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876" r:id="rId1"/>
    <p:sldMasterId id="2147483903" r:id="rId2"/>
    <p:sldMasterId id="2147483923" r:id="rId3"/>
  </p:sldMasterIdLst>
  <p:notesMasterIdLst>
    <p:notesMasterId r:id="rId100"/>
  </p:notesMasterIdLst>
  <p:handoutMasterIdLst>
    <p:handoutMasterId r:id="rId101"/>
  </p:handoutMasterIdLst>
  <p:sldIdLst>
    <p:sldId id="263" r:id="rId4"/>
    <p:sldId id="926" r:id="rId5"/>
    <p:sldId id="744" r:id="rId6"/>
    <p:sldId id="790" r:id="rId7"/>
    <p:sldId id="839" r:id="rId8"/>
    <p:sldId id="791" r:id="rId9"/>
    <p:sldId id="927" r:id="rId10"/>
    <p:sldId id="815" r:id="rId11"/>
    <p:sldId id="816" r:id="rId12"/>
    <p:sldId id="814" r:id="rId13"/>
    <p:sldId id="745" r:id="rId14"/>
    <p:sldId id="813" r:id="rId15"/>
    <p:sldId id="747" r:id="rId16"/>
    <p:sldId id="819" r:id="rId17"/>
    <p:sldId id="750" r:id="rId18"/>
    <p:sldId id="751" r:id="rId19"/>
    <p:sldId id="752" r:id="rId20"/>
    <p:sldId id="753" r:id="rId21"/>
    <p:sldId id="754" r:id="rId22"/>
    <p:sldId id="755" r:id="rId23"/>
    <p:sldId id="567" r:id="rId24"/>
    <p:sldId id="769" r:id="rId25"/>
    <p:sldId id="796" r:id="rId26"/>
    <p:sldId id="888" r:id="rId27"/>
    <p:sldId id="569" r:id="rId28"/>
    <p:sldId id="788" r:id="rId29"/>
    <p:sldId id="770" r:id="rId30"/>
    <p:sldId id="795" r:id="rId31"/>
    <p:sldId id="772" r:id="rId32"/>
    <p:sldId id="890" r:id="rId33"/>
    <p:sldId id="797" r:id="rId34"/>
    <p:sldId id="798" r:id="rId35"/>
    <p:sldId id="799" r:id="rId36"/>
    <p:sldId id="800" r:id="rId37"/>
    <p:sldId id="801" r:id="rId38"/>
    <p:sldId id="802" r:id="rId39"/>
    <p:sldId id="803" r:id="rId40"/>
    <p:sldId id="759" r:id="rId41"/>
    <p:sldId id="903" r:id="rId42"/>
    <p:sldId id="904" r:id="rId43"/>
    <p:sldId id="905" r:id="rId44"/>
    <p:sldId id="840" r:id="rId45"/>
    <p:sldId id="804" r:id="rId46"/>
    <p:sldId id="805" r:id="rId47"/>
    <p:sldId id="806" r:id="rId48"/>
    <p:sldId id="899" r:id="rId49"/>
    <p:sldId id="900" r:id="rId50"/>
    <p:sldId id="901" r:id="rId51"/>
    <p:sldId id="934" r:id="rId52"/>
    <p:sldId id="763" r:id="rId53"/>
    <p:sldId id="908" r:id="rId54"/>
    <p:sldId id="906" r:id="rId55"/>
    <p:sldId id="910" r:id="rId56"/>
    <p:sldId id="911" r:id="rId57"/>
    <p:sldId id="933" r:id="rId58"/>
    <p:sldId id="736" r:id="rId59"/>
    <p:sldId id="883" r:id="rId60"/>
    <p:sldId id="885" r:id="rId61"/>
    <p:sldId id="887" r:id="rId62"/>
    <p:sldId id="821" r:id="rId63"/>
    <p:sldId id="822" r:id="rId64"/>
    <p:sldId id="777" r:id="rId65"/>
    <p:sldId id="612" r:id="rId66"/>
    <p:sldId id="811" r:id="rId67"/>
    <p:sldId id="807" r:id="rId68"/>
    <p:sldId id="808" r:id="rId69"/>
    <p:sldId id="809" r:id="rId70"/>
    <p:sldId id="810" r:id="rId71"/>
    <p:sldId id="836" r:id="rId72"/>
    <p:sldId id="837" r:id="rId73"/>
    <p:sldId id="760" r:id="rId74"/>
    <p:sldId id="858" r:id="rId75"/>
    <p:sldId id="912" r:id="rId76"/>
    <p:sldId id="860" r:id="rId77"/>
    <p:sldId id="913" r:id="rId78"/>
    <p:sldId id="863" r:id="rId79"/>
    <p:sldId id="914" r:id="rId80"/>
    <p:sldId id="865" r:id="rId81"/>
    <p:sldId id="915" r:id="rId82"/>
    <p:sldId id="867" r:id="rId83"/>
    <p:sldId id="869" r:id="rId84"/>
    <p:sldId id="917" r:id="rId85"/>
    <p:sldId id="871" r:id="rId86"/>
    <p:sldId id="918" r:id="rId87"/>
    <p:sldId id="873" r:id="rId88"/>
    <p:sldId id="919" r:id="rId89"/>
    <p:sldId id="876" r:id="rId90"/>
    <p:sldId id="921" r:id="rId91"/>
    <p:sldId id="879" r:id="rId92"/>
    <p:sldId id="925" r:id="rId93"/>
    <p:sldId id="880" r:id="rId94"/>
    <p:sldId id="881" r:id="rId95"/>
    <p:sldId id="922" r:id="rId96"/>
    <p:sldId id="923" r:id="rId97"/>
    <p:sldId id="924" r:id="rId98"/>
    <p:sldId id="875" r:id="rId99"/>
  </p:sldIdLst>
  <p:sldSz cx="9144000" cy="6858000" type="screen4x3"/>
  <p:notesSz cx="9926638" cy="6797675"/>
  <p:embeddedFontLst>
    <p:embeddedFont>
      <p:font typeface="나눔바른고딕" panose="020B0600000101010101" charset="-127"/>
      <p:regular r:id="rId102"/>
      <p:bold r:id="rId103"/>
    </p:embeddedFont>
    <p:embeddedFont>
      <p:font typeface="나눔명조 ExtraBold" panose="020B0600000101010101" charset="-127"/>
      <p:bold r:id="rId104"/>
    </p:embeddedFont>
    <p:embeddedFont>
      <p:font typeface="나눔고딕 ExtraBold" panose="020B0600000101010101" charset="-127"/>
      <p:bold r:id="rId105"/>
    </p:embeddedFont>
    <p:embeddedFont>
      <p:font typeface="맑은 고딕" panose="020B0503020000020004" pitchFamily="50" charset="-127"/>
      <p:regular r:id="rId106"/>
      <p:bold r:id="rId10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66"/>
    <a:srgbClr val="20A1D5"/>
    <a:srgbClr val="417752"/>
    <a:srgbClr val="2B3D4F"/>
    <a:srgbClr val="579F6D"/>
    <a:srgbClr val="6EB082"/>
    <a:srgbClr val="44A8AE"/>
    <a:srgbClr val="F2F2F2"/>
    <a:srgbClr val="D9D9D9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2" autoAdjust="0"/>
    <p:restoredTop sz="96353" autoAdjust="0"/>
  </p:normalViewPr>
  <p:slideViewPr>
    <p:cSldViewPr snapToGrid="0">
      <p:cViewPr varScale="1">
        <p:scale>
          <a:sx n="111" d="100"/>
          <a:sy n="111" d="100"/>
        </p:scale>
        <p:origin x="160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972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07" Type="http://schemas.openxmlformats.org/officeDocument/2006/relationships/font" Target="fonts/font6.fntdata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font" Target="fonts/font1.fntdata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font" Target="fonts/font2.fntdata"/><Relationship Id="rId108" Type="http://schemas.openxmlformats.org/officeDocument/2006/relationships/presProps" Target="presProps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font" Target="fonts/font5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viewProps" Target="viewProp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font" Target="fonts/font3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notesMaster" Target="notesMasters/notesMaster1.xml"/><Relationship Id="rId105" Type="http://schemas.openxmlformats.org/officeDocument/2006/relationships/font" Target="fonts/font4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3"/>
          </a:xfrm>
          <a:prstGeom prst="rect">
            <a:avLst/>
          </a:prstGeom>
        </p:spPr>
        <p:txBody>
          <a:bodyPr vert="horz" lIns="91623" tIns="45811" rIns="91623" bIns="45811" rtlCol="0"/>
          <a:lstStyle>
            <a:lvl1pPr algn="l">
              <a:defRPr sz="1200"/>
            </a:lvl1pPr>
          </a:lstStyle>
          <a:p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3"/>
          </a:xfrm>
          <a:prstGeom prst="rect">
            <a:avLst/>
          </a:prstGeom>
        </p:spPr>
        <p:txBody>
          <a:bodyPr vert="horz" lIns="91623" tIns="45811" rIns="91623" bIns="45811" rtlCol="0"/>
          <a:lstStyle>
            <a:lvl1pPr algn="r">
              <a:defRPr sz="1200"/>
            </a:lvl1pPr>
          </a:lstStyle>
          <a:p>
            <a:fld id="{0921D3E3-DBA0-4340-88F5-34F3B084D813}" type="datetimeFigureOut">
              <a:rPr lang="ko-KR" altLang="en-US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2020-10-23</a:t>
            </a:fld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56613"/>
            <a:ext cx="4301543" cy="339883"/>
          </a:xfrm>
          <a:prstGeom prst="rect">
            <a:avLst/>
          </a:prstGeom>
        </p:spPr>
        <p:txBody>
          <a:bodyPr vert="horz" lIns="91623" tIns="45811" rIns="91623" bIns="45811" rtlCol="0" anchor="b"/>
          <a:lstStyle>
            <a:lvl1pPr algn="l">
              <a:defRPr sz="1200"/>
            </a:lvl1pPr>
          </a:lstStyle>
          <a:p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2798" y="6456613"/>
            <a:ext cx="4301543" cy="339883"/>
          </a:xfrm>
          <a:prstGeom prst="rect">
            <a:avLst/>
          </a:prstGeom>
        </p:spPr>
        <p:txBody>
          <a:bodyPr vert="horz" lIns="91623" tIns="45811" rIns="91623" bIns="45811" rtlCol="0" anchor="b"/>
          <a:lstStyle>
            <a:lvl1pPr algn="r">
              <a:defRPr sz="1200"/>
            </a:lvl1pPr>
          </a:lstStyle>
          <a:p>
            <a:fld id="{BE31A0C2-41FC-41AC-9A48-A6A477470F15}" type="slidenum">
              <a:rPr lang="ko-KR" altLang="en-US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‹#›</a:t>
            </a:fld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4004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623" tIns="45811" rIns="91623" bIns="45811" rtlCol="0"/>
          <a:lstStyle>
            <a:lvl1pPr algn="l">
              <a:defRPr sz="1200"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623" tIns="45811" rIns="91623" bIns="45811" rtlCol="0"/>
          <a:lstStyle>
            <a:lvl1pPr algn="r">
              <a:defRPr sz="1200"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27C032C8-D00B-4BFE-A3BC-CA7C25E6A41A}" type="datetimeFigureOut">
              <a:rPr lang="ko-KR" altLang="en-US" smtClean="0"/>
              <a:pPr/>
              <a:t>2020-10-23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49313"/>
            <a:ext cx="305593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23" tIns="45811" rIns="91623" bIns="45811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2665" y="3271382"/>
            <a:ext cx="7941310" cy="2676585"/>
          </a:xfrm>
          <a:prstGeom prst="rect">
            <a:avLst/>
          </a:prstGeom>
        </p:spPr>
        <p:txBody>
          <a:bodyPr vert="horz" lIns="91623" tIns="45811" rIns="91623" bIns="45811" rtlCol="0"/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456613"/>
            <a:ext cx="4301543" cy="341063"/>
          </a:xfrm>
          <a:prstGeom prst="rect">
            <a:avLst/>
          </a:prstGeom>
        </p:spPr>
        <p:txBody>
          <a:bodyPr vert="horz" lIns="91623" tIns="45811" rIns="91623" bIns="45811" rtlCol="0" anchor="b"/>
          <a:lstStyle>
            <a:lvl1pPr algn="l">
              <a:defRPr sz="1200"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2798" y="6456613"/>
            <a:ext cx="4301543" cy="341063"/>
          </a:xfrm>
          <a:prstGeom prst="rect">
            <a:avLst/>
          </a:prstGeom>
        </p:spPr>
        <p:txBody>
          <a:bodyPr vert="horz" lIns="91623" tIns="45811" rIns="91623" bIns="45811" rtlCol="0" anchor="b"/>
          <a:lstStyle>
            <a:lvl1pPr algn="r">
              <a:defRPr sz="1200"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4D4DA5DD-9EB4-45A5-9FB8-C2926F28381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40491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나눔바른고딕" panose="020B0603020101020101" pitchFamily="50" charset="-127"/>
        <a:ea typeface="나눔바른고딕" panose="020B0603020101020101" pitchFamily="50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나눔바른고딕" panose="020B0603020101020101" pitchFamily="50" charset="-127"/>
        <a:ea typeface="나눔바른고딕" panose="020B0603020101020101" pitchFamily="50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나눔바른고딕" panose="020B0603020101020101" pitchFamily="50" charset="-127"/>
        <a:ea typeface="나눔바른고딕" panose="020B0603020101020101" pitchFamily="50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나눔바른고딕" panose="020B0603020101020101" pitchFamily="50" charset="-127"/>
        <a:ea typeface="나눔바른고딕" panose="020B0603020101020101" pitchFamily="50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나눔바른고딕" panose="020B0603020101020101" pitchFamily="50" charset="-127"/>
        <a:ea typeface="나눔바른고딕" panose="020B0603020101020101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A5DD-9EB4-45A5-9FB8-C2926F283817}" type="slidenum">
              <a:rPr lang="ko-KR" altLang="en-US" smtClean="0"/>
              <a:pPr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1061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endParaRPr lang="ko-KR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2982">
              <a:defRPr/>
            </a:pPr>
            <a:fld id="{91F297C6-D5A5-4BEF-AB19-ED020579269E}" type="slidenum">
              <a:rPr lang="ko-KR" altLang="en-US">
                <a:solidFill>
                  <a:prstClr val="black"/>
                </a:solidFill>
              </a:rPr>
              <a:pPr defTabSz="882982">
                <a:defRPr/>
              </a:pPr>
              <a:t>18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48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/>
          </a:p>
        </p:txBody>
      </p:sp>
      <p:sp>
        <p:nvSpPr>
          <p:cNvPr id="297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62229" fontAlgn="base">
              <a:spcBef>
                <a:spcPct val="0"/>
              </a:spcBef>
              <a:spcAft>
                <a:spcPct val="0"/>
              </a:spcAft>
              <a:defRPr/>
            </a:pPr>
            <a:fld id="{708BB3DD-86FC-4DCF-8500-59B223A77FE3}" type="slidenum">
              <a:rPr lang="ko-KR" altLang="en-US">
                <a:solidFill>
                  <a:prstClr val="black"/>
                </a:solidFill>
              </a:rPr>
              <a:pPr defTabSz="462229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370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endParaRPr lang="ko-KR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2982">
              <a:defRPr/>
            </a:pPr>
            <a:fld id="{91F297C6-D5A5-4BEF-AB19-ED020579269E}" type="slidenum">
              <a:rPr lang="ko-KR" altLang="en-US">
                <a:solidFill>
                  <a:prstClr val="black"/>
                </a:solidFill>
              </a:rPr>
              <a:pPr defTabSz="882982">
                <a:defRPr/>
              </a:pPr>
              <a:t>20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65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/>
              <a:t>청각장애 내용으로 수정해주세요</a:t>
            </a:r>
            <a:r>
              <a:rPr lang="en-US" altLang="ko-KR" dirty="0"/>
              <a:t>.</a:t>
            </a:r>
          </a:p>
        </p:txBody>
      </p:sp>
      <p:sp>
        <p:nvSpPr>
          <p:cNvPr id="297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8BB3DD-86FC-4DCF-8500-59B223A77FE3}" type="slidenum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64378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endParaRPr lang="ko-KR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2982">
              <a:defRPr/>
            </a:pPr>
            <a:fld id="{91F297C6-D5A5-4BEF-AB19-ED020579269E}" type="slidenum">
              <a:rPr lang="ko-KR" altLang="en-US">
                <a:solidFill>
                  <a:prstClr val="black"/>
                </a:solidFill>
              </a:rPr>
              <a:pPr defTabSz="882982">
                <a:defRPr/>
              </a:pPr>
              <a:t>22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6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A5DD-9EB4-45A5-9FB8-C2926F283817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5284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A5DD-9EB4-45A5-9FB8-C2926F283817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3980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ko-KR" dirty="0"/>
          </a:p>
        </p:txBody>
      </p:sp>
      <p:sp>
        <p:nvSpPr>
          <p:cNvPr id="297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8BB3DD-86FC-4DCF-8500-59B223A77FE3}" type="slidenum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47802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endParaRPr lang="ko-KR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2982">
              <a:defRPr/>
            </a:pPr>
            <a:fld id="{91F297C6-D5A5-4BEF-AB19-ED020579269E}" type="slidenum">
              <a:rPr lang="ko-KR" altLang="en-US">
                <a:solidFill>
                  <a:prstClr val="black"/>
                </a:solidFill>
              </a:rPr>
              <a:pPr defTabSz="882982">
                <a:defRPr/>
              </a:pPr>
              <a:t>26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03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/>
          </a:p>
        </p:txBody>
      </p:sp>
      <p:sp>
        <p:nvSpPr>
          <p:cNvPr id="297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8BB3DD-86FC-4DCF-8500-59B223A77FE3}" type="slidenum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09773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DA5DD-9EB4-45A5-9FB8-C2926F28381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99799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endParaRPr lang="ko-KR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2982">
              <a:defRPr/>
            </a:pPr>
            <a:fld id="{91F297C6-D5A5-4BEF-AB19-ED020579269E}" type="slidenum">
              <a:rPr lang="ko-KR" altLang="en-US">
                <a:solidFill>
                  <a:prstClr val="black"/>
                </a:solidFill>
              </a:rPr>
              <a:pPr defTabSz="882982">
                <a:defRPr/>
              </a:pPr>
              <a:t>28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911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/>
          </a:p>
        </p:txBody>
      </p:sp>
      <p:sp>
        <p:nvSpPr>
          <p:cNvPr id="297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8BB3DD-86FC-4DCF-8500-59B223A77FE3}" type="slidenum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565185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endParaRPr lang="ko-KR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2982">
              <a:defRPr/>
            </a:pPr>
            <a:fld id="{91F297C6-D5A5-4BEF-AB19-ED020579269E}" type="slidenum">
              <a:rPr lang="ko-KR" altLang="en-US">
                <a:solidFill>
                  <a:prstClr val="black"/>
                </a:solidFill>
              </a:rPr>
              <a:pPr defTabSz="882982">
                <a:defRPr/>
              </a:pPr>
              <a:t>30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889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A5DD-9EB4-45A5-9FB8-C2926F283817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92356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A5DD-9EB4-45A5-9FB8-C2926F283817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83539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A5DD-9EB4-45A5-9FB8-C2926F283817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22223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endParaRPr lang="ko-KR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>
              <a:defRPr/>
            </a:pPr>
            <a:fld id="{5C7291AD-C825-4465-B34F-FD9A8E62B39E}" type="slidenum">
              <a:rPr lang="ko-KR" altLang="en-US">
                <a:solidFill>
                  <a:prstClr val="black"/>
                </a:solidFill>
              </a:rPr>
              <a:pPr defTabSz="462229">
                <a:defRPr/>
              </a:pPr>
              <a:t>42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5828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endParaRPr lang="ko-KR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089" latinLnBrk="1">
              <a:defRPr/>
            </a:pPr>
            <a:fld id="{91F297C6-D5A5-4BEF-AB19-ED020579269E}" type="slidenum">
              <a:rPr lang="ko-KR" altLang="en-US">
                <a:solidFill>
                  <a:prstClr val="black"/>
                </a:solidFill>
              </a:rPr>
              <a:pPr defTabSz="933089" latinLnBrk="1">
                <a:defRPr/>
              </a:pPr>
              <a:t>43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524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en-US" altLang="ko-KR" dirty="0"/>
              <a:t>. </a:t>
            </a:r>
            <a:endParaRPr lang="ko-KR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089" latinLnBrk="1">
              <a:defRPr/>
            </a:pPr>
            <a:fld id="{91F297C6-D5A5-4BEF-AB19-ED020579269E}" type="slidenum">
              <a:rPr lang="ko-KR" altLang="en-US">
                <a:solidFill>
                  <a:prstClr val="black"/>
                </a:solidFill>
              </a:rPr>
              <a:pPr defTabSz="933089" latinLnBrk="1">
                <a:defRPr/>
              </a:pPr>
              <a:t>44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568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en-US" altLang="ko-KR" dirty="0"/>
              <a:t>. </a:t>
            </a:r>
            <a:endParaRPr lang="ko-KR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089" latinLnBrk="1">
              <a:defRPr/>
            </a:pPr>
            <a:fld id="{91F297C6-D5A5-4BEF-AB19-ED020579269E}" type="slidenum">
              <a:rPr lang="ko-KR" altLang="en-US">
                <a:solidFill>
                  <a:prstClr val="black"/>
                </a:solidFill>
              </a:rPr>
              <a:pPr defTabSz="933089" latinLnBrk="1">
                <a:defRPr/>
              </a:pPr>
              <a:t>45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61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DA5DD-9EB4-45A5-9FB8-C2926F28381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17864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endParaRPr lang="ko-KR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>
              <a:defRPr/>
            </a:pPr>
            <a:fld id="{5C7291AD-C825-4465-B34F-FD9A8E62B39E}" type="slidenum">
              <a:rPr lang="ko-KR" altLang="en-US">
                <a:solidFill>
                  <a:prstClr val="black"/>
                </a:solidFill>
              </a:rPr>
              <a:pPr defTabSz="462229">
                <a:defRPr/>
              </a:pPr>
              <a:t>50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32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DA5DD-9EB4-45A5-9FB8-C2926F28381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3522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DA5DD-9EB4-45A5-9FB8-C2926F28381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8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DA5DD-9EB4-45A5-9FB8-C2926F28381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132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DA5DD-9EB4-45A5-9FB8-C2926F28381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4474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DA5DD-9EB4-45A5-9FB8-C2926F283817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03931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6231">
              <a:defRPr/>
            </a:pP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DA5DD-9EB4-45A5-9FB8-C2926F283817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11388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>
              <a:defRPr/>
            </a:pPr>
            <a:fld id="{66F75920-7FD5-4745-8FB8-91078A79C659}" type="slidenum">
              <a:rPr lang="ko-KR" altLang="en-US">
                <a:solidFill>
                  <a:prstClr val="black"/>
                </a:solidFill>
              </a:rPr>
              <a:pPr defTabSz="462229">
                <a:defRPr/>
              </a:pPr>
              <a:t>59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091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dirty="0"/>
              <a:t>심각한 차별에 노출되어 있는 장애인</a:t>
            </a:r>
            <a:r>
              <a:rPr lang="en-US" altLang="ko-KR" dirty="0"/>
              <a:t>. </a:t>
            </a:r>
            <a:endParaRPr lang="ko-KR" altLang="ko-KR" dirty="0"/>
          </a:p>
          <a:p>
            <a:pPr latinLnBrk="1"/>
            <a:r>
              <a:rPr lang="ko-KR" altLang="ko-KR" dirty="0"/>
              <a:t>이러한 차별을 막기 위해 장애인차별금지법이 제정되었습니다</a:t>
            </a:r>
            <a:r>
              <a:rPr lang="en-US" altLang="ko-KR" dirty="0"/>
              <a:t>.</a:t>
            </a:r>
            <a:endParaRPr lang="ko-KR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291AD-C825-4465-B34F-FD9A8E62B39E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43149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3586" indent="-343586">
              <a:spcBef>
                <a:spcPct val="20000"/>
              </a:spcBef>
              <a:buClr>
                <a:schemeClr val="tx2"/>
              </a:buClr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6231" latinLnBrk="1">
              <a:defRPr/>
            </a:pPr>
            <a:fld id="{32320A45-C9A9-48FC-AD71-BD108809D868}" type="slidenum">
              <a:rPr lang="ko-KR" altLang="en-US">
                <a:solidFill>
                  <a:prstClr val="black"/>
                </a:solidFill>
              </a:rPr>
              <a:pPr defTabSz="916231" latinLnBrk="1">
                <a:defRPr/>
              </a:pPr>
              <a:t>62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30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dirty="0"/>
          </a:p>
        </p:txBody>
      </p:sp>
      <p:sp>
        <p:nvSpPr>
          <p:cNvPr id="297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62229" fontAlgn="base">
              <a:spcBef>
                <a:spcPct val="0"/>
              </a:spcBef>
              <a:spcAft>
                <a:spcPct val="0"/>
              </a:spcAft>
              <a:defRPr/>
            </a:pPr>
            <a:fld id="{708BB3DD-86FC-4DCF-8500-59B223A77FE3}" type="slidenum">
              <a:rPr lang="ko-KR" altLang="en-US">
                <a:solidFill>
                  <a:prstClr val="black"/>
                </a:solidFill>
              </a:rPr>
              <a:pPr defTabSz="462229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306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atinLnBrk="1"/>
            <a:endParaRPr lang="en-US" altLang="ko-KR" dirty="0"/>
          </a:p>
        </p:txBody>
      </p:sp>
      <p:sp>
        <p:nvSpPr>
          <p:cNvPr id="3277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6231" fontAlgn="base" latinLnBrk="1">
              <a:spcBef>
                <a:spcPct val="0"/>
              </a:spcBef>
              <a:spcAft>
                <a:spcPct val="0"/>
              </a:spcAft>
              <a:defRPr/>
            </a:pPr>
            <a:fld id="{A046DFC2-FE1C-46F9-8DBC-A100EB6FED4A}" type="slidenum">
              <a:rPr lang="ko-KR" altLang="en-US">
                <a:solidFill>
                  <a:prstClr val="black"/>
                </a:solidFill>
              </a:rPr>
              <a:pPr defTabSz="916231"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2733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b="1" u="sng" baseline="0" dirty="0">
              <a:solidFill>
                <a:srgbClr val="FF0000"/>
              </a:solidFill>
            </a:endParaRPr>
          </a:p>
          <a:p>
            <a:r>
              <a:rPr lang="ko-KR" altLang="en-US" b="1" u="sng" baseline="0" dirty="0">
                <a:solidFill>
                  <a:srgbClr val="FF0000"/>
                </a:solidFill>
              </a:rPr>
              <a:t>출처</a:t>
            </a:r>
            <a:r>
              <a:rPr lang="en-US" altLang="ko-KR" b="1" u="sng" baseline="0" dirty="0">
                <a:solidFill>
                  <a:srgbClr val="FF0000"/>
                </a:solidFill>
              </a:rPr>
              <a:t>: </a:t>
            </a:r>
            <a:r>
              <a:rPr lang="ko-KR" altLang="en-US" b="1" u="sng" baseline="0" dirty="0">
                <a:solidFill>
                  <a:srgbClr val="FF0000"/>
                </a:solidFill>
              </a:rPr>
              <a:t>한국장애인고용공단</a:t>
            </a:r>
            <a:endParaRPr lang="ko-KR" altLang="ko-KR" b="1" u="sng" dirty="0">
              <a:solidFill>
                <a:srgbClr val="FF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6231" latinLnBrk="1">
              <a:defRPr/>
            </a:pPr>
            <a:fld id="{6DD8CCE0-42BE-407A-A3C6-51C45412CE09}" type="slidenum">
              <a:rPr lang="ko-KR" altLang="en-US">
                <a:solidFill>
                  <a:prstClr val="black"/>
                </a:solidFill>
              </a:rPr>
              <a:pPr defTabSz="916231" latinLnBrk="1">
                <a:defRPr/>
              </a:pPr>
              <a:t>64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5643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en-US" altLang="ko-KR" dirty="0"/>
              <a:t>. </a:t>
            </a:r>
            <a:endParaRPr lang="ko-KR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2982">
              <a:defRPr/>
            </a:pPr>
            <a:fld id="{91F297C6-D5A5-4BEF-AB19-ED020579269E}" type="slidenum">
              <a:rPr lang="ko-KR" altLang="en-US">
                <a:solidFill>
                  <a:prstClr val="black"/>
                </a:solidFill>
              </a:rPr>
              <a:pPr defTabSz="882982">
                <a:defRPr/>
              </a:pPr>
              <a:t>65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9235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endParaRPr lang="ko-KR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2982">
              <a:defRPr/>
            </a:pPr>
            <a:fld id="{91F297C6-D5A5-4BEF-AB19-ED020579269E}" type="slidenum">
              <a:rPr lang="ko-KR" altLang="en-US">
                <a:solidFill>
                  <a:prstClr val="black"/>
                </a:solidFill>
              </a:rPr>
              <a:pPr defTabSz="882982">
                <a:defRPr/>
              </a:pPr>
              <a:t>66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3305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en-US" altLang="ko-KR" dirty="0"/>
              <a:t>. </a:t>
            </a:r>
            <a:endParaRPr lang="ko-KR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2982">
              <a:defRPr/>
            </a:pPr>
            <a:fld id="{91F297C6-D5A5-4BEF-AB19-ED020579269E}" type="slidenum">
              <a:rPr lang="ko-KR" altLang="en-US">
                <a:solidFill>
                  <a:prstClr val="black"/>
                </a:solidFill>
              </a:rPr>
              <a:pPr defTabSz="882982">
                <a:defRPr/>
              </a:pPr>
              <a:t>67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9276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en-US" altLang="ko-KR" dirty="0"/>
              <a:t>. </a:t>
            </a:r>
            <a:endParaRPr lang="ko-KR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2982">
              <a:defRPr/>
            </a:pPr>
            <a:fld id="{91F297C6-D5A5-4BEF-AB19-ED020579269E}" type="slidenum">
              <a:rPr lang="ko-KR" altLang="en-US">
                <a:solidFill>
                  <a:prstClr val="black"/>
                </a:solidFill>
              </a:rPr>
              <a:pPr defTabSz="882982">
                <a:defRPr/>
              </a:pPr>
              <a:t>68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7414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291AD-C825-4465-B34F-FD9A8E62B39E}" type="slidenum">
              <a:rPr lang="ko-KR" altLang="en-US" smtClean="0"/>
              <a:t>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87432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291AD-C825-4465-B34F-FD9A8E62B39E}" type="slidenum">
              <a:rPr lang="ko-KR" altLang="en-US" smtClean="0"/>
              <a:t>70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92323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291AD-C825-4465-B34F-FD9A8E62B39E}" type="slidenum">
              <a:rPr lang="ko-KR" altLang="en-US" smtClean="0"/>
              <a:t>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4321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291AD-C825-4465-B34F-FD9A8E62B39E}" type="slidenum">
              <a:rPr lang="ko-KR" altLang="en-US" smtClean="0"/>
              <a:t>73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517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/>
              <a:t>우리나라는 현재 장애의 유형을 </a:t>
            </a:r>
            <a:r>
              <a:rPr lang="en-US" altLang="ko-KR" dirty="0"/>
              <a:t>15</a:t>
            </a:r>
            <a:r>
              <a:rPr lang="ko-KR" altLang="en-US" dirty="0"/>
              <a:t>가지로 나누고 있습니다</a:t>
            </a:r>
            <a:r>
              <a:rPr lang="en-US" altLang="ko-KR" dirty="0"/>
              <a:t>.</a:t>
            </a:r>
          </a:p>
          <a:p>
            <a:pPr eaLnBrk="1" hangingPunct="1">
              <a:spcBef>
                <a:spcPct val="0"/>
              </a:spcBef>
            </a:pPr>
            <a:endParaRPr lang="ko-KR" altLang="en-US" dirty="0"/>
          </a:p>
          <a:p>
            <a:pPr eaLnBrk="1" hangingPunct="1">
              <a:spcBef>
                <a:spcPct val="0"/>
              </a:spcBef>
            </a:pPr>
            <a:endParaRPr lang="ko-KR" altLang="en-US" dirty="0"/>
          </a:p>
        </p:txBody>
      </p:sp>
      <p:sp>
        <p:nvSpPr>
          <p:cNvPr id="3072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62229" fontAlgn="base">
              <a:spcBef>
                <a:spcPct val="0"/>
              </a:spcBef>
              <a:spcAft>
                <a:spcPct val="0"/>
              </a:spcAft>
              <a:defRPr/>
            </a:pPr>
            <a:fld id="{0F30607B-0CDF-4BC5-B9A8-D5A4C1E42A95}" type="slidenum">
              <a:rPr lang="ko-KR" altLang="en-US">
                <a:solidFill>
                  <a:prstClr val="black"/>
                </a:solidFill>
              </a:rPr>
              <a:pPr defTabSz="462229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496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291AD-C825-4465-B34F-FD9A8E62B39E}" type="slidenum">
              <a:rPr lang="ko-KR" altLang="en-US" smtClean="0"/>
              <a:t>74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62378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291AD-C825-4465-B34F-FD9A8E62B39E}" type="slidenum">
              <a:rPr lang="ko-KR" altLang="en-US" smtClean="0"/>
              <a:t>75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11674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291AD-C825-4465-B34F-FD9A8E62B39E}" type="slidenum">
              <a:rPr lang="ko-KR" altLang="en-US" smtClean="0"/>
              <a:t>76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23155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291AD-C825-4465-B34F-FD9A8E62B39E}" type="slidenum">
              <a:rPr lang="ko-KR" altLang="en-US" smtClean="0"/>
              <a:t>77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32673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291AD-C825-4465-B34F-FD9A8E62B39E}" type="slidenum">
              <a:rPr lang="ko-KR" altLang="en-US" smtClean="0"/>
              <a:t>78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9644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291AD-C825-4465-B34F-FD9A8E62B39E}" type="slidenum">
              <a:rPr lang="ko-KR" altLang="en-US" smtClean="0"/>
              <a:t>79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34436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291AD-C825-4465-B34F-FD9A8E62B39E}" type="slidenum">
              <a:rPr lang="ko-KR" altLang="en-US" smtClean="0"/>
              <a:t>80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06097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291AD-C825-4465-B34F-FD9A8E62B39E}" type="slidenum">
              <a:rPr lang="ko-KR" altLang="en-US" smtClean="0"/>
              <a:t>81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555179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291AD-C825-4465-B34F-FD9A8E62B39E}" type="slidenum">
              <a:rPr lang="ko-KR" altLang="en-US" smtClean="0"/>
              <a:t>82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000415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291AD-C825-4465-B34F-FD9A8E62B39E}" type="slidenum">
              <a:rPr lang="ko-KR" altLang="en-US" smtClean="0"/>
              <a:t>83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7582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/>
              <a:t>변경된 장애 순서대로 밑에 설명</a:t>
            </a:r>
            <a:r>
              <a:rPr lang="ko-KR" altLang="en-US" baseline="0" dirty="0"/>
              <a:t> 순서도 변경 부탁 드립니다</a:t>
            </a:r>
            <a:r>
              <a:rPr lang="en-US" altLang="ko-KR" baseline="0" dirty="0"/>
              <a:t>.</a:t>
            </a:r>
            <a:endParaRPr lang="en-US" altLang="ko-KR" dirty="0"/>
          </a:p>
        </p:txBody>
      </p:sp>
      <p:sp>
        <p:nvSpPr>
          <p:cNvPr id="297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62229" fontAlgn="base">
              <a:spcBef>
                <a:spcPct val="0"/>
              </a:spcBef>
              <a:spcAft>
                <a:spcPct val="0"/>
              </a:spcAft>
              <a:defRPr/>
            </a:pPr>
            <a:fld id="{708BB3DD-86FC-4DCF-8500-59B223A77FE3}" type="slidenum">
              <a:rPr lang="ko-KR" altLang="en-US">
                <a:solidFill>
                  <a:prstClr val="black"/>
                </a:solidFill>
              </a:rPr>
              <a:pPr defTabSz="462229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922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291AD-C825-4465-B34F-FD9A8E62B39E}" type="slidenum">
              <a:rPr lang="ko-KR" altLang="en-US" smtClean="0"/>
              <a:t>84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256989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291AD-C825-4465-B34F-FD9A8E62B39E}" type="slidenum">
              <a:rPr lang="ko-KR" altLang="en-US" smtClean="0"/>
              <a:t>85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628983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291AD-C825-4465-B34F-FD9A8E62B39E}" type="slidenum">
              <a:rPr lang="ko-KR" altLang="en-US" smtClean="0"/>
              <a:t>86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684810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6C60D4-423D-4CF0-8E47-790801E6C2A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4417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6C60D4-423D-4CF0-8E47-790801E6C2A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44176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6C60D4-423D-4CF0-8E47-790801E6C2A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6808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6C60D4-423D-4CF0-8E47-790801E6C2A2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90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78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A5DD-9EB4-45A5-9FB8-C2926F283817}" type="slidenum">
              <a:rPr lang="ko-KR" altLang="en-US" smtClean="0"/>
              <a:t>91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478987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6C60D4-423D-4CF0-8E47-790801E6C2A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85057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 latinLnBrk="1">
              <a:defRPr/>
            </a:pPr>
            <a:fld id="{576C60D4-423D-4CF0-8E47-790801E6C2A2}" type="slidenum">
              <a:rPr lang="ko-KR" altLang="en-US" smtClean="0">
                <a:solidFill>
                  <a:prstClr val="black"/>
                </a:solidFill>
              </a:rPr>
              <a:pPr defTabSz="914400" latinLnBrk="1">
                <a:defRPr/>
              </a:pPr>
              <a:t>93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7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297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62229" fontAlgn="base">
              <a:spcBef>
                <a:spcPct val="0"/>
              </a:spcBef>
              <a:spcAft>
                <a:spcPct val="0"/>
              </a:spcAft>
              <a:defRPr/>
            </a:pPr>
            <a:fld id="{708BB3DD-86FC-4DCF-8500-59B223A77FE3}" type="slidenum">
              <a:rPr lang="ko-KR" altLang="en-US">
                <a:solidFill>
                  <a:prstClr val="black"/>
                </a:solidFill>
              </a:rPr>
              <a:pPr defTabSz="462229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85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endParaRPr lang="ko-KR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2982">
              <a:defRPr/>
            </a:pPr>
            <a:fld id="{91F297C6-D5A5-4BEF-AB19-ED020579269E}" type="slidenum">
              <a:rPr lang="ko-KR" altLang="en-US">
                <a:solidFill>
                  <a:prstClr val="black"/>
                </a:solidFill>
              </a:rPr>
              <a:pPr defTabSz="882982">
                <a:defRPr/>
              </a:pPr>
              <a:t>16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31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/>
          </a:p>
        </p:txBody>
      </p:sp>
      <p:sp>
        <p:nvSpPr>
          <p:cNvPr id="297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62229" fontAlgn="base">
              <a:spcBef>
                <a:spcPct val="0"/>
              </a:spcBef>
              <a:spcAft>
                <a:spcPct val="0"/>
              </a:spcAft>
              <a:defRPr/>
            </a:pPr>
            <a:fld id="{708BB3DD-86FC-4DCF-8500-59B223A77FE3}" type="slidenum">
              <a:rPr lang="ko-KR" altLang="en-US">
                <a:solidFill>
                  <a:prstClr val="black"/>
                </a:solidFill>
              </a:rPr>
              <a:pPr defTabSz="462229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2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AB5B747-5819-4EAF-996E-7160F1EC0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E974080-CCB6-4906-A5A1-728E02254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3352D01-771C-4297-A64D-FA7F521F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D49B-320B-4909-BBCD-785D17C3FE45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4DF928F-2407-4300-A94C-D871EE921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76FDA014-403D-4124-8679-3BD9DDC1F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5625" y="63944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01E412EE-F5AB-41EB-AC78-7DFE8A5815F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08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9E97071-30EA-412E-B497-91424A38D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247C92E-485B-4564-BA89-06C36418D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E7E4162-594C-4412-99B8-0002B6B46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4CDA-3A90-4085-9E3B-1CF6E58444AC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F8CE924-6B46-466C-A0DA-72FD562BD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A5E558F0-F573-4245-87E0-9F53A8CA24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5625" y="63944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01E412EE-F5AB-41EB-AC78-7DFE8A5815F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3346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0231FEC-859A-4483-B29A-B85F490C5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317DF5A-EB53-40EB-A3C9-0D8E3ADF2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9FDA414-7F75-4B58-86DA-8C72DB4F6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E06B2-0347-4E5B-A8AC-687B8C4F9E9F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2157016-4165-4CF5-8288-4C7B89E4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A794CCE0-FC16-41CC-9044-BB1B328E0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5625" y="63944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01E412EE-F5AB-41EB-AC78-7DFE8A5815F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9754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2021-94DD-4047-A99D-273E70FD12D7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F5A4E04A-23A6-4CE2-8D91-68FD81936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5625" y="63944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01E412EE-F5AB-41EB-AC78-7DFE8A5815F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1707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C2F5C-4EB5-49C4-88F4-977E530F5689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28BB49A0-659F-4C76-93FE-66DB8FE8D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5625" y="63944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01E412EE-F5AB-41EB-AC78-7DFE8A5815F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15521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D6E1-399C-4531-BB52-4D788C81A71F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CBBEADC7-2A4E-43BC-ABA9-8B345B154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5625" y="63944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01E412EE-F5AB-41EB-AC78-7DFE8A5815F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6999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C0A3-728D-401B-8507-7BB4ADB0EDF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2020-10-23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8166BFFF-D704-4A6A-9218-FE7CF1582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5625" y="63944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01E412EE-F5AB-41EB-AC78-7DFE8A5815F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293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BDCF6-6785-4042-8F68-540B74A8816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2020-10-23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25352B9A-80A5-4206-8284-2B82A0743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5625" y="63944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01E412EE-F5AB-41EB-AC78-7DFE8A5815F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2461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AB5B747-5819-4EAF-996E-7160F1EC0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E974080-CCB6-4906-A5A1-728E02254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3352D01-771C-4297-A64D-FA7F521F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6E0E-BF2A-409E-980D-A1999B11AE25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4DF928F-2407-4300-A94C-D871EE921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D5C4CD6-03D5-4A51-9D4E-4940426EE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12EE-F5AB-41EB-AC78-7DFE8A5815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4428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C699C4-E6D5-4037-ADAE-E6CA437B2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CDF3F61-4E4C-450B-B725-949DFCA6A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118D7A4-3D34-4854-ACE2-E14B9F1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0F8A-E11D-48B0-AD25-272EA5F43A5F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6DF9FD6-C009-4972-A552-F652ED99F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20B8A86-7F37-4CE4-A199-4B18CCC1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12EE-F5AB-41EB-AC78-7DFE8A5815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9036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238B4E-44DF-45A3-A08E-FA06BDF93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7812201-DBC7-4A00-AD1E-89072F357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CACAB4F-3015-47CD-80C2-E5E3B7960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8AE4A-0752-43CA-8C56-8A971036FCBD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76A6895-824A-4A95-9E7F-DF09BC7CC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5718767-74F5-4402-9934-4CE9C9A0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12EE-F5AB-41EB-AC78-7DFE8A5815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2545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C699C4-E6D5-4037-ADAE-E6CA437B2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CDF3F61-4E4C-450B-B725-949DFCA6A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118D7A4-3D34-4854-ACE2-E14B9F1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2E03B-CBD9-4109-BA72-3A9D371F29F0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6DF9FD6-C009-4972-A552-F652ED99F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59174953-0975-4FC9-9C41-D2E05E53E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5625" y="63944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01E412EE-F5AB-41EB-AC78-7DFE8A5815F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9863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8FF72FA-FB72-4759-9769-5D75B6D2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353D8C1-1003-4CF0-8F8F-A01F3AFEB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69163B-7C73-4EE3-87BE-F6DCA6173C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373958E-3C45-4515-A13D-B756941A9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A5A6-675A-4807-8D0A-ACE3C821D73B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0A3046C-62A8-4AB1-AF97-91685D4BC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E1B2A51-FF87-4D22-B16F-8069574B5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12EE-F5AB-41EB-AC78-7DFE8A5815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6162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770868-2A2F-4A7B-98A6-F2EA801F1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E1E75A1-3730-416E-AC7B-A387B5134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D62E5F2-857A-4D2B-8CF2-C12F61935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C64C60D-6E58-4697-AEA3-95193E584D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8352DF8-EC7F-48A3-AFC9-D2EF9EBB74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910C347A-BA78-400D-9AA9-6B0E13FDE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2B5D9-A703-4850-BBDA-32DD38B5C44B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4FEAFA65-07AC-4714-82FE-D0807FE5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8D1750E-393D-4630-ABC6-33D06937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12EE-F5AB-41EB-AC78-7DFE8A5815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5195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AD1DA9-4AD3-4389-AB6A-FA7C31763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E112043-FF5D-4AC3-8ADB-149EB98F7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D880B-C729-46E2-AC8F-745C83E4395A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F131671-3EB4-4B39-A5A8-F806C97FA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8B5CA12-AA6A-4DE2-8DBF-2545E2129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12EE-F5AB-41EB-AC78-7DFE8A5815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C05BC46-DA89-4DB2-A0D0-22C7ECDCC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DF5DD-4951-4D03-9678-7AAA548F23F0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FC66ED6-0482-463E-95E5-2968BB90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>
            <a:extLst>
              <a:ext uri="{FF2B5EF4-FFF2-40B4-BE49-F238E27FC236}">
                <a16:creationId xmlns:a16="http://schemas.microsoft.com/office/drawing/2014/main" id="{334A1279-0817-431F-9966-894427804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5625" y="63944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01E412EE-F5AB-41EB-AC78-7DFE8A5815F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91186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8ED23C-23B5-4D2B-B960-6EAA24A23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3FD1D02-DA9C-4B84-95C2-94DA8D220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51F99BE-E199-4554-96E3-ED481A25A8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C23F12F-DB44-4171-880E-09E933D0B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A3180-2841-425A-B9A2-E62EA5C3CCBD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54A4738-E5D8-4E31-9D61-C5B1E6980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3163EE2-FBD8-4C7B-A6AC-D23B8452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12EE-F5AB-41EB-AC78-7DFE8A5815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0799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2B53C58-D43F-4DFE-965E-724547CDD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95F3569-82AA-428E-BD22-D4B8725569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DDF3AB-610E-414D-B33B-6E05494EA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BDA4C8A-497E-4E5C-B609-BDEE59D90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6631-451F-4BE1-8A76-EADE775F9EC9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A0A2A7E-54DB-4502-A9A5-765D22356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32ADDB2-E7F6-4D96-B4D6-847E792B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12EE-F5AB-41EB-AC78-7DFE8A5815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6815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9E97071-30EA-412E-B497-91424A38D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247C92E-485B-4564-BA89-06C36418D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E7E4162-594C-4412-99B8-0002B6B46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B876-421C-4351-83B6-E70663A0C87F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F8CE924-6B46-466C-A0DA-72FD562BD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DC83E49-FCA9-421A-866A-10ADB2630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12EE-F5AB-41EB-AC78-7DFE8A5815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575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0231FEC-859A-4483-B29A-B85F490C5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317DF5A-EB53-40EB-A3C9-0D8E3ADF2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9FDA414-7F75-4B58-86DA-8C72DB4F6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6F448-18DA-4F38-8765-5A906133B155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2157016-4165-4CF5-8288-4C7B89E4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72B162F-0001-4D49-AF4E-9EA8AC702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12EE-F5AB-41EB-AC78-7DFE8A5815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1232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2113-80A3-4579-8010-3C43B70AA571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F6E6-4A6F-4129-9CD0-EDAF1A3FD4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891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B9E1-CAC4-4DD7-85B2-3E2D7FA92126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F6E6-4A6F-4129-9CD0-EDAF1A3FD4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7969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238B4E-44DF-45A3-A08E-FA06BDF93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7812201-DBC7-4A00-AD1E-89072F357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CACAB4F-3015-47CD-80C2-E5E3B7960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198C7-6648-4A81-99E8-92CAEC47E33A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76A6895-824A-4A95-9E7F-DF09BC7CC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C7601AA9-9E56-4556-BD41-0F6575BFF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5625" y="63944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01E412EE-F5AB-41EB-AC78-7DFE8A5815F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824821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>
            <a:extLst>
              <a:ext uri="{FF2B5EF4-FFF2-40B4-BE49-F238E27FC236}">
                <a16:creationId xmlns:a16="http://schemas.microsoft.com/office/drawing/2014/main" id="{0F49EC83-105D-4193-8593-DFCA4F23B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5625" y="63944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01E412EE-F5AB-41EB-AC78-7DFE8A5815F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25627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02D1-584E-44B2-84E3-612C4350C267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F6E6-4A6F-4129-9CD0-EDAF1A3FD4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3174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7EB1E-F60E-45A4-A214-654BA0CF4234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F6E6-4A6F-4129-9CD0-EDAF1A3FD4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93722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DA68-9149-43F2-AFCE-9E5F1DBCCF3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2020-10-23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F6E6-4A6F-4129-9CD0-EDAF1A3FD42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4944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70135-56E9-4B45-A939-1549C0227B2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2020-10-23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F6E6-4A6F-4129-9CD0-EDAF1A3FD42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72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0393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4483E47-A5B2-4B2C-B3BC-1C43551CA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EC91D93-24C0-4014-B599-DB645C273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34299ED-3261-438F-9179-44AAE47EBD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2DC426A5-4050-4406-B4C7-A00F44AAC0A5}" type="datetime1">
              <a:rPr lang="ko-KR" altLang="en-US" smtClean="0"/>
              <a:pPr/>
              <a:t>2020-10-23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01DED8-AA32-447C-B8BE-7C06C22F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999DC13-7909-4AE1-B891-52DDC8728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3304880C-B502-4CFD-8812-1CBE10FF776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191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8FF72FA-FB72-4759-9769-5D75B6D2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353D8C1-1003-4CF0-8F8F-A01F3AFEB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69163B-7C73-4EE3-87BE-F6DCA6173C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373958E-3C45-4515-A13D-B756941A9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BAD0-BF09-427A-8594-7E49D1FA5682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0A3046C-62A8-4AB1-AF97-91685D4BC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슬라이드 번호 개체 틀 5">
            <a:extLst>
              <a:ext uri="{FF2B5EF4-FFF2-40B4-BE49-F238E27FC236}">
                <a16:creationId xmlns:a16="http://schemas.microsoft.com/office/drawing/2014/main" id="{1E2DDF20-2843-403B-B298-26CC0260D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5625" y="63944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01E412EE-F5AB-41EB-AC78-7DFE8A5815F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53840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770868-2A2F-4A7B-98A6-F2EA801F1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E1E75A1-3730-416E-AC7B-A387B5134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D62E5F2-857A-4D2B-8CF2-C12F61935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C64C60D-6E58-4697-AEA3-95193E584D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8352DF8-EC7F-48A3-AFC9-D2EF9EBB74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910C347A-BA78-400D-9AA9-6B0E13FDE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93AB-FFD3-4030-864A-01432696F3EE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4FEAFA65-07AC-4714-82FE-D0807FE5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0" name="슬라이드 번호 개체 틀 5">
            <a:extLst>
              <a:ext uri="{FF2B5EF4-FFF2-40B4-BE49-F238E27FC236}">
                <a16:creationId xmlns:a16="http://schemas.microsoft.com/office/drawing/2014/main" id="{B1F82C6A-C80E-4642-9A64-95306F648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5625" y="63944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01E412EE-F5AB-41EB-AC78-7DFE8A5815F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0324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AD1DA9-4AD3-4389-AB6A-FA7C31763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E112043-FF5D-4AC3-8ADB-149EB98F7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260F-96A1-49FF-B141-C6F44171F671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F131671-3EB4-4B39-A5A8-F806C97FA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21D034D-7CCB-4158-B00D-495F9EA33D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5625" y="63944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01E412EE-F5AB-41EB-AC78-7DFE8A5815F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8727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C05BC46-DA89-4DB2-A0D0-22C7ECDCC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0C1F-E79F-4B7B-8347-6FFCF02FE302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FC66ED6-0482-463E-95E5-2968BB90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>
            <a:extLst>
              <a:ext uri="{FF2B5EF4-FFF2-40B4-BE49-F238E27FC236}">
                <a16:creationId xmlns:a16="http://schemas.microsoft.com/office/drawing/2014/main" id="{0B08EDD9-04F2-485B-A213-B54E5531C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5625" y="63944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01E412EE-F5AB-41EB-AC78-7DFE8A5815F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77780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8ED23C-23B5-4D2B-B960-6EAA24A23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3FD1D02-DA9C-4B84-95C2-94DA8D220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51F99BE-E199-4554-96E3-ED481A25A8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C23F12F-DB44-4171-880E-09E933D0B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70A1-6880-43C0-A562-004ED5585E53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54A4738-E5D8-4E31-9D61-C5B1E6980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슬라이드 번호 개체 틀 5">
            <a:extLst>
              <a:ext uri="{FF2B5EF4-FFF2-40B4-BE49-F238E27FC236}">
                <a16:creationId xmlns:a16="http://schemas.microsoft.com/office/drawing/2014/main" id="{9D0390F1-99FD-4979-A752-B2425BE1F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5625" y="63944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01E412EE-F5AB-41EB-AC78-7DFE8A5815F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7671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2B53C58-D43F-4DFE-965E-724547CDD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95F3569-82AA-428E-BD22-D4B8725569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DDF3AB-610E-414D-B33B-6E05494EA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BDA4C8A-497E-4E5C-B609-BDEE59D90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E18A-1368-4549-8487-3D78444ABCB3}" type="datetime1">
              <a:rPr lang="ko-KR" altLang="en-US" smtClean="0"/>
              <a:t>2020-10-23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A0A2A7E-54DB-4502-A9A5-765D22356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슬라이드 번호 개체 틀 5">
            <a:extLst>
              <a:ext uri="{FF2B5EF4-FFF2-40B4-BE49-F238E27FC236}">
                <a16:creationId xmlns:a16="http://schemas.microsoft.com/office/drawing/2014/main" id="{39A7E27A-48DE-4F3F-B469-0A6D7F3B3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5625" y="63944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01E412EE-F5AB-41EB-AC78-7DFE8A5815F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286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2D357D3-8BFB-4E45-B0EF-702B90A36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F01-5D39-4503-BB49-1FF3D5D98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ED8E592-2524-4274-8EF3-34A6D8851F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31B112F4-E084-416C-B7D3-D198AC8ECB18}" type="datetime1">
              <a:rPr lang="ko-KR" altLang="en-US" smtClean="0"/>
              <a:pPr/>
              <a:t>2020-10-23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BDC8E9B-79B3-408D-AAE0-E1DADDC2EE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91B8819-444D-4769-AC4A-DB39AFDAE69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10" name="슬라이드 번호 개체 틀 5">
            <a:extLst>
              <a:ext uri="{FF2B5EF4-FFF2-40B4-BE49-F238E27FC236}">
                <a16:creationId xmlns:a16="http://schemas.microsoft.com/office/drawing/2014/main" id="{4EE012A7-0A32-4FB5-875F-F60951A33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5625" y="63944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01E412EE-F5AB-41EB-AC78-7DFE8A5815F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635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72" r:id="rId13"/>
    <p:sldLayoutId id="2147483873" r:id="rId14"/>
    <p:sldLayoutId id="2147483850" r:id="rId15"/>
    <p:sldLayoutId id="2147483851" r:id="rId16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나눔바른고딕" panose="020B0603020101020101" pitchFamily="50" charset="-127"/>
          <a:ea typeface="나눔바른고딕" panose="020B0603020101020101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나눔바른고딕" panose="020B0603020101020101" pitchFamily="50" charset="-127"/>
          <a:ea typeface="나눔바른고딕" panose="020B0603020101020101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나눔바른고딕" panose="020B0603020101020101" pitchFamily="50" charset="-127"/>
          <a:ea typeface="나눔바른고딕" panose="020B0603020101020101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나눔바른고딕" panose="020B0603020101020101" pitchFamily="50" charset="-127"/>
          <a:ea typeface="나눔바른고딕" panose="020B0603020101020101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바른고딕" panose="020B0603020101020101" pitchFamily="50" charset="-127"/>
          <a:ea typeface="나눔바른고딕" panose="020B0603020101020101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바른고딕" panose="020B0603020101020101" pitchFamily="50" charset="-127"/>
          <a:ea typeface="나눔바른고딕" panose="020B0603020101020101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2D357D3-8BFB-4E45-B0EF-702B90A36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F01-5D39-4503-BB49-1FF3D5D98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ED8E592-2524-4274-8EF3-34A6D8851F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1B94AD46-E77F-408B-85A5-0E828EC22242}" type="datetime1">
              <a:rPr lang="ko-KR" altLang="en-US" smtClean="0"/>
              <a:pPr/>
              <a:t>2020-10-23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BDC8E9B-79B3-408D-AAE0-E1DADDC2EE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39798D0-5AB0-401A-873D-BDF73CCB7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5625" y="63944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fld id="{01E412EE-F5AB-41EB-AC78-7DFE8A5815F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17DB2FA-0F63-4ED7-8292-F554BF2A356D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0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  <p:sldLayoutId id="2147483921" r:id="rId18"/>
    <p:sldLayoutId id="2147483922" r:id="rId19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나눔바른고딕" panose="020B0603020101020101" pitchFamily="50" charset="-127"/>
          <a:ea typeface="나눔바른고딕" panose="020B0603020101020101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나눔바른고딕" panose="020B0603020101020101" pitchFamily="50" charset="-127"/>
          <a:ea typeface="나눔바른고딕" panose="020B0603020101020101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나눔바른고딕" panose="020B0603020101020101" pitchFamily="50" charset="-127"/>
          <a:ea typeface="나눔바른고딕" panose="020B0603020101020101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나눔바른고딕" panose="020B0603020101020101" pitchFamily="50" charset="-127"/>
          <a:ea typeface="나눔바른고딕" panose="020B0603020101020101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바른고딕" panose="020B0603020101020101" pitchFamily="50" charset="-127"/>
          <a:ea typeface="나눔바른고딕" panose="020B0603020101020101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바른고딕" panose="020B0603020101020101" pitchFamily="50" charset="-127"/>
          <a:ea typeface="나눔바른고딕" panose="020B0603020101020101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98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sv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7.sv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0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openxmlformats.org/officeDocument/2006/relationships/image" Target="../media/image64.sv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jpe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11" Type="http://schemas.openxmlformats.org/officeDocument/2006/relationships/image" Target="../media/image74.svg"/><Relationship Id="rId5" Type="http://schemas.openxmlformats.org/officeDocument/2006/relationships/image" Target="../media/image69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svg"/><Relationship Id="rId5" Type="http://schemas.openxmlformats.org/officeDocument/2006/relationships/image" Target="../media/image66.png"/><Relationship Id="rId4" Type="http://schemas.openxmlformats.org/officeDocument/2006/relationships/image" Target="../media/image6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0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89.png"/><Relationship Id="rId10" Type="http://schemas.openxmlformats.org/officeDocument/2006/relationships/image" Target="../media/image93.png"/><Relationship Id="rId4" Type="http://schemas.openxmlformats.org/officeDocument/2006/relationships/image" Target="../media/image19.png"/><Relationship Id="rId9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95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4.png"/><Relationship Id="rId11" Type="http://schemas.openxmlformats.org/officeDocument/2006/relationships/image" Target="../media/image90.png"/><Relationship Id="rId5" Type="http://schemas.microsoft.com/office/2007/relationships/hdphoto" Target="../media/hdphoto5.wdp"/><Relationship Id="rId10" Type="http://schemas.openxmlformats.org/officeDocument/2006/relationships/image" Target="../media/image98.png"/><Relationship Id="rId4" Type="http://schemas.openxmlformats.org/officeDocument/2006/relationships/image" Target="../media/image89.png"/><Relationship Id="rId9" Type="http://schemas.openxmlformats.org/officeDocument/2006/relationships/image" Target="../media/image97.png"/><Relationship Id="rId1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0.pn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01.png"/><Relationship Id="rId4" Type="http://schemas.microsoft.com/office/2007/relationships/hdphoto" Target="../media/hdphoto6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microsoft.com/office/2007/relationships/hdphoto" Target="../media/hdphoto9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microsoft.com/office/2007/relationships/hdphoto" Target="../media/hdphoto8.wdp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1.wdp"/><Relationship Id="rId5" Type="http://schemas.openxmlformats.org/officeDocument/2006/relationships/image" Target="../media/image113.png"/><Relationship Id="rId4" Type="http://schemas.microsoft.com/office/2007/relationships/hdphoto" Target="../media/hdphoto10.wdp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7.png"/><Relationship Id="rId5" Type="http://schemas.openxmlformats.org/officeDocument/2006/relationships/image" Target="../media/image126.emf"/><Relationship Id="rId4" Type="http://schemas.openxmlformats.org/officeDocument/2006/relationships/image" Target="../media/image125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6.png"/><Relationship Id="rId7" Type="http://schemas.openxmlformats.org/officeDocument/2006/relationships/image" Target="../media/image14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4.png"/><Relationship Id="rId5" Type="http://schemas.openxmlformats.org/officeDocument/2006/relationships/image" Target="../media/image147.png"/><Relationship Id="rId4" Type="http://schemas.openxmlformats.org/officeDocument/2006/relationships/image" Target="../media/image14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png"/><Relationship Id="rId7" Type="http://schemas.openxmlformats.org/officeDocument/2006/relationships/image" Target="../media/image15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Relationship Id="rId9" Type="http://schemas.openxmlformats.org/officeDocument/2006/relationships/image" Target="../media/image157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2.wdp"/></Relationships>
</file>

<file path=ppt/slides/_rels/slide9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46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3.wdp"/><Relationship Id="rId5" Type="http://schemas.openxmlformats.org/officeDocument/2006/relationships/image" Target="../media/image160.png"/><Relationship Id="rId4" Type="http://schemas.openxmlformats.org/officeDocument/2006/relationships/image" Target="../media/image144.png"/><Relationship Id="rId9" Type="http://schemas.openxmlformats.org/officeDocument/2006/relationships/image" Target="../media/image162.jpeg"/></Relationships>
</file>

<file path=ppt/slides/_rels/slide9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64.jpeg"/><Relationship Id="rId7" Type="http://schemas.openxmlformats.org/officeDocument/2006/relationships/image" Target="../media/image168.png"/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7.pn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001C9864-D5BA-433C-A5E1-B8A76D94ADF7}"/>
              </a:ext>
            </a:extLst>
          </p:cNvPr>
          <p:cNvGrpSpPr/>
          <p:nvPr/>
        </p:nvGrpSpPr>
        <p:grpSpPr>
          <a:xfrm>
            <a:off x="1" y="0"/>
            <a:ext cx="9143998" cy="6857998"/>
            <a:chOff x="1" y="0"/>
            <a:chExt cx="9143998" cy="6857998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0029159C-23DB-4701-84B2-67E4239F6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8" cy="6857998"/>
            </a:xfrm>
            <a:prstGeom prst="rect">
              <a:avLst/>
            </a:prstGeom>
          </p:spPr>
        </p:pic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28FA3BCA-290C-42BE-832E-A00DB9A5A474}"/>
                </a:ext>
              </a:extLst>
            </p:cNvPr>
            <p:cNvGrpSpPr/>
            <p:nvPr/>
          </p:nvGrpSpPr>
          <p:grpSpPr>
            <a:xfrm>
              <a:off x="3916392" y="2018582"/>
              <a:ext cx="4899804" cy="1444925"/>
              <a:chOff x="3916392" y="2018582"/>
              <a:chExt cx="4899804" cy="1444925"/>
            </a:xfrm>
          </p:grpSpPr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2E6D2239-F002-451F-96D4-FD18181D5B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36" t="31887" r="3585" b="47044"/>
              <a:stretch/>
            </p:blipFill>
            <p:spPr>
              <a:xfrm>
                <a:off x="4364966" y="2018582"/>
                <a:ext cx="4451230" cy="1444925"/>
              </a:xfrm>
              <a:prstGeom prst="rect">
                <a:avLst/>
              </a:prstGeom>
            </p:spPr>
          </p:pic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DB8EB0C9-E309-4D29-8791-44A1ED8721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1" t="29749" r="52263" b="60691"/>
              <a:stretch/>
            </p:blipFill>
            <p:spPr>
              <a:xfrm>
                <a:off x="3916392" y="2018582"/>
                <a:ext cx="448573" cy="655607"/>
              </a:xfrm>
              <a:prstGeom prst="rect">
                <a:avLst/>
              </a:prstGeom>
            </p:spPr>
          </p:pic>
        </p:grpSp>
      </p:grp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8A3CF19A-7A94-4CEA-9243-F814F81ACADB}"/>
              </a:ext>
            </a:extLst>
          </p:cNvPr>
          <p:cNvSpPr/>
          <p:nvPr/>
        </p:nvSpPr>
        <p:spPr>
          <a:xfrm>
            <a:off x="2" y="545064"/>
            <a:ext cx="2967486" cy="284672"/>
          </a:xfrm>
          <a:custGeom>
            <a:avLst/>
            <a:gdLst>
              <a:gd name="connsiteX0" fmla="*/ 0 w 3114137"/>
              <a:gd name="connsiteY0" fmla="*/ 0 h 284672"/>
              <a:gd name="connsiteX1" fmla="*/ 2971801 w 3114137"/>
              <a:gd name="connsiteY1" fmla="*/ 0 h 284672"/>
              <a:gd name="connsiteX2" fmla="*/ 3114137 w 3114137"/>
              <a:gd name="connsiteY2" fmla="*/ 142336 h 284672"/>
              <a:gd name="connsiteX3" fmla="*/ 3114136 w 3114137"/>
              <a:gd name="connsiteY3" fmla="*/ 142336 h 284672"/>
              <a:gd name="connsiteX4" fmla="*/ 2971800 w 3114137"/>
              <a:gd name="connsiteY4" fmla="*/ 284672 h 284672"/>
              <a:gd name="connsiteX5" fmla="*/ 0 w 3114137"/>
              <a:gd name="connsiteY5" fmla="*/ 284671 h 28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4137" h="284672">
                <a:moveTo>
                  <a:pt x="0" y="0"/>
                </a:moveTo>
                <a:lnTo>
                  <a:pt x="2971801" y="0"/>
                </a:lnTo>
                <a:cubicBezTo>
                  <a:pt x="3050411" y="0"/>
                  <a:pt x="3114137" y="63726"/>
                  <a:pt x="3114137" y="142336"/>
                </a:cubicBezTo>
                <a:lnTo>
                  <a:pt x="3114136" y="142336"/>
                </a:lnTo>
                <a:cubicBezTo>
                  <a:pt x="3114136" y="220946"/>
                  <a:pt x="3050410" y="284672"/>
                  <a:pt x="2971800" y="284672"/>
                </a:cubicBezTo>
                <a:lnTo>
                  <a:pt x="0" y="2846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81D4739-A860-4E39-9981-349C731799A4}"/>
              </a:ext>
            </a:extLst>
          </p:cNvPr>
          <p:cNvSpPr/>
          <p:nvPr/>
        </p:nvSpPr>
        <p:spPr>
          <a:xfrm>
            <a:off x="197668" y="526749"/>
            <a:ext cx="25635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1600" b="1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20A1D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직장 내 장애인 인식개선 교육</a:t>
            </a:r>
            <a:endParaRPr lang="en-US" altLang="ko-KR" sz="1600" b="1" dirty="0">
              <a:ln>
                <a:solidFill>
                  <a:srgbClr val="307ABE">
                    <a:alpha val="0"/>
                  </a:srgbClr>
                </a:solidFill>
              </a:ln>
              <a:solidFill>
                <a:srgbClr val="20A1D5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991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34F74-036E-4187-BA33-2C066E558868}"/>
              </a:ext>
            </a:extLst>
          </p:cNvPr>
          <p:cNvSpPr txBox="1"/>
          <p:nvPr/>
        </p:nvSpPr>
        <p:spPr>
          <a:xfrm>
            <a:off x="314528" y="176263"/>
            <a:ext cx="3598101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관계의 기본</a:t>
            </a:r>
            <a:r>
              <a:rPr kumimoji="1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바른 호칭 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937A343-A881-46C4-9F9F-534C0E28D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76817" y="2460165"/>
            <a:ext cx="5287018" cy="4017374"/>
          </a:xfrm>
          <a:prstGeom prst="rect">
            <a:avLst/>
          </a:prstGeom>
        </p:spPr>
      </p:pic>
      <p:grpSp>
        <p:nvGrpSpPr>
          <p:cNvPr id="24" name="그룹 23">
            <a:extLst>
              <a:ext uri="{FF2B5EF4-FFF2-40B4-BE49-F238E27FC236}">
                <a16:creationId xmlns:a16="http://schemas.microsoft.com/office/drawing/2014/main" id="{C7496F2B-4E58-4C5D-86AE-D464597D771E}"/>
              </a:ext>
            </a:extLst>
          </p:cNvPr>
          <p:cNvGrpSpPr/>
          <p:nvPr/>
        </p:nvGrpSpPr>
        <p:grpSpPr>
          <a:xfrm>
            <a:off x="2676542" y="3554574"/>
            <a:ext cx="1198661" cy="429207"/>
            <a:chOff x="765109" y="3520229"/>
            <a:chExt cx="1198661" cy="429207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0784B0E7-B17F-4404-9983-4365C0090001}"/>
                </a:ext>
              </a:extLst>
            </p:cNvPr>
            <p:cNvSpPr/>
            <p:nvPr/>
          </p:nvSpPr>
          <p:spPr>
            <a:xfrm>
              <a:off x="765109" y="3520229"/>
              <a:ext cx="1198661" cy="429207"/>
            </a:xfrm>
            <a:prstGeom prst="roundRect">
              <a:avLst>
                <a:gd name="adj" fmla="val 50000"/>
              </a:avLst>
            </a:prstGeom>
            <a:solidFill>
              <a:srgbClr val="7BB6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D92BED-F57C-48B0-80DF-89764AFAAAED}"/>
                </a:ext>
              </a:extLst>
            </p:cNvPr>
            <p:cNvSpPr txBox="1"/>
            <p:nvPr/>
          </p:nvSpPr>
          <p:spPr>
            <a:xfrm>
              <a:off x="947498" y="3534777"/>
              <a:ext cx="8338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defTabSz="914400" latinLnBrk="1">
                <a:defRPr sz="26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 flip="none" rotWithShape="1">
                    <a:gsLst>
                      <a:gs pos="71000">
                        <a:srgbClr val="0356A7"/>
                      </a:gs>
                      <a:gs pos="0">
                        <a:srgbClr val="3276B8"/>
                      </a:gs>
                    </a:gsLst>
                    <a:lin ang="2700000" scaled="1"/>
                    <a:tileRect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</a:t>
              </a:r>
              <a:endParaRPr kumimoji="0" lang="en-US" altLang="ko-KR" sz="2400" b="1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34015BD-ADA0-4171-B254-4AF476847B56}"/>
              </a:ext>
            </a:extLst>
          </p:cNvPr>
          <p:cNvSpPr/>
          <p:nvPr/>
        </p:nvSpPr>
        <p:spPr>
          <a:xfrm>
            <a:off x="485953" y="1888457"/>
            <a:ext cx="25807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281BB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장애를 가진 사람</a:t>
            </a:r>
            <a:r>
              <a:rPr kumimoji="0" lang="en-US" altLang="ko-KR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281BB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</a:t>
            </a:r>
            <a:endParaRPr kumimoji="0" lang="ko-KR" altLang="en-US" sz="24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srgbClr val="3281BB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9" name="자유형: 도형 18">
            <a:extLst>
              <a:ext uri="{FF2B5EF4-FFF2-40B4-BE49-F238E27FC236}">
                <a16:creationId xmlns:a16="http://schemas.microsoft.com/office/drawing/2014/main" id="{850F0813-A4F6-4A03-8AE6-6AC540D617B6}"/>
              </a:ext>
            </a:extLst>
          </p:cNvPr>
          <p:cNvSpPr/>
          <p:nvPr/>
        </p:nvSpPr>
        <p:spPr>
          <a:xfrm>
            <a:off x="684658" y="2393569"/>
            <a:ext cx="2547257" cy="1026367"/>
          </a:xfrm>
          <a:custGeom>
            <a:avLst/>
            <a:gdLst>
              <a:gd name="connsiteX0" fmla="*/ 0 w 2463282"/>
              <a:gd name="connsiteY0" fmla="*/ 0 h 1026367"/>
              <a:gd name="connsiteX1" fmla="*/ 2024743 w 2463282"/>
              <a:gd name="connsiteY1" fmla="*/ 0 h 1026367"/>
              <a:gd name="connsiteX2" fmla="*/ 2463282 w 2463282"/>
              <a:gd name="connsiteY2" fmla="*/ 1026367 h 102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3282" h="1026367">
                <a:moveTo>
                  <a:pt x="0" y="0"/>
                </a:moveTo>
                <a:lnTo>
                  <a:pt x="2024743" y="0"/>
                </a:lnTo>
                <a:lnTo>
                  <a:pt x="2463282" y="1026367"/>
                </a:lnTo>
              </a:path>
            </a:pathLst>
          </a:custGeom>
          <a:noFill/>
          <a:ln w="19050">
            <a:solidFill>
              <a:srgbClr val="307A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71D5E95-8A9C-405D-B3A6-0DCA115B49A0}"/>
              </a:ext>
            </a:extLst>
          </p:cNvPr>
          <p:cNvSpPr/>
          <p:nvPr/>
        </p:nvSpPr>
        <p:spPr>
          <a:xfrm>
            <a:off x="6493233" y="1529835"/>
            <a:ext cx="1986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43B3A8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장애를 가지지 </a:t>
            </a:r>
            <a:endParaRPr kumimoji="0" lang="en-US" altLang="ko-KR" sz="24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srgbClr val="43B3A8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43B3A8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않은 사람</a:t>
            </a:r>
            <a:r>
              <a:rPr kumimoji="0" lang="en-US" altLang="ko-KR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43B3A8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</a:t>
            </a:r>
            <a:endParaRPr kumimoji="0" lang="ko-KR" altLang="en-US" sz="24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srgbClr val="43B3A8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20" name="자유형: 도형 19">
            <a:extLst>
              <a:ext uri="{FF2B5EF4-FFF2-40B4-BE49-F238E27FC236}">
                <a16:creationId xmlns:a16="http://schemas.microsoft.com/office/drawing/2014/main" id="{60064DC0-2642-4222-B9AB-C6020BC9E075}"/>
              </a:ext>
            </a:extLst>
          </p:cNvPr>
          <p:cNvSpPr/>
          <p:nvPr/>
        </p:nvSpPr>
        <p:spPr>
          <a:xfrm flipH="1">
            <a:off x="6021159" y="2393569"/>
            <a:ext cx="2219453" cy="1026367"/>
          </a:xfrm>
          <a:custGeom>
            <a:avLst/>
            <a:gdLst>
              <a:gd name="connsiteX0" fmla="*/ 0 w 2463282"/>
              <a:gd name="connsiteY0" fmla="*/ 0 h 1026367"/>
              <a:gd name="connsiteX1" fmla="*/ 2024743 w 2463282"/>
              <a:gd name="connsiteY1" fmla="*/ 0 h 1026367"/>
              <a:gd name="connsiteX2" fmla="*/ 2463282 w 2463282"/>
              <a:gd name="connsiteY2" fmla="*/ 1026367 h 1026367"/>
              <a:gd name="connsiteX0" fmla="*/ 0 w 2054523"/>
              <a:gd name="connsiteY0" fmla="*/ 0 h 1026367"/>
              <a:gd name="connsiteX1" fmla="*/ 1615984 w 2054523"/>
              <a:gd name="connsiteY1" fmla="*/ 0 h 1026367"/>
              <a:gd name="connsiteX2" fmla="*/ 2054523 w 2054523"/>
              <a:gd name="connsiteY2" fmla="*/ 1026367 h 1026367"/>
              <a:gd name="connsiteX0" fmla="*/ 0 w 2054523"/>
              <a:gd name="connsiteY0" fmla="*/ 8626 h 1026367"/>
              <a:gd name="connsiteX1" fmla="*/ 1615984 w 2054523"/>
              <a:gd name="connsiteY1" fmla="*/ 0 h 1026367"/>
              <a:gd name="connsiteX2" fmla="*/ 2054523 w 2054523"/>
              <a:gd name="connsiteY2" fmla="*/ 1026367 h 1026367"/>
              <a:gd name="connsiteX0" fmla="*/ 0 w 2162969"/>
              <a:gd name="connsiteY0" fmla="*/ 0 h 1034994"/>
              <a:gd name="connsiteX1" fmla="*/ 1724430 w 2162969"/>
              <a:gd name="connsiteY1" fmla="*/ 8627 h 1034994"/>
              <a:gd name="connsiteX2" fmla="*/ 2162969 w 2162969"/>
              <a:gd name="connsiteY2" fmla="*/ 1034994 h 1034994"/>
              <a:gd name="connsiteX0" fmla="*/ 0 w 2146285"/>
              <a:gd name="connsiteY0" fmla="*/ 8626 h 1026367"/>
              <a:gd name="connsiteX1" fmla="*/ 1707746 w 2146285"/>
              <a:gd name="connsiteY1" fmla="*/ 0 h 1026367"/>
              <a:gd name="connsiteX2" fmla="*/ 2146285 w 2146285"/>
              <a:gd name="connsiteY2" fmla="*/ 1026367 h 102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6285" h="1026367">
                <a:moveTo>
                  <a:pt x="0" y="8626"/>
                </a:moveTo>
                <a:lnTo>
                  <a:pt x="1707746" y="0"/>
                </a:lnTo>
                <a:lnTo>
                  <a:pt x="2146285" y="1026367"/>
                </a:lnTo>
              </a:path>
            </a:pathLst>
          </a:custGeom>
          <a:noFill/>
          <a:ln w="19050">
            <a:solidFill>
              <a:srgbClr val="43B3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B47DF5EA-C99F-4AE1-A616-83488344CEEC}"/>
              </a:ext>
            </a:extLst>
          </p:cNvPr>
          <p:cNvGrpSpPr/>
          <p:nvPr/>
        </p:nvGrpSpPr>
        <p:grpSpPr>
          <a:xfrm>
            <a:off x="1793784" y="4567350"/>
            <a:ext cx="1198661" cy="429207"/>
            <a:chOff x="765109" y="3520229"/>
            <a:chExt cx="1198661" cy="429207"/>
          </a:xfrm>
        </p:grpSpPr>
        <p:sp>
          <p:nvSpPr>
            <p:cNvPr id="26" name="사각형: 둥근 모서리 25">
              <a:extLst>
                <a:ext uri="{FF2B5EF4-FFF2-40B4-BE49-F238E27FC236}">
                  <a16:creationId xmlns:a16="http://schemas.microsoft.com/office/drawing/2014/main" id="{3DFDFC92-13EA-4C09-9DC7-1E0652E781AF}"/>
                </a:ext>
              </a:extLst>
            </p:cNvPr>
            <p:cNvSpPr/>
            <p:nvPr/>
          </p:nvSpPr>
          <p:spPr>
            <a:xfrm>
              <a:off x="765109" y="3520229"/>
              <a:ext cx="1198661" cy="429207"/>
            </a:xfrm>
            <a:prstGeom prst="roundRect">
              <a:avLst>
                <a:gd name="adj" fmla="val 50000"/>
              </a:avLst>
            </a:prstGeom>
            <a:solidFill>
              <a:srgbClr val="7BB6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084092-F87F-487B-815B-A14F2090DCBA}"/>
                </a:ext>
              </a:extLst>
            </p:cNvPr>
            <p:cNvSpPr txBox="1"/>
            <p:nvPr/>
          </p:nvSpPr>
          <p:spPr>
            <a:xfrm>
              <a:off x="947498" y="3534777"/>
              <a:ext cx="8338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defTabSz="914400" latinLnBrk="1">
                <a:defRPr sz="26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 flip="none" rotWithShape="1">
                    <a:gsLst>
                      <a:gs pos="71000">
                        <a:srgbClr val="0356A7"/>
                      </a:gs>
                      <a:gs pos="0">
                        <a:srgbClr val="3276B8"/>
                      </a:gs>
                    </a:gsLst>
                    <a:lin ang="2700000" scaled="1"/>
                    <a:tileRect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100" normalizeH="0" baseline="0" noProof="0" dirty="0" err="1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장애우</a:t>
              </a:r>
              <a:endParaRPr kumimoji="0" lang="en-US" altLang="ko-KR" sz="2400" b="1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F39C1F57-9FE9-4797-9AE9-DA9F4B422F66}"/>
              </a:ext>
            </a:extLst>
          </p:cNvPr>
          <p:cNvGrpSpPr/>
          <p:nvPr/>
        </p:nvGrpSpPr>
        <p:grpSpPr>
          <a:xfrm>
            <a:off x="2992866" y="5452204"/>
            <a:ext cx="1198661" cy="429207"/>
            <a:chOff x="765109" y="3520229"/>
            <a:chExt cx="1198661" cy="429207"/>
          </a:xfrm>
        </p:grpSpPr>
        <p:sp>
          <p:nvSpPr>
            <p:cNvPr id="29" name="사각형: 둥근 모서리 28">
              <a:extLst>
                <a:ext uri="{FF2B5EF4-FFF2-40B4-BE49-F238E27FC236}">
                  <a16:creationId xmlns:a16="http://schemas.microsoft.com/office/drawing/2014/main" id="{866EC606-9E07-45D5-B238-36BC9F524574}"/>
                </a:ext>
              </a:extLst>
            </p:cNvPr>
            <p:cNvSpPr/>
            <p:nvPr/>
          </p:nvSpPr>
          <p:spPr>
            <a:xfrm>
              <a:off x="765109" y="3520229"/>
              <a:ext cx="1198661" cy="429207"/>
            </a:xfrm>
            <a:prstGeom prst="roundRect">
              <a:avLst>
                <a:gd name="adj" fmla="val 50000"/>
              </a:avLst>
            </a:prstGeom>
            <a:solidFill>
              <a:srgbClr val="7BB6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14B2DC4-0493-4AE6-AD4F-08919CD7E0DE}"/>
                </a:ext>
              </a:extLst>
            </p:cNvPr>
            <p:cNvSpPr txBox="1"/>
            <p:nvPr/>
          </p:nvSpPr>
          <p:spPr>
            <a:xfrm>
              <a:off x="947498" y="3534777"/>
              <a:ext cx="8338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defTabSz="914400" latinLnBrk="1">
                <a:defRPr sz="26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 flip="none" rotWithShape="1">
                    <a:gsLst>
                      <a:gs pos="71000">
                        <a:srgbClr val="0356A7"/>
                      </a:gs>
                      <a:gs pos="0">
                        <a:srgbClr val="3276B8"/>
                      </a:gs>
                    </a:gsLst>
                    <a:lin ang="2700000" scaled="1"/>
                    <a:tileRect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장애자</a:t>
              </a:r>
              <a:endParaRPr kumimoji="0" lang="en-US" altLang="ko-KR" sz="2400" b="1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9976E78E-73C0-4F0C-8DD6-AFEEF792F455}"/>
              </a:ext>
            </a:extLst>
          </p:cNvPr>
          <p:cNvGrpSpPr/>
          <p:nvPr/>
        </p:nvGrpSpPr>
        <p:grpSpPr>
          <a:xfrm>
            <a:off x="5168770" y="4550374"/>
            <a:ext cx="1198661" cy="429207"/>
            <a:chOff x="765109" y="3520229"/>
            <a:chExt cx="1198661" cy="429207"/>
          </a:xfrm>
        </p:grpSpPr>
        <p:sp>
          <p:nvSpPr>
            <p:cNvPr id="32" name="사각형: 둥근 모서리 31">
              <a:extLst>
                <a:ext uri="{FF2B5EF4-FFF2-40B4-BE49-F238E27FC236}">
                  <a16:creationId xmlns:a16="http://schemas.microsoft.com/office/drawing/2014/main" id="{E6B25EA9-E255-4B98-8750-A403ABC32D13}"/>
                </a:ext>
              </a:extLst>
            </p:cNvPr>
            <p:cNvSpPr/>
            <p:nvPr/>
          </p:nvSpPr>
          <p:spPr>
            <a:xfrm>
              <a:off x="765109" y="3520229"/>
              <a:ext cx="1198661" cy="429207"/>
            </a:xfrm>
            <a:prstGeom prst="roundRect">
              <a:avLst>
                <a:gd name="adj" fmla="val 50000"/>
              </a:avLst>
            </a:prstGeom>
            <a:solidFill>
              <a:srgbClr val="8ED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676847-218D-4BBD-A283-AA9B5320B3AE}"/>
                </a:ext>
              </a:extLst>
            </p:cNvPr>
            <p:cNvSpPr txBox="1"/>
            <p:nvPr/>
          </p:nvSpPr>
          <p:spPr>
            <a:xfrm>
              <a:off x="947498" y="3534777"/>
              <a:ext cx="8338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defTabSz="914400" latinLnBrk="1">
                <a:defRPr sz="26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 flip="none" rotWithShape="1">
                    <a:gsLst>
                      <a:gs pos="71000">
                        <a:srgbClr val="0356A7"/>
                      </a:gs>
                      <a:gs pos="0">
                        <a:srgbClr val="3276B8"/>
                      </a:gs>
                    </a:gsLst>
                    <a:lin ang="2700000" scaled="1"/>
                    <a:tileRect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일반인</a:t>
              </a:r>
              <a:endParaRPr kumimoji="0" lang="en-US" altLang="ko-KR" sz="2400" b="1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0D025A2-F139-4484-A51F-5148D68D0F8B}"/>
              </a:ext>
            </a:extLst>
          </p:cNvPr>
          <p:cNvSpPr txBox="1"/>
          <p:nvPr/>
        </p:nvSpPr>
        <p:spPr>
          <a:xfrm>
            <a:off x="2478771" y="3413510"/>
            <a:ext cx="1672353" cy="646331"/>
          </a:xfrm>
          <a:prstGeom prst="rect">
            <a:avLst/>
          </a:prstGeom>
          <a:gradFill>
            <a:gsLst>
              <a:gs pos="93805">
                <a:srgbClr val="43B3A8"/>
              </a:gs>
              <a:gs pos="0">
                <a:srgbClr val="307ABE"/>
              </a:gs>
            </a:gsLst>
            <a:lin ang="2700000" scaled="1"/>
          </a:gradFill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 latinLnBrk="1">
              <a:defRPr sz="2600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gradFill flip="none" rotWithShape="1">
                  <a:gsLst>
                    <a:gs pos="71000">
                      <a:srgbClr val="0356A7"/>
                    </a:gs>
                    <a:gs pos="0">
                      <a:srgbClr val="3276B8"/>
                    </a:gs>
                  </a:gsLst>
                  <a:lin ang="2700000" scaled="1"/>
                  <a:tileRect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장애인</a:t>
            </a:r>
            <a:endParaRPr kumimoji="0" lang="en-US" altLang="ko-KR" sz="4000" b="1" i="0" u="none" strike="noStrike" kern="1200" cap="none" spc="-100" normalizeH="0" baseline="0" noProof="0" dirty="0">
              <a:ln>
                <a:solidFill>
                  <a:srgbClr val="307ABE">
                    <a:shade val="50000"/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0536BB59-B0DC-44D6-ABF1-811252FF9C5C}"/>
              </a:ext>
            </a:extLst>
          </p:cNvPr>
          <p:cNvGrpSpPr/>
          <p:nvPr/>
        </p:nvGrpSpPr>
        <p:grpSpPr>
          <a:xfrm>
            <a:off x="6038911" y="5336226"/>
            <a:ext cx="1198661" cy="429207"/>
            <a:chOff x="765109" y="3520229"/>
            <a:chExt cx="1198661" cy="429207"/>
          </a:xfrm>
        </p:grpSpPr>
        <p:sp>
          <p:nvSpPr>
            <p:cNvPr id="38" name="사각형: 둥근 모서리 37">
              <a:extLst>
                <a:ext uri="{FF2B5EF4-FFF2-40B4-BE49-F238E27FC236}">
                  <a16:creationId xmlns:a16="http://schemas.microsoft.com/office/drawing/2014/main" id="{D98DA98F-BD90-44E6-B7BF-53F56AF144B0}"/>
                </a:ext>
              </a:extLst>
            </p:cNvPr>
            <p:cNvSpPr/>
            <p:nvPr/>
          </p:nvSpPr>
          <p:spPr>
            <a:xfrm>
              <a:off x="765109" y="3520229"/>
              <a:ext cx="1198661" cy="429207"/>
            </a:xfrm>
            <a:prstGeom prst="roundRect">
              <a:avLst>
                <a:gd name="adj" fmla="val 50000"/>
              </a:avLst>
            </a:prstGeom>
            <a:solidFill>
              <a:srgbClr val="8ED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658F7ED-D528-4F64-A3FA-2E107BDACFF8}"/>
                </a:ext>
              </a:extLst>
            </p:cNvPr>
            <p:cNvSpPr txBox="1"/>
            <p:nvPr/>
          </p:nvSpPr>
          <p:spPr>
            <a:xfrm>
              <a:off x="947497" y="3534777"/>
              <a:ext cx="8338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defTabSz="914400" latinLnBrk="1">
                <a:defRPr sz="26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 flip="none" rotWithShape="1">
                    <a:gsLst>
                      <a:gs pos="71000">
                        <a:srgbClr val="0356A7"/>
                      </a:gs>
                      <a:gs pos="0">
                        <a:srgbClr val="3276B8"/>
                      </a:gs>
                    </a:gsLst>
                    <a:lin ang="2700000" scaled="1"/>
                    <a:tileRect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정상인</a:t>
              </a:r>
              <a:endParaRPr kumimoji="0" lang="en-US" altLang="ko-KR" sz="2400" b="1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57F9E991-CBB9-4B73-9976-24DEE884F7EA}"/>
              </a:ext>
            </a:extLst>
          </p:cNvPr>
          <p:cNvGrpSpPr/>
          <p:nvPr/>
        </p:nvGrpSpPr>
        <p:grpSpPr>
          <a:xfrm>
            <a:off x="5621968" y="3522073"/>
            <a:ext cx="1198661" cy="429207"/>
            <a:chOff x="765109" y="3520229"/>
            <a:chExt cx="1198661" cy="429207"/>
          </a:xfrm>
        </p:grpSpPr>
        <p:sp>
          <p:nvSpPr>
            <p:cNvPr id="41" name="사각형: 둥근 모서리 40">
              <a:extLst>
                <a:ext uri="{FF2B5EF4-FFF2-40B4-BE49-F238E27FC236}">
                  <a16:creationId xmlns:a16="http://schemas.microsoft.com/office/drawing/2014/main" id="{F5CF355E-1897-4F61-92E0-3858070B5EFC}"/>
                </a:ext>
              </a:extLst>
            </p:cNvPr>
            <p:cNvSpPr/>
            <p:nvPr/>
          </p:nvSpPr>
          <p:spPr>
            <a:xfrm>
              <a:off x="765109" y="3520229"/>
              <a:ext cx="1198661" cy="429207"/>
            </a:xfrm>
            <a:prstGeom prst="roundRect">
              <a:avLst>
                <a:gd name="adj" fmla="val 50000"/>
              </a:avLst>
            </a:prstGeom>
            <a:solidFill>
              <a:srgbClr val="8ED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F5294CE-1162-41A5-85F1-BC0002A9EF6B}"/>
                </a:ext>
              </a:extLst>
            </p:cNvPr>
            <p:cNvSpPr txBox="1"/>
            <p:nvPr/>
          </p:nvSpPr>
          <p:spPr>
            <a:xfrm>
              <a:off x="839295" y="3534777"/>
              <a:ext cx="10502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defTabSz="914400" latinLnBrk="1">
                <a:defRPr sz="26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 flip="none" rotWithShape="1">
                    <a:gsLst>
                      <a:gs pos="71000">
                        <a:srgbClr val="0356A7"/>
                      </a:gs>
                      <a:gs pos="0">
                        <a:srgbClr val="3276B8"/>
                      </a:gs>
                    </a:gsLst>
                    <a:lin ang="2700000" scaled="1"/>
                    <a:tileRect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비장애인</a:t>
              </a:r>
              <a:endParaRPr kumimoji="0" lang="en-US" altLang="ko-KR" sz="2400" b="1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2F4C93-33B1-461D-82A6-B9208701B429}"/>
              </a:ext>
            </a:extLst>
          </p:cNvPr>
          <p:cNvSpPr txBox="1"/>
          <p:nvPr/>
        </p:nvSpPr>
        <p:spPr>
          <a:xfrm>
            <a:off x="5258536" y="3419936"/>
            <a:ext cx="1796646" cy="646331"/>
          </a:xfrm>
          <a:prstGeom prst="rect">
            <a:avLst/>
          </a:prstGeom>
          <a:gradFill>
            <a:gsLst>
              <a:gs pos="93805">
                <a:srgbClr val="43B3A8"/>
              </a:gs>
              <a:gs pos="0">
                <a:srgbClr val="88B566"/>
              </a:gs>
            </a:gsLst>
            <a:lin ang="2700000" scaled="1"/>
          </a:gra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 latinLnBrk="1">
              <a:defRPr sz="3600" b="1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-3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비장애인</a:t>
            </a:r>
            <a:endParaRPr kumimoji="0" lang="en-US" altLang="ko-KR" sz="3600" b="1" i="0" u="none" strike="noStrike" kern="1200" cap="none" spc="-300" normalizeH="0" baseline="0" noProof="0" dirty="0">
              <a:ln>
                <a:solidFill>
                  <a:srgbClr val="307ABE">
                    <a:shade val="50000"/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34" name="슬라이드 번호 개체 틀 6">
            <a:extLst>
              <a:ext uri="{FF2B5EF4-FFF2-40B4-BE49-F238E27FC236}">
                <a16:creationId xmlns:a16="http://schemas.microsoft.com/office/drawing/2014/main" id="{FD209AF9-D6C3-4C4C-A8A0-557378482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357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  <p:bldP spid="13" grpId="0"/>
      <p:bldP spid="20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4C4D069-151A-422D-8984-651288292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9E319A32-E679-4CBF-97D2-62F8241E696E}"/>
              </a:ext>
            </a:extLst>
          </p:cNvPr>
          <p:cNvSpPr/>
          <p:nvPr/>
        </p:nvSpPr>
        <p:spPr>
          <a:xfrm>
            <a:off x="832528" y="3507246"/>
            <a:ext cx="42296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>
                    <a:alpha val="50000"/>
                  </a:schemeClr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Korea</a:t>
            </a:r>
            <a:r>
              <a:rPr lang="ko-KR" altLang="en-US" sz="160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>
                    <a:alpha val="50000"/>
                  </a:schemeClr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160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>
                    <a:alpha val="50000"/>
                  </a:schemeClr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Employment</a:t>
            </a:r>
            <a:r>
              <a:rPr lang="ko-KR" altLang="en-US" sz="160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>
                    <a:alpha val="50000"/>
                  </a:schemeClr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160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>
                    <a:alpha val="50000"/>
                  </a:schemeClr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Agency</a:t>
            </a:r>
            <a:r>
              <a:rPr lang="ko-KR" altLang="en-US" sz="160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>
                    <a:alpha val="50000"/>
                  </a:schemeClr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160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>
                    <a:alpha val="50000"/>
                  </a:schemeClr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for</a:t>
            </a:r>
            <a:r>
              <a:rPr lang="ko-KR" altLang="en-US" sz="160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>
                    <a:alpha val="50000"/>
                  </a:schemeClr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160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>
                    <a:alpha val="50000"/>
                  </a:schemeClr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the</a:t>
            </a:r>
            <a:r>
              <a:rPr lang="ko-KR" altLang="en-US" sz="160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>
                    <a:alpha val="50000"/>
                  </a:schemeClr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160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>
                    <a:alpha val="50000"/>
                  </a:schemeClr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Disabled</a:t>
            </a:r>
            <a:endParaRPr lang="ko-KR" altLang="en-US" sz="160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bg1">
                  <a:alpha val="50000"/>
                </a:schemeClr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13" name="L 도형 12">
            <a:extLst>
              <a:ext uri="{FF2B5EF4-FFF2-40B4-BE49-F238E27FC236}">
                <a16:creationId xmlns:a16="http://schemas.microsoft.com/office/drawing/2014/main" id="{990338F1-CEC8-41E9-A048-082C81A29937}"/>
              </a:ext>
            </a:extLst>
          </p:cNvPr>
          <p:cNvSpPr/>
          <p:nvPr/>
        </p:nvSpPr>
        <p:spPr>
          <a:xfrm rot="5400000">
            <a:off x="584713" y="2046753"/>
            <a:ext cx="444830" cy="444830"/>
          </a:xfrm>
          <a:prstGeom prst="corner">
            <a:avLst>
              <a:gd name="adj1" fmla="val 17145"/>
              <a:gd name="adj2" fmla="val 17988"/>
            </a:avLst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" name="L 도형 13">
            <a:extLst>
              <a:ext uri="{FF2B5EF4-FFF2-40B4-BE49-F238E27FC236}">
                <a16:creationId xmlns:a16="http://schemas.microsoft.com/office/drawing/2014/main" id="{7BB4056D-1DD4-4C0E-9999-5BC23B03295A}"/>
              </a:ext>
            </a:extLst>
          </p:cNvPr>
          <p:cNvSpPr/>
          <p:nvPr/>
        </p:nvSpPr>
        <p:spPr>
          <a:xfrm rot="16200000">
            <a:off x="5258395" y="3089195"/>
            <a:ext cx="444830" cy="444830"/>
          </a:xfrm>
          <a:prstGeom prst="corner">
            <a:avLst>
              <a:gd name="adj1" fmla="val 17145"/>
              <a:gd name="adj2" fmla="val 17988"/>
            </a:avLst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D7BBC1-1DC1-4AEB-B453-E6E2E537500C}"/>
              </a:ext>
            </a:extLst>
          </p:cNvPr>
          <p:cNvSpPr txBox="1"/>
          <p:nvPr/>
        </p:nvSpPr>
        <p:spPr>
          <a:xfrm>
            <a:off x="807128" y="2300000"/>
            <a:ext cx="4893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</a:t>
            </a:r>
            <a:r>
              <a:rPr lang="en-US" altLang="ko-KR" sz="60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en-US" altLang="ko-KR" sz="55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55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이해하기</a:t>
            </a:r>
            <a:endParaRPr lang="en-US" altLang="ko-KR" sz="5500" spc="-8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020EAD5F-7666-4070-AE71-FA7E351E75D6}"/>
              </a:ext>
            </a:extLst>
          </p:cNvPr>
          <p:cNvCxnSpPr/>
          <p:nvPr/>
        </p:nvCxnSpPr>
        <p:spPr>
          <a:xfrm>
            <a:off x="584713" y="6164321"/>
            <a:ext cx="5644637" cy="0"/>
          </a:xfrm>
          <a:prstGeom prst="line">
            <a:avLst/>
          </a:prstGeom>
          <a:ln w="38100">
            <a:solidFill>
              <a:schemeClr val="bg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>
            <a:extLst>
              <a:ext uri="{FF2B5EF4-FFF2-40B4-BE49-F238E27FC236}">
                <a16:creationId xmlns:a16="http://schemas.microsoft.com/office/drawing/2014/main" id="{8FE60B2F-A815-4A46-92E3-D323628F8CC0}"/>
              </a:ext>
            </a:extLst>
          </p:cNvPr>
          <p:cNvGrpSpPr/>
          <p:nvPr/>
        </p:nvGrpSpPr>
        <p:grpSpPr>
          <a:xfrm>
            <a:off x="832528" y="4451389"/>
            <a:ext cx="2577422" cy="397784"/>
            <a:chOff x="832528" y="4451389"/>
            <a:chExt cx="2577422" cy="397784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AF171505-8D32-4C5C-B3D6-FAE3429CE556}"/>
                </a:ext>
              </a:extLst>
            </p:cNvPr>
            <p:cNvSpPr/>
            <p:nvPr/>
          </p:nvSpPr>
          <p:spPr>
            <a:xfrm>
              <a:off x="832528" y="4451389"/>
              <a:ext cx="2577422" cy="397784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3607762B-96C9-4349-BFE7-642C096B227F}"/>
                </a:ext>
              </a:extLst>
            </p:cNvPr>
            <p:cNvSpPr/>
            <p:nvPr/>
          </p:nvSpPr>
          <p:spPr>
            <a:xfrm>
              <a:off x="1041332" y="4472074"/>
              <a:ext cx="2185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1600"/>
                </a:spcBef>
                <a:buClr>
                  <a:schemeClr val="bg1"/>
                </a:buClr>
              </a:pPr>
              <a:r>
                <a:rPr lang="ko-KR" altLang="en-US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 유형에 대한 이해</a:t>
              </a:r>
            </a:p>
          </p:txBody>
        </p:sp>
      </p:grpSp>
      <p:sp>
        <p:nvSpPr>
          <p:cNvPr id="22" name="타원 21">
            <a:extLst>
              <a:ext uri="{FF2B5EF4-FFF2-40B4-BE49-F238E27FC236}">
                <a16:creationId xmlns:a16="http://schemas.microsoft.com/office/drawing/2014/main" id="{86FB1004-CD3C-4026-AF1B-A208C1F00077}"/>
              </a:ext>
            </a:extLst>
          </p:cNvPr>
          <p:cNvSpPr/>
          <p:nvPr/>
        </p:nvSpPr>
        <p:spPr>
          <a:xfrm>
            <a:off x="6281801" y="3886835"/>
            <a:ext cx="2277486" cy="2277486"/>
          </a:xfrm>
          <a:prstGeom prst="ellipse">
            <a:avLst/>
          </a:prstGeom>
          <a:solidFill>
            <a:srgbClr val="93CB68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DB61506E-9987-4ED9-AB1E-F2366A5762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22" y="4199046"/>
            <a:ext cx="1490444" cy="1789720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2FCEB19-6F02-4C71-9782-5CE461099C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837" y="305804"/>
            <a:ext cx="1454816" cy="379517"/>
          </a:xfrm>
          <a:prstGeom prst="rect">
            <a:avLst/>
          </a:prstGeom>
        </p:spPr>
      </p:pic>
      <p:grpSp>
        <p:nvGrpSpPr>
          <p:cNvPr id="33" name="Group 4">
            <a:extLst>
              <a:ext uri="{FF2B5EF4-FFF2-40B4-BE49-F238E27FC236}">
                <a16:creationId xmlns:a16="http://schemas.microsoft.com/office/drawing/2014/main" id="{3B6672B9-AF40-4B54-AE01-C7E6D5E5E5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75351" y="3540125"/>
            <a:ext cx="2959100" cy="2867024"/>
            <a:chOff x="3764" y="2230"/>
            <a:chExt cx="1864" cy="1806"/>
          </a:xfrm>
          <a:solidFill>
            <a:schemeClr val="accent3">
              <a:lumMod val="20000"/>
              <a:lumOff val="80000"/>
            </a:schemeClr>
          </a:solidFill>
          <a:effectLst/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92A8FBD8-EF5D-4134-B124-64B35E3B9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7" y="2355"/>
              <a:ext cx="1630" cy="1629"/>
            </a:xfrm>
            <a:custGeom>
              <a:avLst/>
              <a:gdLst>
                <a:gd name="T0" fmla="*/ 311 w 599"/>
                <a:gd name="T1" fmla="*/ 599 h 599"/>
                <a:gd name="T2" fmla="*/ 266 w 599"/>
                <a:gd name="T3" fmla="*/ 593 h 599"/>
                <a:gd name="T4" fmla="*/ 333 w 599"/>
                <a:gd name="T5" fmla="*/ 597 h 599"/>
                <a:gd name="T6" fmla="*/ 355 w 599"/>
                <a:gd name="T7" fmla="*/ 590 h 599"/>
                <a:gd name="T8" fmla="*/ 234 w 599"/>
                <a:gd name="T9" fmla="*/ 588 h 599"/>
                <a:gd name="T10" fmla="*/ 211 w 599"/>
                <a:gd name="T11" fmla="*/ 586 h 599"/>
                <a:gd name="T12" fmla="*/ 408 w 599"/>
                <a:gd name="T13" fmla="*/ 575 h 599"/>
                <a:gd name="T14" fmla="*/ 190 w 599"/>
                <a:gd name="T15" fmla="*/ 578 h 599"/>
                <a:gd name="T16" fmla="*/ 160 w 599"/>
                <a:gd name="T17" fmla="*/ 564 h 599"/>
                <a:gd name="T18" fmla="*/ 449 w 599"/>
                <a:gd name="T19" fmla="*/ 559 h 599"/>
                <a:gd name="T20" fmla="*/ 459 w 599"/>
                <a:gd name="T21" fmla="*/ 553 h 599"/>
                <a:gd name="T22" fmla="*/ 124 w 599"/>
                <a:gd name="T23" fmla="*/ 537 h 599"/>
                <a:gd name="T24" fmla="*/ 477 w 599"/>
                <a:gd name="T25" fmla="*/ 540 h 599"/>
                <a:gd name="T26" fmla="*/ 492 w 599"/>
                <a:gd name="T27" fmla="*/ 524 h 599"/>
                <a:gd name="T28" fmla="*/ 98 w 599"/>
                <a:gd name="T29" fmla="*/ 516 h 599"/>
                <a:gd name="T30" fmla="*/ 80 w 599"/>
                <a:gd name="T31" fmla="*/ 503 h 599"/>
                <a:gd name="T32" fmla="*/ 531 w 599"/>
                <a:gd name="T33" fmla="*/ 484 h 599"/>
                <a:gd name="T34" fmla="*/ 65 w 599"/>
                <a:gd name="T35" fmla="*/ 486 h 599"/>
                <a:gd name="T36" fmla="*/ 46 w 599"/>
                <a:gd name="T37" fmla="*/ 459 h 599"/>
                <a:gd name="T38" fmla="*/ 559 w 599"/>
                <a:gd name="T39" fmla="*/ 449 h 599"/>
                <a:gd name="T40" fmla="*/ 564 w 599"/>
                <a:gd name="T41" fmla="*/ 440 h 599"/>
                <a:gd name="T42" fmla="*/ 28 w 599"/>
                <a:gd name="T43" fmla="*/ 418 h 599"/>
                <a:gd name="T44" fmla="*/ 574 w 599"/>
                <a:gd name="T45" fmla="*/ 419 h 599"/>
                <a:gd name="T46" fmla="*/ 579 w 599"/>
                <a:gd name="T47" fmla="*/ 397 h 599"/>
                <a:gd name="T48" fmla="*/ 17 w 599"/>
                <a:gd name="T49" fmla="*/ 387 h 599"/>
                <a:gd name="T50" fmla="*/ 7 w 599"/>
                <a:gd name="T51" fmla="*/ 366 h 599"/>
                <a:gd name="T52" fmla="*/ 592 w 599"/>
                <a:gd name="T53" fmla="*/ 344 h 599"/>
                <a:gd name="T54" fmla="*/ 3 w 599"/>
                <a:gd name="T55" fmla="*/ 344 h 599"/>
                <a:gd name="T56" fmla="*/ 0 w 599"/>
                <a:gd name="T57" fmla="*/ 311 h 599"/>
                <a:gd name="T58" fmla="*/ 595 w 599"/>
                <a:gd name="T59" fmla="*/ 299 h 599"/>
                <a:gd name="T60" fmla="*/ 4 w 599"/>
                <a:gd name="T61" fmla="*/ 289 h 599"/>
                <a:gd name="T62" fmla="*/ 595 w 599"/>
                <a:gd name="T63" fmla="*/ 288 h 599"/>
                <a:gd name="T64" fmla="*/ 592 w 599"/>
                <a:gd name="T65" fmla="*/ 255 h 599"/>
                <a:gd name="T66" fmla="*/ 9 w 599"/>
                <a:gd name="T67" fmla="*/ 245 h 599"/>
                <a:gd name="T68" fmla="*/ 11 w 599"/>
                <a:gd name="T69" fmla="*/ 234 h 599"/>
                <a:gd name="T70" fmla="*/ 586 w 599"/>
                <a:gd name="T71" fmla="*/ 211 h 599"/>
                <a:gd name="T72" fmla="*/ 17 w 599"/>
                <a:gd name="T73" fmla="*/ 213 h 599"/>
                <a:gd name="T74" fmla="*/ 21 w 599"/>
                <a:gd name="T75" fmla="*/ 190 h 599"/>
                <a:gd name="T76" fmla="*/ 574 w 599"/>
                <a:gd name="T77" fmla="*/ 179 h 599"/>
                <a:gd name="T78" fmla="*/ 561 w 599"/>
                <a:gd name="T79" fmla="*/ 161 h 599"/>
                <a:gd name="T80" fmla="*/ 46 w 599"/>
                <a:gd name="T81" fmla="*/ 140 h 599"/>
                <a:gd name="T82" fmla="*/ 550 w 599"/>
                <a:gd name="T83" fmla="*/ 142 h 599"/>
                <a:gd name="T84" fmla="*/ 530 w 599"/>
                <a:gd name="T85" fmla="*/ 115 h 599"/>
                <a:gd name="T86" fmla="*/ 75 w 599"/>
                <a:gd name="T87" fmla="*/ 107 h 599"/>
                <a:gd name="T88" fmla="*/ 83 w 599"/>
                <a:gd name="T89" fmla="*/ 98 h 599"/>
                <a:gd name="T90" fmla="*/ 503 w 599"/>
                <a:gd name="T91" fmla="*/ 80 h 599"/>
                <a:gd name="T92" fmla="*/ 98 w 599"/>
                <a:gd name="T93" fmla="*/ 83 h 599"/>
                <a:gd name="T94" fmla="*/ 113 w 599"/>
                <a:gd name="T95" fmla="*/ 65 h 599"/>
                <a:gd name="T96" fmla="*/ 477 w 599"/>
                <a:gd name="T97" fmla="*/ 58 h 599"/>
                <a:gd name="T98" fmla="*/ 457 w 599"/>
                <a:gd name="T99" fmla="*/ 49 h 599"/>
                <a:gd name="T100" fmla="*/ 159 w 599"/>
                <a:gd name="T101" fmla="*/ 35 h 599"/>
                <a:gd name="T102" fmla="*/ 437 w 599"/>
                <a:gd name="T103" fmla="*/ 38 h 599"/>
                <a:gd name="T104" fmla="*/ 407 w 599"/>
                <a:gd name="T105" fmla="*/ 24 h 599"/>
                <a:gd name="T106" fmla="*/ 201 w 599"/>
                <a:gd name="T107" fmla="*/ 20 h 599"/>
                <a:gd name="T108" fmla="*/ 212 w 599"/>
                <a:gd name="T109" fmla="*/ 17 h 599"/>
                <a:gd name="T110" fmla="*/ 366 w 599"/>
                <a:gd name="T111" fmla="*/ 7 h 599"/>
                <a:gd name="T112" fmla="*/ 233 w 599"/>
                <a:gd name="T113" fmla="*/ 11 h 599"/>
                <a:gd name="T114" fmla="*/ 254 w 599"/>
                <a:gd name="T115" fmla="*/ 3 h 599"/>
                <a:gd name="T116" fmla="*/ 333 w 599"/>
                <a:gd name="T117" fmla="*/ 2 h 599"/>
                <a:gd name="T118" fmla="*/ 310 w 599"/>
                <a:gd name="T119" fmla="*/ 4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9" h="599">
                  <a:moveTo>
                    <a:pt x="300" y="599"/>
                  </a:moveTo>
                  <a:cubicBezTo>
                    <a:pt x="299" y="599"/>
                    <a:pt x="299" y="599"/>
                    <a:pt x="299" y="599"/>
                  </a:cubicBezTo>
                  <a:cubicBezTo>
                    <a:pt x="296" y="599"/>
                    <a:pt x="292" y="599"/>
                    <a:pt x="288" y="599"/>
                  </a:cubicBezTo>
                  <a:cubicBezTo>
                    <a:pt x="289" y="595"/>
                    <a:pt x="289" y="595"/>
                    <a:pt x="289" y="595"/>
                  </a:cubicBezTo>
                  <a:cubicBezTo>
                    <a:pt x="292" y="595"/>
                    <a:pt x="296" y="595"/>
                    <a:pt x="299" y="595"/>
                  </a:cubicBezTo>
                  <a:lnTo>
                    <a:pt x="300" y="599"/>
                  </a:lnTo>
                  <a:close/>
                  <a:moveTo>
                    <a:pt x="311" y="599"/>
                  </a:moveTo>
                  <a:cubicBezTo>
                    <a:pt x="311" y="595"/>
                    <a:pt x="311" y="595"/>
                    <a:pt x="311" y="595"/>
                  </a:cubicBezTo>
                  <a:cubicBezTo>
                    <a:pt x="314" y="595"/>
                    <a:pt x="318" y="595"/>
                    <a:pt x="322" y="594"/>
                  </a:cubicBezTo>
                  <a:cubicBezTo>
                    <a:pt x="322" y="598"/>
                    <a:pt x="322" y="598"/>
                    <a:pt x="322" y="598"/>
                  </a:cubicBezTo>
                  <a:cubicBezTo>
                    <a:pt x="318" y="598"/>
                    <a:pt x="315" y="599"/>
                    <a:pt x="311" y="599"/>
                  </a:cubicBezTo>
                  <a:close/>
                  <a:moveTo>
                    <a:pt x="277" y="598"/>
                  </a:moveTo>
                  <a:cubicBezTo>
                    <a:pt x="273" y="598"/>
                    <a:pt x="270" y="598"/>
                    <a:pt x="266" y="597"/>
                  </a:cubicBezTo>
                  <a:cubicBezTo>
                    <a:pt x="266" y="593"/>
                    <a:pt x="266" y="593"/>
                    <a:pt x="266" y="593"/>
                  </a:cubicBezTo>
                  <a:cubicBezTo>
                    <a:pt x="270" y="594"/>
                    <a:pt x="274" y="594"/>
                    <a:pt x="277" y="594"/>
                  </a:cubicBezTo>
                  <a:lnTo>
                    <a:pt x="277" y="598"/>
                  </a:lnTo>
                  <a:close/>
                  <a:moveTo>
                    <a:pt x="333" y="597"/>
                  </a:moveTo>
                  <a:cubicBezTo>
                    <a:pt x="333" y="593"/>
                    <a:pt x="333" y="593"/>
                    <a:pt x="333" y="593"/>
                  </a:cubicBezTo>
                  <a:cubicBezTo>
                    <a:pt x="336" y="593"/>
                    <a:pt x="340" y="592"/>
                    <a:pt x="344" y="592"/>
                  </a:cubicBezTo>
                  <a:cubicBezTo>
                    <a:pt x="344" y="596"/>
                    <a:pt x="344" y="596"/>
                    <a:pt x="344" y="596"/>
                  </a:cubicBezTo>
                  <a:cubicBezTo>
                    <a:pt x="341" y="596"/>
                    <a:pt x="337" y="597"/>
                    <a:pt x="333" y="597"/>
                  </a:cubicBezTo>
                  <a:close/>
                  <a:moveTo>
                    <a:pt x="255" y="596"/>
                  </a:moveTo>
                  <a:cubicBezTo>
                    <a:pt x="251" y="595"/>
                    <a:pt x="248" y="594"/>
                    <a:pt x="244" y="594"/>
                  </a:cubicBezTo>
                  <a:cubicBezTo>
                    <a:pt x="245" y="590"/>
                    <a:pt x="245" y="590"/>
                    <a:pt x="245" y="590"/>
                  </a:cubicBezTo>
                  <a:cubicBezTo>
                    <a:pt x="248" y="591"/>
                    <a:pt x="252" y="591"/>
                    <a:pt x="256" y="592"/>
                  </a:cubicBezTo>
                  <a:lnTo>
                    <a:pt x="255" y="596"/>
                  </a:lnTo>
                  <a:close/>
                  <a:moveTo>
                    <a:pt x="355" y="594"/>
                  </a:moveTo>
                  <a:cubicBezTo>
                    <a:pt x="355" y="590"/>
                    <a:pt x="355" y="590"/>
                    <a:pt x="355" y="590"/>
                  </a:cubicBezTo>
                  <a:cubicBezTo>
                    <a:pt x="358" y="589"/>
                    <a:pt x="362" y="589"/>
                    <a:pt x="365" y="588"/>
                  </a:cubicBezTo>
                  <a:cubicBezTo>
                    <a:pt x="366" y="591"/>
                    <a:pt x="366" y="591"/>
                    <a:pt x="366" y="591"/>
                  </a:cubicBezTo>
                  <a:cubicBezTo>
                    <a:pt x="363" y="592"/>
                    <a:pt x="359" y="593"/>
                    <a:pt x="355" y="594"/>
                  </a:cubicBezTo>
                  <a:close/>
                  <a:moveTo>
                    <a:pt x="233" y="592"/>
                  </a:moveTo>
                  <a:cubicBezTo>
                    <a:pt x="229" y="591"/>
                    <a:pt x="226" y="590"/>
                    <a:pt x="222" y="589"/>
                  </a:cubicBezTo>
                  <a:cubicBezTo>
                    <a:pt x="223" y="585"/>
                    <a:pt x="223" y="585"/>
                    <a:pt x="223" y="585"/>
                  </a:cubicBezTo>
                  <a:cubicBezTo>
                    <a:pt x="227" y="586"/>
                    <a:pt x="230" y="587"/>
                    <a:pt x="234" y="588"/>
                  </a:cubicBezTo>
                  <a:lnTo>
                    <a:pt x="233" y="592"/>
                  </a:lnTo>
                  <a:close/>
                  <a:moveTo>
                    <a:pt x="377" y="589"/>
                  </a:moveTo>
                  <a:cubicBezTo>
                    <a:pt x="376" y="585"/>
                    <a:pt x="376" y="585"/>
                    <a:pt x="376" y="585"/>
                  </a:cubicBezTo>
                  <a:cubicBezTo>
                    <a:pt x="380" y="584"/>
                    <a:pt x="383" y="583"/>
                    <a:pt x="387" y="582"/>
                  </a:cubicBezTo>
                  <a:cubicBezTo>
                    <a:pt x="388" y="586"/>
                    <a:pt x="388" y="586"/>
                    <a:pt x="388" y="586"/>
                  </a:cubicBezTo>
                  <a:cubicBezTo>
                    <a:pt x="384" y="587"/>
                    <a:pt x="381" y="588"/>
                    <a:pt x="377" y="589"/>
                  </a:cubicBezTo>
                  <a:close/>
                  <a:moveTo>
                    <a:pt x="211" y="586"/>
                  </a:moveTo>
                  <a:cubicBezTo>
                    <a:pt x="208" y="585"/>
                    <a:pt x="204" y="583"/>
                    <a:pt x="201" y="582"/>
                  </a:cubicBezTo>
                  <a:cubicBezTo>
                    <a:pt x="202" y="579"/>
                    <a:pt x="202" y="579"/>
                    <a:pt x="202" y="579"/>
                  </a:cubicBezTo>
                  <a:cubicBezTo>
                    <a:pt x="205" y="580"/>
                    <a:pt x="209" y="581"/>
                    <a:pt x="212" y="582"/>
                  </a:cubicBezTo>
                  <a:lnTo>
                    <a:pt x="211" y="586"/>
                  </a:lnTo>
                  <a:close/>
                  <a:moveTo>
                    <a:pt x="398" y="582"/>
                  </a:moveTo>
                  <a:cubicBezTo>
                    <a:pt x="397" y="579"/>
                    <a:pt x="397" y="579"/>
                    <a:pt x="397" y="579"/>
                  </a:cubicBezTo>
                  <a:cubicBezTo>
                    <a:pt x="401" y="577"/>
                    <a:pt x="404" y="576"/>
                    <a:pt x="408" y="575"/>
                  </a:cubicBezTo>
                  <a:cubicBezTo>
                    <a:pt x="409" y="578"/>
                    <a:pt x="409" y="578"/>
                    <a:pt x="409" y="578"/>
                  </a:cubicBezTo>
                  <a:cubicBezTo>
                    <a:pt x="405" y="580"/>
                    <a:pt x="402" y="581"/>
                    <a:pt x="398" y="582"/>
                  </a:cubicBezTo>
                  <a:close/>
                  <a:moveTo>
                    <a:pt x="190" y="578"/>
                  </a:moveTo>
                  <a:cubicBezTo>
                    <a:pt x="187" y="577"/>
                    <a:pt x="183" y="576"/>
                    <a:pt x="180" y="574"/>
                  </a:cubicBezTo>
                  <a:cubicBezTo>
                    <a:pt x="181" y="571"/>
                    <a:pt x="181" y="571"/>
                    <a:pt x="181" y="571"/>
                  </a:cubicBezTo>
                  <a:cubicBezTo>
                    <a:pt x="185" y="572"/>
                    <a:pt x="188" y="574"/>
                    <a:pt x="191" y="575"/>
                  </a:cubicBezTo>
                  <a:lnTo>
                    <a:pt x="190" y="578"/>
                  </a:lnTo>
                  <a:close/>
                  <a:moveTo>
                    <a:pt x="419" y="574"/>
                  </a:moveTo>
                  <a:cubicBezTo>
                    <a:pt x="418" y="571"/>
                    <a:pt x="418" y="571"/>
                    <a:pt x="418" y="571"/>
                  </a:cubicBezTo>
                  <a:cubicBezTo>
                    <a:pt x="421" y="569"/>
                    <a:pt x="424" y="568"/>
                    <a:pt x="428" y="566"/>
                  </a:cubicBezTo>
                  <a:cubicBezTo>
                    <a:pt x="429" y="569"/>
                    <a:pt x="429" y="569"/>
                    <a:pt x="429" y="569"/>
                  </a:cubicBezTo>
                  <a:cubicBezTo>
                    <a:pt x="426" y="571"/>
                    <a:pt x="423" y="573"/>
                    <a:pt x="419" y="574"/>
                  </a:cubicBezTo>
                  <a:close/>
                  <a:moveTo>
                    <a:pt x="170" y="569"/>
                  </a:moveTo>
                  <a:cubicBezTo>
                    <a:pt x="166" y="568"/>
                    <a:pt x="163" y="566"/>
                    <a:pt x="160" y="564"/>
                  </a:cubicBezTo>
                  <a:cubicBezTo>
                    <a:pt x="161" y="561"/>
                    <a:pt x="161" y="561"/>
                    <a:pt x="161" y="561"/>
                  </a:cubicBezTo>
                  <a:cubicBezTo>
                    <a:pt x="165" y="563"/>
                    <a:pt x="168" y="564"/>
                    <a:pt x="171" y="566"/>
                  </a:cubicBezTo>
                  <a:lnTo>
                    <a:pt x="170" y="569"/>
                  </a:lnTo>
                  <a:close/>
                  <a:moveTo>
                    <a:pt x="439" y="564"/>
                  </a:moveTo>
                  <a:cubicBezTo>
                    <a:pt x="438" y="561"/>
                    <a:pt x="438" y="561"/>
                    <a:pt x="438" y="561"/>
                  </a:cubicBezTo>
                  <a:cubicBezTo>
                    <a:pt x="441" y="559"/>
                    <a:pt x="444" y="558"/>
                    <a:pt x="447" y="556"/>
                  </a:cubicBezTo>
                  <a:cubicBezTo>
                    <a:pt x="449" y="559"/>
                    <a:pt x="449" y="559"/>
                    <a:pt x="449" y="559"/>
                  </a:cubicBezTo>
                  <a:cubicBezTo>
                    <a:pt x="446" y="561"/>
                    <a:pt x="443" y="563"/>
                    <a:pt x="439" y="564"/>
                  </a:cubicBezTo>
                  <a:close/>
                  <a:moveTo>
                    <a:pt x="150" y="559"/>
                  </a:moveTo>
                  <a:cubicBezTo>
                    <a:pt x="146" y="557"/>
                    <a:pt x="143" y="555"/>
                    <a:pt x="140" y="553"/>
                  </a:cubicBezTo>
                  <a:cubicBezTo>
                    <a:pt x="142" y="550"/>
                    <a:pt x="142" y="550"/>
                    <a:pt x="142" y="550"/>
                  </a:cubicBezTo>
                  <a:cubicBezTo>
                    <a:pt x="145" y="552"/>
                    <a:pt x="148" y="554"/>
                    <a:pt x="152" y="556"/>
                  </a:cubicBezTo>
                  <a:lnTo>
                    <a:pt x="150" y="559"/>
                  </a:lnTo>
                  <a:close/>
                  <a:moveTo>
                    <a:pt x="459" y="553"/>
                  </a:moveTo>
                  <a:cubicBezTo>
                    <a:pt x="457" y="550"/>
                    <a:pt x="457" y="550"/>
                    <a:pt x="457" y="550"/>
                  </a:cubicBezTo>
                  <a:cubicBezTo>
                    <a:pt x="460" y="548"/>
                    <a:pt x="463" y="546"/>
                    <a:pt x="466" y="544"/>
                  </a:cubicBezTo>
                  <a:cubicBezTo>
                    <a:pt x="468" y="547"/>
                    <a:pt x="468" y="547"/>
                    <a:pt x="468" y="547"/>
                  </a:cubicBezTo>
                  <a:cubicBezTo>
                    <a:pt x="465" y="549"/>
                    <a:pt x="462" y="551"/>
                    <a:pt x="459" y="553"/>
                  </a:cubicBezTo>
                  <a:close/>
                  <a:moveTo>
                    <a:pt x="131" y="547"/>
                  </a:moveTo>
                  <a:cubicBezTo>
                    <a:pt x="128" y="545"/>
                    <a:pt x="125" y="543"/>
                    <a:pt x="122" y="540"/>
                  </a:cubicBezTo>
                  <a:cubicBezTo>
                    <a:pt x="124" y="537"/>
                    <a:pt x="124" y="537"/>
                    <a:pt x="124" y="537"/>
                  </a:cubicBezTo>
                  <a:cubicBezTo>
                    <a:pt x="127" y="540"/>
                    <a:pt x="130" y="542"/>
                    <a:pt x="133" y="544"/>
                  </a:cubicBezTo>
                  <a:lnTo>
                    <a:pt x="131" y="547"/>
                  </a:lnTo>
                  <a:close/>
                  <a:moveTo>
                    <a:pt x="477" y="540"/>
                  </a:moveTo>
                  <a:cubicBezTo>
                    <a:pt x="475" y="538"/>
                    <a:pt x="475" y="538"/>
                    <a:pt x="475" y="538"/>
                  </a:cubicBezTo>
                  <a:cubicBezTo>
                    <a:pt x="478" y="535"/>
                    <a:pt x="481" y="533"/>
                    <a:pt x="484" y="531"/>
                  </a:cubicBezTo>
                  <a:cubicBezTo>
                    <a:pt x="486" y="534"/>
                    <a:pt x="486" y="534"/>
                    <a:pt x="486" y="534"/>
                  </a:cubicBezTo>
                  <a:cubicBezTo>
                    <a:pt x="483" y="536"/>
                    <a:pt x="480" y="538"/>
                    <a:pt x="477" y="540"/>
                  </a:cubicBezTo>
                  <a:close/>
                  <a:moveTo>
                    <a:pt x="113" y="534"/>
                  </a:moveTo>
                  <a:cubicBezTo>
                    <a:pt x="110" y="531"/>
                    <a:pt x="107" y="529"/>
                    <a:pt x="104" y="526"/>
                  </a:cubicBezTo>
                  <a:cubicBezTo>
                    <a:pt x="107" y="524"/>
                    <a:pt x="107" y="524"/>
                    <a:pt x="107" y="524"/>
                  </a:cubicBezTo>
                  <a:cubicBezTo>
                    <a:pt x="109" y="526"/>
                    <a:pt x="112" y="528"/>
                    <a:pt x="115" y="531"/>
                  </a:cubicBezTo>
                  <a:lnTo>
                    <a:pt x="113" y="534"/>
                  </a:lnTo>
                  <a:close/>
                  <a:moveTo>
                    <a:pt x="495" y="527"/>
                  </a:moveTo>
                  <a:cubicBezTo>
                    <a:pt x="492" y="524"/>
                    <a:pt x="492" y="524"/>
                    <a:pt x="492" y="524"/>
                  </a:cubicBezTo>
                  <a:cubicBezTo>
                    <a:pt x="495" y="521"/>
                    <a:pt x="498" y="519"/>
                    <a:pt x="501" y="516"/>
                  </a:cubicBezTo>
                  <a:cubicBezTo>
                    <a:pt x="503" y="519"/>
                    <a:pt x="503" y="519"/>
                    <a:pt x="503" y="519"/>
                  </a:cubicBezTo>
                  <a:cubicBezTo>
                    <a:pt x="500" y="522"/>
                    <a:pt x="498" y="524"/>
                    <a:pt x="495" y="527"/>
                  </a:cubicBezTo>
                  <a:close/>
                  <a:moveTo>
                    <a:pt x="96" y="519"/>
                  </a:moveTo>
                  <a:cubicBezTo>
                    <a:pt x="93" y="516"/>
                    <a:pt x="90" y="514"/>
                    <a:pt x="88" y="511"/>
                  </a:cubicBezTo>
                  <a:cubicBezTo>
                    <a:pt x="90" y="509"/>
                    <a:pt x="90" y="509"/>
                    <a:pt x="90" y="509"/>
                  </a:cubicBezTo>
                  <a:cubicBezTo>
                    <a:pt x="93" y="511"/>
                    <a:pt x="96" y="514"/>
                    <a:pt x="98" y="516"/>
                  </a:cubicBezTo>
                  <a:lnTo>
                    <a:pt x="96" y="519"/>
                  </a:lnTo>
                  <a:close/>
                  <a:moveTo>
                    <a:pt x="511" y="511"/>
                  </a:moveTo>
                  <a:cubicBezTo>
                    <a:pt x="508" y="509"/>
                    <a:pt x="508" y="509"/>
                    <a:pt x="508" y="509"/>
                  </a:cubicBezTo>
                  <a:cubicBezTo>
                    <a:pt x="511" y="506"/>
                    <a:pt x="514" y="503"/>
                    <a:pt x="516" y="501"/>
                  </a:cubicBezTo>
                  <a:cubicBezTo>
                    <a:pt x="519" y="503"/>
                    <a:pt x="519" y="503"/>
                    <a:pt x="519" y="503"/>
                  </a:cubicBezTo>
                  <a:cubicBezTo>
                    <a:pt x="516" y="506"/>
                    <a:pt x="514" y="509"/>
                    <a:pt x="511" y="511"/>
                  </a:cubicBezTo>
                  <a:close/>
                  <a:moveTo>
                    <a:pt x="80" y="503"/>
                  </a:moveTo>
                  <a:cubicBezTo>
                    <a:pt x="77" y="500"/>
                    <a:pt x="75" y="498"/>
                    <a:pt x="72" y="495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8" y="495"/>
                    <a:pt x="80" y="498"/>
                    <a:pt x="83" y="501"/>
                  </a:cubicBezTo>
                  <a:lnTo>
                    <a:pt x="80" y="503"/>
                  </a:lnTo>
                  <a:close/>
                  <a:moveTo>
                    <a:pt x="526" y="495"/>
                  </a:moveTo>
                  <a:cubicBezTo>
                    <a:pt x="524" y="492"/>
                    <a:pt x="524" y="492"/>
                    <a:pt x="524" y="492"/>
                  </a:cubicBezTo>
                  <a:cubicBezTo>
                    <a:pt x="526" y="490"/>
                    <a:pt x="528" y="487"/>
                    <a:pt x="531" y="484"/>
                  </a:cubicBezTo>
                  <a:cubicBezTo>
                    <a:pt x="534" y="486"/>
                    <a:pt x="534" y="486"/>
                    <a:pt x="534" y="486"/>
                  </a:cubicBezTo>
                  <a:cubicBezTo>
                    <a:pt x="531" y="489"/>
                    <a:pt x="529" y="492"/>
                    <a:pt x="526" y="495"/>
                  </a:cubicBezTo>
                  <a:close/>
                  <a:moveTo>
                    <a:pt x="65" y="486"/>
                  </a:moveTo>
                  <a:cubicBezTo>
                    <a:pt x="63" y="483"/>
                    <a:pt x="61" y="480"/>
                    <a:pt x="59" y="477"/>
                  </a:cubicBezTo>
                  <a:cubicBezTo>
                    <a:pt x="62" y="475"/>
                    <a:pt x="62" y="475"/>
                    <a:pt x="62" y="475"/>
                  </a:cubicBezTo>
                  <a:cubicBezTo>
                    <a:pt x="64" y="478"/>
                    <a:pt x="66" y="481"/>
                    <a:pt x="68" y="484"/>
                  </a:cubicBezTo>
                  <a:lnTo>
                    <a:pt x="65" y="486"/>
                  </a:lnTo>
                  <a:close/>
                  <a:moveTo>
                    <a:pt x="540" y="477"/>
                  </a:moveTo>
                  <a:cubicBezTo>
                    <a:pt x="537" y="475"/>
                    <a:pt x="537" y="475"/>
                    <a:pt x="537" y="475"/>
                  </a:cubicBezTo>
                  <a:cubicBezTo>
                    <a:pt x="540" y="472"/>
                    <a:pt x="542" y="469"/>
                    <a:pt x="544" y="466"/>
                  </a:cubicBezTo>
                  <a:cubicBezTo>
                    <a:pt x="547" y="468"/>
                    <a:pt x="547" y="468"/>
                    <a:pt x="547" y="468"/>
                  </a:cubicBezTo>
                  <a:cubicBezTo>
                    <a:pt x="545" y="471"/>
                    <a:pt x="543" y="474"/>
                    <a:pt x="540" y="477"/>
                  </a:cubicBezTo>
                  <a:close/>
                  <a:moveTo>
                    <a:pt x="52" y="468"/>
                  </a:moveTo>
                  <a:cubicBezTo>
                    <a:pt x="50" y="465"/>
                    <a:pt x="48" y="462"/>
                    <a:pt x="46" y="459"/>
                  </a:cubicBezTo>
                  <a:cubicBezTo>
                    <a:pt x="49" y="457"/>
                    <a:pt x="49" y="457"/>
                    <a:pt x="49" y="457"/>
                  </a:cubicBezTo>
                  <a:cubicBezTo>
                    <a:pt x="51" y="460"/>
                    <a:pt x="53" y="463"/>
                    <a:pt x="55" y="466"/>
                  </a:cubicBezTo>
                  <a:lnTo>
                    <a:pt x="52" y="468"/>
                  </a:lnTo>
                  <a:close/>
                  <a:moveTo>
                    <a:pt x="553" y="459"/>
                  </a:moveTo>
                  <a:cubicBezTo>
                    <a:pt x="550" y="457"/>
                    <a:pt x="550" y="457"/>
                    <a:pt x="550" y="457"/>
                  </a:cubicBezTo>
                  <a:cubicBezTo>
                    <a:pt x="552" y="454"/>
                    <a:pt x="554" y="451"/>
                    <a:pt x="556" y="447"/>
                  </a:cubicBezTo>
                  <a:cubicBezTo>
                    <a:pt x="559" y="449"/>
                    <a:pt x="559" y="449"/>
                    <a:pt x="559" y="449"/>
                  </a:cubicBezTo>
                  <a:cubicBezTo>
                    <a:pt x="557" y="453"/>
                    <a:pt x="555" y="456"/>
                    <a:pt x="553" y="459"/>
                  </a:cubicBezTo>
                  <a:close/>
                  <a:moveTo>
                    <a:pt x="40" y="449"/>
                  </a:moveTo>
                  <a:cubicBezTo>
                    <a:pt x="38" y="446"/>
                    <a:pt x="36" y="443"/>
                    <a:pt x="35" y="440"/>
                  </a:cubicBezTo>
                  <a:cubicBezTo>
                    <a:pt x="38" y="438"/>
                    <a:pt x="38" y="438"/>
                    <a:pt x="38" y="438"/>
                  </a:cubicBezTo>
                  <a:cubicBezTo>
                    <a:pt x="40" y="441"/>
                    <a:pt x="41" y="444"/>
                    <a:pt x="43" y="447"/>
                  </a:cubicBezTo>
                  <a:lnTo>
                    <a:pt x="40" y="449"/>
                  </a:lnTo>
                  <a:close/>
                  <a:moveTo>
                    <a:pt x="564" y="440"/>
                  </a:moveTo>
                  <a:cubicBezTo>
                    <a:pt x="561" y="438"/>
                    <a:pt x="561" y="438"/>
                    <a:pt x="561" y="438"/>
                  </a:cubicBezTo>
                  <a:cubicBezTo>
                    <a:pt x="563" y="435"/>
                    <a:pt x="564" y="431"/>
                    <a:pt x="566" y="428"/>
                  </a:cubicBezTo>
                  <a:cubicBezTo>
                    <a:pt x="569" y="429"/>
                    <a:pt x="569" y="429"/>
                    <a:pt x="569" y="429"/>
                  </a:cubicBezTo>
                  <a:cubicBezTo>
                    <a:pt x="568" y="433"/>
                    <a:pt x="566" y="436"/>
                    <a:pt x="564" y="440"/>
                  </a:cubicBezTo>
                  <a:close/>
                  <a:moveTo>
                    <a:pt x="30" y="430"/>
                  </a:moveTo>
                  <a:cubicBezTo>
                    <a:pt x="28" y="426"/>
                    <a:pt x="26" y="423"/>
                    <a:pt x="25" y="419"/>
                  </a:cubicBezTo>
                  <a:cubicBezTo>
                    <a:pt x="28" y="418"/>
                    <a:pt x="28" y="418"/>
                    <a:pt x="28" y="418"/>
                  </a:cubicBezTo>
                  <a:cubicBezTo>
                    <a:pt x="30" y="421"/>
                    <a:pt x="31" y="425"/>
                    <a:pt x="33" y="428"/>
                  </a:cubicBezTo>
                  <a:lnTo>
                    <a:pt x="30" y="430"/>
                  </a:lnTo>
                  <a:close/>
                  <a:moveTo>
                    <a:pt x="574" y="419"/>
                  </a:moveTo>
                  <a:cubicBezTo>
                    <a:pt x="571" y="418"/>
                    <a:pt x="571" y="418"/>
                    <a:pt x="571" y="418"/>
                  </a:cubicBezTo>
                  <a:cubicBezTo>
                    <a:pt x="572" y="414"/>
                    <a:pt x="573" y="411"/>
                    <a:pt x="575" y="408"/>
                  </a:cubicBezTo>
                  <a:cubicBezTo>
                    <a:pt x="578" y="409"/>
                    <a:pt x="578" y="409"/>
                    <a:pt x="578" y="409"/>
                  </a:cubicBezTo>
                  <a:cubicBezTo>
                    <a:pt x="577" y="412"/>
                    <a:pt x="575" y="416"/>
                    <a:pt x="574" y="419"/>
                  </a:cubicBezTo>
                  <a:close/>
                  <a:moveTo>
                    <a:pt x="21" y="409"/>
                  </a:moveTo>
                  <a:cubicBezTo>
                    <a:pt x="19" y="406"/>
                    <a:pt x="18" y="402"/>
                    <a:pt x="17" y="399"/>
                  </a:cubicBezTo>
                  <a:cubicBezTo>
                    <a:pt x="20" y="397"/>
                    <a:pt x="20" y="397"/>
                    <a:pt x="20" y="397"/>
                  </a:cubicBezTo>
                  <a:cubicBezTo>
                    <a:pt x="22" y="401"/>
                    <a:pt x="23" y="404"/>
                    <a:pt x="24" y="408"/>
                  </a:cubicBezTo>
                  <a:lnTo>
                    <a:pt x="21" y="409"/>
                  </a:lnTo>
                  <a:close/>
                  <a:moveTo>
                    <a:pt x="582" y="398"/>
                  </a:moveTo>
                  <a:cubicBezTo>
                    <a:pt x="579" y="397"/>
                    <a:pt x="579" y="397"/>
                    <a:pt x="579" y="397"/>
                  </a:cubicBezTo>
                  <a:cubicBezTo>
                    <a:pt x="580" y="394"/>
                    <a:pt x="581" y="390"/>
                    <a:pt x="582" y="387"/>
                  </a:cubicBezTo>
                  <a:cubicBezTo>
                    <a:pt x="586" y="388"/>
                    <a:pt x="586" y="388"/>
                    <a:pt x="586" y="388"/>
                  </a:cubicBezTo>
                  <a:cubicBezTo>
                    <a:pt x="585" y="391"/>
                    <a:pt x="583" y="395"/>
                    <a:pt x="582" y="398"/>
                  </a:cubicBezTo>
                  <a:close/>
                  <a:moveTo>
                    <a:pt x="13" y="388"/>
                  </a:moveTo>
                  <a:cubicBezTo>
                    <a:pt x="12" y="384"/>
                    <a:pt x="11" y="381"/>
                    <a:pt x="10" y="377"/>
                  </a:cubicBezTo>
                  <a:cubicBezTo>
                    <a:pt x="14" y="376"/>
                    <a:pt x="14" y="376"/>
                    <a:pt x="14" y="376"/>
                  </a:cubicBezTo>
                  <a:cubicBezTo>
                    <a:pt x="15" y="380"/>
                    <a:pt x="16" y="383"/>
                    <a:pt x="17" y="387"/>
                  </a:cubicBezTo>
                  <a:lnTo>
                    <a:pt x="13" y="388"/>
                  </a:lnTo>
                  <a:close/>
                  <a:moveTo>
                    <a:pt x="589" y="377"/>
                  </a:moveTo>
                  <a:cubicBezTo>
                    <a:pt x="585" y="376"/>
                    <a:pt x="585" y="376"/>
                    <a:pt x="585" y="376"/>
                  </a:cubicBezTo>
                  <a:cubicBezTo>
                    <a:pt x="586" y="372"/>
                    <a:pt x="587" y="369"/>
                    <a:pt x="588" y="365"/>
                  </a:cubicBezTo>
                  <a:cubicBezTo>
                    <a:pt x="591" y="366"/>
                    <a:pt x="591" y="366"/>
                    <a:pt x="591" y="366"/>
                  </a:cubicBezTo>
                  <a:cubicBezTo>
                    <a:pt x="591" y="370"/>
                    <a:pt x="590" y="373"/>
                    <a:pt x="589" y="377"/>
                  </a:cubicBezTo>
                  <a:close/>
                  <a:moveTo>
                    <a:pt x="7" y="366"/>
                  </a:moveTo>
                  <a:cubicBezTo>
                    <a:pt x="7" y="363"/>
                    <a:pt x="6" y="359"/>
                    <a:pt x="5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10" y="358"/>
                    <a:pt x="10" y="362"/>
                    <a:pt x="11" y="366"/>
                  </a:cubicBezTo>
                  <a:lnTo>
                    <a:pt x="7" y="366"/>
                  </a:lnTo>
                  <a:close/>
                  <a:moveTo>
                    <a:pt x="594" y="355"/>
                  </a:moveTo>
                  <a:cubicBezTo>
                    <a:pt x="590" y="354"/>
                    <a:pt x="590" y="354"/>
                    <a:pt x="590" y="354"/>
                  </a:cubicBezTo>
                  <a:cubicBezTo>
                    <a:pt x="591" y="351"/>
                    <a:pt x="591" y="347"/>
                    <a:pt x="592" y="344"/>
                  </a:cubicBezTo>
                  <a:cubicBezTo>
                    <a:pt x="596" y="344"/>
                    <a:pt x="596" y="344"/>
                    <a:pt x="596" y="344"/>
                  </a:cubicBezTo>
                  <a:cubicBezTo>
                    <a:pt x="595" y="348"/>
                    <a:pt x="594" y="351"/>
                    <a:pt x="594" y="355"/>
                  </a:cubicBezTo>
                  <a:close/>
                  <a:moveTo>
                    <a:pt x="3" y="344"/>
                  </a:moveTo>
                  <a:cubicBezTo>
                    <a:pt x="3" y="341"/>
                    <a:pt x="2" y="337"/>
                    <a:pt x="2" y="333"/>
                  </a:cubicBezTo>
                  <a:cubicBezTo>
                    <a:pt x="6" y="333"/>
                    <a:pt x="6" y="333"/>
                    <a:pt x="6" y="333"/>
                  </a:cubicBezTo>
                  <a:cubicBezTo>
                    <a:pt x="6" y="337"/>
                    <a:pt x="6" y="340"/>
                    <a:pt x="7" y="344"/>
                  </a:cubicBezTo>
                  <a:lnTo>
                    <a:pt x="3" y="344"/>
                  </a:lnTo>
                  <a:close/>
                  <a:moveTo>
                    <a:pt x="597" y="333"/>
                  </a:moveTo>
                  <a:cubicBezTo>
                    <a:pt x="593" y="333"/>
                    <a:pt x="593" y="333"/>
                    <a:pt x="593" y="333"/>
                  </a:cubicBezTo>
                  <a:cubicBezTo>
                    <a:pt x="594" y="329"/>
                    <a:pt x="594" y="325"/>
                    <a:pt x="594" y="322"/>
                  </a:cubicBezTo>
                  <a:cubicBezTo>
                    <a:pt x="598" y="322"/>
                    <a:pt x="598" y="322"/>
                    <a:pt x="598" y="322"/>
                  </a:cubicBezTo>
                  <a:cubicBezTo>
                    <a:pt x="598" y="326"/>
                    <a:pt x="597" y="329"/>
                    <a:pt x="597" y="333"/>
                  </a:cubicBezTo>
                  <a:close/>
                  <a:moveTo>
                    <a:pt x="1" y="322"/>
                  </a:moveTo>
                  <a:cubicBezTo>
                    <a:pt x="1" y="318"/>
                    <a:pt x="0" y="315"/>
                    <a:pt x="0" y="311"/>
                  </a:cubicBezTo>
                  <a:cubicBezTo>
                    <a:pt x="4" y="311"/>
                    <a:pt x="4" y="311"/>
                    <a:pt x="4" y="311"/>
                  </a:cubicBezTo>
                  <a:cubicBezTo>
                    <a:pt x="4" y="315"/>
                    <a:pt x="4" y="318"/>
                    <a:pt x="5" y="322"/>
                  </a:cubicBezTo>
                  <a:lnTo>
                    <a:pt x="1" y="322"/>
                  </a:lnTo>
                  <a:close/>
                  <a:moveTo>
                    <a:pt x="599" y="311"/>
                  </a:moveTo>
                  <a:cubicBezTo>
                    <a:pt x="595" y="311"/>
                    <a:pt x="595" y="311"/>
                    <a:pt x="595" y="311"/>
                  </a:cubicBezTo>
                  <a:cubicBezTo>
                    <a:pt x="595" y="307"/>
                    <a:pt x="595" y="303"/>
                    <a:pt x="595" y="299"/>
                  </a:cubicBezTo>
                  <a:cubicBezTo>
                    <a:pt x="595" y="299"/>
                    <a:pt x="595" y="299"/>
                    <a:pt x="595" y="299"/>
                  </a:cubicBezTo>
                  <a:cubicBezTo>
                    <a:pt x="599" y="299"/>
                    <a:pt x="599" y="299"/>
                    <a:pt x="599" y="299"/>
                  </a:cubicBezTo>
                  <a:cubicBezTo>
                    <a:pt x="599" y="299"/>
                    <a:pt x="599" y="299"/>
                    <a:pt x="599" y="299"/>
                  </a:cubicBezTo>
                  <a:cubicBezTo>
                    <a:pt x="599" y="303"/>
                    <a:pt x="599" y="307"/>
                    <a:pt x="599" y="311"/>
                  </a:cubicBezTo>
                  <a:close/>
                  <a:moveTo>
                    <a:pt x="0" y="300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296"/>
                    <a:pt x="0" y="292"/>
                    <a:pt x="0" y="289"/>
                  </a:cubicBezTo>
                  <a:cubicBezTo>
                    <a:pt x="4" y="289"/>
                    <a:pt x="4" y="289"/>
                    <a:pt x="4" y="289"/>
                  </a:cubicBezTo>
                  <a:cubicBezTo>
                    <a:pt x="4" y="292"/>
                    <a:pt x="4" y="296"/>
                    <a:pt x="4" y="299"/>
                  </a:cubicBezTo>
                  <a:lnTo>
                    <a:pt x="0" y="300"/>
                  </a:lnTo>
                  <a:close/>
                  <a:moveTo>
                    <a:pt x="595" y="288"/>
                  </a:moveTo>
                  <a:cubicBezTo>
                    <a:pt x="595" y="284"/>
                    <a:pt x="595" y="281"/>
                    <a:pt x="594" y="277"/>
                  </a:cubicBezTo>
                  <a:cubicBezTo>
                    <a:pt x="598" y="277"/>
                    <a:pt x="598" y="277"/>
                    <a:pt x="598" y="277"/>
                  </a:cubicBezTo>
                  <a:cubicBezTo>
                    <a:pt x="598" y="280"/>
                    <a:pt x="599" y="284"/>
                    <a:pt x="599" y="288"/>
                  </a:cubicBezTo>
                  <a:lnTo>
                    <a:pt x="595" y="288"/>
                  </a:lnTo>
                  <a:close/>
                  <a:moveTo>
                    <a:pt x="4" y="278"/>
                  </a:moveTo>
                  <a:cubicBezTo>
                    <a:pt x="1" y="277"/>
                    <a:pt x="1" y="277"/>
                    <a:pt x="1" y="277"/>
                  </a:cubicBezTo>
                  <a:cubicBezTo>
                    <a:pt x="1" y="274"/>
                    <a:pt x="1" y="270"/>
                    <a:pt x="2" y="266"/>
                  </a:cubicBezTo>
                  <a:cubicBezTo>
                    <a:pt x="6" y="267"/>
                    <a:pt x="6" y="267"/>
                    <a:pt x="6" y="267"/>
                  </a:cubicBezTo>
                  <a:cubicBezTo>
                    <a:pt x="5" y="270"/>
                    <a:pt x="5" y="274"/>
                    <a:pt x="4" y="278"/>
                  </a:cubicBezTo>
                  <a:close/>
                  <a:moveTo>
                    <a:pt x="593" y="266"/>
                  </a:moveTo>
                  <a:cubicBezTo>
                    <a:pt x="593" y="262"/>
                    <a:pt x="592" y="259"/>
                    <a:pt x="592" y="255"/>
                  </a:cubicBezTo>
                  <a:cubicBezTo>
                    <a:pt x="596" y="254"/>
                    <a:pt x="596" y="254"/>
                    <a:pt x="596" y="254"/>
                  </a:cubicBezTo>
                  <a:cubicBezTo>
                    <a:pt x="596" y="258"/>
                    <a:pt x="597" y="262"/>
                    <a:pt x="597" y="265"/>
                  </a:cubicBezTo>
                  <a:lnTo>
                    <a:pt x="593" y="266"/>
                  </a:lnTo>
                  <a:close/>
                  <a:moveTo>
                    <a:pt x="7" y="256"/>
                  </a:moveTo>
                  <a:cubicBezTo>
                    <a:pt x="3" y="255"/>
                    <a:pt x="3" y="255"/>
                    <a:pt x="3" y="255"/>
                  </a:cubicBezTo>
                  <a:cubicBezTo>
                    <a:pt x="4" y="251"/>
                    <a:pt x="4" y="248"/>
                    <a:pt x="5" y="244"/>
                  </a:cubicBezTo>
                  <a:cubicBezTo>
                    <a:pt x="9" y="245"/>
                    <a:pt x="9" y="245"/>
                    <a:pt x="9" y="245"/>
                  </a:cubicBezTo>
                  <a:cubicBezTo>
                    <a:pt x="8" y="248"/>
                    <a:pt x="7" y="252"/>
                    <a:pt x="7" y="256"/>
                  </a:cubicBezTo>
                  <a:close/>
                  <a:moveTo>
                    <a:pt x="590" y="244"/>
                  </a:moveTo>
                  <a:cubicBezTo>
                    <a:pt x="589" y="240"/>
                    <a:pt x="589" y="237"/>
                    <a:pt x="588" y="233"/>
                  </a:cubicBezTo>
                  <a:cubicBezTo>
                    <a:pt x="591" y="232"/>
                    <a:pt x="591" y="232"/>
                    <a:pt x="591" y="232"/>
                  </a:cubicBezTo>
                  <a:cubicBezTo>
                    <a:pt x="592" y="236"/>
                    <a:pt x="593" y="240"/>
                    <a:pt x="594" y="243"/>
                  </a:cubicBezTo>
                  <a:lnTo>
                    <a:pt x="590" y="244"/>
                  </a:lnTo>
                  <a:close/>
                  <a:moveTo>
                    <a:pt x="11" y="234"/>
                  </a:moveTo>
                  <a:cubicBezTo>
                    <a:pt x="7" y="233"/>
                    <a:pt x="7" y="233"/>
                    <a:pt x="7" y="233"/>
                  </a:cubicBezTo>
                  <a:cubicBezTo>
                    <a:pt x="8" y="229"/>
                    <a:pt x="9" y="226"/>
                    <a:pt x="10" y="222"/>
                  </a:cubicBezTo>
                  <a:cubicBezTo>
                    <a:pt x="14" y="223"/>
                    <a:pt x="14" y="223"/>
                    <a:pt x="14" y="223"/>
                  </a:cubicBezTo>
                  <a:cubicBezTo>
                    <a:pt x="13" y="227"/>
                    <a:pt x="12" y="230"/>
                    <a:pt x="11" y="234"/>
                  </a:cubicBezTo>
                  <a:close/>
                  <a:moveTo>
                    <a:pt x="585" y="222"/>
                  </a:moveTo>
                  <a:cubicBezTo>
                    <a:pt x="584" y="219"/>
                    <a:pt x="583" y="215"/>
                    <a:pt x="582" y="212"/>
                  </a:cubicBezTo>
                  <a:cubicBezTo>
                    <a:pt x="586" y="211"/>
                    <a:pt x="586" y="211"/>
                    <a:pt x="586" y="211"/>
                  </a:cubicBezTo>
                  <a:cubicBezTo>
                    <a:pt x="587" y="214"/>
                    <a:pt x="588" y="218"/>
                    <a:pt x="589" y="221"/>
                  </a:cubicBezTo>
                  <a:lnTo>
                    <a:pt x="585" y="222"/>
                  </a:lnTo>
                  <a:close/>
                  <a:moveTo>
                    <a:pt x="17" y="213"/>
                  </a:moveTo>
                  <a:cubicBezTo>
                    <a:pt x="13" y="211"/>
                    <a:pt x="13" y="211"/>
                    <a:pt x="13" y="211"/>
                  </a:cubicBezTo>
                  <a:cubicBezTo>
                    <a:pt x="14" y="208"/>
                    <a:pt x="15" y="204"/>
                    <a:pt x="17" y="201"/>
                  </a:cubicBezTo>
                  <a:cubicBezTo>
                    <a:pt x="20" y="202"/>
                    <a:pt x="20" y="202"/>
                    <a:pt x="20" y="202"/>
                  </a:cubicBezTo>
                  <a:cubicBezTo>
                    <a:pt x="19" y="206"/>
                    <a:pt x="18" y="209"/>
                    <a:pt x="17" y="213"/>
                  </a:cubicBezTo>
                  <a:close/>
                  <a:moveTo>
                    <a:pt x="579" y="201"/>
                  </a:moveTo>
                  <a:cubicBezTo>
                    <a:pt x="577" y="198"/>
                    <a:pt x="576" y="194"/>
                    <a:pt x="575" y="191"/>
                  </a:cubicBezTo>
                  <a:cubicBezTo>
                    <a:pt x="578" y="190"/>
                    <a:pt x="578" y="190"/>
                    <a:pt x="578" y="190"/>
                  </a:cubicBezTo>
                  <a:cubicBezTo>
                    <a:pt x="579" y="193"/>
                    <a:pt x="581" y="197"/>
                    <a:pt x="582" y="200"/>
                  </a:cubicBezTo>
                  <a:lnTo>
                    <a:pt x="579" y="201"/>
                  </a:lnTo>
                  <a:close/>
                  <a:moveTo>
                    <a:pt x="24" y="192"/>
                  </a:moveTo>
                  <a:cubicBezTo>
                    <a:pt x="21" y="190"/>
                    <a:pt x="21" y="190"/>
                    <a:pt x="21" y="190"/>
                  </a:cubicBezTo>
                  <a:cubicBezTo>
                    <a:pt x="22" y="187"/>
                    <a:pt x="23" y="183"/>
                    <a:pt x="25" y="180"/>
                  </a:cubicBezTo>
                  <a:cubicBezTo>
                    <a:pt x="28" y="181"/>
                    <a:pt x="28" y="181"/>
                    <a:pt x="28" y="181"/>
                  </a:cubicBezTo>
                  <a:cubicBezTo>
                    <a:pt x="27" y="185"/>
                    <a:pt x="25" y="188"/>
                    <a:pt x="24" y="192"/>
                  </a:cubicBezTo>
                  <a:close/>
                  <a:moveTo>
                    <a:pt x="570" y="181"/>
                  </a:moveTo>
                  <a:cubicBezTo>
                    <a:pt x="569" y="177"/>
                    <a:pt x="567" y="174"/>
                    <a:pt x="566" y="171"/>
                  </a:cubicBezTo>
                  <a:cubicBezTo>
                    <a:pt x="569" y="169"/>
                    <a:pt x="569" y="169"/>
                    <a:pt x="569" y="169"/>
                  </a:cubicBezTo>
                  <a:cubicBezTo>
                    <a:pt x="571" y="172"/>
                    <a:pt x="572" y="176"/>
                    <a:pt x="574" y="179"/>
                  </a:cubicBezTo>
                  <a:lnTo>
                    <a:pt x="570" y="181"/>
                  </a:lnTo>
                  <a:close/>
                  <a:moveTo>
                    <a:pt x="33" y="171"/>
                  </a:moveTo>
                  <a:cubicBezTo>
                    <a:pt x="29" y="170"/>
                    <a:pt x="29" y="170"/>
                    <a:pt x="29" y="170"/>
                  </a:cubicBezTo>
                  <a:cubicBezTo>
                    <a:pt x="31" y="166"/>
                    <a:pt x="33" y="163"/>
                    <a:pt x="35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6" y="165"/>
                    <a:pt x="34" y="168"/>
                    <a:pt x="33" y="171"/>
                  </a:cubicBezTo>
                  <a:close/>
                  <a:moveTo>
                    <a:pt x="561" y="161"/>
                  </a:moveTo>
                  <a:cubicBezTo>
                    <a:pt x="559" y="158"/>
                    <a:pt x="557" y="154"/>
                    <a:pt x="555" y="151"/>
                  </a:cubicBezTo>
                  <a:cubicBezTo>
                    <a:pt x="559" y="149"/>
                    <a:pt x="559" y="149"/>
                    <a:pt x="559" y="149"/>
                  </a:cubicBezTo>
                  <a:cubicBezTo>
                    <a:pt x="561" y="153"/>
                    <a:pt x="562" y="156"/>
                    <a:pt x="564" y="159"/>
                  </a:cubicBezTo>
                  <a:lnTo>
                    <a:pt x="561" y="161"/>
                  </a:lnTo>
                  <a:close/>
                  <a:moveTo>
                    <a:pt x="43" y="152"/>
                  </a:moveTo>
                  <a:cubicBezTo>
                    <a:pt x="40" y="150"/>
                    <a:pt x="40" y="150"/>
                    <a:pt x="40" y="150"/>
                  </a:cubicBezTo>
                  <a:cubicBezTo>
                    <a:pt x="42" y="147"/>
                    <a:pt x="44" y="143"/>
                    <a:pt x="46" y="140"/>
                  </a:cubicBezTo>
                  <a:cubicBezTo>
                    <a:pt x="49" y="142"/>
                    <a:pt x="49" y="142"/>
                    <a:pt x="49" y="142"/>
                  </a:cubicBezTo>
                  <a:cubicBezTo>
                    <a:pt x="47" y="145"/>
                    <a:pt x="45" y="149"/>
                    <a:pt x="43" y="152"/>
                  </a:cubicBezTo>
                  <a:close/>
                  <a:moveTo>
                    <a:pt x="550" y="142"/>
                  </a:moveTo>
                  <a:cubicBezTo>
                    <a:pt x="548" y="139"/>
                    <a:pt x="546" y="136"/>
                    <a:pt x="544" y="133"/>
                  </a:cubicBezTo>
                  <a:cubicBezTo>
                    <a:pt x="547" y="131"/>
                    <a:pt x="547" y="131"/>
                    <a:pt x="547" y="131"/>
                  </a:cubicBezTo>
                  <a:cubicBezTo>
                    <a:pt x="549" y="134"/>
                    <a:pt x="551" y="137"/>
                    <a:pt x="553" y="140"/>
                  </a:cubicBezTo>
                  <a:lnTo>
                    <a:pt x="550" y="142"/>
                  </a:lnTo>
                  <a:close/>
                  <a:moveTo>
                    <a:pt x="55" y="133"/>
                  </a:moveTo>
                  <a:cubicBezTo>
                    <a:pt x="52" y="131"/>
                    <a:pt x="52" y="131"/>
                    <a:pt x="52" y="131"/>
                  </a:cubicBezTo>
                  <a:cubicBezTo>
                    <a:pt x="54" y="128"/>
                    <a:pt x="56" y="125"/>
                    <a:pt x="58" y="122"/>
                  </a:cubicBezTo>
                  <a:cubicBezTo>
                    <a:pt x="61" y="124"/>
                    <a:pt x="61" y="124"/>
                    <a:pt x="61" y="124"/>
                  </a:cubicBezTo>
                  <a:cubicBezTo>
                    <a:pt x="59" y="127"/>
                    <a:pt x="57" y="130"/>
                    <a:pt x="55" y="133"/>
                  </a:cubicBezTo>
                  <a:close/>
                  <a:moveTo>
                    <a:pt x="537" y="124"/>
                  </a:moveTo>
                  <a:cubicBezTo>
                    <a:pt x="535" y="121"/>
                    <a:pt x="533" y="118"/>
                    <a:pt x="530" y="115"/>
                  </a:cubicBezTo>
                  <a:cubicBezTo>
                    <a:pt x="533" y="113"/>
                    <a:pt x="533" y="113"/>
                    <a:pt x="533" y="113"/>
                  </a:cubicBezTo>
                  <a:cubicBezTo>
                    <a:pt x="536" y="115"/>
                    <a:pt x="538" y="118"/>
                    <a:pt x="540" y="121"/>
                  </a:cubicBezTo>
                  <a:lnTo>
                    <a:pt x="537" y="124"/>
                  </a:lnTo>
                  <a:close/>
                  <a:moveTo>
                    <a:pt x="68" y="115"/>
                  </a:moveTo>
                  <a:cubicBezTo>
                    <a:pt x="65" y="113"/>
                    <a:pt x="65" y="113"/>
                    <a:pt x="65" y="113"/>
                  </a:cubicBezTo>
                  <a:cubicBezTo>
                    <a:pt x="68" y="110"/>
                    <a:pt x="70" y="107"/>
                    <a:pt x="72" y="104"/>
                  </a:cubicBezTo>
                  <a:cubicBezTo>
                    <a:pt x="75" y="107"/>
                    <a:pt x="75" y="107"/>
                    <a:pt x="75" y="107"/>
                  </a:cubicBezTo>
                  <a:cubicBezTo>
                    <a:pt x="73" y="109"/>
                    <a:pt x="70" y="112"/>
                    <a:pt x="68" y="115"/>
                  </a:cubicBezTo>
                  <a:close/>
                  <a:moveTo>
                    <a:pt x="523" y="106"/>
                  </a:moveTo>
                  <a:cubicBezTo>
                    <a:pt x="521" y="104"/>
                    <a:pt x="519" y="101"/>
                    <a:pt x="516" y="98"/>
                  </a:cubicBezTo>
                  <a:cubicBezTo>
                    <a:pt x="519" y="96"/>
                    <a:pt x="519" y="96"/>
                    <a:pt x="519" y="96"/>
                  </a:cubicBezTo>
                  <a:cubicBezTo>
                    <a:pt x="521" y="98"/>
                    <a:pt x="524" y="101"/>
                    <a:pt x="526" y="104"/>
                  </a:cubicBezTo>
                  <a:lnTo>
                    <a:pt x="523" y="106"/>
                  </a:lnTo>
                  <a:close/>
                  <a:moveTo>
                    <a:pt x="83" y="98"/>
                  </a:moveTo>
                  <a:cubicBezTo>
                    <a:pt x="80" y="96"/>
                    <a:pt x="80" y="96"/>
                    <a:pt x="80" y="96"/>
                  </a:cubicBezTo>
                  <a:cubicBezTo>
                    <a:pt x="82" y="93"/>
                    <a:pt x="85" y="90"/>
                    <a:pt x="88" y="88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88" y="93"/>
                    <a:pt x="85" y="96"/>
                    <a:pt x="83" y="98"/>
                  </a:cubicBezTo>
                  <a:close/>
                  <a:moveTo>
                    <a:pt x="508" y="90"/>
                  </a:moveTo>
                  <a:cubicBezTo>
                    <a:pt x="506" y="88"/>
                    <a:pt x="503" y="85"/>
                    <a:pt x="500" y="83"/>
                  </a:cubicBezTo>
                  <a:cubicBezTo>
                    <a:pt x="503" y="80"/>
                    <a:pt x="503" y="80"/>
                    <a:pt x="503" y="80"/>
                  </a:cubicBezTo>
                  <a:cubicBezTo>
                    <a:pt x="506" y="82"/>
                    <a:pt x="508" y="85"/>
                    <a:pt x="511" y="88"/>
                  </a:cubicBezTo>
                  <a:lnTo>
                    <a:pt x="508" y="90"/>
                  </a:lnTo>
                  <a:close/>
                  <a:moveTo>
                    <a:pt x="98" y="83"/>
                  </a:moveTo>
                  <a:cubicBezTo>
                    <a:pt x="96" y="80"/>
                    <a:pt x="96" y="80"/>
                    <a:pt x="96" y="80"/>
                  </a:cubicBezTo>
                  <a:cubicBezTo>
                    <a:pt x="98" y="78"/>
                    <a:pt x="101" y="75"/>
                    <a:pt x="104" y="73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4" y="78"/>
                    <a:pt x="101" y="80"/>
                    <a:pt x="98" y="83"/>
                  </a:cubicBezTo>
                  <a:close/>
                  <a:moveTo>
                    <a:pt x="492" y="75"/>
                  </a:moveTo>
                  <a:cubicBezTo>
                    <a:pt x="489" y="73"/>
                    <a:pt x="487" y="70"/>
                    <a:pt x="484" y="68"/>
                  </a:cubicBezTo>
                  <a:cubicBezTo>
                    <a:pt x="486" y="65"/>
                    <a:pt x="486" y="65"/>
                    <a:pt x="486" y="65"/>
                  </a:cubicBezTo>
                  <a:cubicBezTo>
                    <a:pt x="489" y="68"/>
                    <a:pt x="492" y="70"/>
                    <a:pt x="495" y="72"/>
                  </a:cubicBezTo>
                  <a:lnTo>
                    <a:pt x="492" y="75"/>
                  </a:lnTo>
                  <a:close/>
                  <a:moveTo>
                    <a:pt x="115" y="68"/>
                  </a:moveTo>
                  <a:cubicBezTo>
                    <a:pt x="113" y="65"/>
                    <a:pt x="113" y="65"/>
                    <a:pt x="113" y="65"/>
                  </a:cubicBezTo>
                  <a:cubicBezTo>
                    <a:pt x="116" y="63"/>
                    <a:pt x="118" y="61"/>
                    <a:pt x="121" y="59"/>
                  </a:cubicBezTo>
                  <a:cubicBezTo>
                    <a:pt x="124" y="62"/>
                    <a:pt x="124" y="62"/>
                    <a:pt x="124" y="62"/>
                  </a:cubicBezTo>
                  <a:cubicBezTo>
                    <a:pt x="121" y="64"/>
                    <a:pt x="118" y="66"/>
                    <a:pt x="115" y="68"/>
                  </a:cubicBezTo>
                  <a:close/>
                  <a:moveTo>
                    <a:pt x="475" y="61"/>
                  </a:moveTo>
                  <a:cubicBezTo>
                    <a:pt x="472" y="59"/>
                    <a:pt x="469" y="57"/>
                    <a:pt x="466" y="55"/>
                  </a:cubicBezTo>
                  <a:cubicBezTo>
                    <a:pt x="468" y="52"/>
                    <a:pt x="468" y="52"/>
                    <a:pt x="468" y="52"/>
                  </a:cubicBezTo>
                  <a:cubicBezTo>
                    <a:pt x="471" y="54"/>
                    <a:pt x="474" y="56"/>
                    <a:pt x="477" y="58"/>
                  </a:cubicBezTo>
                  <a:lnTo>
                    <a:pt x="475" y="61"/>
                  </a:lnTo>
                  <a:close/>
                  <a:moveTo>
                    <a:pt x="133" y="55"/>
                  </a:moveTo>
                  <a:cubicBezTo>
                    <a:pt x="131" y="52"/>
                    <a:pt x="131" y="52"/>
                    <a:pt x="131" y="52"/>
                  </a:cubicBezTo>
                  <a:cubicBezTo>
                    <a:pt x="134" y="50"/>
                    <a:pt x="137" y="48"/>
                    <a:pt x="140" y="46"/>
                  </a:cubicBezTo>
                  <a:cubicBezTo>
                    <a:pt x="142" y="49"/>
                    <a:pt x="142" y="49"/>
                    <a:pt x="142" y="49"/>
                  </a:cubicBezTo>
                  <a:cubicBezTo>
                    <a:pt x="139" y="51"/>
                    <a:pt x="136" y="53"/>
                    <a:pt x="133" y="55"/>
                  </a:cubicBezTo>
                  <a:close/>
                  <a:moveTo>
                    <a:pt x="457" y="49"/>
                  </a:moveTo>
                  <a:cubicBezTo>
                    <a:pt x="453" y="47"/>
                    <a:pt x="450" y="45"/>
                    <a:pt x="447" y="43"/>
                  </a:cubicBezTo>
                  <a:cubicBezTo>
                    <a:pt x="449" y="40"/>
                    <a:pt x="449" y="40"/>
                    <a:pt x="449" y="40"/>
                  </a:cubicBezTo>
                  <a:cubicBezTo>
                    <a:pt x="452" y="42"/>
                    <a:pt x="455" y="44"/>
                    <a:pt x="459" y="46"/>
                  </a:cubicBezTo>
                  <a:lnTo>
                    <a:pt x="457" y="49"/>
                  </a:lnTo>
                  <a:close/>
                  <a:moveTo>
                    <a:pt x="151" y="43"/>
                  </a:moveTo>
                  <a:cubicBezTo>
                    <a:pt x="149" y="40"/>
                    <a:pt x="149" y="40"/>
                    <a:pt x="149" y="40"/>
                  </a:cubicBezTo>
                  <a:cubicBezTo>
                    <a:pt x="153" y="38"/>
                    <a:pt x="156" y="37"/>
                    <a:pt x="159" y="35"/>
                  </a:cubicBezTo>
                  <a:cubicBezTo>
                    <a:pt x="161" y="38"/>
                    <a:pt x="161" y="38"/>
                    <a:pt x="161" y="38"/>
                  </a:cubicBezTo>
                  <a:cubicBezTo>
                    <a:pt x="158" y="40"/>
                    <a:pt x="155" y="42"/>
                    <a:pt x="151" y="43"/>
                  </a:cubicBezTo>
                  <a:close/>
                  <a:moveTo>
                    <a:pt x="437" y="38"/>
                  </a:moveTo>
                  <a:cubicBezTo>
                    <a:pt x="434" y="36"/>
                    <a:pt x="431" y="34"/>
                    <a:pt x="427" y="33"/>
                  </a:cubicBezTo>
                  <a:cubicBezTo>
                    <a:pt x="429" y="29"/>
                    <a:pt x="429" y="29"/>
                    <a:pt x="429" y="29"/>
                  </a:cubicBezTo>
                  <a:cubicBezTo>
                    <a:pt x="432" y="31"/>
                    <a:pt x="436" y="33"/>
                    <a:pt x="439" y="35"/>
                  </a:cubicBezTo>
                  <a:lnTo>
                    <a:pt x="437" y="38"/>
                  </a:lnTo>
                  <a:close/>
                  <a:moveTo>
                    <a:pt x="171" y="33"/>
                  </a:moveTo>
                  <a:cubicBezTo>
                    <a:pt x="169" y="30"/>
                    <a:pt x="169" y="30"/>
                    <a:pt x="169" y="30"/>
                  </a:cubicBezTo>
                  <a:cubicBezTo>
                    <a:pt x="173" y="28"/>
                    <a:pt x="176" y="27"/>
                    <a:pt x="179" y="25"/>
                  </a:cubicBezTo>
                  <a:cubicBezTo>
                    <a:pt x="181" y="28"/>
                    <a:pt x="181" y="28"/>
                    <a:pt x="181" y="28"/>
                  </a:cubicBezTo>
                  <a:cubicBezTo>
                    <a:pt x="177" y="30"/>
                    <a:pt x="174" y="31"/>
                    <a:pt x="171" y="33"/>
                  </a:cubicBezTo>
                  <a:close/>
                  <a:moveTo>
                    <a:pt x="417" y="28"/>
                  </a:moveTo>
                  <a:cubicBezTo>
                    <a:pt x="414" y="27"/>
                    <a:pt x="411" y="25"/>
                    <a:pt x="407" y="24"/>
                  </a:cubicBezTo>
                  <a:cubicBezTo>
                    <a:pt x="409" y="21"/>
                    <a:pt x="409" y="21"/>
                    <a:pt x="409" y="21"/>
                  </a:cubicBezTo>
                  <a:cubicBezTo>
                    <a:pt x="412" y="22"/>
                    <a:pt x="415" y="23"/>
                    <a:pt x="419" y="25"/>
                  </a:cubicBezTo>
                  <a:lnTo>
                    <a:pt x="417" y="28"/>
                  </a:lnTo>
                  <a:close/>
                  <a:moveTo>
                    <a:pt x="191" y="24"/>
                  </a:moveTo>
                  <a:cubicBezTo>
                    <a:pt x="190" y="21"/>
                    <a:pt x="190" y="21"/>
                    <a:pt x="190" y="21"/>
                  </a:cubicBezTo>
                  <a:cubicBezTo>
                    <a:pt x="193" y="19"/>
                    <a:pt x="197" y="18"/>
                    <a:pt x="200" y="17"/>
                  </a:cubicBezTo>
                  <a:cubicBezTo>
                    <a:pt x="201" y="20"/>
                    <a:pt x="201" y="20"/>
                    <a:pt x="201" y="20"/>
                  </a:cubicBezTo>
                  <a:cubicBezTo>
                    <a:pt x="198" y="22"/>
                    <a:pt x="194" y="23"/>
                    <a:pt x="191" y="24"/>
                  </a:cubicBezTo>
                  <a:close/>
                  <a:moveTo>
                    <a:pt x="397" y="20"/>
                  </a:moveTo>
                  <a:cubicBezTo>
                    <a:pt x="393" y="19"/>
                    <a:pt x="390" y="18"/>
                    <a:pt x="386" y="17"/>
                  </a:cubicBezTo>
                  <a:cubicBezTo>
                    <a:pt x="387" y="13"/>
                    <a:pt x="387" y="13"/>
                    <a:pt x="387" y="13"/>
                  </a:cubicBezTo>
                  <a:cubicBezTo>
                    <a:pt x="391" y="14"/>
                    <a:pt x="394" y="15"/>
                    <a:pt x="398" y="17"/>
                  </a:cubicBezTo>
                  <a:lnTo>
                    <a:pt x="397" y="20"/>
                  </a:lnTo>
                  <a:close/>
                  <a:moveTo>
                    <a:pt x="212" y="17"/>
                  </a:moveTo>
                  <a:cubicBezTo>
                    <a:pt x="211" y="13"/>
                    <a:pt x="211" y="13"/>
                    <a:pt x="211" y="13"/>
                  </a:cubicBezTo>
                  <a:cubicBezTo>
                    <a:pt x="214" y="12"/>
                    <a:pt x="218" y="11"/>
                    <a:pt x="222" y="10"/>
                  </a:cubicBezTo>
                  <a:cubicBezTo>
                    <a:pt x="223" y="14"/>
                    <a:pt x="223" y="14"/>
                    <a:pt x="223" y="14"/>
                  </a:cubicBezTo>
                  <a:cubicBezTo>
                    <a:pt x="219" y="15"/>
                    <a:pt x="215" y="16"/>
                    <a:pt x="212" y="17"/>
                  </a:cubicBezTo>
                  <a:close/>
                  <a:moveTo>
                    <a:pt x="376" y="14"/>
                  </a:moveTo>
                  <a:cubicBezTo>
                    <a:pt x="372" y="13"/>
                    <a:pt x="368" y="12"/>
                    <a:pt x="365" y="11"/>
                  </a:cubicBezTo>
                  <a:cubicBezTo>
                    <a:pt x="366" y="7"/>
                    <a:pt x="366" y="7"/>
                    <a:pt x="366" y="7"/>
                  </a:cubicBezTo>
                  <a:cubicBezTo>
                    <a:pt x="369" y="8"/>
                    <a:pt x="373" y="9"/>
                    <a:pt x="377" y="10"/>
                  </a:cubicBezTo>
                  <a:lnTo>
                    <a:pt x="376" y="14"/>
                  </a:lnTo>
                  <a:close/>
                  <a:moveTo>
                    <a:pt x="233" y="11"/>
                  </a:moveTo>
                  <a:cubicBezTo>
                    <a:pt x="232" y="8"/>
                    <a:pt x="232" y="8"/>
                    <a:pt x="232" y="8"/>
                  </a:cubicBezTo>
                  <a:cubicBezTo>
                    <a:pt x="236" y="7"/>
                    <a:pt x="240" y="6"/>
                    <a:pt x="243" y="5"/>
                  </a:cubicBezTo>
                  <a:cubicBezTo>
                    <a:pt x="244" y="9"/>
                    <a:pt x="244" y="9"/>
                    <a:pt x="244" y="9"/>
                  </a:cubicBezTo>
                  <a:cubicBezTo>
                    <a:pt x="240" y="10"/>
                    <a:pt x="237" y="10"/>
                    <a:pt x="233" y="11"/>
                  </a:cubicBezTo>
                  <a:close/>
                  <a:moveTo>
                    <a:pt x="354" y="9"/>
                  </a:moveTo>
                  <a:cubicBezTo>
                    <a:pt x="350" y="8"/>
                    <a:pt x="347" y="7"/>
                    <a:pt x="343" y="7"/>
                  </a:cubicBezTo>
                  <a:cubicBezTo>
                    <a:pt x="344" y="3"/>
                    <a:pt x="344" y="3"/>
                    <a:pt x="344" y="3"/>
                  </a:cubicBezTo>
                  <a:cubicBezTo>
                    <a:pt x="347" y="4"/>
                    <a:pt x="351" y="4"/>
                    <a:pt x="355" y="5"/>
                  </a:cubicBezTo>
                  <a:lnTo>
                    <a:pt x="354" y="9"/>
                  </a:lnTo>
                  <a:close/>
                  <a:moveTo>
                    <a:pt x="255" y="7"/>
                  </a:moveTo>
                  <a:cubicBezTo>
                    <a:pt x="254" y="3"/>
                    <a:pt x="254" y="3"/>
                    <a:pt x="254" y="3"/>
                  </a:cubicBezTo>
                  <a:cubicBezTo>
                    <a:pt x="258" y="3"/>
                    <a:pt x="262" y="2"/>
                    <a:pt x="266" y="2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2" y="6"/>
                    <a:pt x="259" y="7"/>
                    <a:pt x="255" y="7"/>
                  </a:cubicBezTo>
                  <a:close/>
                  <a:moveTo>
                    <a:pt x="332" y="6"/>
                  </a:moveTo>
                  <a:cubicBezTo>
                    <a:pt x="329" y="5"/>
                    <a:pt x="325" y="5"/>
                    <a:pt x="321" y="5"/>
                  </a:cubicBezTo>
                  <a:cubicBezTo>
                    <a:pt x="321" y="1"/>
                    <a:pt x="321" y="1"/>
                    <a:pt x="321" y="1"/>
                  </a:cubicBezTo>
                  <a:cubicBezTo>
                    <a:pt x="325" y="1"/>
                    <a:pt x="329" y="1"/>
                    <a:pt x="333" y="2"/>
                  </a:cubicBezTo>
                  <a:lnTo>
                    <a:pt x="332" y="6"/>
                  </a:lnTo>
                  <a:close/>
                  <a:moveTo>
                    <a:pt x="277" y="5"/>
                  </a:moveTo>
                  <a:cubicBezTo>
                    <a:pt x="277" y="1"/>
                    <a:pt x="277" y="1"/>
                    <a:pt x="277" y="1"/>
                  </a:cubicBezTo>
                  <a:cubicBezTo>
                    <a:pt x="280" y="1"/>
                    <a:pt x="284" y="0"/>
                    <a:pt x="288" y="0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4" y="4"/>
                    <a:pt x="281" y="4"/>
                    <a:pt x="277" y="5"/>
                  </a:cubicBezTo>
                  <a:close/>
                  <a:moveTo>
                    <a:pt x="310" y="4"/>
                  </a:moveTo>
                  <a:cubicBezTo>
                    <a:pt x="307" y="4"/>
                    <a:pt x="303" y="4"/>
                    <a:pt x="299" y="4"/>
                  </a:cubicBezTo>
                  <a:cubicBezTo>
                    <a:pt x="299" y="4"/>
                    <a:pt x="299" y="4"/>
                    <a:pt x="299" y="4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3" y="0"/>
                    <a:pt x="307" y="0"/>
                    <a:pt x="310" y="0"/>
                  </a:cubicBezTo>
                  <a:lnTo>
                    <a:pt x="31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DB663B7A-EDD4-4D5A-A5EC-A579867B6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" y="3843"/>
              <a:ext cx="898" cy="193"/>
            </a:xfrm>
            <a:custGeom>
              <a:avLst/>
              <a:gdLst>
                <a:gd name="T0" fmla="*/ 134 w 330"/>
                <a:gd name="T1" fmla="*/ 71 h 71"/>
                <a:gd name="T2" fmla="*/ 0 w 330"/>
                <a:gd name="T3" fmla="*/ 42 h 71"/>
                <a:gd name="T4" fmla="*/ 2 w 330"/>
                <a:gd name="T5" fmla="*/ 37 h 71"/>
                <a:gd name="T6" fmla="*/ 134 w 330"/>
                <a:gd name="T7" fmla="*/ 66 h 71"/>
                <a:gd name="T8" fmla="*/ 326 w 330"/>
                <a:gd name="T9" fmla="*/ 0 h 71"/>
                <a:gd name="T10" fmla="*/ 330 w 330"/>
                <a:gd name="T11" fmla="*/ 5 h 71"/>
                <a:gd name="T12" fmla="*/ 134 w 330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71">
                  <a:moveTo>
                    <a:pt x="134" y="71"/>
                  </a:moveTo>
                  <a:cubicBezTo>
                    <a:pt x="88" y="71"/>
                    <a:pt x="42" y="62"/>
                    <a:pt x="0" y="42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44" y="56"/>
                    <a:pt x="88" y="66"/>
                    <a:pt x="134" y="66"/>
                  </a:cubicBezTo>
                  <a:cubicBezTo>
                    <a:pt x="205" y="66"/>
                    <a:pt x="271" y="43"/>
                    <a:pt x="326" y="0"/>
                  </a:cubicBezTo>
                  <a:cubicBezTo>
                    <a:pt x="330" y="5"/>
                    <a:pt x="330" y="5"/>
                    <a:pt x="330" y="5"/>
                  </a:cubicBezTo>
                  <a:cubicBezTo>
                    <a:pt x="273" y="48"/>
                    <a:pt x="206" y="71"/>
                    <a:pt x="134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43389C89-4BC9-4109-9F91-91BCA9187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0" y="3033"/>
              <a:ext cx="49" cy="380"/>
            </a:xfrm>
            <a:custGeom>
              <a:avLst/>
              <a:gdLst>
                <a:gd name="T0" fmla="*/ 6 w 18"/>
                <a:gd name="T1" fmla="*/ 140 h 140"/>
                <a:gd name="T2" fmla="*/ 0 w 18"/>
                <a:gd name="T3" fmla="*/ 138 h 140"/>
                <a:gd name="T4" fmla="*/ 13 w 18"/>
                <a:gd name="T5" fmla="*/ 50 h 140"/>
                <a:gd name="T6" fmla="*/ 9 w 18"/>
                <a:gd name="T7" fmla="*/ 0 h 140"/>
                <a:gd name="T8" fmla="*/ 14 w 18"/>
                <a:gd name="T9" fmla="*/ 0 h 140"/>
                <a:gd name="T10" fmla="*/ 18 w 18"/>
                <a:gd name="T11" fmla="*/ 50 h 140"/>
                <a:gd name="T12" fmla="*/ 6 w 18"/>
                <a:gd name="T13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40">
                  <a:moveTo>
                    <a:pt x="6" y="140"/>
                  </a:moveTo>
                  <a:cubicBezTo>
                    <a:pt x="0" y="138"/>
                    <a:pt x="0" y="138"/>
                    <a:pt x="0" y="138"/>
                  </a:cubicBezTo>
                  <a:cubicBezTo>
                    <a:pt x="9" y="110"/>
                    <a:pt x="13" y="80"/>
                    <a:pt x="13" y="50"/>
                  </a:cubicBezTo>
                  <a:cubicBezTo>
                    <a:pt x="13" y="34"/>
                    <a:pt x="12" y="17"/>
                    <a:pt x="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7" y="16"/>
                    <a:pt x="18" y="33"/>
                    <a:pt x="18" y="50"/>
                  </a:cubicBezTo>
                  <a:cubicBezTo>
                    <a:pt x="18" y="81"/>
                    <a:pt x="14" y="111"/>
                    <a:pt x="6" y="1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030001D8-DAB5-48EC-B0AE-FD976B28A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" y="2301"/>
              <a:ext cx="348" cy="65"/>
            </a:xfrm>
            <a:custGeom>
              <a:avLst/>
              <a:gdLst>
                <a:gd name="T0" fmla="*/ 126 w 128"/>
                <a:gd name="T1" fmla="*/ 24 h 24"/>
                <a:gd name="T2" fmla="*/ 21 w 128"/>
                <a:gd name="T3" fmla="*/ 6 h 24"/>
                <a:gd name="T4" fmla="*/ 0 w 128"/>
                <a:gd name="T5" fmla="*/ 7 h 24"/>
                <a:gd name="T6" fmla="*/ 0 w 128"/>
                <a:gd name="T7" fmla="*/ 1 h 24"/>
                <a:gd name="T8" fmla="*/ 21 w 128"/>
                <a:gd name="T9" fmla="*/ 0 h 24"/>
                <a:gd name="T10" fmla="*/ 128 w 128"/>
                <a:gd name="T11" fmla="*/ 19 h 24"/>
                <a:gd name="T12" fmla="*/ 126 w 1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24">
                  <a:moveTo>
                    <a:pt x="126" y="24"/>
                  </a:moveTo>
                  <a:cubicBezTo>
                    <a:pt x="93" y="12"/>
                    <a:pt x="57" y="6"/>
                    <a:pt x="21" y="6"/>
                  </a:cubicBezTo>
                  <a:cubicBezTo>
                    <a:pt x="14" y="6"/>
                    <a:pt x="7" y="6"/>
                    <a:pt x="0" y="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14" y="0"/>
                    <a:pt x="21" y="0"/>
                  </a:cubicBezTo>
                  <a:cubicBezTo>
                    <a:pt x="58" y="0"/>
                    <a:pt x="94" y="7"/>
                    <a:pt x="128" y="19"/>
                  </a:cubicBezTo>
                  <a:lnTo>
                    <a:pt x="126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C87D519-ABE9-4A43-B1DD-D77BD6883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" y="2546"/>
              <a:ext cx="168" cy="212"/>
            </a:xfrm>
            <a:custGeom>
              <a:avLst/>
              <a:gdLst>
                <a:gd name="T0" fmla="*/ 5 w 62"/>
                <a:gd name="T1" fmla="*/ 78 h 78"/>
                <a:gd name="T2" fmla="*/ 0 w 62"/>
                <a:gd name="T3" fmla="*/ 75 h 78"/>
                <a:gd name="T4" fmla="*/ 58 w 62"/>
                <a:gd name="T5" fmla="*/ 0 h 78"/>
                <a:gd name="T6" fmla="*/ 62 w 62"/>
                <a:gd name="T7" fmla="*/ 4 h 78"/>
                <a:gd name="T8" fmla="*/ 5 w 62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8">
                  <a:moveTo>
                    <a:pt x="5" y="78"/>
                  </a:moveTo>
                  <a:cubicBezTo>
                    <a:pt x="0" y="75"/>
                    <a:pt x="0" y="75"/>
                    <a:pt x="0" y="75"/>
                  </a:cubicBezTo>
                  <a:cubicBezTo>
                    <a:pt x="16" y="47"/>
                    <a:pt x="35" y="22"/>
                    <a:pt x="58" y="0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40" y="25"/>
                    <a:pt x="20" y="50"/>
                    <a:pt x="5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27406448-0E7B-4CA6-8330-001E21B5B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5" y="3215"/>
              <a:ext cx="248" cy="552"/>
            </a:xfrm>
            <a:custGeom>
              <a:avLst/>
              <a:gdLst>
                <a:gd name="T0" fmla="*/ 87 w 91"/>
                <a:gd name="T1" fmla="*/ 203 h 203"/>
                <a:gd name="T2" fmla="*/ 0 w 91"/>
                <a:gd name="T3" fmla="*/ 0 h 203"/>
                <a:gd name="T4" fmla="*/ 5 w 91"/>
                <a:gd name="T5" fmla="*/ 0 h 203"/>
                <a:gd name="T6" fmla="*/ 91 w 91"/>
                <a:gd name="T7" fmla="*/ 199 h 203"/>
                <a:gd name="T8" fmla="*/ 87 w 91"/>
                <a:gd name="T9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203">
                  <a:moveTo>
                    <a:pt x="87" y="203"/>
                  </a:moveTo>
                  <a:cubicBezTo>
                    <a:pt x="35" y="148"/>
                    <a:pt x="4" y="76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" y="74"/>
                    <a:pt x="40" y="145"/>
                    <a:pt x="91" y="199"/>
                  </a:cubicBezTo>
                  <a:lnTo>
                    <a:pt x="87" y="2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336AAF1D-B989-4A12-89F4-96D0740A8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3900"/>
              <a:ext cx="185" cy="114"/>
            </a:xfrm>
            <a:custGeom>
              <a:avLst/>
              <a:gdLst>
                <a:gd name="T0" fmla="*/ 66 w 68"/>
                <a:gd name="T1" fmla="*/ 42 h 42"/>
                <a:gd name="T2" fmla="*/ 0 w 68"/>
                <a:gd name="T3" fmla="*/ 4 h 42"/>
                <a:gd name="T4" fmla="*/ 3 w 68"/>
                <a:gd name="T5" fmla="*/ 0 h 42"/>
                <a:gd name="T6" fmla="*/ 68 w 68"/>
                <a:gd name="T7" fmla="*/ 37 h 42"/>
                <a:gd name="T8" fmla="*/ 66 w 6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42">
                  <a:moveTo>
                    <a:pt x="66" y="42"/>
                  </a:moveTo>
                  <a:cubicBezTo>
                    <a:pt x="42" y="32"/>
                    <a:pt x="20" y="19"/>
                    <a:pt x="0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3" y="15"/>
                    <a:pt x="45" y="27"/>
                    <a:pt x="68" y="37"/>
                  </a:cubicBezTo>
                  <a:lnTo>
                    <a:pt x="66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76905F0E-CA06-4F02-8F0B-BC508678D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8" y="3788"/>
              <a:ext cx="183" cy="155"/>
            </a:xfrm>
            <a:custGeom>
              <a:avLst/>
              <a:gdLst>
                <a:gd name="T0" fmla="*/ 3 w 67"/>
                <a:gd name="T1" fmla="*/ 57 h 57"/>
                <a:gd name="T2" fmla="*/ 0 w 67"/>
                <a:gd name="T3" fmla="*/ 53 h 57"/>
                <a:gd name="T4" fmla="*/ 63 w 67"/>
                <a:gd name="T5" fmla="*/ 0 h 57"/>
                <a:gd name="T6" fmla="*/ 67 w 67"/>
                <a:gd name="T7" fmla="*/ 4 h 57"/>
                <a:gd name="T8" fmla="*/ 3 w 67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7">
                  <a:moveTo>
                    <a:pt x="3" y="57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23" y="38"/>
                    <a:pt x="44" y="20"/>
                    <a:pt x="63" y="0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48" y="25"/>
                    <a:pt x="26" y="42"/>
                    <a:pt x="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F3D7730B-6CF5-4F12-A812-55BD78456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2" y="2301"/>
              <a:ext cx="629" cy="941"/>
            </a:xfrm>
            <a:custGeom>
              <a:avLst/>
              <a:gdLst>
                <a:gd name="T0" fmla="*/ 230 w 231"/>
                <a:gd name="T1" fmla="*/ 346 h 346"/>
                <a:gd name="T2" fmla="*/ 224 w 231"/>
                <a:gd name="T3" fmla="*/ 346 h 346"/>
                <a:gd name="T4" fmla="*/ 225 w 231"/>
                <a:gd name="T5" fmla="*/ 319 h 346"/>
                <a:gd name="T6" fmla="*/ 0 w 231"/>
                <a:gd name="T7" fmla="*/ 5 h 346"/>
                <a:gd name="T8" fmla="*/ 1 w 231"/>
                <a:gd name="T9" fmla="*/ 0 h 346"/>
                <a:gd name="T10" fmla="*/ 231 w 231"/>
                <a:gd name="T11" fmla="*/ 319 h 346"/>
                <a:gd name="T12" fmla="*/ 230 w 231"/>
                <a:gd name="T13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1" h="346">
                  <a:moveTo>
                    <a:pt x="230" y="346"/>
                  </a:moveTo>
                  <a:cubicBezTo>
                    <a:pt x="224" y="346"/>
                    <a:pt x="224" y="346"/>
                    <a:pt x="224" y="346"/>
                  </a:cubicBezTo>
                  <a:cubicBezTo>
                    <a:pt x="225" y="337"/>
                    <a:pt x="225" y="328"/>
                    <a:pt x="225" y="319"/>
                  </a:cubicBezTo>
                  <a:cubicBezTo>
                    <a:pt x="225" y="177"/>
                    <a:pt x="135" y="50"/>
                    <a:pt x="0" y="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39" y="46"/>
                    <a:pt x="231" y="174"/>
                    <a:pt x="231" y="319"/>
                  </a:cubicBezTo>
                  <a:cubicBezTo>
                    <a:pt x="231" y="328"/>
                    <a:pt x="231" y="337"/>
                    <a:pt x="230" y="3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89BBFB7-C114-4BCF-8AA1-F613F906F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0" y="2252"/>
              <a:ext cx="661" cy="291"/>
            </a:xfrm>
            <a:custGeom>
              <a:avLst/>
              <a:gdLst>
                <a:gd name="T0" fmla="*/ 4 w 243"/>
                <a:gd name="T1" fmla="*/ 107 h 107"/>
                <a:gd name="T2" fmla="*/ 0 w 243"/>
                <a:gd name="T3" fmla="*/ 103 h 107"/>
                <a:gd name="T4" fmla="*/ 243 w 243"/>
                <a:gd name="T5" fmla="*/ 0 h 107"/>
                <a:gd name="T6" fmla="*/ 243 w 243"/>
                <a:gd name="T7" fmla="*/ 5 h 107"/>
                <a:gd name="T8" fmla="*/ 4 w 243"/>
                <a:gd name="T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107">
                  <a:moveTo>
                    <a:pt x="4" y="107"/>
                  </a:moveTo>
                  <a:cubicBezTo>
                    <a:pt x="0" y="103"/>
                    <a:pt x="0" y="103"/>
                    <a:pt x="0" y="103"/>
                  </a:cubicBezTo>
                  <a:cubicBezTo>
                    <a:pt x="65" y="37"/>
                    <a:pt x="151" y="0"/>
                    <a:pt x="243" y="0"/>
                  </a:cubicBezTo>
                  <a:cubicBezTo>
                    <a:pt x="243" y="5"/>
                    <a:pt x="243" y="5"/>
                    <a:pt x="243" y="5"/>
                  </a:cubicBezTo>
                  <a:cubicBezTo>
                    <a:pt x="152" y="5"/>
                    <a:pt x="68" y="42"/>
                    <a:pt x="4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CF2FC68A-24FD-4B86-A11F-2F08FF010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2690"/>
              <a:ext cx="147" cy="593"/>
            </a:xfrm>
            <a:custGeom>
              <a:avLst/>
              <a:gdLst>
                <a:gd name="T0" fmla="*/ 2 w 54"/>
                <a:gd name="T1" fmla="*/ 218 h 218"/>
                <a:gd name="T2" fmla="*/ 0 w 54"/>
                <a:gd name="T3" fmla="*/ 176 h 218"/>
                <a:gd name="T4" fmla="*/ 49 w 54"/>
                <a:gd name="T5" fmla="*/ 0 h 218"/>
                <a:gd name="T6" fmla="*/ 54 w 54"/>
                <a:gd name="T7" fmla="*/ 3 h 218"/>
                <a:gd name="T8" fmla="*/ 5 w 54"/>
                <a:gd name="T9" fmla="*/ 176 h 218"/>
                <a:gd name="T10" fmla="*/ 8 w 54"/>
                <a:gd name="T11" fmla="*/ 218 h 218"/>
                <a:gd name="T12" fmla="*/ 2 w 54"/>
                <a:gd name="T13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218">
                  <a:moveTo>
                    <a:pt x="2" y="218"/>
                  </a:moveTo>
                  <a:cubicBezTo>
                    <a:pt x="1" y="205"/>
                    <a:pt x="0" y="191"/>
                    <a:pt x="0" y="176"/>
                  </a:cubicBezTo>
                  <a:cubicBezTo>
                    <a:pt x="0" y="114"/>
                    <a:pt x="17" y="53"/>
                    <a:pt x="49" y="0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22" y="55"/>
                    <a:pt x="5" y="115"/>
                    <a:pt x="5" y="176"/>
                  </a:cubicBezTo>
                  <a:cubicBezTo>
                    <a:pt x="5" y="190"/>
                    <a:pt x="6" y="204"/>
                    <a:pt x="8" y="218"/>
                  </a:cubicBezTo>
                  <a:lnTo>
                    <a:pt x="2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5" name="Oval 16">
              <a:extLst>
                <a:ext uri="{FF2B5EF4-FFF2-40B4-BE49-F238E27FC236}">
                  <a16:creationId xmlns:a16="http://schemas.microsoft.com/office/drawing/2014/main" id="{B8037C5E-DD91-4514-9B63-F686BCEE6F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7" y="3296"/>
              <a:ext cx="71" cy="7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6" name="Oval 17">
              <a:extLst>
                <a:ext uri="{FF2B5EF4-FFF2-40B4-BE49-F238E27FC236}">
                  <a16:creationId xmlns:a16="http://schemas.microsoft.com/office/drawing/2014/main" id="{2FCBFA7A-9025-4904-B83E-8F28A0684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3" y="2576"/>
              <a:ext cx="68" cy="6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7" name="Oval 18">
              <a:extLst>
                <a:ext uri="{FF2B5EF4-FFF2-40B4-BE49-F238E27FC236}">
                  <a16:creationId xmlns:a16="http://schemas.microsoft.com/office/drawing/2014/main" id="{F48748DA-BDBC-459F-8E8B-3BD4F756A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" y="2230"/>
              <a:ext cx="49" cy="5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8" name="Oval 19">
              <a:extLst>
                <a:ext uri="{FF2B5EF4-FFF2-40B4-BE49-F238E27FC236}">
                  <a16:creationId xmlns:a16="http://schemas.microsoft.com/office/drawing/2014/main" id="{8A1F2D09-036E-44EF-AC1D-06AD15DA8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3340"/>
              <a:ext cx="41" cy="4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9" name="Oval 20">
              <a:extLst>
                <a:ext uri="{FF2B5EF4-FFF2-40B4-BE49-F238E27FC236}">
                  <a16:creationId xmlns:a16="http://schemas.microsoft.com/office/drawing/2014/main" id="{BFDEDDDD-722E-4087-B2C3-9D3022D2E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5" y="3889"/>
              <a:ext cx="51" cy="5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4414CD2-BEBC-4F70-9A54-57FFA9656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491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자유형: 도형 33">
            <a:extLst>
              <a:ext uri="{FF2B5EF4-FFF2-40B4-BE49-F238E27FC236}">
                <a16:creationId xmlns:a16="http://schemas.microsoft.com/office/drawing/2014/main" id="{9F266E7A-7C8D-4D17-B0AC-050C231ADE66}"/>
              </a:ext>
            </a:extLst>
          </p:cNvPr>
          <p:cNvSpPr/>
          <p:nvPr/>
        </p:nvSpPr>
        <p:spPr>
          <a:xfrm>
            <a:off x="1052374" y="2167261"/>
            <a:ext cx="862304" cy="862304"/>
          </a:xfrm>
          <a:custGeom>
            <a:avLst/>
            <a:gdLst>
              <a:gd name="connsiteX0" fmla="*/ 833274 w 1666548"/>
              <a:gd name="connsiteY0" fmla="*/ 225241 h 1666548"/>
              <a:gd name="connsiteX1" fmla="*/ 225241 w 1666548"/>
              <a:gd name="connsiteY1" fmla="*/ 833274 h 1666548"/>
              <a:gd name="connsiteX2" fmla="*/ 833274 w 1666548"/>
              <a:gd name="connsiteY2" fmla="*/ 1441307 h 1666548"/>
              <a:gd name="connsiteX3" fmla="*/ 1441307 w 1666548"/>
              <a:gd name="connsiteY3" fmla="*/ 833274 h 1666548"/>
              <a:gd name="connsiteX4" fmla="*/ 833274 w 1666548"/>
              <a:gd name="connsiteY4" fmla="*/ 225241 h 1666548"/>
              <a:gd name="connsiteX5" fmla="*/ 833274 w 1666548"/>
              <a:gd name="connsiteY5" fmla="*/ 0 h 1666548"/>
              <a:gd name="connsiteX6" fmla="*/ 1666548 w 1666548"/>
              <a:gd name="connsiteY6" fmla="*/ 833274 h 1666548"/>
              <a:gd name="connsiteX7" fmla="*/ 833274 w 1666548"/>
              <a:gd name="connsiteY7" fmla="*/ 1666548 h 1666548"/>
              <a:gd name="connsiteX8" fmla="*/ 0 w 1666548"/>
              <a:gd name="connsiteY8" fmla="*/ 833274 h 1666548"/>
              <a:gd name="connsiteX9" fmla="*/ 833274 w 1666548"/>
              <a:gd name="connsiteY9" fmla="*/ 0 h 166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6548" h="1666548">
                <a:moveTo>
                  <a:pt x="833274" y="225241"/>
                </a:moveTo>
                <a:cubicBezTo>
                  <a:pt x="497467" y="225241"/>
                  <a:pt x="225241" y="497467"/>
                  <a:pt x="225241" y="833274"/>
                </a:cubicBezTo>
                <a:cubicBezTo>
                  <a:pt x="225241" y="1169081"/>
                  <a:pt x="497467" y="1441307"/>
                  <a:pt x="833274" y="1441307"/>
                </a:cubicBezTo>
                <a:cubicBezTo>
                  <a:pt x="1169081" y="1441307"/>
                  <a:pt x="1441307" y="1169081"/>
                  <a:pt x="1441307" y="833274"/>
                </a:cubicBezTo>
                <a:cubicBezTo>
                  <a:pt x="1441307" y="497467"/>
                  <a:pt x="1169081" y="225241"/>
                  <a:pt x="833274" y="225241"/>
                </a:cubicBezTo>
                <a:close/>
                <a:moveTo>
                  <a:pt x="833274" y="0"/>
                </a:moveTo>
                <a:cubicBezTo>
                  <a:pt x="1293479" y="0"/>
                  <a:pt x="1666548" y="373069"/>
                  <a:pt x="1666548" y="833274"/>
                </a:cubicBezTo>
                <a:cubicBezTo>
                  <a:pt x="1666548" y="1293479"/>
                  <a:pt x="1293479" y="1666548"/>
                  <a:pt x="833274" y="1666548"/>
                </a:cubicBezTo>
                <a:cubicBezTo>
                  <a:pt x="373069" y="1666548"/>
                  <a:pt x="0" y="1293479"/>
                  <a:pt x="0" y="833274"/>
                </a:cubicBezTo>
                <a:cubicBezTo>
                  <a:pt x="0" y="373069"/>
                  <a:pt x="373069" y="0"/>
                  <a:pt x="833274" y="0"/>
                </a:cubicBezTo>
                <a:close/>
              </a:path>
            </a:pathLst>
          </a:custGeom>
          <a:solidFill>
            <a:srgbClr val="43B3A8">
              <a:alpha val="57000"/>
            </a:srgbClr>
          </a:solidFill>
          <a:ln w="3175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F272D748-3405-446D-AF6A-2EA1C79CD873}"/>
              </a:ext>
            </a:extLst>
          </p:cNvPr>
          <p:cNvSpPr/>
          <p:nvPr/>
        </p:nvSpPr>
        <p:spPr>
          <a:xfrm>
            <a:off x="7860263" y="3568685"/>
            <a:ext cx="417884" cy="417884"/>
          </a:xfrm>
          <a:prstGeom prst="ellipse">
            <a:avLst/>
          </a:prstGeom>
          <a:solidFill>
            <a:srgbClr val="A279B3">
              <a:alpha val="42000"/>
            </a:srgbClr>
          </a:solidFill>
          <a:ln w="3175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26" name="자유형: 도형 25">
            <a:extLst>
              <a:ext uri="{FF2B5EF4-FFF2-40B4-BE49-F238E27FC236}">
                <a16:creationId xmlns:a16="http://schemas.microsoft.com/office/drawing/2014/main" id="{E6779507-5C93-465F-8635-39AC97B7AD95}"/>
              </a:ext>
            </a:extLst>
          </p:cNvPr>
          <p:cNvSpPr/>
          <p:nvPr/>
        </p:nvSpPr>
        <p:spPr>
          <a:xfrm>
            <a:off x="3061496" y="3711436"/>
            <a:ext cx="1460306" cy="1460306"/>
          </a:xfrm>
          <a:custGeom>
            <a:avLst/>
            <a:gdLst>
              <a:gd name="connsiteX0" fmla="*/ 833274 w 1666548"/>
              <a:gd name="connsiteY0" fmla="*/ 225241 h 1666548"/>
              <a:gd name="connsiteX1" fmla="*/ 225241 w 1666548"/>
              <a:gd name="connsiteY1" fmla="*/ 833274 h 1666548"/>
              <a:gd name="connsiteX2" fmla="*/ 833274 w 1666548"/>
              <a:gd name="connsiteY2" fmla="*/ 1441307 h 1666548"/>
              <a:gd name="connsiteX3" fmla="*/ 1441307 w 1666548"/>
              <a:gd name="connsiteY3" fmla="*/ 833274 h 1666548"/>
              <a:gd name="connsiteX4" fmla="*/ 833274 w 1666548"/>
              <a:gd name="connsiteY4" fmla="*/ 225241 h 1666548"/>
              <a:gd name="connsiteX5" fmla="*/ 833274 w 1666548"/>
              <a:gd name="connsiteY5" fmla="*/ 0 h 1666548"/>
              <a:gd name="connsiteX6" fmla="*/ 1666548 w 1666548"/>
              <a:gd name="connsiteY6" fmla="*/ 833274 h 1666548"/>
              <a:gd name="connsiteX7" fmla="*/ 833274 w 1666548"/>
              <a:gd name="connsiteY7" fmla="*/ 1666548 h 1666548"/>
              <a:gd name="connsiteX8" fmla="*/ 0 w 1666548"/>
              <a:gd name="connsiteY8" fmla="*/ 833274 h 1666548"/>
              <a:gd name="connsiteX9" fmla="*/ 833274 w 1666548"/>
              <a:gd name="connsiteY9" fmla="*/ 0 h 166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6548" h="1666548">
                <a:moveTo>
                  <a:pt x="833274" y="225241"/>
                </a:moveTo>
                <a:cubicBezTo>
                  <a:pt x="497467" y="225241"/>
                  <a:pt x="225241" y="497467"/>
                  <a:pt x="225241" y="833274"/>
                </a:cubicBezTo>
                <a:cubicBezTo>
                  <a:pt x="225241" y="1169081"/>
                  <a:pt x="497467" y="1441307"/>
                  <a:pt x="833274" y="1441307"/>
                </a:cubicBezTo>
                <a:cubicBezTo>
                  <a:pt x="1169081" y="1441307"/>
                  <a:pt x="1441307" y="1169081"/>
                  <a:pt x="1441307" y="833274"/>
                </a:cubicBezTo>
                <a:cubicBezTo>
                  <a:pt x="1441307" y="497467"/>
                  <a:pt x="1169081" y="225241"/>
                  <a:pt x="833274" y="225241"/>
                </a:cubicBezTo>
                <a:close/>
                <a:moveTo>
                  <a:pt x="833274" y="0"/>
                </a:moveTo>
                <a:cubicBezTo>
                  <a:pt x="1293479" y="0"/>
                  <a:pt x="1666548" y="373069"/>
                  <a:pt x="1666548" y="833274"/>
                </a:cubicBezTo>
                <a:cubicBezTo>
                  <a:pt x="1666548" y="1293479"/>
                  <a:pt x="1293479" y="1666548"/>
                  <a:pt x="833274" y="1666548"/>
                </a:cubicBezTo>
                <a:cubicBezTo>
                  <a:pt x="373069" y="1666548"/>
                  <a:pt x="0" y="1293479"/>
                  <a:pt x="0" y="833274"/>
                </a:cubicBezTo>
                <a:cubicBezTo>
                  <a:pt x="0" y="373069"/>
                  <a:pt x="373069" y="0"/>
                  <a:pt x="833274" y="0"/>
                </a:cubicBezTo>
                <a:close/>
              </a:path>
            </a:pathLst>
          </a:custGeom>
          <a:solidFill>
            <a:srgbClr val="307ABE">
              <a:alpha val="41000"/>
            </a:srgbClr>
          </a:solidFill>
          <a:ln w="3175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7DE858D1-445B-4453-9F16-D341EFF95D7D}"/>
              </a:ext>
            </a:extLst>
          </p:cNvPr>
          <p:cNvGrpSpPr/>
          <p:nvPr/>
        </p:nvGrpSpPr>
        <p:grpSpPr>
          <a:xfrm>
            <a:off x="1345975" y="1798853"/>
            <a:ext cx="3103017" cy="3103017"/>
            <a:chOff x="1039704" y="2114007"/>
            <a:chExt cx="3103017" cy="3103017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id="{23C6C4E1-DF6F-4ECC-9BA8-25E9777C1589}"/>
                </a:ext>
              </a:extLst>
            </p:cNvPr>
            <p:cNvSpPr/>
            <p:nvPr/>
          </p:nvSpPr>
          <p:spPr>
            <a:xfrm>
              <a:off x="1039704" y="2114007"/>
              <a:ext cx="3103017" cy="3103017"/>
            </a:xfrm>
            <a:prstGeom prst="ellipse">
              <a:avLst/>
            </a:prstGeom>
            <a:gradFill flip="none" rotWithShape="1">
              <a:gsLst>
                <a:gs pos="34000">
                  <a:srgbClr val="307ABE"/>
                </a:gs>
                <a:gs pos="100000">
                  <a:srgbClr val="43B3A8"/>
                </a:gs>
                <a:gs pos="0">
                  <a:srgbClr val="307ABE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" name="그래픽 59">
              <a:extLst>
                <a:ext uri="{FF2B5EF4-FFF2-40B4-BE49-F238E27FC236}">
                  <a16:creationId xmlns:a16="http://schemas.microsoft.com/office/drawing/2014/main" id="{041FA31F-F6B6-4AA1-A21E-B7693DD1A8E7}"/>
                </a:ext>
              </a:extLst>
            </p:cNvPr>
            <p:cNvSpPr/>
            <p:nvPr/>
          </p:nvSpPr>
          <p:spPr>
            <a:xfrm>
              <a:off x="1729043" y="2560481"/>
              <a:ext cx="1724339" cy="2210067"/>
            </a:xfrm>
            <a:custGeom>
              <a:avLst/>
              <a:gdLst>
                <a:gd name="connsiteX0" fmla="*/ 564842 w 676275"/>
                <a:gd name="connsiteY0" fmla="*/ 176213 h 866775"/>
                <a:gd name="connsiteX1" fmla="*/ 505778 w 676275"/>
                <a:gd name="connsiteY1" fmla="*/ 151428 h 866775"/>
                <a:gd name="connsiteX2" fmla="*/ 480536 w 676275"/>
                <a:gd name="connsiteY2" fmla="*/ 91430 h 866775"/>
                <a:gd name="connsiteX3" fmla="*/ 505778 w 676275"/>
                <a:gd name="connsiteY3" fmla="*/ 31899 h 866775"/>
                <a:gd name="connsiteX4" fmla="*/ 564842 w 676275"/>
                <a:gd name="connsiteY4" fmla="*/ 7144 h 866775"/>
                <a:gd name="connsiteX5" fmla="*/ 624373 w 676275"/>
                <a:gd name="connsiteY5" fmla="*/ 31909 h 866775"/>
                <a:gd name="connsiteX6" fmla="*/ 649138 w 676275"/>
                <a:gd name="connsiteY6" fmla="*/ 91440 h 866775"/>
                <a:gd name="connsiteX7" fmla="*/ 624373 w 676275"/>
                <a:gd name="connsiteY7" fmla="*/ 151438 h 866775"/>
                <a:gd name="connsiteX8" fmla="*/ 564842 w 676275"/>
                <a:gd name="connsiteY8" fmla="*/ 176213 h 866775"/>
                <a:gd name="connsiteX9" fmla="*/ 393849 w 676275"/>
                <a:gd name="connsiteY9" fmla="*/ 473383 h 866775"/>
                <a:gd name="connsiteX10" fmla="*/ 393382 w 676275"/>
                <a:gd name="connsiteY10" fmla="*/ 472897 h 866775"/>
                <a:gd name="connsiteX11" fmla="*/ 270510 w 676275"/>
                <a:gd name="connsiteY11" fmla="*/ 421938 h 866775"/>
                <a:gd name="connsiteX12" fmla="*/ 168116 w 676275"/>
                <a:gd name="connsiteY12" fmla="*/ 454323 h 866775"/>
                <a:gd name="connsiteX13" fmla="*/ 145733 w 676275"/>
                <a:gd name="connsiteY13" fmla="*/ 473373 h 866775"/>
                <a:gd name="connsiteX14" fmla="*/ 126683 w 676275"/>
                <a:gd name="connsiteY14" fmla="*/ 496233 h 866775"/>
                <a:gd name="connsiteX15" fmla="*/ 94298 w 676275"/>
                <a:gd name="connsiteY15" fmla="*/ 598141 h 866775"/>
                <a:gd name="connsiteX16" fmla="*/ 145733 w 676275"/>
                <a:gd name="connsiteY16" fmla="*/ 721500 h 866775"/>
                <a:gd name="connsiteX17" fmla="*/ 270510 w 676275"/>
                <a:gd name="connsiteY17" fmla="*/ 773401 h 866775"/>
                <a:gd name="connsiteX18" fmla="*/ 371475 w 676275"/>
                <a:gd name="connsiteY18" fmla="*/ 741016 h 866775"/>
                <a:gd name="connsiteX19" fmla="*/ 393859 w 676275"/>
                <a:gd name="connsiteY19" fmla="*/ 721500 h 866775"/>
                <a:gd name="connsiteX20" fmla="*/ 413395 w 676275"/>
                <a:gd name="connsiteY20" fmla="*/ 699583 h 866775"/>
                <a:gd name="connsiteX21" fmla="*/ 445780 w 676275"/>
                <a:gd name="connsiteY21" fmla="*/ 598141 h 866775"/>
                <a:gd name="connsiteX22" fmla="*/ 393849 w 676275"/>
                <a:gd name="connsiteY22" fmla="*/ 473383 h 866775"/>
                <a:gd name="connsiteX23" fmla="*/ 617230 w 676275"/>
                <a:gd name="connsiteY23" fmla="*/ 380028 h 866775"/>
                <a:gd name="connsiteX24" fmla="*/ 654844 w 676275"/>
                <a:gd name="connsiteY24" fmla="*/ 395288 h 866775"/>
                <a:gd name="connsiteX25" fmla="*/ 670560 w 676275"/>
                <a:gd name="connsiteY25" fmla="*/ 432902 h 866775"/>
                <a:gd name="connsiteX26" fmla="*/ 670560 w 676275"/>
                <a:gd name="connsiteY26" fmla="*/ 702936 h 866775"/>
                <a:gd name="connsiteX27" fmla="*/ 654844 w 676275"/>
                <a:gd name="connsiteY27" fmla="*/ 741036 h 866775"/>
                <a:gd name="connsiteX28" fmla="*/ 617230 w 676275"/>
                <a:gd name="connsiteY28" fmla="*/ 756276 h 866775"/>
                <a:gd name="connsiteX29" fmla="*/ 580082 w 676275"/>
                <a:gd name="connsiteY29" fmla="*/ 741036 h 866775"/>
                <a:gd name="connsiteX30" fmla="*/ 564842 w 676275"/>
                <a:gd name="connsiteY30" fmla="*/ 702936 h 866775"/>
                <a:gd name="connsiteX31" fmla="*/ 564842 w 676275"/>
                <a:gd name="connsiteY31" fmla="*/ 486242 h 866775"/>
                <a:gd name="connsiteX32" fmla="*/ 505778 w 676275"/>
                <a:gd name="connsiteY32" fmla="*/ 486242 h 866775"/>
                <a:gd name="connsiteX33" fmla="*/ 531505 w 676275"/>
                <a:gd name="connsiteY33" fmla="*/ 601970 h 866775"/>
                <a:gd name="connsiteX34" fmla="*/ 454333 w 676275"/>
                <a:gd name="connsiteY34" fmla="*/ 787222 h 866775"/>
                <a:gd name="connsiteX35" fmla="*/ 269081 w 676275"/>
                <a:gd name="connsiteY35" fmla="*/ 864394 h 866775"/>
                <a:gd name="connsiteX36" fmla="*/ 83830 w 676275"/>
                <a:gd name="connsiteY36" fmla="*/ 787222 h 866775"/>
                <a:gd name="connsiteX37" fmla="*/ 7144 w 676275"/>
                <a:gd name="connsiteY37" fmla="*/ 601970 h 866775"/>
                <a:gd name="connsiteX38" fmla="*/ 83830 w 676275"/>
                <a:gd name="connsiteY38" fmla="*/ 416719 h 866775"/>
                <a:gd name="connsiteX39" fmla="*/ 201463 w 676275"/>
                <a:gd name="connsiteY39" fmla="*/ 348615 h 866775"/>
                <a:gd name="connsiteX40" fmla="*/ 347186 w 676275"/>
                <a:gd name="connsiteY40" fmla="*/ 202873 h 866775"/>
                <a:gd name="connsiteX41" fmla="*/ 282426 w 676275"/>
                <a:gd name="connsiteY41" fmla="*/ 165725 h 866775"/>
                <a:gd name="connsiteX42" fmla="*/ 206226 w 676275"/>
                <a:gd name="connsiteY42" fmla="*/ 241925 h 866775"/>
                <a:gd name="connsiteX43" fmla="*/ 204797 w 676275"/>
                <a:gd name="connsiteY43" fmla="*/ 242411 h 866775"/>
                <a:gd name="connsiteX44" fmla="*/ 168126 w 676275"/>
                <a:gd name="connsiteY44" fmla="*/ 257185 h 866775"/>
                <a:gd name="connsiteX45" fmla="*/ 130978 w 676275"/>
                <a:gd name="connsiteY45" fmla="*/ 241925 h 866775"/>
                <a:gd name="connsiteX46" fmla="*/ 115738 w 676275"/>
                <a:gd name="connsiteY46" fmla="*/ 203825 h 866775"/>
                <a:gd name="connsiteX47" fmla="*/ 130026 w 676275"/>
                <a:gd name="connsiteY47" fmla="*/ 167640 h 866775"/>
                <a:gd name="connsiteX48" fmla="*/ 238135 w 676275"/>
                <a:gd name="connsiteY48" fmla="*/ 59531 h 866775"/>
                <a:gd name="connsiteX49" fmla="*/ 273368 w 676275"/>
                <a:gd name="connsiteY49" fmla="*/ 46196 h 866775"/>
                <a:gd name="connsiteX50" fmla="*/ 295285 w 676275"/>
                <a:gd name="connsiteY50" fmla="*/ 50959 h 866775"/>
                <a:gd name="connsiteX51" fmla="*/ 295285 w 676275"/>
                <a:gd name="connsiteY51" fmla="*/ 50473 h 866775"/>
                <a:gd name="connsiteX52" fmla="*/ 532924 w 676275"/>
                <a:gd name="connsiteY52" fmla="*/ 187157 h 866775"/>
                <a:gd name="connsiteX53" fmla="*/ 557708 w 676275"/>
                <a:gd name="connsiteY53" fmla="*/ 232886 h 866775"/>
                <a:gd name="connsiteX54" fmla="*/ 547697 w 676275"/>
                <a:gd name="connsiteY54" fmla="*/ 264328 h 866775"/>
                <a:gd name="connsiteX55" fmla="*/ 547697 w 676275"/>
                <a:gd name="connsiteY55" fmla="*/ 264795 h 866775"/>
                <a:gd name="connsiteX56" fmla="*/ 432445 w 676275"/>
                <a:gd name="connsiteY56" fmla="*/ 380048 h 866775"/>
                <a:gd name="connsiteX57" fmla="*/ 617230 w 676275"/>
                <a:gd name="connsiteY57" fmla="*/ 380048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76275" h="866775">
                  <a:moveTo>
                    <a:pt x="564842" y="176213"/>
                  </a:moveTo>
                  <a:cubicBezTo>
                    <a:pt x="541344" y="176213"/>
                    <a:pt x="521665" y="167954"/>
                    <a:pt x="505778" y="151428"/>
                  </a:cubicBezTo>
                  <a:cubicBezTo>
                    <a:pt x="488956" y="134931"/>
                    <a:pt x="480536" y="114929"/>
                    <a:pt x="480536" y="91430"/>
                  </a:cubicBezTo>
                  <a:cubicBezTo>
                    <a:pt x="480536" y="68247"/>
                    <a:pt x="488966" y="48397"/>
                    <a:pt x="505778" y="31899"/>
                  </a:cubicBezTo>
                  <a:cubicBezTo>
                    <a:pt x="521656" y="15383"/>
                    <a:pt x="541344" y="7144"/>
                    <a:pt x="564842" y="7144"/>
                  </a:cubicBezTo>
                  <a:cubicBezTo>
                    <a:pt x="588007" y="7144"/>
                    <a:pt x="607857" y="15383"/>
                    <a:pt x="624373" y="31909"/>
                  </a:cubicBezTo>
                  <a:cubicBezTo>
                    <a:pt x="640871" y="48406"/>
                    <a:pt x="649138" y="68256"/>
                    <a:pt x="649138" y="91440"/>
                  </a:cubicBezTo>
                  <a:cubicBezTo>
                    <a:pt x="649138" y="114938"/>
                    <a:pt x="640880" y="134931"/>
                    <a:pt x="624373" y="151438"/>
                  </a:cubicBezTo>
                  <a:cubicBezTo>
                    <a:pt x="607847" y="167954"/>
                    <a:pt x="587997" y="176213"/>
                    <a:pt x="564842" y="176213"/>
                  </a:cubicBezTo>
                  <a:close/>
                  <a:moveTo>
                    <a:pt x="393849" y="473383"/>
                  </a:moveTo>
                  <a:lnTo>
                    <a:pt x="393382" y="472897"/>
                  </a:lnTo>
                  <a:cubicBezTo>
                    <a:pt x="359073" y="438931"/>
                    <a:pt x="318135" y="421938"/>
                    <a:pt x="270510" y="421938"/>
                  </a:cubicBezTo>
                  <a:cubicBezTo>
                    <a:pt x="231781" y="421938"/>
                    <a:pt x="197644" y="432730"/>
                    <a:pt x="168116" y="454323"/>
                  </a:cubicBezTo>
                  <a:cubicBezTo>
                    <a:pt x="160487" y="460038"/>
                    <a:pt x="153029" y="466382"/>
                    <a:pt x="145733" y="473373"/>
                  </a:cubicBezTo>
                  <a:cubicBezTo>
                    <a:pt x="138741" y="480346"/>
                    <a:pt x="132398" y="487975"/>
                    <a:pt x="126683" y="496233"/>
                  </a:cubicBezTo>
                  <a:cubicBezTo>
                    <a:pt x="105080" y="525761"/>
                    <a:pt x="94298" y="559727"/>
                    <a:pt x="94298" y="598141"/>
                  </a:cubicBezTo>
                  <a:cubicBezTo>
                    <a:pt x="94298" y="646081"/>
                    <a:pt x="111433" y="687200"/>
                    <a:pt x="145733" y="721500"/>
                  </a:cubicBezTo>
                  <a:cubicBezTo>
                    <a:pt x="180337" y="756104"/>
                    <a:pt x="221932" y="773401"/>
                    <a:pt x="270510" y="773401"/>
                  </a:cubicBezTo>
                  <a:cubicBezTo>
                    <a:pt x="308296" y="773401"/>
                    <a:pt x="341948" y="762610"/>
                    <a:pt x="371475" y="741016"/>
                  </a:cubicBezTo>
                  <a:cubicBezTo>
                    <a:pt x="379419" y="734987"/>
                    <a:pt x="386877" y="728482"/>
                    <a:pt x="393859" y="721500"/>
                  </a:cubicBezTo>
                  <a:cubicBezTo>
                    <a:pt x="400850" y="714508"/>
                    <a:pt x="407365" y="707212"/>
                    <a:pt x="413395" y="699583"/>
                  </a:cubicBezTo>
                  <a:cubicBezTo>
                    <a:pt x="434978" y="670055"/>
                    <a:pt x="445780" y="636241"/>
                    <a:pt x="445780" y="598141"/>
                  </a:cubicBezTo>
                  <a:cubicBezTo>
                    <a:pt x="445780" y="549583"/>
                    <a:pt x="428454" y="507987"/>
                    <a:pt x="393849" y="473383"/>
                  </a:cubicBezTo>
                  <a:close/>
                  <a:moveTo>
                    <a:pt x="617230" y="380028"/>
                  </a:moveTo>
                  <a:cubicBezTo>
                    <a:pt x="632146" y="380028"/>
                    <a:pt x="644690" y="385105"/>
                    <a:pt x="654844" y="395288"/>
                  </a:cubicBezTo>
                  <a:cubicBezTo>
                    <a:pt x="665321" y="406079"/>
                    <a:pt x="670560" y="418614"/>
                    <a:pt x="670560" y="432902"/>
                  </a:cubicBezTo>
                  <a:lnTo>
                    <a:pt x="670560" y="702936"/>
                  </a:lnTo>
                  <a:cubicBezTo>
                    <a:pt x="670560" y="718176"/>
                    <a:pt x="665312" y="730882"/>
                    <a:pt x="654844" y="741036"/>
                  </a:cubicBezTo>
                  <a:cubicBezTo>
                    <a:pt x="644690" y="751189"/>
                    <a:pt x="632146" y="756276"/>
                    <a:pt x="617230" y="756276"/>
                  </a:cubicBezTo>
                  <a:cubicBezTo>
                    <a:pt x="602628" y="756276"/>
                    <a:pt x="590236" y="751199"/>
                    <a:pt x="580082" y="741036"/>
                  </a:cubicBezTo>
                  <a:cubicBezTo>
                    <a:pt x="569928" y="730244"/>
                    <a:pt x="564842" y="717537"/>
                    <a:pt x="564842" y="702936"/>
                  </a:cubicBezTo>
                  <a:lnTo>
                    <a:pt x="564842" y="486242"/>
                  </a:lnTo>
                  <a:lnTo>
                    <a:pt x="505778" y="486242"/>
                  </a:lnTo>
                  <a:cubicBezTo>
                    <a:pt x="522932" y="521494"/>
                    <a:pt x="531505" y="560061"/>
                    <a:pt x="531505" y="601970"/>
                  </a:cubicBezTo>
                  <a:cubicBezTo>
                    <a:pt x="531505" y="674675"/>
                    <a:pt x="505778" y="736435"/>
                    <a:pt x="454333" y="787222"/>
                  </a:cubicBezTo>
                  <a:cubicBezTo>
                    <a:pt x="402917" y="838667"/>
                    <a:pt x="341147" y="864394"/>
                    <a:pt x="269081" y="864394"/>
                  </a:cubicBezTo>
                  <a:cubicBezTo>
                    <a:pt x="196691" y="864394"/>
                    <a:pt x="134931" y="838667"/>
                    <a:pt x="83830" y="787222"/>
                  </a:cubicBezTo>
                  <a:cubicBezTo>
                    <a:pt x="32709" y="736435"/>
                    <a:pt x="7144" y="674675"/>
                    <a:pt x="7144" y="601970"/>
                  </a:cubicBezTo>
                  <a:cubicBezTo>
                    <a:pt x="7144" y="529904"/>
                    <a:pt x="32709" y="468135"/>
                    <a:pt x="83830" y="416719"/>
                  </a:cubicBezTo>
                  <a:cubicBezTo>
                    <a:pt x="118120" y="382410"/>
                    <a:pt x="157334" y="359721"/>
                    <a:pt x="201463" y="348615"/>
                  </a:cubicBezTo>
                  <a:lnTo>
                    <a:pt x="347186" y="202873"/>
                  </a:lnTo>
                  <a:lnTo>
                    <a:pt x="282426" y="165725"/>
                  </a:lnTo>
                  <a:lnTo>
                    <a:pt x="206226" y="241925"/>
                  </a:lnTo>
                  <a:lnTo>
                    <a:pt x="204797" y="242411"/>
                  </a:lnTo>
                  <a:cubicBezTo>
                    <a:pt x="194958" y="252251"/>
                    <a:pt x="182737" y="257185"/>
                    <a:pt x="168126" y="257185"/>
                  </a:cubicBezTo>
                  <a:cubicBezTo>
                    <a:pt x="153514" y="257185"/>
                    <a:pt x="141132" y="252089"/>
                    <a:pt x="130978" y="241925"/>
                  </a:cubicBezTo>
                  <a:cubicBezTo>
                    <a:pt x="120825" y="231134"/>
                    <a:pt x="115738" y="218427"/>
                    <a:pt x="115738" y="203825"/>
                  </a:cubicBezTo>
                  <a:cubicBezTo>
                    <a:pt x="115738" y="190167"/>
                    <a:pt x="120501" y="178118"/>
                    <a:pt x="130026" y="167640"/>
                  </a:cubicBezTo>
                  <a:lnTo>
                    <a:pt x="238135" y="59531"/>
                  </a:lnTo>
                  <a:cubicBezTo>
                    <a:pt x="247974" y="50635"/>
                    <a:pt x="259737" y="46196"/>
                    <a:pt x="273368" y="46196"/>
                  </a:cubicBezTo>
                  <a:cubicBezTo>
                    <a:pt x="280997" y="46196"/>
                    <a:pt x="288303" y="47777"/>
                    <a:pt x="295285" y="50959"/>
                  </a:cubicBezTo>
                  <a:lnTo>
                    <a:pt x="295285" y="50473"/>
                  </a:lnTo>
                  <a:lnTo>
                    <a:pt x="532924" y="187157"/>
                  </a:lnTo>
                  <a:cubicBezTo>
                    <a:pt x="549440" y="197653"/>
                    <a:pt x="557708" y="212884"/>
                    <a:pt x="557708" y="232886"/>
                  </a:cubicBezTo>
                  <a:cubicBezTo>
                    <a:pt x="557708" y="244621"/>
                    <a:pt x="554355" y="255118"/>
                    <a:pt x="547697" y="264328"/>
                  </a:cubicBezTo>
                  <a:lnTo>
                    <a:pt x="547697" y="264795"/>
                  </a:lnTo>
                  <a:lnTo>
                    <a:pt x="432445" y="380048"/>
                  </a:lnTo>
                  <a:lnTo>
                    <a:pt x="617230" y="380048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BE7D2B-1715-4188-8EF1-75E131971FF8}"/>
                </a:ext>
              </a:extLst>
            </p:cNvPr>
            <p:cNvSpPr txBox="1"/>
            <p:nvPr/>
          </p:nvSpPr>
          <p:spPr>
            <a:xfrm>
              <a:off x="1613701" y="3073796"/>
              <a:ext cx="1955022" cy="132343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15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4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15000"/>
                      </a:prstClr>
                    </a:outerShdw>
                  </a:effectLst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신체적</a:t>
              </a:r>
              <a:endParaRPr kumimoji="1" lang="en-US" altLang="ko-KR" sz="4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36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15000"/>
                      </a:prstClr>
                    </a:outerShdw>
                  </a:effectLst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장애</a:t>
              </a: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A68A67E1-F0A8-442C-8B16-D768AF376789}"/>
              </a:ext>
            </a:extLst>
          </p:cNvPr>
          <p:cNvGrpSpPr/>
          <p:nvPr/>
        </p:nvGrpSpPr>
        <p:grpSpPr>
          <a:xfrm>
            <a:off x="4682308" y="1816981"/>
            <a:ext cx="3103017" cy="3103017"/>
            <a:chOff x="4904759" y="2105347"/>
            <a:chExt cx="3103017" cy="3103017"/>
          </a:xfrm>
        </p:grpSpPr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913CD424-C4D2-4460-B2A8-7D6BD154BA4B}"/>
                </a:ext>
              </a:extLst>
            </p:cNvPr>
            <p:cNvSpPr/>
            <p:nvPr/>
          </p:nvSpPr>
          <p:spPr>
            <a:xfrm>
              <a:off x="4904759" y="2105347"/>
              <a:ext cx="3103017" cy="3103017"/>
            </a:xfrm>
            <a:prstGeom prst="ellipse">
              <a:avLst/>
            </a:prstGeom>
            <a:gradFill flip="none" rotWithShape="1">
              <a:gsLst>
                <a:gs pos="44000">
                  <a:srgbClr val="8D79B5"/>
                </a:gs>
                <a:gs pos="100000">
                  <a:srgbClr val="7D79B7"/>
                </a:gs>
                <a:gs pos="0">
                  <a:schemeClr val="accent4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EF4EA3F6-8871-4E55-89FE-34F7C996EF41}"/>
                </a:ext>
              </a:extLst>
            </p:cNvPr>
            <p:cNvGrpSpPr/>
            <p:nvPr/>
          </p:nvGrpSpPr>
          <p:grpSpPr>
            <a:xfrm>
              <a:off x="5508445" y="2543162"/>
              <a:ext cx="1895644" cy="2227386"/>
              <a:chOff x="906046" y="5267039"/>
              <a:chExt cx="813788" cy="956205"/>
            </a:xfrm>
            <a:solidFill>
              <a:schemeClr val="bg1">
                <a:alpha val="15000"/>
              </a:schemeClr>
            </a:solidFill>
            <a:effectLst/>
          </p:grpSpPr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DDC6781B-6FF6-4A75-9752-97970BC3CF9C}"/>
                  </a:ext>
                </a:extLst>
              </p:cNvPr>
              <p:cNvSpPr/>
              <p:nvPr/>
            </p:nvSpPr>
            <p:spPr>
              <a:xfrm>
                <a:off x="906046" y="5394569"/>
                <a:ext cx="695325" cy="828675"/>
              </a:xfrm>
              <a:custGeom>
                <a:avLst/>
                <a:gdLst>
                  <a:gd name="connsiteX0" fmla="*/ 654434 w 695325"/>
                  <a:gd name="connsiteY0" fmla="*/ 343871 h 828675"/>
                  <a:gd name="connsiteX1" fmla="*/ 654434 w 695325"/>
                  <a:gd name="connsiteY1" fmla="*/ 287826 h 828675"/>
                  <a:gd name="connsiteX2" fmla="*/ 696611 w 695325"/>
                  <a:gd name="connsiteY2" fmla="*/ 287826 h 828675"/>
                  <a:gd name="connsiteX3" fmla="*/ 672579 w 695325"/>
                  <a:gd name="connsiteY3" fmla="*/ 195272 h 828675"/>
                  <a:gd name="connsiteX4" fmla="*/ 626393 w 695325"/>
                  <a:gd name="connsiteY4" fmla="*/ 195272 h 828675"/>
                  <a:gd name="connsiteX5" fmla="*/ 626393 w 695325"/>
                  <a:gd name="connsiteY5" fmla="*/ 139217 h 828675"/>
                  <a:gd name="connsiteX6" fmla="*/ 641014 w 695325"/>
                  <a:gd name="connsiteY6" fmla="*/ 139217 h 828675"/>
                  <a:gd name="connsiteX7" fmla="*/ 559756 w 695325"/>
                  <a:gd name="connsiteY7" fmla="*/ 59845 h 828675"/>
                  <a:gd name="connsiteX8" fmla="*/ 559756 w 695325"/>
                  <a:gd name="connsiteY8" fmla="*/ 83163 h 828675"/>
                  <a:gd name="connsiteX9" fmla="*/ 503720 w 695325"/>
                  <a:gd name="connsiteY9" fmla="*/ 83163 h 828675"/>
                  <a:gd name="connsiteX10" fmla="*/ 503720 w 695325"/>
                  <a:gd name="connsiteY10" fmla="*/ 30108 h 828675"/>
                  <a:gd name="connsiteX11" fmla="*/ 386201 w 695325"/>
                  <a:gd name="connsiteY11" fmla="*/ 7144 h 828675"/>
                  <a:gd name="connsiteX12" fmla="*/ 86925 w 695325"/>
                  <a:gd name="connsiteY12" fmla="*/ 230591 h 828675"/>
                  <a:gd name="connsiteX13" fmla="*/ 74066 w 695325"/>
                  <a:gd name="connsiteY13" fmla="*/ 324631 h 828675"/>
                  <a:gd name="connsiteX14" fmla="*/ 9058 w 695325"/>
                  <a:gd name="connsiteY14" fmla="*/ 488766 h 828675"/>
                  <a:gd name="connsiteX15" fmla="*/ 7144 w 695325"/>
                  <a:gd name="connsiteY15" fmla="*/ 498548 h 828675"/>
                  <a:gd name="connsiteX16" fmla="*/ 32233 w 695325"/>
                  <a:gd name="connsiteY16" fmla="*/ 523665 h 828675"/>
                  <a:gd name="connsiteX17" fmla="*/ 74066 w 695325"/>
                  <a:gd name="connsiteY17" fmla="*/ 523665 h 828675"/>
                  <a:gd name="connsiteX18" fmla="*/ 74066 w 695325"/>
                  <a:gd name="connsiteY18" fmla="*/ 610895 h 828675"/>
                  <a:gd name="connsiteX19" fmla="*/ 197072 w 695325"/>
                  <a:gd name="connsiteY19" fmla="*/ 733987 h 828675"/>
                  <a:gd name="connsiteX20" fmla="*/ 245926 w 695325"/>
                  <a:gd name="connsiteY20" fmla="*/ 733987 h 828675"/>
                  <a:gd name="connsiteX21" fmla="*/ 245926 w 695325"/>
                  <a:gd name="connsiteY21" fmla="*/ 829523 h 828675"/>
                  <a:gd name="connsiteX22" fmla="*/ 578930 w 695325"/>
                  <a:gd name="connsiteY22" fmla="*/ 829523 h 828675"/>
                  <a:gd name="connsiteX23" fmla="*/ 578930 w 695325"/>
                  <a:gd name="connsiteY23" fmla="*/ 564632 h 828675"/>
                  <a:gd name="connsiteX24" fmla="*/ 697135 w 695325"/>
                  <a:gd name="connsiteY24" fmla="*/ 343853 h 828675"/>
                  <a:gd name="connsiteX25" fmla="*/ 654434 w 695325"/>
                  <a:gd name="connsiteY25" fmla="*/ 343853 h 828675"/>
                  <a:gd name="connsiteX26" fmla="*/ 403784 w 695325"/>
                  <a:gd name="connsiteY26" fmla="*/ 83172 h 828675"/>
                  <a:gd name="connsiteX27" fmla="*/ 459829 w 695325"/>
                  <a:gd name="connsiteY27" fmla="*/ 83172 h 828675"/>
                  <a:gd name="connsiteX28" fmla="*/ 459829 w 695325"/>
                  <a:gd name="connsiteY28" fmla="*/ 139217 h 828675"/>
                  <a:gd name="connsiteX29" fmla="*/ 403784 w 695325"/>
                  <a:gd name="connsiteY29" fmla="*/ 139217 h 828675"/>
                  <a:gd name="connsiteX30" fmla="*/ 403784 w 695325"/>
                  <a:gd name="connsiteY30" fmla="*/ 83172 h 828675"/>
                  <a:gd name="connsiteX31" fmla="*/ 375704 w 695325"/>
                  <a:gd name="connsiteY31" fmla="*/ 315839 h 828675"/>
                  <a:gd name="connsiteX32" fmla="*/ 319669 w 695325"/>
                  <a:gd name="connsiteY32" fmla="*/ 315839 h 828675"/>
                  <a:gd name="connsiteX33" fmla="*/ 319669 w 695325"/>
                  <a:gd name="connsiteY33" fmla="*/ 259785 h 828675"/>
                  <a:gd name="connsiteX34" fmla="*/ 375704 w 695325"/>
                  <a:gd name="connsiteY34" fmla="*/ 259785 h 828675"/>
                  <a:gd name="connsiteX35" fmla="*/ 375704 w 695325"/>
                  <a:gd name="connsiteY35" fmla="*/ 315839 h 828675"/>
                  <a:gd name="connsiteX36" fmla="*/ 375714 w 695325"/>
                  <a:gd name="connsiteY36" fmla="*/ 203749 h 828675"/>
                  <a:gd name="connsiteX37" fmla="*/ 319669 w 695325"/>
                  <a:gd name="connsiteY37" fmla="*/ 203749 h 828675"/>
                  <a:gd name="connsiteX38" fmla="*/ 319669 w 695325"/>
                  <a:gd name="connsiteY38" fmla="*/ 147694 h 828675"/>
                  <a:gd name="connsiteX39" fmla="*/ 375714 w 695325"/>
                  <a:gd name="connsiteY39" fmla="*/ 147694 h 828675"/>
                  <a:gd name="connsiteX40" fmla="*/ 375714 w 695325"/>
                  <a:gd name="connsiteY40" fmla="*/ 203749 h 828675"/>
                  <a:gd name="connsiteX41" fmla="*/ 431768 w 695325"/>
                  <a:gd name="connsiteY41" fmla="*/ 259785 h 828675"/>
                  <a:gd name="connsiteX42" fmla="*/ 375733 w 695325"/>
                  <a:gd name="connsiteY42" fmla="*/ 259785 h 828675"/>
                  <a:gd name="connsiteX43" fmla="*/ 375733 w 695325"/>
                  <a:gd name="connsiteY43" fmla="*/ 203749 h 828675"/>
                  <a:gd name="connsiteX44" fmla="*/ 431768 w 695325"/>
                  <a:gd name="connsiteY44" fmla="*/ 203749 h 828675"/>
                  <a:gd name="connsiteX45" fmla="*/ 431768 w 695325"/>
                  <a:gd name="connsiteY45" fmla="*/ 259785 h 828675"/>
                  <a:gd name="connsiteX46" fmla="*/ 543868 w 695325"/>
                  <a:gd name="connsiteY46" fmla="*/ 399926 h 828675"/>
                  <a:gd name="connsiteX47" fmla="*/ 487832 w 695325"/>
                  <a:gd name="connsiteY47" fmla="*/ 399926 h 828675"/>
                  <a:gd name="connsiteX48" fmla="*/ 487832 w 695325"/>
                  <a:gd name="connsiteY48" fmla="*/ 343871 h 828675"/>
                  <a:gd name="connsiteX49" fmla="*/ 431826 w 695325"/>
                  <a:gd name="connsiteY49" fmla="*/ 343871 h 828675"/>
                  <a:gd name="connsiteX50" fmla="*/ 431826 w 695325"/>
                  <a:gd name="connsiteY50" fmla="*/ 287826 h 828675"/>
                  <a:gd name="connsiteX51" fmla="*/ 431797 w 695325"/>
                  <a:gd name="connsiteY51" fmla="*/ 287826 h 828675"/>
                  <a:gd name="connsiteX52" fmla="*/ 431797 w 695325"/>
                  <a:gd name="connsiteY52" fmla="*/ 231781 h 828675"/>
                  <a:gd name="connsiteX53" fmla="*/ 487832 w 695325"/>
                  <a:gd name="connsiteY53" fmla="*/ 231781 h 828675"/>
                  <a:gd name="connsiteX54" fmla="*/ 487832 w 695325"/>
                  <a:gd name="connsiteY54" fmla="*/ 287826 h 828675"/>
                  <a:gd name="connsiteX55" fmla="*/ 487861 w 695325"/>
                  <a:gd name="connsiteY55" fmla="*/ 287826 h 828675"/>
                  <a:gd name="connsiteX56" fmla="*/ 487861 w 695325"/>
                  <a:gd name="connsiteY56" fmla="*/ 343871 h 828675"/>
                  <a:gd name="connsiteX57" fmla="*/ 543868 w 695325"/>
                  <a:gd name="connsiteY57" fmla="*/ 343871 h 828675"/>
                  <a:gd name="connsiteX58" fmla="*/ 543868 w 695325"/>
                  <a:gd name="connsiteY58" fmla="*/ 399926 h 828675"/>
                  <a:gd name="connsiteX59" fmla="*/ 543868 w 695325"/>
                  <a:gd name="connsiteY59" fmla="*/ 203749 h 828675"/>
                  <a:gd name="connsiteX60" fmla="*/ 487832 w 695325"/>
                  <a:gd name="connsiteY60" fmla="*/ 203749 h 828675"/>
                  <a:gd name="connsiteX61" fmla="*/ 487832 w 695325"/>
                  <a:gd name="connsiteY61" fmla="*/ 147694 h 828675"/>
                  <a:gd name="connsiteX62" fmla="*/ 543868 w 695325"/>
                  <a:gd name="connsiteY62" fmla="*/ 147694 h 828675"/>
                  <a:gd name="connsiteX63" fmla="*/ 543868 w 695325"/>
                  <a:gd name="connsiteY63" fmla="*/ 203749 h 828675"/>
                  <a:gd name="connsiteX64" fmla="*/ 626374 w 695325"/>
                  <a:gd name="connsiteY64" fmla="*/ 247631 h 828675"/>
                  <a:gd name="connsiteX65" fmla="*/ 570329 w 695325"/>
                  <a:gd name="connsiteY65" fmla="*/ 247631 h 828675"/>
                  <a:gd name="connsiteX66" fmla="*/ 570329 w 695325"/>
                  <a:gd name="connsiteY66" fmla="*/ 191576 h 828675"/>
                  <a:gd name="connsiteX67" fmla="*/ 626374 w 695325"/>
                  <a:gd name="connsiteY67" fmla="*/ 191576 h 828675"/>
                  <a:gd name="connsiteX68" fmla="*/ 626374 w 695325"/>
                  <a:gd name="connsiteY68" fmla="*/ 247631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695325" h="828675">
                    <a:moveTo>
                      <a:pt x="654434" y="343871"/>
                    </a:moveTo>
                    <a:lnTo>
                      <a:pt x="654434" y="287826"/>
                    </a:lnTo>
                    <a:lnTo>
                      <a:pt x="696611" y="287826"/>
                    </a:lnTo>
                    <a:cubicBezTo>
                      <a:pt x="693334" y="255241"/>
                      <a:pt x="685076" y="224123"/>
                      <a:pt x="672579" y="195272"/>
                    </a:cubicBezTo>
                    <a:lnTo>
                      <a:pt x="626393" y="195272"/>
                    </a:lnTo>
                    <a:lnTo>
                      <a:pt x="626393" y="139217"/>
                    </a:lnTo>
                    <a:lnTo>
                      <a:pt x="641014" y="139217"/>
                    </a:lnTo>
                    <a:cubicBezTo>
                      <a:pt x="618992" y="108070"/>
                      <a:pt x="591455" y="81115"/>
                      <a:pt x="559756" y="59845"/>
                    </a:cubicBezTo>
                    <a:lnTo>
                      <a:pt x="559756" y="83163"/>
                    </a:lnTo>
                    <a:lnTo>
                      <a:pt x="503720" y="83163"/>
                    </a:lnTo>
                    <a:lnTo>
                      <a:pt x="503720" y="30108"/>
                    </a:lnTo>
                    <a:cubicBezTo>
                      <a:pt x="467440" y="15345"/>
                      <a:pt x="427787" y="7144"/>
                      <a:pt x="386201" y="7144"/>
                    </a:cubicBezTo>
                    <a:cubicBezTo>
                      <a:pt x="244602" y="7144"/>
                      <a:pt x="114072" y="113490"/>
                      <a:pt x="86925" y="230591"/>
                    </a:cubicBezTo>
                    <a:cubicBezTo>
                      <a:pt x="80896" y="256632"/>
                      <a:pt x="74066" y="324631"/>
                      <a:pt x="74066" y="324631"/>
                    </a:cubicBezTo>
                    <a:lnTo>
                      <a:pt x="9058" y="488766"/>
                    </a:lnTo>
                    <a:cubicBezTo>
                      <a:pt x="7744" y="491699"/>
                      <a:pt x="7144" y="495109"/>
                      <a:pt x="7144" y="498548"/>
                    </a:cubicBezTo>
                    <a:cubicBezTo>
                      <a:pt x="7144" y="512407"/>
                      <a:pt x="18307" y="523665"/>
                      <a:pt x="32233" y="523665"/>
                    </a:cubicBezTo>
                    <a:lnTo>
                      <a:pt x="74066" y="523665"/>
                    </a:lnTo>
                    <a:lnTo>
                      <a:pt x="74066" y="610895"/>
                    </a:lnTo>
                    <a:cubicBezTo>
                      <a:pt x="74066" y="678904"/>
                      <a:pt x="129102" y="733987"/>
                      <a:pt x="197072" y="733987"/>
                    </a:cubicBezTo>
                    <a:lnTo>
                      <a:pt x="245926" y="733987"/>
                    </a:lnTo>
                    <a:lnTo>
                      <a:pt x="245926" y="829523"/>
                    </a:lnTo>
                    <a:lnTo>
                      <a:pt x="578930" y="829523"/>
                    </a:lnTo>
                    <a:lnTo>
                      <a:pt x="578930" y="564632"/>
                    </a:lnTo>
                    <a:cubicBezTo>
                      <a:pt x="645462" y="512283"/>
                      <a:pt x="690144" y="433311"/>
                      <a:pt x="697135" y="343853"/>
                    </a:cubicBezTo>
                    <a:lnTo>
                      <a:pt x="654434" y="343853"/>
                    </a:lnTo>
                    <a:close/>
                    <a:moveTo>
                      <a:pt x="403784" y="83172"/>
                    </a:moveTo>
                    <a:lnTo>
                      <a:pt x="459829" y="83172"/>
                    </a:lnTo>
                    <a:lnTo>
                      <a:pt x="459829" y="139217"/>
                    </a:lnTo>
                    <a:lnTo>
                      <a:pt x="403784" y="139217"/>
                    </a:lnTo>
                    <a:lnTo>
                      <a:pt x="403784" y="83172"/>
                    </a:lnTo>
                    <a:close/>
                    <a:moveTo>
                      <a:pt x="375704" y="315839"/>
                    </a:moveTo>
                    <a:lnTo>
                      <a:pt x="319669" y="315839"/>
                    </a:lnTo>
                    <a:lnTo>
                      <a:pt x="319669" y="259785"/>
                    </a:lnTo>
                    <a:lnTo>
                      <a:pt x="375704" y="259785"/>
                    </a:lnTo>
                    <a:lnTo>
                      <a:pt x="375704" y="315839"/>
                    </a:lnTo>
                    <a:close/>
                    <a:moveTo>
                      <a:pt x="375714" y="203749"/>
                    </a:moveTo>
                    <a:lnTo>
                      <a:pt x="319669" y="203749"/>
                    </a:lnTo>
                    <a:lnTo>
                      <a:pt x="319669" y="147694"/>
                    </a:lnTo>
                    <a:lnTo>
                      <a:pt x="375714" y="147694"/>
                    </a:lnTo>
                    <a:lnTo>
                      <a:pt x="375714" y="203749"/>
                    </a:lnTo>
                    <a:close/>
                    <a:moveTo>
                      <a:pt x="431768" y="259785"/>
                    </a:moveTo>
                    <a:lnTo>
                      <a:pt x="375733" y="259785"/>
                    </a:lnTo>
                    <a:lnTo>
                      <a:pt x="375733" y="203749"/>
                    </a:lnTo>
                    <a:lnTo>
                      <a:pt x="431768" y="203749"/>
                    </a:lnTo>
                    <a:lnTo>
                      <a:pt x="431768" y="259785"/>
                    </a:lnTo>
                    <a:close/>
                    <a:moveTo>
                      <a:pt x="543868" y="399926"/>
                    </a:moveTo>
                    <a:lnTo>
                      <a:pt x="487832" y="399926"/>
                    </a:lnTo>
                    <a:lnTo>
                      <a:pt x="487832" y="343871"/>
                    </a:lnTo>
                    <a:lnTo>
                      <a:pt x="431826" y="343871"/>
                    </a:lnTo>
                    <a:lnTo>
                      <a:pt x="431826" y="287826"/>
                    </a:lnTo>
                    <a:lnTo>
                      <a:pt x="431797" y="287826"/>
                    </a:lnTo>
                    <a:lnTo>
                      <a:pt x="431797" y="231781"/>
                    </a:lnTo>
                    <a:lnTo>
                      <a:pt x="487832" y="231781"/>
                    </a:lnTo>
                    <a:lnTo>
                      <a:pt x="487832" y="287826"/>
                    </a:lnTo>
                    <a:lnTo>
                      <a:pt x="487861" y="287826"/>
                    </a:lnTo>
                    <a:lnTo>
                      <a:pt x="487861" y="343871"/>
                    </a:lnTo>
                    <a:lnTo>
                      <a:pt x="543868" y="343871"/>
                    </a:lnTo>
                    <a:lnTo>
                      <a:pt x="543868" y="399926"/>
                    </a:lnTo>
                    <a:close/>
                    <a:moveTo>
                      <a:pt x="543868" y="203749"/>
                    </a:moveTo>
                    <a:lnTo>
                      <a:pt x="487832" y="203749"/>
                    </a:lnTo>
                    <a:lnTo>
                      <a:pt x="487832" y="147694"/>
                    </a:lnTo>
                    <a:lnTo>
                      <a:pt x="543868" y="147694"/>
                    </a:lnTo>
                    <a:lnTo>
                      <a:pt x="543868" y="203749"/>
                    </a:lnTo>
                    <a:close/>
                    <a:moveTo>
                      <a:pt x="626374" y="247631"/>
                    </a:moveTo>
                    <a:lnTo>
                      <a:pt x="570329" y="247631"/>
                    </a:lnTo>
                    <a:lnTo>
                      <a:pt x="570329" y="191576"/>
                    </a:lnTo>
                    <a:lnTo>
                      <a:pt x="626374" y="191576"/>
                    </a:lnTo>
                    <a:lnTo>
                      <a:pt x="626374" y="2476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10C69FB9-6FBA-484D-8D37-D32DA9C209CC}"/>
                  </a:ext>
                </a:extLst>
              </p:cNvPr>
              <p:cNvSpPr/>
              <p:nvPr/>
            </p:nvSpPr>
            <p:spPr>
              <a:xfrm>
                <a:off x="1597114" y="5507088"/>
                <a:ext cx="66675" cy="66675"/>
              </a:xfrm>
              <a:custGeom>
                <a:avLst/>
                <a:gdLst>
                  <a:gd name="connsiteX0" fmla="*/ 7144 w 66675"/>
                  <a:gd name="connsiteY0" fmla="*/ 7144 h 66675"/>
                  <a:gd name="connsiteX1" fmla="*/ 63189 w 66675"/>
                  <a:gd name="connsiteY1" fmla="*/ 7144 h 66675"/>
                  <a:gd name="connsiteX2" fmla="*/ 63189 w 66675"/>
                  <a:gd name="connsiteY2" fmla="*/ 63198 h 66675"/>
                  <a:gd name="connsiteX3" fmla="*/ 7144 w 66675"/>
                  <a:gd name="connsiteY3" fmla="*/ 6319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75" h="66675">
                    <a:moveTo>
                      <a:pt x="7144" y="7144"/>
                    </a:moveTo>
                    <a:lnTo>
                      <a:pt x="63189" y="7144"/>
                    </a:lnTo>
                    <a:lnTo>
                      <a:pt x="63189" y="63198"/>
                    </a:lnTo>
                    <a:lnTo>
                      <a:pt x="7144" y="6319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8E6F22B6-F21B-4614-B4E5-30A27BC142F8}"/>
                  </a:ext>
                </a:extLst>
              </p:cNvPr>
              <p:cNvSpPr/>
              <p:nvPr/>
            </p:nvSpPr>
            <p:spPr>
              <a:xfrm>
                <a:off x="1653159" y="5675252"/>
                <a:ext cx="66675" cy="66675"/>
              </a:xfrm>
              <a:custGeom>
                <a:avLst/>
                <a:gdLst>
                  <a:gd name="connsiteX0" fmla="*/ 7144 w 66675"/>
                  <a:gd name="connsiteY0" fmla="*/ 7144 h 66675"/>
                  <a:gd name="connsiteX1" fmla="*/ 63179 w 66675"/>
                  <a:gd name="connsiteY1" fmla="*/ 7144 h 66675"/>
                  <a:gd name="connsiteX2" fmla="*/ 63179 w 66675"/>
                  <a:gd name="connsiteY2" fmla="*/ 63189 h 66675"/>
                  <a:gd name="connsiteX3" fmla="*/ 7144 w 66675"/>
                  <a:gd name="connsiteY3" fmla="*/ 6318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75" h="66675">
                    <a:moveTo>
                      <a:pt x="7144" y="7144"/>
                    </a:moveTo>
                    <a:lnTo>
                      <a:pt x="63179" y="7144"/>
                    </a:lnTo>
                    <a:lnTo>
                      <a:pt x="63179" y="63189"/>
                    </a:lnTo>
                    <a:lnTo>
                      <a:pt x="7144" y="6318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E21EDF03-ED3C-4EEC-A1B5-D3166C9761D1}"/>
                  </a:ext>
                </a:extLst>
              </p:cNvPr>
              <p:cNvSpPr/>
              <p:nvPr/>
            </p:nvSpPr>
            <p:spPr>
              <a:xfrm>
                <a:off x="1541078" y="5414552"/>
                <a:ext cx="66675" cy="66675"/>
              </a:xfrm>
              <a:custGeom>
                <a:avLst/>
                <a:gdLst>
                  <a:gd name="connsiteX0" fmla="*/ 7144 w 66675"/>
                  <a:gd name="connsiteY0" fmla="*/ 7144 h 66675"/>
                  <a:gd name="connsiteX1" fmla="*/ 63179 w 66675"/>
                  <a:gd name="connsiteY1" fmla="*/ 7144 h 66675"/>
                  <a:gd name="connsiteX2" fmla="*/ 63179 w 66675"/>
                  <a:gd name="connsiteY2" fmla="*/ 63189 h 66675"/>
                  <a:gd name="connsiteX3" fmla="*/ 7144 w 66675"/>
                  <a:gd name="connsiteY3" fmla="*/ 6318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75" h="66675">
                    <a:moveTo>
                      <a:pt x="7144" y="7144"/>
                    </a:moveTo>
                    <a:lnTo>
                      <a:pt x="63179" y="7144"/>
                    </a:lnTo>
                    <a:lnTo>
                      <a:pt x="63179" y="63189"/>
                    </a:lnTo>
                    <a:lnTo>
                      <a:pt x="7144" y="6318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BC0756D6-2D44-42AE-9EDB-BA4F5AD751AC}"/>
                  </a:ext>
                </a:extLst>
              </p:cNvPr>
              <p:cNvSpPr/>
              <p:nvPr/>
            </p:nvSpPr>
            <p:spPr>
              <a:xfrm>
                <a:off x="1597114" y="5358507"/>
                <a:ext cx="66675" cy="66675"/>
              </a:xfrm>
              <a:custGeom>
                <a:avLst/>
                <a:gdLst>
                  <a:gd name="connsiteX0" fmla="*/ 7144 w 66675"/>
                  <a:gd name="connsiteY0" fmla="*/ 7144 h 66675"/>
                  <a:gd name="connsiteX1" fmla="*/ 63189 w 66675"/>
                  <a:gd name="connsiteY1" fmla="*/ 7144 h 66675"/>
                  <a:gd name="connsiteX2" fmla="*/ 63189 w 66675"/>
                  <a:gd name="connsiteY2" fmla="*/ 63189 h 66675"/>
                  <a:gd name="connsiteX3" fmla="*/ 7144 w 66675"/>
                  <a:gd name="connsiteY3" fmla="*/ 6318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75" h="66675">
                    <a:moveTo>
                      <a:pt x="7144" y="7144"/>
                    </a:moveTo>
                    <a:lnTo>
                      <a:pt x="63189" y="7144"/>
                    </a:lnTo>
                    <a:lnTo>
                      <a:pt x="63189" y="63189"/>
                    </a:lnTo>
                    <a:lnTo>
                      <a:pt x="7144" y="6318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690FEE51-9867-4B41-9EBE-3969E4291E09}"/>
                  </a:ext>
                </a:extLst>
              </p:cNvPr>
              <p:cNvSpPr/>
              <p:nvPr/>
            </p:nvSpPr>
            <p:spPr>
              <a:xfrm>
                <a:off x="1469231" y="5267039"/>
                <a:ext cx="66675" cy="66675"/>
              </a:xfrm>
              <a:custGeom>
                <a:avLst/>
                <a:gdLst>
                  <a:gd name="connsiteX0" fmla="*/ 7144 w 66675"/>
                  <a:gd name="connsiteY0" fmla="*/ 7144 h 66675"/>
                  <a:gd name="connsiteX1" fmla="*/ 63189 w 66675"/>
                  <a:gd name="connsiteY1" fmla="*/ 7144 h 66675"/>
                  <a:gd name="connsiteX2" fmla="*/ 63189 w 66675"/>
                  <a:gd name="connsiteY2" fmla="*/ 63198 h 66675"/>
                  <a:gd name="connsiteX3" fmla="*/ 7144 w 66675"/>
                  <a:gd name="connsiteY3" fmla="*/ 6319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75" h="66675">
                    <a:moveTo>
                      <a:pt x="7144" y="7144"/>
                    </a:moveTo>
                    <a:lnTo>
                      <a:pt x="63189" y="7144"/>
                    </a:lnTo>
                    <a:lnTo>
                      <a:pt x="63189" y="63198"/>
                    </a:lnTo>
                    <a:lnTo>
                      <a:pt x="7144" y="6319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246820-333C-401F-8A31-661916C0F4A7}"/>
                </a:ext>
              </a:extLst>
            </p:cNvPr>
            <p:cNvSpPr txBox="1"/>
            <p:nvPr/>
          </p:nvSpPr>
          <p:spPr>
            <a:xfrm>
              <a:off x="5450254" y="3033661"/>
              <a:ext cx="1955022" cy="132343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15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4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15000"/>
                      </a:prstClr>
                    </a:outerShdw>
                  </a:effectLst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정신적</a:t>
              </a:r>
              <a:endParaRPr kumimoji="1" lang="en-US" altLang="ko-KR" sz="4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36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15000"/>
                      </a:prstClr>
                    </a:outerShdw>
                  </a:effectLst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장애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71A29E2-1BB1-4E94-8F9F-2648FA79F5DF}"/>
              </a:ext>
            </a:extLst>
          </p:cNvPr>
          <p:cNvSpPr txBox="1"/>
          <p:nvPr/>
        </p:nvSpPr>
        <p:spPr>
          <a:xfrm>
            <a:off x="314528" y="176263"/>
            <a:ext cx="373339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우리나라의 장애 </a:t>
            </a:r>
            <a:r>
              <a:rPr kumimoji="1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15</a:t>
            </a: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유형</a:t>
            </a: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3E3B55E1-7353-4D3B-B9E4-88FAF327B946}"/>
              </a:ext>
            </a:extLst>
          </p:cNvPr>
          <p:cNvSpPr/>
          <p:nvPr/>
        </p:nvSpPr>
        <p:spPr>
          <a:xfrm>
            <a:off x="4637602" y="1819321"/>
            <a:ext cx="925344" cy="925344"/>
          </a:xfrm>
          <a:prstGeom prst="ellipse">
            <a:avLst/>
          </a:prstGeom>
          <a:solidFill>
            <a:srgbClr val="A279B3">
              <a:alpha val="42000"/>
            </a:srgbClr>
          </a:solidFill>
          <a:ln w="3175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93460130-CFC2-468B-971B-C5FA14469ECA}"/>
              </a:ext>
            </a:extLst>
          </p:cNvPr>
          <p:cNvSpPr/>
          <p:nvPr/>
        </p:nvSpPr>
        <p:spPr>
          <a:xfrm>
            <a:off x="4327924" y="4483986"/>
            <a:ext cx="417884" cy="417884"/>
          </a:xfrm>
          <a:prstGeom prst="ellipse">
            <a:avLst/>
          </a:prstGeom>
          <a:solidFill>
            <a:srgbClr val="A279B3">
              <a:alpha val="42000"/>
            </a:srgbClr>
          </a:solidFill>
          <a:ln w="3175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D4D1D2F2-FE76-41F2-A1CD-C96254B28A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07" y="3971696"/>
            <a:ext cx="2063603" cy="214034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C1F5E1C2-80D7-42BA-8175-F1D0EA7646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38" y="3789898"/>
            <a:ext cx="2062010" cy="2414300"/>
          </a:xfrm>
          <a:prstGeom prst="rect">
            <a:avLst/>
          </a:prstGeom>
        </p:spPr>
      </p:pic>
      <p:sp>
        <p:nvSpPr>
          <p:cNvPr id="25" name="슬라이드 번호 개체 틀 6">
            <a:extLst>
              <a:ext uri="{FF2B5EF4-FFF2-40B4-BE49-F238E27FC236}">
                <a16:creationId xmlns:a16="http://schemas.microsoft.com/office/drawing/2014/main" id="{F4A4B83D-AC13-4E89-9F46-0F83C94CF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1565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  <p:bldP spid="26" grpId="0" animBg="1"/>
      <p:bldP spid="27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>
            <a:extLst>
              <a:ext uri="{FF2B5EF4-FFF2-40B4-BE49-F238E27FC236}">
                <a16:creationId xmlns:a16="http://schemas.microsoft.com/office/drawing/2014/main" id="{975BBA3B-2B8C-405F-A296-54E05DCEE064}"/>
              </a:ext>
            </a:extLst>
          </p:cNvPr>
          <p:cNvSpPr txBox="1"/>
          <p:nvPr/>
        </p:nvSpPr>
        <p:spPr>
          <a:xfrm>
            <a:off x="314528" y="176263"/>
            <a:ext cx="373339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우리나라의 장애 </a:t>
            </a:r>
            <a:r>
              <a:rPr kumimoji="1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15</a:t>
            </a: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유형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DD3AED6A-7635-4D76-9EC2-233B9A3BF7FB}"/>
              </a:ext>
            </a:extLst>
          </p:cNvPr>
          <p:cNvGrpSpPr/>
          <p:nvPr/>
        </p:nvGrpSpPr>
        <p:grpSpPr>
          <a:xfrm>
            <a:off x="4790896" y="1369906"/>
            <a:ext cx="3596061" cy="4996564"/>
            <a:chOff x="4601119" y="1369906"/>
            <a:chExt cx="3596061" cy="4996564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688FC65D-9EDF-425C-AB3F-CC7890F354A8}"/>
                </a:ext>
              </a:extLst>
            </p:cNvPr>
            <p:cNvSpPr/>
            <p:nvPr/>
          </p:nvSpPr>
          <p:spPr>
            <a:xfrm>
              <a:off x="4601119" y="2006045"/>
              <a:ext cx="3596061" cy="4360425"/>
            </a:xfrm>
            <a:prstGeom prst="roundRect">
              <a:avLst>
                <a:gd name="adj" fmla="val 0"/>
              </a:avLst>
            </a:prstGeom>
            <a:solidFill>
              <a:srgbClr val="F0EAF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1053723-8060-4402-AF71-BA7BFD3174FC}"/>
                </a:ext>
              </a:extLst>
            </p:cNvPr>
            <p:cNvSpPr txBox="1"/>
            <p:nvPr/>
          </p:nvSpPr>
          <p:spPr>
            <a:xfrm>
              <a:off x="5019661" y="3488992"/>
              <a:ext cx="1301153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 marL="342900" marR="0" lvl="0" indent="-162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279B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ko-KR" altLang="en-US" sz="17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정신장애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56A6CBD-9843-458D-91C6-CFB7EA9A3B50}"/>
                </a:ext>
              </a:extLst>
            </p:cNvPr>
            <p:cNvSpPr txBox="1"/>
            <p:nvPr/>
          </p:nvSpPr>
          <p:spPr>
            <a:xfrm>
              <a:off x="5019661" y="2400998"/>
              <a:ext cx="161560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 marL="342900" marR="0" lvl="0" indent="-162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279B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ko-KR" altLang="en-US" sz="1700" b="1" i="0" u="none" strike="noStrike" kern="1200" cap="none" spc="-80" normalizeH="0" baseline="0" noProof="0" dirty="0" err="1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지적장애</a:t>
              </a:r>
              <a:endParaRPr kumimoji="0" lang="ko-KR" altLang="en-US" sz="17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6260754-8607-4B35-A878-A4AAB4C2C828}"/>
                </a:ext>
              </a:extLst>
            </p:cNvPr>
            <p:cNvSpPr txBox="1"/>
            <p:nvPr/>
          </p:nvSpPr>
          <p:spPr>
            <a:xfrm>
              <a:off x="5019661" y="2937195"/>
              <a:ext cx="1769262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 marL="342900" marR="0" lvl="0" indent="-162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279B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ko-KR" altLang="en-US" sz="17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자폐성장애</a:t>
              </a:r>
            </a:p>
          </p:txBody>
        </p:sp>
        <p:sp>
          <p:nvSpPr>
            <p:cNvPr id="44" name="사각형: 둥근 위쪽 모서리 43">
              <a:extLst>
                <a:ext uri="{FF2B5EF4-FFF2-40B4-BE49-F238E27FC236}">
                  <a16:creationId xmlns:a16="http://schemas.microsoft.com/office/drawing/2014/main" id="{A03722BF-6E4C-4B8A-9539-FBF69DAE8F58}"/>
                </a:ext>
              </a:extLst>
            </p:cNvPr>
            <p:cNvSpPr/>
            <p:nvPr/>
          </p:nvSpPr>
          <p:spPr>
            <a:xfrm>
              <a:off x="4601120" y="1369906"/>
              <a:ext cx="3596060" cy="683476"/>
            </a:xfrm>
            <a:prstGeom prst="round2SameRect">
              <a:avLst>
                <a:gd name="adj1" fmla="val 35936"/>
                <a:gd name="adj2" fmla="val 0"/>
              </a:avLst>
            </a:prstGeom>
            <a:gradFill flip="none" rotWithShape="1">
              <a:gsLst>
                <a:gs pos="44000">
                  <a:srgbClr val="8D79B5"/>
                </a:gs>
                <a:gs pos="100000">
                  <a:srgbClr val="7D79B7"/>
                </a:gs>
                <a:gs pos="0">
                  <a:schemeClr val="accent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8B6D847-C5E7-4FC8-B2B2-607D1CDC4228}"/>
                </a:ext>
              </a:extLst>
            </p:cNvPr>
            <p:cNvSpPr txBox="1"/>
            <p:nvPr/>
          </p:nvSpPr>
          <p:spPr>
            <a:xfrm>
              <a:off x="5730584" y="1505842"/>
              <a:ext cx="1727628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8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2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정신적 장애</a:t>
              </a:r>
            </a:p>
          </p:txBody>
        </p:sp>
        <p:grpSp>
          <p:nvGrpSpPr>
            <p:cNvPr id="8198" name="그룹 8197">
              <a:extLst>
                <a:ext uri="{FF2B5EF4-FFF2-40B4-BE49-F238E27FC236}">
                  <a16:creationId xmlns:a16="http://schemas.microsoft.com/office/drawing/2014/main" id="{1069D819-76B6-4178-8A07-23BC729D2394}"/>
                </a:ext>
              </a:extLst>
            </p:cNvPr>
            <p:cNvGrpSpPr/>
            <p:nvPr/>
          </p:nvGrpSpPr>
          <p:grpSpPr>
            <a:xfrm>
              <a:off x="5285723" y="1470382"/>
              <a:ext cx="427645" cy="502484"/>
              <a:chOff x="906046" y="5267039"/>
              <a:chExt cx="813788" cy="956205"/>
            </a:xfrm>
            <a:solidFill>
              <a:schemeClr val="bg1"/>
            </a:solidFill>
            <a:effectLst/>
          </p:grpSpPr>
          <p:sp>
            <p:nvSpPr>
              <p:cNvPr id="62" name="자유형: 도형 61">
                <a:extLst>
                  <a:ext uri="{FF2B5EF4-FFF2-40B4-BE49-F238E27FC236}">
                    <a16:creationId xmlns:a16="http://schemas.microsoft.com/office/drawing/2014/main" id="{C5254F7E-D8A3-4A23-8EBD-FB07DE9B0D62}"/>
                  </a:ext>
                </a:extLst>
              </p:cNvPr>
              <p:cNvSpPr/>
              <p:nvPr/>
            </p:nvSpPr>
            <p:spPr>
              <a:xfrm>
                <a:off x="906046" y="5394569"/>
                <a:ext cx="695325" cy="828675"/>
              </a:xfrm>
              <a:custGeom>
                <a:avLst/>
                <a:gdLst>
                  <a:gd name="connsiteX0" fmla="*/ 654434 w 695325"/>
                  <a:gd name="connsiteY0" fmla="*/ 343871 h 828675"/>
                  <a:gd name="connsiteX1" fmla="*/ 654434 w 695325"/>
                  <a:gd name="connsiteY1" fmla="*/ 287826 h 828675"/>
                  <a:gd name="connsiteX2" fmla="*/ 696611 w 695325"/>
                  <a:gd name="connsiteY2" fmla="*/ 287826 h 828675"/>
                  <a:gd name="connsiteX3" fmla="*/ 672579 w 695325"/>
                  <a:gd name="connsiteY3" fmla="*/ 195272 h 828675"/>
                  <a:gd name="connsiteX4" fmla="*/ 626393 w 695325"/>
                  <a:gd name="connsiteY4" fmla="*/ 195272 h 828675"/>
                  <a:gd name="connsiteX5" fmla="*/ 626393 w 695325"/>
                  <a:gd name="connsiteY5" fmla="*/ 139217 h 828675"/>
                  <a:gd name="connsiteX6" fmla="*/ 641014 w 695325"/>
                  <a:gd name="connsiteY6" fmla="*/ 139217 h 828675"/>
                  <a:gd name="connsiteX7" fmla="*/ 559756 w 695325"/>
                  <a:gd name="connsiteY7" fmla="*/ 59845 h 828675"/>
                  <a:gd name="connsiteX8" fmla="*/ 559756 w 695325"/>
                  <a:gd name="connsiteY8" fmla="*/ 83163 h 828675"/>
                  <a:gd name="connsiteX9" fmla="*/ 503720 w 695325"/>
                  <a:gd name="connsiteY9" fmla="*/ 83163 h 828675"/>
                  <a:gd name="connsiteX10" fmla="*/ 503720 w 695325"/>
                  <a:gd name="connsiteY10" fmla="*/ 30108 h 828675"/>
                  <a:gd name="connsiteX11" fmla="*/ 386201 w 695325"/>
                  <a:gd name="connsiteY11" fmla="*/ 7144 h 828675"/>
                  <a:gd name="connsiteX12" fmla="*/ 86925 w 695325"/>
                  <a:gd name="connsiteY12" fmla="*/ 230591 h 828675"/>
                  <a:gd name="connsiteX13" fmla="*/ 74066 w 695325"/>
                  <a:gd name="connsiteY13" fmla="*/ 324631 h 828675"/>
                  <a:gd name="connsiteX14" fmla="*/ 9058 w 695325"/>
                  <a:gd name="connsiteY14" fmla="*/ 488766 h 828675"/>
                  <a:gd name="connsiteX15" fmla="*/ 7144 w 695325"/>
                  <a:gd name="connsiteY15" fmla="*/ 498548 h 828675"/>
                  <a:gd name="connsiteX16" fmla="*/ 32233 w 695325"/>
                  <a:gd name="connsiteY16" fmla="*/ 523665 h 828675"/>
                  <a:gd name="connsiteX17" fmla="*/ 74066 w 695325"/>
                  <a:gd name="connsiteY17" fmla="*/ 523665 h 828675"/>
                  <a:gd name="connsiteX18" fmla="*/ 74066 w 695325"/>
                  <a:gd name="connsiteY18" fmla="*/ 610895 h 828675"/>
                  <a:gd name="connsiteX19" fmla="*/ 197072 w 695325"/>
                  <a:gd name="connsiteY19" fmla="*/ 733987 h 828675"/>
                  <a:gd name="connsiteX20" fmla="*/ 245926 w 695325"/>
                  <a:gd name="connsiteY20" fmla="*/ 733987 h 828675"/>
                  <a:gd name="connsiteX21" fmla="*/ 245926 w 695325"/>
                  <a:gd name="connsiteY21" fmla="*/ 829523 h 828675"/>
                  <a:gd name="connsiteX22" fmla="*/ 578930 w 695325"/>
                  <a:gd name="connsiteY22" fmla="*/ 829523 h 828675"/>
                  <a:gd name="connsiteX23" fmla="*/ 578930 w 695325"/>
                  <a:gd name="connsiteY23" fmla="*/ 564632 h 828675"/>
                  <a:gd name="connsiteX24" fmla="*/ 697135 w 695325"/>
                  <a:gd name="connsiteY24" fmla="*/ 343853 h 828675"/>
                  <a:gd name="connsiteX25" fmla="*/ 654434 w 695325"/>
                  <a:gd name="connsiteY25" fmla="*/ 343853 h 828675"/>
                  <a:gd name="connsiteX26" fmla="*/ 403784 w 695325"/>
                  <a:gd name="connsiteY26" fmla="*/ 83172 h 828675"/>
                  <a:gd name="connsiteX27" fmla="*/ 459829 w 695325"/>
                  <a:gd name="connsiteY27" fmla="*/ 83172 h 828675"/>
                  <a:gd name="connsiteX28" fmla="*/ 459829 w 695325"/>
                  <a:gd name="connsiteY28" fmla="*/ 139217 h 828675"/>
                  <a:gd name="connsiteX29" fmla="*/ 403784 w 695325"/>
                  <a:gd name="connsiteY29" fmla="*/ 139217 h 828675"/>
                  <a:gd name="connsiteX30" fmla="*/ 403784 w 695325"/>
                  <a:gd name="connsiteY30" fmla="*/ 83172 h 828675"/>
                  <a:gd name="connsiteX31" fmla="*/ 375704 w 695325"/>
                  <a:gd name="connsiteY31" fmla="*/ 315839 h 828675"/>
                  <a:gd name="connsiteX32" fmla="*/ 319669 w 695325"/>
                  <a:gd name="connsiteY32" fmla="*/ 315839 h 828675"/>
                  <a:gd name="connsiteX33" fmla="*/ 319669 w 695325"/>
                  <a:gd name="connsiteY33" fmla="*/ 259785 h 828675"/>
                  <a:gd name="connsiteX34" fmla="*/ 375704 w 695325"/>
                  <a:gd name="connsiteY34" fmla="*/ 259785 h 828675"/>
                  <a:gd name="connsiteX35" fmla="*/ 375704 w 695325"/>
                  <a:gd name="connsiteY35" fmla="*/ 315839 h 828675"/>
                  <a:gd name="connsiteX36" fmla="*/ 375714 w 695325"/>
                  <a:gd name="connsiteY36" fmla="*/ 203749 h 828675"/>
                  <a:gd name="connsiteX37" fmla="*/ 319669 w 695325"/>
                  <a:gd name="connsiteY37" fmla="*/ 203749 h 828675"/>
                  <a:gd name="connsiteX38" fmla="*/ 319669 w 695325"/>
                  <a:gd name="connsiteY38" fmla="*/ 147694 h 828675"/>
                  <a:gd name="connsiteX39" fmla="*/ 375714 w 695325"/>
                  <a:gd name="connsiteY39" fmla="*/ 147694 h 828675"/>
                  <a:gd name="connsiteX40" fmla="*/ 375714 w 695325"/>
                  <a:gd name="connsiteY40" fmla="*/ 203749 h 828675"/>
                  <a:gd name="connsiteX41" fmla="*/ 431768 w 695325"/>
                  <a:gd name="connsiteY41" fmla="*/ 259785 h 828675"/>
                  <a:gd name="connsiteX42" fmla="*/ 375733 w 695325"/>
                  <a:gd name="connsiteY42" fmla="*/ 259785 h 828675"/>
                  <a:gd name="connsiteX43" fmla="*/ 375733 w 695325"/>
                  <a:gd name="connsiteY43" fmla="*/ 203749 h 828675"/>
                  <a:gd name="connsiteX44" fmla="*/ 431768 w 695325"/>
                  <a:gd name="connsiteY44" fmla="*/ 203749 h 828675"/>
                  <a:gd name="connsiteX45" fmla="*/ 431768 w 695325"/>
                  <a:gd name="connsiteY45" fmla="*/ 259785 h 828675"/>
                  <a:gd name="connsiteX46" fmla="*/ 543868 w 695325"/>
                  <a:gd name="connsiteY46" fmla="*/ 399926 h 828675"/>
                  <a:gd name="connsiteX47" fmla="*/ 487832 w 695325"/>
                  <a:gd name="connsiteY47" fmla="*/ 399926 h 828675"/>
                  <a:gd name="connsiteX48" fmla="*/ 487832 w 695325"/>
                  <a:gd name="connsiteY48" fmla="*/ 343871 h 828675"/>
                  <a:gd name="connsiteX49" fmla="*/ 431826 w 695325"/>
                  <a:gd name="connsiteY49" fmla="*/ 343871 h 828675"/>
                  <a:gd name="connsiteX50" fmla="*/ 431826 w 695325"/>
                  <a:gd name="connsiteY50" fmla="*/ 287826 h 828675"/>
                  <a:gd name="connsiteX51" fmla="*/ 431797 w 695325"/>
                  <a:gd name="connsiteY51" fmla="*/ 287826 h 828675"/>
                  <a:gd name="connsiteX52" fmla="*/ 431797 w 695325"/>
                  <a:gd name="connsiteY52" fmla="*/ 231781 h 828675"/>
                  <a:gd name="connsiteX53" fmla="*/ 487832 w 695325"/>
                  <a:gd name="connsiteY53" fmla="*/ 231781 h 828675"/>
                  <a:gd name="connsiteX54" fmla="*/ 487832 w 695325"/>
                  <a:gd name="connsiteY54" fmla="*/ 287826 h 828675"/>
                  <a:gd name="connsiteX55" fmla="*/ 487861 w 695325"/>
                  <a:gd name="connsiteY55" fmla="*/ 287826 h 828675"/>
                  <a:gd name="connsiteX56" fmla="*/ 487861 w 695325"/>
                  <a:gd name="connsiteY56" fmla="*/ 343871 h 828675"/>
                  <a:gd name="connsiteX57" fmla="*/ 543868 w 695325"/>
                  <a:gd name="connsiteY57" fmla="*/ 343871 h 828675"/>
                  <a:gd name="connsiteX58" fmla="*/ 543868 w 695325"/>
                  <a:gd name="connsiteY58" fmla="*/ 399926 h 828675"/>
                  <a:gd name="connsiteX59" fmla="*/ 543868 w 695325"/>
                  <a:gd name="connsiteY59" fmla="*/ 203749 h 828675"/>
                  <a:gd name="connsiteX60" fmla="*/ 487832 w 695325"/>
                  <a:gd name="connsiteY60" fmla="*/ 203749 h 828675"/>
                  <a:gd name="connsiteX61" fmla="*/ 487832 w 695325"/>
                  <a:gd name="connsiteY61" fmla="*/ 147694 h 828675"/>
                  <a:gd name="connsiteX62" fmla="*/ 543868 w 695325"/>
                  <a:gd name="connsiteY62" fmla="*/ 147694 h 828675"/>
                  <a:gd name="connsiteX63" fmla="*/ 543868 w 695325"/>
                  <a:gd name="connsiteY63" fmla="*/ 203749 h 828675"/>
                  <a:gd name="connsiteX64" fmla="*/ 626374 w 695325"/>
                  <a:gd name="connsiteY64" fmla="*/ 247631 h 828675"/>
                  <a:gd name="connsiteX65" fmla="*/ 570329 w 695325"/>
                  <a:gd name="connsiteY65" fmla="*/ 247631 h 828675"/>
                  <a:gd name="connsiteX66" fmla="*/ 570329 w 695325"/>
                  <a:gd name="connsiteY66" fmla="*/ 191576 h 828675"/>
                  <a:gd name="connsiteX67" fmla="*/ 626374 w 695325"/>
                  <a:gd name="connsiteY67" fmla="*/ 191576 h 828675"/>
                  <a:gd name="connsiteX68" fmla="*/ 626374 w 695325"/>
                  <a:gd name="connsiteY68" fmla="*/ 247631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695325" h="828675">
                    <a:moveTo>
                      <a:pt x="654434" y="343871"/>
                    </a:moveTo>
                    <a:lnTo>
                      <a:pt x="654434" y="287826"/>
                    </a:lnTo>
                    <a:lnTo>
                      <a:pt x="696611" y="287826"/>
                    </a:lnTo>
                    <a:cubicBezTo>
                      <a:pt x="693334" y="255241"/>
                      <a:pt x="685076" y="224123"/>
                      <a:pt x="672579" y="195272"/>
                    </a:cubicBezTo>
                    <a:lnTo>
                      <a:pt x="626393" y="195272"/>
                    </a:lnTo>
                    <a:lnTo>
                      <a:pt x="626393" y="139217"/>
                    </a:lnTo>
                    <a:lnTo>
                      <a:pt x="641014" y="139217"/>
                    </a:lnTo>
                    <a:cubicBezTo>
                      <a:pt x="618992" y="108070"/>
                      <a:pt x="591455" y="81115"/>
                      <a:pt x="559756" y="59845"/>
                    </a:cubicBezTo>
                    <a:lnTo>
                      <a:pt x="559756" y="83163"/>
                    </a:lnTo>
                    <a:lnTo>
                      <a:pt x="503720" y="83163"/>
                    </a:lnTo>
                    <a:lnTo>
                      <a:pt x="503720" y="30108"/>
                    </a:lnTo>
                    <a:cubicBezTo>
                      <a:pt x="467440" y="15345"/>
                      <a:pt x="427787" y="7144"/>
                      <a:pt x="386201" y="7144"/>
                    </a:cubicBezTo>
                    <a:cubicBezTo>
                      <a:pt x="244602" y="7144"/>
                      <a:pt x="114072" y="113490"/>
                      <a:pt x="86925" y="230591"/>
                    </a:cubicBezTo>
                    <a:cubicBezTo>
                      <a:pt x="80896" y="256632"/>
                      <a:pt x="74066" y="324631"/>
                      <a:pt x="74066" y="324631"/>
                    </a:cubicBezTo>
                    <a:lnTo>
                      <a:pt x="9058" y="488766"/>
                    </a:lnTo>
                    <a:cubicBezTo>
                      <a:pt x="7744" y="491699"/>
                      <a:pt x="7144" y="495109"/>
                      <a:pt x="7144" y="498548"/>
                    </a:cubicBezTo>
                    <a:cubicBezTo>
                      <a:pt x="7144" y="512407"/>
                      <a:pt x="18307" y="523665"/>
                      <a:pt x="32233" y="523665"/>
                    </a:cubicBezTo>
                    <a:lnTo>
                      <a:pt x="74066" y="523665"/>
                    </a:lnTo>
                    <a:lnTo>
                      <a:pt x="74066" y="610895"/>
                    </a:lnTo>
                    <a:cubicBezTo>
                      <a:pt x="74066" y="678904"/>
                      <a:pt x="129102" y="733987"/>
                      <a:pt x="197072" y="733987"/>
                    </a:cubicBezTo>
                    <a:lnTo>
                      <a:pt x="245926" y="733987"/>
                    </a:lnTo>
                    <a:lnTo>
                      <a:pt x="245926" y="829523"/>
                    </a:lnTo>
                    <a:lnTo>
                      <a:pt x="578930" y="829523"/>
                    </a:lnTo>
                    <a:lnTo>
                      <a:pt x="578930" y="564632"/>
                    </a:lnTo>
                    <a:cubicBezTo>
                      <a:pt x="645462" y="512283"/>
                      <a:pt x="690144" y="433311"/>
                      <a:pt x="697135" y="343853"/>
                    </a:cubicBezTo>
                    <a:lnTo>
                      <a:pt x="654434" y="343853"/>
                    </a:lnTo>
                    <a:close/>
                    <a:moveTo>
                      <a:pt x="403784" y="83172"/>
                    </a:moveTo>
                    <a:lnTo>
                      <a:pt x="459829" y="83172"/>
                    </a:lnTo>
                    <a:lnTo>
                      <a:pt x="459829" y="139217"/>
                    </a:lnTo>
                    <a:lnTo>
                      <a:pt x="403784" y="139217"/>
                    </a:lnTo>
                    <a:lnTo>
                      <a:pt x="403784" y="83172"/>
                    </a:lnTo>
                    <a:close/>
                    <a:moveTo>
                      <a:pt x="375704" y="315839"/>
                    </a:moveTo>
                    <a:lnTo>
                      <a:pt x="319669" y="315839"/>
                    </a:lnTo>
                    <a:lnTo>
                      <a:pt x="319669" y="259785"/>
                    </a:lnTo>
                    <a:lnTo>
                      <a:pt x="375704" y="259785"/>
                    </a:lnTo>
                    <a:lnTo>
                      <a:pt x="375704" y="315839"/>
                    </a:lnTo>
                    <a:close/>
                    <a:moveTo>
                      <a:pt x="375714" y="203749"/>
                    </a:moveTo>
                    <a:lnTo>
                      <a:pt x="319669" y="203749"/>
                    </a:lnTo>
                    <a:lnTo>
                      <a:pt x="319669" y="147694"/>
                    </a:lnTo>
                    <a:lnTo>
                      <a:pt x="375714" y="147694"/>
                    </a:lnTo>
                    <a:lnTo>
                      <a:pt x="375714" y="203749"/>
                    </a:lnTo>
                    <a:close/>
                    <a:moveTo>
                      <a:pt x="431768" y="259785"/>
                    </a:moveTo>
                    <a:lnTo>
                      <a:pt x="375733" y="259785"/>
                    </a:lnTo>
                    <a:lnTo>
                      <a:pt x="375733" y="203749"/>
                    </a:lnTo>
                    <a:lnTo>
                      <a:pt x="431768" y="203749"/>
                    </a:lnTo>
                    <a:lnTo>
                      <a:pt x="431768" y="259785"/>
                    </a:lnTo>
                    <a:close/>
                    <a:moveTo>
                      <a:pt x="543868" y="399926"/>
                    </a:moveTo>
                    <a:lnTo>
                      <a:pt x="487832" y="399926"/>
                    </a:lnTo>
                    <a:lnTo>
                      <a:pt x="487832" y="343871"/>
                    </a:lnTo>
                    <a:lnTo>
                      <a:pt x="431826" y="343871"/>
                    </a:lnTo>
                    <a:lnTo>
                      <a:pt x="431826" y="287826"/>
                    </a:lnTo>
                    <a:lnTo>
                      <a:pt x="431797" y="287826"/>
                    </a:lnTo>
                    <a:lnTo>
                      <a:pt x="431797" y="231781"/>
                    </a:lnTo>
                    <a:lnTo>
                      <a:pt x="487832" y="231781"/>
                    </a:lnTo>
                    <a:lnTo>
                      <a:pt x="487832" y="287826"/>
                    </a:lnTo>
                    <a:lnTo>
                      <a:pt x="487861" y="287826"/>
                    </a:lnTo>
                    <a:lnTo>
                      <a:pt x="487861" y="343871"/>
                    </a:lnTo>
                    <a:lnTo>
                      <a:pt x="543868" y="343871"/>
                    </a:lnTo>
                    <a:lnTo>
                      <a:pt x="543868" y="399926"/>
                    </a:lnTo>
                    <a:close/>
                    <a:moveTo>
                      <a:pt x="543868" y="203749"/>
                    </a:moveTo>
                    <a:lnTo>
                      <a:pt x="487832" y="203749"/>
                    </a:lnTo>
                    <a:lnTo>
                      <a:pt x="487832" y="147694"/>
                    </a:lnTo>
                    <a:lnTo>
                      <a:pt x="543868" y="147694"/>
                    </a:lnTo>
                    <a:lnTo>
                      <a:pt x="543868" y="203749"/>
                    </a:lnTo>
                    <a:close/>
                    <a:moveTo>
                      <a:pt x="626374" y="247631"/>
                    </a:moveTo>
                    <a:lnTo>
                      <a:pt x="570329" y="247631"/>
                    </a:lnTo>
                    <a:lnTo>
                      <a:pt x="570329" y="191576"/>
                    </a:lnTo>
                    <a:lnTo>
                      <a:pt x="626374" y="191576"/>
                    </a:lnTo>
                    <a:lnTo>
                      <a:pt x="626374" y="2476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3" name="자유형: 도형 62">
                <a:extLst>
                  <a:ext uri="{FF2B5EF4-FFF2-40B4-BE49-F238E27FC236}">
                    <a16:creationId xmlns:a16="http://schemas.microsoft.com/office/drawing/2014/main" id="{D8535269-3678-4F53-B644-E462E720BA1B}"/>
                  </a:ext>
                </a:extLst>
              </p:cNvPr>
              <p:cNvSpPr/>
              <p:nvPr/>
            </p:nvSpPr>
            <p:spPr>
              <a:xfrm>
                <a:off x="1597114" y="5507088"/>
                <a:ext cx="66675" cy="66675"/>
              </a:xfrm>
              <a:custGeom>
                <a:avLst/>
                <a:gdLst>
                  <a:gd name="connsiteX0" fmla="*/ 7144 w 66675"/>
                  <a:gd name="connsiteY0" fmla="*/ 7144 h 66675"/>
                  <a:gd name="connsiteX1" fmla="*/ 63189 w 66675"/>
                  <a:gd name="connsiteY1" fmla="*/ 7144 h 66675"/>
                  <a:gd name="connsiteX2" fmla="*/ 63189 w 66675"/>
                  <a:gd name="connsiteY2" fmla="*/ 63198 h 66675"/>
                  <a:gd name="connsiteX3" fmla="*/ 7144 w 66675"/>
                  <a:gd name="connsiteY3" fmla="*/ 6319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75" h="66675">
                    <a:moveTo>
                      <a:pt x="7144" y="7144"/>
                    </a:moveTo>
                    <a:lnTo>
                      <a:pt x="63189" y="7144"/>
                    </a:lnTo>
                    <a:lnTo>
                      <a:pt x="63189" y="63198"/>
                    </a:lnTo>
                    <a:lnTo>
                      <a:pt x="7144" y="6319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8193" name="자유형: 도형 8192">
                <a:extLst>
                  <a:ext uri="{FF2B5EF4-FFF2-40B4-BE49-F238E27FC236}">
                    <a16:creationId xmlns:a16="http://schemas.microsoft.com/office/drawing/2014/main" id="{05511D95-30A1-4BC6-9818-4B6A17FD2F97}"/>
                  </a:ext>
                </a:extLst>
              </p:cNvPr>
              <p:cNvSpPr/>
              <p:nvPr/>
            </p:nvSpPr>
            <p:spPr>
              <a:xfrm>
                <a:off x="1653159" y="5675252"/>
                <a:ext cx="66675" cy="66675"/>
              </a:xfrm>
              <a:custGeom>
                <a:avLst/>
                <a:gdLst>
                  <a:gd name="connsiteX0" fmla="*/ 7144 w 66675"/>
                  <a:gd name="connsiteY0" fmla="*/ 7144 h 66675"/>
                  <a:gd name="connsiteX1" fmla="*/ 63179 w 66675"/>
                  <a:gd name="connsiteY1" fmla="*/ 7144 h 66675"/>
                  <a:gd name="connsiteX2" fmla="*/ 63179 w 66675"/>
                  <a:gd name="connsiteY2" fmla="*/ 63189 h 66675"/>
                  <a:gd name="connsiteX3" fmla="*/ 7144 w 66675"/>
                  <a:gd name="connsiteY3" fmla="*/ 6318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75" h="66675">
                    <a:moveTo>
                      <a:pt x="7144" y="7144"/>
                    </a:moveTo>
                    <a:lnTo>
                      <a:pt x="63179" y="7144"/>
                    </a:lnTo>
                    <a:lnTo>
                      <a:pt x="63179" y="63189"/>
                    </a:lnTo>
                    <a:lnTo>
                      <a:pt x="7144" y="6318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8194" name="자유형: 도형 8193">
                <a:extLst>
                  <a:ext uri="{FF2B5EF4-FFF2-40B4-BE49-F238E27FC236}">
                    <a16:creationId xmlns:a16="http://schemas.microsoft.com/office/drawing/2014/main" id="{418EC2FB-A84F-41C6-B9CB-F91158950E63}"/>
                  </a:ext>
                </a:extLst>
              </p:cNvPr>
              <p:cNvSpPr/>
              <p:nvPr/>
            </p:nvSpPr>
            <p:spPr>
              <a:xfrm>
                <a:off x="1541078" y="5414552"/>
                <a:ext cx="66675" cy="66675"/>
              </a:xfrm>
              <a:custGeom>
                <a:avLst/>
                <a:gdLst>
                  <a:gd name="connsiteX0" fmla="*/ 7144 w 66675"/>
                  <a:gd name="connsiteY0" fmla="*/ 7144 h 66675"/>
                  <a:gd name="connsiteX1" fmla="*/ 63179 w 66675"/>
                  <a:gd name="connsiteY1" fmla="*/ 7144 h 66675"/>
                  <a:gd name="connsiteX2" fmla="*/ 63179 w 66675"/>
                  <a:gd name="connsiteY2" fmla="*/ 63189 h 66675"/>
                  <a:gd name="connsiteX3" fmla="*/ 7144 w 66675"/>
                  <a:gd name="connsiteY3" fmla="*/ 6318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75" h="66675">
                    <a:moveTo>
                      <a:pt x="7144" y="7144"/>
                    </a:moveTo>
                    <a:lnTo>
                      <a:pt x="63179" y="7144"/>
                    </a:lnTo>
                    <a:lnTo>
                      <a:pt x="63179" y="63189"/>
                    </a:lnTo>
                    <a:lnTo>
                      <a:pt x="7144" y="6318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8195" name="자유형: 도형 8194">
                <a:extLst>
                  <a:ext uri="{FF2B5EF4-FFF2-40B4-BE49-F238E27FC236}">
                    <a16:creationId xmlns:a16="http://schemas.microsoft.com/office/drawing/2014/main" id="{A4CD92C6-8B98-47E3-98CA-ED84F58F423A}"/>
                  </a:ext>
                </a:extLst>
              </p:cNvPr>
              <p:cNvSpPr/>
              <p:nvPr/>
            </p:nvSpPr>
            <p:spPr>
              <a:xfrm>
                <a:off x="1597114" y="5358507"/>
                <a:ext cx="66675" cy="66675"/>
              </a:xfrm>
              <a:custGeom>
                <a:avLst/>
                <a:gdLst>
                  <a:gd name="connsiteX0" fmla="*/ 7144 w 66675"/>
                  <a:gd name="connsiteY0" fmla="*/ 7144 h 66675"/>
                  <a:gd name="connsiteX1" fmla="*/ 63189 w 66675"/>
                  <a:gd name="connsiteY1" fmla="*/ 7144 h 66675"/>
                  <a:gd name="connsiteX2" fmla="*/ 63189 w 66675"/>
                  <a:gd name="connsiteY2" fmla="*/ 63189 h 66675"/>
                  <a:gd name="connsiteX3" fmla="*/ 7144 w 66675"/>
                  <a:gd name="connsiteY3" fmla="*/ 6318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75" h="66675">
                    <a:moveTo>
                      <a:pt x="7144" y="7144"/>
                    </a:moveTo>
                    <a:lnTo>
                      <a:pt x="63189" y="7144"/>
                    </a:lnTo>
                    <a:lnTo>
                      <a:pt x="63189" y="63189"/>
                    </a:lnTo>
                    <a:lnTo>
                      <a:pt x="7144" y="6318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8196" name="자유형: 도형 8195">
                <a:extLst>
                  <a:ext uri="{FF2B5EF4-FFF2-40B4-BE49-F238E27FC236}">
                    <a16:creationId xmlns:a16="http://schemas.microsoft.com/office/drawing/2014/main" id="{9720808A-4D08-4D9C-AE43-CEBB0D88ADFF}"/>
                  </a:ext>
                </a:extLst>
              </p:cNvPr>
              <p:cNvSpPr/>
              <p:nvPr/>
            </p:nvSpPr>
            <p:spPr>
              <a:xfrm>
                <a:off x="1469231" y="5267039"/>
                <a:ext cx="66675" cy="66675"/>
              </a:xfrm>
              <a:custGeom>
                <a:avLst/>
                <a:gdLst>
                  <a:gd name="connsiteX0" fmla="*/ 7144 w 66675"/>
                  <a:gd name="connsiteY0" fmla="*/ 7144 h 66675"/>
                  <a:gd name="connsiteX1" fmla="*/ 63189 w 66675"/>
                  <a:gd name="connsiteY1" fmla="*/ 7144 h 66675"/>
                  <a:gd name="connsiteX2" fmla="*/ 63189 w 66675"/>
                  <a:gd name="connsiteY2" fmla="*/ 63198 h 66675"/>
                  <a:gd name="connsiteX3" fmla="*/ 7144 w 66675"/>
                  <a:gd name="connsiteY3" fmla="*/ 6319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75" h="66675">
                    <a:moveTo>
                      <a:pt x="7144" y="7144"/>
                    </a:moveTo>
                    <a:lnTo>
                      <a:pt x="63189" y="7144"/>
                    </a:lnTo>
                    <a:lnTo>
                      <a:pt x="63189" y="63198"/>
                    </a:lnTo>
                    <a:lnTo>
                      <a:pt x="7144" y="6319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cxnSp>
          <p:nvCxnSpPr>
            <p:cNvPr id="57" name="직선 연결선 56">
              <a:extLst>
                <a:ext uri="{FF2B5EF4-FFF2-40B4-BE49-F238E27FC236}">
                  <a16:creationId xmlns:a16="http://schemas.microsoft.com/office/drawing/2014/main" id="{CA105F1F-302A-48D5-AA94-B3E45FDAE30C}"/>
                </a:ext>
              </a:extLst>
            </p:cNvPr>
            <p:cNvCxnSpPr>
              <a:cxnSpLocks/>
            </p:cNvCxnSpPr>
            <p:nvPr/>
          </p:nvCxnSpPr>
          <p:spPr>
            <a:xfrm>
              <a:off x="4821083" y="3378562"/>
              <a:ext cx="3103717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>
              <a:extLst>
                <a:ext uri="{FF2B5EF4-FFF2-40B4-BE49-F238E27FC236}">
                  <a16:creationId xmlns:a16="http://schemas.microsoft.com/office/drawing/2014/main" id="{99765135-EEC6-4D76-9653-15C36D273C4C}"/>
                </a:ext>
              </a:extLst>
            </p:cNvPr>
            <p:cNvCxnSpPr>
              <a:cxnSpLocks/>
            </p:cNvCxnSpPr>
            <p:nvPr/>
          </p:nvCxnSpPr>
          <p:spPr>
            <a:xfrm>
              <a:off x="4821083" y="2836208"/>
              <a:ext cx="3103717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3" name="그룹 232">
              <a:extLst>
                <a:ext uri="{FF2B5EF4-FFF2-40B4-BE49-F238E27FC236}">
                  <a16:creationId xmlns:a16="http://schemas.microsoft.com/office/drawing/2014/main" id="{5660C0C6-CC90-4585-8A75-72300C1FB83F}"/>
                </a:ext>
              </a:extLst>
            </p:cNvPr>
            <p:cNvGrpSpPr/>
            <p:nvPr/>
          </p:nvGrpSpPr>
          <p:grpSpPr>
            <a:xfrm>
              <a:off x="4880959" y="4384917"/>
              <a:ext cx="740002" cy="740002"/>
              <a:chOff x="7328271" y="4799254"/>
              <a:chExt cx="672729" cy="672729"/>
            </a:xfrm>
          </p:grpSpPr>
          <p:sp>
            <p:nvSpPr>
              <p:cNvPr id="268" name="타원 267">
                <a:extLst>
                  <a:ext uri="{FF2B5EF4-FFF2-40B4-BE49-F238E27FC236}">
                    <a16:creationId xmlns:a16="http://schemas.microsoft.com/office/drawing/2014/main" id="{DF2C8AE2-E94A-44DC-B39F-9C6D5B7104D6}"/>
                  </a:ext>
                </a:extLst>
              </p:cNvPr>
              <p:cNvSpPr/>
              <p:nvPr/>
            </p:nvSpPr>
            <p:spPr>
              <a:xfrm>
                <a:off x="7328271" y="4799254"/>
                <a:ext cx="672729" cy="672729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grpSp>
            <p:nvGrpSpPr>
              <p:cNvPr id="6" name="Group 4">
                <a:extLst>
                  <a:ext uri="{FF2B5EF4-FFF2-40B4-BE49-F238E27FC236}">
                    <a16:creationId xmlns:a16="http://schemas.microsoft.com/office/drawing/2014/main" id="{5A89FC33-6160-49CC-93F0-55E5C40CA6E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460903" y="4858047"/>
                <a:ext cx="412093" cy="489677"/>
                <a:chOff x="4079" y="2745"/>
                <a:chExt cx="324" cy="385"/>
              </a:xfrm>
              <a:solidFill>
                <a:schemeClr val="bg1"/>
              </a:solidFill>
            </p:grpSpPr>
            <p:sp>
              <p:nvSpPr>
                <p:cNvPr id="9" name="Freeform 5">
                  <a:extLst>
                    <a:ext uri="{FF2B5EF4-FFF2-40B4-BE49-F238E27FC236}">
                      <a16:creationId xmlns:a16="http://schemas.microsoft.com/office/drawing/2014/main" id="{99DEDFC3-BDDE-4D14-9C18-A008FD21B2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0" y="2900"/>
                  <a:ext cx="12" cy="8"/>
                </a:xfrm>
                <a:custGeom>
                  <a:avLst/>
                  <a:gdLst>
                    <a:gd name="T0" fmla="*/ 70 w 70"/>
                    <a:gd name="T1" fmla="*/ 11 h 45"/>
                    <a:gd name="T2" fmla="*/ 35 w 70"/>
                    <a:gd name="T3" fmla="*/ 45 h 45"/>
                    <a:gd name="T4" fmla="*/ 0 w 70"/>
                    <a:gd name="T5" fmla="*/ 11 h 45"/>
                    <a:gd name="T6" fmla="*/ 4 w 70"/>
                    <a:gd name="T7" fmla="*/ 0 h 45"/>
                    <a:gd name="T8" fmla="*/ 35 w 70"/>
                    <a:gd name="T9" fmla="*/ 4 h 45"/>
                    <a:gd name="T10" fmla="*/ 66 w 70"/>
                    <a:gd name="T11" fmla="*/ 0 h 45"/>
                    <a:gd name="T12" fmla="*/ 70 w 70"/>
                    <a:gd name="T13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0" h="45">
                      <a:moveTo>
                        <a:pt x="70" y="11"/>
                      </a:moveTo>
                      <a:cubicBezTo>
                        <a:pt x="70" y="31"/>
                        <a:pt x="56" y="45"/>
                        <a:pt x="35" y="45"/>
                      </a:cubicBezTo>
                      <a:cubicBezTo>
                        <a:pt x="14" y="45"/>
                        <a:pt x="0" y="31"/>
                        <a:pt x="0" y="11"/>
                      </a:cubicBezTo>
                      <a:cubicBezTo>
                        <a:pt x="0" y="7"/>
                        <a:pt x="0" y="4"/>
                        <a:pt x="4" y="0"/>
                      </a:cubicBezTo>
                      <a:cubicBezTo>
                        <a:pt x="14" y="0"/>
                        <a:pt x="25" y="4"/>
                        <a:pt x="35" y="4"/>
                      </a:cubicBezTo>
                      <a:cubicBezTo>
                        <a:pt x="46" y="4"/>
                        <a:pt x="56" y="4"/>
                        <a:pt x="66" y="0"/>
                      </a:cubicBezTo>
                      <a:cubicBezTo>
                        <a:pt x="70" y="4"/>
                        <a:pt x="70" y="7"/>
                        <a:pt x="70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11" name="Freeform 6">
                  <a:extLst>
                    <a:ext uri="{FF2B5EF4-FFF2-40B4-BE49-F238E27FC236}">
                      <a16:creationId xmlns:a16="http://schemas.microsoft.com/office/drawing/2014/main" id="{9E7D3434-A650-4477-8762-8EA1537FB4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9" y="2836"/>
                  <a:ext cx="53" cy="53"/>
                </a:xfrm>
                <a:custGeom>
                  <a:avLst/>
                  <a:gdLst>
                    <a:gd name="T0" fmla="*/ 0 w 314"/>
                    <a:gd name="T1" fmla="*/ 157 h 314"/>
                    <a:gd name="T2" fmla="*/ 157 w 314"/>
                    <a:gd name="T3" fmla="*/ 0 h 314"/>
                    <a:gd name="T4" fmla="*/ 314 w 314"/>
                    <a:gd name="T5" fmla="*/ 157 h 314"/>
                    <a:gd name="T6" fmla="*/ 157 w 314"/>
                    <a:gd name="T7" fmla="*/ 314 h 314"/>
                    <a:gd name="T8" fmla="*/ 0 w 314"/>
                    <a:gd name="T9" fmla="*/ 157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4" h="314">
                      <a:moveTo>
                        <a:pt x="0" y="157"/>
                      </a:moveTo>
                      <a:cubicBezTo>
                        <a:pt x="0" y="69"/>
                        <a:pt x="70" y="0"/>
                        <a:pt x="157" y="0"/>
                      </a:cubicBezTo>
                      <a:cubicBezTo>
                        <a:pt x="244" y="0"/>
                        <a:pt x="314" y="69"/>
                        <a:pt x="314" y="157"/>
                      </a:cubicBezTo>
                      <a:cubicBezTo>
                        <a:pt x="314" y="244"/>
                        <a:pt x="244" y="314"/>
                        <a:pt x="157" y="314"/>
                      </a:cubicBezTo>
                      <a:cubicBezTo>
                        <a:pt x="70" y="314"/>
                        <a:pt x="0" y="240"/>
                        <a:pt x="0" y="1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13" name="Freeform 7">
                  <a:extLst>
                    <a:ext uri="{FF2B5EF4-FFF2-40B4-BE49-F238E27FC236}">
                      <a16:creationId xmlns:a16="http://schemas.microsoft.com/office/drawing/2014/main" id="{370554B9-FBA5-4D7B-9509-B06543BD44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6" y="2830"/>
                  <a:ext cx="14" cy="13"/>
                </a:xfrm>
                <a:custGeom>
                  <a:avLst/>
                  <a:gdLst>
                    <a:gd name="T0" fmla="*/ 11 w 80"/>
                    <a:gd name="T1" fmla="*/ 59 h 77"/>
                    <a:gd name="T2" fmla="*/ 21 w 80"/>
                    <a:gd name="T3" fmla="*/ 11 h 77"/>
                    <a:gd name="T4" fmla="*/ 70 w 80"/>
                    <a:gd name="T5" fmla="*/ 21 h 77"/>
                    <a:gd name="T6" fmla="*/ 59 w 80"/>
                    <a:gd name="T7" fmla="*/ 70 h 77"/>
                    <a:gd name="T8" fmla="*/ 42 w 80"/>
                    <a:gd name="T9" fmla="*/ 77 h 77"/>
                    <a:gd name="T10" fmla="*/ 11 w 80"/>
                    <a:gd name="T11" fmla="*/ 59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0" h="77">
                      <a:moveTo>
                        <a:pt x="11" y="59"/>
                      </a:moveTo>
                      <a:cubicBezTo>
                        <a:pt x="0" y="42"/>
                        <a:pt x="4" y="21"/>
                        <a:pt x="21" y="11"/>
                      </a:cubicBezTo>
                      <a:cubicBezTo>
                        <a:pt x="39" y="0"/>
                        <a:pt x="59" y="4"/>
                        <a:pt x="70" y="21"/>
                      </a:cubicBezTo>
                      <a:cubicBezTo>
                        <a:pt x="80" y="39"/>
                        <a:pt x="77" y="59"/>
                        <a:pt x="59" y="70"/>
                      </a:cubicBezTo>
                      <a:cubicBezTo>
                        <a:pt x="52" y="73"/>
                        <a:pt x="45" y="77"/>
                        <a:pt x="42" y="77"/>
                      </a:cubicBezTo>
                      <a:cubicBezTo>
                        <a:pt x="28" y="77"/>
                        <a:pt x="18" y="70"/>
                        <a:pt x="1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15" name="Oval 8">
                  <a:extLst>
                    <a:ext uri="{FF2B5EF4-FFF2-40B4-BE49-F238E27FC236}">
                      <a16:creationId xmlns:a16="http://schemas.microsoft.com/office/drawing/2014/main" id="{6C47CD05-DD1A-451E-8AE7-FAEA2D54F3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79" y="3014"/>
                  <a:ext cx="53" cy="54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16" name="Freeform 9">
                  <a:extLst>
                    <a:ext uri="{FF2B5EF4-FFF2-40B4-BE49-F238E27FC236}">
                      <a16:creationId xmlns:a16="http://schemas.microsoft.com/office/drawing/2014/main" id="{100AABAF-294B-4B94-B7AB-7238CBE302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6" y="3011"/>
                  <a:ext cx="12" cy="13"/>
                </a:xfrm>
                <a:custGeom>
                  <a:avLst/>
                  <a:gdLst>
                    <a:gd name="T0" fmla="*/ 25 w 73"/>
                    <a:gd name="T1" fmla="*/ 74 h 77"/>
                    <a:gd name="T2" fmla="*/ 0 w 73"/>
                    <a:gd name="T3" fmla="*/ 35 h 77"/>
                    <a:gd name="T4" fmla="*/ 14 w 73"/>
                    <a:gd name="T5" fmla="*/ 11 h 77"/>
                    <a:gd name="T6" fmla="*/ 63 w 73"/>
                    <a:gd name="T7" fmla="*/ 21 h 77"/>
                    <a:gd name="T8" fmla="*/ 52 w 73"/>
                    <a:gd name="T9" fmla="*/ 70 h 77"/>
                    <a:gd name="T10" fmla="*/ 32 w 73"/>
                    <a:gd name="T11" fmla="*/ 77 h 77"/>
                    <a:gd name="T12" fmla="*/ 25 w 73"/>
                    <a:gd name="T13" fmla="*/ 74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" h="77">
                      <a:moveTo>
                        <a:pt x="25" y="74"/>
                      </a:moveTo>
                      <a:cubicBezTo>
                        <a:pt x="18" y="60"/>
                        <a:pt x="11" y="49"/>
                        <a:pt x="0" y="35"/>
                      </a:cubicBezTo>
                      <a:cubicBezTo>
                        <a:pt x="0" y="25"/>
                        <a:pt x="7" y="18"/>
                        <a:pt x="14" y="11"/>
                      </a:cubicBezTo>
                      <a:cubicBezTo>
                        <a:pt x="32" y="0"/>
                        <a:pt x="52" y="4"/>
                        <a:pt x="63" y="21"/>
                      </a:cubicBezTo>
                      <a:cubicBezTo>
                        <a:pt x="73" y="39"/>
                        <a:pt x="70" y="60"/>
                        <a:pt x="52" y="70"/>
                      </a:cubicBezTo>
                      <a:cubicBezTo>
                        <a:pt x="45" y="74"/>
                        <a:pt x="39" y="77"/>
                        <a:pt x="32" y="77"/>
                      </a:cubicBezTo>
                      <a:cubicBezTo>
                        <a:pt x="32" y="77"/>
                        <a:pt x="28" y="77"/>
                        <a:pt x="25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17" name="Freeform 10">
                  <a:extLst>
                    <a:ext uri="{FF2B5EF4-FFF2-40B4-BE49-F238E27FC236}">
                      <a16:creationId xmlns:a16="http://schemas.microsoft.com/office/drawing/2014/main" id="{AC5F1672-16EA-42CC-BF7A-456CF6FE70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4" y="3000"/>
                  <a:ext cx="13" cy="13"/>
                </a:xfrm>
                <a:custGeom>
                  <a:avLst/>
                  <a:gdLst>
                    <a:gd name="T0" fmla="*/ 10 w 80"/>
                    <a:gd name="T1" fmla="*/ 59 h 76"/>
                    <a:gd name="T2" fmla="*/ 21 w 80"/>
                    <a:gd name="T3" fmla="*/ 10 h 76"/>
                    <a:gd name="T4" fmla="*/ 70 w 80"/>
                    <a:gd name="T5" fmla="*/ 20 h 76"/>
                    <a:gd name="T6" fmla="*/ 59 w 80"/>
                    <a:gd name="T7" fmla="*/ 69 h 76"/>
                    <a:gd name="T8" fmla="*/ 38 w 80"/>
                    <a:gd name="T9" fmla="*/ 76 h 76"/>
                    <a:gd name="T10" fmla="*/ 10 w 80"/>
                    <a:gd name="T11" fmla="*/ 59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0" h="76">
                      <a:moveTo>
                        <a:pt x="10" y="59"/>
                      </a:moveTo>
                      <a:cubicBezTo>
                        <a:pt x="0" y="41"/>
                        <a:pt x="3" y="20"/>
                        <a:pt x="21" y="10"/>
                      </a:cubicBezTo>
                      <a:cubicBezTo>
                        <a:pt x="38" y="0"/>
                        <a:pt x="59" y="3"/>
                        <a:pt x="70" y="20"/>
                      </a:cubicBezTo>
                      <a:cubicBezTo>
                        <a:pt x="80" y="38"/>
                        <a:pt x="77" y="59"/>
                        <a:pt x="59" y="69"/>
                      </a:cubicBezTo>
                      <a:cubicBezTo>
                        <a:pt x="52" y="73"/>
                        <a:pt x="45" y="76"/>
                        <a:pt x="38" y="76"/>
                      </a:cubicBezTo>
                      <a:cubicBezTo>
                        <a:pt x="28" y="73"/>
                        <a:pt x="17" y="69"/>
                        <a:pt x="10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18" name="Freeform 11">
                  <a:extLst>
                    <a:ext uri="{FF2B5EF4-FFF2-40B4-BE49-F238E27FC236}">
                      <a16:creationId xmlns:a16="http://schemas.microsoft.com/office/drawing/2014/main" id="{CCB1C5DB-8933-445A-BFF7-6332E9781F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6" y="2817"/>
                  <a:ext cx="13" cy="13"/>
                </a:xfrm>
                <a:custGeom>
                  <a:avLst/>
                  <a:gdLst>
                    <a:gd name="T0" fmla="*/ 11 w 81"/>
                    <a:gd name="T1" fmla="*/ 60 h 77"/>
                    <a:gd name="T2" fmla="*/ 21 w 81"/>
                    <a:gd name="T3" fmla="*/ 11 h 77"/>
                    <a:gd name="T4" fmla="*/ 70 w 81"/>
                    <a:gd name="T5" fmla="*/ 21 h 77"/>
                    <a:gd name="T6" fmla="*/ 60 w 81"/>
                    <a:gd name="T7" fmla="*/ 70 h 77"/>
                    <a:gd name="T8" fmla="*/ 39 w 81"/>
                    <a:gd name="T9" fmla="*/ 77 h 77"/>
                    <a:gd name="T10" fmla="*/ 11 w 81"/>
                    <a:gd name="T11" fmla="*/ 6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1" h="77">
                      <a:moveTo>
                        <a:pt x="11" y="60"/>
                      </a:moveTo>
                      <a:cubicBezTo>
                        <a:pt x="0" y="42"/>
                        <a:pt x="4" y="21"/>
                        <a:pt x="21" y="11"/>
                      </a:cubicBezTo>
                      <a:cubicBezTo>
                        <a:pt x="39" y="0"/>
                        <a:pt x="60" y="4"/>
                        <a:pt x="70" y="21"/>
                      </a:cubicBezTo>
                      <a:cubicBezTo>
                        <a:pt x="81" y="39"/>
                        <a:pt x="77" y="60"/>
                        <a:pt x="60" y="70"/>
                      </a:cubicBezTo>
                      <a:cubicBezTo>
                        <a:pt x="53" y="74"/>
                        <a:pt x="46" y="77"/>
                        <a:pt x="39" y="77"/>
                      </a:cubicBezTo>
                      <a:cubicBezTo>
                        <a:pt x="28" y="74"/>
                        <a:pt x="18" y="70"/>
                        <a:pt x="11" y="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19" name="Freeform 12">
                  <a:extLst>
                    <a:ext uri="{FF2B5EF4-FFF2-40B4-BE49-F238E27FC236}">
                      <a16:creationId xmlns:a16="http://schemas.microsoft.com/office/drawing/2014/main" id="{3A614A50-C513-4A9C-83C9-8AAAFF6637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0" y="2897"/>
                  <a:ext cx="14" cy="12"/>
                </a:xfrm>
                <a:custGeom>
                  <a:avLst/>
                  <a:gdLst>
                    <a:gd name="T0" fmla="*/ 60 w 81"/>
                    <a:gd name="T1" fmla="*/ 11 h 73"/>
                    <a:gd name="T2" fmla="*/ 70 w 81"/>
                    <a:gd name="T3" fmla="*/ 59 h 73"/>
                    <a:gd name="T4" fmla="*/ 42 w 81"/>
                    <a:gd name="T5" fmla="*/ 73 h 73"/>
                    <a:gd name="T6" fmla="*/ 21 w 81"/>
                    <a:gd name="T7" fmla="*/ 66 h 73"/>
                    <a:gd name="T8" fmla="*/ 11 w 81"/>
                    <a:gd name="T9" fmla="*/ 18 h 73"/>
                    <a:gd name="T10" fmla="*/ 60 w 81"/>
                    <a:gd name="T11" fmla="*/ 11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1" h="73">
                      <a:moveTo>
                        <a:pt x="60" y="11"/>
                      </a:moveTo>
                      <a:cubicBezTo>
                        <a:pt x="77" y="21"/>
                        <a:pt x="81" y="42"/>
                        <a:pt x="70" y="59"/>
                      </a:cubicBezTo>
                      <a:cubicBezTo>
                        <a:pt x="63" y="70"/>
                        <a:pt x="53" y="73"/>
                        <a:pt x="42" y="73"/>
                      </a:cubicBezTo>
                      <a:cubicBezTo>
                        <a:pt x="35" y="73"/>
                        <a:pt x="28" y="73"/>
                        <a:pt x="21" y="66"/>
                      </a:cubicBezTo>
                      <a:cubicBezTo>
                        <a:pt x="4" y="56"/>
                        <a:pt x="0" y="35"/>
                        <a:pt x="11" y="18"/>
                      </a:cubicBezTo>
                      <a:cubicBezTo>
                        <a:pt x="25" y="4"/>
                        <a:pt x="46" y="0"/>
                        <a:pt x="60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20" name="Freeform 13">
                  <a:extLst>
                    <a:ext uri="{FF2B5EF4-FFF2-40B4-BE49-F238E27FC236}">
                      <a16:creationId xmlns:a16="http://schemas.microsoft.com/office/drawing/2014/main" id="{F4FD6FE6-8513-4B33-A90A-C2421F4C83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5" y="2804"/>
                  <a:ext cx="14" cy="13"/>
                </a:xfrm>
                <a:custGeom>
                  <a:avLst/>
                  <a:gdLst>
                    <a:gd name="T0" fmla="*/ 10 w 80"/>
                    <a:gd name="T1" fmla="*/ 59 h 76"/>
                    <a:gd name="T2" fmla="*/ 20 w 80"/>
                    <a:gd name="T3" fmla="*/ 10 h 76"/>
                    <a:gd name="T4" fmla="*/ 69 w 80"/>
                    <a:gd name="T5" fmla="*/ 20 h 76"/>
                    <a:gd name="T6" fmla="*/ 59 w 80"/>
                    <a:gd name="T7" fmla="*/ 69 h 76"/>
                    <a:gd name="T8" fmla="*/ 38 w 80"/>
                    <a:gd name="T9" fmla="*/ 76 h 76"/>
                    <a:gd name="T10" fmla="*/ 10 w 80"/>
                    <a:gd name="T11" fmla="*/ 59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0" h="76">
                      <a:moveTo>
                        <a:pt x="10" y="59"/>
                      </a:moveTo>
                      <a:cubicBezTo>
                        <a:pt x="0" y="41"/>
                        <a:pt x="3" y="20"/>
                        <a:pt x="20" y="10"/>
                      </a:cubicBezTo>
                      <a:cubicBezTo>
                        <a:pt x="38" y="0"/>
                        <a:pt x="59" y="3"/>
                        <a:pt x="69" y="20"/>
                      </a:cubicBezTo>
                      <a:cubicBezTo>
                        <a:pt x="80" y="38"/>
                        <a:pt x="76" y="59"/>
                        <a:pt x="59" y="69"/>
                      </a:cubicBezTo>
                      <a:cubicBezTo>
                        <a:pt x="52" y="73"/>
                        <a:pt x="45" y="76"/>
                        <a:pt x="38" y="76"/>
                      </a:cubicBezTo>
                      <a:cubicBezTo>
                        <a:pt x="27" y="73"/>
                        <a:pt x="17" y="66"/>
                        <a:pt x="10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21" name="Freeform 14">
                  <a:extLst>
                    <a:ext uri="{FF2B5EF4-FFF2-40B4-BE49-F238E27FC236}">
                      <a16:creationId xmlns:a16="http://schemas.microsoft.com/office/drawing/2014/main" id="{B815ED6C-1193-477D-B660-1052F5EE5E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5" y="2791"/>
                  <a:ext cx="13" cy="13"/>
                </a:xfrm>
                <a:custGeom>
                  <a:avLst/>
                  <a:gdLst>
                    <a:gd name="T0" fmla="*/ 10 w 80"/>
                    <a:gd name="T1" fmla="*/ 60 h 77"/>
                    <a:gd name="T2" fmla="*/ 21 w 80"/>
                    <a:gd name="T3" fmla="*/ 11 h 77"/>
                    <a:gd name="T4" fmla="*/ 70 w 80"/>
                    <a:gd name="T5" fmla="*/ 21 h 77"/>
                    <a:gd name="T6" fmla="*/ 59 w 80"/>
                    <a:gd name="T7" fmla="*/ 70 h 77"/>
                    <a:gd name="T8" fmla="*/ 38 w 80"/>
                    <a:gd name="T9" fmla="*/ 77 h 77"/>
                    <a:gd name="T10" fmla="*/ 10 w 80"/>
                    <a:gd name="T11" fmla="*/ 6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0" h="77">
                      <a:moveTo>
                        <a:pt x="10" y="60"/>
                      </a:moveTo>
                      <a:cubicBezTo>
                        <a:pt x="0" y="42"/>
                        <a:pt x="3" y="21"/>
                        <a:pt x="21" y="11"/>
                      </a:cubicBezTo>
                      <a:cubicBezTo>
                        <a:pt x="38" y="0"/>
                        <a:pt x="59" y="4"/>
                        <a:pt x="70" y="21"/>
                      </a:cubicBezTo>
                      <a:cubicBezTo>
                        <a:pt x="80" y="39"/>
                        <a:pt x="77" y="60"/>
                        <a:pt x="59" y="70"/>
                      </a:cubicBezTo>
                      <a:cubicBezTo>
                        <a:pt x="52" y="74"/>
                        <a:pt x="45" y="77"/>
                        <a:pt x="38" y="77"/>
                      </a:cubicBezTo>
                      <a:cubicBezTo>
                        <a:pt x="28" y="77"/>
                        <a:pt x="17" y="70"/>
                        <a:pt x="10" y="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22" name="Freeform 15">
                  <a:extLst>
                    <a:ext uri="{FF2B5EF4-FFF2-40B4-BE49-F238E27FC236}">
                      <a16:creationId xmlns:a16="http://schemas.microsoft.com/office/drawing/2014/main" id="{53F9EA5B-10CC-4059-AF8E-4AE0DF43AF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0" y="2920"/>
                  <a:ext cx="12" cy="12"/>
                </a:xfrm>
                <a:custGeom>
                  <a:avLst/>
                  <a:gdLst>
                    <a:gd name="T0" fmla="*/ 70 w 70"/>
                    <a:gd name="T1" fmla="*/ 35 h 70"/>
                    <a:gd name="T2" fmla="*/ 35 w 70"/>
                    <a:gd name="T3" fmla="*/ 70 h 70"/>
                    <a:gd name="T4" fmla="*/ 0 w 70"/>
                    <a:gd name="T5" fmla="*/ 35 h 70"/>
                    <a:gd name="T6" fmla="*/ 35 w 70"/>
                    <a:gd name="T7" fmla="*/ 0 h 70"/>
                    <a:gd name="T8" fmla="*/ 70 w 70"/>
                    <a:gd name="T9" fmla="*/ 35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" h="70">
                      <a:moveTo>
                        <a:pt x="70" y="35"/>
                      </a:moveTo>
                      <a:cubicBezTo>
                        <a:pt x="70" y="56"/>
                        <a:pt x="56" y="70"/>
                        <a:pt x="35" y="70"/>
                      </a:cubicBezTo>
                      <a:cubicBezTo>
                        <a:pt x="14" y="70"/>
                        <a:pt x="0" y="56"/>
                        <a:pt x="0" y="35"/>
                      </a:cubicBezTo>
                      <a:cubicBezTo>
                        <a:pt x="0" y="14"/>
                        <a:pt x="14" y="0"/>
                        <a:pt x="35" y="0"/>
                      </a:cubicBezTo>
                      <a:cubicBezTo>
                        <a:pt x="56" y="0"/>
                        <a:pt x="70" y="18"/>
                        <a:pt x="70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23" name="Oval 16">
                  <a:extLst>
                    <a:ext uri="{FF2B5EF4-FFF2-40B4-BE49-F238E27FC236}">
                      <a16:creationId xmlns:a16="http://schemas.microsoft.com/office/drawing/2014/main" id="{6E23A277-B245-4916-BD74-CDAF6D55BB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35" y="2830"/>
                  <a:ext cx="11" cy="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24" name="Freeform 17">
                  <a:extLst>
                    <a:ext uri="{FF2B5EF4-FFF2-40B4-BE49-F238E27FC236}">
                      <a16:creationId xmlns:a16="http://schemas.microsoft.com/office/drawing/2014/main" id="{101E978A-4AF5-4D20-A173-C78DF07AAD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8" y="2882"/>
                  <a:ext cx="14" cy="12"/>
                </a:xfrm>
                <a:custGeom>
                  <a:avLst/>
                  <a:gdLst>
                    <a:gd name="T0" fmla="*/ 59 w 80"/>
                    <a:gd name="T1" fmla="*/ 10 h 73"/>
                    <a:gd name="T2" fmla="*/ 70 w 80"/>
                    <a:gd name="T3" fmla="*/ 59 h 73"/>
                    <a:gd name="T4" fmla="*/ 42 w 80"/>
                    <a:gd name="T5" fmla="*/ 73 h 73"/>
                    <a:gd name="T6" fmla="*/ 21 w 80"/>
                    <a:gd name="T7" fmla="*/ 66 h 73"/>
                    <a:gd name="T8" fmla="*/ 11 w 80"/>
                    <a:gd name="T9" fmla="*/ 17 h 73"/>
                    <a:gd name="T10" fmla="*/ 59 w 80"/>
                    <a:gd name="T11" fmla="*/ 1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0" h="73">
                      <a:moveTo>
                        <a:pt x="59" y="10"/>
                      </a:moveTo>
                      <a:cubicBezTo>
                        <a:pt x="77" y="21"/>
                        <a:pt x="80" y="42"/>
                        <a:pt x="70" y="59"/>
                      </a:cubicBezTo>
                      <a:cubicBezTo>
                        <a:pt x="63" y="70"/>
                        <a:pt x="52" y="73"/>
                        <a:pt x="42" y="73"/>
                      </a:cubicBezTo>
                      <a:cubicBezTo>
                        <a:pt x="35" y="73"/>
                        <a:pt x="28" y="70"/>
                        <a:pt x="21" y="66"/>
                      </a:cubicBezTo>
                      <a:cubicBezTo>
                        <a:pt x="4" y="56"/>
                        <a:pt x="0" y="35"/>
                        <a:pt x="11" y="17"/>
                      </a:cubicBezTo>
                      <a:cubicBezTo>
                        <a:pt x="21" y="3"/>
                        <a:pt x="42" y="0"/>
                        <a:pt x="59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26" name="Freeform 18">
                  <a:extLst>
                    <a:ext uri="{FF2B5EF4-FFF2-40B4-BE49-F238E27FC236}">
                      <a16:creationId xmlns:a16="http://schemas.microsoft.com/office/drawing/2014/main" id="{DDC2D9C5-EC95-466A-A6D0-8FED1AC624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5" y="2853"/>
                  <a:ext cx="11" cy="12"/>
                </a:xfrm>
                <a:custGeom>
                  <a:avLst/>
                  <a:gdLst>
                    <a:gd name="T0" fmla="*/ 0 w 69"/>
                    <a:gd name="T1" fmla="*/ 35 h 70"/>
                    <a:gd name="T2" fmla="*/ 35 w 69"/>
                    <a:gd name="T3" fmla="*/ 0 h 70"/>
                    <a:gd name="T4" fmla="*/ 69 w 69"/>
                    <a:gd name="T5" fmla="*/ 35 h 70"/>
                    <a:gd name="T6" fmla="*/ 48 w 69"/>
                    <a:gd name="T7" fmla="*/ 66 h 70"/>
                    <a:gd name="T8" fmla="*/ 35 w 69"/>
                    <a:gd name="T9" fmla="*/ 70 h 70"/>
                    <a:gd name="T10" fmla="*/ 14 w 69"/>
                    <a:gd name="T11" fmla="*/ 63 h 70"/>
                    <a:gd name="T12" fmla="*/ 0 w 69"/>
                    <a:gd name="T13" fmla="*/ 35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9" h="70">
                      <a:moveTo>
                        <a:pt x="0" y="35"/>
                      </a:moveTo>
                      <a:cubicBezTo>
                        <a:pt x="0" y="14"/>
                        <a:pt x="17" y="0"/>
                        <a:pt x="35" y="0"/>
                      </a:cubicBezTo>
                      <a:cubicBezTo>
                        <a:pt x="55" y="0"/>
                        <a:pt x="69" y="14"/>
                        <a:pt x="69" y="35"/>
                      </a:cubicBezTo>
                      <a:cubicBezTo>
                        <a:pt x="69" y="49"/>
                        <a:pt x="59" y="63"/>
                        <a:pt x="48" y="66"/>
                      </a:cubicBezTo>
                      <a:cubicBezTo>
                        <a:pt x="45" y="70"/>
                        <a:pt x="38" y="70"/>
                        <a:pt x="35" y="70"/>
                      </a:cubicBezTo>
                      <a:cubicBezTo>
                        <a:pt x="28" y="70"/>
                        <a:pt x="17" y="66"/>
                        <a:pt x="14" y="63"/>
                      </a:cubicBezTo>
                      <a:cubicBezTo>
                        <a:pt x="3" y="56"/>
                        <a:pt x="0" y="45"/>
                        <a:pt x="0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46" name="Freeform 19">
                  <a:extLst>
                    <a:ext uri="{FF2B5EF4-FFF2-40B4-BE49-F238E27FC236}">
                      <a16:creationId xmlns:a16="http://schemas.microsoft.com/office/drawing/2014/main" id="{4E16E8C2-D0EF-4971-AB89-6803D1925A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0" y="2943"/>
                  <a:ext cx="12" cy="12"/>
                </a:xfrm>
                <a:custGeom>
                  <a:avLst/>
                  <a:gdLst>
                    <a:gd name="T0" fmla="*/ 70 w 70"/>
                    <a:gd name="T1" fmla="*/ 35 h 70"/>
                    <a:gd name="T2" fmla="*/ 35 w 70"/>
                    <a:gd name="T3" fmla="*/ 70 h 70"/>
                    <a:gd name="T4" fmla="*/ 0 w 70"/>
                    <a:gd name="T5" fmla="*/ 35 h 70"/>
                    <a:gd name="T6" fmla="*/ 35 w 70"/>
                    <a:gd name="T7" fmla="*/ 0 h 70"/>
                    <a:gd name="T8" fmla="*/ 70 w 70"/>
                    <a:gd name="T9" fmla="*/ 35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" h="70">
                      <a:moveTo>
                        <a:pt x="70" y="35"/>
                      </a:moveTo>
                      <a:cubicBezTo>
                        <a:pt x="70" y="56"/>
                        <a:pt x="56" y="70"/>
                        <a:pt x="35" y="70"/>
                      </a:cubicBezTo>
                      <a:cubicBezTo>
                        <a:pt x="14" y="70"/>
                        <a:pt x="0" y="56"/>
                        <a:pt x="0" y="35"/>
                      </a:cubicBezTo>
                      <a:cubicBezTo>
                        <a:pt x="0" y="14"/>
                        <a:pt x="14" y="0"/>
                        <a:pt x="35" y="0"/>
                      </a:cubicBezTo>
                      <a:cubicBezTo>
                        <a:pt x="56" y="0"/>
                        <a:pt x="70" y="17"/>
                        <a:pt x="70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49" name="Freeform 20">
                  <a:extLst>
                    <a:ext uri="{FF2B5EF4-FFF2-40B4-BE49-F238E27FC236}">
                      <a16:creationId xmlns:a16="http://schemas.microsoft.com/office/drawing/2014/main" id="{3501A07E-BD43-4F03-BE7B-57CF301711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2" y="2987"/>
                  <a:ext cx="13" cy="13"/>
                </a:xfrm>
                <a:custGeom>
                  <a:avLst/>
                  <a:gdLst>
                    <a:gd name="T0" fmla="*/ 63 w 73"/>
                    <a:gd name="T1" fmla="*/ 14 h 77"/>
                    <a:gd name="T2" fmla="*/ 66 w 73"/>
                    <a:gd name="T3" fmla="*/ 21 h 77"/>
                    <a:gd name="T4" fmla="*/ 73 w 73"/>
                    <a:gd name="T5" fmla="*/ 46 h 77"/>
                    <a:gd name="T6" fmla="*/ 59 w 73"/>
                    <a:gd name="T7" fmla="*/ 70 h 77"/>
                    <a:gd name="T8" fmla="*/ 38 w 73"/>
                    <a:gd name="T9" fmla="*/ 77 h 77"/>
                    <a:gd name="T10" fmla="*/ 11 w 73"/>
                    <a:gd name="T11" fmla="*/ 63 h 77"/>
                    <a:gd name="T12" fmla="*/ 21 w 73"/>
                    <a:gd name="T13" fmla="*/ 14 h 77"/>
                    <a:gd name="T14" fmla="*/ 63 w 73"/>
                    <a:gd name="T15" fmla="*/ 14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3" h="77">
                      <a:moveTo>
                        <a:pt x="63" y="14"/>
                      </a:moveTo>
                      <a:cubicBezTo>
                        <a:pt x="63" y="14"/>
                        <a:pt x="66" y="18"/>
                        <a:pt x="66" y="21"/>
                      </a:cubicBezTo>
                      <a:cubicBezTo>
                        <a:pt x="70" y="28"/>
                        <a:pt x="73" y="39"/>
                        <a:pt x="73" y="46"/>
                      </a:cubicBezTo>
                      <a:cubicBezTo>
                        <a:pt x="73" y="56"/>
                        <a:pt x="66" y="63"/>
                        <a:pt x="59" y="70"/>
                      </a:cubicBezTo>
                      <a:cubicBezTo>
                        <a:pt x="52" y="74"/>
                        <a:pt x="45" y="77"/>
                        <a:pt x="38" y="77"/>
                      </a:cubicBezTo>
                      <a:cubicBezTo>
                        <a:pt x="28" y="77"/>
                        <a:pt x="18" y="74"/>
                        <a:pt x="11" y="63"/>
                      </a:cubicBezTo>
                      <a:cubicBezTo>
                        <a:pt x="0" y="46"/>
                        <a:pt x="4" y="25"/>
                        <a:pt x="21" y="14"/>
                      </a:cubicBezTo>
                      <a:cubicBezTo>
                        <a:pt x="35" y="0"/>
                        <a:pt x="52" y="4"/>
                        <a:pt x="63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91" name="Freeform 21">
                  <a:extLst>
                    <a:ext uri="{FF2B5EF4-FFF2-40B4-BE49-F238E27FC236}">
                      <a16:creationId xmlns:a16="http://schemas.microsoft.com/office/drawing/2014/main" id="{5A3F936A-AF7A-485D-BE64-D90623FF18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0" y="2967"/>
                  <a:ext cx="12" cy="12"/>
                </a:xfrm>
                <a:custGeom>
                  <a:avLst/>
                  <a:gdLst>
                    <a:gd name="T0" fmla="*/ 70 w 70"/>
                    <a:gd name="T1" fmla="*/ 34 h 69"/>
                    <a:gd name="T2" fmla="*/ 35 w 70"/>
                    <a:gd name="T3" fmla="*/ 69 h 69"/>
                    <a:gd name="T4" fmla="*/ 0 w 70"/>
                    <a:gd name="T5" fmla="*/ 34 h 69"/>
                    <a:gd name="T6" fmla="*/ 35 w 70"/>
                    <a:gd name="T7" fmla="*/ 0 h 69"/>
                    <a:gd name="T8" fmla="*/ 70 w 70"/>
                    <a:gd name="T9" fmla="*/ 34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" h="69">
                      <a:moveTo>
                        <a:pt x="70" y="34"/>
                      </a:moveTo>
                      <a:cubicBezTo>
                        <a:pt x="70" y="55"/>
                        <a:pt x="56" y="69"/>
                        <a:pt x="35" y="69"/>
                      </a:cubicBezTo>
                      <a:cubicBezTo>
                        <a:pt x="14" y="69"/>
                        <a:pt x="0" y="55"/>
                        <a:pt x="0" y="34"/>
                      </a:cubicBezTo>
                      <a:cubicBezTo>
                        <a:pt x="0" y="14"/>
                        <a:pt x="14" y="0"/>
                        <a:pt x="35" y="0"/>
                      </a:cubicBezTo>
                      <a:cubicBezTo>
                        <a:pt x="56" y="0"/>
                        <a:pt x="70" y="17"/>
                        <a:pt x="7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92" name="Freeform 22">
                  <a:extLst>
                    <a:ext uri="{FF2B5EF4-FFF2-40B4-BE49-F238E27FC236}">
                      <a16:creationId xmlns:a16="http://schemas.microsoft.com/office/drawing/2014/main" id="{5EEDC3C0-1F67-4CEF-9A0B-BB3E5E861C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0" y="2991"/>
                  <a:ext cx="12" cy="12"/>
                </a:xfrm>
                <a:custGeom>
                  <a:avLst/>
                  <a:gdLst>
                    <a:gd name="T0" fmla="*/ 70 w 70"/>
                    <a:gd name="T1" fmla="*/ 35 h 70"/>
                    <a:gd name="T2" fmla="*/ 35 w 70"/>
                    <a:gd name="T3" fmla="*/ 70 h 70"/>
                    <a:gd name="T4" fmla="*/ 0 w 70"/>
                    <a:gd name="T5" fmla="*/ 35 h 70"/>
                    <a:gd name="T6" fmla="*/ 35 w 70"/>
                    <a:gd name="T7" fmla="*/ 0 h 70"/>
                    <a:gd name="T8" fmla="*/ 70 w 70"/>
                    <a:gd name="T9" fmla="*/ 35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" h="70">
                      <a:moveTo>
                        <a:pt x="70" y="35"/>
                      </a:moveTo>
                      <a:cubicBezTo>
                        <a:pt x="70" y="56"/>
                        <a:pt x="56" y="70"/>
                        <a:pt x="35" y="70"/>
                      </a:cubicBezTo>
                      <a:cubicBezTo>
                        <a:pt x="14" y="70"/>
                        <a:pt x="0" y="56"/>
                        <a:pt x="0" y="35"/>
                      </a:cubicBezTo>
                      <a:cubicBezTo>
                        <a:pt x="0" y="18"/>
                        <a:pt x="14" y="0"/>
                        <a:pt x="35" y="0"/>
                      </a:cubicBezTo>
                      <a:cubicBezTo>
                        <a:pt x="56" y="0"/>
                        <a:pt x="70" y="18"/>
                        <a:pt x="70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93" name="Freeform 23">
                  <a:extLst>
                    <a:ext uri="{FF2B5EF4-FFF2-40B4-BE49-F238E27FC236}">
                      <a16:creationId xmlns:a16="http://schemas.microsoft.com/office/drawing/2014/main" id="{2E3889BF-0277-4087-BB11-589FEBF587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2" y="2818"/>
                  <a:ext cx="14" cy="13"/>
                </a:xfrm>
                <a:custGeom>
                  <a:avLst/>
                  <a:gdLst>
                    <a:gd name="T0" fmla="*/ 21 w 80"/>
                    <a:gd name="T1" fmla="*/ 70 h 77"/>
                    <a:gd name="T2" fmla="*/ 10 w 80"/>
                    <a:gd name="T3" fmla="*/ 21 h 77"/>
                    <a:gd name="T4" fmla="*/ 59 w 80"/>
                    <a:gd name="T5" fmla="*/ 10 h 77"/>
                    <a:gd name="T6" fmla="*/ 70 w 80"/>
                    <a:gd name="T7" fmla="*/ 59 h 77"/>
                    <a:gd name="T8" fmla="*/ 42 w 80"/>
                    <a:gd name="T9" fmla="*/ 73 h 77"/>
                    <a:gd name="T10" fmla="*/ 21 w 80"/>
                    <a:gd name="T11" fmla="*/ 7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0" h="77">
                      <a:moveTo>
                        <a:pt x="21" y="70"/>
                      </a:moveTo>
                      <a:cubicBezTo>
                        <a:pt x="3" y="59"/>
                        <a:pt x="0" y="38"/>
                        <a:pt x="10" y="21"/>
                      </a:cubicBezTo>
                      <a:cubicBezTo>
                        <a:pt x="21" y="3"/>
                        <a:pt x="42" y="0"/>
                        <a:pt x="59" y="10"/>
                      </a:cubicBezTo>
                      <a:cubicBezTo>
                        <a:pt x="73" y="21"/>
                        <a:pt x="80" y="42"/>
                        <a:pt x="70" y="59"/>
                      </a:cubicBezTo>
                      <a:cubicBezTo>
                        <a:pt x="63" y="70"/>
                        <a:pt x="52" y="73"/>
                        <a:pt x="42" y="73"/>
                      </a:cubicBezTo>
                      <a:cubicBezTo>
                        <a:pt x="35" y="77"/>
                        <a:pt x="28" y="73"/>
                        <a:pt x="21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94" name="Freeform 24">
                  <a:extLst>
                    <a:ext uri="{FF2B5EF4-FFF2-40B4-BE49-F238E27FC236}">
                      <a16:creationId xmlns:a16="http://schemas.microsoft.com/office/drawing/2014/main" id="{2AFF4A02-EA1F-4307-AF99-E63EE185E3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6" y="2889"/>
                  <a:ext cx="14" cy="14"/>
                </a:xfrm>
                <a:custGeom>
                  <a:avLst/>
                  <a:gdLst>
                    <a:gd name="T0" fmla="*/ 70 w 81"/>
                    <a:gd name="T1" fmla="*/ 21 h 81"/>
                    <a:gd name="T2" fmla="*/ 60 w 81"/>
                    <a:gd name="T3" fmla="*/ 70 h 81"/>
                    <a:gd name="T4" fmla="*/ 11 w 81"/>
                    <a:gd name="T5" fmla="*/ 60 h 81"/>
                    <a:gd name="T6" fmla="*/ 21 w 81"/>
                    <a:gd name="T7" fmla="*/ 11 h 81"/>
                    <a:gd name="T8" fmla="*/ 70 w 81"/>
                    <a:gd name="T9" fmla="*/ 2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81">
                      <a:moveTo>
                        <a:pt x="70" y="21"/>
                      </a:moveTo>
                      <a:cubicBezTo>
                        <a:pt x="81" y="39"/>
                        <a:pt x="77" y="60"/>
                        <a:pt x="60" y="70"/>
                      </a:cubicBezTo>
                      <a:cubicBezTo>
                        <a:pt x="42" y="81"/>
                        <a:pt x="21" y="77"/>
                        <a:pt x="11" y="60"/>
                      </a:cubicBezTo>
                      <a:cubicBezTo>
                        <a:pt x="0" y="42"/>
                        <a:pt x="4" y="21"/>
                        <a:pt x="21" y="11"/>
                      </a:cubicBezTo>
                      <a:cubicBezTo>
                        <a:pt x="39" y="0"/>
                        <a:pt x="60" y="7"/>
                        <a:pt x="70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95" name="Freeform 25">
                  <a:extLst>
                    <a:ext uri="{FF2B5EF4-FFF2-40B4-BE49-F238E27FC236}">
                      <a16:creationId xmlns:a16="http://schemas.microsoft.com/office/drawing/2014/main" id="{7D1EF9B5-4E6C-4482-B37F-40C2DE7F55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9" y="2902"/>
                  <a:ext cx="14" cy="13"/>
                </a:xfrm>
                <a:custGeom>
                  <a:avLst/>
                  <a:gdLst>
                    <a:gd name="T0" fmla="*/ 28 w 80"/>
                    <a:gd name="T1" fmla="*/ 7 h 76"/>
                    <a:gd name="T2" fmla="*/ 70 w 80"/>
                    <a:gd name="T3" fmla="*/ 20 h 76"/>
                    <a:gd name="T4" fmla="*/ 59 w 80"/>
                    <a:gd name="T5" fmla="*/ 69 h 76"/>
                    <a:gd name="T6" fmla="*/ 39 w 80"/>
                    <a:gd name="T7" fmla="*/ 76 h 76"/>
                    <a:gd name="T8" fmla="*/ 35 w 80"/>
                    <a:gd name="T9" fmla="*/ 76 h 76"/>
                    <a:gd name="T10" fmla="*/ 11 w 80"/>
                    <a:gd name="T11" fmla="*/ 62 h 76"/>
                    <a:gd name="T12" fmla="*/ 21 w 80"/>
                    <a:gd name="T13" fmla="*/ 14 h 76"/>
                    <a:gd name="T14" fmla="*/ 28 w 80"/>
                    <a:gd name="T15" fmla="*/ 7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0" h="76">
                      <a:moveTo>
                        <a:pt x="28" y="7"/>
                      </a:moveTo>
                      <a:cubicBezTo>
                        <a:pt x="42" y="0"/>
                        <a:pt x="59" y="7"/>
                        <a:pt x="70" y="20"/>
                      </a:cubicBezTo>
                      <a:cubicBezTo>
                        <a:pt x="80" y="34"/>
                        <a:pt x="77" y="59"/>
                        <a:pt x="59" y="69"/>
                      </a:cubicBezTo>
                      <a:cubicBezTo>
                        <a:pt x="52" y="73"/>
                        <a:pt x="45" y="76"/>
                        <a:pt x="39" y="76"/>
                      </a:cubicBezTo>
                      <a:cubicBezTo>
                        <a:pt x="35" y="76"/>
                        <a:pt x="35" y="76"/>
                        <a:pt x="35" y="76"/>
                      </a:cubicBezTo>
                      <a:cubicBezTo>
                        <a:pt x="25" y="76"/>
                        <a:pt x="18" y="69"/>
                        <a:pt x="11" y="62"/>
                      </a:cubicBezTo>
                      <a:cubicBezTo>
                        <a:pt x="0" y="45"/>
                        <a:pt x="4" y="24"/>
                        <a:pt x="21" y="14"/>
                      </a:cubicBezTo>
                      <a:cubicBezTo>
                        <a:pt x="21" y="7"/>
                        <a:pt x="25" y="7"/>
                        <a:pt x="28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8192" name="Freeform 26">
                  <a:extLst>
                    <a:ext uri="{FF2B5EF4-FFF2-40B4-BE49-F238E27FC236}">
                      <a16:creationId xmlns:a16="http://schemas.microsoft.com/office/drawing/2014/main" id="{63EA9245-E04B-4D0F-AB77-B8BB739897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4" y="2745"/>
                  <a:ext cx="53" cy="53"/>
                </a:xfrm>
                <a:custGeom>
                  <a:avLst/>
                  <a:gdLst>
                    <a:gd name="T0" fmla="*/ 0 w 315"/>
                    <a:gd name="T1" fmla="*/ 158 h 315"/>
                    <a:gd name="T2" fmla="*/ 158 w 315"/>
                    <a:gd name="T3" fmla="*/ 0 h 315"/>
                    <a:gd name="T4" fmla="*/ 315 w 315"/>
                    <a:gd name="T5" fmla="*/ 158 h 315"/>
                    <a:gd name="T6" fmla="*/ 158 w 315"/>
                    <a:gd name="T7" fmla="*/ 315 h 315"/>
                    <a:gd name="T8" fmla="*/ 0 w 315"/>
                    <a:gd name="T9" fmla="*/ 158 h 3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5" h="315">
                      <a:moveTo>
                        <a:pt x="0" y="158"/>
                      </a:moveTo>
                      <a:cubicBezTo>
                        <a:pt x="0" y="70"/>
                        <a:pt x="70" y="0"/>
                        <a:pt x="158" y="0"/>
                      </a:cubicBezTo>
                      <a:cubicBezTo>
                        <a:pt x="245" y="0"/>
                        <a:pt x="315" y="70"/>
                        <a:pt x="315" y="158"/>
                      </a:cubicBezTo>
                      <a:cubicBezTo>
                        <a:pt x="315" y="245"/>
                        <a:pt x="245" y="315"/>
                        <a:pt x="158" y="315"/>
                      </a:cubicBezTo>
                      <a:cubicBezTo>
                        <a:pt x="70" y="315"/>
                        <a:pt x="0" y="241"/>
                        <a:pt x="0" y="1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8199" name="Freeform 27">
                  <a:extLst>
                    <a:ext uri="{FF2B5EF4-FFF2-40B4-BE49-F238E27FC236}">
                      <a16:creationId xmlns:a16="http://schemas.microsoft.com/office/drawing/2014/main" id="{BA88CB4E-3D36-40FD-8D4D-F562935AE8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5" y="2808"/>
                  <a:ext cx="11" cy="12"/>
                </a:xfrm>
                <a:custGeom>
                  <a:avLst/>
                  <a:gdLst>
                    <a:gd name="T0" fmla="*/ 0 w 69"/>
                    <a:gd name="T1" fmla="*/ 35 h 70"/>
                    <a:gd name="T2" fmla="*/ 14 w 69"/>
                    <a:gd name="T3" fmla="*/ 7 h 70"/>
                    <a:gd name="T4" fmla="*/ 35 w 69"/>
                    <a:gd name="T5" fmla="*/ 0 h 70"/>
                    <a:gd name="T6" fmla="*/ 55 w 69"/>
                    <a:gd name="T7" fmla="*/ 7 h 70"/>
                    <a:gd name="T8" fmla="*/ 69 w 69"/>
                    <a:gd name="T9" fmla="*/ 35 h 70"/>
                    <a:gd name="T10" fmla="*/ 35 w 69"/>
                    <a:gd name="T11" fmla="*/ 70 h 70"/>
                    <a:gd name="T12" fmla="*/ 0 w 69"/>
                    <a:gd name="T13" fmla="*/ 35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9" h="70">
                      <a:moveTo>
                        <a:pt x="0" y="35"/>
                      </a:moveTo>
                      <a:cubicBezTo>
                        <a:pt x="0" y="24"/>
                        <a:pt x="3" y="14"/>
                        <a:pt x="14" y="7"/>
                      </a:cubicBezTo>
                      <a:cubicBezTo>
                        <a:pt x="21" y="3"/>
                        <a:pt x="28" y="0"/>
                        <a:pt x="35" y="0"/>
                      </a:cubicBezTo>
                      <a:cubicBezTo>
                        <a:pt x="41" y="0"/>
                        <a:pt x="52" y="3"/>
                        <a:pt x="55" y="7"/>
                      </a:cubicBezTo>
                      <a:cubicBezTo>
                        <a:pt x="62" y="14"/>
                        <a:pt x="69" y="24"/>
                        <a:pt x="69" y="35"/>
                      </a:cubicBezTo>
                      <a:cubicBezTo>
                        <a:pt x="69" y="56"/>
                        <a:pt x="55" y="70"/>
                        <a:pt x="35" y="70"/>
                      </a:cubicBezTo>
                      <a:cubicBezTo>
                        <a:pt x="14" y="70"/>
                        <a:pt x="0" y="56"/>
                        <a:pt x="0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8200" name="Freeform 28">
                  <a:extLst>
                    <a:ext uri="{FF2B5EF4-FFF2-40B4-BE49-F238E27FC236}">
                      <a16:creationId xmlns:a16="http://schemas.microsoft.com/office/drawing/2014/main" id="{3384158A-E752-42BA-A67A-A13855323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3" y="2791"/>
                  <a:ext cx="14" cy="13"/>
                </a:xfrm>
                <a:custGeom>
                  <a:avLst/>
                  <a:gdLst>
                    <a:gd name="T0" fmla="*/ 20 w 80"/>
                    <a:gd name="T1" fmla="*/ 70 h 77"/>
                    <a:gd name="T2" fmla="*/ 10 w 80"/>
                    <a:gd name="T3" fmla="*/ 21 h 77"/>
                    <a:gd name="T4" fmla="*/ 59 w 80"/>
                    <a:gd name="T5" fmla="*/ 10 h 77"/>
                    <a:gd name="T6" fmla="*/ 69 w 80"/>
                    <a:gd name="T7" fmla="*/ 59 h 77"/>
                    <a:gd name="T8" fmla="*/ 41 w 80"/>
                    <a:gd name="T9" fmla="*/ 73 h 77"/>
                    <a:gd name="T10" fmla="*/ 20 w 80"/>
                    <a:gd name="T11" fmla="*/ 7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0" h="77">
                      <a:moveTo>
                        <a:pt x="20" y="70"/>
                      </a:moveTo>
                      <a:cubicBezTo>
                        <a:pt x="3" y="59"/>
                        <a:pt x="0" y="38"/>
                        <a:pt x="10" y="21"/>
                      </a:cubicBezTo>
                      <a:cubicBezTo>
                        <a:pt x="20" y="3"/>
                        <a:pt x="41" y="0"/>
                        <a:pt x="59" y="10"/>
                      </a:cubicBezTo>
                      <a:cubicBezTo>
                        <a:pt x="76" y="21"/>
                        <a:pt x="80" y="42"/>
                        <a:pt x="69" y="59"/>
                      </a:cubicBezTo>
                      <a:cubicBezTo>
                        <a:pt x="62" y="70"/>
                        <a:pt x="52" y="73"/>
                        <a:pt x="41" y="73"/>
                      </a:cubicBezTo>
                      <a:cubicBezTo>
                        <a:pt x="34" y="77"/>
                        <a:pt x="27" y="73"/>
                        <a:pt x="20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8201" name="Freeform 29">
                  <a:extLst>
                    <a:ext uri="{FF2B5EF4-FFF2-40B4-BE49-F238E27FC236}">
                      <a16:creationId xmlns:a16="http://schemas.microsoft.com/office/drawing/2014/main" id="{12021617-2ABD-4EFB-9D7F-B0373FA32D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3" y="2873"/>
                  <a:ext cx="111" cy="60"/>
                </a:xfrm>
                <a:custGeom>
                  <a:avLst/>
                  <a:gdLst>
                    <a:gd name="T0" fmla="*/ 444 w 653"/>
                    <a:gd name="T1" fmla="*/ 63 h 353"/>
                    <a:gd name="T2" fmla="*/ 587 w 653"/>
                    <a:gd name="T3" fmla="*/ 91 h 353"/>
                    <a:gd name="T4" fmla="*/ 646 w 653"/>
                    <a:gd name="T5" fmla="*/ 329 h 353"/>
                    <a:gd name="T6" fmla="*/ 461 w 653"/>
                    <a:gd name="T7" fmla="*/ 227 h 353"/>
                    <a:gd name="T8" fmla="*/ 416 w 653"/>
                    <a:gd name="T9" fmla="*/ 231 h 353"/>
                    <a:gd name="T10" fmla="*/ 4 w 653"/>
                    <a:gd name="T11" fmla="*/ 343 h 353"/>
                    <a:gd name="T12" fmla="*/ 4 w 653"/>
                    <a:gd name="T13" fmla="*/ 273 h 353"/>
                    <a:gd name="T14" fmla="*/ 238 w 653"/>
                    <a:gd name="T15" fmla="*/ 14 h 353"/>
                    <a:gd name="T16" fmla="*/ 444 w 653"/>
                    <a:gd name="T17" fmla="*/ 63 h 3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53" h="353">
                      <a:moveTo>
                        <a:pt x="444" y="63"/>
                      </a:moveTo>
                      <a:cubicBezTo>
                        <a:pt x="503" y="49"/>
                        <a:pt x="548" y="60"/>
                        <a:pt x="587" y="91"/>
                      </a:cubicBezTo>
                      <a:cubicBezTo>
                        <a:pt x="650" y="151"/>
                        <a:pt x="653" y="262"/>
                        <a:pt x="646" y="329"/>
                      </a:cubicBezTo>
                      <a:cubicBezTo>
                        <a:pt x="587" y="311"/>
                        <a:pt x="507" y="262"/>
                        <a:pt x="461" y="227"/>
                      </a:cubicBezTo>
                      <a:cubicBezTo>
                        <a:pt x="447" y="217"/>
                        <a:pt x="430" y="220"/>
                        <a:pt x="416" y="231"/>
                      </a:cubicBezTo>
                      <a:cubicBezTo>
                        <a:pt x="294" y="353"/>
                        <a:pt x="98" y="353"/>
                        <a:pt x="4" y="343"/>
                      </a:cubicBezTo>
                      <a:cubicBezTo>
                        <a:pt x="0" y="318"/>
                        <a:pt x="0" y="297"/>
                        <a:pt x="4" y="273"/>
                      </a:cubicBezTo>
                      <a:cubicBezTo>
                        <a:pt x="18" y="144"/>
                        <a:pt x="112" y="35"/>
                        <a:pt x="238" y="14"/>
                      </a:cubicBezTo>
                      <a:cubicBezTo>
                        <a:pt x="339" y="0"/>
                        <a:pt x="412" y="42"/>
                        <a:pt x="444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8202" name="Freeform 30">
                  <a:extLst>
                    <a:ext uri="{FF2B5EF4-FFF2-40B4-BE49-F238E27FC236}">
                      <a16:creationId xmlns:a16="http://schemas.microsoft.com/office/drawing/2014/main" id="{B63BEBFF-112E-4B42-90CD-50F3361F23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2" y="2831"/>
                  <a:ext cx="13" cy="13"/>
                </a:xfrm>
                <a:custGeom>
                  <a:avLst/>
                  <a:gdLst>
                    <a:gd name="T0" fmla="*/ 21 w 77"/>
                    <a:gd name="T1" fmla="*/ 69 h 76"/>
                    <a:gd name="T2" fmla="*/ 11 w 77"/>
                    <a:gd name="T3" fmla="*/ 21 h 76"/>
                    <a:gd name="T4" fmla="*/ 59 w 77"/>
                    <a:gd name="T5" fmla="*/ 10 h 76"/>
                    <a:gd name="T6" fmla="*/ 70 w 77"/>
                    <a:gd name="T7" fmla="*/ 55 h 76"/>
                    <a:gd name="T8" fmla="*/ 66 w 77"/>
                    <a:gd name="T9" fmla="*/ 59 h 76"/>
                    <a:gd name="T10" fmla="*/ 39 w 77"/>
                    <a:gd name="T11" fmla="*/ 73 h 76"/>
                    <a:gd name="T12" fmla="*/ 21 w 77"/>
                    <a:gd name="T13" fmla="*/ 69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7" h="76">
                      <a:moveTo>
                        <a:pt x="21" y="69"/>
                      </a:moveTo>
                      <a:cubicBezTo>
                        <a:pt x="4" y="59"/>
                        <a:pt x="0" y="38"/>
                        <a:pt x="11" y="21"/>
                      </a:cubicBezTo>
                      <a:cubicBezTo>
                        <a:pt x="21" y="3"/>
                        <a:pt x="42" y="0"/>
                        <a:pt x="59" y="10"/>
                      </a:cubicBezTo>
                      <a:cubicBezTo>
                        <a:pt x="73" y="21"/>
                        <a:pt x="77" y="38"/>
                        <a:pt x="70" y="55"/>
                      </a:cubicBezTo>
                      <a:cubicBezTo>
                        <a:pt x="66" y="59"/>
                        <a:pt x="66" y="59"/>
                        <a:pt x="66" y="59"/>
                      </a:cubicBezTo>
                      <a:cubicBezTo>
                        <a:pt x="59" y="69"/>
                        <a:pt x="49" y="73"/>
                        <a:pt x="39" y="73"/>
                      </a:cubicBezTo>
                      <a:cubicBezTo>
                        <a:pt x="35" y="76"/>
                        <a:pt x="28" y="76"/>
                        <a:pt x="21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8203" name="Freeform 31">
                  <a:extLst>
                    <a:ext uri="{FF2B5EF4-FFF2-40B4-BE49-F238E27FC236}">
                      <a16:creationId xmlns:a16="http://schemas.microsoft.com/office/drawing/2014/main" id="{C0AC3C1E-5C3C-470F-8949-22C614D5AA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4" y="2879"/>
                  <a:ext cx="13" cy="12"/>
                </a:xfrm>
                <a:custGeom>
                  <a:avLst/>
                  <a:gdLst>
                    <a:gd name="T0" fmla="*/ 45 w 73"/>
                    <a:gd name="T1" fmla="*/ 0 h 74"/>
                    <a:gd name="T2" fmla="*/ 70 w 73"/>
                    <a:gd name="T3" fmla="*/ 14 h 74"/>
                    <a:gd name="T4" fmla="*/ 70 w 73"/>
                    <a:gd name="T5" fmla="*/ 18 h 74"/>
                    <a:gd name="T6" fmla="*/ 73 w 73"/>
                    <a:gd name="T7" fmla="*/ 42 h 74"/>
                    <a:gd name="T8" fmla="*/ 73 w 73"/>
                    <a:gd name="T9" fmla="*/ 46 h 74"/>
                    <a:gd name="T10" fmla="*/ 59 w 73"/>
                    <a:gd name="T11" fmla="*/ 63 h 74"/>
                    <a:gd name="T12" fmla="*/ 11 w 73"/>
                    <a:gd name="T13" fmla="*/ 53 h 74"/>
                    <a:gd name="T14" fmla="*/ 21 w 73"/>
                    <a:gd name="T15" fmla="*/ 4 h 74"/>
                    <a:gd name="T16" fmla="*/ 45 w 73"/>
                    <a:gd name="T1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" h="74">
                      <a:moveTo>
                        <a:pt x="45" y="0"/>
                      </a:moveTo>
                      <a:cubicBezTo>
                        <a:pt x="56" y="0"/>
                        <a:pt x="66" y="7"/>
                        <a:pt x="70" y="14"/>
                      </a:cubicBezTo>
                      <a:cubicBezTo>
                        <a:pt x="70" y="18"/>
                        <a:pt x="70" y="18"/>
                        <a:pt x="70" y="18"/>
                      </a:cubicBezTo>
                      <a:cubicBezTo>
                        <a:pt x="73" y="25"/>
                        <a:pt x="73" y="35"/>
                        <a:pt x="73" y="42"/>
                      </a:cubicBezTo>
                      <a:cubicBezTo>
                        <a:pt x="73" y="42"/>
                        <a:pt x="73" y="42"/>
                        <a:pt x="73" y="46"/>
                      </a:cubicBezTo>
                      <a:cubicBezTo>
                        <a:pt x="70" y="53"/>
                        <a:pt x="66" y="60"/>
                        <a:pt x="59" y="63"/>
                      </a:cubicBezTo>
                      <a:cubicBezTo>
                        <a:pt x="45" y="74"/>
                        <a:pt x="21" y="70"/>
                        <a:pt x="11" y="53"/>
                      </a:cubicBezTo>
                      <a:cubicBezTo>
                        <a:pt x="0" y="39"/>
                        <a:pt x="4" y="14"/>
                        <a:pt x="21" y="4"/>
                      </a:cubicBezTo>
                      <a:cubicBezTo>
                        <a:pt x="28" y="0"/>
                        <a:pt x="35" y="0"/>
                        <a:pt x="4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8204" name="Freeform 32">
                  <a:extLst>
                    <a:ext uri="{FF2B5EF4-FFF2-40B4-BE49-F238E27FC236}">
                      <a16:creationId xmlns:a16="http://schemas.microsoft.com/office/drawing/2014/main" id="{D21DD4A4-9EAD-4494-8DFB-7C5C7292B3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0" y="3026"/>
                  <a:ext cx="233" cy="104"/>
                </a:xfrm>
                <a:custGeom>
                  <a:avLst/>
                  <a:gdLst>
                    <a:gd name="T0" fmla="*/ 1369 w 1369"/>
                    <a:gd name="T1" fmla="*/ 433 h 615"/>
                    <a:gd name="T2" fmla="*/ 1369 w 1369"/>
                    <a:gd name="T3" fmla="*/ 580 h 615"/>
                    <a:gd name="T4" fmla="*/ 1334 w 1369"/>
                    <a:gd name="T5" fmla="*/ 615 h 615"/>
                    <a:gd name="T6" fmla="*/ 35 w 1369"/>
                    <a:gd name="T7" fmla="*/ 615 h 615"/>
                    <a:gd name="T8" fmla="*/ 0 w 1369"/>
                    <a:gd name="T9" fmla="*/ 580 h 615"/>
                    <a:gd name="T10" fmla="*/ 0 w 1369"/>
                    <a:gd name="T11" fmla="*/ 433 h 615"/>
                    <a:gd name="T12" fmla="*/ 322 w 1369"/>
                    <a:gd name="T13" fmla="*/ 105 h 615"/>
                    <a:gd name="T14" fmla="*/ 520 w 1369"/>
                    <a:gd name="T15" fmla="*/ 18 h 615"/>
                    <a:gd name="T16" fmla="*/ 531 w 1369"/>
                    <a:gd name="T17" fmla="*/ 0 h 615"/>
                    <a:gd name="T18" fmla="*/ 695 w 1369"/>
                    <a:gd name="T19" fmla="*/ 46 h 615"/>
                    <a:gd name="T20" fmla="*/ 852 w 1369"/>
                    <a:gd name="T21" fmla="*/ 7 h 615"/>
                    <a:gd name="T22" fmla="*/ 1048 w 1369"/>
                    <a:gd name="T23" fmla="*/ 105 h 615"/>
                    <a:gd name="T24" fmla="*/ 1369 w 1369"/>
                    <a:gd name="T25" fmla="*/ 433 h 6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69" h="615">
                      <a:moveTo>
                        <a:pt x="1369" y="433"/>
                      </a:moveTo>
                      <a:cubicBezTo>
                        <a:pt x="1369" y="580"/>
                        <a:pt x="1369" y="580"/>
                        <a:pt x="1369" y="580"/>
                      </a:cubicBezTo>
                      <a:cubicBezTo>
                        <a:pt x="1369" y="601"/>
                        <a:pt x="1355" y="615"/>
                        <a:pt x="1334" y="615"/>
                      </a:cubicBezTo>
                      <a:cubicBezTo>
                        <a:pt x="35" y="615"/>
                        <a:pt x="35" y="615"/>
                        <a:pt x="35" y="615"/>
                      </a:cubicBezTo>
                      <a:cubicBezTo>
                        <a:pt x="14" y="615"/>
                        <a:pt x="0" y="601"/>
                        <a:pt x="0" y="580"/>
                      </a:cubicBezTo>
                      <a:cubicBezTo>
                        <a:pt x="0" y="433"/>
                        <a:pt x="0" y="433"/>
                        <a:pt x="0" y="433"/>
                      </a:cubicBezTo>
                      <a:cubicBezTo>
                        <a:pt x="0" y="255"/>
                        <a:pt x="143" y="108"/>
                        <a:pt x="322" y="105"/>
                      </a:cubicBezTo>
                      <a:cubicBezTo>
                        <a:pt x="416" y="94"/>
                        <a:pt x="482" y="66"/>
                        <a:pt x="520" y="18"/>
                      </a:cubicBezTo>
                      <a:cubicBezTo>
                        <a:pt x="524" y="14"/>
                        <a:pt x="527" y="7"/>
                        <a:pt x="531" y="0"/>
                      </a:cubicBezTo>
                      <a:cubicBezTo>
                        <a:pt x="580" y="28"/>
                        <a:pt x="636" y="46"/>
                        <a:pt x="695" y="46"/>
                      </a:cubicBezTo>
                      <a:cubicBezTo>
                        <a:pt x="751" y="46"/>
                        <a:pt x="803" y="32"/>
                        <a:pt x="852" y="7"/>
                      </a:cubicBezTo>
                      <a:cubicBezTo>
                        <a:pt x="898" y="63"/>
                        <a:pt x="1006" y="98"/>
                        <a:pt x="1048" y="105"/>
                      </a:cubicBezTo>
                      <a:cubicBezTo>
                        <a:pt x="1226" y="108"/>
                        <a:pt x="1369" y="255"/>
                        <a:pt x="1369" y="4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8205" name="Freeform 33">
                  <a:extLst>
                    <a:ext uri="{FF2B5EF4-FFF2-40B4-BE49-F238E27FC236}">
                      <a16:creationId xmlns:a16="http://schemas.microsoft.com/office/drawing/2014/main" id="{4662AB92-1139-47C7-BD5B-67A8FFE286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9" y="2920"/>
                  <a:ext cx="12" cy="12"/>
                </a:xfrm>
                <a:custGeom>
                  <a:avLst/>
                  <a:gdLst>
                    <a:gd name="T0" fmla="*/ 69 w 69"/>
                    <a:gd name="T1" fmla="*/ 35 h 70"/>
                    <a:gd name="T2" fmla="*/ 34 w 69"/>
                    <a:gd name="T3" fmla="*/ 70 h 70"/>
                    <a:gd name="T4" fmla="*/ 0 w 69"/>
                    <a:gd name="T5" fmla="*/ 35 h 70"/>
                    <a:gd name="T6" fmla="*/ 34 w 69"/>
                    <a:gd name="T7" fmla="*/ 0 h 70"/>
                    <a:gd name="T8" fmla="*/ 69 w 69"/>
                    <a:gd name="T9" fmla="*/ 35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70">
                      <a:moveTo>
                        <a:pt x="69" y="35"/>
                      </a:moveTo>
                      <a:cubicBezTo>
                        <a:pt x="69" y="53"/>
                        <a:pt x="52" y="70"/>
                        <a:pt x="34" y="70"/>
                      </a:cubicBezTo>
                      <a:cubicBezTo>
                        <a:pt x="14" y="70"/>
                        <a:pt x="0" y="56"/>
                        <a:pt x="0" y="35"/>
                      </a:cubicBezTo>
                      <a:cubicBezTo>
                        <a:pt x="0" y="14"/>
                        <a:pt x="14" y="0"/>
                        <a:pt x="34" y="0"/>
                      </a:cubicBezTo>
                      <a:cubicBezTo>
                        <a:pt x="55" y="0"/>
                        <a:pt x="69" y="18"/>
                        <a:pt x="69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8206" name="Freeform 34">
                  <a:extLst>
                    <a:ext uri="{FF2B5EF4-FFF2-40B4-BE49-F238E27FC236}">
                      <a16:creationId xmlns:a16="http://schemas.microsoft.com/office/drawing/2014/main" id="{6DD87527-7FBA-429B-BE0F-3DAF64EAA7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5" y="2924"/>
                  <a:ext cx="128" cy="97"/>
                </a:xfrm>
                <a:custGeom>
                  <a:avLst/>
                  <a:gdLst>
                    <a:gd name="T0" fmla="*/ 0 w 754"/>
                    <a:gd name="T1" fmla="*/ 171 h 572"/>
                    <a:gd name="T2" fmla="*/ 14 w 754"/>
                    <a:gd name="T3" fmla="*/ 108 h 572"/>
                    <a:gd name="T4" fmla="*/ 496 w 754"/>
                    <a:gd name="T5" fmla="*/ 0 h 572"/>
                    <a:gd name="T6" fmla="*/ 740 w 754"/>
                    <a:gd name="T7" fmla="*/ 104 h 572"/>
                    <a:gd name="T8" fmla="*/ 754 w 754"/>
                    <a:gd name="T9" fmla="*/ 171 h 572"/>
                    <a:gd name="T10" fmla="*/ 646 w 754"/>
                    <a:gd name="T11" fmla="*/ 314 h 572"/>
                    <a:gd name="T12" fmla="*/ 377 w 754"/>
                    <a:gd name="T13" fmla="*/ 572 h 572"/>
                    <a:gd name="T14" fmla="*/ 108 w 754"/>
                    <a:gd name="T15" fmla="*/ 314 h 572"/>
                    <a:gd name="T16" fmla="*/ 0 w 754"/>
                    <a:gd name="T17" fmla="*/ 171 h 5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4" h="572">
                      <a:moveTo>
                        <a:pt x="0" y="171"/>
                      </a:moveTo>
                      <a:cubicBezTo>
                        <a:pt x="0" y="150"/>
                        <a:pt x="4" y="129"/>
                        <a:pt x="14" y="108"/>
                      </a:cubicBezTo>
                      <a:cubicBezTo>
                        <a:pt x="182" y="132"/>
                        <a:pt x="370" y="111"/>
                        <a:pt x="496" y="0"/>
                      </a:cubicBezTo>
                      <a:cubicBezTo>
                        <a:pt x="548" y="35"/>
                        <a:pt x="660" y="101"/>
                        <a:pt x="740" y="104"/>
                      </a:cubicBezTo>
                      <a:cubicBezTo>
                        <a:pt x="751" y="125"/>
                        <a:pt x="754" y="146"/>
                        <a:pt x="754" y="171"/>
                      </a:cubicBezTo>
                      <a:cubicBezTo>
                        <a:pt x="754" y="241"/>
                        <a:pt x="709" y="300"/>
                        <a:pt x="646" y="314"/>
                      </a:cubicBezTo>
                      <a:cubicBezTo>
                        <a:pt x="632" y="461"/>
                        <a:pt x="517" y="572"/>
                        <a:pt x="377" y="572"/>
                      </a:cubicBezTo>
                      <a:cubicBezTo>
                        <a:pt x="237" y="572"/>
                        <a:pt x="122" y="461"/>
                        <a:pt x="108" y="314"/>
                      </a:cubicBezTo>
                      <a:cubicBezTo>
                        <a:pt x="45" y="300"/>
                        <a:pt x="0" y="241"/>
                        <a:pt x="0" y="1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8207" name="Freeform 35">
                  <a:extLst>
                    <a:ext uri="{FF2B5EF4-FFF2-40B4-BE49-F238E27FC236}">
                      <a16:creationId xmlns:a16="http://schemas.microsoft.com/office/drawing/2014/main" id="{2928251B-B7C0-4ACB-8ADE-A51670F1C9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3" y="2805"/>
                  <a:ext cx="13" cy="12"/>
                </a:xfrm>
                <a:custGeom>
                  <a:avLst/>
                  <a:gdLst>
                    <a:gd name="T0" fmla="*/ 21 w 80"/>
                    <a:gd name="T1" fmla="*/ 70 h 73"/>
                    <a:gd name="T2" fmla="*/ 10 w 80"/>
                    <a:gd name="T3" fmla="*/ 21 h 73"/>
                    <a:gd name="T4" fmla="*/ 59 w 80"/>
                    <a:gd name="T5" fmla="*/ 11 h 73"/>
                    <a:gd name="T6" fmla="*/ 70 w 80"/>
                    <a:gd name="T7" fmla="*/ 59 h 73"/>
                    <a:gd name="T8" fmla="*/ 42 w 80"/>
                    <a:gd name="T9" fmla="*/ 73 h 73"/>
                    <a:gd name="T10" fmla="*/ 21 w 80"/>
                    <a:gd name="T11" fmla="*/ 7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0" h="73">
                      <a:moveTo>
                        <a:pt x="21" y="70"/>
                      </a:moveTo>
                      <a:cubicBezTo>
                        <a:pt x="3" y="59"/>
                        <a:pt x="0" y="38"/>
                        <a:pt x="10" y="21"/>
                      </a:cubicBezTo>
                      <a:cubicBezTo>
                        <a:pt x="21" y="4"/>
                        <a:pt x="42" y="0"/>
                        <a:pt x="59" y="11"/>
                      </a:cubicBezTo>
                      <a:cubicBezTo>
                        <a:pt x="77" y="21"/>
                        <a:pt x="80" y="42"/>
                        <a:pt x="70" y="59"/>
                      </a:cubicBezTo>
                      <a:cubicBezTo>
                        <a:pt x="63" y="70"/>
                        <a:pt x="52" y="73"/>
                        <a:pt x="42" y="73"/>
                      </a:cubicBezTo>
                      <a:cubicBezTo>
                        <a:pt x="35" y="73"/>
                        <a:pt x="28" y="73"/>
                        <a:pt x="21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8208" name="Freeform 36">
                  <a:extLst>
                    <a:ext uri="{FF2B5EF4-FFF2-40B4-BE49-F238E27FC236}">
                      <a16:creationId xmlns:a16="http://schemas.microsoft.com/office/drawing/2014/main" id="{1AC2217F-E66F-44DF-BE39-548EBD4F27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9" y="2991"/>
                  <a:ext cx="12" cy="12"/>
                </a:xfrm>
                <a:custGeom>
                  <a:avLst/>
                  <a:gdLst>
                    <a:gd name="T0" fmla="*/ 69 w 69"/>
                    <a:gd name="T1" fmla="*/ 35 h 70"/>
                    <a:gd name="T2" fmla="*/ 41 w 69"/>
                    <a:gd name="T3" fmla="*/ 70 h 70"/>
                    <a:gd name="T4" fmla="*/ 34 w 69"/>
                    <a:gd name="T5" fmla="*/ 70 h 70"/>
                    <a:gd name="T6" fmla="*/ 31 w 69"/>
                    <a:gd name="T7" fmla="*/ 70 h 70"/>
                    <a:gd name="T8" fmla="*/ 0 w 69"/>
                    <a:gd name="T9" fmla="*/ 35 h 70"/>
                    <a:gd name="T10" fmla="*/ 34 w 69"/>
                    <a:gd name="T11" fmla="*/ 0 h 70"/>
                    <a:gd name="T12" fmla="*/ 69 w 69"/>
                    <a:gd name="T13" fmla="*/ 35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9" h="70">
                      <a:moveTo>
                        <a:pt x="69" y="35"/>
                      </a:moveTo>
                      <a:cubicBezTo>
                        <a:pt x="69" y="53"/>
                        <a:pt x="59" y="67"/>
                        <a:pt x="41" y="70"/>
                      </a:cubicBezTo>
                      <a:cubicBezTo>
                        <a:pt x="38" y="70"/>
                        <a:pt x="34" y="70"/>
                        <a:pt x="34" y="70"/>
                      </a:cubicBezTo>
                      <a:cubicBezTo>
                        <a:pt x="31" y="70"/>
                        <a:pt x="31" y="70"/>
                        <a:pt x="31" y="70"/>
                      </a:cubicBezTo>
                      <a:cubicBezTo>
                        <a:pt x="14" y="67"/>
                        <a:pt x="0" y="53"/>
                        <a:pt x="0" y="35"/>
                      </a:cubicBezTo>
                      <a:cubicBezTo>
                        <a:pt x="0" y="18"/>
                        <a:pt x="14" y="0"/>
                        <a:pt x="34" y="0"/>
                      </a:cubicBezTo>
                      <a:cubicBezTo>
                        <a:pt x="55" y="0"/>
                        <a:pt x="69" y="18"/>
                        <a:pt x="69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8209" name="Freeform 37">
                  <a:extLst>
                    <a:ext uri="{FF2B5EF4-FFF2-40B4-BE49-F238E27FC236}">
                      <a16:creationId xmlns:a16="http://schemas.microsoft.com/office/drawing/2014/main" id="{07196326-3AFB-4F42-BC9A-E36DCC1F86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9" y="2900"/>
                  <a:ext cx="12" cy="8"/>
                </a:xfrm>
                <a:custGeom>
                  <a:avLst/>
                  <a:gdLst>
                    <a:gd name="T0" fmla="*/ 69 w 69"/>
                    <a:gd name="T1" fmla="*/ 14 h 48"/>
                    <a:gd name="T2" fmla="*/ 34 w 69"/>
                    <a:gd name="T3" fmla="*/ 48 h 48"/>
                    <a:gd name="T4" fmla="*/ 0 w 69"/>
                    <a:gd name="T5" fmla="*/ 14 h 48"/>
                    <a:gd name="T6" fmla="*/ 3 w 69"/>
                    <a:gd name="T7" fmla="*/ 0 h 48"/>
                    <a:gd name="T8" fmla="*/ 45 w 69"/>
                    <a:gd name="T9" fmla="*/ 3 h 48"/>
                    <a:gd name="T10" fmla="*/ 69 w 69"/>
                    <a:gd name="T11" fmla="*/ 3 h 48"/>
                    <a:gd name="T12" fmla="*/ 69 w 69"/>
                    <a:gd name="T13" fmla="*/ 1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9" h="48">
                      <a:moveTo>
                        <a:pt x="69" y="14"/>
                      </a:moveTo>
                      <a:cubicBezTo>
                        <a:pt x="69" y="31"/>
                        <a:pt x="52" y="48"/>
                        <a:pt x="34" y="48"/>
                      </a:cubicBezTo>
                      <a:cubicBezTo>
                        <a:pt x="14" y="48"/>
                        <a:pt x="0" y="34"/>
                        <a:pt x="0" y="14"/>
                      </a:cubicBezTo>
                      <a:cubicBezTo>
                        <a:pt x="0" y="10"/>
                        <a:pt x="0" y="3"/>
                        <a:pt x="3" y="0"/>
                      </a:cubicBezTo>
                      <a:cubicBezTo>
                        <a:pt x="17" y="3"/>
                        <a:pt x="31" y="3"/>
                        <a:pt x="45" y="3"/>
                      </a:cubicBezTo>
                      <a:cubicBezTo>
                        <a:pt x="52" y="3"/>
                        <a:pt x="59" y="3"/>
                        <a:pt x="69" y="3"/>
                      </a:cubicBezTo>
                      <a:cubicBezTo>
                        <a:pt x="69" y="7"/>
                        <a:pt x="69" y="10"/>
                        <a:pt x="69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8210" name="Freeform 38">
                  <a:extLst>
                    <a:ext uri="{FF2B5EF4-FFF2-40B4-BE49-F238E27FC236}">
                      <a16:creationId xmlns:a16="http://schemas.microsoft.com/office/drawing/2014/main" id="{5FAC9745-E3F6-4B3F-9325-39BC989973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9" y="2967"/>
                  <a:ext cx="12" cy="12"/>
                </a:xfrm>
                <a:custGeom>
                  <a:avLst/>
                  <a:gdLst>
                    <a:gd name="T0" fmla="*/ 69 w 69"/>
                    <a:gd name="T1" fmla="*/ 34 h 69"/>
                    <a:gd name="T2" fmla="*/ 34 w 69"/>
                    <a:gd name="T3" fmla="*/ 69 h 69"/>
                    <a:gd name="T4" fmla="*/ 0 w 69"/>
                    <a:gd name="T5" fmla="*/ 34 h 69"/>
                    <a:gd name="T6" fmla="*/ 34 w 69"/>
                    <a:gd name="T7" fmla="*/ 0 h 69"/>
                    <a:gd name="T8" fmla="*/ 69 w 69"/>
                    <a:gd name="T9" fmla="*/ 34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69">
                      <a:moveTo>
                        <a:pt x="69" y="34"/>
                      </a:moveTo>
                      <a:cubicBezTo>
                        <a:pt x="69" y="55"/>
                        <a:pt x="52" y="69"/>
                        <a:pt x="34" y="69"/>
                      </a:cubicBezTo>
                      <a:cubicBezTo>
                        <a:pt x="14" y="69"/>
                        <a:pt x="0" y="55"/>
                        <a:pt x="0" y="34"/>
                      </a:cubicBezTo>
                      <a:cubicBezTo>
                        <a:pt x="0" y="17"/>
                        <a:pt x="14" y="0"/>
                        <a:pt x="34" y="0"/>
                      </a:cubicBezTo>
                      <a:cubicBezTo>
                        <a:pt x="55" y="0"/>
                        <a:pt x="69" y="17"/>
                        <a:pt x="6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8211" name="Freeform 39">
                  <a:extLst>
                    <a:ext uri="{FF2B5EF4-FFF2-40B4-BE49-F238E27FC236}">
                      <a16:creationId xmlns:a16="http://schemas.microsoft.com/office/drawing/2014/main" id="{75B1F30E-7C3E-4315-B0E8-791EF458D7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50" y="2836"/>
                  <a:ext cx="53" cy="53"/>
                </a:xfrm>
                <a:custGeom>
                  <a:avLst/>
                  <a:gdLst>
                    <a:gd name="T0" fmla="*/ 0 w 314"/>
                    <a:gd name="T1" fmla="*/ 157 h 314"/>
                    <a:gd name="T2" fmla="*/ 157 w 314"/>
                    <a:gd name="T3" fmla="*/ 0 h 314"/>
                    <a:gd name="T4" fmla="*/ 314 w 314"/>
                    <a:gd name="T5" fmla="*/ 157 h 314"/>
                    <a:gd name="T6" fmla="*/ 157 w 314"/>
                    <a:gd name="T7" fmla="*/ 314 h 314"/>
                    <a:gd name="T8" fmla="*/ 0 w 314"/>
                    <a:gd name="T9" fmla="*/ 157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4" h="314">
                      <a:moveTo>
                        <a:pt x="0" y="157"/>
                      </a:moveTo>
                      <a:cubicBezTo>
                        <a:pt x="0" y="69"/>
                        <a:pt x="70" y="0"/>
                        <a:pt x="157" y="0"/>
                      </a:cubicBezTo>
                      <a:cubicBezTo>
                        <a:pt x="244" y="0"/>
                        <a:pt x="314" y="69"/>
                        <a:pt x="314" y="157"/>
                      </a:cubicBezTo>
                      <a:cubicBezTo>
                        <a:pt x="314" y="244"/>
                        <a:pt x="244" y="314"/>
                        <a:pt x="157" y="314"/>
                      </a:cubicBezTo>
                      <a:cubicBezTo>
                        <a:pt x="70" y="310"/>
                        <a:pt x="0" y="240"/>
                        <a:pt x="0" y="1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8212" name="Oval 40">
                  <a:extLst>
                    <a:ext uri="{FF2B5EF4-FFF2-40B4-BE49-F238E27FC236}">
                      <a16:creationId xmlns:a16="http://schemas.microsoft.com/office/drawing/2014/main" id="{50C1282E-8CAC-4ACF-8960-E0DACA3837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50" y="3014"/>
                  <a:ext cx="53" cy="54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8213" name="Freeform 41">
                  <a:extLst>
                    <a:ext uri="{FF2B5EF4-FFF2-40B4-BE49-F238E27FC236}">
                      <a16:creationId xmlns:a16="http://schemas.microsoft.com/office/drawing/2014/main" id="{354D07DA-0057-433A-843A-CA75EF13AA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9" y="2943"/>
                  <a:ext cx="12" cy="12"/>
                </a:xfrm>
                <a:custGeom>
                  <a:avLst/>
                  <a:gdLst>
                    <a:gd name="T0" fmla="*/ 69 w 69"/>
                    <a:gd name="T1" fmla="*/ 35 h 70"/>
                    <a:gd name="T2" fmla="*/ 34 w 69"/>
                    <a:gd name="T3" fmla="*/ 70 h 70"/>
                    <a:gd name="T4" fmla="*/ 0 w 69"/>
                    <a:gd name="T5" fmla="*/ 35 h 70"/>
                    <a:gd name="T6" fmla="*/ 34 w 69"/>
                    <a:gd name="T7" fmla="*/ 0 h 70"/>
                    <a:gd name="T8" fmla="*/ 69 w 69"/>
                    <a:gd name="T9" fmla="*/ 35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70">
                      <a:moveTo>
                        <a:pt x="69" y="35"/>
                      </a:moveTo>
                      <a:cubicBezTo>
                        <a:pt x="69" y="56"/>
                        <a:pt x="52" y="70"/>
                        <a:pt x="34" y="70"/>
                      </a:cubicBezTo>
                      <a:cubicBezTo>
                        <a:pt x="14" y="70"/>
                        <a:pt x="0" y="56"/>
                        <a:pt x="0" y="35"/>
                      </a:cubicBezTo>
                      <a:cubicBezTo>
                        <a:pt x="0" y="17"/>
                        <a:pt x="14" y="0"/>
                        <a:pt x="34" y="0"/>
                      </a:cubicBezTo>
                      <a:cubicBezTo>
                        <a:pt x="55" y="0"/>
                        <a:pt x="69" y="17"/>
                        <a:pt x="69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</p:grpSp>
        </p:grpSp>
        <p:grpSp>
          <p:nvGrpSpPr>
            <p:cNvPr id="232" name="그룹 231">
              <a:extLst>
                <a:ext uri="{FF2B5EF4-FFF2-40B4-BE49-F238E27FC236}">
                  <a16:creationId xmlns:a16="http://schemas.microsoft.com/office/drawing/2014/main" id="{C73ED9B2-8647-4901-B6F3-9FE8225E9843}"/>
                </a:ext>
              </a:extLst>
            </p:cNvPr>
            <p:cNvGrpSpPr/>
            <p:nvPr/>
          </p:nvGrpSpPr>
          <p:grpSpPr>
            <a:xfrm>
              <a:off x="5520614" y="5151450"/>
              <a:ext cx="803318" cy="803318"/>
              <a:chOff x="4867755" y="4116999"/>
              <a:chExt cx="821070" cy="821070"/>
            </a:xfrm>
          </p:grpSpPr>
          <p:sp>
            <p:nvSpPr>
              <p:cNvPr id="231" name="타원 230">
                <a:extLst>
                  <a:ext uri="{FF2B5EF4-FFF2-40B4-BE49-F238E27FC236}">
                    <a16:creationId xmlns:a16="http://schemas.microsoft.com/office/drawing/2014/main" id="{5D771C71-589E-44F2-BF34-7E8ADF844DFD}"/>
                  </a:ext>
                </a:extLst>
              </p:cNvPr>
              <p:cNvSpPr/>
              <p:nvPr/>
            </p:nvSpPr>
            <p:spPr>
              <a:xfrm>
                <a:off x="4867755" y="4116999"/>
                <a:ext cx="821070" cy="821070"/>
              </a:xfrm>
              <a:prstGeom prst="ellipse">
                <a:avLst/>
              </a:prstGeom>
              <a:solidFill>
                <a:srgbClr val="43B3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grpSp>
            <p:nvGrpSpPr>
              <p:cNvPr id="269" name="그룹 268">
                <a:extLst>
                  <a:ext uri="{FF2B5EF4-FFF2-40B4-BE49-F238E27FC236}">
                    <a16:creationId xmlns:a16="http://schemas.microsoft.com/office/drawing/2014/main" id="{45827BDB-A01E-4245-B0BE-08B20E62E290}"/>
                  </a:ext>
                </a:extLst>
              </p:cNvPr>
              <p:cNvGrpSpPr/>
              <p:nvPr/>
            </p:nvGrpSpPr>
            <p:grpSpPr>
              <a:xfrm>
                <a:off x="5029571" y="4246110"/>
                <a:ext cx="513719" cy="534969"/>
                <a:chOff x="12175453" y="7196035"/>
                <a:chExt cx="727747" cy="757850"/>
              </a:xfrm>
              <a:solidFill>
                <a:schemeClr val="bg1"/>
              </a:solidFill>
            </p:grpSpPr>
            <p:sp>
              <p:nvSpPr>
                <p:cNvPr id="270" name="Oval 14">
                  <a:extLst>
                    <a:ext uri="{FF2B5EF4-FFF2-40B4-BE49-F238E27FC236}">
                      <a16:creationId xmlns:a16="http://schemas.microsoft.com/office/drawing/2014/main" id="{1C4A7929-5AC9-4159-8178-0BCBCBCDA3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2179216" y="7196035"/>
                  <a:ext cx="189274" cy="189651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271" name="Freeform 15">
                  <a:extLst>
                    <a:ext uri="{FF2B5EF4-FFF2-40B4-BE49-F238E27FC236}">
                      <a16:creationId xmlns:a16="http://schemas.microsoft.com/office/drawing/2014/main" id="{B4533C68-D439-41DC-A471-FA735686D9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2388810" y="7197540"/>
                  <a:ext cx="514390" cy="756345"/>
                </a:xfrm>
                <a:custGeom>
                  <a:avLst/>
                  <a:gdLst>
                    <a:gd name="T0" fmla="*/ 326 w 680"/>
                    <a:gd name="T1" fmla="*/ 408 h 1001"/>
                    <a:gd name="T2" fmla="*/ 556 w 680"/>
                    <a:gd name="T3" fmla="*/ 284 h 1001"/>
                    <a:gd name="T4" fmla="*/ 556 w 680"/>
                    <a:gd name="T5" fmla="*/ 587 h 1001"/>
                    <a:gd name="T6" fmla="*/ 615 w 680"/>
                    <a:gd name="T7" fmla="*/ 572 h 1001"/>
                    <a:gd name="T8" fmla="*/ 617 w 680"/>
                    <a:gd name="T9" fmla="*/ 571 h 1001"/>
                    <a:gd name="T10" fmla="*/ 680 w 680"/>
                    <a:gd name="T11" fmla="*/ 586 h 1001"/>
                    <a:gd name="T12" fmla="*/ 680 w 680"/>
                    <a:gd name="T13" fmla="*/ 122 h 1001"/>
                    <a:gd name="T14" fmla="*/ 672 w 680"/>
                    <a:gd name="T15" fmla="*/ 91 h 1001"/>
                    <a:gd name="T16" fmla="*/ 668 w 680"/>
                    <a:gd name="T17" fmla="*/ 83 h 1001"/>
                    <a:gd name="T18" fmla="*/ 499 w 680"/>
                    <a:gd name="T19" fmla="*/ 32 h 1001"/>
                    <a:gd name="T20" fmla="*/ 169 w 680"/>
                    <a:gd name="T21" fmla="*/ 211 h 1001"/>
                    <a:gd name="T22" fmla="*/ 104 w 680"/>
                    <a:gd name="T23" fmla="*/ 312 h 1001"/>
                    <a:gd name="T24" fmla="*/ 6 w 680"/>
                    <a:gd name="T25" fmla="*/ 914 h 1001"/>
                    <a:gd name="T26" fmla="*/ 68 w 680"/>
                    <a:gd name="T27" fmla="*/ 1000 h 1001"/>
                    <a:gd name="T28" fmla="*/ 80 w 680"/>
                    <a:gd name="T29" fmla="*/ 1001 h 1001"/>
                    <a:gd name="T30" fmla="*/ 153 w 680"/>
                    <a:gd name="T31" fmla="*/ 938 h 1001"/>
                    <a:gd name="T32" fmla="*/ 213 w 680"/>
                    <a:gd name="T33" fmla="*/ 571 h 1001"/>
                    <a:gd name="T34" fmla="*/ 304 w 680"/>
                    <a:gd name="T35" fmla="*/ 944 h 1001"/>
                    <a:gd name="T36" fmla="*/ 377 w 680"/>
                    <a:gd name="T37" fmla="*/ 1001 h 1001"/>
                    <a:gd name="T38" fmla="*/ 394 w 680"/>
                    <a:gd name="T39" fmla="*/ 999 h 1001"/>
                    <a:gd name="T40" fmla="*/ 449 w 680"/>
                    <a:gd name="T41" fmla="*/ 909 h 1001"/>
                    <a:gd name="T42" fmla="*/ 326 w 680"/>
                    <a:gd name="T43" fmla="*/ 408 h 10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80" h="1001">
                      <a:moveTo>
                        <a:pt x="326" y="408"/>
                      </a:moveTo>
                      <a:cubicBezTo>
                        <a:pt x="556" y="284"/>
                        <a:pt x="556" y="284"/>
                        <a:pt x="556" y="284"/>
                      </a:cubicBezTo>
                      <a:cubicBezTo>
                        <a:pt x="556" y="587"/>
                        <a:pt x="556" y="587"/>
                        <a:pt x="556" y="587"/>
                      </a:cubicBezTo>
                      <a:cubicBezTo>
                        <a:pt x="573" y="578"/>
                        <a:pt x="593" y="573"/>
                        <a:pt x="615" y="572"/>
                      </a:cubicBezTo>
                      <a:cubicBezTo>
                        <a:pt x="617" y="571"/>
                        <a:pt x="617" y="571"/>
                        <a:pt x="617" y="571"/>
                      </a:cubicBezTo>
                      <a:cubicBezTo>
                        <a:pt x="643" y="571"/>
                        <a:pt x="664" y="577"/>
                        <a:pt x="680" y="586"/>
                      </a:cubicBezTo>
                      <a:cubicBezTo>
                        <a:pt x="680" y="122"/>
                        <a:pt x="680" y="122"/>
                        <a:pt x="680" y="122"/>
                      </a:cubicBezTo>
                      <a:cubicBezTo>
                        <a:pt x="680" y="111"/>
                        <a:pt x="676" y="101"/>
                        <a:pt x="672" y="91"/>
                      </a:cubicBezTo>
                      <a:cubicBezTo>
                        <a:pt x="671" y="88"/>
                        <a:pt x="669" y="85"/>
                        <a:pt x="668" y="83"/>
                      </a:cubicBezTo>
                      <a:cubicBezTo>
                        <a:pt x="635" y="22"/>
                        <a:pt x="560" y="0"/>
                        <a:pt x="499" y="32"/>
                      </a:cubicBezTo>
                      <a:cubicBezTo>
                        <a:pt x="169" y="211"/>
                        <a:pt x="169" y="211"/>
                        <a:pt x="169" y="211"/>
                      </a:cubicBezTo>
                      <a:cubicBezTo>
                        <a:pt x="130" y="232"/>
                        <a:pt x="106" y="271"/>
                        <a:pt x="104" y="312"/>
                      </a:cubicBezTo>
                      <a:cubicBezTo>
                        <a:pt x="6" y="914"/>
                        <a:pt x="6" y="914"/>
                        <a:pt x="6" y="914"/>
                      </a:cubicBezTo>
                      <a:cubicBezTo>
                        <a:pt x="0" y="955"/>
                        <a:pt x="27" y="993"/>
                        <a:pt x="68" y="1000"/>
                      </a:cubicBezTo>
                      <a:cubicBezTo>
                        <a:pt x="72" y="1001"/>
                        <a:pt x="76" y="1001"/>
                        <a:pt x="80" y="1001"/>
                      </a:cubicBezTo>
                      <a:cubicBezTo>
                        <a:pt x="116" y="1001"/>
                        <a:pt x="147" y="975"/>
                        <a:pt x="153" y="938"/>
                      </a:cubicBezTo>
                      <a:cubicBezTo>
                        <a:pt x="213" y="571"/>
                        <a:pt x="213" y="571"/>
                        <a:pt x="213" y="571"/>
                      </a:cubicBezTo>
                      <a:cubicBezTo>
                        <a:pt x="304" y="944"/>
                        <a:pt x="304" y="944"/>
                        <a:pt x="304" y="944"/>
                      </a:cubicBezTo>
                      <a:cubicBezTo>
                        <a:pt x="313" y="978"/>
                        <a:pt x="343" y="1001"/>
                        <a:pt x="377" y="1001"/>
                      </a:cubicBezTo>
                      <a:cubicBezTo>
                        <a:pt x="383" y="1001"/>
                        <a:pt x="388" y="1001"/>
                        <a:pt x="394" y="999"/>
                      </a:cubicBezTo>
                      <a:cubicBezTo>
                        <a:pt x="434" y="989"/>
                        <a:pt x="459" y="949"/>
                        <a:pt x="449" y="909"/>
                      </a:cubicBezTo>
                      <a:lnTo>
                        <a:pt x="326" y="4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272" name="Freeform 16">
                  <a:extLst>
                    <a:ext uri="{FF2B5EF4-FFF2-40B4-BE49-F238E27FC236}">
                      <a16:creationId xmlns:a16="http://schemas.microsoft.com/office/drawing/2014/main" id="{EB7C7D24-B8F2-4F9F-9D50-85E2A46793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2175453" y="7647960"/>
                  <a:ext cx="348069" cy="293883"/>
                </a:xfrm>
                <a:custGeom>
                  <a:avLst/>
                  <a:gdLst>
                    <a:gd name="T0" fmla="*/ 425 w 460"/>
                    <a:gd name="T1" fmla="*/ 32 h 389"/>
                    <a:gd name="T2" fmla="*/ 347 w 460"/>
                    <a:gd name="T3" fmla="*/ 0 h 389"/>
                    <a:gd name="T4" fmla="*/ 346 w 460"/>
                    <a:gd name="T5" fmla="*/ 0 h 389"/>
                    <a:gd name="T6" fmla="*/ 244 w 460"/>
                    <a:gd name="T7" fmla="*/ 80 h 389"/>
                    <a:gd name="T8" fmla="*/ 233 w 460"/>
                    <a:gd name="T9" fmla="*/ 104 h 389"/>
                    <a:gd name="T10" fmla="*/ 222 w 460"/>
                    <a:gd name="T11" fmla="*/ 79 h 389"/>
                    <a:gd name="T12" fmla="*/ 179 w 460"/>
                    <a:gd name="T13" fmla="*/ 20 h 389"/>
                    <a:gd name="T14" fmla="*/ 115 w 460"/>
                    <a:gd name="T15" fmla="*/ 0 h 389"/>
                    <a:gd name="T16" fmla="*/ 114 w 460"/>
                    <a:gd name="T17" fmla="*/ 0 h 389"/>
                    <a:gd name="T18" fmla="*/ 54 w 460"/>
                    <a:gd name="T19" fmla="*/ 21 h 389"/>
                    <a:gd name="T20" fmla="*/ 15 w 460"/>
                    <a:gd name="T21" fmla="*/ 79 h 389"/>
                    <a:gd name="T22" fmla="*/ 43 w 460"/>
                    <a:gd name="T23" fmla="*/ 222 h 389"/>
                    <a:gd name="T24" fmla="*/ 125 w 460"/>
                    <a:gd name="T25" fmla="*/ 303 h 389"/>
                    <a:gd name="T26" fmla="*/ 139 w 460"/>
                    <a:gd name="T27" fmla="*/ 316 h 389"/>
                    <a:gd name="T28" fmla="*/ 188 w 460"/>
                    <a:gd name="T29" fmla="*/ 354 h 389"/>
                    <a:gd name="T30" fmla="*/ 234 w 460"/>
                    <a:gd name="T31" fmla="*/ 389 h 389"/>
                    <a:gd name="T32" fmla="*/ 289 w 460"/>
                    <a:gd name="T33" fmla="*/ 345 h 389"/>
                    <a:gd name="T34" fmla="*/ 399 w 460"/>
                    <a:gd name="T35" fmla="*/ 251 h 389"/>
                    <a:gd name="T36" fmla="*/ 453 w 460"/>
                    <a:gd name="T37" fmla="*/ 149 h 389"/>
                    <a:gd name="T38" fmla="*/ 425 w 460"/>
                    <a:gd name="T39" fmla="*/ 32 h 3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60" h="389">
                      <a:moveTo>
                        <a:pt x="425" y="32"/>
                      </a:moveTo>
                      <a:cubicBezTo>
                        <a:pt x="411" y="17"/>
                        <a:pt x="386" y="0"/>
                        <a:pt x="347" y="0"/>
                      </a:cubicBezTo>
                      <a:cubicBezTo>
                        <a:pt x="346" y="0"/>
                        <a:pt x="346" y="0"/>
                        <a:pt x="346" y="0"/>
                      </a:cubicBezTo>
                      <a:cubicBezTo>
                        <a:pt x="285" y="5"/>
                        <a:pt x="263" y="40"/>
                        <a:pt x="244" y="80"/>
                      </a:cubicBezTo>
                      <a:cubicBezTo>
                        <a:pt x="233" y="104"/>
                        <a:pt x="233" y="104"/>
                        <a:pt x="233" y="104"/>
                      </a:cubicBezTo>
                      <a:cubicBezTo>
                        <a:pt x="222" y="79"/>
                        <a:pt x="222" y="79"/>
                        <a:pt x="222" y="79"/>
                      </a:cubicBezTo>
                      <a:cubicBezTo>
                        <a:pt x="211" y="56"/>
                        <a:pt x="199" y="34"/>
                        <a:pt x="179" y="20"/>
                      </a:cubicBezTo>
                      <a:cubicBezTo>
                        <a:pt x="163" y="8"/>
                        <a:pt x="142" y="0"/>
                        <a:pt x="115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91" y="2"/>
                        <a:pt x="71" y="9"/>
                        <a:pt x="54" y="21"/>
                      </a:cubicBezTo>
                      <a:cubicBezTo>
                        <a:pt x="36" y="34"/>
                        <a:pt x="22" y="54"/>
                        <a:pt x="15" y="79"/>
                      </a:cubicBezTo>
                      <a:cubicBezTo>
                        <a:pt x="0" y="130"/>
                        <a:pt x="19" y="188"/>
                        <a:pt x="43" y="222"/>
                      </a:cubicBezTo>
                      <a:cubicBezTo>
                        <a:pt x="65" y="252"/>
                        <a:pt x="95" y="278"/>
                        <a:pt x="125" y="303"/>
                      </a:cubicBezTo>
                      <a:cubicBezTo>
                        <a:pt x="129" y="308"/>
                        <a:pt x="134" y="312"/>
                        <a:pt x="139" y="316"/>
                      </a:cubicBezTo>
                      <a:cubicBezTo>
                        <a:pt x="157" y="332"/>
                        <a:pt x="171" y="342"/>
                        <a:pt x="188" y="354"/>
                      </a:cubicBezTo>
                      <a:cubicBezTo>
                        <a:pt x="201" y="364"/>
                        <a:pt x="216" y="374"/>
                        <a:pt x="234" y="389"/>
                      </a:cubicBezTo>
                      <a:cubicBezTo>
                        <a:pt x="250" y="375"/>
                        <a:pt x="269" y="360"/>
                        <a:pt x="289" y="345"/>
                      </a:cubicBezTo>
                      <a:cubicBezTo>
                        <a:pt x="324" y="318"/>
                        <a:pt x="364" y="287"/>
                        <a:pt x="399" y="251"/>
                      </a:cubicBezTo>
                      <a:cubicBezTo>
                        <a:pt x="423" y="224"/>
                        <a:pt x="445" y="197"/>
                        <a:pt x="453" y="149"/>
                      </a:cubicBezTo>
                      <a:cubicBezTo>
                        <a:pt x="460" y="98"/>
                        <a:pt x="451" y="58"/>
                        <a:pt x="425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</p:grpSp>
        </p:grpSp>
        <p:sp>
          <p:nvSpPr>
            <p:cNvPr id="234" name="타원 233">
              <a:extLst>
                <a:ext uri="{FF2B5EF4-FFF2-40B4-BE49-F238E27FC236}">
                  <a16:creationId xmlns:a16="http://schemas.microsoft.com/office/drawing/2014/main" id="{8C0A89C8-A18B-40E8-B941-E742D208885D}"/>
                </a:ext>
              </a:extLst>
            </p:cNvPr>
            <p:cNvSpPr/>
            <p:nvPr/>
          </p:nvSpPr>
          <p:spPr>
            <a:xfrm>
              <a:off x="6043025" y="5000371"/>
              <a:ext cx="306528" cy="306528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242" name="Group 159">
              <a:extLst>
                <a:ext uri="{FF2B5EF4-FFF2-40B4-BE49-F238E27FC236}">
                  <a16:creationId xmlns:a16="http://schemas.microsoft.com/office/drawing/2014/main" id="{81D061B0-9302-48C8-996B-7ACADC52FFE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6466" y="4240437"/>
              <a:ext cx="1276349" cy="1827213"/>
              <a:chOff x="4196" y="2672"/>
              <a:chExt cx="804" cy="1151"/>
            </a:xfrm>
          </p:grpSpPr>
          <p:sp>
            <p:nvSpPr>
              <p:cNvPr id="244" name="Freeform 160">
                <a:extLst>
                  <a:ext uri="{FF2B5EF4-FFF2-40B4-BE49-F238E27FC236}">
                    <a16:creationId xmlns:a16="http://schemas.microsoft.com/office/drawing/2014/main" id="{0104A9D2-76C7-4016-AB31-B6C6D92A82F4}"/>
                  </a:ext>
                </a:extLst>
              </p:cNvPr>
              <p:cNvSpPr>
                <a:spLocks/>
              </p:cNvSpPr>
              <p:nvPr/>
            </p:nvSpPr>
            <p:spPr bwMode="auto">
              <a:xfrm rot="15927744">
                <a:off x="4231" y="3096"/>
                <a:ext cx="428" cy="138"/>
              </a:xfrm>
              <a:custGeom>
                <a:avLst/>
                <a:gdLst>
                  <a:gd name="T0" fmla="*/ 51 w 77"/>
                  <a:gd name="T1" fmla="*/ 54 h 57"/>
                  <a:gd name="T2" fmla="*/ 74 w 77"/>
                  <a:gd name="T3" fmla="*/ 42 h 57"/>
                  <a:gd name="T4" fmla="*/ 63 w 77"/>
                  <a:gd name="T5" fmla="*/ 18 h 57"/>
                  <a:gd name="T6" fmla="*/ 9 w 77"/>
                  <a:gd name="T7" fmla="*/ 0 h 57"/>
                  <a:gd name="T8" fmla="*/ 0 w 77"/>
                  <a:gd name="T9" fmla="*/ 38 h 57"/>
                  <a:gd name="T10" fmla="*/ 51 w 77"/>
                  <a:gd name="T11" fmla="*/ 54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" h="57">
                    <a:moveTo>
                      <a:pt x="51" y="54"/>
                    </a:moveTo>
                    <a:cubicBezTo>
                      <a:pt x="61" y="57"/>
                      <a:pt x="71" y="52"/>
                      <a:pt x="74" y="42"/>
                    </a:cubicBezTo>
                    <a:cubicBezTo>
                      <a:pt x="77" y="32"/>
                      <a:pt x="72" y="21"/>
                      <a:pt x="63" y="18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0" y="38"/>
                      <a:pt x="0" y="38"/>
                      <a:pt x="0" y="38"/>
                    </a:cubicBezTo>
                    <a:lnTo>
                      <a:pt x="51" y="5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47" name="Freeform 163">
                <a:extLst>
                  <a:ext uri="{FF2B5EF4-FFF2-40B4-BE49-F238E27FC236}">
                    <a16:creationId xmlns:a16="http://schemas.microsoft.com/office/drawing/2014/main" id="{97708016-E0E2-4233-87F2-158602C94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5" y="2919"/>
                <a:ext cx="190" cy="138"/>
              </a:xfrm>
              <a:custGeom>
                <a:avLst/>
                <a:gdLst>
                  <a:gd name="T0" fmla="*/ 26 w 78"/>
                  <a:gd name="T1" fmla="*/ 54 h 57"/>
                  <a:gd name="T2" fmla="*/ 3 w 78"/>
                  <a:gd name="T3" fmla="*/ 42 h 57"/>
                  <a:gd name="T4" fmla="*/ 15 w 78"/>
                  <a:gd name="T5" fmla="*/ 18 h 57"/>
                  <a:gd name="T6" fmla="*/ 69 w 78"/>
                  <a:gd name="T7" fmla="*/ 0 h 57"/>
                  <a:gd name="T8" fmla="*/ 78 w 78"/>
                  <a:gd name="T9" fmla="*/ 38 h 57"/>
                  <a:gd name="T10" fmla="*/ 26 w 78"/>
                  <a:gd name="T11" fmla="*/ 54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57">
                    <a:moveTo>
                      <a:pt x="26" y="54"/>
                    </a:moveTo>
                    <a:cubicBezTo>
                      <a:pt x="17" y="57"/>
                      <a:pt x="7" y="52"/>
                      <a:pt x="3" y="42"/>
                    </a:cubicBezTo>
                    <a:cubicBezTo>
                      <a:pt x="0" y="32"/>
                      <a:pt x="5" y="21"/>
                      <a:pt x="15" y="18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8" y="38"/>
                      <a:pt x="78" y="38"/>
                      <a:pt x="78" y="38"/>
                    </a:cubicBezTo>
                    <a:lnTo>
                      <a:pt x="26" y="5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48" name="Freeform 164">
                <a:extLst>
                  <a:ext uri="{FF2B5EF4-FFF2-40B4-BE49-F238E27FC236}">
                    <a16:creationId xmlns:a16="http://schemas.microsoft.com/office/drawing/2014/main" id="{60CCED8A-3BED-4EA5-AE71-B567270D2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1" y="2769"/>
                <a:ext cx="144" cy="261"/>
              </a:xfrm>
              <a:custGeom>
                <a:avLst/>
                <a:gdLst>
                  <a:gd name="T0" fmla="*/ 21 w 59"/>
                  <a:gd name="T1" fmla="*/ 0 h 108"/>
                  <a:gd name="T2" fmla="*/ 56 w 59"/>
                  <a:gd name="T3" fmla="*/ 108 h 108"/>
                  <a:gd name="T4" fmla="*/ 59 w 59"/>
                  <a:gd name="T5" fmla="*/ 108 h 108"/>
                  <a:gd name="T6" fmla="*/ 59 w 59"/>
                  <a:gd name="T7" fmla="*/ 0 h 108"/>
                  <a:gd name="T8" fmla="*/ 21 w 59"/>
                  <a:gd name="T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08">
                    <a:moveTo>
                      <a:pt x="21" y="0"/>
                    </a:moveTo>
                    <a:cubicBezTo>
                      <a:pt x="0" y="107"/>
                      <a:pt x="24" y="108"/>
                      <a:pt x="56" y="108"/>
                    </a:cubicBezTo>
                    <a:cubicBezTo>
                      <a:pt x="57" y="108"/>
                      <a:pt x="58" y="108"/>
                      <a:pt x="59" y="108"/>
                    </a:cubicBezTo>
                    <a:cubicBezTo>
                      <a:pt x="59" y="0"/>
                      <a:pt x="59" y="0"/>
                      <a:pt x="59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6844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49" name="Freeform 165">
                <a:extLst>
                  <a:ext uri="{FF2B5EF4-FFF2-40B4-BE49-F238E27FC236}">
                    <a16:creationId xmlns:a16="http://schemas.microsoft.com/office/drawing/2014/main" id="{E3A83A4E-3B2A-4F66-B47B-65D73A397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4" y="2769"/>
                <a:ext cx="141" cy="261"/>
              </a:xfrm>
              <a:custGeom>
                <a:avLst/>
                <a:gdLst>
                  <a:gd name="T0" fmla="*/ 0 w 58"/>
                  <a:gd name="T1" fmla="*/ 0 h 108"/>
                  <a:gd name="T2" fmla="*/ 0 w 58"/>
                  <a:gd name="T3" fmla="*/ 108 h 108"/>
                  <a:gd name="T4" fmla="*/ 3 w 58"/>
                  <a:gd name="T5" fmla="*/ 108 h 108"/>
                  <a:gd name="T6" fmla="*/ 38 w 58"/>
                  <a:gd name="T7" fmla="*/ 0 h 108"/>
                  <a:gd name="T8" fmla="*/ 0 w 58"/>
                  <a:gd name="T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1" y="108"/>
                      <a:pt x="2" y="108"/>
                      <a:pt x="3" y="108"/>
                    </a:cubicBezTo>
                    <a:cubicBezTo>
                      <a:pt x="35" y="108"/>
                      <a:pt x="58" y="107"/>
                      <a:pt x="3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44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50" name="Rectangle 166">
                <a:extLst>
                  <a:ext uri="{FF2B5EF4-FFF2-40B4-BE49-F238E27FC236}">
                    <a16:creationId xmlns:a16="http://schemas.microsoft.com/office/drawing/2014/main" id="{CFEDCC74-4CE8-4A88-92CE-6F86B1DB8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7" y="3354"/>
                <a:ext cx="488" cy="49"/>
              </a:xfrm>
              <a:prstGeom prst="rect">
                <a:avLst/>
              </a:prstGeom>
              <a:solidFill>
                <a:srgbClr val="8ECC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51" name="Freeform 167">
                <a:extLst>
                  <a:ext uri="{FF2B5EF4-FFF2-40B4-BE49-F238E27FC236}">
                    <a16:creationId xmlns:a16="http://schemas.microsoft.com/office/drawing/2014/main" id="{6D2EFAA4-22B8-4F76-B6A0-8957F0C01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" y="3531"/>
                <a:ext cx="325" cy="87"/>
              </a:xfrm>
              <a:custGeom>
                <a:avLst/>
                <a:gdLst>
                  <a:gd name="T0" fmla="*/ 320 w 325"/>
                  <a:gd name="T1" fmla="*/ 87 h 87"/>
                  <a:gd name="T2" fmla="*/ 0 w 325"/>
                  <a:gd name="T3" fmla="*/ 31 h 87"/>
                  <a:gd name="T4" fmla="*/ 5 w 325"/>
                  <a:gd name="T5" fmla="*/ 0 h 87"/>
                  <a:gd name="T6" fmla="*/ 325 w 325"/>
                  <a:gd name="T7" fmla="*/ 55 h 87"/>
                  <a:gd name="T8" fmla="*/ 320 w 325"/>
                  <a:gd name="T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5" h="87">
                    <a:moveTo>
                      <a:pt x="320" y="87"/>
                    </a:moveTo>
                    <a:lnTo>
                      <a:pt x="0" y="31"/>
                    </a:lnTo>
                    <a:lnTo>
                      <a:pt x="5" y="0"/>
                    </a:lnTo>
                    <a:lnTo>
                      <a:pt x="325" y="55"/>
                    </a:lnTo>
                    <a:lnTo>
                      <a:pt x="320" y="87"/>
                    </a:lnTo>
                    <a:close/>
                  </a:path>
                </a:pathLst>
              </a:custGeom>
              <a:solidFill>
                <a:srgbClr val="8ECC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54" name="Freeform 168">
                <a:extLst>
                  <a:ext uri="{FF2B5EF4-FFF2-40B4-BE49-F238E27FC236}">
                    <a16:creationId xmlns:a16="http://schemas.microsoft.com/office/drawing/2014/main" id="{03AB8D7E-DAFD-4B60-BA55-938E9BD3D1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4" y="3299"/>
                <a:ext cx="478" cy="478"/>
              </a:xfrm>
              <a:custGeom>
                <a:avLst/>
                <a:gdLst>
                  <a:gd name="T0" fmla="*/ 159 w 197"/>
                  <a:gd name="T1" fmla="*/ 198 h 198"/>
                  <a:gd name="T2" fmla="*/ 39 w 197"/>
                  <a:gd name="T3" fmla="*/ 198 h 198"/>
                  <a:gd name="T4" fmla="*/ 10 w 197"/>
                  <a:gd name="T5" fmla="*/ 169 h 198"/>
                  <a:gd name="T6" fmla="*/ 0 w 197"/>
                  <a:gd name="T7" fmla="*/ 32 h 198"/>
                  <a:gd name="T8" fmla="*/ 0 w 197"/>
                  <a:gd name="T9" fmla="*/ 32 h 198"/>
                  <a:gd name="T10" fmla="*/ 32 w 197"/>
                  <a:gd name="T11" fmla="*/ 0 h 198"/>
                  <a:gd name="T12" fmla="*/ 166 w 197"/>
                  <a:gd name="T13" fmla="*/ 0 h 198"/>
                  <a:gd name="T14" fmla="*/ 197 w 197"/>
                  <a:gd name="T15" fmla="*/ 32 h 198"/>
                  <a:gd name="T16" fmla="*/ 197 w 197"/>
                  <a:gd name="T17" fmla="*/ 32 h 198"/>
                  <a:gd name="T18" fmla="*/ 188 w 197"/>
                  <a:gd name="T19" fmla="*/ 169 h 198"/>
                  <a:gd name="T20" fmla="*/ 159 w 197"/>
                  <a:gd name="T21" fmla="*/ 198 h 198"/>
                  <a:gd name="T22" fmla="*/ 6 w 197"/>
                  <a:gd name="T23" fmla="*/ 31 h 198"/>
                  <a:gd name="T24" fmla="*/ 15 w 197"/>
                  <a:gd name="T25" fmla="*/ 169 h 198"/>
                  <a:gd name="T26" fmla="*/ 15 w 197"/>
                  <a:gd name="T27" fmla="*/ 169 h 198"/>
                  <a:gd name="T28" fmla="*/ 39 w 197"/>
                  <a:gd name="T29" fmla="*/ 192 h 198"/>
                  <a:gd name="T30" fmla="*/ 159 w 197"/>
                  <a:gd name="T31" fmla="*/ 192 h 198"/>
                  <a:gd name="T32" fmla="*/ 182 w 197"/>
                  <a:gd name="T33" fmla="*/ 169 h 198"/>
                  <a:gd name="T34" fmla="*/ 182 w 197"/>
                  <a:gd name="T35" fmla="*/ 169 h 198"/>
                  <a:gd name="T36" fmla="*/ 192 w 197"/>
                  <a:gd name="T37" fmla="*/ 31 h 198"/>
                  <a:gd name="T38" fmla="*/ 166 w 197"/>
                  <a:gd name="T39" fmla="*/ 5 h 198"/>
                  <a:gd name="T40" fmla="*/ 32 w 197"/>
                  <a:gd name="T41" fmla="*/ 5 h 198"/>
                  <a:gd name="T42" fmla="*/ 6 w 197"/>
                  <a:gd name="T43" fmla="*/ 31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7" h="198">
                    <a:moveTo>
                      <a:pt x="159" y="198"/>
                    </a:moveTo>
                    <a:cubicBezTo>
                      <a:pt x="39" y="198"/>
                      <a:pt x="39" y="198"/>
                      <a:pt x="39" y="198"/>
                    </a:cubicBezTo>
                    <a:cubicBezTo>
                      <a:pt x="23" y="198"/>
                      <a:pt x="10" y="185"/>
                      <a:pt x="10" y="169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14"/>
                      <a:pt x="14" y="0"/>
                      <a:pt x="32" y="0"/>
                    </a:cubicBezTo>
                    <a:cubicBezTo>
                      <a:pt x="166" y="0"/>
                      <a:pt x="166" y="0"/>
                      <a:pt x="166" y="0"/>
                    </a:cubicBezTo>
                    <a:cubicBezTo>
                      <a:pt x="183" y="0"/>
                      <a:pt x="197" y="14"/>
                      <a:pt x="197" y="32"/>
                    </a:cubicBezTo>
                    <a:cubicBezTo>
                      <a:pt x="197" y="32"/>
                      <a:pt x="197" y="32"/>
                      <a:pt x="197" y="32"/>
                    </a:cubicBezTo>
                    <a:cubicBezTo>
                      <a:pt x="188" y="169"/>
                      <a:pt x="188" y="169"/>
                      <a:pt x="188" y="169"/>
                    </a:cubicBezTo>
                    <a:cubicBezTo>
                      <a:pt x="188" y="185"/>
                      <a:pt x="175" y="198"/>
                      <a:pt x="159" y="198"/>
                    </a:cubicBezTo>
                    <a:close/>
                    <a:moveTo>
                      <a:pt x="6" y="31"/>
                    </a:moveTo>
                    <a:cubicBezTo>
                      <a:pt x="15" y="169"/>
                      <a:pt x="15" y="169"/>
                      <a:pt x="15" y="169"/>
                    </a:cubicBezTo>
                    <a:cubicBezTo>
                      <a:pt x="15" y="169"/>
                      <a:pt x="15" y="169"/>
                      <a:pt x="15" y="169"/>
                    </a:cubicBezTo>
                    <a:cubicBezTo>
                      <a:pt x="15" y="182"/>
                      <a:pt x="26" y="192"/>
                      <a:pt x="39" y="192"/>
                    </a:cubicBezTo>
                    <a:cubicBezTo>
                      <a:pt x="159" y="192"/>
                      <a:pt x="159" y="192"/>
                      <a:pt x="159" y="192"/>
                    </a:cubicBezTo>
                    <a:cubicBezTo>
                      <a:pt x="172" y="192"/>
                      <a:pt x="182" y="182"/>
                      <a:pt x="182" y="169"/>
                    </a:cubicBezTo>
                    <a:cubicBezTo>
                      <a:pt x="182" y="169"/>
                      <a:pt x="182" y="169"/>
                      <a:pt x="182" y="169"/>
                    </a:cubicBezTo>
                    <a:cubicBezTo>
                      <a:pt x="192" y="31"/>
                      <a:pt x="192" y="31"/>
                      <a:pt x="192" y="31"/>
                    </a:cubicBezTo>
                    <a:cubicBezTo>
                      <a:pt x="192" y="17"/>
                      <a:pt x="180" y="5"/>
                      <a:pt x="166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17" y="5"/>
                      <a:pt x="6" y="17"/>
                      <a:pt x="6" y="31"/>
                    </a:cubicBezTo>
                    <a:close/>
                  </a:path>
                </a:pathLst>
              </a:custGeom>
              <a:solidFill>
                <a:srgbClr val="8ECC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55" name="Freeform 169">
                <a:extLst>
                  <a:ext uri="{FF2B5EF4-FFF2-40B4-BE49-F238E27FC236}">
                    <a16:creationId xmlns:a16="http://schemas.microsoft.com/office/drawing/2014/main" id="{B2D651F8-805C-489C-BF8F-55B2E68A8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6" y="3270"/>
                <a:ext cx="173" cy="524"/>
              </a:xfrm>
              <a:custGeom>
                <a:avLst/>
                <a:gdLst>
                  <a:gd name="T0" fmla="*/ 25 w 71"/>
                  <a:gd name="T1" fmla="*/ 207 h 217"/>
                  <a:gd name="T2" fmla="*/ 11 w 71"/>
                  <a:gd name="T3" fmla="*/ 216 h 217"/>
                  <a:gd name="T4" fmla="*/ 11 w 71"/>
                  <a:gd name="T5" fmla="*/ 216 h 217"/>
                  <a:gd name="T6" fmla="*/ 2 w 71"/>
                  <a:gd name="T7" fmla="*/ 201 h 217"/>
                  <a:gd name="T8" fmla="*/ 46 w 71"/>
                  <a:gd name="T9" fmla="*/ 11 h 217"/>
                  <a:gd name="T10" fmla="*/ 60 w 71"/>
                  <a:gd name="T11" fmla="*/ 2 h 217"/>
                  <a:gd name="T12" fmla="*/ 60 w 71"/>
                  <a:gd name="T13" fmla="*/ 2 h 217"/>
                  <a:gd name="T14" fmla="*/ 69 w 71"/>
                  <a:gd name="T15" fmla="*/ 16 h 217"/>
                  <a:gd name="T16" fmla="*/ 25 w 71"/>
                  <a:gd name="T17" fmla="*/ 20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217">
                    <a:moveTo>
                      <a:pt x="25" y="207"/>
                    </a:moveTo>
                    <a:cubicBezTo>
                      <a:pt x="24" y="213"/>
                      <a:pt x="17" y="217"/>
                      <a:pt x="11" y="216"/>
                    </a:cubicBezTo>
                    <a:cubicBezTo>
                      <a:pt x="11" y="216"/>
                      <a:pt x="11" y="216"/>
                      <a:pt x="11" y="216"/>
                    </a:cubicBezTo>
                    <a:cubicBezTo>
                      <a:pt x="4" y="214"/>
                      <a:pt x="0" y="208"/>
                      <a:pt x="2" y="20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7" y="4"/>
                      <a:pt x="54" y="0"/>
                      <a:pt x="60" y="2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7" y="3"/>
                      <a:pt x="71" y="10"/>
                      <a:pt x="69" y="16"/>
                    </a:cubicBezTo>
                    <a:lnTo>
                      <a:pt x="25" y="207"/>
                    </a:lnTo>
                    <a:close/>
                  </a:path>
                </a:pathLst>
              </a:custGeom>
              <a:solidFill>
                <a:srgbClr val="8ECC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58" name="Freeform 170">
                <a:extLst>
                  <a:ext uri="{FF2B5EF4-FFF2-40B4-BE49-F238E27FC236}">
                    <a16:creationId xmlns:a16="http://schemas.microsoft.com/office/drawing/2014/main" id="{802CF4EC-5C8D-45CC-AFD6-F2652A795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8" y="3255"/>
                <a:ext cx="185" cy="568"/>
              </a:xfrm>
              <a:custGeom>
                <a:avLst/>
                <a:gdLst>
                  <a:gd name="T0" fmla="*/ 27 w 76"/>
                  <a:gd name="T1" fmla="*/ 223 h 235"/>
                  <a:gd name="T2" fmla="*/ 11 w 76"/>
                  <a:gd name="T3" fmla="*/ 233 h 235"/>
                  <a:gd name="T4" fmla="*/ 11 w 76"/>
                  <a:gd name="T5" fmla="*/ 233 h 235"/>
                  <a:gd name="T6" fmla="*/ 2 w 76"/>
                  <a:gd name="T7" fmla="*/ 217 h 235"/>
                  <a:gd name="T8" fmla="*/ 49 w 76"/>
                  <a:gd name="T9" fmla="*/ 11 h 235"/>
                  <a:gd name="T10" fmla="*/ 65 w 76"/>
                  <a:gd name="T11" fmla="*/ 2 h 235"/>
                  <a:gd name="T12" fmla="*/ 65 w 76"/>
                  <a:gd name="T13" fmla="*/ 2 h 235"/>
                  <a:gd name="T14" fmla="*/ 75 w 76"/>
                  <a:gd name="T15" fmla="*/ 17 h 235"/>
                  <a:gd name="T16" fmla="*/ 27 w 76"/>
                  <a:gd name="T17" fmla="*/ 223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235">
                    <a:moveTo>
                      <a:pt x="27" y="223"/>
                    </a:moveTo>
                    <a:cubicBezTo>
                      <a:pt x="25" y="230"/>
                      <a:pt x="18" y="235"/>
                      <a:pt x="11" y="233"/>
                    </a:cubicBezTo>
                    <a:cubicBezTo>
                      <a:pt x="11" y="233"/>
                      <a:pt x="11" y="233"/>
                      <a:pt x="11" y="233"/>
                    </a:cubicBezTo>
                    <a:cubicBezTo>
                      <a:pt x="4" y="231"/>
                      <a:pt x="0" y="224"/>
                      <a:pt x="2" y="217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51" y="4"/>
                      <a:pt x="58" y="0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72" y="3"/>
                      <a:pt x="76" y="10"/>
                      <a:pt x="75" y="17"/>
                    </a:cubicBezTo>
                    <a:lnTo>
                      <a:pt x="27" y="223"/>
                    </a:lnTo>
                    <a:close/>
                  </a:path>
                </a:pathLst>
              </a:custGeom>
              <a:solidFill>
                <a:srgbClr val="F052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59" name="Freeform 171">
                <a:extLst>
                  <a:ext uri="{FF2B5EF4-FFF2-40B4-BE49-F238E27FC236}">
                    <a16:creationId xmlns:a16="http://schemas.microsoft.com/office/drawing/2014/main" id="{1B3D2B42-FFF0-462E-9157-05136878A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2" y="3526"/>
                <a:ext cx="345" cy="92"/>
              </a:xfrm>
              <a:custGeom>
                <a:avLst/>
                <a:gdLst>
                  <a:gd name="T0" fmla="*/ 7 w 345"/>
                  <a:gd name="T1" fmla="*/ 92 h 92"/>
                  <a:gd name="T2" fmla="*/ 345 w 345"/>
                  <a:gd name="T3" fmla="*/ 34 h 92"/>
                  <a:gd name="T4" fmla="*/ 338 w 345"/>
                  <a:gd name="T5" fmla="*/ 0 h 92"/>
                  <a:gd name="T6" fmla="*/ 0 w 345"/>
                  <a:gd name="T7" fmla="*/ 60 h 92"/>
                  <a:gd name="T8" fmla="*/ 7 w 345"/>
                  <a:gd name="T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5" h="92">
                    <a:moveTo>
                      <a:pt x="7" y="92"/>
                    </a:moveTo>
                    <a:lnTo>
                      <a:pt x="345" y="34"/>
                    </a:lnTo>
                    <a:lnTo>
                      <a:pt x="338" y="0"/>
                    </a:lnTo>
                    <a:lnTo>
                      <a:pt x="0" y="60"/>
                    </a:lnTo>
                    <a:lnTo>
                      <a:pt x="7" y="92"/>
                    </a:lnTo>
                    <a:close/>
                  </a:path>
                </a:pathLst>
              </a:custGeom>
              <a:solidFill>
                <a:srgbClr val="8ECC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60" name="Freeform 172">
                <a:extLst>
                  <a:ext uri="{FF2B5EF4-FFF2-40B4-BE49-F238E27FC236}">
                    <a16:creationId xmlns:a16="http://schemas.microsoft.com/office/drawing/2014/main" id="{DB64A507-3D49-418E-B41D-81128B9A3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0" y="3270"/>
                <a:ext cx="170" cy="524"/>
              </a:xfrm>
              <a:custGeom>
                <a:avLst/>
                <a:gdLst>
                  <a:gd name="T0" fmla="*/ 45 w 70"/>
                  <a:gd name="T1" fmla="*/ 207 h 217"/>
                  <a:gd name="T2" fmla="*/ 60 w 70"/>
                  <a:gd name="T3" fmla="*/ 216 h 217"/>
                  <a:gd name="T4" fmla="*/ 60 w 70"/>
                  <a:gd name="T5" fmla="*/ 216 h 217"/>
                  <a:gd name="T6" fmla="*/ 69 w 70"/>
                  <a:gd name="T7" fmla="*/ 201 h 217"/>
                  <a:gd name="T8" fmla="*/ 25 w 70"/>
                  <a:gd name="T9" fmla="*/ 11 h 217"/>
                  <a:gd name="T10" fmla="*/ 10 w 70"/>
                  <a:gd name="T11" fmla="*/ 2 h 217"/>
                  <a:gd name="T12" fmla="*/ 10 w 70"/>
                  <a:gd name="T13" fmla="*/ 2 h 217"/>
                  <a:gd name="T14" fmla="*/ 1 w 70"/>
                  <a:gd name="T15" fmla="*/ 16 h 217"/>
                  <a:gd name="T16" fmla="*/ 45 w 70"/>
                  <a:gd name="T17" fmla="*/ 20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217">
                    <a:moveTo>
                      <a:pt x="45" y="207"/>
                    </a:moveTo>
                    <a:cubicBezTo>
                      <a:pt x="47" y="213"/>
                      <a:pt x="53" y="217"/>
                      <a:pt x="60" y="216"/>
                    </a:cubicBezTo>
                    <a:cubicBezTo>
                      <a:pt x="60" y="216"/>
                      <a:pt x="60" y="216"/>
                      <a:pt x="60" y="216"/>
                    </a:cubicBezTo>
                    <a:cubicBezTo>
                      <a:pt x="66" y="214"/>
                      <a:pt x="70" y="208"/>
                      <a:pt x="69" y="20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3" y="4"/>
                      <a:pt x="17" y="0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4" y="3"/>
                      <a:pt x="0" y="10"/>
                      <a:pt x="1" y="16"/>
                    </a:cubicBezTo>
                    <a:lnTo>
                      <a:pt x="45" y="207"/>
                    </a:lnTo>
                    <a:close/>
                  </a:path>
                </a:pathLst>
              </a:custGeom>
              <a:solidFill>
                <a:srgbClr val="8ECC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61" name="Freeform 173">
                <a:extLst>
                  <a:ext uri="{FF2B5EF4-FFF2-40B4-BE49-F238E27FC236}">
                    <a16:creationId xmlns:a16="http://schemas.microsoft.com/office/drawing/2014/main" id="{BAD0710E-4482-4278-98DE-25603BEC1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4" y="3255"/>
                <a:ext cx="184" cy="568"/>
              </a:xfrm>
              <a:custGeom>
                <a:avLst/>
                <a:gdLst>
                  <a:gd name="T0" fmla="*/ 49 w 76"/>
                  <a:gd name="T1" fmla="*/ 223 h 235"/>
                  <a:gd name="T2" fmla="*/ 65 w 76"/>
                  <a:gd name="T3" fmla="*/ 233 h 235"/>
                  <a:gd name="T4" fmla="*/ 65 w 76"/>
                  <a:gd name="T5" fmla="*/ 233 h 235"/>
                  <a:gd name="T6" fmla="*/ 75 w 76"/>
                  <a:gd name="T7" fmla="*/ 217 h 235"/>
                  <a:gd name="T8" fmla="*/ 27 w 76"/>
                  <a:gd name="T9" fmla="*/ 11 h 235"/>
                  <a:gd name="T10" fmla="*/ 12 w 76"/>
                  <a:gd name="T11" fmla="*/ 2 h 235"/>
                  <a:gd name="T12" fmla="*/ 12 w 76"/>
                  <a:gd name="T13" fmla="*/ 2 h 235"/>
                  <a:gd name="T14" fmla="*/ 2 w 76"/>
                  <a:gd name="T15" fmla="*/ 17 h 235"/>
                  <a:gd name="T16" fmla="*/ 49 w 76"/>
                  <a:gd name="T17" fmla="*/ 223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235">
                    <a:moveTo>
                      <a:pt x="49" y="223"/>
                    </a:moveTo>
                    <a:cubicBezTo>
                      <a:pt x="51" y="230"/>
                      <a:pt x="58" y="235"/>
                      <a:pt x="65" y="233"/>
                    </a:cubicBezTo>
                    <a:cubicBezTo>
                      <a:pt x="65" y="233"/>
                      <a:pt x="65" y="233"/>
                      <a:pt x="65" y="233"/>
                    </a:cubicBezTo>
                    <a:cubicBezTo>
                      <a:pt x="72" y="231"/>
                      <a:pt x="76" y="224"/>
                      <a:pt x="75" y="217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6" y="4"/>
                      <a:pt x="19" y="0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5" y="3"/>
                      <a:pt x="0" y="10"/>
                      <a:pt x="2" y="17"/>
                    </a:cubicBezTo>
                    <a:lnTo>
                      <a:pt x="49" y="223"/>
                    </a:lnTo>
                    <a:close/>
                  </a:path>
                </a:pathLst>
              </a:custGeom>
              <a:solidFill>
                <a:srgbClr val="F052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62" name="Rectangle 174">
                <a:extLst>
                  <a:ext uri="{FF2B5EF4-FFF2-40B4-BE49-F238E27FC236}">
                    <a16:creationId xmlns:a16="http://schemas.microsoft.com/office/drawing/2014/main" id="{AEA40888-3803-417A-9660-0A3A2403E9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4" y="3410"/>
                <a:ext cx="131" cy="295"/>
              </a:xfrm>
              <a:prstGeom prst="rect">
                <a:avLst/>
              </a:prstGeom>
              <a:solidFill>
                <a:srgbClr val="FDC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63" name="Rectangle 175">
                <a:extLst>
                  <a:ext uri="{FF2B5EF4-FFF2-40B4-BE49-F238E27FC236}">
                    <a16:creationId xmlns:a16="http://schemas.microsoft.com/office/drawing/2014/main" id="{781A63E1-DFEA-4146-AB60-7C2EADB48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3410"/>
                <a:ext cx="129" cy="295"/>
              </a:xfrm>
              <a:prstGeom prst="rect">
                <a:avLst/>
              </a:prstGeom>
              <a:solidFill>
                <a:srgbClr val="FDC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64" name="Freeform 176">
                <a:extLst>
                  <a:ext uri="{FF2B5EF4-FFF2-40B4-BE49-F238E27FC236}">
                    <a16:creationId xmlns:a16="http://schemas.microsoft.com/office/drawing/2014/main" id="{384621A9-DD7E-42D4-BACE-3FD57272D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705"/>
                <a:ext cx="131" cy="65"/>
              </a:xfrm>
              <a:custGeom>
                <a:avLst/>
                <a:gdLst>
                  <a:gd name="T0" fmla="*/ 54 w 54"/>
                  <a:gd name="T1" fmla="*/ 0 h 27"/>
                  <a:gd name="T2" fmla="*/ 54 w 54"/>
                  <a:gd name="T3" fmla="*/ 0 h 27"/>
                  <a:gd name="T4" fmla="*/ 27 w 54"/>
                  <a:gd name="T5" fmla="*/ 27 h 27"/>
                  <a:gd name="T6" fmla="*/ 0 w 54"/>
                  <a:gd name="T7" fmla="*/ 0 h 27"/>
                  <a:gd name="T8" fmla="*/ 0 w 54"/>
                  <a:gd name="T9" fmla="*/ 0 h 27"/>
                  <a:gd name="T10" fmla="*/ 54 w 54"/>
                  <a:gd name="T1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27">
                    <a:moveTo>
                      <a:pt x="5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15"/>
                      <a:pt x="42" y="27"/>
                      <a:pt x="27" y="27"/>
                    </a:cubicBezTo>
                    <a:cubicBezTo>
                      <a:pt x="12" y="27"/>
                      <a:pt x="0" y="1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65" name="Freeform 177">
                <a:extLst>
                  <a:ext uri="{FF2B5EF4-FFF2-40B4-BE49-F238E27FC236}">
                    <a16:creationId xmlns:a16="http://schemas.microsoft.com/office/drawing/2014/main" id="{CC080951-3CB0-4732-9660-9441B7B4A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8" y="3705"/>
                <a:ext cx="129" cy="65"/>
              </a:xfrm>
              <a:custGeom>
                <a:avLst/>
                <a:gdLst>
                  <a:gd name="T0" fmla="*/ 53 w 53"/>
                  <a:gd name="T1" fmla="*/ 0 h 27"/>
                  <a:gd name="T2" fmla="*/ 53 w 53"/>
                  <a:gd name="T3" fmla="*/ 0 h 27"/>
                  <a:gd name="T4" fmla="*/ 27 w 53"/>
                  <a:gd name="T5" fmla="*/ 27 h 27"/>
                  <a:gd name="T6" fmla="*/ 0 w 53"/>
                  <a:gd name="T7" fmla="*/ 0 h 27"/>
                  <a:gd name="T8" fmla="*/ 0 w 53"/>
                  <a:gd name="T9" fmla="*/ 0 h 27"/>
                  <a:gd name="T10" fmla="*/ 53 w 53"/>
                  <a:gd name="T1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27">
                    <a:moveTo>
                      <a:pt x="5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5"/>
                      <a:pt x="41" y="27"/>
                      <a:pt x="27" y="27"/>
                    </a:cubicBezTo>
                    <a:cubicBezTo>
                      <a:pt x="12" y="27"/>
                      <a:pt x="0" y="1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66" name="Freeform 178">
                <a:extLst>
                  <a:ext uri="{FF2B5EF4-FFF2-40B4-BE49-F238E27FC236}">
                    <a16:creationId xmlns:a16="http://schemas.microsoft.com/office/drawing/2014/main" id="{29A681B8-1E13-40C4-A9DF-AC366CCA09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9" y="3352"/>
                <a:ext cx="284" cy="58"/>
              </a:xfrm>
              <a:custGeom>
                <a:avLst/>
                <a:gdLst>
                  <a:gd name="T0" fmla="*/ 4 w 117"/>
                  <a:gd name="T1" fmla="*/ 24 h 24"/>
                  <a:gd name="T2" fmla="*/ 57 w 117"/>
                  <a:gd name="T3" fmla="*/ 24 h 24"/>
                  <a:gd name="T4" fmla="*/ 59 w 117"/>
                  <a:gd name="T5" fmla="*/ 19 h 24"/>
                  <a:gd name="T6" fmla="*/ 60 w 117"/>
                  <a:gd name="T7" fmla="*/ 24 h 24"/>
                  <a:gd name="T8" fmla="*/ 114 w 117"/>
                  <a:gd name="T9" fmla="*/ 24 h 24"/>
                  <a:gd name="T10" fmla="*/ 117 w 117"/>
                  <a:gd name="T11" fmla="*/ 0 h 24"/>
                  <a:gd name="T12" fmla="*/ 0 w 117"/>
                  <a:gd name="T13" fmla="*/ 0 h 24"/>
                  <a:gd name="T14" fmla="*/ 4 w 117"/>
                  <a:gd name="T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7" h="24">
                    <a:moveTo>
                      <a:pt x="4" y="24"/>
                    </a:moveTo>
                    <a:cubicBezTo>
                      <a:pt x="57" y="24"/>
                      <a:pt x="57" y="24"/>
                      <a:pt x="57" y="24"/>
                    </a:cubicBezTo>
                    <a:cubicBezTo>
                      <a:pt x="57" y="24"/>
                      <a:pt x="57" y="19"/>
                      <a:pt x="59" y="19"/>
                    </a:cubicBezTo>
                    <a:cubicBezTo>
                      <a:pt x="60" y="19"/>
                      <a:pt x="60" y="24"/>
                      <a:pt x="60" y="24"/>
                    </a:cubicBezTo>
                    <a:cubicBezTo>
                      <a:pt x="114" y="24"/>
                      <a:pt x="114" y="24"/>
                      <a:pt x="114" y="24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24"/>
                    </a:lnTo>
                    <a:close/>
                  </a:path>
                </a:pathLst>
              </a:custGeom>
              <a:solidFill>
                <a:srgbClr val="D99F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67" name="Freeform 179">
                <a:extLst>
                  <a:ext uri="{FF2B5EF4-FFF2-40B4-BE49-F238E27FC236}">
                    <a16:creationId xmlns:a16="http://schemas.microsoft.com/office/drawing/2014/main" id="{B172C431-4A8E-47A8-8442-50A44E487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0" y="3777"/>
                <a:ext cx="27" cy="42"/>
              </a:xfrm>
              <a:custGeom>
                <a:avLst/>
                <a:gdLst>
                  <a:gd name="T0" fmla="*/ 0 w 11"/>
                  <a:gd name="T1" fmla="*/ 13 h 17"/>
                  <a:gd name="T2" fmla="*/ 5 w 11"/>
                  <a:gd name="T3" fmla="*/ 17 h 17"/>
                  <a:gd name="T4" fmla="*/ 5 w 11"/>
                  <a:gd name="T5" fmla="*/ 17 h 17"/>
                  <a:gd name="T6" fmla="*/ 11 w 11"/>
                  <a:gd name="T7" fmla="*/ 13 h 17"/>
                  <a:gd name="T8" fmla="*/ 11 w 11"/>
                  <a:gd name="T9" fmla="*/ 4 h 17"/>
                  <a:gd name="T10" fmla="*/ 5 w 11"/>
                  <a:gd name="T11" fmla="*/ 0 h 17"/>
                  <a:gd name="T12" fmla="*/ 5 w 11"/>
                  <a:gd name="T13" fmla="*/ 0 h 17"/>
                  <a:gd name="T14" fmla="*/ 0 w 11"/>
                  <a:gd name="T15" fmla="*/ 4 h 17"/>
                  <a:gd name="T16" fmla="*/ 0 w 11"/>
                  <a:gd name="T1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7">
                    <a:moveTo>
                      <a:pt x="0" y="13"/>
                    </a:moveTo>
                    <a:cubicBezTo>
                      <a:pt x="0" y="15"/>
                      <a:pt x="2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8" y="17"/>
                      <a:pt x="11" y="15"/>
                      <a:pt x="11" y="1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2"/>
                      <a:pt x="8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052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73" name="Freeform 180">
                <a:extLst>
                  <a:ext uri="{FF2B5EF4-FFF2-40B4-BE49-F238E27FC236}">
                    <a16:creationId xmlns:a16="http://schemas.microsoft.com/office/drawing/2014/main" id="{92D6B7B4-2301-4C8B-9602-1D1D65987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2" y="3777"/>
                <a:ext cx="27" cy="42"/>
              </a:xfrm>
              <a:custGeom>
                <a:avLst/>
                <a:gdLst>
                  <a:gd name="T0" fmla="*/ 0 w 11"/>
                  <a:gd name="T1" fmla="*/ 13 h 17"/>
                  <a:gd name="T2" fmla="*/ 5 w 11"/>
                  <a:gd name="T3" fmla="*/ 17 h 17"/>
                  <a:gd name="T4" fmla="*/ 5 w 11"/>
                  <a:gd name="T5" fmla="*/ 17 h 17"/>
                  <a:gd name="T6" fmla="*/ 11 w 11"/>
                  <a:gd name="T7" fmla="*/ 13 h 17"/>
                  <a:gd name="T8" fmla="*/ 11 w 11"/>
                  <a:gd name="T9" fmla="*/ 4 h 17"/>
                  <a:gd name="T10" fmla="*/ 5 w 11"/>
                  <a:gd name="T11" fmla="*/ 0 h 17"/>
                  <a:gd name="T12" fmla="*/ 5 w 11"/>
                  <a:gd name="T13" fmla="*/ 0 h 17"/>
                  <a:gd name="T14" fmla="*/ 0 w 11"/>
                  <a:gd name="T15" fmla="*/ 4 h 17"/>
                  <a:gd name="T16" fmla="*/ 0 w 11"/>
                  <a:gd name="T1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7">
                    <a:moveTo>
                      <a:pt x="0" y="13"/>
                    </a:moveTo>
                    <a:cubicBezTo>
                      <a:pt x="0" y="15"/>
                      <a:pt x="2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8" y="17"/>
                      <a:pt x="11" y="15"/>
                      <a:pt x="11" y="1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2"/>
                      <a:pt x="8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052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74" name="Rectangle 181">
                <a:extLst>
                  <a:ext uri="{FF2B5EF4-FFF2-40B4-BE49-F238E27FC236}">
                    <a16:creationId xmlns:a16="http://schemas.microsoft.com/office/drawing/2014/main" id="{3011E24B-8CBB-4FDF-AB6B-8C7360E854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3" y="2902"/>
                <a:ext cx="78" cy="68"/>
              </a:xfrm>
              <a:prstGeom prst="rect">
                <a:avLst/>
              </a:prstGeom>
              <a:solidFill>
                <a:srgbClr val="E4B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75" name="Freeform 182">
                <a:extLst>
                  <a:ext uri="{FF2B5EF4-FFF2-40B4-BE49-F238E27FC236}">
                    <a16:creationId xmlns:a16="http://schemas.microsoft.com/office/drawing/2014/main" id="{35BA6247-A102-4CC3-A2AD-4394DABDA0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1" y="2936"/>
                <a:ext cx="119" cy="94"/>
              </a:xfrm>
              <a:custGeom>
                <a:avLst/>
                <a:gdLst>
                  <a:gd name="T0" fmla="*/ 35 w 49"/>
                  <a:gd name="T1" fmla="*/ 30 h 39"/>
                  <a:gd name="T2" fmla="*/ 25 w 49"/>
                  <a:gd name="T3" fmla="*/ 39 h 39"/>
                  <a:gd name="T4" fmla="*/ 14 w 49"/>
                  <a:gd name="T5" fmla="*/ 30 h 39"/>
                  <a:gd name="T6" fmla="*/ 4 w 49"/>
                  <a:gd name="T7" fmla="*/ 1 h 39"/>
                  <a:gd name="T8" fmla="*/ 25 w 49"/>
                  <a:gd name="T9" fmla="*/ 0 h 39"/>
                  <a:gd name="T10" fmla="*/ 46 w 49"/>
                  <a:gd name="T11" fmla="*/ 1 h 39"/>
                  <a:gd name="T12" fmla="*/ 35 w 49"/>
                  <a:gd name="T13" fmla="*/ 3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39">
                    <a:moveTo>
                      <a:pt x="35" y="30"/>
                    </a:moveTo>
                    <a:cubicBezTo>
                      <a:pt x="35" y="30"/>
                      <a:pt x="28" y="39"/>
                      <a:pt x="25" y="39"/>
                    </a:cubicBezTo>
                    <a:cubicBezTo>
                      <a:pt x="21" y="39"/>
                      <a:pt x="14" y="30"/>
                      <a:pt x="14" y="30"/>
                    </a:cubicBezTo>
                    <a:cubicBezTo>
                      <a:pt x="14" y="30"/>
                      <a:pt x="0" y="2"/>
                      <a:pt x="4" y="1"/>
                    </a:cubicBezTo>
                    <a:cubicBezTo>
                      <a:pt x="10" y="1"/>
                      <a:pt x="20" y="0"/>
                      <a:pt x="25" y="0"/>
                    </a:cubicBezTo>
                    <a:cubicBezTo>
                      <a:pt x="30" y="0"/>
                      <a:pt x="41" y="1"/>
                      <a:pt x="46" y="1"/>
                    </a:cubicBezTo>
                    <a:cubicBezTo>
                      <a:pt x="49" y="2"/>
                      <a:pt x="35" y="30"/>
                      <a:pt x="35" y="30"/>
                    </a:cubicBezTo>
                    <a:close/>
                  </a:path>
                </a:pathLst>
              </a:custGeom>
              <a:solidFill>
                <a:srgbClr val="E4B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76" name="Freeform 183">
                <a:extLst>
                  <a:ext uri="{FF2B5EF4-FFF2-40B4-BE49-F238E27FC236}">
                    <a16:creationId xmlns:a16="http://schemas.microsoft.com/office/drawing/2014/main" id="{E7B4C665-B87B-4BE1-A897-2B0068C8D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9" y="2938"/>
                <a:ext cx="286" cy="414"/>
              </a:xfrm>
              <a:custGeom>
                <a:avLst/>
                <a:gdLst>
                  <a:gd name="T0" fmla="*/ 118 w 118"/>
                  <a:gd name="T1" fmla="*/ 171 h 171"/>
                  <a:gd name="T2" fmla="*/ 111 w 118"/>
                  <a:gd name="T3" fmla="*/ 15 h 171"/>
                  <a:gd name="T4" fmla="*/ 80 w 118"/>
                  <a:gd name="T5" fmla="*/ 0 h 171"/>
                  <a:gd name="T6" fmla="*/ 59 w 118"/>
                  <a:gd name="T7" fmla="*/ 20 h 171"/>
                  <a:gd name="T8" fmla="*/ 38 w 118"/>
                  <a:gd name="T9" fmla="*/ 0 h 171"/>
                  <a:gd name="T10" fmla="*/ 7 w 118"/>
                  <a:gd name="T11" fmla="*/ 15 h 171"/>
                  <a:gd name="T12" fmla="*/ 0 w 118"/>
                  <a:gd name="T13" fmla="*/ 171 h 171"/>
                  <a:gd name="T14" fmla="*/ 118 w 118"/>
                  <a:gd name="T15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8" h="171">
                    <a:moveTo>
                      <a:pt x="118" y="171"/>
                    </a:moveTo>
                    <a:cubicBezTo>
                      <a:pt x="111" y="15"/>
                      <a:pt x="111" y="15"/>
                      <a:pt x="111" y="15"/>
                    </a:cubicBezTo>
                    <a:cubicBezTo>
                      <a:pt x="111" y="9"/>
                      <a:pt x="98" y="3"/>
                      <a:pt x="80" y="0"/>
                    </a:cubicBezTo>
                    <a:cubicBezTo>
                      <a:pt x="80" y="0"/>
                      <a:pt x="69" y="20"/>
                      <a:pt x="59" y="20"/>
                    </a:cubicBezTo>
                    <a:cubicBezTo>
                      <a:pt x="48" y="20"/>
                      <a:pt x="38" y="0"/>
                      <a:pt x="38" y="0"/>
                    </a:cubicBezTo>
                    <a:cubicBezTo>
                      <a:pt x="20" y="3"/>
                      <a:pt x="7" y="9"/>
                      <a:pt x="7" y="15"/>
                    </a:cubicBezTo>
                    <a:cubicBezTo>
                      <a:pt x="0" y="171"/>
                      <a:pt x="0" y="171"/>
                      <a:pt x="0" y="171"/>
                    </a:cubicBezTo>
                    <a:lnTo>
                      <a:pt x="118" y="171"/>
                    </a:lnTo>
                    <a:close/>
                  </a:path>
                </a:pathLst>
              </a:custGeom>
              <a:solidFill>
                <a:srgbClr val="A1B5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77" name="Freeform 184">
                <a:extLst>
                  <a:ext uri="{FF2B5EF4-FFF2-40B4-BE49-F238E27FC236}">
                    <a16:creationId xmlns:a16="http://schemas.microsoft.com/office/drawing/2014/main" id="{013A746A-11C8-44F3-8EA9-1B5A7614E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6" y="2680"/>
                <a:ext cx="187" cy="334"/>
              </a:xfrm>
              <a:custGeom>
                <a:avLst/>
                <a:gdLst>
                  <a:gd name="T0" fmla="*/ 63 w 77"/>
                  <a:gd name="T1" fmla="*/ 126 h 138"/>
                  <a:gd name="T2" fmla="*/ 29 w 77"/>
                  <a:gd name="T3" fmla="*/ 138 h 138"/>
                  <a:gd name="T4" fmla="*/ 20 w 77"/>
                  <a:gd name="T5" fmla="*/ 100 h 138"/>
                  <a:gd name="T6" fmla="*/ 31 w 77"/>
                  <a:gd name="T7" fmla="*/ 97 h 138"/>
                  <a:gd name="T8" fmla="*/ 4 w 77"/>
                  <a:gd name="T9" fmla="*/ 28 h 138"/>
                  <a:gd name="T10" fmla="*/ 15 w 77"/>
                  <a:gd name="T11" fmla="*/ 4 h 138"/>
                  <a:gd name="T12" fmla="*/ 39 w 77"/>
                  <a:gd name="T13" fmla="*/ 14 h 138"/>
                  <a:gd name="T14" fmla="*/ 74 w 77"/>
                  <a:gd name="T15" fmla="*/ 102 h 138"/>
                  <a:gd name="T16" fmla="*/ 63 w 77"/>
                  <a:gd name="T17" fmla="*/ 126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7" h="138">
                    <a:moveTo>
                      <a:pt x="63" y="126"/>
                    </a:moveTo>
                    <a:cubicBezTo>
                      <a:pt x="29" y="138"/>
                      <a:pt x="29" y="138"/>
                      <a:pt x="29" y="138"/>
                    </a:cubicBezTo>
                    <a:cubicBezTo>
                      <a:pt x="20" y="100"/>
                      <a:pt x="20" y="100"/>
                      <a:pt x="20" y="100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0" y="19"/>
                      <a:pt x="5" y="8"/>
                      <a:pt x="15" y="4"/>
                    </a:cubicBezTo>
                    <a:cubicBezTo>
                      <a:pt x="25" y="0"/>
                      <a:pt x="36" y="5"/>
                      <a:pt x="39" y="14"/>
                    </a:cubicBezTo>
                    <a:cubicBezTo>
                      <a:pt x="39" y="14"/>
                      <a:pt x="74" y="101"/>
                      <a:pt x="74" y="102"/>
                    </a:cubicBezTo>
                    <a:cubicBezTo>
                      <a:pt x="77" y="112"/>
                      <a:pt x="72" y="123"/>
                      <a:pt x="63" y="1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78" name="Freeform 185">
                <a:extLst>
                  <a:ext uri="{FF2B5EF4-FFF2-40B4-BE49-F238E27FC236}">
                    <a16:creationId xmlns:a16="http://schemas.microsoft.com/office/drawing/2014/main" id="{F2D5C251-055A-40D7-AA6D-43ECF6D458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4" y="2675"/>
                <a:ext cx="95" cy="68"/>
              </a:xfrm>
              <a:custGeom>
                <a:avLst/>
                <a:gdLst>
                  <a:gd name="T0" fmla="*/ 4 w 39"/>
                  <a:gd name="T1" fmla="*/ 28 h 28"/>
                  <a:gd name="T2" fmla="*/ 39 w 39"/>
                  <a:gd name="T3" fmla="*/ 14 h 28"/>
                  <a:gd name="T4" fmla="*/ 15 w 39"/>
                  <a:gd name="T5" fmla="*/ 4 h 28"/>
                  <a:gd name="T6" fmla="*/ 4 w 39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28">
                    <a:moveTo>
                      <a:pt x="4" y="28"/>
                    </a:moveTo>
                    <a:cubicBezTo>
                      <a:pt x="39" y="14"/>
                      <a:pt x="39" y="14"/>
                      <a:pt x="39" y="14"/>
                    </a:cubicBezTo>
                    <a:cubicBezTo>
                      <a:pt x="36" y="5"/>
                      <a:pt x="25" y="0"/>
                      <a:pt x="15" y="4"/>
                    </a:cubicBezTo>
                    <a:cubicBezTo>
                      <a:pt x="5" y="8"/>
                      <a:pt x="0" y="19"/>
                      <a:pt x="4" y="28"/>
                    </a:cubicBezTo>
                    <a:close/>
                  </a:path>
                </a:pathLst>
              </a:custGeom>
              <a:solidFill>
                <a:srgbClr val="EFD1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79" name="Oval 186">
                <a:extLst>
                  <a:ext uri="{FF2B5EF4-FFF2-40B4-BE49-F238E27FC236}">
                    <a16:creationId xmlns:a16="http://schemas.microsoft.com/office/drawing/2014/main" id="{FCF2457D-E261-416F-BA99-753DC712F1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2" y="2672"/>
                <a:ext cx="204" cy="191"/>
              </a:xfrm>
              <a:prstGeom prst="ellipse">
                <a:avLst/>
              </a:prstGeom>
              <a:solidFill>
                <a:srgbClr val="6844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80" name="Oval 187">
                <a:extLst>
                  <a:ext uri="{FF2B5EF4-FFF2-40B4-BE49-F238E27FC236}">
                    <a16:creationId xmlns:a16="http://schemas.microsoft.com/office/drawing/2014/main" id="{1FA1711E-77EC-4EC6-910A-4FE5BF513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2709"/>
                <a:ext cx="185" cy="215"/>
              </a:xfrm>
              <a:prstGeom prst="ellipse">
                <a:avLst/>
              </a:prstGeom>
              <a:solidFill>
                <a:srgbClr val="F3D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83" name="Oval 188">
                <a:extLst>
                  <a:ext uri="{FF2B5EF4-FFF2-40B4-BE49-F238E27FC236}">
                    <a16:creationId xmlns:a16="http://schemas.microsoft.com/office/drawing/2014/main" id="{69B39BA7-CEF4-419E-94AA-40C8B09616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2" y="2801"/>
                <a:ext cx="42" cy="50"/>
              </a:xfrm>
              <a:prstGeom prst="ellipse">
                <a:avLst/>
              </a:prstGeom>
              <a:solidFill>
                <a:srgbClr val="EFD1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84" name="Oval 189">
                <a:extLst>
                  <a:ext uri="{FF2B5EF4-FFF2-40B4-BE49-F238E27FC236}">
                    <a16:creationId xmlns:a16="http://schemas.microsoft.com/office/drawing/2014/main" id="{5B71642E-0582-46AE-AF4F-470D0AA00F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3" y="2801"/>
                <a:ext cx="43" cy="50"/>
              </a:xfrm>
              <a:prstGeom prst="ellipse">
                <a:avLst/>
              </a:prstGeom>
              <a:solidFill>
                <a:srgbClr val="EFD1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85" name="Freeform 190">
                <a:extLst>
                  <a:ext uri="{FF2B5EF4-FFF2-40B4-BE49-F238E27FC236}">
                    <a16:creationId xmlns:a16="http://schemas.microsoft.com/office/drawing/2014/main" id="{0EAA502E-FE04-4721-9C4A-930771710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694"/>
                <a:ext cx="98" cy="111"/>
              </a:xfrm>
              <a:custGeom>
                <a:avLst/>
                <a:gdLst>
                  <a:gd name="T0" fmla="*/ 3 w 40"/>
                  <a:gd name="T1" fmla="*/ 6 h 46"/>
                  <a:gd name="T2" fmla="*/ 19 w 40"/>
                  <a:gd name="T3" fmla="*/ 36 h 46"/>
                  <a:gd name="T4" fmla="*/ 33 w 40"/>
                  <a:gd name="T5" fmla="*/ 46 h 46"/>
                  <a:gd name="T6" fmla="*/ 31 w 40"/>
                  <a:gd name="T7" fmla="*/ 18 h 46"/>
                  <a:gd name="T8" fmla="*/ 3 w 40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6">
                    <a:moveTo>
                      <a:pt x="3" y="6"/>
                    </a:moveTo>
                    <a:cubicBezTo>
                      <a:pt x="0" y="19"/>
                      <a:pt x="9" y="30"/>
                      <a:pt x="19" y="36"/>
                    </a:cubicBezTo>
                    <a:cubicBezTo>
                      <a:pt x="28" y="41"/>
                      <a:pt x="33" y="46"/>
                      <a:pt x="33" y="46"/>
                    </a:cubicBezTo>
                    <a:cubicBezTo>
                      <a:pt x="33" y="46"/>
                      <a:pt x="40" y="32"/>
                      <a:pt x="31" y="18"/>
                    </a:cubicBezTo>
                    <a:cubicBezTo>
                      <a:pt x="22" y="3"/>
                      <a:pt x="5" y="0"/>
                      <a:pt x="3" y="6"/>
                    </a:cubicBezTo>
                    <a:close/>
                  </a:path>
                </a:pathLst>
              </a:custGeom>
              <a:solidFill>
                <a:srgbClr val="6844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86" name="Freeform 191">
                <a:extLst>
                  <a:ext uri="{FF2B5EF4-FFF2-40B4-BE49-F238E27FC236}">
                    <a16:creationId xmlns:a16="http://schemas.microsoft.com/office/drawing/2014/main" id="{126093BD-41A4-4F24-A2C2-A4922476B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7" y="2672"/>
                <a:ext cx="175" cy="162"/>
              </a:xfrm>
              <a:custGeom>
                <a:avLst/>
                <a:gdLst>
                  <a:gd name="T0" fmla="*/ 7 w 72"/>
                  <a:gd name="T1" fmla="*/ 58 h 67"/>
                  <a:gd name="T2" fmla="*/ 65 w 72"/>
                  <a:gd name="T3" fmla="*/ 20 h 67"/>
                  <a:gd name="T4" fmla="*/ 61 w 72"/>
                  <a:gd name="T5" fmla="*/ 10 h 67"/>
                  <a:gd name="T6" fmla="*/ 4 w 72"/>
                  <a:gd name="T7" fmla="*/ 27 h 67"/>
                  <a:gd name="T8" fmla="*/ 7 w 72"/>
                  <a:gd name="T9" fmla="*/ 5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7">
                    <a:moveTo>
                      <a:pt x="7" y="58"/>
                    </a:moveTo>
                    <a:cubicBezTo>
                      <a:pt x="20" y="36"/>
                      <a:pt x="49" y="38"/>
                      <a:pt x="65" y="20"/>
                    </a:cubicBezTo>
                    <a:cubicBezTo>
                      <a:pt x="72" y="13"/>
                      <a:pt x="61" y="10"/>
                      <a:pt x="61" y="10"/>
                    </a:cubicBezTo>
                    <a:cubicBezTo>
                      <a:pt x="61" y="10"/>
                      <a:pt x="19" y="0"/>
                      <a:pt x="4" y="27"/>
                    </a:cubicBezTo>
                    <a:cubicBezTo>
                      <a:pt x="0" y="34"/>
                      <a:pt x="2" y="67"/>
                      <a:pt x="7" y="58"/>
                    </a:cubicBezTo>
                    <a:close/>
                  </a:path>
                </a:pathLst>
              </a:custGeom>
              <a:solidFill>
                <a:srgbClr val="6844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0349F04B-30B7-4F9E-AC54-3DF48ECA6DBD}"/>
              </a:ext>
            </a:extLst>
          </p:cNvPr>
          <p:cNvGrpSpPr/>
          <p:nvPr/>
        </p:nvGrpSpPr>
        <p:grpSpPr>
          <a:xfrm>
            <a:off x="624444" y="1367667"/>
            <a:ext cx="3947556" cy="4970228"/>
            <a:chOff x="624444" y="1367667"/>
            <a:chExt cx="3947556" cy="4970228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3A464B74-7AA4-4B0E-90BF-F58C1CB36F2F}"/>
                </a:ext>
              </a:extLst>
            </p:cNvPr>
            <p:cNvSpPr/>
            <p:nvPr/>
          </p:nvSpPr>
          <p:spPr>
            <a:xfrm>
              <a:off x="783195" y="1977469"/>
              <a:ext cx="3725850" cy="4360426"/>
            </a:xfrm>
            <a:prstGeom prst="roundRect">
              <a:avLst>
                <a:gd name="adj" fmla="val 0"/>
              </a:avLst>
            </a:prstGeom>
            <a:solidFill>
              <a:srgbClr val="E4EEF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F3D5C83-0679-46FA-943C-A474BD9F2B8B}"/>
                </a:ext>
              </a:extLst>
            </p:cNvPr>
            <p:cNvSpPr txBox="1"/>
            <p:nvPr/>
          </p:nvSpPr>
          <p:spPr>
            <a:xfrm>
              <a:off x="2772000" y="2407784"/>
              <a:ext cx="1474194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162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7ABE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ko-KR" altLang="en-US" sz="17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청각</a:t>
              </a:r>
              <a:r>
                <a:rPr kumimoji="0" lang="ko-KR" altLang="en-US" sz="17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C48E43B-11A2-4C77-BE05-4BAE274043D8}"/>
                </a:ext>
              </a:extLst>
            </p:cNvPr>
            <p:cNvSpPr txBox="1"/>
            <p:nvPr/>
          </p:nvSpPr>
          <p:spPr>
            <a:xfrm>
              <a:off x="2772000" y="2951643"/>
              <a:ext cx="1474194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162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7ABE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ko-KR" altLang="en-US" sz="1700" b="1" spc="-8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언어</a:t>
              </a:r>
              <a:r>
                <a:rPr kumimoji="0" lang="ko-KR" altLang="en-US" sz="17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8F9F098-9A00-48D1-AC39-27E2A1DDF745}"/>
                </a:ext>
              </a:extLst>
            </p:cNvPr>
            <p:cNvSpPr txBox="1"/>
            <p:nvPr/>
          </p:nvSpPr>
          <p:spPr>
            <a:xfrm>
              <a:off x="2772000" y="3495778"/>
              <a:ext cx="1474194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162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7ABE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ko-KR" altLang="en-US" sz="17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안면</a:t>
              </a:r>
              <a:r>
                <a:rPr kumimoji="0" lang="ko-KR" altLang="en-US" sz="17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3BC53E6-C009-4BC3-9316-5347635BE6E3}"/>
                </a:ext>
              </a:extLst>
            </p:cNvPr>
            <p:cNvSpPr txBox="1"/>
            <p:nvPr/>
          </p:nvSpPr>
          <p:spPr>
            <a:xfrm>
              <a:off x="1589183" y="2407784"/>
              <a:ext cx="1474194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162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7ABE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ko-KR" altLang="en-US" sz="17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지체</a:t>
              </a:r>
              <a:r>
                <a:rPr kumimoji="0" lang="ko-KR" altLang="en-US" sz="17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121A2D-515E-4941-ABC3-90417580695E}"/>
                </a:ext>
              </a:extLst>
            </p:cNvPr>
            <p:cNvSpPr txBox="1"/>
            <p:nvPr/>
          </p:nvSpPr>
          <p:spPr>
            <a:xfrm>
              <a:off x="1589183" y="2951782"/>
              <a:ext cx="1474194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162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7ABE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ko-KR" altLang="en-US" sz="1700" b="1" i="0" u="none" strike="noStrike" kern="1200" cap="none" spc="-80" normalizeH="0" baseline="0" noProof="0" dirty="0" err="1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뇌병변장애</a:t>
              </a:r>
              <a:endParaRPr kumimoji="0" lang="ko-KR" altLang="en-US" sz="17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6BC0364-87C0-47EE-8CDC-E73915450FE6}"/>
                </a:ext>
              </a:extLst>
            </p:cNvPr>
            <p:cNvSpPr txBox="1"/>
            <p:nvPr/>
          </p:nvSpPr>
          <p:spPr>
            <a:xfrm>
              <a:off x="1589183" y="3495778"/>
              <a:ext cx="1474194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162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7ABE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ko-KR" altLang="en-US" sz="17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시각장애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CF71FB-6381-44A2-B04F-60A95FD1BC25}"/>
                </a:ext>
              </a:extLst>
            </p:cNvPr>
            <p:cNvSpPr txBox="1"/>
            <p:nvPr/>
          </p:nvSpPr>
          <p:spPr>
            <a:xfrm>
              <a:off x="2771999" y="4396867"/>
              <a:ext cx="147419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162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7ABE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ko-KR" altLang="en-US" sz="17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호흡기장애</a:t>
              </a:r>
              <a:endParaRPr kumimoji="0" lang="ko-KR" altLang="en-US" sz="17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3EDACCC-987B-4BD8-9857-E0EFA2A0BC0D}"/>
                </a:ext>
              </a:extLst>
            </p:cNvPr>
            <p:cNvSpPr txBox="1"/>
            <p:nvPr/>
          </p:nvSpPr>
          <p:spPr>
            <a:xfrm>
              <a:off x="1577830" y="4949733"/>
              <a:ext cx="147419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162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7ABE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ko-KR" altLang="en-US" sz="17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심장장애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122EB59-8345-4740-B9AD-005215326995}"/>
                </a:ext>
              </a:extLst>
            </p:cNvPr>
            <p:cNvSpPr txBox="1"/>
            <p:nvPr/>
          </p:nvSpPr>
          <p:spPr>
            <a:xfrm>
              <a:off x="2771999" y="4960255"/>
              <a:ext cx="1800001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162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7ABE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ko-KR" altLang="en-US" sz="17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장루</a:t>
              </a:r>
              <a:r>
                <a:rPr lang="en-US" altLang="ko-KR" sz="17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/</a:t>
              </a:r>
              <a:r>
                <a:rPr kumimoji="0" lang="ko-KR" altLang="en-US" sz="1700" b="1" i="0" u="none" strike="noStrike" kern="1200" cap="none" spc="-80" normalizeH="0" baseline="0" noProof="0" dirty="0" err="1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요루장애</a:t>
              </a:r>
              <a:endParaRPr kumimoji="0" lang="ko-KR" altLang="en-US" sz="17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239" name="사각형: 둥근 위쪽 모서리 238">
              <a:extLst>
                <a:ext uri="{FF2B5EF4-FFF2-40B4-BE49-F238E27FC236}">
                  <a16:creationId xmlns:a16="http://schemas.microsoft.com/office/drawing/2014/main" id="{DF9A9052-3A75-48F4-8E63-669FEB6908EB}"/>
                </a:ext>
              </a:extLst>
            </p:cNvPr>
            <p:cNvSpPr/>
            <p:nvPr/>
          </p:nvSpPr>
          <p:spPr>
            <a:xfrm rot="5400000">
              <a:off x="950137" y="1994841"/>
              <a:ext cx="453636" cy="109039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A8A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82" name="사각형: 둥근 위쪽 모서리 281">
              <a:extLst>
                <a:ext uri="{FF2B5EF4-FFF2-40B4-BE49-F238E27FC236}">
                  <a16:creationId xmlns:a16="http://schemas.microsoft.com/office/drawing/2014/main" id="{210953D5-5275-461F-8151-F6AD74608965}"/>
                </a:ext>
              </a:extLst>
            </p:cNvPr>
            <p:cNvSpPr/>
            <p:nvPr/>
          </p:nvSpPr>
          <p:spPr>
            <a:xfrm rot="5400000">
              <a:off x="950137" y="3983891"/>
              <a:ext cx="453636" cy="109039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A8A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62CA7A-D416-4BCD-8C01-064951E208A5}"/>
                </a:ext>
              </a:extLst>
            </p:cNvPr>
            <p:cNvSpPr txBox="1"/>
            <p:nvPr/>
          </p:nvSpPr>
          <p:spPr>
            <a:xfrm>
              <a:off x="1589182" y="4396867"/>
              <a:ext cx="147419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162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7ABE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ko-KR" altLang="en-US" sz="17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신</a:t>
              </a:r>
              <a:r>
                <a:rPr kumimoji="0" lang="ko-KR" altLang="en-US" sz="1700" b="1" i="0" u="none" strike="noStrike" kern="1200" cap="none" spc="-80" normalizeH="0" baseline="0" noProof="0" dirty="0" err="1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장장애</a:t>
              </a:r>
              <a:endParaRPr kumimoji="0" lang="ko-KR" altLang="en-US" sz="17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0236D0D-7B19-4DA8-9B39-6C5BACB51832}"/>
                </a:ext>
              </a:extLst>
            </p:cNvPr>
            <p:cNvSpPr txBox="1"/>
            <p:nvPr/>
          </p:nvSpPr>
          <p:spPr>
            <a:xfrm>
              <a:off x="1581968" y="5463399"/>
              <a:ext cx="141711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162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7ABE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ko-KR" altLang="en-US" sz="1700" b="1" i="0" u="none" strike="noStrike" kern="1200" cap="none" spc="-80" normalizeH="0" baseline="0" noProof="0" dirty="0" err="1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간장애</a:t>
              </a:r>
              <a:endParaRPr kumimoji="0" lang="ko-KR" altLang="en-US" sz="17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14C0991-8B27-461A-A0A9-953C5C71957B}"/>
                </a:ext>
              </a:extLst>
            </p:cNvPr>
            <p:cNvSpPr txBox="1"/>
            <p:nvPr/>
          </p:nvSpPr>
          <p:spPr>
            <a:xfrm>
              <a:off x="2775249" y="5463398"/>
              <a:ext cx="147419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162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7ABE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ko-KR" altLang="en-US" sz="1700" b="1" i="0" u="none" strike="noStrike" kern="1200" cap="none" spc="-80" normalizeH="0" baseline="0" noProof="0" dirty="0" err="1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뇌전증장애</a:t>
              </a:r>
              <a:endParaRPr kumimoji="0" lang="ko-KR" altLang="en-US" sz="17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" name="사각형: 둥근 위쪽 모서리 3">
              <a:extLst>
                <a:ext uri="{FF2B5EF4-FFF2-40B4-BE49-F238E27FC236}">
                  <a16:creationId xmlns:a16="http://schemas.microsoft.com/office/drawing/2014/main" id="{875E69A8-D761-4BA7-8287-65B215AC89B6}"/>
                </a:ext>
              </a:extLst>
            </p:cNvPr>
            <p:cNvSpPr/>
            <p:nvPr/>
          </p:nvSpPr>
          <p:spPr>
            <a:xfrm>
              <a:off x="783195" y="1367667"/>
              <a:ext cx="3733354" cy="683476"/>
            </a:xfrm>
            <a:prstGeom prst="round2SameRect">
              <a:avLst>
                <a:gd name="adj1" fmla="val 35038"/>
                <a:gd name="adj2" fmla="val 0"/>
              </a:avLst>
            </a:prstGeom>
            <a:gradFill flip="none" rotWithShape="1">
              <a:gsLst>
                <a:gs pos="34000">
                  <a:srgbClr val="307ABE"/>
                </a:gs>
                <a:gs pos="100000">
                  <a:srgbClr val="43B3A8"/>
                </a:gs>
                <a:gs pos="0">
                  <a:srgbClr val="307ABE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7F2BD00-5BB5-4E2E-8A3A-9464B4BBAE51}"/>
                </a:ext>
              </a:extLst>
            </p:cNvPr>
            <p:cNvSpPr txBox="1"/>
            <p:nvPr/>
          </p:nvSpPr>
          <p:spPr>
            <a:xfrm>
              <a:off x="1940905" y="1505842"/>
              <a:ext cx="1832932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8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2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신체적 장애</a:t>
              </a:r>
            </a:p>
          </p:txBody>
        </p:sp>
        <p:sp>
          <p:nvSpPr>
            <p:cNvPr id="8197" name="그래픽 59">
              <a:extLst>
                <a:ext uri="{FF2B5EF4-FFF2-40B4-BE49-F238E27FC236}">
                  <a16:creationId xmlns:a16="http://schemas.microsoft.com/office/drawing/2014/main" id="{39323D0B-EDD0-443E-A859-FF4D27CD9D2C}"/>
                </a:ext>
              </a:extLst>
            </p:cNvPr>
            <p:cNvSpPr/>
            <p:nvPr/>
          </p:nvSpPr>
          <p:spPr>
            <a:xfrm>
              <a:off x="1485763" y="1489432"/>
              <a:ext cx="377185" cy="483434"/>
            </a:xfrm>
            <a:custGeom>
              <a:avLst/>
              <a:gdLst>
                <a:gd name="connsiteX0" fmla="*/ 564842 w 676275"/>
                <a:gd name="connsiteY0" fmla="*/ 176213 h 866775"/>
                <a:gd name="connsiteX1" fmla="*/ 505778 w 676275"/>
                <a:gd name="connsiteY1" fmla="*/ 151428 h 866775"/>
                <a:gd name="connsiteX2" fmla="*/ 480536 w 676275"/>
                <a:gd name="connsiteY2" fmla="*/ 91430 h 866775"/>
                <a:gd name="connsiteX3" fmla="*/ 505778 w 676275"/>
                <a:gd name="connsiteY3" fmla="*/ 31899 h 866775"/>
                <a:gd name="connsiteX4" fmla="*/ 564842 w 676275"/>
                <a:gd name="connsiteY4" fmla="*/ 7144 h 866775"/>
                <a:gd name="connsiteX5" fmla="*/ 624373 w 676275"/>
                <a:gd name="connsiteY5" fmla="*/ 31909 h 866775"/>
                <a:gd name="connsiteX6" fmla="*/ 649138 w 676275"/>
                <a:gd name="connsiteY6" fmla="*/ 91440 h 866775"/>
                <a:gd name="connsiteX7" fmla="*/ 624373 w 676275"/>
                <a:gd name="connsiteY7" fmla="*/ 151438 h 866775"/>
                <a:gd name="connsiteX8" fmla="*/ 564842 w 676275"/>
                <a:gd name="connsiteY8" fmla="*/ 176213 h 866775"/>
                <a:gd name="connsiteX9" fmla="*/ 393849 w 676275"/>
                <a:gd name="connsiteY9" fmla="*/ 473383 h 866775"/>
                <a:gd name="connsiteX10" fmla="*/ 393382 w 676275"/>
                <a:gd name="connsiteY10" fmla="*/ 472897 h 866775"/>
                <a:gd name="connsiteX11" fmla="*/ 270510 w 676275"/>
                <a:gd name="connsiteY11" fmla="*/ 421938 h 866775"/>
                <a:gd name="connsiteX12" fmla="*/ 168116 w 676275"/>
                <a:gd name="connsiteY12" fmla="*/ 454323 h 866775"/>
                <a:gd name="connsiteX13" fmla="*/ 145733 w 676275"/>
                <a:gd name="connsiteY13" fmla="*/ 473373 h 866775"/>
                <a:gd name="connsiteX14" fmla="*/ 126683 w 676275"/>
                <a:gd name="connsiteY14" fmla="*/ 496233 h 866775"/>
                <a:gd name="connsiteX15" fmla="*/ 94298 w 676275"/>
                <a:gd name="connsiteY15" fmla="*/ 598141 h 866775"/>
                <a:gd name="connsiteX16" fmla="*/ 145733 w 676275"/>
                <a:gd name="connsiteY16" fmla="*/ 721500 h 866775"/>
                <a:gd name="connsiteX17" fmla="*/ 270510 w 676275"/>
                <a:gd name="connsiteY17" fmla="*/ 773401 h 866775"/>
                <a:gd name="connsiteX18" fmla="*/ 371475 w 676275"/>
                <a:gd name="connsiteY18" fmla="*/ 741016 h 866775"/>
                <a:gd name="connsiteX19" fmla="*/ 393859 w 676275"/>
                <a:gd name="connsiteY19" fmla="*/ 721500 h 866775"/>
                <a:gd name="connsiteX20" fmla="*/ 413395 w 676275"/>
                <a:gd name="connsiteY20" fmla="*/ 699583 h 866775"/>
                <a:gd name="connsiteX21" fmla="*/ 445780 w 676275"/>
                <a:gd name="connsiteY21" fmla="*/ 598141 h 866775"/>
                <a:gd name="connsiteX22" fmla="*/ 393849 w 676275"/>
                <a:gd name="connsiteY22" fmla="*/ 473383 h 866775"/>
                <a:gd name="connsiteX23" fmla="*/ 617230 w 676275"/>
                <a:gd name="connsiteY23" fmla="*/ 380028 h 866775"/>
                <a:gd name="connsiteX24" fmla="*/ 654844 w 676275"/>
                <a:gd name="connsiteY24" fmla="*/ 395288 h 866775"/>
                <a:gd name="connsiteX25" fmla="*/ 670560 w 676275"/>
                <a:gd name="connsiteY25" fmla="*/ 432902 h 866775"/>
                <a:gd name="connsiteX26" fmla="*/ 670560 w 676275"/>
                <a:gd name="connsiteY26" fmla="*/ 702936 h 866775"/>
                <a:gd name="connsiteX27" fmla="*/ 654844 w 676275"/>
                <a:gd name="connsiteY27" fmla="*/ 741036 h 866775"/>
                <a:gd name="connsiteX28" fmla="*/ 617230 w 676275"/>
                <a:gd name="connsiteY28" fmla="*/ 756276 h 866775"/>
                <a:gd name="connsiteX29" fmla="*/ 580082 w 676275"/>
                <a:gd name="connsiteY29" fmla="*/ 741036 h 866775"/>
                <a:gd name="connsiteX30" fmla="*/ 564842 w 676275"/>
                <a:gd name="connsiteY30" fmla="*/ 702936 h 866775"/>
                <a:gd name="connsiteX31" fmla="*/ 564842 w 676275"/>
                <a:gd name="connsiteY31" fmla="*/ 486242 h 866775"/>
                <a:gd name="connsiteX32" fmla="*/ 505778 w 676275"/>
                <a:gd name="connsiteY32" fmla="*/ 486242 h 866775"/>
                <a:gd name="connsiteX33" fmla="*/ 531505 w 676275"/>
                <a:gd name="connsiteY33" fmla="*/ 601970 h 866775"/>
                <a:gd name="connsiteX34" fmla="*/ 454333 w 676275"/>
                <a:gd name="connsiteY34" fmla="*/ 787222 h 866775"/>
                <a:gd name="connsiteX35" fmla="*/ 269081 w 676275"/>
                <a:gd name="connsiteY35" fmla="*/ 864394 h 866775"/>
                <a:gd name="connsiteX36" fmla="*/ 83830 w 676275"/>
                <a:gd name="connsiteY36" fmla="*/ 787222 h 866775"/>
                <a:gd name="connsiteX37" fmla="*/ 7144 w 676275"/>
                <a:gd name="connsiteY37" fmla="*/ 601970 h 866775"/>
                <a:gd name="connsiteX38" fmla="*/ 83830 w 676275"/>
                <a:gd name="connsiteY38" fmla="*/ 416719 h 866775"/>
                <a:gd name="connsiteX39" fmla="*/ 201463 w 676275"/>
                <a:gd name="connsiteY39" fmla="*/ 348615 h 866775"/>
                <a:gd name="connsiteX40" fmla="*/ 347186 w 676275"/>
                <a:gd name="connsiteY40" fmla="*/ 202873 h 866775"/>
                <a:gd name="connsiteX41" fmla="*/ 282426 w 676275"/>
                <a:gd name="connsiteY41" fmla="*/ 165725 h 866775"/>
                <a:gd name="connsiteX42" fmla="*/ 206226 w 676275"/>
                <a:gd name="connsiteY42" fmla="*/ 241925 h 866775"/>
                <a:gd name="connsiteX43" fmla="*/ 204797 w 676275"/>
                <a:gd name="connsiteY43" fmla="*/ 242411 h 866775"/>
                <a:gd name="connsiteX44" fmla="*/ 168126 w 676275"/>
                <a:gd name="connsiteY44" fmla="*/ 257185 h 866775"/>
                <a:gd name="connsiteX45" fmla="*/ 130978 w 676275"/>
                <a:gd name="connsiteY45" fmla="*/ 241925 h 866775"/>
                <a:gd name="connsiteX46" fmla="*/ 115738 w 676275"/>
                <a:gd name="connsiteY46" fmla="*/ 203825 h 866775"/>
                <a:gd name="connsiteX47" fmla="*/ 130026 w 676275"/>
                <a:gd name="connsiteY47" fmla="*/ 167640 h 866775"/>
                <a:gd name="connsiteX48" fmla="*/ 238135 w 676275"/>
                <a:gd name="connsiteY48" fmla="*/ 59531 h 866775"/>
                <a:gd name="connsiteX49" fmla="*/ 273368 w 676275"/>
                <a:gd name="connsiteY49" fmla="*/ 46196 h 866775"/>
                <a:gd name="connsiteX50" fmla="*/ 295285 w 676275"/>
                <a:gd name="connsiteY50" fmla="*/ 50959 h 866775"/>
                <a:gd name="connsiteX51" fmla="*/ 295285 w 676275"/>
                <a:gd name="connsiteY51" fmla="*/ 50473 h 866775"/>
                <a:gd name="connsiteX52" fmla="*/ 532924 w 676275"/>
                <a:gd name="connsiteY52" fmla="*/ 187157 h 866775"/>
                <a:gd name="connsiteX53" fmla="*/ 557708 w 676275"/>
                <a:gd name="connsiteY53" fmla="*/ 232886 h 866775"/>
                <a:gd name="connsiteX54" fmla="*/ 547697 w 676275"/>
                <a:gd name="connsiteY54" fmla="*/ 264328 h 866775"/>
                <a:gd name="connsiteX55" fmla="*/ 547697 w 676275"/>
                <a:gd name="connsiteY55" fmla="*/ 264795 h 866775"/>
                <a:gd name="connsiteX56" fmla="*/ 432445 w 676275"/>
                <a:gd name="connsiteY56" fmla="*/ 380048 h 866775"/>
                <a:gd name="connsiteX57" fmla="*/ 617230 w 676275"/>
                <a:gd name="connsiteY57" fmla="*/ 380048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76275" h="866775">
                  <a:moveTo>
                    <a:pt x="564842" y="176213"/>
                  </a:moveTo>
                  <a:cubicBezTo>
                    <a:pt x="541344" y="176213"/>
                    <a:pt x="521665" y="167954"/>
                    <a:pt x="505778" y="151428"/>
                  </a:cubicBezTo>
                  <a:cubicBezTo>
                    <a:pt x="488956" y="134931"/>
                    <a:pt x="480536" y="114929"/>
                    <a:pt x="480536" y="91430"/>
                  </a:cubicBezTo>
                  <a:cubicBezTo>
                    <a:pt x="480536" y="68247"/>
                    <a:pt x="488966" y="48397"/>
                    <a:pt x="505778" y="31899"/>
                  </a:cubicBezTo>
                  <a:cubicBezTo>
                    <a:pt x="521656" y="15383"/>
                    <a:pt x="541344" y="7144"/>
                    <a:pt x="564842" y="7144"/>
                  </a:cubicBezTo>
                  <a:cubicBezTo>
                    <a:pt x="588007" y="7144"/>
                    <a:pt x="607857" y="15383"/>
                    <a:pt x="624373" y="31909"/>
                  </a:cubicBezTo>
                  <a:cubicBezTo>
                    <a:pt x="640871" y="48406"/>
                    <a:pt x="649138" y="68256"/>
                    <a:pt x="649138" y="91440"/>
                  </a:cubicBezTo>
                  <a:cubicBezTo>
                    <a:pt x="649138" y="114938"/>
                    <a:pt x="640880" y="134931"/>
                    <a:pt x="624373" y="151438"/>
                  </a:cubicBezTo>
                  <a:cubicBezTo>
                    <a:pt x="607847" y="167954"/>
                    <a:pt x="587997" y="176213"/>
                    <a:pt x="564842" y="176213"/>
                  </a:cubicBezTo>
                  <a:close/>
                  <a:moveTo>
                    <a:pt x="393849" y="473383"/>
                  </a:moveTo>
                  <a:lnTo>
                    <a:pt x="393382" y="472897"/>
                  </a:lnTo>
                  <a:cubicBezTo>
                    <a:pt x="359073" y="438931"/>
                    <a:pt x="318135" y="421938"/>
                    <a:pt x="270510" y="421938"/>
                  </a:cubicBezTo>
                  <a:cubicBezTo>
                    <a:pt x="231781" y="421938"/>
                    <a:pt x="197644" y="432730"/>
                    <a:pt x="168116" y="454323"/>
                  </a:cubicBezTo>
                  <a:cubicBezTo>
                    <a:pt x="160487" y="460038"/>
                    <a:pt x="153029" y="466382"/>
                    <a:pt x="145733" y="473373"/>
                  </a:cubicBezTo>
                  <a:cubicBezTo>
                    <a:pt x="138741" y="480346"/>
                    <a:pt x="132398" y="487975"/>
                    <a:pt x="126683" y="496233"/>
                  </a:cubicBezTo>
                  <a:cubicBezTo>
                    <a:pt x="105080" y="525761"/>
                    <a:pt x="94298" y="559727"/>
                    <a:pt x="94298" y="598141"/>
                  </a:cubicBezTo>
                  <a:cubicBezTo>
                    <a:pt x="94298" y="646081"/>
                    <a:pt x="111433" y="687200"/>
                    <a:pt x="145733" y="721500"/>
                  </a:cubicBezTo>
                  <a:cubicBezTo>
                    <a:pt x="180337" y="756104"/>
                    <a:pt x="221932" y="773401"/>
                    <a:pt x="270510" y="773401"/>
                  </a:cubicBezTo>
                  <a:cubicBezTo>
                    <a:pt x="308296" y="773401"/>
                    <a:pt x="341948" y="762610"/>
                    <a:pt x="371475" y="741016"/>
                  </a:cubicBezTo>
                  <a:cubicBezTo>
                    <a:pt x="379419" y="734987"/>
                    <a:pt x="386877" y="728482"/>
                    <a:pt x="393859" y="721500"/>
                  </a:cubicBezTo>
                  <a:cubicBezTo>
                    <a:pt x="400850" y="714508"/>
                    <a:pt x="407365" y="707212"/>
                    <a:pt x="413395" y="699583"/>
                  </a:cubicBezTo>
                  <a:cubicBezTo>
                    <a:pt x="434978" y="670055"/>
                    <a:pt x="445780" y="636241"/>
                    <a:pt x="445780" y="598141"/>
                  </a:cubicBezTo>
                  <a:cubicBezTo>
                    <a:pt x="445780" y="549583"/>
                    <a:pt x="428454" y="507987"/>
                    <a:pt x="393849" y="473383"/>
                  </a:cubicBezTo>
                  <a:close/>
                  <a:moveTo>
                    <a:pt x="617230" y="380028"/>
                  </a:moveTo>
                  <a:cubicBezTo>
                    <a:pt x="632146" y="380028"/>
                    <a:pt x="644690" y="385105"/>
                    <a:pt x="654844" y="395288"/>
                  </a:cubicBezTo>
                  <a:cubicBezTo>
                    <a:pt x="665321" y="406079"/>
                    <a:pt x="670560" y="418614"/>
                    <a:pt x="670560" y="432902"/>
                  </a:cubicBezTo>
                  <a:lnTo>
                    <a:pt x="670560" y="702936"/>
                  </a:lnTo>
                  <a:cubicBezTo>
                    <a:pt x="670560" y="718176"/>
                    <a:pt x="665312" y="730882"/>
                    <a:pt x="654844" y="741036"/>
                  </a:cubicBezTo>
                  <a:cubicBezTo>
                    <a:pt x="644690" y="751189"/>
                    <a:pt x="632146" y="756276"/>
                    <a:pt x="617230" y="756276"/>
                  </a:cubicBezTo>
                  <a:cubicBezTo>
                    <a:pt x="602628" y="756276"/>
                    <a:pt x="590236" y="751199"/>
                    <a:pt x="580082" y="741036"/>
                  </a:cubicBezTo>
                  <a:cubicBezTo>
                    <a:pt x="569928" y="730244"/>
                    <a:pt x="564842" y="717537"/>
                    <a:pt x="564842" y="702936"/>
                  </a:cubicBezTo>
                  <a:lnTo>
                    <a:pt x="564842" y="486242"/>
                  </a:lnTo>
                  <a:lnTo>
                    <a:pt x="505778" y="486242"/>
                  </a:lnTo>
                  <a:cubicBezTo>
                    <a:pt x="522932" y="521494"/>
                    <a:pt x="531505" y="560061"/>
                    <a:pt x="531505" y="601970"/>
                  </a:cubicBezTo>
                  <a:cubicBezTo>
                    <a:pt x="531505" y="674675"/>
                    <a:pt x="505778" y="736435"/>
                    <a:pt x="454333" y="787222"/>
                  </a:cubicBezTo>
                  <a:cubicBezTo>
                    <a:pt x="402917" y="838667"/>
                    <a:pt x="341147" y="864394"/>
                    <a:pt x="269081" y="864394"/>
                  </a:cubicBezTo>
                  <a:cubicBezTo>
                    <a:pt x="196691" y="864394"/>
                    <a:pt x="134931" y="838667"/>
                    <a:pt x="83830" y="787222"/>
                  </a:cubicBezTo>
                  <a:cubicBezTo>
                    <a:pt x="32709" y="736435"/>
                    <a:pt x="7144" y="674675"/>
                    <a:pt x="7144" y="601970"/>
                  </a:cubicBezTo>
                  <a:cubicBezTo>
                    <a:pt x="7144" y="529904"/>
                    <a:pt x="32709" y="468135"/>
                    <a:pt x="83830" y="416719"/>
                  </a:cubicBezTo>
                  <a:cubicBezTo>
                    <a:pt x="118120" y="382410"/>
                    <a:pt x="157334" y="359721"/>
                    <a:pt x="201463" y="348615"/>
                  </a:cubicBezTo>
                  <a:lnTo>
                    <a:pt x="347186" y="202873"/>
                  </a:lnTo>
                  <a:lnTo>
                    <a:pt x="282426" y="165725"/>
                  </a:lnTo>
                  <a:lnTo>
                    <a:pt x="206226" y="241925"/>
                  </a:lnTo>
                  <a:lnTo>
                    <a:pt x="204797" y="242411"/>
                  </a:lnTo>
                  <a:cubicBezTo>
                    <a:pt x="194958" y="252251"/>
                    <a:pt x="182737" y="257185"/>
                    <a:pt x="168126" y="257185"/>
                  </a:cubicBezTo>
                  <a:cubicBezTo>
                    <a:pt x="153514" y="257185"/>
                    <a:pt x="141132" y="252089"/>
                    <a:pt x="130978" y="241925"/>
                  </a:cubicBezTo>
                  <a:cubicBezTo>
                    <a:pt x="120825" y="231134"/>
                    <a:pt x="115738" y="218427"/>
                    <a:pt x="115738" y="203825"/>
                  </a:cubicBezTo>
                  <a:cubicBezTo>
                    <a:pt x="115738" y="190167"/>
                    <a:pt x="120501" y="178118"/>
                    <a:pt x="130026" y="167640"/>
                  </a:cubicBezTo>
                  <a:lnTo>
                    <a:pt x="238135" y="59531"/>
                  </a:lnTo>
                  <a:cubicBezTo>
                    <a:pt x="247974" y="50635"/>
                    <a:pt x="259737" y="46196"/>
                    <a:pt x="273368" y="46196"/>
                  </a:cubicBezTo>
                  <a:cubicBezTo>
                    <a:pt x="280997" y="46196"/>
                    <a:pt x="288303" y="47777"/>
                    <a:pt x="295285" y="50959"/>
                  </a:cubicBezTo>
                  <a:lnTo>
                    <a:pt x="295285" y="50473"/>
                  </a:lnTo>
                  <a:lnTo>
                    <a:pt x="532924" y="187157"/>
                  </a:lnTo>
                  <a:cubicBezTo>
                    <a:pt x="549440" y="197653"/>
                    <a:pt x="557708" y="212884"/>
                    <a:pt x="557708" y="232886"/>
                  </a:cubicBezTo>
                  <a:cubicBezTo>
                    <a:pt x="557708" y="244621"/>
                    <a:pt x="554355" y="255118"/>
                    <a:pt x="547697" y="264328"/>
                  </a:cubicBezTo>
                  <a:lnTo>
                    <a:pt x="547697" y="264795"/>
                  </a:lnTo>
                  <a:lnTo>
                    <a:pt x="432445" y="380048"/>
                  </a:lnTo>
                  <a:lnTo>
                    <a:pt x="617230" y="3800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5F6D60B-0CA7-4C3C-8F5F-4EE8213947E9}"/>
                </a:ext>
              </a:extLst>
            </p:cNvPr>
            <p:cNvSpPr txBox="1"/>
            <p:nvPr/>
          </p:nvSpPr>
          <p:spPr>
            <a:xfrm>
              <a:off x="631756" y="2394544"/>
              <a:ext cx="10903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외부기능장애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E802527-5368-4EAD-A90D-087BC4028B47}"/>
                </a:ext>
              </a:extLst>
            </p:cNvPr>
            <p:cNvSpPr txBox="1"/>
            <p:nvPr/>
          </p:nvSpPr>
          <p:spPr>
            <a:xfrm>
              <a:off x="624444" y="4395566"/>
              <a:ext cx="12197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내부기관장애</a:t>
              </a:r>
            </a:p>
          </p:txBody>
        </p:sp>
        <p:sp>
          <p:nvSpPr>
            <p:cNvPr id="14" name="직각 삼각형 13">
              <a:extLst>
                <a:ext uri="{FF2B5EF4-FFF2-40B4-BE49-F238E27FC236}">
                  <a16:creationId xmlns:a16="http://schemas.microsoft.com/office/drawing/2014/main" id="{16313E05-5CB4-4AEB-9ED3-15690A01EE63}"/>
                </a:ext>
              </a:extLst>
            </p:cNvPr>
            <p:cNvSpPr/>
            <p:nvPr/>
          </p:nvSpPr>
          <p:spPr>
            <a:xfrm rot="10800000">
              <a:off x="631758" y="2763064"/>
              <a:ext cx="151435" cy="97603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6" name="직각 삼각형 55">
              <a:extLst>
                <a:ext uri="{FF2B5EF4-FFF2-40B4-BE49-F238E27FC236}">
                  <a16:creationId xmlns:a16="http://schemas.microsoft.com/office/drawing/2014/main" id="{51F1A755-C323-4CFE-B403-50F2696D76EF}"/>
                </a:ext>
              </a:extLst>
            </p:cNvPr>
            <p:cNvSpPr/>
            <p:nvPr/>
          </p:nvSpPr>
          <p:spPr>
            <a:xfrm rot="10800000">
              <a:off x="631758" y="4751307"/>
              <a:ext cx="151435" cy="97603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cxnSp>
          <p:nvCxnSpPr>
            <p:cNvPr id="71" name="직선 연결선 70">
              <a:extLst>
                <a:ext uri="{FF2B5EF4-FFF2-40B4-BE49-F238E27FC236}">
                  <a16:creationId xmlns:a16="http://schemas.microsoft.com/office/drawing/2014/main" id="{A92E3FC3-36AA-491A-9B99-1CDC9333D274}"/>
                </a:ext>
              </a:extLst>
            </p:cNvPr>
            <p:cNvCxnSpPr>
              <a:cxnSpLocks/>
            </p:cNvCxnSpPr>
            <p:nvPr/>
          </p:nvCxnSpPr>
          <p:spPr>
            <a:xfrm>
              <a:off x="914433" y="4109591"/>
              <a:ext cx="3335371" cy="0"/>
            </a:xfrm>
            <a:prstGeom prst="line">
              <a:avLst/>
            </a:prstGeom>
            <a:ln w="25400">
              <a:solidFill>
                <a:schemeClr val="bg1">
                  <a:alpha val="69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직선 연결선 320">
              <a:extLst>
                <a:ext uri="{FF2B5EF4-FFF2-40B4-BE49-F238E27FC236}">
                  <a16:creationId xmlns:a16="http://schemas.microsoft.com/office/drawing/2014/main" id="{8BF53E75-8AC5-4A0F-827D-3E989B9F6B28}"/>
                </a:ext>
              </a:extLst>
            </p:cNvPr>
            <p:cNvCxnSpPr>
              <a:cxnSpLocks/>
            </p:cNvCxnSpPr>
            <p:nvPr/>
          </p:nvCxnSpPr>
          <p:spPr>
            <a:xfrm>
              <a:off x="1729334" y="2838194"/>
              <a:ext cx="252838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직선 연결선 321">
              <a:extLst>
                <a:ext uri="{FF2B5EF4-FFF2-40B4-BE49-F238E27FC236}">
                  <a16:creationId xmlns:a16="http://schemas.microsoft.com/office/drawing/2014/main" id="{1C1DE8F4-DE10-486D-84F4-C67DAC1F870F}"/>
                </a:ext>
              </a:extLst>
            </p:cNvPr>
            <p:cNvCxnSpPr>
              <a:cxnSpLocks/>
            </p:cNvCxnSpPr>
            <p:nvPr/>
          </p:nvCxnSpPr>
          <p:spPr>
            <a:xfrm>
              <a:off x="1729334" y="3377946"/>
              <a:ext cx="252838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직선 연결선 368">
              <a:extLst>
                <a:ext uri="{FF2B5EF4-FFF2-40B4-BE49-F238E27FC236}">
                  <a16:creationId xmlns:a16="http://schemas.microsoft.com/office/drawing/2014/main" id="{FC540476-C88E-47B4-955E-3B648E60E485}"/>
                </a:ext>
              </a:extLst>
            </p:cNvPr>
            <p:cNvCxnSpPr>
              <a:cxnSpLocks/>
            </p:cNvCxnSpPr>
            <p:nvPr/>
          </p:nvCxnSpPr>
          <p:spPr>
            <a:xfrm>
              <a:off x="1729334" y="4834903"/>
              <a:ext cx="252838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직선 연결선 369">
              <a:extLst>
                <a:ext uri="{FF2B5EF4-FFF2-40B4-BE49-F238E27FC236}">
                  <a16:creationId xmlns:a16="http://schemas.microsoft.com/office/drawing/2014/main" id="{18199E35-3A42-4217-BD90-36FD2F4426E5}"/>
                </a:ext>
              </a:extLst>
            </p:cNvPr>
            <p:cNvCxnSpPr>
              <a:cxnSpLocks/>
            </p:cNvCxnSpPr>
            <p:nvPr/>
          </p:nvCxnSpPr>
          <p:spPr>
            <a:xfrm>
              <a:off x="1729334" y="5374655"/>
              <a:ext cx="252838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슬라이드 번호 개체 틀 6">
            <a:extLst>
              <a:ext uri="{FF2B5EF4-FFF2-40B4-BE49-F238E27FC236}">
                <a16:creationId xmlns:a16="http://schemas.microsoft.com/office/drawing/2014/main" id="{377F0FC4-1B46-4793-AECC-45FDB0F00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228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20CEDE91-38CE-4605-A6A9-86A518B9FD1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5FC355"/>
              </a:gs>
              <a:gs pos="100000">
                <a:srgbClr val="20A1D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pic>
        <p:nvPicPr>
          <p:cNvPr id="57" name="그림 56">
            <a:extLst>
              <a:ext uri="{FF2B5EF4-FFF2-40B4-BE49-F238E27FC236}">
                <a16:creationId xmlns:a16="http://schemas.microsoft.com/office/drawing/2014/main" id="{A1511B48-4BFF-4226-BB1B-C08F7F2FDF7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11" y="95198"/>
            <a:ext cx="3576795" cy="370581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A184968-9110-4847-AE7B-A59B40761A3C}"/>
              </a:ext>
            </a:extLst>
          </p:cNvPr>
          <p:cNvSpPr txBox="1"/>
          <p:nvPr/>
        </p:nvSpPr>
        <p:spPr>
          <a:xfrm>
            <a:off x="659185" y="1638325"/>
            <a:ext cx="4255973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 </a:t>
            </a:r>
            <a:r>
              <a:rPr kumimoji="1" lang="en-US" altLang="ko-KR" sz="32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15</a:t>
            </a:r>
            <a:r>
              <a:rPr kumimoji="1" lang="ko-KR" altLang="en-US" sz="32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유형별</a:t>
            </a:r>
            <a:r>
              <a:rPr kumimoji="1" lang="en-US" altLang="ko-KR" sz="32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kumimoji="1" lang="ko-KR" altLang="en-US" sz="32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직업사례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F1611DD5-EE49-46EC-A402-D41956F9B7C0}"/>
              </a:ext>
            </a:extLst>
          </p:cNvPr>
          <p:cNvGrpSpPr/>
          <p:nvPr/>
        </p:nvGrpSpPr>
        <p:grpSpPr>
          <a:xfrm>
            <a:off x="5892369" y="3080550"/>
            <a:ext cx="3251631" cy="3777450"/>
            <a:chOff x="5892369" y="3080550"/>
            <a:chExt cx="3251631" cy="3777450"/>
          </a:xfrm>
        </p:grpSpPr>
        <p:pic>
          <p:nvPicPr>
            <p:cNvPr id="63" name="그림 62">
              <a:extLst>
                <a:ext uri="{FF2B5EF4-FFF2-40B4-BE49-F238E27FC236}">
                  <a16:creationId xmlns:a16="http://schemas.microsoft.com/office/drawing/2014/main" id="{6A847A3D-58BA-4DF1-837A-B601926CD2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biLevel thresh="25000"/>
              <a:alphaModFix amt="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92369" y="3080550"/>
              <a:ext cx="3251631" cy="3777450"/>
            </a:xfrm>
            <a:prstGeom prst="rect">
              <a:avLst/>
            </a:prstGeom>
          </p:spPr>
        </p:pic>
        <p:pic>
          <p:nvPicPr>
            <p:cNvPr id="64" name="그림 63">
              <a:extLst>
                <a:ext uri="{FF2B5EF4-FFF2-40B4-BE49-F238E27FC236}">
                  <a16:creationId xmlns:a16="http://schemas.microsoft.com/office/drawing/2014/main" id="{E22787F5-75D0-4E71-A3BB-868525589B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biLevel thresh="25000"/>
              <a:alphaModFix amt="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92369" y="3080550"/>
              <a:ext cx="3251631" cy="3777450"/>
            </a:xfrm>
            <a:prstGeom prst="rect">
              <a:avLst/>
            </a:prstGeom>
          </p:spPr>
        </p:pic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95A7BA90-621F-498F-9F98-E5BED9663C72}"/>
              </a:ext>
            </a:extLst>
          </p:cNvPr>
          <p:cNvGrpSpPr/>
          <p:nvPr/>
        </p:nvGrpSpPr>
        <p:grpSpPr>
          <a:xfrm>
            <a:off x="3498292" y="2335163"/>
            <a:ext cx="1901998" cy="3323987"/>
            <a:chOff x="3494784" y="2070373"/>
            <a:chExt cx="1901998" cy="3323987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63E3270-B075-4EE6-877E-FC9647679109}"/>
                </a:ext>
              </a:extLst>
            </p:cNvPr>
            <p:cNvSpPr txBox="1"/>
            <p:nvPr/>
          </p:nvSpPr>
          <p:spPr>
            <a:xfrm>
              <a:off x="4106044" y="2070373"/>
              <a:ext cx="1290738" cy="332398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8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140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6350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지체장애</a:t>
              </a:r>
              <a:endParaRPr kumimoji="0" lang="en-US" altLang="ko-KR" sz="2000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6350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140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2000" spc="-150" dirty="0" err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6350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뇌병변장애</a:t>
              </a:r>
              <a:endParaRPr kumimoji="0" lang="ko-KR" altLang="en-US" sz="2000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6350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140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6350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시각장애</a:t>
              </a:r>
              <a:endParaRPr kumimoji="0" lang="en-US" altLang="ko-KR" sz="2000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6350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140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6350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청각장애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140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6350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언어장애</a:t>
              </a:r>
              <a:endParaRPr kumimoji="0" lang="en-US" altLang="ko-KR" sz="2000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6350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140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6350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지적장애</a:t>
              </a:r>
              <a:endParaRPr kumimoji="0" lang="en-US" altLang="ko-KR" sz="2000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6350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140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6350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자폐성장애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5AEF0F3-9897-43BC-89C7-29125AD5B2D4}"/>
                </a:ext>
              </a:extLst>
            </p:cNvPr>
            <p:cNvSpPr txBox="1"/>
            <p:nvPr/>
          </p:nvSpPr>
          <p:spPr>
            <a:xfrm>
              <a:off x="3494784" y="2089120"/>
              <a:ext cx="482824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8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alpha val="44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01</a:t>
              </a:r>
              <a:endParaRPr kumimoji="1" lang="ko-KR" altLang="en-US" sz="2000" b="0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BCC72F5-3D50-48DF-A3A1-08833C28A3EB}"/>
                </a:ext>
              </a:extLst>
            </p:cNvPr>
            <p:cNvSpPr txBox="1"/>
            <p:nvPr/>
          </p:nvSpPr>
          <p:spPr>
            <a:xfrm>
              <a:off x="3494784" y="2573237"/>
              <a:ext cx="482824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8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alpha val="44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02</a:t>
              </a:r>
              <a:endParaRPr kumimoji="1" lang="ko-KR" altLang="en-US" sz="2000" b="0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59CC390D-1EBD-4257-B88E-071F229867DA}"/>
                </a:ext>
              </a:extLst>
            </p:cNvPr>
            <p:cNvSpPr txBox="1"/>
            <p:nvPr/>
          </p:nvSpPr>
          <p:spPr>
            <a:xfrm>
              <a:off x="3494784" y="3057354"/>
              <a:ext cx="482824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8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alpha val="44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03</a:t>
              </a:r>
              <a:endParaRPr kumimoji="1" lang="ko-KR" altLang="en-US" sz="2000" b="0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8D3DB81-5C66-46D4-B07F-1ADFCE38644F}"/>
                </a:ext>
              </a:extLst>
            </p:cNvPr>
            <p:cNvSpPr txBox="1"/>
            <p:nvPr/>
          </p:nvSpPr>
          <p:spPr>
            <a:xfrm>
              <a:off x="3494784" y="3541471"/>
              <a:ext cx="482824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8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alpha val="44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04</a:t>
              </a:r>
              <a:endParaRPr kumimoji="1" lang="ko-KR" altLang="en-US" sz="2000" b="0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53A9E60-E122-42DA-9569-4C5C0BC24B24}"/>
                </a:ext>
              </a:extLst>
            </p:cNvPr>
            <p:cNvSpPr txBox="1"/>
            <p:nvPr/>
          </p:nvSpPr>
          <p:spPr>
            <a:xfrm>
              <a:off x="3494784" y="4025588"/>
              <a:ext cx="482824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8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alpha val="44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05</a:t>
              </a:r>
              <a:endParaRPr kumimoji="1" lang="ko-KR" altLang="en-US" sz="2000" b="0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09BCE38-206B-488D-AFF4-A355BA83B618}"/>
                </a:ext>
              </a:extLst>
            </p:cNvPr>
            <p:cNvSpPr txBox="1"/>
            <p:nvPr/>
          </p:nvSpPr>
          <p:spPr>
            <a:xfrm>
              <a:off x="3494784" y="4509705"/>
              <a:ext cx="482824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8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alpha val="44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06</a:t>
              </a:r>
              <a:endParaRPr kumimoji="1" lang="ko-KR" altLang="en-US" sz="2000" b="0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23BA248-FF91-4034-9C1F-FF244A814439}"/>
                </a:ext>
              </a:extLst>
            </p:cNvPr>
            <p:cNvSpPr txBox="1"/>
            <p:nvPr/>
          </p:nvSpPr>
          <p:spPr>
            <a:xfrm>
              <a:off x="3494784" y="4993823"/>
              <a:ext cx="482824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8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alpha val="44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07</a:t>
              </a:r>
              <a:endParaRPr kumimoji="1" lang="ko-KR" altLang="en-US" sz="2000" b="0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C66E0D2F-E77A-47C5-9C0C-53C384A8D7FC}"/>
                </a:ext>
              </a:extLst>
            </p:cNvPr>
            <p:cNvGrpSpPr/>
            <p:nvPr/>
          </p:nvGrpSpPr>
          <p:grpSpPr>
            <a:xfrm>
              <a:off x="3933182" y="2267347"/>
              <a:ext cx="178845" cy="2908895"/>
              <a:chOff x="3933182" y="2267347"/>
              <a:chExt cx="178845" cy="2908895"/>
            </a:xfrm>
          </p:grpSpPr>
          <p:cxnSp>
            <p:nvCxnSpPr>
              <p:cNvPr id="8" name="직선 연결선 7">
                <a:extLst>
                  <a:ext uri="{FF2B5EF4-FFF2-40B4-BE49-F238E27FC236}">
                    <a16:creationId xmlns:a16="http://schemas.microsoft.com/office/drawing/2014/main" id="{602998A7-7075-4B48-8E19-9A21D5F179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33182" y="2267347"/>
                <a:ext cx="178845" cy="0"/>
              </a:xfrm>
              <a:prstGeom prst="line">
                <a:avLst/>
              </a:prstGeom>
              <a:ln w="19050">
                <a:solidFill>
                  <a:schemeClr val="tx1">
                    <a:alpha val="44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직선 연결선 44">
                <a:extLst>
                  <a:ext uri="{FF2B5EF4-FFF2-40B4-BE49-F238E27FC236}">
                    <a16:creationId xmlns:a16="http://schemas.microsoft.com/office/drawing/2014/main" id="{C2B59A63-009D-4C2E-88D0-98BA03A980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33182" y="2752163"/>
                <a:ext cx="178845" cy="0"/>
              </a:xfrm>
              <a:prstGeom prst="line">
                <a:avLst/>
              </a:prstGeom>
              <a:ln w="19050">
                <a:solidFill>
                  <a:schemeClr val="tx1">
                    <a:alpha val="44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직선 연결선 45">
                <a:extLst>
                  <a:ext uri="{FF2B5EF4-FFF2-40B4-BE49-F238E27FC236}">
                    <a16:creationId xmlns:a16="http://schemas.microsoft.com/office/drawing/2014/main" id="{1BFA2682-4451-4DA3-A28E-9DC66D9863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33182" y="3236979"/>
                <a:ext cx="178845" cy="0"/>
              </a:xfrm>
              <a:prstGeom prst="line">
                <a:avLst/>
              </a:prstGeom>
              <a:ln w="19050">
                <a:solidFill>
                  <a:schemeClr val="tx1">
                    <a:alpha val="44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46">
                <a:extLst>
                  <a:ext uri="{FF2B5EF4-FFF2-40B4-BE49-F238E27FC236}">
                    <a16:creationId xmlns:a16="http://schemas.microsoft.com/office/drawing/2014/main" id="{EBFDE066-47D0-4C5C-BAE8-8F1AB1C35B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33182" y="3721795"/>
                <a:ext cx="178845" cy="0"/>
              </a:xfrm>
              <a:prstGeom prst="line">
                <a:avLst/>
              </a:prstGeom>
              <a:ln w="19050">
                <a:solidFill>
                  <a:schemeClr val="tx1">
                    <a:alpha val="44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연결선 47">
                <a:extLst>
                  <a:ext uri="{FF2B5EF4-FFF2-40B4-BE49-F238E27FC236}">
                    <a16:creationId xmlns:a16="http://schemas.microsoft.com/office/drawing/2014/main" id="{D69EF121-1090-482E-B79A-60E270A72F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33182" y="4206611"/>
                <a:ext cx="178845" cy="0"/>
              </a:xfrm>
              <a:prstGeom prst="line">
                <a:avLst/>
              </a:prstGeom>
              <a:ln w="19050">
                <a:solidFill>
                  <a:schemeClr val="tx1">
                    <a:alpha val="44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직선 연결선 48">
                <a:extLst>
                  <a:ext uri="{FF2B5EF4-FFF2-40B4-BE49-F238E27FC236}">
                    <a16:creationId xmlns:a16="http://schemas.microsoft.com/office/drawing/2014/main" id="{4EB5E169-A817-4096-991D-B8DDA472F0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33182" y="4691427"/>
                <a:ext cx="178845" cy="0"/>
              </a:xfrm>
              <a:prstGeom prst="line">
                <a:avLst/>
              </a:prstGeom>
              <a:ln w="19050">
                <a:solidFill>
                  <a:schemeClr val="tx1">
                    <a:alpha val="44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직선 연결선 49">
                <a:extLst>
                  <a:ext uri="{FF2B5EF4-FFF2-40B4-BE49-F238E27FC236}">
                    <a16:creationId xmlns:a16="http://schemas.microsoft.com/office/drawing/2014/main" id="{635F44D6-C6D2-480C-B095-DFDAC1730F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33182" y="5176242"/>
                <a:ext cx="178845" cy="0"/>
              </a:xfrm>
              <a:prstGeom prst="line">
                <a:avLst/>
              </a:prstGeom>
              <a:ln w="19050">
                <a:solidFill>
                  <a:schemeClr val="tx1">
                    <a:alpha val="44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8508A748-61F3-45ED-B234-EB8AA221CDD7}"/>
              </a:ext>
            </a:extLst>
          </p:cNvPr>
          <p:cNvGrpSpPr/>
          <p:nvPr/>
        </p:nvGrpSpPr>
        <p:grpSpPr>
          <a:xfrm>
            <a:off x="5983979" y="2335163"/>
            <a:ext cx="2174207" cy="3811300"/>
            <a:chOff x="6018571" y="2070373"/>
            <a:chExt cx="2174207" cy="3811300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E997CEA-6781-4068-A33B-B4D913498A5E}"/>
                </a:ext>
              </a:extLst>
            </p:cNvPr>
            <p:cNvSpPr txBox="1"/>
            <p:nvPr/>
          </p:nvSpPr>
          <p:spPr>
            <a:xfrm>
              <a:off x="6626324" y="2070373"/>
              <a:ext cx="1566454" cy="381130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8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140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6350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정신장애</a:t>
              </a:r>
              <a:endParaRPr kumimoji="0" lang="en-US" altLang="ko-KR" sz="2000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6350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140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6350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신장장애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140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6350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심장장애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140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6350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호흡기장애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140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2000" spc="-150" dirty="0" err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6350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간장애</a:t>
              </a:r>
              <a:endParaRPr kumimoji="0" lang="ko-KR" altLang="en-US" sz="2000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6350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140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6350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안면장애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140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6350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장루</a:t>
              </a:r>
              <a:r>
                <a:rPr kumimoji="0" lang="en-US" altLang="ko-KR" sz="2000" spc="-15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6350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·</a:t>
              </a:r>
              <a:r>
                <a:rPr kumimoji="0" lang="ko-KR" altLang="en-US" sz="2000" spc="-150" dirty="0" err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6350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요루장애</a:t>
              </a:r>
              <a:endParaRPr kumimoji="0" lang="ko-KR" altLang="en-US" sz="2000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6350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140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2000" spc="-150" dirty="0" err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6350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뇌전증장애</a:t>
              </a:r>
              <a:endParaRPr kumimoji="0" lang="ko-KR" altLang="en-US" sz="2000" spc="-15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6350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42E9E474-4FC2-42FA-B865-B759B0EE00E3}"/>
                </a:ext>
              </a:extLst>
            </p:cNvPr>
            <p:cNvSpPr txBox="1"/>
            <p:nvPr/>
          </p:nvSpPr>
          <p:spPr>
            <a:xfrm>
              <a:off x="6018572" y="2089120"/>
              <a:ext cx="482824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8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alpha val="44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08</a:t>
              </a:r>
              <a:endParaRPr kumimoji="1" lang="ko-KR" altLang="en-US" sz="2000" b="0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28C9E60-EF6F-42CE-A3E5-1BC60F1423B6}"/>
                </a:ext>
              </a:extLst>
            </p:cNvPr>
            <p:cNvSpPr txBox="1"/>
            <p:nvPr/>
          </p:nvSpPr>
          <p:spPr>
            <a:xfrm>
              <a:off x="6018572" y="2570643"/>
              <a:ext cx="482824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8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alpha val="44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09</a:t>
              </a:r>
              <a:endParaRPr kumimoji="1" lang="ko-KR" altLang="en-US" sz="2000" b="0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99DA620-B34E-4918-9C68-9DE2F56C2A72}"/>
                </a:ext>
              </a:extLst>
            </p:cNvPr>
            <p:cNvSpPr txBox="1"/>
            <p:nvPr/>
          </p:nvSpPr>
          <p:spPr>
            <a:xfrm>
              <a:off x="6018572" y="3052166"/>
              <a:ext cx="482824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8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alpha val="44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10</a:t>
              </a:r>
              <a:endParaRPr kumimoji="1" lang="ko-KR" altLang="en-US" sz="2000" b="0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DD4C52A-5A29-40C4-B3C3-39F3609147A7}"/>
                </a:ext>
              </a:extLst>
            </p:cNvPr>
            <p:cNvSpPr txBox="1"/>
            <p:nvPr/>
          </p:nvSpPr>
          <p:spPr>
            <a:xfrm>
              <a:off x="6018571" y="3533689"/>
              <a:ext cx="482824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8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alpha val="44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11</a:t>
              </a:r>
              <a:endParaRPr kumimoji="1" lang="ko-KR" altLang="en-US" sz="2000" b="0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B3DF684-6802-4D2E-B43F-6BAB79586843}"/>
                </a:ext>
              </a:extLst>
            </p:cNvPr>
            <p:cNvSpPr txBox="1"/>
            <p:nvPr/>
          </p:nvSpPr>
          <p:spPr>
            <a:xfrm>
              <a:off x="6018572" y="4015212"/>
              <a:ext cx="482824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8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alpha val="44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12</a:t>
              </a:r>
              <a:endParaRPr kumimoji="1" lang="ko-KR" altLang="en-US" sz="2000" b="0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76A30DF5-E52C-466D-AE0A-AB1BFB851E03}"/>
                </a:ext>
              </a:extLst>
            </p:cNvPr>
            <p:cNvSpPr txBox="1"/>
            <p:nvPr/>
          </p:nvSpPr>
          <p:spPr>
            <a:xfrm>
              <a:off x="6018572" y="4513987"/>
              <a:ext cx="482824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8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alpha val="44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13</a:t>
              </a:r>
              <a:endParaRPr kumimoji="1" lang="ko-KR" altLang="en-US" sz="2000" b="0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129F472-DFCC-4FFB-88DA-1E8889C85BD4}"/>
                </a:ext>
              </a:extLst>
            </p:cNvPr>
            <p:cNvSpPr txBox="1"/>
            <p:nvPr/>
          </p:nvSpPr>
          <p:spPr>
            <a:xfrm>
              <a:off x="6018572" y="4995510"/>
              <a:ext cx="482824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8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alpha val="44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14</a:t>
              </a:r>
              <a:endParaRPr kumimoji="1" lang="ko-KR" altLang="en-US" sz="2000" b="0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1DFA07B-5E1C-49F4-AC58-63696BFF3FC3}"/>
                </a:ext>
              </a:extLst>
            </p:cNvPr>
            <p:cNvSpPr txBox="1"/>
            <p:nvPr/>
          </p:nvSpPr>
          <p:spPr>
            <a:xfrm>
              <a:off x="6018572" y="5459779"/>
              <a:ext cx="482824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8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alpha val="44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15</a:t>
              </a:r>
              <a:endParaRPr kumimoji="1" lang="ko-KR" altLang="en-US" sz="2000" b="0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53" name="직선 연결선 52">
              <a:extLst>
                <a:ext uri="{FF2B5EF4-FFF2-40B4-BE49-F238E27FC236}">
                  <a16:creationId xmlns:a16="http://schemas.microsoft.com/office/drawing/2014/main" id="{232D8C26-5B0E-4934-9EB6-A389E63132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3733" y="2267347"/>
              <a:ext cx="178845" cy="0"/>
            </a:xfrm>
            <a:prstGeom prst="line">
              <a:avLst/>
            </a:prstGeom>
            <a:ln w="19050">
              <a:solidFill>
                <a:schemeClr val="tx1">
                  <a:alpha val="44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연결선 53">
              <a:extLst>
                <a:ext uri="{FF2B5EF4-FFF2-40B4-BE49-F238E27FC236}">
                  <a16:creationId xmlns:a16="http://schemas.microsoft.com/office/drawing/2014/main" id="{9C519958-8512-4330-8C3F-5CCF11C037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3733" y="2752190"/>
              <a:ext cx="178845" cy="0"/>
            </a:xfrm>
            <a:prstGeom prst="line">
              <a:avLst/>
            </a:prstGeom>
            <a:ln w="19050">
              <a:solidFill>
                <a:schemeClr val="tx1">
                  <a:alpha val="44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>
              <a:extLst>
                <a:ext uri="{FF2B5EF4-FFF2-40B4-BE49-F238E27FC236}">
                  <a16:creationId xmlns:a16="http://schemas.microsoft.com/office/drawing/2014/main" id="{A6852B02-6488-4146-BFAE-E4534C9494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3733" y="3237033"/>
              <a:ext cx="178845" cy="0"/>
            </a:xfrm>
            <a:prstGeom prst="line">
              <a:avLst/>
            </a:prstGeom>
            <a:ln w="19050">
              <a:solidFill>
                <a:schemeClr val="tx1">
                  <a:alpha val="44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 55">
              <a:extLst>
                <a:ext uri="{FF2B5EF4-FFF2-40B4-BE49-F238E27FC236}">
                  <a16:creationId xmlns:a16="http://schemas.microsoft.com/office/drawing/2014/main" id="{A5F67677-BF9C-400B-87CB-594A932173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3733" y="3721876"/>
              <a:ext cx="178845" cy="0"/>
            </a:xfrm>
            <a:prstGeom prst="line">
              <a:avLst/>
            </a:prstGeom>
            <a:ln w="19050">
              <a:solidFill>
                <a:schemeClr val="tx1">
                  <a:alpha val="44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>
              <a:extLst>
                <a:ext uri="{FF2B5EF4-FFF2-40B4-BE49-F238E27FC236}">
                  <a16:creationId xmlns:a16="http://schemas.microsoft.com/office/drawing/2014/main" id="{49A452C4-2566-4478-BD97-6E8156ABFE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3733" y="4206719"/>
              <a:ext cx="178845" cy="0"/>
            </a:xfrm>
            <a:prstGeom prst="line">
              <a:avLst/>
            </a:prstGeom>
            <a:ln w="19050">
              <a:solidFill>
                <a:schemeClr val="tx1">
                  <a:alpha val="44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>
              <a:extLst>
                <a:ext uri="{FF2B5EF4-FFF2-40B4-BE49-F238E27FC236}">
                  <a16:creationId xmlns:a16="http://schemas.microsoft.com/office/drawing/2014/main" id="{B00C3AA7-5012-4061-8C61-7637284556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3733" y="4691562"/>
              <a:ext cx="178845" cy="0"/>
            </a:xfrm>
            <a:prstGeom prst="line">
              <a:avLst/>
            </a:prstGeom>
            <a:ln w="19050">
              <a:solidFill>
                <a:schemeClr val="tx1">
                  <a:alpha val="44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>
              <a:extLst>
                <a:ext uri="{FF2B5EF4-FFF2-40B4-BE49-F238E27FC236}">
                  <a16:creationId xmlns:a16="http://schemas.microsoft.com/office/drawing/2014/main" id="{F3601A8F-A4A0-46B9-9908-A44C7A1989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3733" y="5176405"/>
              <a:ext cx="178845" cy="0"/>
            </a:xfrm>
            <a:prstGeom prst="line">
              <a:avLst/>
            </a:prstGeom>
            <a:ln w="19050">
              <a:solidFill>
                <a:schemeClr val="tx1">
                  <a:alpha val="44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연결선 60">
              <a:extLst>
                <a:ext uri="{FF2B5EF4-FFF2-40B4-BE49-F238E27FC236}">
                  <a16:creationId xmlns:a16="http://schemas.microsoft.com/office/drawing/2014/main" id="{0D1368FC-BF63-4EFC-AA9A-48E700EF1B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3733" y="5661248"/>
              <a:ext cx="178845" cy="0"/>
            </a:xfrm>
            <a:prstGeom prst="line">
              <a:avLst/>
            </a:prstGeom>
            <a:ln w="19050">
              <a:solidFill>
                <a:schemeClr val="tx1">
                  <a:alpha val="44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직사각형 8">
            <a:extLst>
              <a:ext uri="{FF2B5EF4-FFF2-40B4-BE49-F238E27FC236}">
                <a16:creationId xmlns:a16="http://schemas.microsoft.com/office/drawing/2014/main" id="{1044EE3A-081C-43F0-B7B3-E93F22DE6589}"/>
              </a:ext>
            </a:extLst>
          </p:cNvPr>
          <p:cNvSpPr/>
          <p:nvPr/>
        </p:nvSpPr>
        <p:spPr>
          <a:xfrm>
            <a:off x="5159253" y="1914525"/>
            <a:ext cx="3358983" cy="8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E91D2AC8-B9C0-4540-AFDA-67BBA857E365}"/>
              </a:ext>
            </a:extLst>
          </p:cNvPr>
          <p:cNvSpPr/>
          <p:nvPr/>
        </p:nvSpPr>
        <p:spPr>
          <a:xfrm>
            <a:off x="625765" y="6280745"/>
            <a:ext cx="7892471" cy="8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58F07DDC-8BF0-4B93-8AA1-0C991EC94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t>14</a:t>
            </a:fld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2237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자전거, 실외, 남자, 사람이(가) 표시된 사진&#10;&#10;자동 생성된 설명">
            <a:extLst>
              <a:ext uri="{FF2B5EF4-FFF2-40B4-BE49-F238E27FC236}">
                <a16:creationId xmlns:a16="http://schemas.microsoft.com/office/drawing/2014/main" id="{97A24B03-38D3-4A5C-B984-5F035EEBB0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1" r="33150"/>
          <a:stretch/>
        </p:blipFill>
        <p:spPr>
          <a:xfrm>
            <a:off x="0" y="1828432"/>
            <a:ext cx="6112820" cy="50295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268F876-9119-4EC3-BE0A-CB6E4E34F021}"/>
              </a:ext>
            </a:extLst>
          </p:cNvPr>
          <p:cNvSpPr txBox="1"/>
          <p:nvPr/>
        </p:nvSpPr>
        <p:spPr>
          <a:xfrm>
            <a:off x="314528" y="176263"/>
            <a:ext cx="149656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지체장애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B4B73D71-BFC3-496E-A1B9-676082990D7C}"/>
              </a:ext>
            </a:extLst>
          </p:cNvPr>
          <p:cNvGrpSpPr/>
          <p:nvPr/>
        </p:nvGrpSpPr>
        <p:grpSpPr>
          <a:xfrm>
            <a:off x="920289" y="900700"/>
            <a:ext cx="7118148" cy="2691968"/>
            <a:chOff x="793289" y="900700"/>
            <a:chExt cx="7118148" cy="269196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8B7EB3-23FE-4367-A8DA-693F0BB84B06}"/>
                </a:ext>
              </a:extLst>
            </p:cNvPr>
            <p:cNvSpPr txBox="1"/>
            <p:nvPr/>
          </p:nvSpPr>
          <p:spPr>
            <a:xfrm>
              <a:off x="1130735" y="1383540"/>
              <a:ext cx="6519259" cy="83099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32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lvl="0">
                <a:defRPr/>
              </a:pPr>
              <a:r>
                <a:rPr lang="ko-KR" altLang="en-US" sz="24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accent1"/>
                  </a:solidFill>
                </a:rPr>
                <a:t>몸통과 팔다리에 불편을 겪는 장애</a:t>
              </a:r>
              <a:r>
                <a:rPr lang="ko-KR" altLang="en-US" sz="24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를 말하며</a:t>
              </a:r>
              <a:endParaRPr lang="en-US" altLang="ko-KR" sz="24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  <a:p>
              <a:pPr lvl="0">
                <a:defRPr/>
              </a:pPr>
              <a:r>
                <a:rPr kumimoji="1" lang="ko-KR" altLang="en-US" sz="2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재활 및 보조기구의 발달로 취업영역이 점점 확대</a:t>
              </a:r>
            </a:p>
          </p:txBody>
        </p: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2264DA46-921F-4D35-B592-411F1D95EEBC}"/>
                </a:ext>
              </a:extLst>
            </p:cNvPr>
            <p:cNvGrpSpPr/>
            <p:nvPr/>
          </p:nvGrpSpPr>
          <p:grpSpPr>
            <a:xfrm>
              <a:off x="793289" y="900700"/>
              <a:ext cx="7118148" cy="2691968"/>
              <a:chOff x="793289" y="900700"/>
              <a:chExt cx="7118148" cy="2691968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C939134-147A-48AF-A66B-170262A4894C}"/>
                  </a:ext>
                </a:extLst>
              </p:cNvPr>
              <p:cNvSpPr txBox="1"/>
              <p:nvPr/>
            </p:nvSpPr>
            <p:spPr>
              <a:xfrm>
                <a:off x="793289" y="900700"/>
                <a:ext cx="668678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  <a:alpha val="40000"/>
                      </a:prstClr>
                    </a:solidFill>
                    <a:effectLst/>
                    <a:uLnTx/>
                    <a:uFillTx/>
                    <a:latin typeface="나눔명조 ExtraBold" panose="02020603020101020101" pitchFamily="18" charset="-127"/>
                    <a:ea typeface="나눔명조 ExtraBold" panose="02020603020101020101" pitchFamily="18" charset="-127"/>
                    <a:cs typeface="+mn-cs"/>
                  </a:rPr>
                  <a:t>“</a:t>
                </a:r>
                <a:endParaRPr kumimoji="0" lang="ko-KR" altLang="en-US" sz="10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alpha val="40000"/>
                    </a:prstClr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0B0C9F3-B317-4C77-88F1-80334F4712D2}"/>
                  </a:ext>
                </a:extLst>
              </p:cNvPr>
              <p:cNvSpPr txBox="1"/>
              <p:nvPr/>
            </p:nvSpPr>
            <p:spPr>
              <a:xfrm>
                <a:off x="7261766" y="1961452"/>
                <a:ext cx="649671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  <a:alpha val="40000"/>
                      </a:prstClr>
                    </a:solidFill>
                    <a:effectLst/>
                    <a:uLnTx/>
                    <a:uFillTx/>
                    <a:latin typeface="나눔명조 ExtraBold" panose="02020603020101020101" pitchFamily="18" charset="-127"/>
                    <a:ea typeface="나눔명조 ExtraBold" panose="02020603020101020101" pitchFamily="18" charset="-127"/>
                    <a:cs typeface="+mn-cs"/>
                  </a:rPr>
                  <a:t>”</a:t>
                </a:r>
                <a:endParaRPr kumimoji="0" lang="ko-KR" altLang="en-US" sz="10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alpha val="40000"/>
                    </a:prstClr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+mn-cs"/>
                </a:endParaRPr>
              </a:p>
            </p:txBody>
          </p: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B5C70CC8-8C71-4EDC-BD52-DFD12939A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8097" y="1237071"/>
                <a:ext cx="6200682" cy="0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8AA4B946-6712-4496-ABBF-5F4E3C6B3B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2006" y="2348743"/>
                <a:ext cx="6200682" cy="0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39F6788B-AD12-4310-9CAC-1D961B2457DC}"/>
              </a:ext>
            </a:extLst>
          </p:cNvPr>
          <p:cNvGrpSpPr/>
          <p:nvPr/>
        </p:nvGrpSpPr>
        <p:grpSpPr>
          <a:xfrm>
            <a:off x="7178254" y="2701130"/>
            <a:ext cx="1665521" cy="1746332"/>
            <a:chOff x="6969174" y="2511232"/>
            <a:chExt cx="1665521" cy="1746332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ED9F28E3-94ED-45FC-B8F4-453098E286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30149" y="2667544"/>
              <a:ext cx="1517259" cy="1517259"/>
            </a:xfrm>
            <a:prstGeom prst="ellipse">
              <a:avLst/>
            </a:prstGeom>
            <a:ln w="50800">
              <a:solidFill>
                <a:schemeClr val="bg1"/>
              </a:solidFill>
            </a:ln>
            <a:effectLst>
              <a:outerShdw dist="88900" dir="2700000" algn="tl" rotWithShape="0">
                <a:schemeClr val="accent1">
                  <a:alpha val="60000"/>
                </a:schemeClr>
              </a:outerShdw>
            </a:effectLst>
          </p:spPr>
        </p:pic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84755659-21E8-4251-BB6A-5BBCADDB3475}"/>
                </a:ext>
              </a:extLst>
            </p:cNvPr>
            <p:cNvSpPr/>
            <p:nvPr/>
          </p:nvSpPr>
          <p:spPr>
            <a:xfrm>
              <a:off x="6969174" y="2511232"/>
              <a:ext cx="1665519" cy="1665519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6AAC206A-87C6-429C-9533-A36C9DF78829}"/>
                </a:ext>
              </a:extLst>
            </p:cNvPr>
            <p:cNvSpPr/>
            <p:nvPr/>
          </p:nvSpPr>
          <p:spPr>
            <a:xfrm>
              <a:off x="6969175" y="2592044"/>
              <a:ext cx="1665520" cy="1665520"/>
            </a:xfrm>
            <a:prstGeom prst="ellipse">
              <a:avLst/>
            </a:prstGeom>
            <a:noFill/>
            <a:ln>
              <a:solidFill>
                <a:schemeClr val="accent1">
                  <a:alpha val="4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4E94F44-DF0D-4CB7-BCFF-83A657267990}"/>
              </a:ext>
            </a:extLst>
          </p:cNvPr>
          <p:cNvGrpSpPr/>
          <p:nvPr/>
        </p:nvGrpSpPr>
        <p:grpSpPr>
          <a:xfrm>
            <a:off x="3873553" y="2574980"/>
            <a:ext cx="2035249" cy="2144073"/>
            <a:chOff x="4294782" y="2183442"/>
            <a:chExt cx="2035249" cy="2144073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id="{0551F485-AAA9-4F2B-8F0E-75E4F0D1A530}"/>
                </a:ext>
              </a:extLst>
            </p:cNvPr>
            <p:cNvSpPr/>
            <p:nvPr/>
          </p:nvSpPr>
          <p:spPr>
            <a:xfrm>
              <a:off x="4299827" y="2183442"/>
              <a:ext cx="2030204" cy="203020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BAA523D6-9A50-4115-AE09-E77BEA44C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01482" y="2252126"/>
              <a:ext cx="1920889" cy="1920889"/>
            </a:xfrm>
            <a:prstGeom prst="ellipse">
              <a:avLst/>
            </a:prstGeom>
            <a:ln w="50800">
              <a:solidFill>
                <a:schemeClr val="bg1"/>
              </a:solidFill>
            </a:ln>
            <a:effectLst>
              <a:outerShdw dist="88900" dir="2700000" algn="tl" rotWithShape="0">
                <a:schemeClr val="accent1">
                  <a:alpha val="60000"/>
                </a:schemeClr>
              </a:outerShdw>
            </a:effectLst>
          </p:spPr>
        </p:pic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3FF15B89-3FB7-4E32-BE7B-5C92BD48F656}"/>
                </a:ext>
              </a:extLst>
            </p:cNvPr>
            <p:cNvSpPr/>
            <p:nvPr/>
          </p:nvSpPr>
          <p:spPr>
            <a:xfrm>
              <a:off x="4294782" y="2297311"/>
              <a:ext cx="2030204" cy="2030204"/>
            </a:xfrm>
            <a:prstGeom prst="ellipse">
              <a:avLst/>
            </a:prstGeom>
            <a:noFill/>
            <a:ln>
              <a:solidFill>
                <a:schemeClr val="accent1">
                  <a:alpha val="4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B4296927-0358-4EE3-81EA-7FB3DFB5E985}"/>
              </a:ext>
            </a:extLst>
          </p:cNvPr>
          <p:cNvGrpSpPr/>
          <p:nvPr/>
        </p:nvGrpSpPr>
        <p:grpSpPr>
          <a:xfrm>
            <a:off x="0" y="5445493"/>
            <a:ext cx="9144000" cy="958233"/>
            <a:chOff x="0" y="5601983"/>
            <a:chExt cx="9144000" cy="958233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B42048DB-F339-4893-A109-B3AF01735CDA}"/>
                </a:ext>
              </a:extLst>
            </p:cNvPr>
            <p:cNvSpPr/>
            <p:nvPr/>
          </p:nvSpPr>
          <p:spPr>
            <a:xfrm>
              <a:off x="0" y="5601983"/>
              <a:ext cx="9144000" cy="958233"/>
            </a:xfrm>
            <a:prstGeom prst="rect">
              <a:avLst/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8EB04B-AA7D-494C-AA51-DD4572CCFAF8}"/>
                </a:ext>
              </a:extLst>
            </p:cNvPr>
            <p:cNvSpPr txBox="1"/>
            <p:nvPr/>
          </p:nvSpPr>
          <p:spPr>
            <a:xfrm>
              <a:off x="2064977" y="5828219"/>
              <a:ext cx="35653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-150" normalizeH="0" baseline="0" noProof="0" dirty="0" smtClean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2019</a:t>
              </a:r>
              <a:r>
                <a:rPr kumimoji="0" lang="ko-KR" altLang="en-US" sz="2800" b="1" i="0" u="none" strike="noStrike" kern="1200" cap="none" spc="-150" normalizeH="0" baseline="0" noProof="0" dirty="0" smtClean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년 </a:t>
              </a:r>
              <a:r>
                <a:rPr kumimoji="0" lang="ko-KR" altLang="en-US" sz="24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전체 장애인의</a:t>
              </a:r>
              <a:endParaRPr kumimoji="0" lang="ko-KR" altLang="en-US" sz="2800" b="0" i="0" u="none" strike="noStrike" kern="1200" cap="none" spc="-15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380EC9-56EF-4265-BF9E-BDDFA4EFE70F}"/>
                </a:ext>
              </a:extLst>
            </p:cNvPr>
            <p:cNvSpPr txBox="1"/>
            <p:nvPr/>
          </p:nvSpPr>
          <p:spPr>
            <a:xfrm>
              <a:off x="5211489" y="5766922"/>
              <a:ext cx="14902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3600" b="1" spc="-150" dirty="0" smtClean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FFC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46</a:t>
              </a:r>
              <a:r>
                <a:rPr kumimoji="0" lang="en-US" altLang="ko-KR" sz="3600" b="1" i="0" u="none" strike="noStrike" kern="1200" cap="none" spc="-150" normalizeH="0" baseline="0" noProof="0" dirty="0" smtClean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.7%</a:t>
              </a:r>
              <a:endParaRPr kumimoji="0" lang="ko-KR" altLang="en-US" sz="3600" b="0" i="0" u="none" strike="noStrike" kern="1200" cap="none" spc="-15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C0F2E465-CBE8-45D8-8AD2-9C8FD56F9379}"/>
              </a:ext>
            </a:extLst>
          </p:cNvPr>
          <p:cNvGrpSpPr/>
          <p:nvPr/>
        </p:nvGrpSpPr>
        <p:grpSpPr>
          <a:xfrm>
            <a:off x="6045201" y="3888260"/>
            <a:ext cx="1191165" cy="1191165"/>
            <a:chOff x="5820230" y="3973359"/>
            <a:chExt cx="1665519" cy="1665519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1CAB561F-899D-40CC-AFF4-7DADAB0BE8B9}"/>
                </a:ext>
              </a:extLst>
            </p:cNvPr>
            <p:cNvSpPr/>
            <p:nvPr/>
          </p:nvSpPr>
          <p:spPr>
            <a:xfrm>
              <a:off x="5820230" y="3973359"/>
              <a:ext cx="1665519" cy="1665519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C8EC4F42-1D80-4312-A147-75CBC0499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22920" y="4092557"/>
              <a:ext cx="1509426" cy="1509426"/>
            </a:xfrm>
            <a:prstGeom prst="ellipse">
              <a:avLst/>
            </a:prstGeom>
            <a:ln w="50800">
              <a:solidFill>
                <a:schemeClr val="bg1"/>
              </a:solidFill>
            </a:ln>
            <a:effectLst>
              <a:outerShdw dist="88900" dir="2700000" algn="tl" rotWithShape="0">
                <a:schemeClr val="accent1">
                  <a:alpha val="60000"/>
                </a:schemeClr>
              </a:outerShdw>
            </a:effectLst>
          </p:spPr>
        </p:pic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EB2F7EAD-34B2-4AF8-A1FB-8286FDF53812}"/>
              </a:ext>
            </a:extLst>
          </p:cNvPr>
          <p:cNvGrpSpPr/>
          <p:nvPr/>
        </p:nvGrpSpPr>
        <p:grpSpPr>
          <a:xfrm>
            <a:off x="552373" y="2779096"/>
            <a:ext cx="2254954" cy="502793"/>
            <a:chOff x="5789750" y="2949726"/>
            <a:chExt cx="2254954" cy="575541"/>
          </a:xfrm>
        </p:grpSpPr>
        <p:sp>
          <p:nvSpPr>
            <p:cNvPr id="29" name="사각형: 둥근 모서리 28">
              <a:extLst>
                <a:ext uri="{FF2B5EF4-FFF2-40B4-BE49-F238E27FC236}">
                  <a16:creationId xmlns:a16="http://schemas.microsoft.com/office/drawing/2014/main" id="{B32A6C62-E8BD-48B8-A7AA-1C0662B3DB32}"/>
                </a:ext>
              </a:extLst>
            </p:cNvPr>
            <p:cNvSpPr/>
            <p:nvPr/>
          </p:nvSpPr>
          <p:spPr>
            <a:xfrm>
              <a:off x="5805954" y="2949726"/>
              <a:ext cx="2209408" cy="5755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0800">
              <a:solidFill>
                <a:srgbClr val="307ABE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CB05B65-8C71-49BF-BD60-D628B0C71217}"/>
                </a:ext>
              </a:extLst>
            </p:cNvPr>
            <p:cNvSpPr txBox="1"/>
            <p:nvPr/>
          </p:nvSpPr>
          <p:spPr>
            <a:xfrm>
              <a:off x="5789750" y="2978325"/>
              <a:ext cx="2254954" cy="5029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lnSpc>
                  <a:spcPct val="110000"/>
                </a:lnSpc>
                <a:buClr>
                  <a:srgbClr val="9F4AB6"/>
                </a:buClr>
                <a:defRPr kumimoji="1" sz="2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07ABE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2200" dirty="0"/>
                <a:t>절단장애</a:t>
              </a: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599737AF-C029-4B3C-A41B-EAB757E94C2C}"/>
              </a:ext>
            </a:extLst>
          </p:cNvPr>
          <p:cNvGrpSpPr/>
          <p:nvPr/>
        </p:nvGrpSpPr>
        <p:grpSpPr>
          <a:xfrm>
            <a:off x="554815" y="3397679"/>
            <a:ext cx="2254954" cy="502793"/>
            <a:chOff x="5792192" y="3735724"/>
            <a:chExt cx="2254954" cy="575541"/>
          </a:xfrm>
        </p:grpSpPr>
        <p:sp>
          <p:nvSpPr>
            <p:cNvPr id="33" name="사각형: 둥근 모서리 32">
              <a:extLst>
                <a:ext uri="{FF2B5EF4-FFF2-40B4-BE49-F238E27FC236}">
                  <a16:creationId xmlns:a16="http://schemas.microsoft.com/office/drawing/2014/main" id="{948B5C42-8EB8-4D1C-B6F0-6E902B71499E}"/>
                </a:ext>
              </a:extLst>
            </p:cNvPr>
            <p:cNvSpPr/>
            <p:nvPr/>
          </p:nvSpPr>
          <p:spPr>
            <a:xfrm>
              <a:off x="5805954" y="3735724"/>
              <a:ext cx="2181430" cy="5755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0800">
              <a:solidFill>
                <a:srgbClr val="307ABE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prstClr val="white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7205E8-B494-4E22-838C-B1324C0E7FA1}"/>
                </a:ext>
              </a:extLst>
            </p:cNvPr>
            <p:cNvSpPr txBox="1"/>
            <p:nvPr/>
          </p:nvSpPr>
          <p:spPr>
            <a:xfrm>
              <a:off x="5792192" y="3764323"/>
              <a:ext cx="2254954" cy="5029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lnSpc>
                  <a:spcPct val="110000"/>
                </a:lnSpc>
                <a:buClr>
                  <a:srgbClr val="9F4AB6"/>
                </a:buClr>
                <a:defRPr kumimoji="1" sz="2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07ABE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2200" dirty="0"/>
                <a:t>관절장애</a:t>
              </a: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B1F3D7F1-C953-4DCE-9401-BCA710A4518C}"/>
              </a:ext>
            </a:extLst>
          </p:cNvPr>
          <p:cNvGrpSpPr/>
          <p:nvPr/>
        </p:nvGrpSpPr>
        <p:grpSpPr>
          <a:xfrm>
            <a:off x="542678" y="4010754"/>
            <a:ext cx="2254954" cy="502793"/>
            <a:chOff x="5780055" y="4515641"/>
            <a:chExt cx="2254954" cy="575541"/>
          </a:xfrm>
        </p:grpSpPr>
        <p:sp>
          <p:nvSpPr>
            <p:cNvPr id="38" name="사각형: 둥근 모서리 37">
              <a:extLst>
                <a:ext uri="{FF2B5EF4-FFF2-40B4-BE49-F238E27FC236}">
                  <a16:creationId xmlns:a16="http://schemas.microsoft.com/office/drawing/2014/main" id="{8EC3D646-7C58-418C-8370-CB0AEF44EB9A}"/>
                </a:ext>
              </a:extLst>
            </p:cNvPr>
            <p:cNvSpPr/>
            <p:nvPr/>
          </p:nvSpPr>
          <p:spPr>
            <a:xfrm>
              <a:off x="5816558" y="4515641"/>
              <a:ext cx="2181430" cy="5755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0800">
              <a:solidFill>
                <a:srgbClr val="307ABE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1777954-6FBC-400C-B8AC-37B6ACFDC27C}"/>
                </a:ext>
              </a:extLst>
            </p:cNvPr>
            <p:cNvSpPr txBox="1"/>
            <p:nvPr/>
          </p:nvSpPr>
          <p:spPr>
            <a:xfrm>
              <a:off x="5780055" y="4534366"/>
              <a:ext cx="2254954" cy="5029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lnSpc>
                  <a:spcPct val="110000"/>
                </a:lnSpc>
                <a:buClr>
                  <a:srgbClr val="9F4AB6"/>
                </a:buClr>
                <a:defRPr kumimoji="1" sz="2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07ABE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2200" dirty="0"/>
                <a:t>지체기능장애</a:t>
              </a: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862D2DBA-58EC-4568-A71F-D2AA92D7F8E8}"/>
              </a:ext>
            </a:extLst>
          </p:cNvPr>
          <p:cNvGrpSpPr/>
          <p:nvPr/>
        </p:nvGrpSpPr>
        <p:grpSpPr>
          <a:xfrm>
            <a:off x="542678" y="4621607"/>
            <a:ext cx="2254954" cy="502793"/>
            <a:chOff x="5780055" y="4515641"/>
            <a:chExt cx="2254954" cy="575541"/>
          </a:xfrm>
        </p:grpSpPr>
        <p:sp>
          <p:nvSpPr>
            <p:cNvPr id="41" name="사각형: 둥근 모서리 40">
              <a:extLst>
                <a:ext uri="{FF2B5EF4-FFF2-40B4-BE49-F238E27FC236}">
                  <a16:creationId xmlns:a16="http://schemas.microsoft.com/office/drawing/2014/main" id="{4DBC968A-C244-48F8-AF68-E2CABE51B497}"/>
                </a:ext>
              </a:extLst>
            </p:cNvPr>
            <p:cNvSpPr/>
            <p:nvPr/>
          </p:nvSpPr>
          <p:spPr>
            <a:xfrm>
              <a:off x="5816558" y="4515641"/>
              <a:ext cx="2181430" cy="5755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0800">
              <a:solidFill>
                <a:srgbClr val="307ABE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39EFF6D-102C-42EF-9078-2E407D6776F7}"/>
                </a:ext>
              </a:extLst>
            </p:cNvPr>
            <p:cNvSpPr txBox="1"/>
            <p:nvPr/>
          </p:nvSpPr>
          <p:spPr>
            <a:xfrm>
              <a:off x="5780055" y="4554114"/>
              <a:ext cx="2254954" cy="5029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lnSpc>
                  <a:spcPct val="110000"/>
                </a:lnSpc>
                <a:buClr>
                  <a:srgbClr val="9F4AB6"/>
                </a:buClr>
                <a:defRPr kumimoji="1" sz="2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07ABE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2200" dirty="0"/>
                <a:t>변형장애</a:t>
              </a:r>
            </a:p>
          </p:txBody>
        </p:sp>
      </p:grp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DA9D59E7-FF3F-4815-A468-86AA42CCAF4A}"/>
              </a:ext>
            </a:extLst>
          </p:cNvPr>
          <p:cNvSpPr/>
          <p:nvPr/>
        </p:nvSpPr>
        <p:spPr>
          <a:xfrm>
            <a:off x="5630372" y="6446538"/>
            <a:ext cx="30123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출처</a:t>
            </a:r>
            <a:r>
              <a:rPr lang="en-US" altLang="ko-KR" sz="10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lang="ko-KR" altLang="en-US" sz="10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보건복지부</a:t>
            </a:r>
            <a:r>
              <a:rPr lang="en-US" altLang="ko-KR" sz="10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0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장애인등록현황</a:t>
            </a:r>
            <a:r>
              <a:rPr lang="en-US" altLang="ko-KR" sz="10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lang="en-US" altLang="ko-KR" sz="1000" dirty="0" smtClean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2019</a:t>
            </a:r>
            <a:r>
              <a:rPr lang="ko-KR" altLang="en-US" sz="1000" dirty="0" smtClean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</a:t>
            </a:r>
            <a:r>
              <a:rPr lang="en-US" altLang="ko-KR" sz="10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12</a:t>
            </a:r>
            <a:r>
              <a:rPr lang="ko-KR" altLang="en-US" sz="10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월 기준</a:t>
            </a:r>
            <a:r>
              <a:rPr lang="en-US" altLang="ko-KR" sz="10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1000" dirty="0">
              <a:ln>
                <a:solidFill>
                  <a:srgbClr val="307ABE">
                    <a:shade val="50000"/>
                    <a:alpha val="0"/>
                  </a:srgb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4" name="슬라이드 번호 개체 틀 6">
            <a:extLst>
              <a:ext uri="{FF2B5EF4-FFF2-40B4-BE49-F238E27FC236}">
                <a16:creationId xmlns:a16="http://schemas.microsoft.com/office/drawing/2014/main" id="{3C3B9B13-425C-482C-A8D3-345109349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56709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90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DF73E8ED-82EA-4B34-8AE4-84B035F7E383}"/>
              </a:ext>
            </a:extLst>
          </p:cNvPr>
          <p:cNvSpPr/>
          <p:nvPr/>
        </p:nvSpPr>
        <p:spPr>
          <a:xfrm>
            <a:off x="4918624" y="195111"/>
            <a:ext cx="3844420" cy="438835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571796" y="210023"/>
            <a:ext cx="2964273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함께 일할 때 필요한 </a:t>
            </a:r>
            <a:r>
              <a:rPr kumimoji="1" lang="ko-KR" altLang="en-US" sz="2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FFC000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에티켓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68322AD-CAEF-47CB-BD70-9087F214AF68}"/>
              </a:ext>
            </a:extLst>
          </p:cNvPr>
          <p:cNvSpPr txBox="1"/>
          <p:nvPr/>
        </p:nvSpPr>
        <p:spPr>
          <a:xfrm>
            <a:off x="314528" y="176263"/>
            <a:ext cx="149656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지체장애</a:t>
            </a:r>
          </a:p>
        </p:txBody>
      </p:sp>
      <p:grpSp>
        <p:nvGrpSpPr>
          <p:cNvPr id="22" name="그래픽 20">
            <a:extLst>
              <a:ext uri="{FF2B5EF4-FFF2-40B4-BE49-F238E27FC236}">
                <a16:creationId xmlns:a16="http://schemas.microsoft.com/office/drawing/2014/main" id="{4E84CAAA-5119-4B27-BE2B-655EA7F4925F}"/>
              </a:ext>
            </a:extLst>
          </p:cNvPr>
          <p:cNvGrpSpPr/>
          <p:nvPr/>
        </p:nvGrpSpPr>
        <p:grpSpPr>
          <a:xfrm>
            <a:off x="5185201" y="252611"/>
            <a:ext cx="320088" cy="400110"/>
            <a:chOff x="4095750" y="2833687"/>
            <a:chExt cx="952500" cy="1190625"/>
          </a:xfrm>
          <a:solidFill>
            <a:schemeClr val="bg1"/>
          </a:solidFill>
          <a:effectLst>
            <a:outerShdw blurRad="762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25A1B920-DA97-45B3-9918-E68866A84132}"/>
                </a:ext>
              </a:extLst>
            </p:cNvPr>
            <p:cNvSpPr/>
            <p:nvPr/>
          </p:nvSpPr>
          <p:spPr>
            <a:xfrm>
              <a:off x="4325442" y="2862044"/>
              <a:ext cx="171450" cy="171450"/>
            </a:xfrm>
            <a:custGeom>
              <a:avLst/>
              <a:gdLst>
                <a:gd name="connsiteX0" fmla="*/ 102244 w 171450"/>
                <a:gd name="connsiteY0" fmla="*/ 165782 h 171450"/>
                <a:gd name="connsiteX1" fmla="*/ 164347 w 171450"/>
                <a:gd name="connsiteY1" fmla="*/ 71627 h 171450"/>
                <a:gd name="connsiteX2" fmla="*/ 70783 w 171450"/>
                <a:gd name="connsiteY2" fmla="*/ 8686 h 171450"/>
                <a:gd name="connsiteX3" fmla="*/ 8737 w 171450"/>
                <a:gd name="connsiteY3" fmla="*/ 102793 h 171450"/>
                <a:gd name="connsiteX4" fmla="*/ 102244 w 171450"/>
                <a:gd name="connsiteY4" fmla="*/ 16578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02244" y="165782"/>
                  </a:moveTo>
                  <a:cubicBezTo>
                    <a:pt x="145116" y="157190"/>
                    <a:pt x="173006" y="114985"/>
                    <a:pt x="164347" y="71627"/>
                  </a:cubicBezTo>
                  <a:cubicBezTo>
                    <a:pt x="155622" y="28193"/>
                    <a:pt x="113674" y="104"/>
                    <a:pt x="70783" y="8686"/>
                  </a:cubicBezTo>
                  <a:cubicBezTo>
                    <a:pt x="27806" y="17306"/>
                    <a:pt x="41" y="59331"/>
                    <a:pt x="8737" y="102793"/>
                  </a:cubicBezTo>
                  <a:cubicBezTo>
                    <a:pt x="17396" y="146122"/>
                    <a:pt x="59268" y="174373"/>
                    <a:pt x="102244" y="16578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D4DC290E-BFCE-47FD-8DCC-ED00B6056100}"/>
                </a:ext>
              </a:extLst>
            </p:cNvPr>
            <p:cNvSpPr/>
            <p:nvPr/>
          </p:nvSpPr>
          <p:spPr>
            <a:xfrm>
              <a:off x="4646383" y="2862044"/>
              <a:ext cx="171450" cy="171450"/>
            </a:xfrm>
            <a:custGeom>
              <a:avLst/>
              <a:gdLst>
                <a:gd name="connsiteX0" fmla="*/ 70826 w 171450"/>
                <a:gd name="connsiteY0" fmla="*/ 165782 h 171450"/>
                <a:gd name="connsiteX1" fmla="*/ 8723 w 171450"/>
                <a:gd name="connsiteY1" fmla="*/ 71627 h 171450"/>
                <a:gd name="connsiteX2" fmla="*/ 102287 w 171450"/>
                <a:gd name="connsiteY2" fmla="*/ 8686 h 171450"/>
                <a:gd name="connsiteX3" fmla="*/ 164323 w 171450"/>
                <a:gd name="connsiteY3" fmla="*/ 102793 h 171450"/>
                <a:gd name="connsiteX4" fmla="*/ 70826 w 171450"/>
                <a:gd name="connsiteY4" fmla="*/ 16578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70826" y="165782"/>
                  </a:moveTo>
                  <a:cubicBezTo>
                    <a:pt x="27954" y="157190"/>
                    <a:pt x="55" y="114985"/>
                    <a:pt x="8723" y="71627"/>
                  </a:cubicBezTo>
                  <a:cubicBezTo>
                    <a:pt x="17438" y="28193"/>
                    <a:pt x="59386" y="104"/>
                    <a:pt x="102287" y="8686"/>
                  </a:cubicBezTo>
                  <a:cubicBezTo>
                    <a:pt x="145254" y="17306"/>
                    <a:pt x="173019" y="59331"/>
                    <a:pt x="164323" y="102793"/>
                  </a:cubicBezTo>
                  <a:cubicBezTo>
                    <a:pt x="155665" y="146122"/>
                    <a:pt x="113793" y="174373"/>
                    <a:pt x="70826" y="16578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28" name="자유형: 도형 27">
              <a:extLst>
                <a:ext uri="{FF2B5EF4-FFF2-40B4-BE49-F238E27FC236}">
                  <a16:creationId xmlns:a16="http://schemas.microsoft.com/office/drawing/2014/main" id="{67A60EB6-FE24-47C5-AB07-7E0CB79C07E9}"/>
                </a:ext>
              </a:extLst>
            </p:cNvPr>
            <p:cNvSpPr/>
            <p:nvPr/>
          </p:nvSpPr>
          <p:spPr>
            <a:xfrm>
              <a:off x="4097007" y="3015557"/>
              <a:ext cx="942975" cy="762000"/>
            </a:xfrm>
            <a:custGeom>
              <a:avLst/>
              <a:gdLst>
                <a:gd name="connsiteX0" fmla="*/ 933002 w 942975"/>
                <a:gd name="connsiteY0" fmla="*/ 197101 h 762000"/>
                <a:gd name="connsiteX1" fmla="*/ 759771 w 942975"/>
                <a:gd name="connsiteY1" fmla="*/ 25041 h 762000"/>
                <a:gd name="connsiteX2" fmla="*/ 719118 w 942975"/>
                <a:gd name="connsiteY2" fmla="*/ 7153 h 762000"/>
                <a:gd name="connsiteX3" fmla="*/ 667017 w 942975"/>
                <a:gd name="connsiteY3" fmla="*/ 41053 h 762000"/>
                <a:gd name="connsiteX4" fmla="*/ 601266 w 942975"/>
                <a:gd name="connsiteY4" fmla="*/ 228733 h 762000"/>
                <a:gd name="connsiteX5" fmla="*/ 488471 w 942975"/>
                <a:gd name="connsiteY5" fmla="*/ 191662 h 762000"/>
                <a:gd name="connsiteX6" fmla="*/ 475993 w 942975"/>
                <a:gd name="connsiteY6" fmla="*/ 189509 h 762000"/>
                <a:gd name="connsiteX7" fmla="*/ 462172 w 942975"/>
                <a:gd name="connsiteY7" fmla="*/ 191719 h 762000"/>
                <a:gd name="connsiteX8" fmla="*/ 349606 w 942975"/>
                <a:gd name="connsiteY8" fmla="*/ 228724 h 762000"/>
                <a:gd name="connsiteX9" fmla="*/ 283835 w 942975"/>
                <a:gd name="connsiteY9" fmla="*/ 41043 h 762000"/>
                <a:gd name="connsiteX10" fmla="*/ 231734 w 942975"/>
                <a:gd name="connsiteY10" fmla="*/ 7144 h 762000"/>
                <a:gd name="connsiteX11" fmla="*/ 191081 w 942975"/>
                <a:gd name="connsiteY11" fmla="*/ 25032 h 762000"/>
                <a:gd name="connsiteX12" fmla="*/ 17878 w 942975"/>
                <a:gd name="connsiteY12" fmla="*/ 197101 h 762000"/>
                <a:gd name="connsiteX13" fmla="*/ 7144 w 942975"/>
                <a:gd name="connsiteY13" fmla="*/ 223409 h 762000"/>
                <a:gd name="connsiteX14" fmla="*/ 7144 w 942975"/>
                <a:gd name="connsiteY14" fmla="*/ 697497 h 762000"/>
                <a:gd name="connsiteX15" fmla="*/ 26241 w 942975"/>
                <a:gd name="connsiteY15" fmla="*/ 743541 h 762000"/>
                <a:gd name="connsiteX16" fmla="*/ 71647 w 942975"/>
                <a:gd name="connsiteY16" fmla="*/ 762019 h 762000"/>
                <a:gd name="connsiteX17" fmla="*/ 118224 w 942975"/>
                <a:gd name="connsiteY17" fmla="*/ 743541 h 762000"/>
                <a:gd name="connsiteX18" fmla="*/ 137351 w 942975"/>
                <a:gd name="connsiteY18" fmla="*/ 697497 h 762000"/>
                <a:gd name="connsiteX19" fmla="*/ 137351 w 942975"/>
                <a:gd name="connsiteY19" fmla="*/ 314230 h 762000"/>
                <a:gd name="connsiteX20" fmla="*/ 254860 w 942975"/>
                <a:gd name="connsiteY20" fmla="*/ 195796 h 762000"/>
                <a:gd name="connsiteX21" fmla="*/ 287312 w 942975"/>
                <a:gd name="connsiteY21" fmla="*/ 288417 h 762000"/>
                <a:gd name="connsiteX22" fmla="*/ 324355 w 942975"/>
                <a:gd name="connsiteY22" fmla="*/ 314716 h 762000"/>
                <a:gd name="connsiteX23" fmla="*/ 333804 w 942975"/>
                <a:gd name="connsiteY23" fmla="*/ 313553 h 762000"/>
                <a:gd name="connsiteX24" fmla="*/ 475440 w 942975"/>
                <a:gd name="connsiteY24" fmla="*/ 269634 h 762000"/>
                <a:gd name="connsiteX25" fmla="*/ 617077 w 942975"/>
                <a:gd name="connsiteY25" fmla="*/ 313553 h 762000"/>
                <a:gd name="connsiteX26" fmla="*/ 626526 w 942975"/>
                <a:gd name="connsiteY26" fmla="*/ 314716 h 762000"/>
                <a:gd name="connsiteX27" fmla="*/ 663578 w 942975"/>
                <a:gd name="connsiteY27" fmla="*/ 288417 h 762000"/>
                <a:gd name="connsiteX28" fmla="*/ 696020 w 942975"/>
                <a:gd name="connsiteY28" fmla="*/ 195796 h 762000"/>
                <a:gd name="connsiteX29" fmla="*/ 813540 w 942975"/>
                <a:gd name="connsiteY29" fmla="*/ 314230 h 762000"/>
                <a:gd name="connsiteX30" fmla="*/ 813540 w 942975"/>
                <a:gd name="connsiteY30" fmla="*/ 697497 h 762000"/>
                <a:gd name="connsiteX31" fmla="*/ 832666 w 942975"/>
                <a:gd name="connsiteY31" fmla="*/ 743541 h 762000"/>
                <a:gd name="connsiteX32" fmla="*/ 879243 w 942975"/>
                <a:gd name="connsiteY32" fmla="*/ 762019 h 762000"/>
                <a:gd name="connsiteX33" fmla="*/ 924649 w 942975"/>
                <a:gd name="connsiteY33" fmla="*/ 743541 h 762000"/>
                <a:gd name="connsiteX34" fmla="*/ 943747 w 942975"/>
                <a:gd name="connsiteY34" fmla="*/ 697497 h 762000"/>
                <a:gd name="connsiteX35" fmla="*/ 943747 w 942975"/>
                <a:gd name="connsiteY35" fmla="*/ 223409 h 762000"/>
                <a:gd name="connsiteX36" fmla="*/ 933002 w 942975"/>
                <a:gd name="connsiteY36" fmla="*/ 197101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42975" h="762000">
                  <a:moveTo>
                    <a:pt x="933002" y="197101"/>
                  </a:moveTo>
                  <a:lnTo>
                    <a:pt x="759771" y="25041"/>
                  </a:lnTo>
                  <a:cubicBezTo>
                    <a:pt x="748598" y="13135"/>
                    <a:pt x="735073" y="7153"/>
                    <a:pt x="719118" y="7153"/>
                  </a:cubicBezTo>
                  <a:cubicBezTo>
                    <a:pt x="702402" y="7153"/>
                    <a:pt x="675608" y="17764"/>
                    <a:pt x="667017" y="41053"/>
                  </a:cubicBezTo>
                  <a:lnTo>
                    <a:pt x="601266" y="228733"/>
                  </a:lnTo>
                  <a:lnTo>
                    <a:pt x="488471" y="191662"/>
                  </a:lnTo>
                  <a:cubicBezTo>
                    <a:pt x="487651" y="191462"/>
                    <a:pt x="481060" y="189595"/>
                    <a:pt x="475993" y="189509"/>
                  </a:cubicBezTo>
                  <a:cubicBezTo>
                    <a:pt x="470268" y="189424"/>
                    <a:pt x="462991" y="191519"/>
                    <a:pt x="462172" y="191719"/>
                  </a:cubicBezTo>
                  <a:lnTo>
                    <a:pt x="349606" y="228724"/>
                  </a:lnTo>
                  <a:lnTo>
                    <a:pt x="283835" y="41043"/>
                  </a:lnTo>
                  <a:cubicBezTo>
                    <a:pt x="275244" y="17764"/>
                    <a:pt x="248460" y="7144"/>
                    <a:pt x="231734" y="7144"/>
                  </a:cubicBezTo>
                  <a:cubicBezTo>
                    <a:pt x="215779" y="7144"/>
                    <a:pt x="202254" y="13125"/>
                    <a:pt x="191081" y="25032"/>
                  </a:cubicBezTo>
                  <a:lnTo>
                    <a:pt x="17878" y="197101"/>
                  </a:lnTo>
                  <a:cubicBezTo>
                    <a:pt x="10697" y="204292"/>
                    <a:pt x="7144" y="213036"/>
                    <a:pt x="7144" y="223409"/>
                  </a:cubicBezTo>
                  <a:lnTo>
                    <a:pt x="7144" y="697497"/>
                  </a:lnTo>
                  <a:cubicBezTo>
                    <a:pt x="7144" y="715832"/>
                    <a:pt x="13506" y="731139"/>
                    <a:pt x="26241" y="743541"/>
                  </a:cubicBezTo>
                  <a:cubicBezTo>
                    <a:pt x="38967" y="755847"/>
                    <a:pt x="54102" y="762019"/>
                    <a:pt x="71647" y="762019"/>
                  </a:cubicBezTo>
                  <a:cubicBezTo>
                    <a:pt x="89973" y="762019"/>
                    <a:pt x="105499" y="755847"/>
                    <a:pt x="118224" y="743541"/>
                  </a:cubicBezTo>
                  <a:cubicBezTo>
                    <a:pt x="130959" y="731139"/>
                    <a:pt x="137351" y="715832"/>
                    <a:pt x="137351" y="697497"/>
                  </a:cubicBezTo>
                  <a:lnTo>
                    <a:pt x="137351" y="314230"/>
                  </a:lnTo>
                  <a:lnTo>
                    <a:pt x="254860" y="195796"/>
                  </a:lnTo>
                  <a:lnTo>
                    <a:pt x="287312" y="288417"/>
                  </a:lnTo>
                  <a:cubicBezTo>
                    <a:pt x="292932" y="304467"/>
                    <a:pt x="308019" y="314716"/>
                    <a:pt x="324355" y="314716"/>
                  </a:cubicBezTo>
                  <a:cubicBezTo>
                    <a:pt x="327470" y="314716"/>
                    <a:pt x="330641" y="314335"/>
                    <a:pt x="333804" y="313553"/>
                  </a:cubicBezTo>
                  <a:lnTo>
                    <a:pt x="475440" y="269634"/>
                  </a:lnTo>
                  <a:lnTo>
                    <a:pt x="617077" y="313553"/>
                  </a:lnTo>
                  <a:cubicBezTo>
                    <a:pt x="620239" y="314335"/>
                    <a:pt x="623411" y="314716"/>
                    <a:pt x="626526" y="314716"/>
                  </a:cubicBezTo>
                  <a:cubicBezTo>
                    <a:pt x="642861" y="314716"/>
                    <a:pt x="657949" y="304467"/>
                    <a:pt x="663578" y="288417"/>
                  </a:cubicBezTo>
                  <a:lnTo>
                    <a:pt x="696020" y="195796"/>
                  </a:lnTo>
                  <a:lnTo>
                    <a:pt x="813540" y="314230"/>
                  </a:lnTo>
                  <a:lnTo>
                    <a:pt x="813540" y="697497"/>
                  </a:lnTo>
                  <a:cubicBezTo>
                    <a:pt x="813540" y="715832"/>
                    <a:pt x="819931" y="731139"/>
                    <a:pt x="832666" y="743541"/>
                  </a:cubicBezTo>
                  <a:cubicBezTo>
                    <a:pt x="845391" y="755847"/>
                    <a:pt x="860908" y="762019"/>
                    <a:pt x="879243" y="762019"/>
                  </a:cubicBezTo>
                  <a:cubicBezTo>
                    <a:pt x="896779" y="762019"/>
                    <a:pt x="911914" y="755847"/>
                    <a:pt x="924649" y="743541"/>
                  </a:cubicBezTo>
                  <a:cubicBezTo>
                    <a:pt x="937384" y="731139"/>
                    <a:pt x="943747" y="715832"/>
                    <a:pt x="943747" y="697497"/>
                  </a:cubicBezTo>
                  <a:lnTo>
                    <a:pt x="943747" y="223409"/>
                  </a:lnTo>
                  <a:cubicBezTo>
                    <a:pt x="943737" y="213036"/>
                    <a:pt x="940184" y="204292"/>
                    <a:pt x="933002" y="197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6E8C7262-F5A8-4426-8765-D4B86AD681EA}"/>
              </a:ext>
            </a:extLst>
          </p:cNvPr>
          <p:cNvGrpSpPr/>
          <p:nvPr/>
        </p:nvGrpSpPr>
        <p:grpSpPr>
          <a:xfrm>
            <a:off x="399470" y="1350506"/>
            <a:ext cx="8330277" cy="1638721"/>
            <a:chOff x="399470" y="1350506"/>
            <a:chExt cx="8330277" cy="1638721"/>
          </a:xfrm>
        </p:grpSpPr>
        <p:sp>
          <p:nvSpPr>
            <p:cNvPr id="128" name="사각형: 둥근 모서리 127">
              <a:extLst>
                <a:ext uri="{FF2B5EF4-FFF2-40B4-BE49-F238E27FC236}">
                  <a16:creationId xmlns:a16="http://schemas.microsoft.com/office/drawing/2014/main" id="{375BE12E-0ACF-4EDD-94F6-62F5D4CF5209}"/>
                </a:ext>
              </a:extLst>
            </p:cNvPr>
            <p:cNvSpPr/>
            <p:nvPr/>
          </p:nvSpPr>
          <p:spPr>
            <a:xfrm>
              <a:off x="399470" y="1350506"/>
              <a:ext cx="2544747" cy="1588297"/>
            </a:xfrm>
            <a:prstGeom prst="roundRect">
              <a:avLst/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88" name="사각형: 둥근 모서리 87">
              <a:extLst>
                <a:ext uri="{FF2B5EF4-FFF2-40B4-BE49-F238E27FC236}">
                  <a16:creationId xmlns:a16="http://schemas.microsoft.com/office/drawing/2014/main" id="{77DABD6C-C656-472F-B7E6-90E994928807}"/>
                </a:ext>
              </a:extLst>
            </p:cNvPr>
            <p:cNvSpPr/>
            <p:nvPr/>
          </p:nvSpPr>
          <p:spPr>
            <a:xfrm>
              <a:off x="2376254" y="1350506"/>
              <a:ext cx="6159815" cy="1613185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19" name="직사각형 118">
              <a:extLst>
                <a:ext uri="{FF2B5EF4-FFF2-40B4-BE49-F238E27FC236}">
                  <a16:creationId xmlns:a16="http://schemas.microsoft.com/office/drawing/2014/main" id="{E70D7D5A-A7A6-4EBC-97A7-17D51AE4F985}"/>
                </a:ext>
              </a:extLst>
            </p:cNvPr>
            <p:cNvSpPr/>
            <p:nvPr/>
          </p:nvSpPr>
          <p:spPr>
            <a:xfrm>
              <a:off x="6551086" y="1350506"/>
              <a:ext cx="1360125" cy="161310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45994">
                  <a:srgbClr val="F6F6F6"/>
                </a:gs>
                <a:gs pos="68000">
                  <a:srgbClr val="F7F7F7">
                    <a:alpha val="94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FC538DB-D378-40D0-B88B-3C577206F9F4}"/>
                </a:ext>
              </a:extLst>
            </p:cNvPr>
            <p:cNvSpPr txBox="1"/>
            <p:nvPr/>
          </p:nvSpPr>
          <p:spPr>
            <a:xfrm>
              <a:off x="3010290" y="1550621"/>
              <a:ext cx="4867024" cy="1282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307ABE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7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낮은 턱이나 계단도 큰 장애물</a:t>
              </a:r>
              <a:r>
                <a:rPr kumimoji="0" lang="en-US" altLang="ko-KR" sz="1600" b="1" i="0" u="none" strike="noStrike" kern="1200" cap="none" spc="-7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!</a:t>
              </a:r>
              <a:br>
                <a:rPr kumimoji="0" lang="en-US" altLang="ko-KR" sz="1600" b="1" i="0" u="none" strike="noStrike" kern="1200" cap="none" spc="-7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ko-KR" altLang="en-US" sz="1600" b="1" i="0" u="none" strike="noStrike" kern="1200" cap="none" spc="-7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배려하여 면접</a:t>
              </a:r>
              <a:r>
                <a:rPr kumimoji="0" lang="en-US" altLang="ko-KR" sz="1600" b="1" i="0" u="none" strike="noStrike" kern="1200" cap="none" spc="-7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/</a:t>
              </a:r>
              <a:r>
                <a:rPr kumimoji="0" lang="ko-KR" altLang="en-US" sz="1600" b="1" i="0" u="none" strike="noStrike" kern="1200" cap="none" spc="-7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회의 장소 확인</a:t>
              </a:r>
              <a:endParaRPr kumimoji="0" lang="en-US" altLang="ko-KR" sz="1600" b="1" i="0" u="none" strike="noStrike" kern="1200" cap="none" spc="-7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307ABE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바닥에 물기가 있는 경우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</a:t>
              </a: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주의</a:t>
              </a:r>
              <a:endParaRPr kumimoji="0" lang="en-US" altLang="ko-KR" sz="1600" b="1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307ABE"/>
                </a:buClr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‘</a:t>
              </a: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 주차구역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’</a:t>
              </a: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비워 두기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81E59F3-8BB5-4E0A-948E-CE9EA8CEADB0}"/>
                </a:ext>
              </a:extLst>
            </p:cNvPr>
            <p:cNvSpPr txBox="1"/>
            <p:nvPr/>
          </p:nvSpPr>
          <p:spPr>
            <a:xfrm>
              <a:off x="510779" y="2028669"/>
              <a:ext cx="1750660" cy="7078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2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2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접근성을 </a:t>
              </a:r>
              <a:r>
                <a:rPr kumimoji="1" lang="en-US" altLang="ko-KR" sz="2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/>
              </a:r>
              <a:br>
                <a:rPr kumimoji="1" lang="en-US" altLang="ko-KR" sz="2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</a:br>
              <a:r>
                <a:rPr kumimoji="1" lang="ko-KR" altLang="en-US" sz="2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고려합니다</a:t>
              </a:r>
            </a:p>
          </p:txBody>
        </p:sp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901C3840-EE32-4D57-B55D-BB0F2F29C95E}"/>
                </a:ext>
              </a:extLst>
            </p:cNvPr>
            <p:cNvGrpSpPr/>
            <p:nvPr/>
          </p:nvGrpSpPr>
          <p:grpSpPr>
            <a:xfrm>
              <a:off x="2786040" y="1591003"/>
              <a:ext cx="190353" cy="173960"/>
              <a:chOff x="290423" y="4260915"/>
              <a:chExt cx="513431" cy="469214"/>
            </a:xfrm>
          </p:grpSpPr>
          <p:sp>
            <p:nvSpPr>
              <p:cNvPr id="62" name="직사각형 61">
                <a:extLst>
                  <a:ext uri="{FF2B5EF4-FFF2-40B4-BE49-F238E27FC236}">
                    <a16:creationId xmlns:a16="http://schemas.microsoft.com/office/drawing/2014/main" id="{682ADAB3-129E-49E4-9B9C-E55BE31E1001}"/>
                  </a:ext>
                </a:extLst>
              </p:cNvPr>
              <p:cNvSpPr/>
              <p:nvPr/>
            </p:nvSpPr>
            <p:spPr>
              <a:xfrm>
                <a:off x="290423" y="4398917"/>
                <a:ext cx="304800" cy="304800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pic>
            <p:nvPicPr>
              <p:cNvPr id="65" name="그래픽 64" descr="확인 표시">
                <a:extLst>
                  <a:ext uri="{FF2B5EF4-FFF2-40B4-BE49-F238E27FC236}">
                    <a16:creationId xmlns:a16="http://schemas.microsoft.com/office/drawing/2014/main" id="{671AA5D2-A110-4DC3-AFE5-32CC91C044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34640" y="4260915"/>
                <a:ext cx="469214" cy="469214"/>
              </a:xfrm>
              <a:prstGeom prst="rect">
                <a:avLst/>
              </a:prstGeom>
            </p:spPr>
          </p:pic>
        </p:grpSp>
        <p:grpSp>
          <p:nvGrpSpPr>
            <p:cNvPr id="67" name="그룹 66">
              <a:extLst>
                <a:ext uri="{FF2B5EF4-FFF2-40B4-BE49-F238E27FC236}">
                  <a16:creationId xmlns:a16="http://schemas.microsoft.com/office/drawing/2014/main" id="{E64ABBA5-F3D9-4163-8848-C035CE75D1B4}"/>
                </a:ext>
              </a:extLst>
            </p:cNvPr>
            <p:cNvGrpSpPr/>
            <p:nvPr/>
          </p:nvGrpSpPr>
          <p:grpSpPr>
            <a:xfrm>
              <a:off x="2786040" y="2190137"/>
              <a:ext cx="190353" cy="173960"/>
              <a:chOff x="290423" y="4260915"/>
              <a:chExt cx="513431" cy="469214"/>
            </a:xfrm>
          </p:grpSpPr>
          <p:sp>
            <p:nvSpPr>
              <p:cNvPr id="68" name="직사각형 67">
                <a:extLst>
                  <a:ext uri="{FF2B5EF4-FFF2-40B4-BE49-F238E27FC236}">
                    <a16:creationId xmlns:a16="http://schemas.microsoft.com/office/drawing/2014/main" id="{ADCC290B-AE85-457D-9A3C-67A26D094AA9}"/>
                  </a:ext>
                </a:extLst>
              </p:cNvPr>
              <p:cNvSpPr/>
              <p:nvPr/>
            </p:nvSpPr>
            <p:spPr>
              <a:xfrm>
                <a:off x="290423" y="4398917"/>
                <a:ext cx="304800" cy="304800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pic>
            <p:nvPicPr>
              <p:cNvPr id="69" name="그래픽 68" descr="확인 표시">
                <a:extLst>
                  <a:ext uri="{FF2B5EF4-FFF2-40B4-BE49-F238E27FC236}">
                    <a16:creationId xmlns:a16="http://schemas.microsoft.com/office/drawing/2014/main" id="{C720F43B-BFF0-4540-9A0E-3DE2988A40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34640" y="4260915"/>
                <a:ext cx="469214" cy="469214"/>
              </a:xfrm>
              <a:prstGeom prst="rect">
                <a:avLst/>
              </a:prstGeom>
            </p:spPr>
          </p:pic>
        </p:grpSp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C07DA28D-F522-41ED-9DB1-63A343CDE3F9}"/>
                </a:ext>
              </a:extLst>
            </p:cNvPr>
            <p:cNvGrpSpPr/>
            <p:nvPr/>
          </p:nvGrpSpPr>
          <p:grpSpPr>
            <a:xfrm>
              <a:off x="2786040" y="2545765"/>
              <a:ext cx="190353" cy="173960"/>
              <a:chOff x="290423" y="4260915"/>
              <a:chExt cx="513431" cy="469214"/>
            </a:xfrm>
          </p:grpSpPr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id="{2FEA2F7B-8960-4928-86A2-1C2C2119E6CE}"/>
                  </a:ext>
                </a:extLst>
              </p:cNvPr>
              <p:cNvSpPr/>
              <p:nvPr/>
            </p:nvSpPr>
            <p:spPr>
              <a:xfrm>
                <a:off x="290423" y="4398917"/>
                <a:ext cx="304800" cy="304800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pic>
            <p:nvPicPr>
              <p:cNvPr id="72" name="그래픽 71" descr="확인 표시">
                <a:extLst>
                  <a:ext uri="{FF2B5EF4-FFF2-40B4-BE49-F238E27FC236}">
                    <a16:creationId xmlns:a16="http://schemas.microsoft.com/office/drawing/2014/main" id="{065209AB-69D4-4B99-B323-AD2327D8A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34640" y="4260915"/>
                <a:ext cx="469214" cy="469214"/>
              </a:xfrm>
              <a:prstGeom prst="rect">
                <a:avLst/>
              </a:prstGeom>
            </p:spPr>
          </p:pic>
        </p:grpSp>
        <p:grpSp>
          <p:nvGrpSpPr>
            <p:cNvPr id="111" name="Group 4">
              <a:extLst>
                <a:ext uri="{FF2B5EF4-FFF2-40B4-BE49-F238E27FC236}">
                  <a16:creationId xmlns:a16="http://schemas.microsoft.com/office/drawing/2014/main" id="{1C4B4612-920B-4540-A72E-FBDA693E578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99015" y="1569384"/>
              <a:ext cx="395775" cy="394657"/>
              <a:chOff x="915" y="1143"/>
              <a:chExt cx="354" cy="353"/>
            </a:xfrm>
            <a:solidFill>
              <a:schemeClr val="bg1">
                <a:alpha val="60000"/>
              </a:schemeClr>
            </a:solidFill>
          </p:grpSpPr>
          <p:sp>
            <p:nvSpPr>
              <p:cNvPr id="113" name="Freeform 5">
                <a:extLst>
                  <a:ext uri="{FF2B5EF4-FFF2-40B4-BE49-F238E27FC236}">
                    <a16:creationId xmlns:a16="http://schemas.microsoft.com/office/drawing/2014/main" id="{6C0993C7-963D-4E5C-9778-DC03F1414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" y="1143"/>
                <a:ext cx="106" cy="106"/>
              </a:xfrm>
              <a:custGeom>
                <a:avLst/>
                <a:gdLst>
                  <a:gd name="T0" fmla="*/ 720 w 864"/>
                  <a:gd name="T1" fmla="*/ 0 h 864"/>
                  <a:gd name="T2" fmla="*/ 58 w 864"/>
                  <a:gd name="T3" fmla="*/ 0 h 864"/>
                  <a:gd name="T4" fmla="*/ 0 w 864"/>
                  <a:gd name="T5" fmla="*/ 58 h 864"/>
                  <a:gd name="T6" fmla="*/ 0 w 864"/>
                  <a:gd name="T7" fmla="*/ 230 h 864"/>
                  <a:gd name="T8" fmla="*/ 58 w 864"/>
                  <a:gd name="T9" fmla="*/ 288 h 864"/>
                  <a:gd name="T10" fmla="*/ 576 w 864"/>
                  <a:gd name="T11" fmla="*/ 288 h 864"/>
                  <a:gd name="T12" fmla="*/ 576 w 864"/>
                  <a:gd name="T13" fmla="*/ 806 h 864"/>
                  <a:gd name="T14" fmla="*/ 634 w 864"/>
                  <a:gd name="T15" fmla="*/ 864 h 864"/>
                  <a:gd name="T16" fmla="*/ 806 w 864"/>
                  <a:gd name="T17" fmla="*/ 864 h 864"/>
                  <a:gd name="T18" fmla="*/ 864 w 864"/>
                  <a:gd name="T19" fmla="*/ 806 h 864"/>
                  <a:gd name="T20" fmla="*/ 864 w 864"/>
                  <a:gd name="T21" fmla="*/ 144 h 864"/>
                  <a:gd name="T22" fmla="*/ 720 w 864"/>
                  <a:gd name="T23" fmla="*/ 0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64" h="864">
                    <a:moveTo>
                      <a:pt x="720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29" y="0"/>
                      <a:pt x="0" y="29"/>
                      <a:pt x="0" y="58"/>
                    </a:cubicBezTo>
                    <a:cubicBezTo>
                      <a:pt x="0" y="230"/>
                      <a:pt x="0" y="230"/>
                      <a:pt x="0" y="230"/>
                    </a:cubicBezTo>
                    <a:cubicBezTo>
                      <a:pt x="0" y="259"/>
                      <a:pt x="29" y="288"/>
                      <a:pt x="58" y="288"/>
                    </a:cubicBezTo>
                    <a:cubicBezTo>
                      <a:pt x="576" y="288"/>
                      <a:pt x="576" y="288"/>
                      <a:pt x="576" y="288"/>
                    </a:cubicBezTo>
                    <a:cubicBezTo>
                      <a:pt x="576" y="806"/>
                      <a:pt x="576" y="806"/>
                      <a:pt x="576" y="806"/>
                    </a:cubicBezTo>
                    <a:cubicBezTo>
                      <a:pt x="576" y="835"/>
                      <a:pt x="605" y="864"/>
                      <a:pt x="634" y="864"/>
                    </a:cubicBezTo>
                    <a:cubicBezTo>
                      <a:pt x="806" y="864"/>
                      <a:pt x="806" y="864"/>
                      <a:pt x="806" y="864"/>
                    </a:cubicBezTo>
                    <a:cubicBezTo>
                      <a:pt x="835" y="864"/>
                      <a:pt x="864" y="835"/>
                      <a:pt x="864" y="806"/>
                    </a:cubicBezTo>
                    <a:cubicBezTo>
                      <a:pt x="864" y="144"/>
                      <a:pt x="864" y="144"/>
                      <a:pt x="864" y="144"/>
                    </a:cubicBezTo>
                    <a:cubicBezTo>
                      <a:pt x="864" y="58"/>
                      <a:pt x="806" y="0"/>
                      <a:pt x="7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14" name="Freeform 6">
                <a:extLst>
                  <a:ext uri="{FF2B5EF4-FFF2-40B4-BE49-F238E27FC236}">
                    <a16:creationId xmlns:a16="http://schemas.microsoft.com/office/drawing/2014/main" id="{1AB4D30F-F581-440F-B013-CDCFD88A4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" y="1143"/>
                <a:ext cx="106" cy="106"/>
              </a:xfrm>
              <a:custGeom>
                <a:avLst/>
                <a:gdLst>
                  <a:gd name="T0" fmla="*/ 58 w 864"/>
                  <a:gd name="T1" fmla="*/ 864 h 864"/>
                  <a:gd name="T2" fmla="*/ 230 w 864"/>
                  <a:gd name="T3" fmla="*/ 864 h 864"/>
                  <a:gd name="T4" fmla="*/ 288 w 864"/>
                  <a:gd name="T5" fmla="*/ 806 h 864"/>
                  <a:gd name="T6" fmla="*/ 288 w 864"/>
                  <a:gd name="T7" fmla="*/ 288 h 864"/>
                  <a:gd name="T8" fmla="*/ 806 w 864"/>
                  <a:gd name="T9" fmla="*/ 288 h 864"/>
                  <a:gd name="T10" fmla="*/ 864 w 864"/>
                  <a:gd name="T11" fmla="*/ 230 h 864"/>
                  <a:gd name="T12" fmla="*/ 864 w 864"/>
                  <a:gd name="T13" fmla="*/ 58 h 864"/>
                  <a:gd name="T14" fmla="*/ 806 w 864"/>
                  <a:gd name="T15" fmla="*/ 0 h 864"/>
                  <a:gd name="T16" fmla="*/ 144 w 864"/>
                  <a:gd name="T17" fmla="*/ 0 h 864"/>
                  <a:gd name="T18" fmla="*/ 0 w 864"/>
                  <a:gd name="T19" fmla="*/ 144 h 864"/>
                  <a:gd name="T20" fmla="*/ 0 w 864"/>
                  <a:gd name="T21" fmla="*/ 806 h 864"/>
                  <a:gd name="T22" fmla="*/ 58 w 864"/>
                  <a:gd name="T23" fmla="*/ 864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64" h="864">
                    <a:moveTo>
                      <a:pt x="58" y="864"/>
                    </a:moveTo>
                    <a:cubicBezTo>
                      <a:pt x="230" y="864"/>
                      <a:pt x="230" y="864"/>
                      <a:pt x="230" y="864"/>
                    </a:cubicBezTo>
                    <a:cubicBezTo>
                      <a:pt x="259" y="864"/>
                      <a:pt x="288" y="835"/>
                      <a:pt x="288" y="806"/>
                    </a:cubicBezTo>
                    <a:cubicBezTo>
                      <a:pt x="288" y="288"/>
                      <a:pt x="288" y="288"/>
                      <a:pt x="288" y="288"/>
                    </a:cubicBezTo>
                    <a:cubicBezTo>
                      <a:pt x="806" y="288"/>
                      <a:pt x="806" y="288"/>
                      <a:pt x="806" y="288"/>
                    </a:cubicBezTo>
                    <a:cubicBezTo>
                      <a:pt x="835" y="288"/>
                      <a:pt x="864" y="259"/>
                      <a:pt x="864" y="230"/>
                    </a:cubicBezTo>
                    <a:cubicBezTo>
                      <a:pt x="864" y="58"/>
                      <a:pt x="864" y="58"/>
                      <a:pt x="864" y="58"/>
                    </a:cubicBezTo>
                    <a:cubicBezTo>
                      <a:pt x="864" y="29"/>
                      <a:pt x="835" y="0"/>
                      <a:pt x="806" y="0"/>
                    </a:cubicBezTo>
                    <a:cubicBezTo>
                      <a:pt x="144" y="0"/>
                      <a:pt x="144" y="0"/>
                      <a:pt x="144" y="0"/>
                    </a:cubicBezTo>
                    <a:cubicBezTo>
                      <a:pt x="58" y="0"/>
                      <a:pt x="0" y="58"/>
                      <a:pt x="0" y="144"/>
                    </a:cubicBezTo>
                    <a:cubicBezTo>
                      <a:pt x="0" y="806"/>
                      <a:pt x="0" y="806"/>
                      <a:pt x="0" y="806"/>
                    </a:cubicBezTo>
                    <a:cubicBezTo>
                      <a:pt x="0" y="835"/>
                      <a:pt x="29" y="864"/>
                      <a:pt x="58" y="8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15" name="Freeform 7">
                <a:extLst>
                  <a:ext uri="{FF2B5EF4-FFF2-40B4-BE49-F238E27FC236}">
                    <a16:creationId xmlns:a16="http://schemas.microsoft.com/office/drawing/2014/main" id="{657B10B1-D1F9-4546-85B3-998FB3745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" y="1390"/>
                <a:ext cx="106" cy="106"/>
              </a:xfrm>
              <a:custGeom>
                <a:avLst/>
                <a:gdLst>
                  <a:gd name="T0" fmla="*/ 806 w 864"/>
                  <a:gd name="T1" fmla="*/ 0 h 864"/>
                  <a:gd name="T2" fmla="*/ 634 w 864"/>
                  <a:gd name="T3" fmla="*/ 0 h 864"/>
                  <a:gd name="T4" fmla="*/ 576 w 864"/>
                  <a:gd name="T5" fmla="*/ 58 h 864"/>
                  <a:gd name="T6" fmla="*/ 576 w 864"/>
                  <a:gd name="T7" fmla="*/ 576 h 864"/>
                  <a:gd name="T8" fmla="*/ 58 w 864"/>
                  <a:gd name="T9" fmla="*/ 576 h 864"/>
                  <a:gd name="T10" fmla="*/ 0 w 864"/>
                  <a:gd name="T11" fmla="*/ 634 h 864"/>
                  <a:gd name="T12" fmla="*/ 0 w 864"/>
                  <a:gd name="T13" fmla="*/ 806 h 864"/>
                  <a:gd name="T14" fmla="*/ 58 w 864"/>
                  <a:gd name="T15" fmla="*/ 864 h 864"/>
                  <a:gd name="T16" fmla="*/ 720 w 864"/>
                  <a:gd name="T17" fmla="*/ 864 h 864"/>
                  <a:gd name="T18" fmla="*/ 864 w 864"/>
                  <a:gd name="T19" fmla="*/ 720 h 864"/>
                  <a:gd name="T20" fmla="*/ 864 w 864"/>
                  <a:gd name="T21" fmla="*/ 58 h 864"/>
                  <a:gd name="T22" fmla="*/ 806 w 864"/>
                  <a:gd name="T23" fmla="*/ 0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64" h="864">
                    <a:moveTo>
                      <a:pt x="806" y="0"/>
                    </a:moveTo>
                    <a:cubicBezTo>
                      <a:pt x="634" y="0"/>
                      <a:pt x="634" y="0"/>
                      <a:pt x="634" y="0"/>
                    </a:cubicBezTo>
                    <a:cubicBezTo>
                      <a:pt x="605" y="0"/>
                      <a:pt x="576" y="29"/>
                      <a:pt x="576" y="58"/>
                    </a:cubicBezTo>
                    <a:cubicBezTo>
                      <a:pt x="576" y="576"/>
                      <a:pt x="576" y="576"/>
                      <a:pt x="576" y="576"/>
                    </a:cubicBezTo>
                    <a:cubicBezTo>
                      <a:pt x="58" y="576"/>
                      <a:pt x="58" y="576"/>
                      <a:pt x="58" y="576"/>
                    </a:cubicBezTo>
                    <a:cubicBezTo>
                      <a:pt x="29" y="576"/>
                      <a:pt x="0" y="605"/>
                      <a:pt x="0" y="634"/>
                    </a:cubicBezTo>
                    <a:cubicBezTo>
                      <a:pt x="0" y="806"/>
                      <a:pt x="0" y="806"/>
                      <a:pt x="0" y="806"/>
                    </a:cubicBezTo>
                    <a:cubicBezTo>
                      <a:pt x="0" y="835"/>
                      <a:pt x="29" y="864"/>
                      <a:pt x="58" y="864"/>
                    </a:cubicBezTo>
                    <a:cubicBezTo>
                      <a:pt x="720" y="864"/>
                      <a:pt x="720" y="864"/>
                      <a:pt x="720" y="864"/>
                    </a:cubicBezTo>
                    <a:cubicBezTo>
                      <a:pt x="806" y="864"/>
                      <a:pt x="864" y="806"/>
                      <a:pt x="864" y="720"/>
                    </a:cubicBezTo>
                    <a:cubicBezTo>
                      <a:pt x="864" y="58"/>
                      <a:pt x="864" y="58"/>
                      <a:pt x="864" y="58"/>
                    </a:cubicBezTo>
                    <a:cubicBezTo>
                      <a:pt x="864" y="29"/>
                      <a:pt x="835" y="0"/>
                      <a:pt x="80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16" name="Freeform 8">
                <a:extLst>
                  <a:ext uri="{FF2B5EF4-FFF2-40B4-BE49-F238E27FC236}">
                    <a16:creationId xmlns:a16="http://schemas.microsoft.com/office/drawing/2014/main" id="{F41B215C-5998-43EC-AFB4-8023851209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" y="1390"/>
                <a:ext cx="106" cy="106"/>
              </a:xfrm>
              <a:custGeom>
                <a:avLst/>
                <a:gdLst>
                  <a:gd name="T0" fmla="*/ 806 w 864"/>
                  <a:gd name="T1" fmla="*/ 576 h 864"/>
                  <a:gd name="T2" fmla="*/ 288 w 864"/>
                  <a:gd name="T3" fmla="*/ 576 h 864"/>
                  <a:gd name="T4" fmla="*/ 288 w 864"/>
                  <a:gd name="T5" fmla="*/ 58 h 864"/>
                  <a:gd name="T6" fmla="*/ 230 w 864"/>
                  <a:gd name="T7" fmla="*/ 0 h 864"/>
                  <a:gd name="T8" fmla="*/ 58 w 864"/>
                  <a:gd name="T9" fmla="*/ 0 h 864"/>
                  <a:gd name="T10" fmla="*/ 0 w 864"/>
                  <a:gd name="T11" fmla="*/ 58 h 864"/>
                  <a:gd name="T12" fmla="*/ 0 w 864"/>
                  <a:gd name="T13" fmla="*/ 720 h 864"/>
                  <a:gd name="T14" fmla="*/ 144 w 864"/>
                  <a:gd name="T15" fmla="*/ 864 h 864"/>
                  <a:gd name="T16" fmla="*/ 806 w 864"/>
                  <a:gd name="T17" fmla="*/ 864 h 864"/>
                  <a:gd name="T18" fmla="*/ 864 w 864"/>
                  <a:gd name="T19" fmla="*/ 806 h 864"/>
                  <a:gd name="T20" fmla="*/ 864 w 864"/>
                  <a:gd name="T21" fmla="*/ 634 h 864"/>
                  <a:gd name="T22" fmla="*/ 806 w 864"/>
                  <a:gd name="T23" fmla="*/ 576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64" h="864">
                    <a:moveTo>
                      <a:pt x="806" y="576"/>
                    </a:moveTo>
                    <a:cubicBezTo>
                      <a:pt x="288" y="576"/>
                      <a:pt x="288" y="576"/>
                      <a:pt x="288" y="576"/>
                    </a:cubicBezTo>
                    <a:cubicBezTo>
                      <a:pt x="288" y="58"/>
                      <a:pt x="288" y="58"/>
                      <a:pt x="288" y="58"/>
                    </a:cubicBezTo>
                    <a:cubicBezTo>
                      <a:pt x="288" y="29"/>
                      <a:pt x="259" y="0"/>
                      <a:pt x="230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29" y="0"/>
                      <a:pt x="0" y="29"/>
                      <a:pt x="0" y="58"/>
                    </a:cubicBezTo>
                    <a:cubicBezTo>
                      <a:pt x="0" y="720"/>
                      <a:pt x="0" y="720"/>
                      <a:pt x="0" y="720"/>
                    </a:cubicBezTo>
                    <a:cubicBezTo>
                      <a:pt x="0" y="806"/>
                      <a:pt x="58" y="864"/>
                      <a:pt x="144" y="864"/>
                    </a:cubicBezTo>
                    <a:cubicBezTo>
                      <a:pt x="806" y="864"/>
                      <a:pt x="806" y="864"/>
                      <a:pt x="806" y="864"/>
                    </a:cubicBezTo>
                    <a:cubicBezTo>
                      <a:pt x="835" y="864"/>
                      <a:pt x="864" y="835"/>
                      <a:pt x="864" y="806"/>
                    </a:cubicBezTo>
                    <a:cubicBezTo>
                      <a:pt x="864" y="634"/>
                      <a:pt x="864" y="634"/>
                      <a:pt x="864" y="634"/>
                    </a:cubicBezTo>
                    <a:cubicBezTo>
                      <a:pt x="864" y="605"/>
                      <a:pt x="835" y="576"/>
                      <a:pt x="806" y="5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17" name="Freeform 9">
                <a:extLst>
                  <a:ext uri="{FF2B5EF4-FFF2-40B4-BE49-F238E27FC236}">
                    <a16:creationId xmlns:a16="http://schemas.microsoft.com/office/drawing/2014/main" id="{6E2BDCE7-07A0-4C6B-9EE8-7A69D104F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6" y="1214"/>
                <a:ext cx="212" cy="212"/>
              </a:xfrm>
              <a:custGeom>
                <a:avLst/>
                <a:gdLst>
                  <a:gd name="T0" fmla="*/ 0 w 1728"/>
                  <a:gd name="T1" fmla="*/ 58 h 1728"/>
                  <a:gd name="T2" fmla="*/ 0 w 1728"/>
                  <a:gd name="T3" fmla="*/ 1670 h 1728"/>
                  <a:gd name="T4" fmla="*/ 58 w 1728"/>
                  <a:gd name="T5" fmla="*/ 1728 h 1728"/>
                  <a:gd name="T6" fmla="*/ 1670 w 1728"/>
                  <a:gd name="T7" fmla="*/ 1728 h 1728"/>
                  <a:gd name="T8" fmla="*/ 1728 w 1728"/>
                  <a:gd name="T9" fmla="*/ 1670 h 1728"/>
                  <a:gd name="T10" fmla="*/ 1728 w 1728"/>
                  <a:gd name="T11" fmla="*/ 58 h 1728"/>
                  <a:gd name="T12" fmla="*/ 1670 w 1728"/>
                  <a:gd name="T13" fmla="*/ 0 h 1728"/>
                  <a:gd name="T14" fmla="*/ 58 w 1728"/>
                  <a:gd name="T15" fmla="*/ 0 h 1728"/>
                  <a:gd name="T16" fmla="*/ 0 w 1728"/>
                  <a:gd name="T17" fmla="*/ 58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8" h="1728">
                    <a:moveTo>
                      <a:pt x="0" y="58"/>
                    </a:moveTo>
                    <a:cubicBezTo>
                      <a:pt x="0" y="1670"/>
                      <a:pt x="0" y="1670"/>
                      <a:pt x="0" y="1670"/>
                    </a:cubicBezTo>
                    <a:cubicBezTo>
                      <a:pt x="0" y="1699"/>
                      <a:pt x="29" y="1728"/>
                      <a:pt x="58" y="1728"/>
                    </a:cubicBezTo>
                    <a:cubicBezTo>
                      <a:pt x="1670" y="1728"/>
                      <a:pt x="1670" y="1728"/>
                      <a:pt x="1670" y="1728"/>
                    </a:cubicBezTo>
                    <a:cubicBezTo>
                      <a:pt x="1699" y="1728"/>
                      <a:pt x="1728" y="1699"/>
                      <a:pt x="1728" y="1670"/>
                    </a:cubicBezTo>
                    <a:cubicBezTo>
                      <a:pt x="1728" y="58"/>
                      <a:pt x="1728" y="58"/>
                      <a:pt x="1728" y="58"/>
                    </a:cubicBezTo>
                    <a:cubicBezTo>
                      <a:pt x="1728" y="29"/>
                      <a:pt x="1699" y="0"/>
                      <a:pt x="1670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29" y="0"/>
                      <a:pt x="0" y="29"/>
                      <a:pt x="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pic>
          <p:nvPicPr>
            <p:cNvPr id="127" name="그림 126" descr="대지, 건물, 실외, 벽돌이(가) 표시된 사진&#10;&#10;자동 생성된 설명">
              <a:extLst>
                <a:ext uri="{FF2B5EF4-FFF2-40B4-BE49-F238E27FC236}">
                  <a16:creationId xmlns:a16="http://schemas.microsoft.com/office/drawing/2014/main" id="{9FA596AB-B4BD-46AB-97A8-0C062C109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026" y="1350507"/>
              <a:ext cx="2461721" cy="1638720"/>
            </a:xfrm>
            <a:prstGeom prst="roundRect">
              <a:avLst>
                <a:gd name="adj" fmla="val 11436"/>
              </a:avLst>
            </a:prstGeom>
          </p:spPr>
        </p:pic>
        <p:sp>
          <p:nvSpPr>
            <p:cNvPr id="133" name="직사각형 132">
              <a:extLst>
                <a:ext uri="{FF2B5EF4-FFF2-40B4-BE49-F238E27FC236}">
                  <a16:creationId xmlns:a16="http://schemas.microsoft.com/office/drawing/2014/main" id="{B7223A19-57C3-4BC2-9D64-109F4F3A2595}"/>
                </a:ext>
              </a:extLst>
            </p:cNvPr>
            <p:cNvSpPr/>
            <p:nvPr/>
          </p:nvSpPr>
          <p:spPr>
            <a:xfrm>
              <a:off x="2366417" y="1350506"/>
              <a:ext cx="53779" cy="1588297"/>
            </a:xfrm>
            <a:prstGeom prst="rect">
              <a:avLst/>
            </a:prstGeom>
            <a:solidFill>
              <a:schemeClr val="accent1"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D3A2C176-0BA7-4913-8442-6E541E72529C}"/>
              </a:ext>
            </a:extLst>
          </p:cNvPr>
          <p:cNvGrpSpPr/>
          <p:nvPr/>
        </p:nvGrpSpPr>
        <p:grpSpPr>
          <a:xfrm>
            <a:off x="399470" y="3091427"/>
            <a:ext cx="8346670" cy="1621203"/>
            <a:chOff x="399470" y="3091427"/>
            <a:chExt cx="8346670" cy="1621203"/>
          </a:xfrm>
        </p:grpSpPr>
        <p:sp>
          <p:nvSpPr>
            <p:cNvPr id="129" name="사각형: 둥근 모서리 128">
              <a:extLst>
                <a:ext uri="{FF2B5EF4-FFF2-40B4-BE49-F238E27FC236}">
                  <a16:creationId xmlns:a16="http://schemas.microsoft.com/office/drawing/2014/main" id="{DD08A045-3839-4CBF-B225-EAAB19B221A9}"/>
                </a:ext>
              </a:extLst>
            </p:cNvPr>
            <p:cNvSpPr/>
            <p:nvPr/>
          </p:nvSpPr>
          <p:spPr>
            <a:xfrm>
              <a:off x="399470" y="3096442"/>
              <a:ext cx="2544747" cy="1588297"/>
            </a:xfrm>
            <a:prstGeom prst="roundRect">
              <a:avLst/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90" name="사각형: 둥근 모서리 89">
              <a:extLst>
                <a:ext uri="{FF2B5EF4-FFF2-40B4-BE49-F238E27FC236}">
                  <a16:creationId xmlns:a16="http://schemas.microsoft.com/office/drawing/2014/main" id="{ABBCFE13-0604-4DC0-8DF8-4E5D03A25CE3}"/>
                </a:ext>
              </a:extLst>
            </p:cNvPr>
            <p:cNvSpPr/>
            <p:nvPr/>
          </p:nvSpPr>
          <p:spPr>
            <a:xfrm>
              <a:off x="2376254" y="3091427"/>
              <a:ext cx="6159815" cy="1613185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81E59F3-8BB5-4E0A-948E-CE9EA8CEADB0}"/>
                </a:ext>
              </a:extLst>
            </p:cNvPr>
            <p:cNvSpPr txBox="1"/>
            <p:nvPr/>
          </p:nvSpPr>
          <p:spPr>
            <a:xfrm>
              <a:off x="546927" y="3790437"/>
              <a:ext cx="1678364" cy="7078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2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2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보조기구가 </a:t>
              </a:r>
              <a:r>
                <a:rPr kumimoji="1" lang="en-US" altLang="ko-KR" sz="2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/>
              </a:r>
              <a:br>
                <a:rPr kumimoji="1" lang="en-US" altLang="ko-KR" sz="2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</a:br>
              <a:r>
                <a:rPr kumimoji="1" lang="ko-KR" altLang="en-US" sz="2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필요합니다</a:t>
              </a:r>
            </a:p>
          </p:txBody>
        </p:sp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id="{89F8E4CF-9BCF-4B33-868B-21497CDC8E51}"/>
                </a:ext>
              </a:extLst>
            </p:cNvPr>
            <p:cNvGrpSpPr/>
            <p:nvPr/>
          </p:nvGrpSpPr>
          <p:grpSpPr>
            <a:xfrm>
              <a:off x="2786040" y="3591860"/>
              <a:ext cx="190353" cy="173960"/>
              <a:chOff x="290423" y="4260915"/>
              <a:chExt cx="513431" cy="469214"/>
            </a:xfrm>
          </p:grpSpPr>
          <p:sp>
            <p:nvSpPr>
              <p:cNvPr id="74" name="직사각형 73">
                <a:extLst>
                  <a:ext uri="{FF2B5EF4-FFF2-40B4-BE49-F238E27FC236}">
                    <a16:creationId xmlns:a16="http://schemas.microsoft.com/office/drawing/2014/main" id="{97B4B0A3-90F4-44BD-8352-E55914F9FED9}"/>
                  </a:ext>
                </a:extLst>
              </p:cNvPr>
              <p:cNvSpPr/>
              <p:nvPr/>
            </p:nvSpPr>
            <p:spPr>
              <a:xfrm>
                <a:off x="290423" y="4398917"/>
                <a:ext cx="304800" cy="304800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pic>
            <p:nvPicPr>
              <p:cNvPr id="75" name="그래픽 74" descr="확인 표시">
                <a:extLst>
                  <a:ext uri="{FF2B5EF4-FFF2-40B4-BE49-F238E27FC236}">
                    <a16:creationId xmlns:a16="http://schemas.microsoft.com/office/drawing/2014/main" id="{41986C4B-48C6-42CA-92AC-84691D451A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34640" y="4260915"/>
                <a:ext cx="469214" cy="469214"/>
              </a:xfrm>
              <a:prstGeom prst="rect">
                <a:avLst/>
              </a:prstGeom>
            </p:spPr>
          </p:pic>
        </p:grp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id="{9356EF33-8580-4952-8378-146784094553}"/>
                </a:ext>
              </a:extLst>
            </p:cNvPr>
            <p:cNvGrpSpPr/>
            <p:nvPr/>
          </p:nvGrpSpPr>
          <p:grpSpPr>
            <a:xfrm>
              <a:off x="2786040" y="3961284"/>
              <a:ext cx="190353" cy="173960"/>
              <a:chOff x="290423" y="4260915"/>
              <a:chExt cx="513431" cy="469214"/>
            </a:xfrm>
          </p:grpSpPr>
          <p:sp>
            <p:nvSpPr>
              <p:cNvPr id="77" name="직사각형 76">
                <a:extLst>
                  <a:ext uri="{FF2B5EF4-FFF2-40B4-BE49-F238E27FC236}">
                    <a16:creationId xmlns:a16="http://schemas.microsoft.com/office/drawing/2014/main" id="{88750A12-FECB-4F1C-AB36-A942F699BB69}"/>
                  </a:ext>
                </a:extLst>
              </p:cNvPr>
              <p:cNvSpPr/>
              <p:nvPr/>
            </p:nvSpPr>
            <p:spPr>
              <a:xfrm>
                <a:off x="290423" y="4398917"/>
                <a:ext cx="304800" cy="304800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pic>
            <p:nvPicPr>
              <p:cNvPr id="78" name="그래픽 77" descr="확인 표시">
                <a:extLst>
                  <a:ext uri="{FF2B5EF4-FFF2-40B4-BE49-F238E27FC236}">
                    <a16:creationId xmlns:a16="http://schemas.microsoft.com/office/drawing/2014/main" id="{79789AF4-C53D-4647-B89B-450AA402B5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34640" y="4260915"/>
                <a:ext cx="469214" cy="469214"/>
              </a:xfrm>
              <a:prstGeom prst="rect">
                <a:avLst/>
              </a:prstGeom>
            </p:spPr>
          </p:pic>
        </p:grpSp>
        <p:grpSp>
          <p:nvGrpSpPr>
            <p:cNvPr id="99" name="그룹 98">
              <a:extLst>
                <a:ext uri="{FF2B5EF4-FFF2-40B4-BE49-F238E27FC236}">
                  <a16:creationId xmlns:a16="http://schemas.microsoft.com/office/drawing/2014/main" id="{AE657343-31E7-4CBA-A210-6F4C13C5B17C}"/>
                </a:ext>
              </a:extLst>
            </p:cNvPr>
            <p:cNvGrpSpPr/>
            <p:nvPr/>
          </p:nvGrpSpPr>
          <p:grpSpPr>
            <a:xfrm>
              <a:off x="1166668" y="3326954"/>
              <a:ext cx="524799" cy="428400"/>
              <a:chOff x="9508950" y="4146423"/>
              <a:chExt cx="2471738" cy="2017713"/>
            </a:xfrm>
            <a:solidFill>
              <a:schemeClr val="bg1">
                <a:alpha val="60000"/>
              </a:schemeClr>
            </a:solidFill>
          </p:grpSpPr>
          <p:sp>
            <p:nvSpPr>
              <p:cNvPr id="100" name="Freeform 5">
                <a:extLst>
                  <a:ext uri="{FF2B5EF4-FFF2-40B4-BE49-F238E27FC236}">
                    <a16:creationId xmlns:a16="http://schemas.microsoft.com/office/drawing/2014/main" id="{E35446C2-1A5B-4521-9618-AA5797912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59825" y="4884611"/>
                <a:ext cx="1004888" cy="427038"/>
              </a:xfrm>
              <a:custGeom>
                <a:avLst/>
                <a:gdLst>
                  <a:gd name="T0" fmla="*/ 0 w 1182"/>
                  <a:gd name="T1" fmla="*/ 0 h 503"/>
                  <a:gd name="T2" fmla="*/ 0 w 1182"/>
                  <a:gd name="T3" fmla="*/ 138 h 503"/>
                  <a:gd name="T4" fmla="*/ 550 w 1182"/>
                  <a:gd name="T5" fmla="*/ 503 h 503"/>
                  <a:gd name="T6" fmla="*/ 1182 w 1182"/>
                  <a:gd name="T7" fmla="*/ 503 h 503"/>
                  <a:gd name="T8" fmla="*/ 1182 w 1182"/>
                  <a:gd name="T9" fmla="*/ 0 h 503"/>
                  <a:gd name="T10" fmla="*/ 0 w 1182"/>
                  <a:gd name="T11" fmla="*/ 0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2" h="503">
                    <a:moveTo>
                      <a:pt x="0" y="0"/>
                    </a:moveTo>
                    <a:cubicBezTo>
                      <a:pt x="0" y="138"/>
                      <a:pt x="0" y="138"/>
                      <a:pt x="0" y="138"/>
                    </a:cubicBezTo>
                    <a:cubicBezTo>
                      <a:pt x="247" y="138"/>
                      <a:pt x="459" y="288"/>
                      <a:pt x="550" y="503"/>
                    </a:cubicBezTo>
                    <a:cubicBezTo>
                      <a:pt x="1182" y="503"/>
                      <a:pt x="1182" y="503"/>
                      <a:pt x="1182" y="503"/>
                    </a:cubicBezTo>
                    <a:cubicBezTo>
                      <a:pt x="1182" y="0"/>
                      <a:pt x="1182" y="0"/>
                      <a:pt x="118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  <p:sp>
            <p:nvSpPr>
              <p:cNvPr id="101" name="Freeform 6">
                <a:extLst>
                  <a:ext uri="{FF2B5EF4-FFF2-40B4-BE49-F238E27FC236}">
                    <a16:creationId xmlns:a16="http://schemas.microsoft.com/office/drawing/2014/main" id="{D73AAB02-8EB7-4750-94B7-47C822B1A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02738" y="5368798"/>
                <a:ext cx="1377950" cy="485775"/>
              </a:xfrm>
              <a:custGeom>
                <a:avLst/>
                <a:gdLst>
                  <a:gd name="T0" fmla="*/ 1303 w 1622"/>
                  <a:gd name="T1" fmla="*/ 572 h 572"/>
                  <a:gd name="T2" fmla="*/ 970 w 1622"/>
                  <a:gd name="T3" fmla="*/ 149 h 572"/>
                  <a:gd name="T4" fmla="*/ 75 w 1622"/>
                  <a:gd name="T5" fmla="*/ 149 h 572"/>
                  <a:gd name="T6" fmla="*/ 0 w 1622"/>
                  <a:gd name="T7" fmla="*/ 74 h 572"/>
                  <a:gd name="T8" fmla="*/ 75 w 1622"/>
                  <a:gd name="T9" fmla="*/ 0 h 572"/>
                  <a:gd name="T10" fmla="*/ 1042 w 1622"/>
                  <a:gd name="T11" fmla="*/ 0 h 572"/>
                  <a:gd name="T12" fmla="*/ 1345 w 1622"/>
                  <a:gd name="T13" fmla="*/ 384 h 572"/>
                  <a:gd name="T14" fmla="*/ 1503 w 1622"/>
                  <a:gd name="T15" fmla="*/ 304 h 572"/>
                  <a:gd name="T16" fmla="*/ 1604 w 1622"/>
                  <a:gd name="T17" fmla="*/ 337 h 572"/>
                  <a:gd name="T18" fmla="*/ 1571 w 1622"/>
                  <a:gd name="T19" fmla="*/ 438 h 572"/>
                  <a:gd name="T20" fmla="*/ 1303 w 1622"/>
                  <a:gd name="T21" fmla="*/ 572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22" h="572">
                    <a:moveTo>
                      <a:pt x="1303" y="572"/>
                    </a:moveTo>
                    <a:cubicBezTo>
                      <a:pt x="970" y="149"/>
                      <a:pt x="970" y="149"/>
                      <a:pt x="970" y="149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34" y="149"/>
                      <a:pt x="0" y="116"/>
                      <a:pt x="0" y="74"/>
                    </a:cubicBezTo>
                    <a:cubicBezTo>
                      <a:pt x="0" y="33"/>
                      <a:pt x="34" y="0"/>
                      <a:pt x="75" y="0"/>
                    </a:cubicBezTo>
                    <a:cubicBezTo>
                      <a:pt x="1042" y="0"/>
                      <a:pt x="1042" y="0"/>
                      <a:pt x="1042" y="0"/>
                    </a:cubicBezTo>
                    <a:cubicBezTo>
                      <a:pt x="1345" y="384"/>
                      <a:pt x="1345" y="384"/>
                      <a:pt x="1345" y="384"/>
                    </a:cubicBezTo>
                    <a:cubicBezTo>
                      <a:pt x="1503" y="304"/>
                      <a:pt x="1503" y="304"/>
                      <a:pt x="1503" y="304"/>
                    </a:cubicBezTo>
                    <a:cubicBezTo>
                      <a:pt x="1540" y="285"/>
                      <a:pt x="1585" y="300"/>
                      <a:pt x="1604" y="337"/>
                    </a:cubicBezTo>
                    <a:cubicBezTo>
                      <a:pt x="1622" y="374"/>
                      <a:pt x="1608" y="419"/>
                      <a:pt x="1571" y="438"/>
                    </a:cubicBezTo>
                    <a:lnTo>
                      <a:pt x="1303" y="5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  <p:sp>
            <p:nvSpPr>
              <p:cNvPr id="102" name="Freeform 7">
                <a:extLst>
                  <a:ext uri="{FF2B5EF4-FFF2-40B4-BE49-F238E27FC236}">
                    <a16:creationId xmlns:a16="http://schemas.microsoft.com/office/drawing/2014/main" id="{B34C2A2D-C8A1-40BF-9595-019AD1803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8950" y="4146423"/>
                <a:ext cx="714375" cy="892175"/>
              </a:xfrm>
              <a:custGeom>
                <a:avLst/>
                <a:gdLst>
                  <a:gd name="T0" fmla="*/ 765 w 840"/>
                  <a:gd name="T1" fmla="*/ 1049 h 1049"/>
                  <a:gd name="T2" fmla="*/ 690 w 840"/>
                  <a:gd name="T3" fmla="*/ 974 h 1049"/>
                  <a:gd name="T4" fmla="*/ 690 w 840"/>
                  <a:gd name="T5" fmla="*/ 657 h 1049"/>
                  <a:gd name="T6" fmla="*/ 505 w 840"/>
                  <a:gd name="T7" fmla="*/ 149 h 1049"/>
                  <a:gd name="T8" fmla="*/ 75 w 840"/>
                  <a:gd name="T9" fmla="*/ 149 h 1049"/>
                  <a:gd name="T10" fmla="*/ 0 w 840"/>
                  <a:gd name="T11" fmla="*/ 75 h 1049"/>
                  <a:gd name="T12" fmla="*/ 75 w 840"/>
                  <a:gd name="T13" fmla="*/ 0 h 1049"/>
                  <a:gd name="T14" fmla="*/ 610 w 840"/>
                  <a:gd name="T15" fmla="*/ 0 h 1049"/>
                  <a:gd name="T16" fmla="*/ 840 w 840"/>
                  <a:gd name="T17" fmla="*/ 630 h 1049"/>
                  <a:gd name="T18" fmla="*/ 840 w 840"/>
                  <a:gd name="T19" fmla="*/ 974 h 1049"/>
                  <a:gd name="T20" fmla="*/ 765 w 840"/>
                  <a:gd name="T21" fmla="*/ 1049 h 10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0" h="1049">
                    <a:moveTo>
                      <a:pt x="765" y="1049"/>
                    </a:moveTo>
                    <a:cubicBezTo>
                      <a:pt x="723" y="1049"/>
                      <a:pt x="690" y="1016"/>
                      <a:pt x="690" y="974"/>
                    </a:cubicBezTo>
                    <a:cubicBezTo>
                      <a:pt x="690" y="657"/>
                      <a:pt x="690" y="657"/>
                      <a:pt x="690" y="657"/>
                    </a:cubicBezTo>
                    <a:cubicBezTo>
                      <a:pt x="505" y="149"/>
                      <a:pt x="505" y="149"/>
                      <a:pt x="505" y="149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34" y="149"/>
                      <a:pt x="0" y="116"/>
                      <a:pt x="0" y="75"/>
                    </a:cubicBezTo>
                    <a:cubicBezTo>
                      <a:pt x="0" y="33"/>
                      <a:pt x="34" y="0"/>
                      <a:pt x="75" y="0"/>
                    </a:cubicBezTo>
                    <a:cubicBezTo>
                      <a:pt x="610" y="0"/>
                      <a:pt x="610" y="0"/>
                      <a:pt x="610" y="0"/>
                    </a:cubicBezTo>
                    <a:cubicBezTo>
                      <a:pt x="840" y="630"/>
                      <a:pt x="840" y="630"/>
                      <a:pt x="840" y="630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1016"/>
                      <a:pt x="806" y="1049"/>
                      <a:pt x="765" y="10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  <p:sp>
            <p:nvSpPr>
              <p:cNvPr id="103" name="Rectangle 8">
                <a:extLst>
                  <a:ext uri="{FF2B5EF4-FFF2-40B4-BE49-F238E27FC236}">
                    <a16:creationId xmlns:a16="http://schemas.microsoft.com/office/drawing/2014/main" id="{2034472F-045C-4E7C-B8D6-03A5BFD927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6488" y="5002086"/>
                <a:ext cx="63500" cy="10128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  <p:sp>
            <p:nvSpPr>
              <p:cNvPr id="104" name="Rectangle 9">
                <a:extLst>
                  <a:ext uri="{FF2B5EF4-FFF2-40B4-BE49-F238E27FC236}">
                    <a16:creationId xmlns:a16="http://schemas.microsoft.com/office/drawing/2014/main" id="{96E7E888-C98F-4FC2-9651-343A959FD9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51825" y="5476748"/>
                <a:ext cx="1014413" cy="619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  <p:sp>
            <p:nvSpPr>
              <p:cNvPr id="105" name="Freeform 10">
                <a:extLst>
                  <a:ext uri="{FF2B5EF4-FFF2-40B4-BE49-F238E27FC236}">
                    <a16:creationId xmlns:a16="http://schemas.microsoft.com/office/drawing/2014/main" id="{83EF4BC7-8E24-4DB4-8B22-603229A1A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78825" y="5127498"/>
                <a:ext cx="762000" cy="760413"/>
              </a:xfrm>
              <a:custGeom>
                <a:avLst/>
                <a:gdLst>
                  <a:gd name="T0" fmla="*/ 451 w 480"/>
                  <a:gd name="T1" fmla="*/ 479 h 479"/>
                  <a:gd name="T2" fmla="*/ 0 w 480"/>
                  <a:gd name="T3" fmla="*/ 28 h 479"/>
                  <a:gd name="T4" fmla="*/ 28 w 480"/>
                  <a:gd name="T5" fmla="*/ 0 h 479"/>
                  <a:gd name="T6" fmla="*/ 480 w 480"/>
                  <a:gd name="T7" fmla="*/ 451 h 479"/>
                  <a:gd name="T8" fmla="*/ 451 w 480"/>
                  <a:gd name="T9" fmla="*/ 479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0" h="479">
                    <a:moveTo>
                      <a:pt x="451" y="479"/>
                    </a:moveTo>
                    <a:lnTo>
                      <a:pt x="0" y="28"/>
                    </a:lnTo>
                    <a:lnTo>
                      <a:pt x="28" y="0"/>
                    </a:lnTo>
                    <a:lnTo>
                      <a:pt x="480" y="451"/>
                    </a:lnTo>
                    <a:lnTo>
                      <a:pt x="451" y="47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  <p:sp>
            <p:nvSpPr>
              <p:cNvPr id="106" name="Freeform 11">
                <a:extLst>
                  <a:ext uri="{FF2B5EF4-FFF2-40B4-BE49-F238E27FC236}">
                    <a16:creationId xmlns:a16="http://schemas.microsoft.com/office/drawing/2014/main" id="{53A6C683-E1C5-4A98-AC6A-687B964133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78825" y="5127498"/>
                <a:ext cx="762000" cy="760413"/>
              </a:xfrm>
              <a:custGeom>
                <a:avLst/>
                <a:gdLst>
                  <a:gd name="T0" fmla="*/ 28 w 480"/>
                  <a:gd name="T1" fmla="*/ 479 h 479"/>
                  <a:gd name="T2" fmla="*/ 0 w 480"/>
                  <a:gd name="T3" fmla="*/ 451 h 479"/>
                  <a:gd name="T4" fmla="*/ 451 w 480"/>
                  <a:gd name="T5" fmla="*/ 0 h 479"/>
                  <a:gd name="T6" fmla="*/ 480 w 480"/>
                  <a:gd name="T7" fmla="*/ 28 h 479"/>
                  <a:gd name="T8" fmla="*/ 28 w 480"/>
                  <a:gd name="T9" fmla="*/ 479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0" h="479">
                    <a:moveTo>
                      <a:pt x="28" y="479"/>
                    </a:moveTo>
                    <a:lnTo>
                      <a:pt x="0" y="451"/>
                    </a:lnTo>
                    <a:lnTo>
                      <a:pt x="451" y="0"/>
                    </a:lnTo>
                    <a:lnTo>
                      <a:pt x="480" y="28"/>
                    </a:lnTo>
                    <a:lnTo>
                      <a:pt x="28" y="47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  <p:sp>
            <p:nvSpPr>
              <p:cNvPr id="107" name="Freeform 12">
                <a:extLst>
                  <a:ext uri="{FF2B5EF4-FFF2-40B4-BE49-F238E27FC236}">
                    <a16:creationId xmlns:a16="http://schemas.microsoft.com/office/drawing/2014/main" id="{DAC0A86A-DD1E-4229-9D7B-B3398CB28C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96263" y="4944936"/>
                <a:ext cx="1125538" cy="1125538"/>
              </a:xfrm>
              <a:custGeom>
                <a:avLst/>
                <a:gdLst>
                  <a:gd name="T0" fmla="*/ 662 w 1324"/>
                  <a:gd name="T1" fmla="*/ 1324 h 1324"/>
                  <a:gd name="T2" fmla="*/ 0 w 1324"/>
                  <a:gd name="T3" fmla="*/ 662 h 1324"/>
                  <a:gd name="T4" fmla="*/ 662 w 1324"/>
                  <a:gd name="T5" fmla="*/ 0 h 1324"/>
                  <a:gd name="T6" fmla="*/ 1324 w 1324"/>
                  <a:gd name="T7" fmla="*/ 662 h 1324"/>
                  <a:gd name="T8" fmla="*/ 662 w 1324"/>
                  <a:gd name="T9" fmla="*/ 1324 h 1324"/>
                  <a:gd name="T10" fmla="*/ 662 w 1324"/>
                  <a:gd name="T11" fmla="*/ 131 h 1324"/>
                  <a:gd name="T12" fmla="*/ 131 w 1324"/>
                  <a:gd name="T13" fmla="*/ 662 h 1324"/>
                  <a:gd name="T14" fmla="*/ 662 w 1324"/>
                  <a:gd name="T15" fmla="*/ 1193 h 1324"/>
                  <a:gd name="T16" fmla="*/ 1193 w 1324"/>
                  <a:gd name="T17" fmla="*/ 662 h 1324"/>
                  <a:gd name="T18" fmla="*/ 662 w 1324"/>
                  <a:gd name="T19" fmla="*/ 131 h 1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24" h="1324">
                    <a:moveTo>
                      <a:pt x="662" y="1324"/>
                    </a:moveTo>
                    <a:cubicBezTo>
                      <a:pt x="297" y="1324"/>
                      <a:pt x="0" y="1027"/>
                      <a:pt x="0" y="662"/>
                    </a:cubicBezTo>
                    <a:cubicBezTo>
                      <a:pt x="0" y="297"/>
                      <a:pt x="297" y="0"/>
                      <a:pt x="662" y="0"/>
                    </a:cubicBezTo>
                    <a:cubicBezTo>
                      <a:pt x="1027" y="0"/>
                      <a:pt x="1324" y="297"/>
                      <a:pt x="1324" y="662"/>
                    </a:cubicBezTo>
                    <a:cubicBezTo>
                      <a:pt x="1324" y="1027"/>
                      <a:pt x="1027" y="1324"/>
                      <a:pt x="662" y="1324"/>
                    </a:cubicBezTo>
                    <a:close/>
                    <a:moveTo>
                      <a:pt x="662" y="131"/>
                    </a:moveTo>
                    <a:cubicBezTo>
                      <a:pt x="369" y="131"/>
                      <a:pt x="131" y="369"/>
                      <a:pt x="131" y="662"/>
                    </a:cubicBezTo>
                    <a:cubicBezTo>
                      <a:pt x="131" y="955"/>
                      <a:pt x="369" y="1193"/>
                      <a:pt x="662" y="1193"/>
                    </a:cubicBezTo>
                    <a:cubicBezTo>
                      <a:pt x="955" y="1193"/>
                      <a:pt x="1193" y="955"/>
                      <a:pt x="1193" y="662"/>
                    </a:cubicBezTo>
                    <a:cubicBezTo>
                      <a:pt x="1193" y="369"/>
                      <a:pt x="955" y="131"/>
                      <a:pt x="662" y="1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  <p:sp>
            <p:nvSpPr>
              <p:cNvPr id="108" name="Freeform 13">
                <a:extLst>
                  <a:ext uri="{FF2B5EF4-FFF2-40B4-BE49-F238E27FC236}">
                    <a16:creationId xmlns:a16="http://schemas.microsoft.com/office/drawing/2014/main" id="{61A0EA1A-A0E7-4AB3-934A-6D55668F42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93275" y="5630736"/>
                <a:ext cx="534988" cy="533400"/>
              </a:xfrm>
              <a:custGeom>
                <a:avLst/>
                <a:gdLst>
                  <a:gd name="T0" fmla="*/ 314 w 629"/>
                  <a:gd name="T1" fmla="*/ 629 h 629"/>
                  <a:gd name="T2" fmla="*/ 0 w 629"/>
                  <a:gd name="T3" fmla="*/ 315 h 629"/>
                  <a:gd name="T4" fmla="*/ 314 w 629"/>
                  <a:gd name="T5" fmla="*/ 0 h 629"/>
                  <a:gd name="T6" fmla="*/ 629 w 629"/>
                  <a:gd name="T7" fmla="*/ 315 h 629"/>
                  <a:gd name="T8" fmla="*/ 314 w 629"/>
                  <a:gd name="T9" fmla="*/ 629 h 629"/>
                  <a:gd name="T10" fmla="*/ 314 w 629"/>
                  <a:gd name="T11" fmla="*/ 117 h 629"/>
                  <a:gd name="T12" fmla="*/ 116 w 629"/>
                  <a:gd name="T13" fmla="*/ 315 h 629"/>
                  <a:gd name="T14" fmla="*/ 314 w 629"/>
                  <a:gd name="T15" fmla="*/ 512 h 629"/>
                  <a:gd name="T16" fmla="*/ 512 w 629"/>
                  <a:gd name="T17" fmla="*/ 315 h 629"/>
                  <a:gd name="T18" fmla="*/ 314 w 629"/>
                  <a:gd name="T19" fmla="*/ 117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9" h="629">
                    <a:moveTo>
                      <a:pt x="314" y="629"/>
                    </a:moveTo>
                    <a:cubicBezTo>
                      <a:pt x="141" y="629"/>
                      <a:pt x="0" y="488"/>
                      <a:pt x="0" y="315"/>
                    </a:cubicBezTo>
                    <a:cubicBezTo>
                      <a:pt x="0" y="141"/>
                      <a:pt x="141" y="0"/>
                      <a:pt x="314" y="0"/>
                    </a:cubicBezTo>
                    <a:cubicBezTo>
                      <a:pt x="488" y="0"/>
                      <a:pt x="629" y="141"/>
                      <a:pt x="629" y="315"/>
                    </a:cubicBezTo>
                    <a:cubicBezTo>
                      <a:pt x="629" y="488"/>
                      <a:pt x="488" y="629"/>
                      <a:pt x="314" y="629"/>
                    </a:cubicBezTo>
                    <a:close/>
                    <a:moveTo>
                      <a:pt x="314" y="117"/>
                    </a:moveTo>
                    <a:cubicBezTo>
                      <a:pt x="205" y="117"/>
                      <a:pt x="116" y="205"/>
                      <a:pt x="116" y="315"/>
                    </a:cubicBezTo>
                    <a:cubicBezTo>
                      <a:pt x="116" y="424"/>
                      <a:pt x="205" y="512"/>
                      <a:pt x="314" y="512"/>
                    </a:cubicBezTo>
                    <a:cubicBezTo>
                      <a:pt x="423" y="512"/>
                      <a:pt x="512" y="424"/>
                      <a:pt x="512" y="315"/>
                    </a:cubicBezTo>
                    <a:cubicBezTo>
                      <a:pt x="512" y="205"/>
                      <a:pt x="423" y="117"/>
                      <a:pt x="314" y="1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  <p:sp>
            <p:nvSpPr>
              <p:cNvPr id="109" name="Freeform 14">
                <a:extLst>
                  <a:ext uri="{FF2B5EF4-FFF2-40B4-BE49-F238E27FC236}">
                    <a16:creationId xmlns:a16="http://schemas.microsoft.com/office/drawing/2014/main" id="{56BC591E-FE0A-40B0-B246-5316BC191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4738" y="4630611"/>
                <a:ext cx="1338263" cy="1330325"/>
              </a:xfrm>
              <a:custGeom>
                <a:avLst/>
                <a:gdLst>
                  <a:gd name="T0" fmla="*/ 1488 w 1573"/>
                  <a:gd name="T1" fmla="*/ 1566 h 1566"/>
                  <a:gd name="T2" fmla="*/ 1428 w 1573"/>
                  <a:gd name="T3" fmla="*/ 1536 h 1566"/>
                  <a:gd name="T4" fmla="*/ 1182 w 1573"/>
                  <a:gd name="T5" fmla="*/ 1206 h 1566"/>
                  <a:gd name="T6" fmla="*/ 1182 w 1573"/>
                  <a:gd name="T7" fmla="*/ 326 h 1566"/>
                  <a:gd name="T8" fmla="*/ 996 w 1573"/>
                  <a:gd name="T9" fmla="*/ 149 h 1566"/>
                  <a:gd name="T10" fmla="*/ 75 w 1573"/>
                  <a:gd name="T11" fmla="*/ 149 h 1566"/>
                  <a:gd name="T12" fmla="*/ 0 w 1573"/>
                  <a:gd name="T13" fmla="*/ 75 h 1566"/>
                  <a:gd name="T14" fmla="*/ 75 w 1573"/>
                  <a:gd name="T15" fmla="*/ 0 h 1566"/>
                  <a:gd name="T16" fmla="*/ 1007 w 1573"/>
                  <a:gd name="T17" fmla="*/ 0 h 1566"/>
                  <a:gd name="T18" fmla="*/ 1012 w 1573"/>
                  <a:gd name="T19" fmla="*/ 0 h 1566"/>
                  <a:gd name="T20" fmla="*/ 1332 w 1573"/>
                  <a:gd name="T21" fmla="*/ 326 h 1566"/>
                  <a:gd name="T22" fmla="*/ 1332 w 1573"/>
                  <a:gd name="T23" fmla="*/ 1156 h 1566"/>
                  <a:gd name="T24" fmla="*/ 1548 w 1573"/>
                  <a:gd name="T25" fmla="*/ 1447 h 1566"/>
                  <a:gd name="T26" fmla="*/ 1533 w 1573"/>
                  <a:gd name="T27" fmla="*/ 1552 h 1566"/>
                  <a:gd name="T28" fmla="*/ 1488 w 1573"/>
                  <a:gd name="T29" fmla="*/ 1566 h 1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73" h="1566">
                    <a:moveTo>
                      <a:pt x="1488" y="1566"/>
                    </a:moveTo>
                    <a:cubicBezTo>
                      <a:pt x="1465" y="1566"/>
                      <a:pt x="1443" y="1556"/>
                      <a:pt x="1428" y="1536"/>
                    </a:cubicBezTo>
                    <a:cubicBezTo>
                      <a:pt x="1182" y="1206"/>
                      <a:pt x="1182" y="1206"/>
                      <a:pt x="1182" y="1206"/>
                    </a:cubicBezTo>
                    <a:cubicBezTo>
                      <a:pt x="1182" y="326"/>
                      <a:pt x="1182" y="326"/>
                      <a:pt x="1182" y="326"/>
                    </a:cubicBezTo>
                    <a:cubicBezTo>
                      <a:pt x="1182" y="189"/>
                      <a:pt x="1025" y="155"/>
                      <a:pt x="996" y="149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33" y="149"/>
                      <a:pt x="0" y="116"/>
                      <a:pt x="0" y="75"/>
                    </a:cubicBezTo>
                    <a:cubicBezTo>
                      <a:pt x="0" y="33"/>
                      <a:pt x="33" y="0"/>
                      <a:pt x="75" y="0"/>
                    </a:cubicBezTo>
                    <a:cubicBezTo>
                      <a:pt x="1007" y="0"/>
                      <a:pt x="1007" y="0"/>
                      <a:pt x="1007" y="0"/>
                    </a:cubicBezTo>
                    <a:cubicBezTo>
                      <a:pt x="1012" y="0"/>
                      <a:pt x="1012" y="0"/>
                      <a:pt x="1012" y="0"/>
                    </a:cubicBezTo>
                    <a:cubicBezTo>
                      <a:pt x="1123" y="15"/>
                      <a:pt x="1332" y="103"/>
                      <a:pt x="1332" y="326"/>
                    </a:cubicBezTo>
                    <a:cubicBezTo>
                      <a:pt x="1332" y="1156"/>
                      <a:pt x="1332" y="1156"/>
                      <a:pt x="1332" y="1156"/>
                    </a:cubicBezTo>
                    <a:cubicBezTo>
                      <a:pt x="1548" y="1447"/>
                      <a:pt x="1548" y="1447"/>
                      <a:pt x="1548" y="1447"/>
                    </a:cubicBezTo>
                    <a:cubicBezTo>
                      <a:pt x="1573" y="1480"/>
                      <a:pt x="1566" y="1527"/>
                      <a:pt x="1533" y="1552"/>
                    </a:cubicBezTo>
                    <a:cubicBezTo>
                      <a:pt x="1520" y="1562"/>
                      <a:pt x="1504" y="1566"/>
                      <a:pt x="1488" y="15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  <p:sp>
            <p:nvSpPr>
              <p:cNvPr id="110" name="Oval 15">
                <a:extLst>
                  <a:ext uri="{FF2B5EF4-FFF2-40B4-BE49-F238E27FC236}">
                    <a16:creationId xmlns:a16="http://schemas.microsoft.com/office/drawing/2014/main" id="{9441701C-D39A-434E-AE73-9FC904F32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55050" y="5403723"/>
                <a:ext cx="206375" cy="2079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7283B45-41A5-4E8D-881C-088CC9610062}"/>
                </a:ext>
              </a:extLst>
            </p:cNvPr>
            <p:cNvSpPr txBox="1"/>
            <p:nvPr/>
          </p:nvSpPr>
          <p:spPr>
            <a:xfrm>
              <a:off x="3010290" y="3554534"/>
              <a:ext cx="3906063" cy="687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indent="-171450">
                <a:spcBef>
                  <a:spcPts val="400"/>
                </a:spcBef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43B3A8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휠체어 좌석 공간 마련하기</a:t>
              </a:r>
              <a:endParaRPr kumimoji="0" lang="en-US" altLang="ko-KR" sz="1600" b="1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43B3A8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허락 없이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</a:t>
              </a: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보조기구 사용하거나 옮기지 않기</a:t>
              </a:r>
            </a:p>
          </p:txBody>
        </p:sp>
        <p:pic>
          <p:nvPicPr>
            <p:cNvPr id="125" name="그림 124" descr="실내, 바닥, 가구, 테이블이(가) 표시된 사진&#10;&#10;자동 생성된 설명">
              <a:extLst>
                <a:ext uri="{FF2B5EF4-FFF2-40B4-BE49-F238E27FC236}">
                  <a16:creationId xmlns:a16="http://schemas.microsoft.com/office/drawing/2014/main" id="{A519C87F-6EFE-4357-A34D-A055BC082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6361" y="3099444"/>
              <a:ext cx="2419779" cy="1613186"/>
            </a:xfrm>
            <a:prstGeom prst="roundRect">
              <a:avLst/>
            </a:prstGeom>
          </p:spPr>
        </p:pic>
        <p:sp>
          <p:nvSpPr>
            <p:cNvPr id="134" name="직사각형 133">
              <a:extLst>
                <a:ext uri="{FF2B5EF4-FFF2-40B4-BE49-F238E27FC236}">
                  <a16:creationId xmlns:a16="http://schemas.microsoft.com/office/drawing/2014/main" id="{1C92096B-8A61-4DC0-BE84-9FC1CC41AFF2}"/>
                </a:ext>
              </a:extLst>
            </p:cNvPr>
            <p:cNvSpPr/>
            <p:nvPr/>
          </p:nvSpPr>
          <p:spPr>
            <a:xfrm>
              <a:off x="2366417" y="3096441"/>
              <a:ext cx="53779" cy="1588297"/>
            </a:xfrm>
            <a:prstGeom prst="rect">
              <a:avLst/>
            </a:prstGeom>
            <a:solidFill>
              <a:schemeClr val="accent1"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6C6182BA-F18E-48B2-B6C4-F8BC6CF01444}"/>
              </a:ext>
            </a:extLst>
          </p:cNvPr>
          <p:cNvGrpSpPr/>
          <p:nvPr/>
        </p:nvGrpSpPr>
        <p:grpSpPr>
          <a:xfrm>
            <a:off x="399470" y="4825504"/>
            <a:ext cx="8328536" cy="1616178"/>
            <a:chOff x="399470" y="4825504"/>
            <a:chExt cx="8328536" cy="1616178"/>
          </a:xfrm>
        </p:grpSpPr>
        <p:sp>
          <p:nvSpPr>
            <p:cNvPr id="130" name="사각형: 둥근 모서리 129">
              <a:extLst>
                <a:ext uri="{FF2B5EF4-FFF2-40B4-BE49-F238E27FC236}">
                  <a16:creationId xmlns:a16="http://schemas.microsoft.com/office/drawing/2014/main" id="{90FBA1C2-8638-403B-8D07-B6688C77530E}"/>
                </a:ext>
              </a:extLst>
            </p:cNvPr>
            <p:cNvSpPr/>
            <p:nvPr/>
          </p:nvSpPr>
          <p:spPr>
            <a:xfrm>
              <a:off x="399470" y="4837948"/>
              <a:ext cx="2544747" cy="1588297"/>
            </a:xfrm>
            <a:prstGeom prst="roundRect">
              <a:avLst/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91" name="사각형: 둥근 모서리 90">
              <a:extLst>
                <a:ext uri="{FF2B5EF4-FFF2-40B4-BE49-F238E27FC236}">
                  <a16:creationId xmlns:a16="http://schemas.microsoft.com/office/drawing/2014/main" id="{A228F907-8B55-4ADC-B802-E86B60CA7192}"/>
                </a:ext>
              </a:extLst>
            </p:cNvPr>
            <p:cNvSpPr/>
            <p:nvPr/>
          </p:nvSpPr>
          <p:spPr>
            <a:xfrm>
              <a:off x="2376254" y="4828497"/>
              <a:ext cx="6159815" cy="1613185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A5DD350-6222-430A-BF7C-277D4014D0BC}"/>
                </a:ext>
              </a:extLst>
            </p:cNvPr>
            <p:cNvSpPr txBox="1"/>
            <p:nvPr/>
          </p:nvSpPr>
          <p:spPr>
            <a:xfrm>
              <a:off x="3010290" y="4997521"/>
              <a:ext cx="4055043" cy="1282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indent="-171450">
                <a:spcBef>
                  <a:spcPts val="400"/>
                </a:spcBef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5FC355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도움이 필요할 때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</a:t>
              </a: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꼭 상대방 의사 확인</a:t>
              </a:r>
              <a:endParaRPr kumimoji="0" lang="en-US" altLang="ko-KR" sz="1600" b="1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5FC355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엘리베이터 문 잡아 주기</a:t>
              </a:r>
              <a:endParaRPr kumimoji="0" lang="en-US" altLang="ko-KR" sz="1600" b="1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5FC355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ko-KR" altLang="en-US" sz="1600" b="1" i="0" u="none" strike="noStrike" kern="1200" cap="none" spc="-7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경우에 따라 체육 활동도 가능</a:t>
              </a:r>
              <a:r>
                <a:rPr kumimoji="0" lang="en-US" altLang="ko-KR" sz="1600" b="1" i="0" u="none" strike="noStrike" kern="1200" cap="none" spc="-7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! </a:t>
              </a:r>
              <a:br>
                <a:rPr kumimoji="0" lang="en-US" altLang="ko-KR" sz="1600" b="1" i="0" u="none" strike="noStrike" kern="1200" cap="none" spc="-7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행사 시 같이 할 수 있는 활동 물어 보기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81E59F3-8BB5-4E0A-948E-CE9EA8CEADB0}"/>
                </a:ext>
              </a:extLst>
            </p:cNvPr>
            <p:cNvSpPr txBox="1"/>
            <p:nvPr/>
          </p:nvSpPr>
          <p:spPr>
            <a:xfrm>
              <a:off x="527629" y="5546132"/>
              <a:ext cx="1762423" cy="7078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2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2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본인의 의사를</a:t>
              </a:r>
              <a:r>
                <a:rPr kumimoji="1" lang="en-US" altLang="ko-KR" sz="2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/>
              </a:r>
              <a:br>
                <a:rPr kumimoji="1" lang="en-US" altLang="ko-KR" sz="2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</a:br>
              <a:r>
                <a:rPr kumimoji="1" lang="ko-KR" altLang="en-US" sz="2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 확인하세요</a:t>
              </a:r>
            </a:p>
          </p:txBody>
        </p:sp>
        <p:grpSp>
          <p:nvGrpSpPr>
            <p:cNvPr id="79" name="그룹 78">
              <a:extLst>
                <a:ext uri="{FF2B5EF4-FFF2-40B4-BE49-F238E27FC236}">
                  <a16:creationId xmlns:a16="http://schemas.microsoft.com/office/drawing/2014/main" id="{A5F5BCCB-D76F-4A11-A5DD-246C50E5E64B}"/>
                </a:ext>
              </a:extLst>
            </p:cNvPr>
            <p:cNvGrpSpPr/>
            <p:nvPr/>
          </p:nvGrpSpPr>
          <p:grpSpPr>
            <a:xfrm>
              <a:off x="2786040" y="5044372"/>
              <a:ext cx="190353" cy="173960"/>
              <a:chOff x="290423" y="4260915"/>
              <a:chExt cx="513431" cy="469214"/>
            </a:xfrm>
          </p:grpSpPr>
          <p:sp>
            <p:nvSpPr>
              <p:cNvPr id="80" name="직사각형 79">
                <a:extLst>
                  <a:ext uri="{FF2B5EF4-FFF2-40B4-BE49-F238E27FC236}">
                    <a16:creationId xmlns:a16="http://schemas.microsoft.com/office/drawing/2014/main" id="{28853EC2-ED2D-4A91-93E3-96DEE15B7EA9}"/>
                  </a:ext>
                </a:extLst>
              </p:cNvPr>
              <p:cNvSpPr/>
              <p:nvPr/>
            </p:nvSpPr>
            <p:spPr>
              <a:xfrm>
                <a:off x="290423" y="4398917"/>
                <a:ext cx="304800" cy="304800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pic>
            <p:nvPicPr>
              <p:cNvPr id="81" name="그래픽 80" descr="확인 표시">
                <a:extLst>
                  <a:ext uri="{FF2B5EF4-FFF2-40B4-BE49-F238E27FC236}">
                    <a16:creationId xmlns:a16="http://schemas.microsoft.com/office/drawing/2014/main" id="{5480BC73-BEB3-4A73-AEAC-A533C99A7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34640" y="4260915"/>
                <a:ext cx="469214" cy="469214"/>
              </a:xfrm>
              <a:prstGeom prst="rect">
                <a:avLst/>
              </a:prstGeom>
            </p:spPr>
          </p:pic>
        </p:grpSp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EF75079C-4903-48E3-9D99-6619D64D59E8}"/>
                </a:ext>
              </a:extLst>
            </p:cNvPr>
            <p:cNvGrpSpPr/>
            <p:nvPr/>
          </p:nvGrpSpPr>
          <p:grpSpPr>
            <a:xfrm>
              <a:off x="2786040" y="5398800"/>
              <a:ext cx="190353" cy="173960"/>
              <a:chOff x="290423" y="4260915"/>
              <a:chExt cx="513431" cy="469214"/>
            </a:xfrm>
          </p:grpSpPr>
          <p:sp>
            <p:nvSpPr>
              <p:cNvPr id="83" name="직사각형 82">
                <a:extLst>
                  <a:ext uri="{FF2B5EF4-FFF2-40B4-BE49-F238E27FC236}">
                    <a16:creationId xmlns:a16="http://schemas.microsoft.com/office/drawing/2014/main" id="{1642C71F-C8AF-474D-BF86-67D09CF4004C}"/>
                  </a:ext>
                </a:extLst>
              </p:cNvPr>
              <p:cNvSpPr/>
              <p:nvPr/>
            </p:nvSpPr>
            <p:spPr>
              <a:xfrm>
                <a:off x="290423" y="4398917"/>
                <a:ext cx="304800" cy="304800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pic>
            <p:nvPicPr>
              <p:cNvPr id="84" name="그래픽 83" descr="확인 표시">
                <a:extLst>
                  <a:ext uri="{FF2B5EF4-FFF2-40B4-BE49-F238E27FC236}">
                    <a16:creationId xmlns:a16="http://schemas.microsoft.com/office/drawing/2014/main" id="{238E76F3-9FBC-413D-85F1-FCC4EE8288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34640" y="4260915"/>
                <a:ext cx="469214" cy="469214"/>
              </a:xfrm>
              <a:prstGeom prst="rect">
                <a:avLst/>
              </a:prstGeom>
            </p:spPr>
          </p:pic>
        </p:grpSp>
        <p:grpSp>
          <p:nvGrpSpPr>
            <p:cNvPr id="85" name="그룹 84">
              <a:extLst>
                <a:ext uri="{FF2B5EF4-FFF2-40B4-BE49-F238E27FC236}">
                  <a16:creationId xmlns:a16="http://schemas.microsoft.com/office/drawing/2014/main" id="{A7AB7BEE-D02F-4E9B-AD13-DBF19B006812}"/>
                </a:ext>
              </a:extLst>
            </p:cNvPr>
            <p:cNvGrpSpPr/>
            <p:nvPr/>
          </p:nvGrpSpPr>
          <p:grpSpPr>
            <a:xfrm>
              <a:off x="2786040" y="5738565"/>
              <a:ext cx="190353" cy="173960"/>
              <a:chOff x="290423" y="4260915"/>
              <a:chExt cx="513431" cy="469214"/>
            </a:xfrm>
          </p:grpSpPr>
          <p:sp>
            <p:nvSpPr>
              <p:cNvPr id="86" name="직사각형 85">
                <a:extLst>
                  <a:ext uri="{FF2B5EF4-FFF2-40B4-BE49-F238E27FC236}">
                    <a16:creationId xmlns:a16="http://schemas.microsoft.com/office/drawing/2014/main" id="{CA2BD6EF-6000-46FB-9999-58EA83B45AA8}"/>
                  </a:ext>
                </a:extLst>
              </p:cNvPr>
              <p:cNvSpPr/>
              <p:nvPr/>
            </p:nvSpPr>
            <p:spPr>
              <a:xfrm>
                <a:off x="290423" y="4398917"/>
                <a:ext cx="304800" cy="304800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pic>
            <p:nvPicPr>
              <p:cNvPr id="87" name="그래픽 86" descr="확인 표시">
                <a:extLst>
                  <a:ext uri="{FF2B5EF4-FFF2-40B4-BE49-F238E27FC236}">
                    <a16:creationId xmlns:a16="http://schemas.microsoft.com/office/drawing/2014/main" id="{B1064D3C-0FEE-4FF6-A5C2-3CA91BCC6F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34640" y="4260915"/>
                <a:ext cx="469214" cy="469214"/>
              </a:xfrm>
              <a:prstGeom prst="rect">
                <a:avLst/>
              </a:prstGeom>
            </p:spPr>
          </p:pic>
        </p:grpSp>
        <p:grpSp>
          <p:nvGrpSpPr>
            <p:cNvPr id="93" name="그룹 92">
              <a:extLst>
                <a:ext uri="{FF2B5EF4-FFF2-40B4-BE49-F238E27FC236}">
                  <a16:creationId xmlns:a16="http://schemas.microsoft.com/office/drawing/2014/main" id="{67C9FF8D-030D-435E-9900-0B6E0BE167BC}"/>
                </a:ext>
              </a:extLst>
            </p:cNvPr>
            <p:cNvGrpSpPr/>
            <p:nvPr/>
          </p:nvGrpSpPr>
          <p:grpSpPr>
            <a:xfrm flipH="1">
              <a:off x="1199429" y="5006010"/>
              <a:ext cx="417211" cy="500457"/>
              <a:chOff x="1758378" y="4208687"/>
              <a:chExt cx="344772" cy="413563"/>
            </a:xfrm>
            <a:solidFill>
              <a:schemeClr val="bg1">
                <a:alpha val="60000"/>
              </a:schemeClr>
            </a:solidFill>
          </p:grpSpPr>
          <p:sp>
            <p:nvSpPr>
              <p:cNvPr id="96" name="Freeform 15">
                <a:extLst>
                  <a:ext uri="{FF2B5EF4-FFF2-40B4-BE49-F238E27FC236}">
                    <a16:creationId xmlns:a16="http://schemas.microsoft.com/office/drawing/2014/main" id="{188A26E4-74EE-4177-82FE-FC3099B0A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2210" y="4208687"/>
                <a:ext cx="103186" cy="106462"/>
              </a:xfrm>
              <a:custGeom>
                <a:avLst/>
                <a:gdLst>
                  <a:gd name="T0" fmla="*/ 20 w 53"/>
                  <a:gd name="T1" fmla="*/ 7 h 55"/>
                  <a:gd name="T2" fmla="*/ 48 w 53"/>
                  <a:gd name="T3" fmla="*/ 33 h 55"/>
                  <a:gd name="T4" fmla="*/ 11 w 53"/>
                  <a:gd name="T5" fmla="*/ 42 h 55"/>
                  <a:gd name="T6" fmla="*/ 20 w 53"/>
                  <a:gd name="T7" fmla="*/ 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">
                    <a:moveTo>
                      <a:pt x="20" y="7"/>
                    </a:moveTo>
                    <a:cubicBezTo>
                      <a:pt x="36" y="0"/>
                      <a:pt x="53" y="17"/>
                      <a:pt x="48" y="33"/>
                    </a:cubicBezTo>
                    <a:cubicBezTo>
                      <a:pt x="44" y="49"/>
                      <a:pt x="21" y="55"/>
                      <a:pt x="11" y="42"/>
                    </a:cubicBezTo>
                    <a:cubicBezTo>
                      <a:pt x="0" y="32"/>
                      <a:pt x="5" y="11"/>
                      <a:pt x="2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97" name="Freeform 16">
                <a:extLst>
                  <a:ext uri="{FF2B5EF4-FFF2-40B4-BE49-F238E27FC236}">
                    <a16:creationId xmlns:a16="http://schemas.microsoft.com/office/drawing/2014/main" id="{6A0A2E3B-35C7-4682-942B-FCCE9AC21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5959" y="4307778"/>
                <a:ext cx="207191" cy="310377"/>
              </a:xfrm>
              <a:custGeom>
                <a:avLst/>
                <a:gdLst>
                  <a:gd name="T0" fmla="*/ 0 w 107"/>
                  <a:gd name="T1" fmla="*/ 18 h 160"/>
                  <a:gd name="T2" fmla="*/ 27 w 107"/>
                  <a:gd name="T3" fmla="*/ 3 h 160"/>
                  <a:gd name="T4" fmla="*/ 42 w 107"/>
                  <a:gd name="T5" fmla="*/ 24 h 160"/>
                  <a:gd name="T6" fmla="*/ 79 w 107"/>
                  <a:gd name="T7" fmla="*/ 8 h 160"/>
                  <a:gd name="T8" fmla="*/ 83 w 107"/>
                  <a:gd name="T9" fmla="*/ 23 h 160"/>
                  <a:gd name="T10" fmla="*/ 43 w 107"/>
                  <a:gd name="T11" fmla="*/ 44 h 160"/>
                  <a:gd name="T12" fmla="*/ 47 w 107"/>
                  <a:gd name="T13" fmla="*/ 76 h 160"/>
                  <a:gd name="T14" fmla="*/ 91 w 107"/>
                  <a:gd name="T15" fmla="*/ 72 h 160"/>
                  <a:gd name="T16" fmla="*/ 101 w 107"/>
                  <a:gd name="T17" fmla="*/ 95 h 160"/>
                  <a:gd name="T18" fmla="*/ 106 w 107"/>
                  <a:gd name="T19" fmla="*/ 151 h 160"/>
                  <a:gd name="T20" fmla="*/ 86 w 107"/>
                  <a:gd name="T21" fmla="*/ 151 h 160"/>
                  <a:gd name="T22" fmla="*/ 79 w 107"/>
                  <a:gd name="T23" fmla="*/ 104 h 160"/>
                  <a:gd name="T24" fmla="*/ 23 w 107"/>
                  <a:gd name="T25" fmla="*/ 109 h 160"/>
                  <a:gd name="T26" fmla="*/ 7 w 107"/>
                  <a:gd name="T27" fmla="*/ 87 h 160"/>
                  <a:gd name="T28" fmla="*/ 0 w 107"/>
                  <a:gd name="T29" fmla="*/ 18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7" h="160">
                    <a:moveTo>
                      <a:pt x="0" y="18"/>
                    </a:moveTo>
                    <a:cubicBezTo>
                      <a:pt x="0" y="5"/>
                      <a:pt x="16" y="0"/>
                      <a:pt x="27" y="3"/>
                    </a:cubicBezTo>
                    <a:cubicBezTo>
                      <a:pt x="36" y="6"/>
                      <a:pt x="38" y="17"/>
                      <a:pt x="42" y="24"/>
                    </a:cubicBezTo>
                    <a:cubicBezTo>
                      <a:pt x="54" y="18"/>
                      <a:pt x="66" y="10"/>
                      <a:pt x="79" y="8"/>
                    </a:cubicBezTo>
                    <a:cubicBezTo>
                      <a:pt x="87" y="8"/>
                      <a:pt x="90" y="19"/>
                      <a:pt x="83" y="23"/>
                    </a:cubicBezTo>
                    <a:cubicBezTo>
                      <a:pt x="71" y="32"/>
                      <a:pt x="56" y="37"/>
                      <a:pt x="43" y="44"/>
                    </a:cubicBezTo>
                    <a:cubicBezTo>
                      <a:pt x="44" y="54"/>
                      <a:pt x="45" y="65"/>
                      <a:pt x="47" y="76"/>
                    </a:cubicBezTo>
                    <a:cubicBezTo>
                      <a:pt x="61" y="75"/>
                      <a:pt x="76" y="72"/>
                      <a:pt x="91" y="72"/>
                    </a:cubicBezTo>
                    <a:cubicBezTo>
                      <a:pt x="100" y="76"/>
                      <a:pt x="99" y="87"/>
                      <a:pt x="101" y="95"/>
                    </a:cubicBezTo>
                    <a:cubicBezTo>
                      <a:pt x="103" y="114"/>
                      <a:pt x="107" y="132"/>
                      <a:pt x="106" y="151"/>
                    </a:cubicBezTo>
                    <a:cubicBezTo>
                      <a:pt x="103" y="160"/>
                      <a:pt x="89" y="160"/>
                      <a:pt x="86" y="151"/>
                    </a:cubicBezTo>
                    <a:cubicBezTo>
                      <a:pt x="82" y="136"/>
                      <a:pt x="82" y="119"/>
                      <a:pt x="79" y="104"/>
                    </a:cubicBezTo>
                    <a:cubicBezTo>
                      <a:pt x="61" y="105"/>
                      <a:pt x="42" y="110"/>
                      <a:pt x="23" y="109"/>
                    </a:cubicBezTo>
                    <a:cubicBezTo>
                      <a:pt x="12" y="109"/>
                      <a:pt x="8" y="96"/>
                      <a:pt x="7" y="87"/>
                    </a:cubicBezTo>
                    <a:cubicBezTo>
                      <a:pt x="5" y="64"/>
                      <a:pt x="0" y="41"/>
                      <a:pt x="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98" name="Freeform 17">
                <a:extLst>
                  <a:ext uri="{FF2B5EF4-FFF2-40B4-BE49-F238E27FC236}">
                    <a16:creationId xmlns:a16="http://schemas.microsoft.com/office/drawing/2014/main" id="{0833762F-6C67-4DEE-AB19-FBB9AADCB3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8378" y="4350363"/>
                <a:ext cx="271068" cy="271887"/>
              </a:xfrm>
              <a:custGeom>
                <a:avLst/>
                <a:gdLst>
                  <a:gd name="T0" fmla="*/ 3 w 140"/>
                  <a:gd name="T1" fmla="*/ 65 h 140"/>
                  <a:gd name="T2" fmla="*/ 64 w 140"/>
                  <a:gd name="T3" fmla="*/ 0 h 140"/>
                  <a:gd name="T4" fmla="*/ 66 w 140"/>
                  <a:gd name="T5" fmla="*/ 20 h 140"/>
                  <a:gd name="T6" fmla="*/ 27 w 140"/>
                  <a:gd name="T7" fmla="*/ 54 h 140"/>
                  <a:gd name="T8" fmla="*/ 70 w 140"/>
                  <a:gd name="T9" fmla="*/ 116 h 140"/>
                  <a:gd name="T10" fmla="*/ 115 w 140"/>
                  <a:gd name="T11" fmla="*/ 92 h 140"/>
                  <a:gd name="T12" fmla="*/ 140 w 140"/>
                  <a:gd name="T13" fmla="*/ 89 h 140"/>
                  <a:gd name="T14" fmla="*/ 74 w 140"/>
                  <a:gd name="T15" fmla="*/ 138 h 140"/>
                  <a:gd name="T16" fmla="*/ 3 w 140"/>
                  <a:gd name="T17" fmla="*/ 65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0" h="140">
                    <a:moveTo>
                      <a:pt x="3" y="65"/>
                    </a:moveTo>
                    <a:cubicBezTo>
                      <a:pt x="5" y="32"/>
                      <a:pt x="32" y="5"/>
                      <a:pt x="64" y="0"/>
                    </a:cubicBezTo>
                    <a:cubicBezTo>
                      <a:pt x="65" y="7"/>
                      <a:pt x="65" y="13"/>
                      <a:pt x="66" y="20"/>
                    </a:cubicBezTo>
                    <a:cubicBezTo>
                      <a:pt x="49" y="26"/>
                      <a:pt x="32" y="35"/>
                      <a:pt x="27" y="54"/>
                    </a:cubicBezTo>
                    <a:cubicBezTo>
                      <a:pt x="16" y="82"/>
                      <a:pt x="39" y="116"/>
                      <a:pt x="70" y="116"/>
                    </a:cubicBezTo>
                    <a:cubicBezTo>
                      <a:pt x="89" y="118"/>
                      <a:pt x="104" y="106"/>
                      <a:pt x="115" y="92"/>
                    </a:cubicBezTo>
                    <a:cubicBezTo>
                      <a:pt x="123" y="91"/>
                      <a:pt x="132" y="89"/>
                      <a:pt x="140" y="89"/>
                    </a:cubicBezTo>
                    <a:cubicBezTo>
                      <a:pt x="130" y="116"/>
                      <a:pt x="104" y="138"/>
                      <a:pt x="74" y="138"/>
                    </a:cubicBezTo>
                    <a:cubicBezTo>
                      <a:pt x="35" y="140"/>
                      <a:pt x="0" y="104"/>
                      <a:pt x="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pic>
          <p:nvPicPr>
            <p:cNvPr id="123" name="그림 122" descr="사람, 실내, 벽, 캐비닛이(가) 표시된 사진&#10;&#10;자동 생성된 설명">
              <a:extLst>
                <a:ext uri="{FF2B5EF4-FFF2-40B4-BE49-F238E27FC236}">
                  <a16:creationId xmlns:a16="http://schemas.microsoft.com/office/drawing/2014/main" id="{AF39A2AA-E8E5-4A71-86C5-7C9E30011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" contrast="-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8227" y="4825504"/>
              <a:ext cx="2419779" cy="1613186"/>
            </a:xfrm>
            <a:prstGeom prst="roundRect">
              <a:avLst>
                <a:gd name="adj" fmla="val 11353"/>
              </a:avLst>
            </a:prstGeom>
          </p:spPr>
        </p:pic>
        <p:sp>
          <p:nvSpPr>
            <p:cNvPr id="135" name="직사각형 134">
              <a:extLst>
                <a:ext uri="{FF2B5EF4-FFF2-40B4-BE49-F238E27FC236}">
                  <a16:creationId xmlns:a16="http://schemas.microsoft.com/office/drawing/2014/main" id="{4B94F6BB-EB85-4C5C-AFD6-8CBD59B0836C}"/>
                </a:ext>
              </a:extLst>
            </p:cNvPr>
            <p:cNvSpPr/>
            <p:nvPr/>
          </p:nvSpPr>
          <p:spPr>
            <a:xfrm>
              <a:off x="2366417" y="4839657"/>
              <a:ext cx="53779" cy="1588297"/>
            </a:xfrm>
            <a:prstGeom prst="rect">
              <a:avLst/>
            </a:prstGeom>
            <a:solidFill>
              <a:schemeClr val="accent1"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4C5DE61-E69A-46CC-AB13-8319CA0CC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331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병이(가) 표시된 사진&#10;&#10;자동 생성된 설명">
            <a:extLst>
              <a:ext uri="{FF2B5EF4-FFF2-40B4-BE49-F238E27FC236}">
                <a16:creationId xmlns:a16="http://schemas.microsoft.com/office/drawing/2014/main" id="{4316B176-40A3-4253-8D02-97B1CFBF23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9" r="8676"/>
          <a:stretch/>
        </p:blipFill>
        <p:spPr>
          <a:xfrm>
            <a:off x="-9524" y="1823480"/>
            <a:ext cx="7798304" cy="5034520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23B96476-79A9-4FF0-A911-D5546997D8C3}"/>
              </a:ext>
            </a:extLst>
          </p:cNvPr>
          <p:cNvGrpSpPr/>
          <p:nvPr/>
        </p:nvGrpSpPr>
        <p:grpSpPr>
          <a:xfrm>
            <a:off x="5974656" y="3825405"/>
            <a:ext cx="2115645" cy="505047"/>
            <a:chOff x="5974656" y="3825405"/>
            <a:chExt cx="2115645" cy="505047"/>
          </a:xfrm>
        </p:grpSpPr>
        <p:sp>
          <p:nvSpPr>
            <p:cNvPr id="34" name="사각형: 둥근 모서리 33">
              <a:extLst>
                <a:ext uri="{FF2B5EF4-FFF2-40B4-BE49-F238E27FC236}">
                  <a16:creationId xmlns:a16="http://schemas.microsoft.com/office/drawing/2014/main" id="{A5F824F3-0F01-4945-8473-213B961A1C61}"/>
                </a:ext>
              </a:extLst>
            </p:cNvPr>
            <p:cNvSpPr/>
            <p:nvPr/>
          </p:nvSpPr>
          <p:spPr>
            <a:xfrm>
              <a:off x="5974656" y="3825405"/>
              <a:ext cx="2115645" cy="50504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41275">
              <a:solidFill>
                <a:schemeClr val="accent3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058779-1706-4E8A-A148-7BD7CBB42757}"/>
                </a:ext>
              </a:extLst>
            </p:cNvPr>
            <p:cNvSpPr txBox="1"/>
            <p:nvPr/>
          </p:nvSpPr>
          <p:spPr>
            <a:xfrm>
              <a:off x="6402477" y="3857258"/>
              <a:ext cx="12600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FC355">
                      <a:lumMod val="75000"/>
                    </a:srgb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뇌성마비</a:t>
              </a:r>
              <a:endParaRPr kumimoji="0" lang="ko-KR" altLang="en-US" sz="2400" b="0" i="0" u="none" strike="noStrike" kern="1200" cap="none" spc="-15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5FC355">
                    <a:lumMod val="75000"/>
                  </a:srgb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DB44DC8F-B7B4-4D82-B8C5-9B32E5E8C1CB}"/>
              </a:ext>
            </a:extLst>
          </p:cNvPr>
          <p:cNvGrpSpPr/>
          <p:nvPr/>
        </p:nvGrpSpPr>
        <p:grpSpPr>
          <a:xfrm>
            <a:off x="5974656" y="3138582"/>
            <a:ext cx="2115645" cy="505047"/>
            <a:chOff x="5974656" y="3138582"/>
            <a:chExt cx="2115645" cy="505047"/>
          </a:xfrm>
        </p:grpSpPr>
        <p:sp>
          <p:nvSpPr>
            <p:cNvPr id="32" name="사각형: 둥근 모서리 31">
              <a:extLst>
                <a:ext uri="{FF2B5EF4-FFF2-40B4-BE49-F238E27FC236}">
                  <a16:creationId xmlns:a16="http://schemas.microsoft.com/office/drawing/2014/main" id="{D9DE7B98-986A-4DA7-B46B-7FA13D19DBE8}"/>
                </a:ext>
              </a:extLst>
            </p:cNvPr>
            <p:cNvSpPr/>
            <p:nvPr/>
          </p:nvSpPr>
          <p:spPr>
            <a:xfrm>
              <a:off x="5974656" y="3138582"/>
              <a:ext cx="2115645" cy="50504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41275">
              <a:solidFill>
                <a:schemeClr val="accent3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2FB8DB-ED69-4846-BDC1-CD96FD1DF36A}"/>
                </a:ext>
              </a:extLst>
            </p:cNvPr>
            <p:cNvSpPr txBox="1"/>
            <p:nvPr/>
          </p:nvSpPr>
          <p:spPr>
            <a:xfrm>
              <a:off x="6523440" y="3165262"/>
              <a:ext cx="10180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FC355">
                      <a:lumMod val="75000"/>
                    </a:srgb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뇌졸중</a:t>
              </a:r>
              <a:endParaRPr kumimoji="0" lang="ko-KR" altLang="en-US" sz="2400" b="0" i="0" u="none" strike="noStrike" kern="1200" cap="none" spc="-15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5FC355">
                    <a:lumMod val="75000"/>
                  </a:srgb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A20854C3-897C-4757-8174-78822F1E9CAD}"/>
              </a:ext>
            </a:extLst>
          </p:cNvPr>
          <p:cNvGrpSpPr/>
          <p:nvPr/>
        </p:nvGrpSpPr>
        <p:grpSpPr>
          <a:xfrm>
            <a:off x="5974656" y="4512228"/>
            <a:ext cx="2115645" cy="505047"/>
            <a:chOff x="5974656" y="4512228"/>
            <a:chExt cx="2115645" cy="505047"/>
          </a:xfrm>
        </p:grpSpPr>
        <p:sp>
          <p:nvSpPr>
            <p:cNvPr id="35" name="사각형: 둥근 모서리 34">
              <a:extLst>
                <a:ext uri="{FF2B5EF4-FFF2-40B4-BE49-F238E27FC236}">
                  <a16:creationId xmlns:a16="http://schemas.microsoft.com/office/drawing/2014/main" id="{BDBC55D2-0D1B-4F74-AB60-1CA957F5AA93}"/>
                </a:ext>
              </a:extLst>
            </p:cNvPr>
            <p:cNvSpPr/>
            <p:nvPr/>
          </p:nvSpPr>
          <p:spPr>
            <a:xfrm>
              <a:off x="5974656" y="4512228"/>
              <a:ext cx="2115645" cy="50504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41275">
              <a:solidFill>
                <a:schemeClr val="accent3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9EB116-C0D3-4705-8CE4-56CBC9F4E681}"/>
                </a:ext>
              </a:extLst>
            </p:cNvPr>
            <p:cNvSpPr txBox="1"/>
            <p:nvPr/>
          </p:nvSpPr>
          <p:spPr>
            <a:xfrm>
              <a:off x="6523440" y="4549802"/>
              <a:ext cx="10180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-150" normalizeH="0" baseline="0" noProof="0" dirty="0" err="1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FC355">
                      <a:lumMod val="75000"/>
                    </a:srgb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뇌외상</a:t>
              </a:r>
              <a:endParaRPr kumimoji="0" lang="ko-KR" altLang="en-US" sz="2400" b="0" i="0" u="none" strike="noStrike" kern="1200" cap="none" spc="-15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5FC355">
                    <a:lumMod val="75000"/>
                  </a:srgb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F07AECD-30F6-4B18-8E23-D4B593277F7D}"/>
              </a:ext>
            </a:extLst>
          </p:cNvPr>
          <p:cNvSpPr txBox="1"/>
          <p:nvPr/>
        </p:nvSpPr>
        <p:spPr>
          <a:xfrm>
            <a:off x="314528" y="176263"/>
            <a:ext cx="1824538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 err="1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뇌병변장애</a:t>
            </a:r>
            <a:endParaRPr kumimoji="1" lang="ko-KR" altLang="en-US" sz="2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0E0D7E8-4C02-4477-9E5E-7F239F9849C7}"/>
              </a:ext>
            </a:extLst>
          </p:cNvPr>
          <p:cNvGrpSpPr/>
          <p:nvPr/>
        </p:nvGrpSpPr>
        <p:grpSpPr>
          <a:xfrm>
            <a:off x="577389" y="900700"/>
            <a:ext cx="7865176" cy="2757144"/>
            <a:chOff x="793289" y="900700"/>
            <a:chExt cx="7865176" cy="275714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6D9D752-E31E-4DAA-BD82-548CB2C7278C}"/>
                </a:ext>
              </a:extLst>
            </p:cNvPr>
            <p:cNvSpPr txBox="1"/>
            <p:nvPr/>
          </p:nvSpPr>
          <p:spPr>
            <a:xfrm>
              <a:off x="808162" y="1421688"/>
              <a:ext cx="7616864" cy="83099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32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2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accent3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뇌의 이상</a:t>
              </a:r>
              <a:r>
                <a:rPr kumimoji="1" lang="ko-KR" altLang="en-US" sz="2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으로 인한 </a:t>
              </a:r>
              <a:r>
                <a:rPr lang="ko-KR" altLang="en-US" sz="24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accent3"/>
                  </a:solidFill>
                </a:rPr>
                <a:t>마비</a:t>
              </a:r>
              <a:r>
                <a:rPr kumimoji="1" lang="ko-KR" altLang="en-US" sz="2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로 일상생활에 제약</a:t>
              </a:r>
              <a:r>
                <a:rPr kumimoji="1" lang="en-US" altLang="ko-KR" sz="2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,</a:t>
              </a:r>
              <a:br>
                <a:rPr kumimoji="1" lang="en-US" altLang="ko-KR" sz="2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</a:br>
              <a:r>
                <a:rPr kumimoji="1" lang="ko-KR" altLang="en-US" sz="2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떨림이나 경직 등의 장애만 고려된다면 여러 직종 취업 가능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AA60308-3FCE-4B45-BB10-F99383EFA301}"/>
                </a:ext>
              </a:extLst>
            </p:cNvPr>
            <p:cNvSpPr txBox="1"/>
            <p:nvPr/>
          </p:nvSpPr>
          <p:spPr>
            <a:xfrm>
              <a:off x="793289" y="900700"/>
              <a:ext cx="66867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alpha val="40000"/>
                    </a:prstClr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+mn-cs"/>
                </a:rPr>
                <a:t>“</a:t>
              </a:r>
              <a:endParaRPr kumimoji="0" lang="ko-KR" alt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  <a:alpha val="40000"/>
                  </a:prstClr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3A9CC8A-2EFE-4C1C-9B37-3E9A96BA59BE}"/>
                </a:ext>
              </a:extLst>
            </p:cNvPr>
            <p:cNvSpPr txBox="1"/>
            <p:nvPr/>
          </p:nvSpPr>
          <p:spPr>
            <a:xfrm>
              <a:off x="8008794" y="2026628"/>
              <a:ext cx="64967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alpha val="40000"/>
                    </a:prstClr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+mn-cs"/>
                </a:rPr>
                <a:t>”</a:t>
              </a:r>
              <a:endParaRPr kumimoji="0" lang="ko-KR" alt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  <a:alpha val="40000"/>
                  </a:prstClr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endParaRPr>
            </a:p>
          </p:txBody>
        </p: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2F159974-1F37-487F-BE10-616CD6788526}"/>
                </a:ext>
              </a:extLst>
            </p:cNvPr>
            <p:cNvCxnSpPr>
              <a:cxnSpLocks/>
            </p:cNvCxnSpPr>
            <p:nvPr/>
          </p:nvCxnSpPr>
          <p:spPr>
            <a:xfrm>
              <a:off x="1588097" y="1237071"/>
              <a:ext cx="6959003" cy="0"/>
            </a:xfrm>
            <a:prstGeom prst="line">
              <a:avLst/>
            </a:prstGeom>
            <a:ln w="76200">
              <a:solidFill>
                <a:schemeClr val="bg1">
                  <a:lumMod val="6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ED6B2818-B545-495C-8342-297775318A4A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6" y="2370450"/>
              <a:ext cx="6911356" cy="0"/>
            </a:xfrm>
            <a:prstGeom prst="line">
              <a:avLst/>
            </a:prstGeom>
            <a:ln w="76200">
              <a:solidFill>
                <a:schemeClr val="bg1">
                  <a:lumMod val="6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4CB9665B-6EBF-443F-BC7F-A30E9C76930F}"/>
              </a:ext>
            </a:extLst>
          </p:cNvPr>
          <p:cNvGrpSpPr/>
          <p:nvPr/>
        </p:nvGrpSpPr>
        <p:grpSpPr>
          <a:xfrm>
            <a:off x="0" y="5442920"/>
            <a:ext cx="9144000" cy="958233"/>
            <a:chOff x="0" y="5613767"/>
            <a:chExt cx="9144000" cy="958233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E9C0E1FF-77E6-4337-A511-A819A1892BA0}"/>
                </a:ext>
              </a:extLst>
            </p:cNvPr>
            <p:cNvGrpSpPr/>
            <p:nvPr/>
          </p:nvGrpSpPr>
          <p:grpSpPr>
            <a:xfrm>
              <a:off x="0" y="5613767"/>
              <a:ext cx="9144000" cy="958233"/>
              <a:chOff x="0" y="5613767"/>
              <a:chExt cx="9144000" cy="958233"/>
            </a:xfrm>
          </p:grpSpPr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D8BEFD7D-BDEA-40CA-AA53-8DD15AE14B62}"/>
                  </a:ext>
                </a:extLst>
              </p:cNvPr>
              <p:cNvSpPr/>
              <p:nvPr/>
            </p:nvSpPr>
            <p:spPr>
              <a:xfrm>
                <a:off x="0" y="5613767"/>
                <a:ext cx="9144000" cy="958233"/>
              </a:xfrm>
              <a:prstGeom prst="rect">
                <a:avLst/>
              </a:prstGeom>
              <a:gradFill flip="none" rotWithShape="1">
                <a:gsLst>
                  <a:gs pos="78000">
                    <a:srgbClr val="57BF6C"/>
                  </a:gs>
                  <a:gs pos="100000">
                    <a:schemeClr val="accent3"/>
                  </a:gs>
                  <a:gs pos="0">
                    <a:schemeClr val="accent2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B1995CA-978D-43B7-B909-905B247FF89C}"/>
                  </a:ext>
                </a:extLst>
              </p:cNvPr>
              <p:cNvSpPr txBox="1"/>
              <p:nvPr/>
            </p:nvSpPr>
            <p:spPr>
              <a:xfrm>
                <a:off x="239639" y="5868578"/>
                <a:ext cx="729997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700" b="1" i="0" u="none" strike="noStrike" kern="1200" cap="none" spc="-150" normalizeH="0" baseline="0" noProof="0" dirty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언어장애 등이 동반되는 경우가 많지만 지적능력과는 </a:t>
                </a:r>
                <a:endParaRPr kumimoji="0" lang="ko-KR" altLang="en-US" sz="2700" b="0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F2D7469-CCFE-4918-8830-7B811E3BEE4A}"/>
                </a:ext>
              </a:extLst>
            </p:cNvPr>
            <p:cNvSpPr txBox="1"/>
            <p:nvPr/>
          </p:nvSpPr>
          <p:spPr>
            <a:xfrm>
              <a:off x="7168260" y="5797756"/>
              <a:ext cx="14902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36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상관 無</a:t>
              </a:r>
            </a:p>
          </p:txBody>
        </p:sp>
      </p:grpSp>
      <p:sp>
        <p:nvSpPr>
          <p:cNvPr id="30" name="슬라이드 번호 개체 틀 6">
            <a:extLst>
              <a:ext uri="{FF2B5EF4-FFF2-40B4-BE49-F238E27FC236}">
                <a16:creationId xmlns:a16="http://schemas.microsoft.com/office/drawing/2014/main" id="{011A491A-183A-48C9-8C9B-E1240DA1D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8900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>
            <a:extLst>
              <a:ext uri="{FF2B5EF4-FFF2-40B4-BE49-F238E27FC236}">
                <a16:creationId xmlns:a16="http://schemas.microsoft.com/office/drawing/2014/main" id="{49E40C38-5F53-4595-8548-9B848C82D4BC}"/>
              </a:ext>
            </a:extLst>
          </p:cNvPr>
          <p:cNvSpPr/>
          <p:nvPr/>
        </p:nvSpPr>
        <p:spPr>
          <a:xfrm>
            <a:off x="0" y="1354076"/>
            <a:ext cx="9144000" cy="4919302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4063CA02-8A67-40E5-987E-193F13A2EF68}"/>
              </a:ext>
            </a:extLst>
          </p:cNvPr>
          <p:cNvGrpSpPr/>
          <p:nvPr/>
        </p:nvGrpSpPr>
        <p:grpSpPr>
          <a:xfrm>
            <a:off x="4895813" y="4761995"/>
            <a:ext cx="3433873" cy="946228"/>
            <a:chOff x="4895813" y="4685795"/>
            <a:chExt cx="3433873" cy="946228"/>
          </a:xfrm>
        </p:grpSpPr>
        <p:sp>
          <p:nvSpPr>
            <p:cNvPr id="33" name="사각형: 둥근 모서리 32">
              <a:extLst>
                <a:ext uri="{FF2B5EF4-FFF2-40B4-BE49-F238E27FC236}">
                  <a16:creationId xmlns:a16="http://schemas.microsoft.com/office/drawing/2014/main" id="{BDB0D5F8-2F13-47F7-BFC0-DBBC3BE6CB4C}"/>
                </a:ext>
              </a:extLst>
            </p:cNvPr>
            <p:cNvSpPr/>
            <p:nvPr/>
          </p:nvSpPr>
          <p:spPr>
            <a:xfrm>
              <a:off x="4895813" y="4685795"/>
              <a:ext cx="3433873" cy="52322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78000">
                  <a:srgbClr val="57BF6C"/>
                </a:gs>
                <a:gs pos="100000">
                  <a:schemeClr val="accent3"/>
                </a:gs>
                <a:gs pos="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59C576A-B5FF-4797-8773-8C582F8515A8}"/>
                </a:ext>
              </a:extLst>
            </p:cNvPr>
            <p:cNvSpPr txBox="1"/>
            <p:nvPr/>
          </p:nvSpPr>
          <p:spPr>
            <a:xfrm>
              <a:off x="5060743" y="5293469"/>
              <a:ext cx="31582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indent="144000">
                <a:spcBef>
                  <a:spcPts val="800"/>
                </a:spcBef>
                <a:buFont typeface="Arial" panose="020B0604020202020204" pitchFamily="34" charset="0"/>
                <a:buChar char="•"/>
                <a:defRPr sz="1600" b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193469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업무에 필요한 보조기기 확인 및 지원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81E59F3-8BB5-4E0A-948E-CE9EA8CEADB0}"/>
                </a:ext>
              </a:extLst>
            </p:cNvPr>
            <p:cNvSpPr txBox="1"/>
            <p:nvPr/>
          </p:nvSpPr>
          <p:spPr>
            <a:xfrm>
              <a:off x="5303757" y="4741103"/>
              <a:ext cx="2672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2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업무 능력을 높이기 위해</a:t>
              </a:r>
              <a:endParaRPr kumimoji="1" lang="en-US" altLang="ko-KR" sz="2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07C1BA5B-C12A-418A-BF2C-0A3639206FB8}"/>
              </a:ext>
            </a:extLst>
          </p:cNvPr>
          <p:cNvGrpSpPr/>
          <p:nvPr/>
        </p:nvGrpSpPr>
        <p:grpSpPr>
          <a:xfrm>
            <a:off x="4895813" y="2010159"/>
            <a:ext cx="3433873" cy="2241989"/>
            <a:chOff x="4895813" y="1933959"/>
            <a:chExt cx="3433873" cy="2241989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250EF90B-5DA6-44E6-B2F4-E4ACD1319194}"/>
                </a:ext>
              </a:extLst>
            </p:cNvPr>
            <p:cNvSpPr/>
            <p:nvPr/>
          </p:nvSpPr>
          <p:spPr>
            <a:xfrm>
              <a:off x="5082979" y="2649166"/>
              <a:ext cx="1647386" cy="4319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41275">
              <a:solidFill>
                <a:schemeClr val="accent3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5291D825-4203-48D7-B78E-6122AC6D49FC}"/>
                </a:ext>
              </a:extLst>
            </p:cNvPr>
            <p:cNvSpPr/>
            <p:nvPr/>
          </p:nvSpPr>
          <p:spPr>
            <a:xfrm>
              <a:off x="5082979" y="3168376"/>
              <a:ext cx="1647386" cy="4319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41275">
              <a:solidFill>
                <a:schemeClr val="accent3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51" name="사각형: 둥근 모서리 50">
              <a:extLst>
                <a:ext uri="{FF2B5EF4-FFF2-40B4-BE49-F238E27FC236}">
                  <a16:creationId xmlns:a16="http://schemas.microsoft.com/office/drawing/2014/main" id="{E5A60427-B865-408A-B5A1-80B3F2170F4F}"/>
                </a:ext>
              </a:extLst>
            </p:cNvPr>
            <p:cNvSpPr/>
            <p:nvPr/>
          </p:nvSpPr>
          <p:spPr>
            <a:xfrm>
              <a:off x="5082979" y="3704365"/>
              <a:ext cx="1647386" cy="4319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41275">
              <a:solidFill>
                <a:schemeClr val="accent3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43" name="사각형: 둥근 모서리 42">
              <a:extLst>
                <a:ext uri="{FF2B5EF4-FFF2-40B4-BE49-F238E27FC236}">
                  <a16:creationId xmlns:a16="http://schemas.microsoft.com/office/drawing/2014/main" id="{6BFE149E-714B-4D65-9CDB-68402637D558}"/>
                </a:ext>
              </a:extLst>
            </p:cNvPr>
            <p:cNvSpPr/>
            <p:nvPr/>
          </p:nvSpPr>
          <p:spPr>
            <a:xfrm>
              <a:off x="4895813" y="1933959"/>
              <a:ext cx="3433873" cy="52322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78000">
                  <a:srgbClr val="57BF6C"/>
                </a:gs>
                <a:gs pos="100000">
                  <a:schemeClr val="accent3"/>
                </a:gs>
                <a:gs pos="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81E59F3-8BB5-4E0A-948E-CE9EA8CEADB0}"/>
                </a:ext>
              </a:extLst>
            </p:cNvPr>
            <p:cNvSpPr txBox="1"/>
            <p:nvPr/>
          </p:nvSpPr>
          <p:spPr>
            <a:xfrm>
              <a:off x="5585334" y="1982168"/>
              <a:ext cx="21499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2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함께 생활하기 위해</a:t>
              </a:r>
              <a:endParaRPr kumimoji="1" lang="en-US" altLang="ko-KR" sz="2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5383747" y="2689694"/>
              <a:ext cx="108395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FC355">
                      <a:lumMod val="75000"/>
                    </a:srgb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넘어졌을  때</a:t>
              </a:r>
              <a:r>
                <a:rPr kumimoji="0" lang="en-US" altLang="ko-KR" sz="16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FC355">
                      <a:lumMod val="75000"/>
                    </a:srgb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</a:t>
              </a:r>
              <a:endParaRPr kumimoji="0" lang="ko-KR" altLang="en-US" sz="1600" b="1" i="0" u="none" strike="noStrike" kern="1200" cap="none" spc="-15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5FC355">
                    <a:lumMod val="75000"/>
                  </a:srgb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5370121" y="3229841"/>
              <a:ext cx="11112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FC355">
                      <a:lumMod val="75000"/>
                    </a:srgb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함께  걸을  때</a:t>
              </a: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5295160" y="3760573"/>
              <a:ext cx="130195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FC355">
                      <a:lumMod val="75000"/>
                    </a:srgb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음료수</a:t>
              </a:r>
              <a:r>
                <a:rPr kumimoji="0" lang="ko-KR" altLang="en-US" sz="1600" b="1" i="0" u="none" strike="noStrike" kern="1200" cap="none" spc="-150" normalizeH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FC355">
                      <a:lumMod val="75000"/>
                    </a:srgb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 </a:t>
              </a:r>
              <a:r>
                <a:rPr kumimoji="0" lang="ko-KR" altLang="en-US" sz="16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FC355">
                      <a:lumMod val="75000"/>
                    </a:srgb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권할  때 </a:t>
              </a: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520CF620-1462-4E89-A740-538A96987FF3}"/>
                </a:ext>
              </a:extLst>
            </p:cNvPr>
            <p:cNvSpPr/>
            <p:nvPr/>
          </p:nvSpPr>
          <p:spPr>
            <a:xfrm>
              <a:off x="6802475" y="2624902"/>
              <a:ext cx="12987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먼저 어떤 도움이 </a:t>
              </a:r>
              <a:endParaRPr kumimoji="0" lang="en-US" altLang="ko-KR" sz="1400" b="1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필요한지 묻기</a:t>
              </a: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E05496C0-F8BF-453E-916D-0E66A18E0B96}"/>
                </a:ext>
              </a:extLst>
            </p:cNvPr>
            <p:cNvSpPr/>
            <p:nvPr/>
          </p:nvSpPr>
          <p:spPr>
            <a:xfrm>
              <a:off x="6789605" y="3245230"/>
              <a:ext cx="12715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보행 속도 맞추기</a:t>
              </a:r>
              <a:endParaRPr kumimoji="0" lang="en-US" altLang="ko-KR" sz="1400" b="1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CBBA447D-C733-4DBE-9516-1637DA1DD567}"/>
                </a:ext>
              </a:extLst>
            </p:cNvPr>
            <p:cNvSpPr/>
            <p:nvPr/>
          </p:nvSpPr>
          <p:spPr>
            <a:xfrm>
              <a:off x="6814177" y="3652728"/>
              <a:ext cx="10967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400" latinLnBrk="1">
                <a:defRPr/>
              </a:pPr>
              <a:r>
                <a:rPr lang="ko-KR" altLang="en-US" sz="1400" b="1" spc="-10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의사 확인 후 </a:t>
              </a:r>
              <a:endParaRPr lang="en-US" altLang="ko-KR" sz="1400" b="1" spc="-1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lvl="0" defTabSz="914400" latinLnBrk="1">
                <a:defRPr/>
              </a:pPr>
              <a:r>
                <a:rPr lang="ko-KR" altLang="en-US" sz="1400" b="1" spc="-10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빨대 </a:t>
              </a:r>
              <a:r>
                <a:rPr lang="ko-KR" altLang="en-US" sz="1400" b="1" spc="-100" dirty="0" err="1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꽂아주기</a:t>
              </a:r>
              <a:endParaRPr kumimoji="0" lang="ko-KR" altLang="en-US" sz="1400" b="1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B5EF101-F2EE-4FAF-976A-79D05D423EF7}"/>
              </a:ext>
            </a:extLst>
          </p:cNvPr>
          <p:cNvSpPr txBox="1"/>
          <p:nvPr/>
        </p:nvSpPr>
        <p:spPr>
          <a:xfrm>
            <a:off x="314528" y="176263"/>
            <a:ext cx="1824538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 err="1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뇌병변장애</a:t>
            </a:r>
            <a:endParaRPr kumimoji="1" lang="ko-KR" altLang="en-US" sz="2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cxnSp>
        <p:nvCxnSpPr>
          <p:cNvPr id="83" name="직선 연결선 82">
            <a:extLst>
              <a:ext uri="{FF2B5EF4-FFF2-40B4-BE49-F238E27FC236}">
                <a16:creationId xmlns:a16="http://schemas.microsoft.com/office/drawing/2014/main" id="{073F377E-3A02-4232-B681-80C2DCA95B8A}"/>
              </a:ext>
            </a:extLst>
          </p:cNvPr>
          <p:cNvCxnSpPr>
            <a:cxnSpLocks/>
          </p:cNvCxnSpPr>
          <p:nvPr/>
        </p:nvCxnSpPr>
        <p:spPr>
          <a:xfrm flipH="1">
            <a:off x="4581213" y="2073412"/>
            <a:ext cx="16778" cy="3898574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4">
            <a:extLst>
              <a:ext uri="{FF2B5EF4-FFF2-40B4-BE49-F238E27FC236}">
                <a16:creationId xmlns:a16="http://schemas.microsoft.com/office/drawing/2014/main" id="{C3734C6B-7A3E-44E0-8692-B51787B1BA18}"/>
              </a:ext>
            </a:extLst>
          </p:cNvPr>
          <p:cNvGrpSpPr/>
          <p:nvPr/>
        </p:nvGrpSpPr>
        <p:grpSpPr>
          <a:xfrm>
            <a:off x="875195" y="2025281"/>
            <a:ext cx="3433873" cy="5150908"/>
            <a:chOff x="875195" y="1949081"/>
            <a:chExt cx="3433873" cy="5150908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id="{1001FBF3-CD3F-41BD-B485-BA6725E780E1}"/>
                </a:ext>
              </a:extLst>
            </p:cNvPr>
            <p:cNvGrpSpPr/>
            <p:nvPr/>
          </p:nvGrpSpPr>
          <p:grpSpPr>
            <a:xfrm>
              <a:off x="1201266" y="3622785"/>
              <a:ext cx="2765755" cy="3477204"/>
              <a:chOff x="1105780" y="2545788"/>
              <a:chExt cx="2765755" cy="3643424"/>
            </a:xfrm>
          </p:grpSpPr>
          <p:sp>
            <p:nvSpPr>
              <p:cNvPr id="15" name="AutoShape 3">
                <a:extLst>
                  <a:ext uri="{FF2B5EF4-FFF2-40B4-BE49-F238E27FC236}">
                    <a16:creationId xmlns:a16="http://schemas.microsoft.com/office/drawing/2014/main" id="{67BEBA3B-7F3A-4045-97C5-FDE3B6C1700F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124218" y="2545788"/>
                <a:ext cx="2747317" cy="3643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11CA6F32-2F98-4D9B-AACA-55FCBC132B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951" y="3027030"/>
                <a:ext cx="143819" cy="248918"/>
              </a:xfrm>
              <a:custGeom>
                <a:avLst/>
                <a:gdLst>
                  <a:gd name="T0" fmla="*/ 0 w 78"/>
                  <a:gd name="T1" fmla="*/ 112 h 135"/>
                  <a:gd name="T2" fmla="*/ 18 w 78"/>
                  <a:gd name="T3" fmla="*/ 80 h 135"/>
                  <a:gd name="T4" fmla="*/ 18 w 78"/>
                  <a:gd name="T5" fmla="*/ 54 h 135"/>
                  <a:gd name="T6" fmla="*/ 38 w 78"/>
                  <a:gd name="T7" fmla="*/ 44 h 135"/>
                  <a:gd name="T8" fmla="*/ 72 w 78"/>
                  <a:gd name="T9" fmla="*/ 0 h 135"/>
                  <a:gd name="T10" fmla="*/ 78 w 78"/>
                  <a:gd name="T11" fmla="*/ 4 h 135"/>
                  <a:gd name="T12" fmla="*/ 60 w 78"/>
                  <a:gd name="T13" fmla="*/ 48 h 135"/>
                  <a:gd name="T14" fmla="*/ 74 w 78"/>
                  <a:gd name="T15" fmla="*/ 64 h 135"/>
                  <a:gd name="T16" fmla="*/ 62 w 78"/>
                  <a:gd name="T17" fmla="*/ 92 h 135"/>
                  <a:gd name="T18" fmla="*/ 48 w 78"/>
                  <a:gd name="T19" fmla="*/ 100 h 135"/>
                  <a:gd name="T20" fmla="*/ 38 w 78"/>
                  <a:gd name="T21" fmla="*/ 135 h 135"/>
                  <a:gd name="T22" fmla="*/ 0 w 78"/>
                  <a:gd name="T23" fmla="*/ 112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" h="135">
                    <a:moveTo>
                      <a:pt x="0" y="112"/>
                    </a:moveTo>
                    <a:lnTo>
                      <a:pt x="18" y="80"/>
                    </a:lnTo>
                    <a:lnTo>
                      <a:pt x="18" y="54"/>
                    </a:lnTo>
                    <a:lnTo>
                      <a:pt x="38" y="44"/>
                    </a:lnTo>
                    <a:lnTo>
                      <a:pt x="72" y="0"/>
                    </a:lnTo>
                    <a:lnTo>
                      <a:pt x="78" y="4"/>
                    </a:lnTo>
                    <a:lnTo>
                      <a:pt x="60" y="48"/>
                    </a:lnTo>
                    <a:lnTo>
                      <a:pt x="74" y="64"/>
                    </a:lnTo>
                    <a:lnTo>
                      <a:pt x="62" y="92"/>
                    </a:lnTo>
                    <a:lnTo>
                      <a:pt x="48" y="100"/>
                    </a:lnTo>
                    <a:lnTo>
                      <a:pt x="38" y="135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19A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E04D8091-9D4E-446E-80ED-2F43873FE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6457" y="5914480"/>
                <a:ext cx="189915" cy="141976"/>
              </a:xfrm>
              <a:custGeom>
                <a:avLst/>
                <a:gdLst>
                  <a:gd name="T0" fmla="*/ 12 w 103"/>
                  <a:gd name="T1" fmla="*/ 16 h 77"/>
                  <a:gd name="T2" fmla="*/ 0 w 103"/>
                  <a:gd name="T3" fmla="*/ 77 h 77"/>
                  <a:gd name="T4" fmla="*/ 79 w 103"/>
                  <a:gd name="T5" fmla="*/ 77 h 77"/>
                  <a:gd name="T6" fmla="*/ 103 w 103"/>
                  <a:gd name="T7" fmla="*/ 0 h 77"/>
                  <a:gd name="T8" fmla="*/ 12 w 103"/>
                  <a:gd name="T9" fmla="*/ 1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77">
                    <a:moveTo>
                      <a:pt x="12" y="16"/>
                    </a:moveTo>
                    <a:lnTo>
                      <a:pt x="0" y="77"/>
                    </a:lnTo>
                    <a:lnTo>
                      <a:pt x="79" y="77"/>
                    </a:lnTo>
                    <a:lnTo>
                      <a:pt x="103" y="0"/>
                    </a:lnTo>
                    <a:lnTo>
                      <a:pt x="12" y="16"/>
                    </a:lnTo>
                    <a:close/>
                  </a:path>
                </a:pathLst>
              </a:custGeom>
              <a:solidFill>
                <a:srgbClr val="E6E7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6BAB61D0-4DAA-47D5-A4C0-F0FB93E69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0079" y="6026954"/>
                <a:ext cx="440677" cy="121693"/>
              </a:xfrm>
              <a:custGeom>
                <a:avLst/>
                <a:gdLst>
                  <a:gd name="T0" fmla="*/ 19 w 119"/>
                  <a:gd name="T1" fmla="*/ 2 h 33"/>
                  <a:gd name="T2" fmla="*/ 18 w 119"/>
                  <a:gd name="T3" fmla="*/ 3 h 33"/>
                  <a:gd name="T4" fmla="*/ 7 w 119"/>
                  <a:gd name="T5" fmla="*/ 16 h 33"/>
                  <a:gd name="T6" fmla="*/ 0 w 119"/>
                  <a:gd name="T7" fmla="*/ 33 h 33"/>
                  <a:gd name="T8" fmla="*/ 119 w 119"/>
                  <a:gd name="T9" fmla="*/ 33 h 33"/>
                  <a:gd name="T10" fmla="*/ 110 w 119"/>
                  <a:gd name="T11" fmla="*/ 22 h 33"/>
                  <a:gd name="T12" fmla="*/ 88 w 119"/>
                  <a:gd name="T13" fmla="*/ 10 h 33"/>
                  <a:gd name="T14" fmla="*/ 67 w 119"/>
                  <a:gd name="T15" fmla="*/ 8 h 33"/>
                  <a:gd name="T16" fmla="*/ 64 w 119"/>
                  <a:gd name="T17" fmla="*/ 2 h 33"/>
                  <a:gd name="T18" fmla="*/ 58 w 119"/>
                  <a:gd name="T19" fmla="*/ 3 h 33"/>
                  <a:gd name="T20" fmla="*/ 58 w 119"/>
                  <a:gd name="T21" fmla="*/ 5 h 33"/>
                  <a:gd name="T22" fmla="*/ 18 w 119"/>
                  <a:gd name="T23" fmla="*/ 7 h 33"/>
                  <a:gd name="T24" fmla="*/ 19 w 119"/>
                  <a:gd name="T25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9" h="33">
                    <a:moveTo>
                      <a:pt x="19" y="2"/>
                    </a:moveTo>
                    <a:cubicBezTo>
                      <a:pt x="18" y="3"/>
                      <a:pt x="18" y="3"/>
                      <a:pt x="18" y="3"/>
                    </a:cubicBezTo>
                    <a:cubicBezTo>
                      <a:pt x="13" y="6"/>
                      <a:pt x="10" y="11"/>
                      <a:pt x="7" y="16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19" y="33"/>
                      <a:pt x="119" y="33"/>
                      <a:pt x="119" y="33"/>
                    </a:cubicBezTo>
                    <a:cubicBezTo>
                      <a:pt x="110" y="22"/>
                      <a:pt x="110" y="22"/>
                      <a:pt x="110" y="22"/>
                    </a:cubicBezTo>
                    <a:cubicBezTo>
                      <a:pt x="105" y="15"/>
                      <a:pt x="97" y="11"/>
                      <a:pt x="88" y="10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62" y="0"/>
                      <a:pt x="59" y="1"/>
                      <a:pt x="58" y="3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18" y="7"/>
                      <a:pt x="18" y="7"/>
                      <a:pt x="18" y="7"/>
                    </a:cubicBez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E2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A4BD6C7F-BD7E-4801-8446-DE6D8E66D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3268" y="4278996"/>
                <a:ext cx="407488" cy="1700019"/>
              </a:xfrm>
              <a:custGeom>
                <a:avLst/>
                <a:gdLst>
                  <a:gd name="T0" fmla="*/ 7 w 110"/>
                  <a:gd name="T1" fmla="*/ 459 h 459"/>
                  <a:gd name="T2" fmla="*/ 59 w 110"/>
                  <a:gd name="T3" fmla="*/ 459 h 459"/>
                  <a:gd name="T4" fmla="*/ 110 w 110"/>
                  <a:gd name="T5" fmla="*/ 249 h 459"/>
                  <a:gd name="T6" fmla="*/ 106 w 110"/>
                  <a:gd name="T7" fmla="*/ 0 h 459"/>
                  <a:gd name="T8" fmla="*/ 0 w 110"/>
                  <a:gd name="T9" fmla="*/ 7 h 459"/>
                  <a:gd name="T10" fmla="*/ 2 w 110"/>
                  <a:gd name="T11" fmla="*/ 67 h 459"/>
                  <a:gd name="T12" fmla="*/ 18 w 110"/>
                  <a:gd name="T13" fmla="*/ 187 h 459"/>
                  <a:gd name="T14" fmla="*/ 31 w 110"/>
                  <a:gd name="T15" fmla="*/ 241 h 459"/>
                  <a:gd name="T16" fmla="*/ 27 w 110"/>
                  <a:gd name="T17" fmla="*/ 263 h 459"/>
                  <a:gd name="T18" fmla="*/ 8 w 110"/>
                  <a:gd name="T19" fmla="*/ 430 h 459"/>
                  <a:gd name="T20" fmla="*/ 7 w 110"/>
                  <a:gd name="T21" fmla="*/ 459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0" h="459">
                    <a:moveTo>
                      <a:pt x="7" y="459"/>
                    </a:moveTo>
                    <a:cubicBezTo>
                      <a:pt x="59" y="459"/>
                      <a:pt x="59" y="459"/>
                      <a:pt x="59" y="459"/>
                    </a:cubicBezTo>
                    <a:cubicBezTo>
                      <a:pt x="110" y="249"/>
                      <a:pt x="110" y="249"/>
                      <a:pt x="110" y="249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3" y="107"/>
                      <a:pt x="9" y="147"/>
                      <a:pt x="18" y="187"/>
                    </a:cubicBezTo>
                    <a:cubicBezTo>
                      <a:pt x="31" y="241"/>
                      <a:pt x="31" y="241"/>
                      <a:pt x="31" y="241"/>
                    </a:cubicBezTo>
                    <a:cubicBezTo>
                      <a:pt x="27" y="263"/>
                      <a:pt x="27" y="263"/>
                      <a:pt x="27" y="263"/>
                    </a:cubicBezTo>
                    <a:cubicBezTo>
                      <a:pt x="15" y="318"/>
                      <a:pt x="9" y="374"/>
                      <a:pt x="8" y="430"/>
                    </a:cubicBezTo>
                    <a:lnTo>
                      <a:pt x="7" y="459"/>
                    </a:lnTo>
                    <a:close/>
                  </a:path>
                </a:pathLst>
              </a:custGeom>
              <a:solidFill>
                <a:srgbClr val="1F3B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C53F564C-6B05-4F6D-8EFF-DA358C0D0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6476" y="5914480"/>
                <a:ext cx="189915" cy="141976"/>
              </a:xfrm>
              <a:custGeom>
                <a:avLst/>
                <a:gdLst>
                  <a:gd name="T0" fmla="*/ 12 w 103"/>
                  <a:gd name="T1" fmla="*/ 16 h 77"/>
                  <a:gd name="T2" fmla="*/ 0 w 103"/>
                  <a:gd name="T3" fmla="*/ 77 h 77"/>
                  <a:gd name="T4" fmla="*/ 79 w 103"/>
                  <a:gd name="T5" fmla="*/ 77 h 77"/>
                  <a:gd name="T6" fmla="*/ 103 w 103"/>
                  <a:gd name="T7" fmla="*/ 0 h 77"/>
                  <a:gd name="T8" fmla="*/ 12 w 103"/>
                  <a:gd name="T9" fmla="*/ 1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77">
                    <a:moveTo>
                      <a:pt x="12" y="16"/>
                    </a:moveTo>
                    <a:lnTo>
                      <a:pt x="0" y="77"/>
                    </a:lnTo>
                    <a:lnTo>
                      <a:pt x="79" y="77"/>
                    </a:lnTo>
                    <a:lnTo>
                      <a:pt x="103" y="0"/>
                    </a:lnTo>
                    <a:lnTo>
                      <a:pt x="12" y="16"/>
                    </a:lnTo>
                    <a:close/>
                  </a:path>
                </a:pathLst>
              </a:custGeom>
              <a:solidFill>
                <a:srgbClr val="E6E7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899CD87D-27CE-4027-97EB-E86BD7974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0098" y="6026954"/>
                <a:ext cx="442521" cy="121693"/>
              </a:xfrm>
              <a:custGeom>
                <a:avLst/>
                <a:gdLst>
                  <a:gd name="T0" fmla="*/ 19 w 119"/>
                  <a:gd name="T1" fmla="*/ 2 h 33"/>
                  <a:gd name="T2" fmla="*/ 18 w 119"/>
                  <a:gd name="T3" fmla="*/ 3 h 33"/>
                  <a:gd name="T4" fmla="*/ 7 w 119"/>
                  <a:gd name="T5" fmla="*/ 16 h 33"/>
                  <a:gd name="T6" fmla="*/ 0 w 119"/>
                  <a:gd name="T7" fmla="*/ 33 h 33"/>
                  <a:gd name="T8" fmla="*/ 119 w 119"/>
                  <a:gd name="T9" fmla="*/ 33 h 33"/>
                  <a:gd name="T10" fmla="*/ 110 w 119"/>
                  <a:gd name="T11" fmla="*/ 22 h 33"/>
                  <a:gd name="T12" fmla="*/ 88 w 119"/>
                  <a:gd name="T13" fmla="*/ 10 h 33"/>
                  <a:gd name="T14" fmla="*/ 67 w 119"/>
                  <a:gd name="T15" fmla="*/ 8 h 33"/>
                  <a:gd name="T16" fmla="*/ 64 w 119"/>
                  <a:gd name="T17" fmla="*/ 2 h 33"/>
                  <a:gd name="T18" fmla="*/ 58 w 119"/>
                  <a:gd name="T19" fmla="*/ 3 h 33"/>
                  <a:gd name="T20" fmla="*/ 58 w 119"/>
                  <a:gd name="T21" fmla="*/ 5 h 33"/>
                  <a:gd name="T22" fmla="*/ 18 w 119"/>
                  <a:gd name="T23" fmla="*/ 7 h 33"/>
                  <a:gd name="T24" fmla="*/ 19 w 119"/>
                  <a:gd name="T25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9" h="33">
                    <a:moveTo>
                      <a:pt x="19" y="2"/>
                    </a:moveTo>
                    <a:cubicBezTo>
                      <a:pt x="18" y="3"/>
                      <a:pt x="18" y="3"/>
                      <a:pt x="18" y="3"/>
                    </a:cubicBezTo>
                    <a:cubicBezTo>
                      <a:pt x="13" y="6"/>
                      <a:pt x="9" y="11"/>
                      <a:pt x="7" y="16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19" y="33"/>
                      <a:pt x="119" y="33"/>
                      <a:pt x="119" y="33"/>
                    </a:cubicBezTo>
                    <a:cubicBezTo>
                      <a:pt x="110" y="22"/>
                      <a:pt x="110" y="22"/>
                      <a:pt x="110" y="22"/>
                    </a:cubicBezTo>
                    <a:cubicBezTo>
                      <a:pt x="105" y="15"/>
                      <a:pt x="97" y="11"/>
                      <a:pt x="88" y="10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62" y="0"/>
                      <a:pt x="59" y="1"/>
                      <a:pt x="58" y="3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18" y="7"/>
                      <a:pt x="18" y="7"/>
                      <a:pt x="18" y="7"/>
                    </a:cubicBez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E2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C6ED8B0D-5592-4B6F-8EA1-D9AEA4FBFF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9599" y="4278996"/>
                <a:ext cx="413019" cy="1700019"/>
              </a:xfrm>
              <a:custGeom>
                <a:avLst/>
                <a:gdLst>
                  <a:gd name="T0" fmla="*/ 8 w 111"/>
                  <a:gd name="T1" fmla="*/ 459 h 459"/>
                  <a:gd name="T2" fmla="*/ 60 w 111"/>
                  <a:gd name="T3" fmla="*/ 459 h 459"/>
                  <a:gd name="T4" fmla="*/ 111 w 111"/>
                  <a:gd name="T5" fmla="*/ 249 h 459"/>
                  <a:gd name="T6" fmla="*/ 106 w 111"/>
                  <a:gd name="T7" fmla="*/ 0 h 459"/>
                  <a:gd name="T8" fmla="*/ 0 w 111"/>
                  <a:gd name="T9" fmla="*/ 7 h 459"/>
                  <a:gd name="T10" fmla="*/ 3 w 111"/>
                  <a:gd name="T11" fmla="*/ 67 h 459"/>
                  <a:gd name="T12" fmla="*/ 19 w 111"/>
                  <a:gd name="T13" fmla="*/ 187 h 459"/>
                  <a:gd name="T14" fmla="*/ 32 w 111"/>
                  <a:gd name="T15" fmla="*/ 241 h 459"/>
                  <a:gd name="T16" fmla="*/ 28 w 111"/>
                  <a:gd name="T17" fmla="*/ 263 h 459"/>
                  <a:gd name="T18" fmla="*/ 9 w 111"/>
                  <a:gd name="T19" fmla="*/ 430 h 459"/>
                  <a:gd name="T20" fmla="*/ 8 w 111"/>
                  <a:gd name="T21" fmla="*/ 459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1" h="459">
                    <a:moveTo>
                      <a:pt x="8" y="459"/>
                    </a:moveTo>
                    <a:cubicBezTo>
                      <a:pt x="60" y="459"/>
                      <a:pt x="60" y="459"/>
                      <a:pt x="60" y="459"/>
                    </a:cubicBezTo>
                    <a:cubicBezTo>
                      <a:pt x="111" y="249"/>
                      <a:pt x="111" y="249"/>
                      <a:pt x="111" y="249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4" y="107"/>
                      <a:pt x="10" y="147"/>
                      <a:pt x="19" y="187"/>
                    </a:cubicBezTo>
                    <a:cubicBezTo>
                      <a:pt x="32" y="241"/>
                      <a:pt x="32" y="241"/>
                      <a:pt x="32" y="241"/>
                    </a:cubicBezTo>
                    <a:cubicBezTo>
                      <a:pt x="28" y="263"/>
                      <a:pt x="28" y="263"/>
                      <a:pt x="28" y="263"/>
                    </a:cubicBezTo>
                    <a:cubicBezTo>
                      <a:pt x="16" y="318"/>
                      <a:pt x="10" y="374"/>
                      <a:pt x="9" y="430"/>
                    </a:cubicBezTo>
                    <a:lnTo>
                      <a:pt x="8" y="459"/>
                    </a:lnTo>
                    <a:close/>
                  </a:path>
                </a:pathLst>
              </a:custGeom>
              <a:solidFill>
                <a:srgbClr val="2744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CDD3FEF0-CA80-4C46-8F39-CC1C34463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819" y="3192975"/>
                <a:ext cx="912699" cy="637968"/>
              </a:xfrm>
              <a:custGeom>
                <a:avLst/>
                <a:gdLst>
                  <a:gd name="T0" fmla="*/ 17 w 246"/>
                  <a:gd name="T1" fmla="*/ 30 h 172"/>
                  <a:gd name="T2" fmla="*/ 30 w 246"/>
                  <a:gd name="T3" fmla="*/ 30 h 172"/>
                  <a:gd name="T4" fmla="*/ 52 w 246"/>
                  <a:gd name="T5" fmla="*/ 37 h 172"/>
                  <a:gd name="T6" fmla="*/ 142 w 246"/>
                  <a:gd name="T7" fmla="*/ 110 h 172"/>
                  <a:gd name="T8" fmla="*/ 222 w 246"/>
                  <a:gd name="T9" fmla="*/ 0 h 172"/>
                  <a:gd name="T10" fmla="*/ 246 w 246"/>
                  <a:gd name="T11" fmla="*/ 13 h 172"/>
                  <a:gd name="T12" fmla="*/ 166 w 246"/>
                  <a:gd name="T13" fmla="*/ 150 h 172"/>
                  <a:gd name="T14" fmla="*/ 119 w 246"/>
                  <a:gd name="T15" fmla="*/ 162 h 172"/>
                  <a:gd name="T16" fmla="*/ 0 w 246"/>
                  <a:gd name="T17" fmla="*/ 85 h 172"/>
                  <a:gd name="T18" fmla="*/ 17 w 246"/>
                  <a:gd name="T19" fmla="*/ 3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6" h="172">
                    <a:moveTo>
                      <a:pt x="17" y="30"/>
                    </a:moveTo>
                    <a:cubicBezTo>
                      <a:pt x="30" y="30"/>
                      <a:pt x="30" y="30"/>
                      <a:pt x="30" y="30"/>
                    </a:cubicBezTo>
                    <a:cubicBezTo>
                      <a:pt x="38" y="30"/>
                      <a:pt x="46" y="32"/>
                      <a:pt x="52" y="37"/>
                    </a:cubicBezTo>
                    <a:cubicBezTo>
                      <a:pt x="142" y="110"/>
                      <a:pt x="142" y="110"/>
                      <a:pt x="142" y="110"/>
                    </a:cubicBezTo>
                    <a:cubicBezTo>
                      <a:pt x="222" y="0"/>
                      <a:pt x="222" y="0"/>
                      <a:pt x="222" y="0"/>
                    </a:cubicBezTo>
                    <a:cubicBezTo>
                      <a:pt x="246" y="13"/>
                      <a:pt x="246" y="13"/>
                      <a:pt x="246" y="13"/>
                    </a:cubicBezTo>
                    <a:cubicBezTo>
                      <a:pt x="166" y="150"/>
                      <a:pt x="166" y="150"/>
                      <a:pt x="166" y="150"/>
                    </a:cubicBezTo>
                    <a:cubicBezTo>
                      <a:pt x="157" y="167"/>
                      <a:pt x="135" y="172"/>
                      <a:pt x="119" y="162"/>
                    </a:cubicBezTo>
                    <a:cubicBezTo>
                      <a:pt x="0" y="85"/>
                      <a:pt x="0" y="85"/>
                      <a:pt x="0" y="85"/>
                    </a:cubicBezTo>
                    <a:lnTo>
                      <a:pt x="17" y="3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368D216C-A2C7-4819-BE97-D8F08B2F8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161" y="3305449"/>
                <a:ext cx="787318" cy="1143180"/>
              </a:xfrm>
              <a:custGeom>
                <a:avLst/>
                <a:gdLst>
                  <a:gd name="T0" fmla="*/ 406 w 427"/>
                  <a:gd name="T1" fmla="*/ 620 h 620"/>
                  <a:gd name="T2" fmla="*/ 0 w 427"/>
                  <a:gd name="T3" fmla="*/ 620 h 620"/>
                  <a:gd name="T4" fmla="*/ 81 w 427"/>
                  <a:gd name="T5" fmla="*/ 0 h 620"/>
                  <a:gd name="T6" fmla="*/ 427 w 427"/>
                  <a:gd name="T7" fmla="*/ 0 h 620"/>
                  <a:gd name="T8" fmla="*/ 406 w 427"/>
                  <a:gd name="T9" fmla="*/ 62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7" h="620">
                    <a:moveTo>
                      <a:pt x="406" y="620"/>
                    </a:moveTo>
                    <a:lnTo>
                      <a:pt x="0" y="620"/>
                    </a:lnTo>
                    <a:lnTo>
                      <a:pt x="81" y="0"/>
                    </a:lnTo>
                    <a:lnTo>
                      <a:pt x="427" y="0"/>
                    </a:lnTo>
                    <a:lnTo>
                      <a:pt x="406" y="62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AA6E3108-416A-4853-9111-C07B0377FF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9081" y="2759673"/>
                <a:ext cx="479398" cy="466491"/>
              </a:xfrm>
              <a:custGeom>
                <a:avLst/>
                <a:gdLst>
                  <a:gd name="T0" fmla="*/ 129 w 129"/>
                  <a:gd name="T1" fmla="*/ 15 h 126"/>
                  <a:gd name="T2" fmla="*/ 100 w 129"/>
                  <a:gd name="T3" fmla="*/ 116 h 126"/>
                  <a:gd name="T4" fmla="*/ 87 w 129"/>
                  <a:gd name="T5" fmla="*/ 126 h 126"/>
                  <a:gd name="T6" fmla="*/ 26 w 129"/>
                  <a:gd name="T7" fmla="*/ 126 h 126"/>
                  <a:gd name="T8" fmla="*/ 13 w 129"/>
                  <a:gd name="T9" fmla="*/ 114 h 126"/>
                  <a:gd name="T10" fmla="*/ 0 w 129"/>
                  <a:gd name="T11" fmla="*/ 15 h 126"/>
                  <a:gd name="T12" fmla="*/ 68 w 129"/>
                  <a:gd name="T13" fmla="*/ 0 h 126"/>
                  <a:gd name="T14" fmla="*/ 129 w 129"/>
                  <a:gd name="T15" fmla="*/ 1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9" h="126">
                    <a:moveTo>
                      <a:pt x="129" y="15"/>
                    </a:moveTo>
                    <a:cubicBezTo>
                      <a:pt x="100" y="116"/>
                      <a:pt x="100" y="116"/>
                      <a:pt x="100" y="116"/>
                    </a:cubicBezTo>
                    <a:cubicBezTo>
                      <a:pt x="99" y="122"/>
                      <a:pt x="93" y="126"/>
                      <a:pt x="87" y="126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0" y="126"/>
                      <a:pt x="14" y="121"/>
                      <a:pt x="13" y="1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68" y="0"/>
                      <a:pt x="68" y="0"/>
                      <a:pt x="68" y="0"/>
                    </a:cubicBezTo>
                    <a:lnTo>
                      <a:pt x="129" y="15"/>
                    </a:lnTo>
                    <a:close/>
                  </a:path>
                </a:pathLst>
              </a:custGeom>
              <a:solidFill>
                <a:srgbClr val="E6AA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6" name="Freeform 15">
                <a:extLst>
                  <a:ext uri="{FF2B5EF4-FFF2-40B4-BE49-F238E27FC236}">
                    <a16:creationId xmlns:a16="http://schemas.microsoft.com/office/drawing/2014/main" id="{82BF15CC-9570-4FE5-8E3C-E9B266B47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703" y="2549476"/>
                <a:ext cx="623217" cy="473866"/>
              </a:xfrm>
              <a:custGeom>
                <a:avLst/>
                <a:gdLst>
                  <a:gd name="T0" fmla="*/ 25 w 168"/>
                  <a:gd name="T1" fmla="*/ 128 h 128"/>
                  <a:gd name="T2" fmla="*/ 8 w 168"/>
                  <a:gd name="T3" fmla="*/ 81 h 128"/>
                  <a:gd name="T4" fmla="*/ 33 w 168"/>
                  <a:gd name="T5" fmla="*/ 36 h 128"/>
                  <a:gd name="T6" fmla="*/ 67 w 168"/>
                  <a:gd name="T7" fmla="*/ 30 h 128"/>
                  <a:gd name="T8" fmla="*/ 94 w 168"/>
                  <a:gd name="T9" fmla="*/ 17 h 128"/>
                  <a:gd name="T10" fmla="*/ 108 w 168"/>
                  <a:gd name="T11" fmla="*/ 6 h 128"/>
                  <a:gd name="T12" fmla="*/ 123 w 168"/>
                  <a:gd name="T13" fmla="*/ 0 h 128"/>
                  <a:gd name="T14" fmla="*/ 129 w 168"/>
                  <a:gd name="T15" fmla="*/ 0 h 128"/>
                  <a:gd name="T16" fmla="*/ 151 w 168"/>
                  <a:gd name="T17" fmla="*/ 30 h 128"/>
                  <a:gd name="T18" fmla="*/ 151 w 168"/>
                  <a:gd name="T19" fmla="*/ 30 h 128"/>
                  <a:gd name="T20" fmla="*/ 161 w 168"/>
                  <a:gd name="T21" fmla="*/ 59 h 128"/>
                  <a:gd name="T22" fmla="*/ 161 w 168"/>
                  <a:gd name="T23" fmla="*/ 59 h 128"/>
                  <a:gd name="T24" fmla="*/ 163 w 168"/>
                  <a:gd name="T25" fmla="*/ 79 h 128"/>
                  <a:gd name="T26" fmla="*/ 134 w 168"/>
                  <a:gd name="T27" fmla="*/ 118 h 128"/>
                  <a:gd name="T28" fmla="*/ 132 w 168"/>
                  <a:gd name="T29" fmla="*/ 112 h 128"/>
                  <a:gd name="T30" fmla="*/ 101 w 168"/>
                  <a:gd name="T31" fmla="*/ 81 h 128"/>
                  <a:gd name="T32" fmla="*/ 69 w 168"/>
                  <a:gd name="T33" fmla="*/ 72 h 128"/>
                  <a:gd name="T34" fmla="*/ 62 w 168"/>
                  <a:gd name="T35" fmla="*/ 88 h 128"/>
                  <a:gd name="T36" fmla="*/ 44 w 168"/>
                  <a:gd name="T37" fmla="*/ 99 h 128"/>
                  <a:gd name="T38" fmla="*/ 35 w 168"/>
                  <a:gd name="T39" fmla="*/ 99 h 128"/>
                  <a:gd name="T40" fmla="*/ 25 w 168"/>
                  <a:gd name="T41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8" h="128">
                    <a:moveTo>
                      <a:pt x="25" y="128"/>
                    </a:moveTo>
                    <a:cubicBezTo>
                      <a:pt x="8" y="81"/>
                      <a:pt x="8" y="81"/>
                      <a:pt x="8" y="81"/>
                    </a:cubicBezTo>
                    <a:cubicBezTo>
                      <a:pt x="0" y="61"/>
                      <a:pt x="13" y="40"/>
                      <a:pt x="33" y="36"/>
                    </a:cubicBezTo>
                    <a:cubicBezTo>
                      <a:pt x="67" y="30"/>
                      <a:pt x="67" y="30"/>
                      <a:pt x="67" y="30"/>
                    </a:cubicBezTo>
                    <a:cubicBezTo>
                      <a:pt x="77" y="28"/>
                      <a:pt x="86" y="24"/>
                      <a:pt x="94" y="17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13" y="2"/>
                      <a:pt x="118" y="0"/>
                      <a:pt x="123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44" y="0"/>
                      <a:pt x="156" y="15"/>
                      <a:pt x="151" y="30"/>
                    </a:cubicBezTo>
                    <a:cubicBezTo>
                      <a:pt x="151" y="30"/>
                      <a:pt x="151" y="30"/>
                      <a:pt x="151" y="30"/>
                    </a:cubicBezTo>
                    <a:cubicBezTo>
                      <a:pt x="148" y="41"/>
                      <a:pt x="152" y="52"/>
                      <a:pt x="161" y="59"/>
                    </a:cubicBezTo>
                    <a:cubicBezTo>
                      <a:pt x="161" y="59"/>
                      <a:pt x="161" y="59"/>
                      <a:pt x="161" y="59"/>
                    </a:cubicBezTo>
                    <a:cubicBezTo>
                      <a:pt x="167" y="64"/>
                      <a:pt x="168" y="73"/>
                      <a:pt x="163" y="79"/>
                    </a:cubicBezTo>
                    <a:cubicBezTo>
                      <a:pt x="134" y="118"/>
                      <a:pt x="134" y="118"/>
                      <a:pt x="134" y="118"/>
                    </a:cubicBezTo>
                    <a:cubicBezTo>
                      <a:pt x="132" y="112"/>
                      <a:pt x="132" y="112"/>
                      <a:pt x="132" y="112"/>
                    </a:cubicBezTo>
                    <a:cubicBezTo>
                      <a:pt x="129" y="96"/>
                      <a:pt x="117" y="84"/>
                      <a:pt x="101" y="81"/>
                    </a:cubicBezTo>
                    <a:cubicBezTo>
                      <a:pt x="69" y="72"/>
                      <a:pt x="69" y="72"/>
                      <a:pt x="69" y="72"/>
                    </a:cubicBezTo>
                    <a:cubicBezTo>
                      <a:pt x="62" y="88"/>
                      <a:pt x="62" y="88"/>
                      <a:pt x="62" y="88"/>
                    </a:cubicBezTo>
                    <a:cubicBezTo>
                      <a:pt x="58" y="94"/>
                      <a:pt x="51" y="99"/>
                      <a:pt x="44" y="99"/>
                    </a:cubicBezTo>
                    <a:cubicBezTo>
                      <a:pt x="35" y="99"/>
                      <a:pt x="35" y="99"/>
                      <a:pt x="35" y="99"/>
                    </a:cubicBezTo>
                    <a:lnTo>
                      <a:pt x="25" y="128"/>
                    </a:lnTo>
                    <a:close/>
                  </a:path>
                </a:pathLst>
              </a:custGeom>
              <a:solidFill>
                <a:srgbClr val="2B4C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id="{0A36817A-E58F-47D6-BA19-7E7F2EDBD1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5873" y="2931150"/>
                <a:ext cx="62690" cy="158570"/>
              </a:xfrm>
              <a:custGeom>
                <a:avLst/>
                <a:gdLst>
                  <a:gd name="T0" fmla="*/ 17 w 17"/>
                  <a:gd name="T1" fmla="*/ 43 h 43"/>
                  <a:gd name="T2" fmla="*/ 0 w 17"/>
                  <a:gd name="T3" fmla="*/ 43 h 43"/>
                  <a:gd name="T4" fmla="*/ 0 w 17"/>
                  <a:gd name="T5" fmla="*/ 39 h 43"/>
                  <a:gd name="T6" fmla="*/ 13 w 17"/>
                  <a:gd name="T7" fmla="*/ 39 h 43"/>
                  <a:gd name="T8" fmla="*/ 11 w 17"/>
                  <a:gd name="T9" fmla="*/ 31 h 43"/>
                  <a:gd name="T10" fmla="*/ 5 w 17"/>
                  <a:gd name="T11" fmla="*/ 17 h 43"/>
                  <a:gd name="T12" fmla="*/ 5 w 17"/>
                  <a:gd name="T13" fmla="*/ 0 h 43"/>
                  <a:gd name="T14" fmla="*/ 9 w 17"/>
                  <a:gd name="T15" fmla="*/ 0 h 43"/>
                  <a:gd name="T16" fmla="*/ 9 w 17"/>
                  <a:gd name="T17" fmla="*/ 17 h 43"/>
                  <a:gd name="T18" fmla="*/ 15 w 17"/>
                  <a:gd name="T19" fmla="*/ 29 h 43"/>
                  <a:gd name="T20" fmla="*/ 17 w 17"/>
                  <a:gd name="T21" fmla="*/ 41 h 43"/>
                  <a:gd name="T22" fmla="*/ 17 w 17"/>
                  <a:gd name="T2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43">
                    <a:moveTo>
                      <a:pt x="17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36"/>
                      <a:pt x="12" y="33"/>
                      <a:pt x="11" y="31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33"/>
                      <a:pt x="17" y="37"/>
                      <a:pt x="17" y="41"/>
                    </a:cubicBezTo>
                    <a:lnTo>
                      <a:pt x="17" y="43"/>
                    </a:lnTo>
                    <a:close/>
                  </a:path>
                </a:pathLst>
              </a:custGeom>
              <a:solidFill>
                <a:srgbClr val="CB7C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54" name="Oval 17">
                <a:extLst>
                  <a:ext uri="{FF2B5EF4-FFF2-40B4-BE49-F238E27FC236}">
                    <a16:creationId xmlns:a16="http://schemas.microsoft.com/office/drawing/2014/main" id="{DD03571E-1357-4D28-965A-A8888E1F76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4744" y="2975402"/>
                <a:ext cx="22126" cy="25814"/>
              </a:xfrm>
              <a:prstGeom prst="ellipse">
                <a:avLst/>
              </a:prstGeom>
              <a:solidFill>
                <a:srgbClr val="2B4C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55" name="Oval 18">
                <a:extLst>
                  <a:ext uri="{FF2B5EF4-FFF2-40B4-BE49-F238E27FC236}">
                    <a16:creationId xmlns:a16="http://schemas.microsoft.com/office/drawing/2014/main" id="{CC377E37-97E1-4AFB-9053-5CAE935209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1753" y="2975402"/>
                <a:ext cx="25814" cy="25814"/>
              </a:xfrm>
              <a:prstGeom prst="ellipse">
                <a:avLst/>
              </a:prstGeom>
              <a:solidFill>
                <a:srgbClr val="2B4C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56" name="Freeform 19">
                <a:extLst>
                  <a:ext uri="{FF2B5EF4-FFF2-40B4-BE49-F238E27FC236}">
                    <a16:creationId xmlns:a16="http://schemas.microsoft.com/office/drawing/2014/main" id="{57BD099E-C0F7-46B5-87C9-FDD759580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0558" y="3130285"/>
                <a:ext cx="143819" cy="40564"/>
              </a:xfrm>
              <a:custGeom>
                <a:avLst/>
                <a:gdLst>
                  <a:gd name="T0" fmla="*/ 19 w 39"/>
                  <a:gd name="T1" fmla="*/ 0 h 11"/>
                  <a:gd name="T2" fmla="*/ 39 w 39"/>
                  <a:gd name="T3" fmla="*/ 0 h 11"/>
                  <a:gd name="T4" fmla="*/ 19 w 39"/>
                  <a:gd name="T5" fmla="*/ 11 h 11"/>
                  <a:gd name="T6" fmla="*/ 0 w 39"/>
                  <a:gd name="T7" fmla="*/ 0 h 11"/>
                  <a:gd name="T8" fmla="*/ 19 w 39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1">
                    <a:moveTo>
                      <a:pt x="19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0" y="11"/>
                      <a:pt x="19" y="11"/>
                    </a:cubicBezTo>
                    <a:cubicBezTo>
                      <a:pt x="9" y="11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57" name="Freeform 20">
                <a:extLst>
                  <a:ext uri="{FF2B5EF4-FFF2-40B4-BE49-F238E27FC236}">
                    <a16:creationId xmlns:a16="http://schemas.microsoft.com/office/drawing/2014/main" id="{A6C80BDE-BC28-4294-B6F1-A35795F98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1273" y="3192975"/>
                <a:ext cx="212041" cy="167789"/>
              </a:xfrm>
              <a:custGeom>
                <a:avLst/>
                <a:gdLst>
                  <a:gd name="T0" fmla="*/ 0 w 115"/>
                  <a:gd name="T1" fmla="*/ 69 h 91"/>
                  <a:gd name="T2" fmla="*/ 53 w 115"/>
                  <a:gd name="T3" fmla="*/ 91 h 91"/>
                  <a:gd name="T4" fmla="*/ 93 w 115"/>
                  <a:gd name="T5" fmla="*/ 69 h 91"/>
                  <a:gd name="T6" fmla="*/ 115 w 115"/>
                  <a:gd name="T7" fmla="*/ 0 h 91"/>
                  <a:gd name="T8" fmla="*/ 23 w 115"/>
                  <a:gd name="T9" fmla="*/ 0 h 91"/>
                  <a:gd name="T10" fmla="*/ 0 w 115"/>
                  <a:gd name="T11" fmla="*/ 6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5" h="91">
                    <a:moveTo>
                      <a:pt x="0" y="69"/>
                    </a:moveTo>
                    <a:lnTo>
                      <a:pt x="53" y="91"/>
                    </a:lnTo>
                    <a:lnTo>
                      <a:pt x="93" y="69"/>
                    </a:lnTo>
                    <a:lnTo>
                      <a:pt x="115" y="0"/>
                    </a:lnTo>
                    <a:lnTo>
                      <a:pt x="2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E19A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59" name="Freeform 21">
                <a:extLst>
                  <a:ext uri="{FF2B5EF4-FFF2-40B4-BE49-F238E27FC236}">
                    <a16:creationId xmlns:a16="http://schemas.microsoft.com/office/drawing/2014/main" id="{77082B87-ADC1-43DB-A01B-3327DB6660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0144" y="3305449"/>
                <a:ext cx="178852" cy="55315"/>
              </a:xfrm>
              <a:custGeom>
                <a:avLst/>
                <a:gdLst>
                  <a:gd name="T0" fmla="*/ 97 w 97"/>
                  <a:gd name="T1" fmla="*/ 30 h 30"/>
                  <a:gd name="T2" fmla="*/ 46 w 97"/>
                  <a:gd name="T3" fmla="*/ 0 h 30"/>
                  <a:gd name="T4" fmla="*/ 0 w 97"/>
                  <a:gd name="T5" fmla="*/ 0 h 30"/>
                  <a:gd name="T6" fmla="*/ 97 w 97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7" h="30">
                    <a:moveTo>
                      <a:pt x="97" y="30"/>
                    </a:moveTo>
                    <a:lnTo>
                      <a:pt x="46" y="0"/>
                    </a:lnTo>
                    <a:lnTo>
                      <a:pt x="0" y="0"/>
                    </a:lnTo>
                    <a:lnTo>
                      <a:pt x="97" y="30"/>
                    </a:lnTo>
                    <a:close/>
                  </a:path>
                </a:pathLst>
              </a:custGeom>
              <a:solidFill>
                <a:srgbClr val="C6E8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0" name="Freeform 22">
                <a:extLst>
                  <a:ext uri="{FF2B5EF4-FFF2-40B4-BE49-F238E27FC236}">
                    <a16:creationId xmlns:a16="http://schemas.microsoft.com/office/drawing/2014/main" id="{2B86AE58-7300-4895-BC1D-4A2413AE69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8997" y="3305449"/>
                <a:ext cx="162258" cy="55315"/>
              </a:xfrm>
              <a:custGeom>
                <a:avLst/>
                <a:gdLst>
                  <a:gd name="T0" fmla="*/ 0 w 88"/>
                  <a:gd name="T1" fmla="*/ 30 h 30"/>
                  <a:gd name="T2" fmla="*/ 42 w 88"/>
                  <a:gd name="T3" fmla="*/ 0 h 30"/>
                  <a:gd name="T4" fmla="*/ 88 w 88"/>
                  <a:gd name="T5" fmla="*/ 0 h 30"/>
                  <a:gd name="T6" fmla="*/ 0 w 88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30">
                    <a:moveTo>
                      <a:pt x="0" y="30"/>
                    </a:moveTo>
                    <a:lnTo>
                      <a:pt x="42" y="0"/>
                    </a:lnTo>
                    <a:lnTo>
                      <a:pt x="88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C6E8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1" name="Freeform 23">
                <a:extLst>
                  <a:ext uri="{FF2B5EF4-FFF2-40B4-BE49-F238E27FC236}">
                    <a16:creationId xmlns:a16="http://schemas.microsoft.com/office/drawing/2014/main" id="{FF7C5D2B-B080-444D-BC8F-8635873E5C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183" y="4092768"/>
                <a:ext cx="228636" cy="134600"/>
              </a:xfrm>
              <a:custGeom>
                <a:avLst/>
                <a:gdLst>
                  <a:gd name="T0" fmla="*/ 26 w 124"/>
                  <a:gd name="T1" fmla="*/ 0 h 73"/>
                  <a:gd name="T2" fmla="*/ 56 w 124"/>
                  <a:gd name="T3" fmla="*/ 10 h 73"/>
                  <a:gd name="T4" fmla="*/ 84 w 124"/>
                  <a:gd name="T5" fmla="*/ 4 h 73"/>
                  <a:gd name="T6" fmla="*/ 124 w 124"/>
                  <a:gd name="T7" fmla="*/ 37 h 73"/>
                  <a:gd name="T8" fmla="*/ 116 w 124"/>
                  <a:gd name="T9" fmla="*/ 67 h 73"/>
                  <a:gd name="T10" fmla="*/ 90 w 124"/>
                  <a:gd name="T11" fmla="*/ 73 h 73"/>
                  <a:gd name="T12" fmla="*/ 58 w 124"/>
                  <a:gd name="T13" fmla="*/ 51 h 73"/>
                  <a:gd name="T14" fmla="*/ 0 w 124"/>
                  <a:gd name="T15" fmla="*/ 24 h 73"/>
                  <a:gd name="T16" fmla="*/ 26 w 124"/>
                  <a:gd name="T1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4" h="73">
                    <a:moveTo>
                      <a:pt x="26" y="0"/>
                    </a:moveTo>
                    <a:lnTo>
                      <a:pt x="56" y="10"/>
                    </a:lnTo>
                    <a:lnTo>
                      <a:pt x="84" y="4"/>
                    </a:lnTo>
                    <a:lnTo>
                      <a:pt x="124" y="37"/>
                    </a:lnTo>
                    <a:lnTo>
                      <a:pt x="116" y="67"/>
                    </a:lnTo>
                    <a:lnTo>
                      <a:pt x="90" y="73"/>
                    </a:lnTo>
                    <a:lnTo>
                      <a:pt x="58" y="51"/>
                    </a:lnTo>
                    <a:lnTo>
                      <a:pt x="0" y="24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E19A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2" name="Freeform 24">
                <a:extLst>
                  <a:ext uri="{FF2B5EF4-FFF2-40B4-BE49-F238E27FC236}">
                    <a16:creationId xmlns:a16="http://schemas.microsoft.com/office/drawing/2014/main" id="{A080D6D4-F4A7-4451-B9FA-43723CF2BF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5780" y="3305449"/>
                <a:ext cx="678532" cy="881355"/>
              </a:xfrm>
              <a:custGeom>
                <a:avLst/>
                <a:gdLst>
                  <a:gd name="T0" fmla="*/ 74 w 183"/>
                  <a:gd name="T1" fmla="*/ 0 h 238"/>
                  <a:gd name="T2" fmla="*/ 74 w 183"/>
                  <a:gd name="T3" fmla="*/ 0 h 238"/>
                  <a:gd name="T4" fmla="*/ 55 w 183"/>
                  <a:gd name="T5" fmla="*/ 13 h 238"/>
                  <a:gd name="T6" fmla="*/ 7 w 183"/>
                  <a:gd name="T7" fmla="*/ 139 h 238"/>
                  <a:gd name="T8" fmla="*/ 26 w 183"/>
                  <a:gd name="T9" fmla="*/ 183 h 238"/>
                  <a:gd name="T10" fmla="*/ 168 w 183"/>
                  <a:gd name="T11" fmla="*/ 238 h 238"/>
                  <a:gd name="T12" fmla="*/ 183 w 183"/>
                  <a:gd name="T13" fmla="*/ 209 h 238"/>
                  <a:gd name="T14" fmla="*/ 59 w 183"/>
                  <a:gd name="T15" fmla="*/ 141 h 238"/>
                  <a:gd name="T16" fmla="*/ 94 w 183"/>
                  <a:gd name="T17" fmla="*/ 26 h 238"/>
                  <a:gd name="T18" fmla="*/ 74 w 183"/>
                  <a:gd name="T19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3" h="238">
                    <a:moveTo>
                      <a:pt x="74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66" y="0"/>
                      <a:pt x="58" y="5"/>
                      <a:pt x="55" y="13"/>
                    </a:cubicBezTo>
                    <a:cubicBezTo>
                      <a:pt x="7" y="139"/>
                      <a:pt x="7" y="139"/>
                      <a:pt x="7" y="139"/>
                    </a:cubicBezTo>
                    <a:cubicBezTo>
                      <a:pt x="0" y="156"/>
                      <a:pt x="8" y="176"/>
                      <a:pt x="26" y="183"/>
                    </a:cubicBezTo>
                    <a:cubicBezTo>
                      <a:pt x="168" y="238"/>
                      <a:pt x="168" y="238"/>
                      <a:pt x="168" y="238"/>
                    </a:cubicBezTo>
                    <a:cubicBezTo>
                      <a:pt x="183" y="209"/>
                      <a:pt x="183" y="209"/>
                      <a:pt x="183" y="209"/>
                    </a:cubicBezTo>
                    <a:cubicBezTo>
                      <a:pt x="59" y="141"/>
                      <a:pt x="59" y="141"/>
                      <a:pt x="59" y="141"/>
                    </a:cubicBezTo>
                    <a:cubicBezTo>
                      <a:pt x="94" y="26"/>
                      <a:pt x="94" y="26"/>
                      <a:pt x="94" y="26"/>
                    </a:cubicBezTo>
                    <a:cubicBezTo>
                      <a:pt x="98" y="13"/>
                      <a:pt x="88" y="0"/>
                      <a:pt x="74" y="0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3" name="Rectangle 25">
                <a:extLst>
                  <a:ext uri="{FF2B5EF4-FFF2-40B4-BE49-F238E27FC236}">
                    <a16:creationId xmlns:a16="http://schemas.microsoft.com/office/drawing/2014/main" id="{2BD7CD3B-868B-49B2-ABD7-D485853AE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6879" y="5993765"/>
                <a:ext cx="92192" cy="121693"/>
              </a:xfrm>
              <a:prstGeom prst="rect">
                <a:avLst/>
              </a:prstGeom>
              <a:solidFill>
                <a:srgbClr val="FBD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4" name="Freeform 26">
                <a:extLst>
                  <a:ext uri="{FF2B5EF4-FFF2-40B4-BE49-F238E27FC236}">
                    <a16:creationId xmlns:a16="http://schemas.microsoft.com/office/drawing/2014/main" id="{2485D981-4661-4E63-BE65-16374E645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8525" y="6082269"/>
                <a:ext cx="318984" cy="95880"/>
              </a:xfrm>
              <a:custGeom>
                <a:avLst/>
                <a:gdLst>
                  <a:gd name="T0" fmla="*/ 56 w 86"/>
                  <a:gd name="T1" fmla="*/ 6 h 26"/>
                  <a:gd name="T2" fmla="*/ 56 w 86"/>
                  <a:gd name="T3" fmla="*/ 0 h 26"/>
                  <a:gd name="T4" fmla="*/ 50 w 86"/>
                  <a:gd name="T5" fmla="*/ 0 h 26"/>
                  <a:gd name="T6" fmla="*/ 47 w 86"/>
                  <a:gd name="T7" fmla="*/ 7 h 26"/>
                  <a:gd name="T8" fmla="*/ 23 w 86"/>
                  <a:gd name="T9" fmla="*/ 14 h 26"/>
                  <a:gd name="T10" fmla="*/ 1 w 86"/>
                  <a:gd name="T11" fmla="*/ 25 h 26"/>
                  <a:gd name="T12" fmla="*/ 0 w 86"/>
                  <a:gd name="T13" fmla="*/ 26 h 26"/>
                  <a:gd name="T14" fmla="*/ 86 w 86"/>
                  <a:gd name="T15" fmla="*/ 26 h 26"/>
                  <a:gd name="T16" fmla="*/ 86 w 86"/>
                  <a:gd name="T17" fmla="*/ 2 h 26"/>
                  <a:gd name="T18" fmla="*/ 81 w 86"/>
                  <a:gd name="T19" fmla="*/ 2 h 26"/>
                  <a:gd name="T20" fmla="*/ 80 w 86"/>
                  <a:gd name="T21" fmla="*/ 3 h 26"/>
                  <a:gd name="T22" fmla="*/ 56 w 86"/>
                  <a:gd name="T23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6" h="26">
                    <a:moveTo>
                      <a:pt x="56" y="6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15" y="16"/>
                      <a:pt x="7" y="20"/>
                      <a:pt x="1" y="2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86" y="2"/>
                      <a:pt x="86" y="2"/>
                      <a:pt x="86" y="2"/>
                    </a:cubicBezTo>
                    <a:cubicBezTo>
                      <a:pt x="81" y="2"/>
                      <a:pt x="81" y="2"/>
                      <a:pt x="81" y="2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73" y="7"/>
                      <a:pt x="64" y="8"/>
                      <a:pt x="56" y="6"/>
                    </a:cubicBezTo>
                    <a:close/>
                  </a:path>
                </a:pathLst>
              </a:custGeom>
              <a:solidFill>
                <a:srgbClr val="8C81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5" name="Freeform 27">
                <a:extLst>
                  <a:ext uri="{FF2B5EF4-FFF2-40B4-BE49-F238E27FC236}">
                    <a16:creationId xmlns:a16="http://schemas.microsoft.com/office/drawing/2014/main" id="{AA2357F3-88D0-4BD7-B5AE-F260D616C3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1780" y="4456004"/>
                <a:ext cx="344798" cy="1582013"/>
              </a:xfrm>
              <a:custGeom>
                <a:avLst/>
                <a:gdLst>
                  <a:gd name="T0" fmla="*/ 23 w 93"/>
                  <a:gd name="T1" fmla="*/ 8 h 427"/>
                  <a:gd name="T2" fmla="*/ 0 w 93"/>
                  <a:gd name="T3" fmla="*/ 222 h 427"/>
                  <a:gd name="T4" fmla="*/ 22 w 93"/>
                  <a:gd name="T5" fmla="*/ 427 h 427"/>
                  <a:gd name="T6" fmla="*/ 63 w 93"/>
                  <a:gd name="T7" fmla="*/ 427 h 427"/>
                  <a:gd name="T8" fmla="*/ 66 w 93"/>
                  <a:gd name="T9" fmla="*/ 393 h 427"/>
                  <a:gd name="T10" fmla="*/ 56 w 93"/>
                  <a:gd name="T11" fmla="*/ 222 h 427"/>
                  <a:gd name="T12" fmla="*/ 56 w 93"/>
                  <a:gd name="T13" fmla="*/ 222 h 427"/>
                  <a:gd name="T14" fmla="*/ 62 w 93"/>
                  <a:gd name="T15" fmla="*/ 206 h 427"/>
                  <a:gd name="T16" fmla="*/ 93 w 93"/>
                  <a:gd name="T17" fmla="*/ 19 h 427"/>
                  <a:gd name="T18" fmla="*/ 93 w 93"/>
                  <a:gd name="T19" fmla="*/ 0 h 427"/>
                  <a:gd name="T20" fmla="*/ 23 w 93"/>
                  <a:gd name="T21" fmla="*/ 8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3" h="427">
                    <a:moveTo>
                      <a:pt x="23" y="8"/>
                    </a:moveTo>
                    <a:cubicBezTo>
                      <a:pt x="0" y="222"/>
                      <a:pt x="0" y="222"/>
                      <a:pt x="0" y="222"/>
                    </a:cubicBezTo>
                    <a:cubicBezTo>
                      <a:pt x="22" y="427"/>
                      <a:pt x="22" y="427"/>
                      <a:pt x="22" y="427"/>
                    </a:cubicBezTo>
                    <a:cubicBezTo>
                      <a:pt x="63" y="427"/>
                      <a:pt x="63" y="427"/>
                      <a:pt x="63" y="427"/>
                    </a:cubicBezTo>
                    <a:cubicBezTo>
                      <a:pt x="66" y="393"/>
                      <a:pt x="66" y="393"/>
                      <a:pt x="66" y="393"/>
                    </a:cubicBezTo>
                    <a:cubicBezTo>
                      <a:pt x="71" y="336"/>
                      <a:pt x="67" y="279"/>
                      <a:pt x="56" y="222"/>
                    </a:cubicBezTo>
                    <a:cubicBezTo>
                      <a:pt x="56" y="222"/>
                      <a:pt x="56" y="222"/>
                      <a:pt x="56" y="222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82" y="146"/>
                      <a:pt x="93" y="83"/>
                      <a:pt x="93" y="19"/>
                    </a:cubicBezTo>
                    <a:cubicBezTo>
                      <a:pt x="93" y="0"/>
                      <a:pt x="93" y="0"/>
                      <a:pt x="93" y="0"/>
                    </a:cubicBez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4DA8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6" name="Freeform 28">
                <a:extLst>
                  <a:ext uri="{FF2B5EF4-FFF2-40B4-BE49-F238E27FC236}">
                    <a16:creationId xmlns:a16="http://schemas.microsoft.com/office/drawing/2014/main" id="{D16BAB56-E75B-47BA-B5DE-E55A66B6A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328" y="5969795"/>
                <a:ext cx="108786" cy="134600"/>
              </a:xfrm>
              <a:custGeom>
                <a:avLst/>
                <a:gdLst>
                  <a:gd name="T0" fmla="*/ 59 w 59"/>
                  <a:gd name="T1" fmla="*/ 67 h 73"/>
                  <a:gd name="T2" fmla="*/ 6 w 59"/>
                  <a:gd name="T3" fmla="*/ 73 h 73"/>
                  <a:gd name="T4" fmla="*/ 0 w 59"/>
                  <a:gd name="T5" fmla="*/ 7 h 73"/>
                  <a:gd name="T6" fmla="*/ 51 w 59"/>
                  <a:gd name="T7" fmla="*/ 0 h 73"/>
                  <a:gd name="T8" fmla="*/ 59 w 59"/>
                  <a:gd name="T9" fmla="*/ 67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73">
                    <a:moveTo>
                      <a:pt x="59" y="67"/>
                    </a:moveTo>
                    <a:lnTo>
                      <a:pt x="6" y="73"/>
                    </a:lnTo>
                    <a:lnTo>
                      <a:pt x="0" y="7"/>
                    </a:lnTo>
                    <a:lnTo>
                      <a:pt x="51" y="0"/>
                    </a:lnTo>
                    <a:lnTo>
                      <a:pt x="59" y="67"/>
                    </a:lnTo>
                    <a:close/>
                  </a:path>
                </a:pathLst>
              </a:custGeom>
              <a:solidFill>
                <a:srgbClr val="FBD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7" name="Freeform 29">
                <a:extLst>
                  <a:ext uri="{FF2B5EF4-FFF2-40B4-BE49-F238E27FC236}">
                    <a16:creationId xmlns:a16="http://schemas.microsoft.com/office/drawing/2014/main" id="{856F3AFE-7CE6-494F-A4CE-6248EC1831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944" y="6067519"/>
                <a:ext cx="318984" cy="121693"/>
              </a:xfrm>
              <a:custGeom>
                <a:avLst/>
                <a:gdLst>
                  <a:gd name="T0" fmla="*/ 53 w 86"/>
                  <a:gd name="T1" fmla="*/ 7 h 33"/>
                  <a:gd name="T2" fmla="*/ 52 w 86"/>
                  <a:gd name="T3" fmla="*/ 1 h 33"/>
                  <a:gd name="T4" fmla="*/ 46 w 86"/>
                  <a:gd name="T5" fmla="*/ 1 h 33"/>
                  <a:gd name="T6" fmla="*/ 45 w 86"/>
                  <a:gd name="T7" fmla="*/ 9 h 33"/>
                  <a:gd name="T8" fmla="*/ 22 w 86"/>
                  <a:gd name="T9" fmla="*/ 18 h 33"/>
                  <a:gd name="T10" fmla="*/ 1 w 86"/>
                  <a:gd name="T11" fmla="*/ 32 h 33"/>
                  <a:gd name="T12" fmla="*/ 0 w 86"/>
                  <a:gd name="T13" fmla="*/ 33 h 33"/>
                  <a:gd name="T14" fmla="*/ 86 w 86"/>
                  <a:gd name="T15" fmla="*/ 24 h 33"/>
                  <a:gd name="T16" fmla="*/ 83 w 86"/>
                  <a:gd name="T17" fmla="*/ 0 h 33"/>
                  <a:gd name="T18" fmla="*/ 78 w 86"/>
                  <a:gd name="T19" fmla="*/ 1 h 33"/>
                  <a:gd name="T20" fmla="*/ 77 w 86"/>
                  <a:gd name="T21" fmla="*/ 1 h 33"/>
                  <a:gd name="T22" fmla="*/ 53 w 86"/>
                  <a:gd name="T23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6" h="33">
                    <a:moveTo>
                      <a:pt x="53" y="7"/>
                    </a:moveTo>
                    <a:cubicBezTo>
                      <a:pt x="52" y="1"/>
                      <a:pt x="52" y="1"/>
                      <a:pt x="52" y="1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14" y="21"/>
                      <a:pt x="6" y="26"/>
                      <a:pt x="1" y="3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86" y="24"/>
                      <a:pt x="86" y="24"/>
                      <a:pt x="86" y="24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7" y="1"/>
                      <a:pt x="77" y="1"/>
                      <a:pt x="77" y="1"/>
                    </a:cubicBezTo>
                    <a:cubicBezTo>
                      <a:pt x="70" y="6"/>
                      <a:pt x="61" y="8"/>
                      <a:pt x="53" y="7"/>
                    </a:cubicBezTo>
                    <a:close/>
                  </a:path>
                </a:pathLst>
              </a:custGeom>
              <a:solidFill>
                <a:srgbClr val="8C81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8" name="Freeform 30">
                <a:extLst>
                  <a:ext uri="{FF2B5EF4-FFF2-40B4-BE49-F238E27FC236}">
                    <a16:creationId xmlns:a16="http://schemas.microsoft.com/office/drawing/2014/main" id="{C27743FD-93F6-442F-AC02-70F177571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4320" y="4430190"/>
                <a:ext cx="337422" cy="1596764"/>
              </a:xfrm>
              <a:custGeom>
                <a:avLst/>
                <a:gdLst>
                  <a:gd name="T0" fmla="*/ 1 w 91"/>
                  <a:gd name="T1" fmla="*/ 15 h 431"/>
                  <a:gd name="T2" fmla="*/ 0 w 91"/>
                  <a:gd name="T3" fmla="*/ 230 h 431"/>
                  <a:gd name="T4" fmla="*/ 44 w 91"/>
                  <a:gd name="T5" fmla="*/ 431 h 431"/>
                  <a:gd name="T6" fmla="*/ 85 w 91"/>
                  <a:gd name="T7" fmla="*/ 427 h 431"/>
                  <a:gd name="T8" fmla="*/ 84 w 91"/>
                  <a:gd name="T9" fmla="*/ 393 h 431"/>
                  <a:gd name="T10" fmla="*/ 57 w 91"/>
                  <a:gd name="T11" fmla="*/ 224 h 431"/>
                  <a:gd name="T12" fmla="*/ 57 w 91"/>
                  <a:gd name="T13" fmla="*/ 224 h 431"/>
                  <a:gd name="T14" fmla="*/ 60 w 91"/>
                  <a:gd name="T15" fmla="*/ 207 h 431"/>
                  <a:gd name="T16" fmla="*/ 85 w 91"/>
                  <a:gd name="T17" fmla="*/ 19 h 431"/>
                  <a:gd name="T18" fmla="*/ 83 w 91"/>
                  <a:gd name="T19" fmla="*/ 0 h 431"/>
                  <a:gd name="T20" fmla="*/ 1 w 91"/>
                  <a:gd name="T21" fmla="*/ 15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1" h="431">
                    <a:moveTo>
                      <a:pt x="1" y="15"/>
                    </a:moveTo>
                    <a:cubicBezTo>
                      <a:pt x="0" y="230"/>
                      <a:pt x="0" y="230"/>
                      <a:pt x="0" y="230"/>
                    </a:cubicBezTo>
                    <a:cubicBezTo>
                      <a:pt x="44" y="431"/>
                      <a:pt x="44" y="431"/>
                      <a:pt x="44" y="431"/>
                    </a:cubicBezTo>
                    <a:cubicBezTo>
                      <a:pt x="85" y="427"/>
                      <a:pt x="85" y="427"/>
                      <a:pt x="85" y="427"/>
                    </a:cubicBezTo>
                    <a:cubicBezTo>
                      <a:pt x="84" y="393"/>
                      <a:pt x="84" y="393"/>
                      <a:pt x="84" y="393"/>
                    </a:cubicBezTo>
                    <a:cubicBezTo>
                      <a:pt x="83" y="336"/>
                      <a:pt x="73" y="279"/>
                      <a:pt x="57" y="224"/>
                    </a:cubicBezTo>
                    <a:cubicBezTo>
                      <a:pt x="57" y="224"/>
                      <a:pt x="57" y="224"/>
                      <a:pt x="57" y="224"/>
                    </a:cubicBezTo>
                    <a:cubicBezTo>
                      <a:pt x="60" y="207"/>
                      <a:pt x="60" y="207"/>
                      <a:pt x="60" y="207"/>
                    </a:cubicBezTo>
                    <a:cubicBezTo>
                      <a:pt x="74" y="145"/>
                      <a:pt x="91" y="82"/>
                      <a:pt x="85" y="19"/>
                    </a:cubicBezTo>
                    <a:cubicBezTo>
                      <a:pt x="83" y="0"/>
                      <a:pt x="83" y="0"/>
                      <a:pt x="83" y="0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58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9" name="Freeform 31">
                <a:extLst>
                  <a:ext uri="{FF2B5EF4-FFF2-40B4-BE49-F238E27FC236}">
                    <a16:creationId xmlns:a16="http://schemas.microsoft.com/office/drawing/2014/main" id="{5AC1FFFE-BF9A-44A6-A693-012B39AC2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0651" y="3015967"/>
                <a:ext cx="366924" cy="400113"/>
              </a:xfrm>
              <a:custGeom>
                <a:avLst/>
                <a:gdLst>
                  <a:gd name="T0" fmla="*/ 19 w 99"/>
                  <a:gd name="T1" fmla="*/ 32 h 108"/>
                  <a:gd name="T2" fmla="*/ 2 w 99"/>
                  <a:gd name="T3" fmla="*/ 62 h 108"/>
                  <a:gd name="T4" fmla="*/ 7 w 99"/>
                  <a:gd name="T5" fmla="*/ 71 h 108"/>
                  <a:gd name="T6" fmla="*/ 16 w 99"/>
                  <a:gd name="T7" fmla="*/ 71 h 108"/>
                  <a:gd name="T8" fmla="*/ 16 w 99"/>
                  <a:gd name="T9" fmla="*/ 79 h 108"/>
                  <a:gd name="T10" fmla="*/ 45 w 99"/>
                  <a:gd name="T11" fmla="*/ 108 h 108"/>
                  <a:gd name="T12" fmla="*/ 63 w 99"/>
                  <a:gd name="T13" fmla="*/ 108 h 108"/>
                  <a:gd name="T14" fmla="*/ 78 w 99"/>
                  <a:gd name="T15" fmla="*/ 100 h 108"/>
                  <a:gd name="T16" fmla="*/ 91 w 99"/>
                  <a:gd name="T17" fmla="*/ 76 h 108"/>
                  <a:gd name="T18" fmla="*/ 99 w 99"/>
                  <a:gd name="T19" fmla="*/ 48 h 108"/>
                  <a:gd name="T20" fmla="*/ 99 w 99"/>
                  <a:gd name="T21" fmla="*/ 0 h 108"/>
                  <a:gd name="T22" fmla="*/ 19 w 99"/>
                  <a:gd name="T23" fmla="*/ 0 h 108"/>
                  <a:gd name="T24" fmla="*/ 19 w 99"/>
                  <a:gd name="T25" fmla="*/ 3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08">
                    <a:moveTo>
                      <a:pt x="19" y="32"/>
                    </a:moveTo>
                    <a:cubicBezTo>
                      <a:pt x="2" y="62"/>
                      <a:pt x="2" y="62"/>
                      <a:pt x="2" y="62"/>
                    </a:cubicBezTo>
                    <a:cubicBezTo>
                      <a:pt x="0" y="66"/>
                      <a:pt x="3" y="71"/>
                      <a:pt x="7" y="71"/>
                    </a:cubicBezTo>
                    <a:cubicBezTo>
                      <a:pt x="16" y="71"/>
                      <a:pt x="16" y="71"/>
                      <a:pt x="16" y="71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6" y="95"/>
                      <a:pt x="29" y="108"/>
                      <a:pt x="45" y="108"/>
                    </a:cubicBezTo>
                    <a:cubicBezTo>
                      <a:pt x="63" y="108"/>
                      <a:pt x="63" y="108"/>
                      <a:pt x="63" y="108"/>
                    </a:cubicBezTo>
                    <a:cubicBezTo>
                      <a:pt x="69" y="108"/>
                      <a:pt x="75" y="105"/>
                      <a:pt x="78" y="100"/>
                    </a:cubicBezTo>
                    <a:cubicBezTo>
                      <a:pt x="91" y="76"/>
                      <a:pt x="91" y="76"/>
                      <a:pt x="91" y="76"/>
                    </a:cubicBezTo>
                    <a:cubicBezTo>
                      <a:pt x="96" y="68"/>
                      <a:pt x="99" y="58"/>
                      <a:pt x="99" y="48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9" y="0"/>
                      <a:pt x="19" y="0"/>
                      <a:pt x="19" y="0"/>
                    </a:cubicBezTo>
                    <a:lnTo>
                      <a:pt x="19" y="32"/>
                    </a:lnTo>
                    <a:close/>
                  </a:path>
                </a:pathLst>
              </a:custGeom>
              <a:solidFill>
                <a:srgbClr val="FBD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70" name="Freeform 32">
                <a:extLst>
                  <a:ext uri="{FF2B5EF4-FFF2-40B4-BE49-F238E27FC236}">
                    <a16:creationId xmlns:a16="http://schemas.microsoft.com/office/drawing/2014/main" id="{B9FD18AE-B1B8-4450-A538-BAB913F8D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4254" y="3237227"/>
                <a:ext cx="173321" cy="285795"/>
              </a:xfrm>
              <a:custGeom>
                <a:avLst/>
                <a:gdLst>
                  <a:gd name="T0" fmla="*/ 94 w 94"/>
                  <a:gd name="T1" fmla="*/ 155 h 155"/>
                  <a:gd name="T2" fmla="*/ 14 w 94"/>
                  <a:gd name="T3" fmla="*/ 155 h 155"/>
                  <a:gd name="T4" fmla="*/ 0 w 94"/>
                  <a:gd name="T5" fmla="*/ 0 h 155"/>
                  <a:gd name="T6" fmla="*/ 78 w 94"/>
                  <a:gd name="T7" fmla="*/ 0 h 155"/>
                  <a:gd name="T8" fmla="*/ 94 w 94"/>
                  <a:gd name="T9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55">
                    <a:moveTo>
                      <a:pt x="94" y="155"/>
                    </a:moveTo>
                    <a:lnTo>
                      <a:pt x="14" y="155"/>
                    </a:lnTo>
                    <a:lnTo>
                      <a:pt x="0" y="0"/>
                    </a:lnTo>
                    <a:lnTo>
                      <a:pt x="78" y="0"/>
                    </a:lnTo>
                    <a:lnTo>
                      <a:pt x="94" y="155"/>
                    </a:lnTo>
                    <a:close/>
                  </a:path>
                </a:pathLst>
              </a:custGeom>
              <a:solidFill>
                <a:srgbClr val="FBD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71" name="Freeform 33">
                <a:extLst>
                  <a:ext uri="{FF2B5EF4-FFF2-40B4-BE49-F238E27FC236}">
                    <a16:creationId xmlns:a16="http://schemas.microsoft.com/office/drawing/2014/main" id="{CDEDF58A-F0FA-496F-AED0-355D791200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591" y="2864772"/>
                <a:ext cx="582652" cy="888730"/>
              </a:xfrm>
              <a:custGeom>
                <a:avLst/>
                <a:gdLst>
                  <a:gd name="T0" fmla="*/ 61 w 157"/>
                  <a:gd name="T1" fmla="*/ 166 h 240"/>
                  <a:gd name="T2" fmla="*/ 61 w 157"/>
                  <a:gd name="T3" fmla="*/ 101 h 240"/>
                  <a:gd name="T4" fmla="*/ 45 w 157"/>
                  <a:gd name="T5" fmla="*/ 73 h 240"/>
                  <a:gd name="T6" fmla="*/ 8 w 157"/>
                  <a:gd name="T7" fmla="*/ 48 h 240"/>
                  <a:gd name="T8" fmla="*/ 0 w 157"/>
                  <a:gd name="T9" fmla="*/ 33 h 240"/>
                  <a:gd name="T10" fmla="*/ 0 w 157"/>
                  <a:gd name="T11" fmla="*/ 27 h 240"/>
                  <a:gd name="T12" fmla="*/ 6 w 157"/>
                  <a:gd name="T13" fmla="*/ 13 h 240"/>
                  <a:gd name="T14" fmla="*/ 15 w 157"/>
                  <a:gd name="T15" fmla="*/ 6 h 240"/>
                  <a:gd name="T16" fmla="*/ 31 w 157"/>
                  <a:gd name="T17" fmla="*/ 0 h 240"/>
                  <a:gd name="T18" fmla="*/ 85 w 157"/>
                  <a:gd name="T19" fmla="*/ 0 h 240"/>
                  <a:gd name="T20" fmla="*/ 99 w 157"/>
                  <a:gd name="T21" fmla="*/ 15 h 240"/>
                  <a:gd name="T22" fmla="*/ 105 w 157"/>
                  <a:gd name="T23" fmla="*/ 19 h 240"/>
                  <a:gd name="T24" fmla="*/ 122 w 157"/>
                  <a:gd name="T25" fmla="*/ 56 h 240"/>
                  <a:gd name="T26" fmla="*/ 118 w 157"/>
                  <a:gd name="T27" fmla="*/ 110 h 240"/>
                  <a:gd name="T28" fmla="*/ 119 w 157"/>
                  <a:gd name="T29" fmla="*/ 119 h 240"/>
                  <a:gd name="T30" fmla="*/ 134 w 157"/>
                  <a:gd name="T31" fmla="*/ 136 h 240"/>
                  <a:gd name="T32" fmla="*/ 156 w 157"/>
                  <a:gd name="T33" fmla="*/ 189 h 240"/>
                  <a:gd name="T34" fmla="*/ 151 w 157"/>
                  <a:gd name="T35" fmla="*/ 204 h 240"/>
                  <a:gd name="T36" fmla="*/ 144 w 157"/>
                  <a:gd name="T37" fmla="*/ 215 h 240"/>
                  <a:gd name="T38" fmla="*/ 150 w 157"/>
                  <a:gd name="T39" fmla="*/ 228 h 240"/>
                  <a:gd name="T40" fmla="*/ 144 w 157"/>
                  <a:gd name="T41" fmla="*/ 238 h 240"/>
                  <a:gd name="T42" fmla="*/ 132 w 157"/>
                  <a:gd name="T43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7" h="240">
                    <a:moveTo>
                      <a:pt x="61" y="166"/>
                    </a:moveTo>
                    <a:cubicBezTo>
                      <a:pt x="61" y="101"/>
                      <a:pt x="61" y="101"/>
                      <a:pt x="61" y="101"/>
                    </a:cubicBezTo>
                    <a:cubicBezTo>
                      <a:pt x="45" y="73"/>
                      <a:pt x="45" y="73"/>
                      <a:pt x="45" y="73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3" y="45"/>
                      <a:pt x="0" y="39"/>
                      <a:pt x="0" y="33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2"/>
                      <a:pt x="2" y="17"/>
                      <a:pt x="6" y="13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9" y="2"/>
                      <a:pt x="25" y="0"/>
                      <a:pt x="31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92" y="0"/>
                      <a:pt x="99" y="7"/>
                      <a:pt x="99" y="15"/>
                    </a:cubicBezTo>
                    <a:cubicBezTo>
                      <a:pt x="105" y="19"/>
                      <a:pt x="105" y="19"/>
                      <a:pt x="105" y="19"/>
                    </a:cubicBezTo>
                    <a:cubicBezTo>
                      <a:pt x="112" y="31"/>
                      <a:pt x="120" y="42"/>
                      <a:pt x="122" y="56"/>
                    </a:cubicBezTo>
                    <a:cubicBezTo>
                      <a:pt x="125" y="74"/>
                      <a:pt x="118" y="92"/>
                      <a:pt x="118" y="110"/>
                    </a:cubicBezTo>
                    <a:cubicBezTo>
                      <a:pt x="118" y="113"/>
                      <a:pt x="118" y="116"/>
                      <a:pt x="119" y="119"/>
                    </a:cubicBezTo>
                    <a:cubicBezTo>
                      <a:pt x="121" y="126"/>
                      <a:pt x="128" y="131"/>
                      <a:pt x="134" y="136"/>
                    </a:cubicBezTo>
                    <a:cubicBezTo>
                      <a:pt x="148" y="150"/>
                      <a:pt x="157" y="169"/>
                      <a:pt x="156" y="189"/>
                    </a:cubicBezTo>
                    <a:cubicBezTo>
                      <a:pt x="156" y="194"/>
                      <a:pt x="155" y="200"/>
                      <a:pt x="151" y="204"/>
                    </a:cubicBezTo>
                    <a:cubicBezTo>
                      <a:pt x="149" y="208"/>
                      <a:pt x="144" y="210"/>
                      <a:pt x="144" y="215"/>
                    </a:cubicBezTo>
                    <a:cubicBezTo>
                      <a:pt x="144" y="220"/>
                      <a:pt x="149" y="223"/>
                      <a:pt x="150" y="228"/>
                    </a:cubicBezTo>
                    <a:cubicBezTo>
                      <a:pt x="151" y="232"/>
                      <a:pt x="147" y="236"/>
                      <a:pt x="144" y="238"/>
                    </a:cubicBezTo>
                    <a:cubicBezTo>
                      <a:pt x="140" y="240"/>
                      <a:pt x="136" y="240"/>
                      <a:pt x="132" y="240"/>
                    </a:cubicBezTo>
                  </a:path>
                </a:pathLst>
              </a:custGeom>
              <a:solidFill>
                <a:srgbClr val="1E38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72" name="Oval 34">
                <a:extLst>
                  <a:ext uri="{FF2B5EF4-FFF2-40B4-BE49-F238E27FC236}">
                    <a16:creationId xmlns:a16="http://schemas.microsoft.com/office/drawing/2014/main" id="{FAC212F0-8F07-480D-95E6-FE70FFD71C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3906" y="3133972"/>
                <a:ext cx="25814" cy="25814"/>
              </a:xfrm>
              <a:prstGeom prst="ellipse">
                <a:avLst/>
              </a:prstGeom>
              <a:solidFill>
                <a:srgbClr val="1E38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73" name="Freeform 35">
                <a:extLst>
                  <a:ext uri="{FF2B5EF4-FFF2-40B4-BE49-F238E27FC236}">
                    <a16:creationId xmlns:a16="http://schemas.microsoft.com/office/drawing/2014/main" id="{B3B09334-8F70-4CEC-9133-A1AB0EB474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9654" y="3309137"/>
                <a:ext cx="82973" cy="55315"/>
              </a:xfrm>
              <a:custGeom>
                <a:avLst/>
                <a:gdLst>
                  <a:gd name="T0" fmla="*/ 0 w 22"/>
                  <a:gd name="T1" fmla="*/ 0 h 15"/>
                  <a:gd name="T2" fmla="*/ 4 w 22"/>
                  <a:gd name="T3" fmla="*/ 15 h 15"/>
                  <a:gd name="T4" fmla="*/ 22 w 22"/>
                  <a:gd name="T5" fmla="*/ 0 h 15"/>
                  <a:gd name="T6" fmla="*/ 0 w 22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5">
                    <a:moveTo>
                      <a:pt x="0" y="0"/>
                    </a:moveTo>
                    <a:cubicBezTo>
                      <a:pt x="0" y="6"/>
                      <a:pt x="1" y="11"/>
                      <a:pt x="4" y="15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97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74" name="Oval 36">
                <a:extLst>
                  <a:ext uri="{FF2B5EF4-FFF2-40B4-BE49-F238E27FC236}">
                    <a16:creationId xmlns:a16="http://schemas.microsoft.com/office/drawing/2014/main" id="{27AAC815-E382-46A0-A0EA-4DC6A54402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2692" y="3178224"/>
                <a:ext cx="121693" cy="119849"/>
              </a:xfrm>
              <a:prstGeom prst="ellipse">
                <a:avLst/>
              </a:prstGeom>
              <a:solidFill>
                <a:srgbClr val="FBD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75" name="Freeform 37">
                <a:extLst>
                  <a:ext uri="{FF2B5EF4-FFF2-40B4-BE49-F238E27FC236}">
                    <a16:creationId xmlns:a16="http://schemas.microsoft.com/office/drawing/2014/main" id="{FF5F3DCC-56FB-470C-9819-6507BB3BC8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7942" y="3452956"/>
                <a:ext cx="206510" cy="92192"/>
              </a:xfrm>
              <a:custGeom>
                <a:avLst/>
                <a:gdLst>
                  <a:gd name="T0" fmla="*/ 112 w 112"/>
                  <a:gd name="T1" fmla="*/ 50 h 50"/>
                  <a:gd name="T2" fmla="*/ 0 w 112"/>
                  <a:gd name="T3" fmla="*/ 46 h 50"/>
                  <a:gd name="T4" fmla="*/ 16 w 112"/>
                  <a:gd name="T5" fmla="*/ 12 h 50"/>
                  <a:gd name="T6" fmla="*/ 98 w 112"/>
                  <a:gd name="T7" fmla="*/ 0 h 50"/>
                  <a:gd name="T8" fmla="*/ 112 w 112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50">
                    <a:moveTo>
                      <a:pt x="112" y="50"/>
                    </a:moveTo>
                    <a:lnTo>
                      <a:pt x="0" y="46"/>
                    </a:lnTo>
                    <a:lnTo>
                      <a:pt x="16" y="12"/>
                    </a:lnTo>
                    <a:lnTo>
                      <a:pt x="98" y="0"/>
                    </a:lnTo>
                    <a:lnTo>
                      <a:pt x="112" y="50"/>
                    </a:lnTo>
                    <a:close/>
                  </a:path>
                </a:pathLst>
              </a:custGeom>
              <a:solidFill>
                <a:srgbClr val="748A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76" name="Freeform 38">
                <a:extLst>
                  <a:ext uri="{FF2B5EF4-FFF2-40B4-BE49-F238E27FC236}">
                    <a16:creationId xmlns:a16="http://schemas.microsoft.com/office/drawing/2014/main" id="{079320C6-A16A-4EDD-BD74-55316E69A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1216" y="3500896"/>
                <a:ext cx="564214" cy="1115522"/>
              </a:xfrm>
              <a:custGeom>
                <a:avLst/>
                <a:gdLst>
                  <a:gd name="T0" fmla="*/ 95 w 152"/>
                  <a:gd name="T1" fmla="*/ 0 h 301"/>
                  <a:gd name="T2" fmla="*/ 42 w 152"/>
                  <a:gd name="T3" fmla="*/ 10 h 301"/>
                  <a:gd name="T4" fmla="*/ 12 w 152"/>
                  <a:gd name="T5" fmla="*/ 56 h 301"/>
                  <a:gd name="T6" fmla="*/ 7 w 152"/>
                  <a:gd name="T7" fmla="*/ 109 h 301"/>
                  <a:gd name="T8" fmla="*/ 38 w 152"/>
                  <a:gd name="T9" fmla="*/ 187 h 301"/>
                  <a:gd name="T10" fmla="*/ 25 w 152"/>
                  <a:gd name="T11" fmla="*/ 301 h 301"/>
                  <a:gd name="T12" fmla="*/ 152 w 152"/>
                  <a:gd name="T13" fmla="*/ 301 h 301"/>
                  <a:gd name="T14" fmla="*/ 140 w 152"/>
                  <a:gd name="T15" fmla="*/ 88 h 301"/>
                  <a:gd name="T16" fmla="*/ 112 w 152"/>
                  <a:gd name="T17" fmla="*/ 20 h 301"/>
                  <a:gd name="T18" fmla="*/ 95 w 152"/>
                  <a:gd name="T1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301">
                    <a:moveTo>
                      <a:pt x="95" y="0"/>
                    </a:moveTo>
                    <a:cubicBezTo>
                      <a:pt x="42" y="10"/>
                      <a:pt x="42" y="10"/>
                      <a:pt x="42" y="10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2" y="72"/>
                      <a:pt x="0" y="92"/>
                      <a:pt x="7" y="109"/>
                    </a:cubicBezTo>
                    <a:cubicBezTo>
                      <a:pt x="38" y="187"/>
                      <a:pt x="38" y="187"/>
                      <a:pt x="38" y="187"/>
                    </a:cubicBezTo>
                    <a:cubicBezTo>
                      <a:pt x="25" y="301"/>
                      <a:pt x="25" y="301"/>
                      <a:pt x="25" y="301"/>
                    </a:cubicBezTo>
                    <a:cubicBezTo>
                      <a:pt x="152" y="301"/>
                      <a:pt x="152" y="301"/>
                      <a:pt x="152" y="301"/>
                    </a:cubicBezTo>
                    <a:cubicBezTo>
                      <a:pt x="140" y="88"/>
                      <a:pt x="140" y="88"/>
                      <a:pt x="140" y="88"/>
                    </a:cubicBezTo>
                    <a:cubicBezTo>
                      <a:pt x="139" y="63"/>
                      <a:pt x="129" y="39"/>
                      <a:pt x="112" y="20"/>
                    </a:cubicBez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596D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77" name="Freeform 39">
                <a:extLst>
                  <a:ext uri="{FF2B5EF4-FFF2-40B4-BE49-F238E27FC236}">
                    <a16:creationId xmlns:a16="http://schemas.microsoft.com/office/drawing/2014/main" id="{E0FFB919-FE88-45FD-9F4C-B8057E8C0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368" y="3956324"/>
                <a:ext cx="344798" cy="114318"/>
              </a:xfrm>
              <a:custGeom>
                <a:avLst/>
                <a:gdLst>
                  <a:gd name="T0" fmla="*/ 187 w 187"/>
                  <a:gd name="T1" fmla="*/ 24 h 62"/>
                  <a:gd name="T2" fmla="*/ 131 w 187"/>
                  <a:gd name="T3" fmla="*/ 22 h 62"/>
                  <a:gd name="T4" fmla="*/ 109 w 187"/>
                  <a:gd name="T5" fmla="*/ 0 h 62"/>
                  <a:gd name="T6" fmla="*/ 76 w 187"/>
                  <a:gd name="T7" fmla="*/ 0 h 62"/>
                  <a:gd name="T8" fmla="*/ 54 w 187"/>
                  <a:gd name="T9" fmla="*/ 14 h 62"/>
                  <a:gd name="T10" fmla="*/ 16 w 187"/>
                  <a:gd name="T11" fmla="*/ 0 h 62"/>
                  <a:gd name="T12" fmla="*/ 0 w 187"/>
                  <a:gd name="T13" fmla="*/ 10 h 62"/>
                  <a:gd name="T14" fmla="*/ 44 w 187"/>
                  <a:gd name="T15" fmla="*/ 48 h 62"/>
                  <a:gd name="T16" fmla="*/ 85 w 187"/>
                  <a:gd name="T17" fmla="*/ 40 h 62"/>
                  <a:gd name="T18" fmla="*/ 167 w 187"/>
                  <a:gd name="T19" fmla="*/ 62 h 62"/>
                  <a:gd name="T20" fmla="*/ 187 w 187"/>
                  <a:gd name="T21" fmla="*/ 2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7" h="62">
                    <a:moveTo>
                      <a:pt x="187" y="24"/>
                    </a:moveTo>
                    <a:lnTo>
                      <a:pt x="131" y="22"/>
                    </a:lnTo>
                    <a:lnTo>
                      <a:pt x="109" y="0"/>
                    </a:lnTo>
                    <a:lnTo>
                      <a:pt x="76" y="0"/>
                    </a:lnTo>
                    <a:lnTo>
                      <a:pt x="54" y="14"/>
                    </a:lnTo>
                    <a:lnTo>
                      <a:pt x="16" y="0"/>
                    </a:lnTo>
                    <a:lnTo>
                      <a:pt x="0" y="10"/>
                    </a:lnTo>
                    <a:lnTo>
                      <a:pt x="44" y="48"/>
                    </a:lnTo>
                    <a:lnTo>
                      <a:pt x="85" y="40"/>
                    </a:lnTo>
                    <a:lnTo>
                      <a:pt x="167" y="62"/>
                    </a:lnTo>
                    <a:lnTo>
                      <a:pt x="187" y="24"/>
                    </a:lnTo>
                    <a:close/>
                  </a:path>
                </a:pathLst>
              </a:custGeom>
              <a:solidFill>
                <a:srgbClr val="FBD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78" name="Freeform 40">
                <a:extLst>
                  <a:ext uri="{FF2B5EF4-FFF2-40B4-BE49-F238E27FC236}">
                    <a16:creationId xmlns:a16="http://schemas.microsoft.com/office/drawing/2014/main" id="{6354953B-7695-4A93-B6E6-52845FA80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368" y="3956324"/>
                <a:ext cx="344798" cy="114318"/>
              </a:xfrm>
              <a:custGeom>
                <a:avLst/>
                <a:gdLst>
                  <a:gd name="T0" fmla="*/ 187 w 187"/>
                  <a:gd name="T1" fmla="*/ 24 h 62"/>
                  <a:gd name="T2" fmla="*/ 131 w 187"/>
                  <a:gd name="T3" fmla="*/ 22 h 62"/>
                  <a:gd name="T4" fmla="*/ 109 w 187"/>
                  <a:gd name="T5" fmla="*/ 0 h 62"/>
                  <a:gd name="T6" fmla="*/ 76 w 187"/>
                  <a:gd name="T7" fmla="*/ 0 h 62"/>
                  <a:gd name="T8" fmla="*/ 54 w 187"/>
                  <a:gd name="T9" fmla="*/ 14 h 62"/>
                  <a:gd name="T10" fmla="*/ 16 w 187"/>
                  <a:gd name="T11" fmla="*/ 0 h 62"/>
                  <a:gd name="T12" fmla="*/ 0 w 187"/>
                  <a:gd name="T13" fmla="*/ 10 h 62"/>
                  <a:gd name="T14" fmla="*/ 44 w 187"/>
                  <a:gd name="T15" fmla="*/ 48 h 62"/>
                  <a:gd name="T16" fmla="*/ 85 w 187"/>
                  <a:gd name="T17" fmla="*/ 40 h 62"/>
                  <a:gd name="T18" fmla="*/ 167 w 187"/>
                  <a:gd name="T19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7" h="62">
                    <a:moveTo>
                      <a:pt x="187" y="24"/>
                    </a:moveTo>
                    <a:lnTo>
                      <a:pt x="131" y="22"/>
                    </a:lnTo>
                    <a:lnTo>
                      <a:pt x="109" y="0"/>
                    </a:lnTo>
                    <a:lnTo>
                      <a:pt x="76" y="0"/>
                    </a:lnTo>
                    <a:lnTo>
                      <a:pt x="54" y="14"/>
                    </a:lnTo>
                    <a:lnTo>
                      <a:pt x="16" y="0"/>
                    </a:lnTo>
                    <a:lnTo>
                      <a:pt x="0" y="10"/>
                    </a:lnTo>
                    <a:lnTo>
                      <a:pt x="44" y="48"/>
                    </a:lnTo>
                    <a:lnTo>
                      <a:pt x="85" y="40"/>
                    </a:lnTo>
                    <a:lnTo>
                      <a:pt x="167" y="6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79" name="Freeform 41">
                <a:extLst>
                  <a:ext uri="{FF2B5EF4-FFF2-40B4-BE49-F238E27FC236}">
                    <a16:creationId xmlns:a16="http://schemas.microsoft.com/office/drawing/2014/main" id="{7A74D23E-BA82-4416-88EB-C51034DEC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848" y="3629965"/>
                <a:ext cx="907168" cy="612154"/>
              </a:xfrm>
              <a:custGeom>
                <a:avLst/>
                <a:gdLst>
                  <a:gd name="T0" fmla="*/ 192 w 245"/>
                  <a:gd name="T1" fmla="*/ 13 h 165"/>
                  <a:gd name="T2" fmla="*/ 123 w 245"/>
                  <a:gd name="T3" fmla="*/ 117 h 165"/>
                  <a:gd name="T4" fmla="*/ 15 w 245"/>
                  <a:gd name="T5" fmla="*/ 91 h 165"/>
                  <a:gd name="T6" fmla="*/ 0 w 245"/>
                  <a:gd name="T7" fmla="*/ 119 h 165"/>
                  <a:gd name="T8" fmla="*/ 126 w 245"/>
                  <a:gd name="T9" fmla="*/ 162 h 165"/>
                  <a:gd name="T10" fmla="*/ 151 w 245"/>
                  <a:gd name="T11" fmla="*/ 154 h 165"/>
                  <a:gd name="T12" fmla="*/ 233 w 245"/>
                  <a:gd name="T13" fmla="*/ 53 h 165"/>
                  <a:gd name="T14" fmla="*/ 231 w 245"/>
                  <a:gd name="T15" fmla="*/ 10 h 165"/>
                  <a:gd name="T16" fmla="*/ 231 w 245"/>
                  <a:gd name="T17" fmla="*/ 10 h 165"/>
                  <a:gd name="T18" fmla="*/ 192 w 245"/>
                  <a:gd name="T19" fmla="*/ 13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5" h="165">
                    <a:moveTo>
                      <a:pt x="192" y="13"/>
                    </a:moveTo>
                    <a:cubicBezTo>
                      <a:pt x="123" y="117"/>
                      <a:pt x="123" y="117"/>
                      <a:pt x="123" y="117"/>
                    </a:cubicBezTo>
                    <a:cubicBezTo>
                      <a:pt x="15" y="91"/>
                      <a:pt x="15" y="91"/>
                      <a:pt x="15" y="91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126" y="162"/>
                      <a:pt x="126" y="162"/>
                      <a:pt x="126" y="162"/>
                    </a:cubicBezTo>
                    <a:cubicBezTo>
                      <a:pt x="135" y="165"/>
                      <a:pt x="145" y="162"/>
                      <a:pt x="151" y="154"/>
                    </a:cubicBezTo>
                    <a:cubicBezTo>
                      <a:pt x="233" y="53"/>
                      <a:pt x="233" y="53"/>
                      <a:pt x="233" y="53"/>
                    </a:cubicBezTo>
                    <a:cubicBezTo>
                      <a:pt x="245" y="36"/>
                      <a:pt x="245" y="21"/>
                      <a:pt x="231" y="10"/>
                    </a:cubicBezTo>
                    <a:cubicBezTo>
                      <a:pt x="231" y="10"/>
                      <a:pt x="231" y="10"/>
                      <a:pt x="231" y="10"/>
                    </a:cubicBezTo>
                    <a:cubicBezTo>
                      <a:pt x="220" y="0"/>
                      <a:pt x="202" y="2"/>
                      <a:pt x="192" y="13"/>
                    </a:cubicBezTo>
                    <a:close/>
                  </a:path>
                </a:pathLst>
              </a:custGeom>
              <a:solidFill>
                <a:srgbClr val="748A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3BEAE5AF-E56D-4CE8-A78E-684C8629F45F}"/>
                </a:ext>
              </a:extLst>
            </p:cNvPr>
            <p:cNvSpPr/>
            <p:nvPr/>
          </p:nvSpPr>
          <p:spPr>
            <a:xfrm>
              <a:off x="875195" y="1949081"/>
              <a:ext cx="3433873" cy="52322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78000">
                  <a:srgbClr val="57BF6C"/>
                </a:gs>
                <a:gs pos="100000">
                  <a:schemeClr val="accent3"/>
                </a:gs>
                <a:gs pos="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59C576A-B5FF-4797-8773-8C582F8515A8}"/>
                </a:ext>
              </a:extLst>
            </p:cNvPr>
            <p:cNvSpPr txBox="1"/>
            <p:nvPr/>
          </p:nvSpPr>
          <p:spPr>
            <a:xfrm>
              <a:off x="1150549" y="2547206"/>
              <a:ext cx="28071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indent="144000">
                <a:spcBef>
                  <a:spcPts val="800"/>
                </a:spcBef>
                <a:buFont typeface="Arial" panose="020B0604020202020204" pitchFamily="34" charset="0"/>
                <a:buChar char="•"/>
                <a:defRPr sz="1600" b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193469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알아듣기 어려울 경우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</a:t>
              </a: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다시 요청</a:t>
              </a:r>
              <a:endParaRPr kumimoji="0" lang="en-US" altLang="ko-KR" sz="1600" b="1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81E59F3-8BB5-4E0A-948E-CE9EA8CEADB0}"/>
                </a:ext>
              </a:extLst>
            </p:cNvPr>
            <p:cNvSpPr txBox="1"/>
            <p:nvPr/>
          </p:nvSpPr>
          <p:spPr>
            <a:xfrm>
              <a:off x="1291820" y="2003698"/>
              <a:ext cx="2672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2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원활한 의사 소통을 위해</a:t>
              </a:r>
              <a:endParaRPr kumimoji="1" lang="en-US" altLang="ko-KR" sz="2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BB32C992-2EC3-4342-9D20-BB74918BC7C3}"/>
                </a:ext>
              </a:extLst>
            </p:cNvPr>
            <p:cNvGrpSpPr/>
            <p:nvPr/>
          </p:nvGrpSpPr>
          <p:grpSpPr>
            <a:xfrm>
              <a:off x="1018604" y="2973746"/>
              <a:ext cx="3024836" cy="712231"/>
              <a:chOff x="1015371" y="3191579"/>
              <a:chExt cx="3024836" cy="712231"/>
            </a:xfrm>
          </p:grpSpPr>
          <p:sp>
            <p:nvSpPr>
              <p:cNvPr id="82" name="자유형: 도형 81">
                <a:extLst>
                  <a:ext uri="{FF2B5EF4-FFF2-40B4-BE49-F238E27FC236}">
                    <a16:creationId xmlns:a16="http://schemas.microsoft.com/office/drawing/2014/main" id="{3B088795-010F-451C-9B23-162EB199996E}"/>
                  </a:ext>
                </a:extLst>
              </p:cNvPr>
              <p:cNvSpPr/>
              <p:nvPr/>
            </p:nvSpPr>
            <p:spPr>
              <a:xfrm rot="10800000">
                <a:off x="1015371" y="3191579"/>
                <a:ext cx="3024836" cy="712231"/>
              </a:xfrm>
              <a:custGeom>
                <a:avLst/>
                <a:gdLst>
                  <a:gd name="connsiteX0" fmla="*/ 2857126 w 3024836"/>
                  <a:gd name="connsiteY0" fmla="*/ 810303 h 810303"/>
                  <a:gd name="connsiteX1" fmla="*/ 167710 w 3024836"/>
                  <a:gd name="connsiteY1" fmla="*/ 810303 h 810303"/>
                  <a:gd name="connsiteX2" fmla="*/ 0 w 3024836"/>
                  <a:gd name="connsiteY2" fmla="*/ 642593 h 810303"/>
                  <a:gd name="connsiteX3" fmla="*/ 0 w 3024836"/>
                  <a:gd name="connsiteY3" fmla="*/ 403151 h 810303"/>
                  <a:gd name="connsiteX4" fmla="*/ 167710 w 3024836"/>
                  <a:gd name="connsiteY4" fmla="*/ 235441 h 810303"/>
                  <a:gd name="connsiteX5" fmla="*/ 2520180 w 3024836"/>
                  <a:gd name="connsiteY5" fmla="*/ 235441 h 810303"/>
                  <a:gd name="connsiteX6" fmla="*/ 2634565 w 3024836"/>
                  <a:gd name="connsiteY6" fmla="*/ 0 h 810303"/>
                  <a:gd name="connsiteX7" fmla="*/ 2748950 w 3024836"/>
                  <a:gd name="connsiteY7" fmla="*/ 235441 h 810303"/>
                  <a:gd name="connsiteX8" fmla="*/ 2857126 w 3024836"/>
                  <a:gd name="connsiteY8" fmla="*/ 235441 h 810303"/>
                  <a:gd name="connsiteX9" fmla="*/ 3024836 w 3024836"/>
                  <a:gd name="connsiteY9" fmla="*/ 403151 h 810303"/>
                  <a:gd name="connsiteX10" fmla="*/ 3024836 w 3024836"/>
                  <a:gd name="connsiteY10" fmla="*/ 642593 h 810303"/>
                  <a:gd name="connsiteX11" fmla="*/ 2857126 w 3024836"/>
                  <a:gd name="connsiteY11" fmla="*/ 810303 h 810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24836" h="810303">
                    <a:moveTo>
                      <a:pt x="2857126" y="810303"/>
                    </a:moveTo>
                    <a:lnTo>
                      <a:pt x="167710" y="810303"/>
                    </a:lnTo>
                    <a:cubicBezTo>
                      <a:pt x="75086" y="810303"/>
                      <a:pt x="0" y="735217"/>
                      <a:pt x="0" y="642593"/>
                    </a:cubicBezTo>
                    <a:lnTo>
                      <a:pt x="0" y="403151"/>
                    </a:lnTo>
                    <a:cubicBezTo>
                      <a:pt x="0" y="310527"/>
                      <a:pt x="75086" y="235441"/>
                      <a:pt x="167710" y="235441"/>
                    </a:cubicBezTo>
                    <a:lnTo>
                      <a:pt x="2520180" y="235441"/>
                    </a:lnTo>
                    <a:lnTo>
                      <a:pt x="2634565" y="0"/>
                    </a:lnTo>
                    <a:lnTo>
                      <a:pt x="2748950" y="235441"/>
                    </a:lnTo>
                    <a:lnTo>
                      <a:pt x="2857126" y="235441"/>
                    </a:lnTo>
                    <a:cubicBezTo>
                      <a:pt x="2949750" y="235441"/>
                      <a:pt x="3024836" y="310527"/>
                      <a:pt x="3024836" y="403151"/>
                    </a:cubicBezTo>
                    <a:lnTo>
                      <a:pt x="3024836" y="642593"/>
                    </a:lnTo>
                    <a:cubicBezTo>
                      <a:pt x="3024836" y="735217"/>
                      <a:pt x="2949750" y="810303"/>
                      <a:pt x="2857126" y="810303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" dist="38100" dir="2700000" algn="tl" rotWithShape="0">
                  <a:prstClr val="black">
                    <a:alpha val="2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E7AB629-F985-461F-AE64-C37F6359E143}"/>
                  </a:ext>
                </a:extLst>
              </p:cNvPr>
              <p:cNvSpPr txBox="1"/>
              <p:nvPr/>
            </p:nvSpPr>
            <p:spPr>
              <a:xfrm>
                <a:off x="1188799" y="3262833"/>
                <a:ext cx="27077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명조 ExtraBold" panose="02020603020101020101" pitchFamily="18" charset="-127"/>
                    <a:ea typeface="나눔명조 ExtraBold" panose="02020603020101020101" pitchFamily="18" charset="-127"/>
                    <a:cs typeface="+mn-cs"/>
                  </a:rPr>
                  <a:t>다시 한 번</a:t>
                </a:r>
                <a:r>
                  <a:rPr kumimoji="0" lang="en-US" altLang="ko-KR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명조 ExtraBold" panose="02020603020101020101" pitchFamily="18" charset="-127"/>
                    <a:ea typeface="나눔명조 ExtraBold" panose="02020603020101020101" pitchFamily="18" charset="-127"/>
                    <a:cs typeface="+mn-cs"/>
                  </a:rPr>
                  <a:t>,  </a:t>
                </a:r>
                <a:r>
                  <a:rPr kumimoji="0" lang="ko-KR" altLang="en-US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명조 ExtraBold" panose="02020603020101020101" pitchFamily="18" charset="-127"/>
                    <a:ea typeface="나눔명조 ExtraBold" panose="02020603020101020101" pitchFamily="18" charset="-127"/>
                    <a:cs typeface="+mn-cs"/>
                  </a:rPr>
                  <a:t>말씀해주시겠어요</a:t>
                </a:r>
                <a:r>
                  <a:rPr kumimoji="0" lang="en-US" altLang="ko-KR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명조 ExtraBold" panose="02020603020101020101" pitchFamily="18" charset="-127"/>
                    <a:ea typeface="나눔명조 ExtraBold" panose="02020603020101020101" pitchFamily="18" charset="-127"/>
                    <a:cs typeface="+mn-cs"/>
                  </a:rPr>
                  <a:t>?</a:t>
                </a:r>
                <a:endParaRPr kumimoji="0" lang="ko-KR" altLang="en-US" sz="1600" b="1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+mn-cs"/>
                </a:endParaRPr>
              </a:p>
            </p:txBody>
          </p:sp>
        </p:grpSp>
      </p:grpSp>
      <p:sp>
        <p:nvSpPr>
          <p:cNvPr id="4" name="직사각형 3">
            <a:extLst>
              <a:ext uri="{FF2B5EF4-FFF2-40B4-BE49-F238E27FC236}">
                <a16:creationId xmlns:a16="http://schemas.microsoft.com/office/drawing/2014/main" id="{BCB45128-4F38-4160-94F7-2BF5DEBFFE48}"/>
              </a:ext>
            </a:extLst>
          </p:cNvPr>
          <p:cNvSpPr/>
          <p:nvPr/>
        </p:nvSpPr>
        <p:spPr>
          <a:xfrm>
            <a:off x="0" y="6273379"/>
            <a:ext cx="5195395" cy="58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8E6F7D7-D9E2-4E64-A020-B419F96E19CF}"/>
              </a:ext>
            </a:extLst>
          </p:cNvPr>
          <p:cNvSpPr/>
          <p:nvPr/>
        </p:nvSpPr>
        <p:spPr>
          <a:xfrm>
            <a:off x="-133350" y="6858001"/>
            <a:ext cx="5328745" cy="37389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81" name="사각형: 둥근 모서리 80">
            <a:extLst>
              <a:ext uri="{FF2B5EF4-FFF2-40B4-BE49-F238E27FC236}">
                <a16:creationId xmlns:a16="http://schemas.microsoft.com/office/drawing/2014/main" id="{262F9A68-0AEB-484D-9A6D-740B5B5BE35B}"/>
              </a:ext>
            </a:extLst>
          </p:cNvPr>
          <p:cNvSpPr/>
          <p:nvPr/>
        </p:nvSpPr>
        <p:spPr>
          <a:xfrm>
            <a:off x="4918624" y="195111"/>
            <a:ext cx="3844420" cy="438835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64A27049-7FFB-4B52-9AF9-77E804CC9B9F}"/>
              </a:ext>
            </a:extLst>
          </p:cNvPr>
          <p:cNvSpPr/>
          <p:nvPr/>
        </p:nvSpPr>
        <p:spPr>
          <a:xfrm>
            <a:off x="5571796" y="210023"/>
            <a:ext cx="2964273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함께 일할 때 필요한 </a:t>
            </a:r>
            <a:r>
              <a:rPr kumimoji="1" lang="ko-KR" altLang="en-US" sz="2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FFC000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에티켓</a:t>
            </a:r>
          </a:p>
        </p:txBody>
      </p:sp>
      <p:grpSp>
        <p:nvGrpSpPr>
          <p:cNvPr id="85" name="그래픽 20">
            <a:extLst>
              <a:ext uri="{FF2B5EF4-FFF2-40B4-BE49-F238E27FC236}">
                <a16:creationId xmlns:a16="http://schemas.microsoft.com/office/drawing/2014/main" id="{7DA63D19-B6CA-471C-8F3C-070F700FC11E}"/>
              </a:ext>
            </a:extLst>
          </p:cNvPr>
          <p:cNvGrpSpPr/>
          <p:nvPr/>
        </p:nvGrpSpPr>
        <p:grpSpPr>
          <a:xfrm>
            <a:off x="5185201" y="252611"/>
            <a:ext cx="320088" cy="400110"/>
            <a:chOff x="4095750" y="2833687"/>
            <a:chExt cx="952500" cy="1190625"/>
          </a:xfrm>
          <a:solidFill>
            <a:schemeClr val="bg1"/>
          </a:solidFill>
          <a:effectLst>
            <a:outerShdw blurRad="762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86" name="자유형: 도형 85">
              <a:extLst>
                <a:ext uri="{FF2B5EF4-FFF2-40B4-BE49-F238E27FC236}">
                  <a16:creationId xmlns:a16="http://schemas.microsoft.com/office/drawing/2014/main" id="{3B29F003-6BD5-4850-91AE-864F65CD5881}"/>
                </a:ext>
              </a:extLst>
            </p:cNvPr>
            <p:cNvSpPr/>
            <p:nvPr/>
          </p:nvSpPr>
          <p:spPr>
            <a:xfrm>
              <a:off x="4325442" y="2862044"/>
              <a:ext cx="171450" cy="171450"/>
            </a:xfrm>
            <a:custGeom>
              <a:avLst/>
              <a:gdLst>
                <a:gd name="connsiteX0" fmla="*/ 102244 w 171450"/>
                <a:gd name="connsiteY0" fmla="*/ 165782 h 171450"/>
                <a:gd name="connsiteX1" fmla="*/ 164347 w 171450"/>
                <a:gd name="connsiteY1" fmla="*/ 71627 h 171450"/>
                <a:gd name="connsiteX2" fmla="*/ 70783 w 171450"/>
                <a:gd name="connsiteY2" fmla="*/ 8686 h 171450"/>
                <a:gd name="connsiteX3" fmla="*/ 8737 w 171450"/>
                <a:gd name="connsiteY3" fmla="*/ 102793 h 171450"/>
                <a:gd name="connsiteX4" fmla="*/ 102244 w 171450"/>
                <a:gd name="connsiteY4" fmla="*/ 16578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02244" y="165782"/>
                  </a:moveTo>
                  <a:cubicBezTo>
                    <a:pt x="145116" y="157190"/>
                    <a:pt x="173006" y="114985"/>
                    <a:pt x="164347" y="71627"/>
                  </a:cubicBezTo>
                  <a:cubicBezTo>
                    <a:pt x="155622" y="28193"/>
                    <a:pt x="113674" y="104"/>
                    <a:pt x="70783" y="8686"/>
                  </a:cubicBezTo>
                  <a:cubicBezTo>
                    <a:pt x="27806" y="17306"/>
                    <a:pt x="41" y="59331"/>
                    <a:pt x="8737" y="102793"/>
                  </a:cubicBezTo>
                  <a:cubicBezTo>
                    <a:pt x="17396" y="146122"/>
                    <a:pt x="59268" y="174373"/>
                    <a:pt x="102244" y="16578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87" name="자유형: 도형 86">
              <a:extLst>
                <a:ext uri="{FF2B5EF4-FFF2-40B4-BE49-F238E27FC236}">
                  <a16:creationId xmlns:a16="http://schemas.microsoft.com/office/drawing/2014/main" id="{FF549674-5BC8-4D8C-914F-30FB656883D9}"/>
                </a:ext>
              </a:extLst>
            </p:cNvPr>
            <p:cNvSpPr/>
            <p:nvPr/>
          </p:nvSpPr>
          <p:spPr>
            <a:xfrm>
              <a:off x="4646383" y="2862044"/>
              <a:ext cx="171450" cy="171450"/>
            </a:xfrm>
            <a:custGeom>
              <a:avLst/>
              <a:gdLst>
                <a:gd name="connsiteX0" fmla="*/ 70826 w 171450"/>
                <a:gd name="connsiteY0" fmla="*/ 165782 h 171450"/>
                <a:gd name="connsiteX1" fmla="*/ 8723 w 171450"/>
                <a:gd name="connsiteY1" fmla="*/ 71627 h 171450"/>
                <a:gd name="connsiteX2" fmla="*/ 102287 w 171450"/>
                <a:gd name="connsiteY2" fmla="*/ 8686 h 171450"/>
                <a:gd name="connsiteX3" fmla="*/ 164323 w 171450"/>
                <a:gd name="connsiteY3" fmla="*/ 102793 h 171450"/>
                <a:gd name="connsiteX4" fmla="*/ 70826 w 171450"/>
                <a:gd name="connsiteY4" fmla="*/ 16578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70826" y="165782"/>
                  </a:moveTo>
                  <a:cubicBezTo>
                    <a:pt x="27954" y="157190"/>
                    <a:pt x="55" y="114985"/>
                    <a:pt x="8723" y="71627"/>
                  </a:cubicBezTo>
                  <a:cubicBezTo>
                    <a:pt x="17438" y="28193"/>
                    <a:pt x="59386" y="104"/>
                    <a:pt x="102287" y="8686"/>
                  </a:cubicBezTo>
                  <a:cubicBezTo>
                    <a:pt x="145254" y="17306"/>
                    <a:pt x="173019" y="59331"/>
                    <a:pt x="164323" y="102793"/>
                  </a:cubicBezTo>
                  <a:cubicBezTo>
                    <a:pt x="155665" y="146122"/>
                    <a:pt x="113793" y="174373"/>
                    <a:pt x="70826" y="16578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88" name="자유형: 도형 87">
              <a:extLst>
                <a:ext uri="{FF2B5EF4-FFF2-40B4-BE49-F238E27FC236}">
                  <a16:creationId xmlns:a16="http://schemas.microsoft.com/office/drawing/2014/main" id="{45FB15F1-784E-4AFD-9F38-A5E5A34B3FFB}"/>
                </a:ext>
              </a:extLst>
            </p:cNvPr>
            <p:cNvSpPr/>
            <p:nvPr/>
          </p:nvSpPr>
          <p:spPr>
            <a:xfrm>
              <a:off x="4097007" y="3015557"/>
              <a:ext cx="942975" cy="762000"/>
            </a:xfrm>
            <a:custGeom>
              <a:avLst/>
              <a:gdLst>
                <a:gd name="connsiteX0" fmla="*/ 933002 w 942975"/>
                <a:gd name="connsiteY0" fmla="*/ 197101 h 762000"/>
                <a:gd name="connsiteX1" fmla="*/ 759771 w 942975"/>
                <a:gd name="connsiteY1" fmla="*/ 25041 h 762000"/>
                <a:gd name="connsiteX2" fmla="*/ 719118 w 942975"/>
                <a:gd name="connsiteY2" fmla="*/ 7153 h 762000"/>
                <a:gd name="connsiteX3" fmla="*/ 667017 w 942975"/>
                <a:gd name="connsiteY3" fmla="*/ 41053 h 762000"/>
                <a:gd name="connsiteX4" fmla="*/ 601266 w 942975"/>
                <a:gd name="connsiteY4" fmla="*/ 228733 h 762000"/>
                <a:gd name="connsiteX5" fmla="*/ 488471 w 942975"/>
                <a:gd name="connsiteY5" fmla="*/ 191662 h 762000"/>
                <a:gd name="connsiteX6" fmla="*/ 475993 w 942975"/>
                <a:gd name="connsiteY6" fmla="*/ 189509 h 762000"/>
                <a:gd name="connsiteX7" fmla="*/ 462172 w 942975"/>
                <a:gd name="connsiteY7" fmla="*/ 191719 h 762000"/>
                <a:gd name="connsiteX8" fmla="*/ 349606 w 942975"/>
                <a:gd name="connsiteY8" fmla="*/ 228724 h 762000"/>
                <a:gd name="connsiteX9" fmla="*/ 283835 w 942975"/>
                <a:gd name="connsiteY9" fmla="*/ 41043 h 762000"/>
                <a:gd name="connsiteX10" fmla="*/ 231734 w 942975"/>
                <a:gd name="connsiteY10" fmla="*/ 7144 h 762000"/>
                <a:gd name="connsiteX11" fmla="*/ 191081 w 942975"/>
                <a:gd name="connsiteY11" fmla="*/ 25032 h 762000"/>
                <a:gd name="connsiteX12" fmla="*/ 17878 w 942975"/>
                <a:gd name="connsiteY12" fmla="*/ 197101 h 762000"/>
                <a:gd name="connsiteX13" fmla="*/ 7144 w 942975"/>
                <a:gd name="connsiteY13" fmla="*/ 223409 h 762000"/>
                <a:gd name="connsiteX14" fmla="*/ 7144 w 942975"/>
                <a:gd name="connsiteY14" fmla="*/ 697497 h 762000"/>
                <a:gd name="connsiteX15" fmla="*/ 26241 w 942975"/>
                <a:gd name="connsiteY15" fmla="*/ 743541 h 762000"/>
                <a:gd name="connsiteX16" fmla="*/ 71647 w 942975"/>
                <a:gd name="connsiteY16" fmla="*/ 762019 h 762000"/>
                <a:gd name="connsiteX17" fmla="*/ 118224 w 942975"/>
                <a:gd name="connsiteY17" fmla="*/ 743541 h 762000"/>
                <a:gd name="connsiteX18" fmla="*/ 137351 w 942975"/>
                <a:gd name="connsiteY18" fmla="*/ 697497 h 762000"/>
                <a:gd name="connsiteX19" fmla="*/ 137351 w 942975"/>
                <a:gd name="connsiteY19" fmla="*/ 314230 h 762000"/>
                <a:gd name="connsiteX20" fmla="*/ 254860 w 942975"/>
                <a:gd name="connsiteY20" fmla="*/ 195796 h 762000"/>
                <a:gd name="connsiteX21" fmla="*/ 287312 w 942975"/>
                <a:gd name="connsiteY21" fmla="*/ 288417 h 762000"/>
                <a:gd name="connsiteX22" fmla="*/ 324355 w 942975"/>
                <a:gd name="connsiteY22" fmla="*/ 314716 h 762000"/>
                <a:gd name="connsiteX23" fmla="*/ 333804 w 942975"/>
                <a:gd name="connsiteY23" fmla="*/ 313553 h 762000"/>
                <a:gd name="connsiteX24" fmla="*/ 475440 w 942975"/>
                <a:gd name="connsiteY24" fmla="*/ 269634 h 762000"/>
                <a:gd name="connsiteX25" fmla="*/ 617077 w 942975"/>
                <a:gd name="connsiteY25" fmla="*/ 313553 h 762000"/>
                <a:gd name="connsiteX26" fmla="*/ 626526 w 942975"/>
                <a:gd name="connsiteY26" fmla="*/ 314716 h 762000"/>
                <a:gd name="connsiteX27" fmla="*/ 663578 w 942975"/>
                <a:gd name="connsiteY27" fmla="*/ 288417 h 762000"/>
                <a:gd name="connsiteX28" fmla="*/ 696020 w 942975"/>
                <a:gd name="connsiteY28" fmla="*/ 195796 h 762000"/>
                <a:gd name="connsiteX29" fmla="*/ 813540 w 942975"/>
                <a:gd name="connsiteY29" fmla="*/ 314230 h 762000"/>
                <a:gd name="connsiteX30" fmla="*/ 813540 w 942975"/>
                <a:gd name="connsiteY30" fmla="*/ 697497 h 762000"/>
                <a:gd name="connsiteX31" fmla="*/ 832666 w 942975"/>
                <a:gd name="connsiteY31" fmla="*/ 743541 h 762000"/>
                <a:gd name="connsiteX32" fmla="*/ 879243 w 942975"/>
                <a:gd name="connsiteY32" fmla="*/ 762019 h 762000"/>
                <a:gd name="connsiteX33" fmla="*/ 924649 w 942975"/>
                <a:gd name="connsiteY33" fmla="*/ 743541 h 762000"/>
                <a:gd name="connsiteX34" fmla="*/ 943747 w 942975"/>
                <a:gd name="connsiteY34" fmla="*/ 697497 h 762000"/>
                <a:gd name="connsiteX35" fmla="*/ 943747 w 942975"/>
                <a:gd name="connsiteY35" fmla="*/ 223409 h 762000"/>
                <a:gd name="connsiteX36" fmla="*/ 933002 w 942975"/>
                <a:gd name="connsiteY36" fmla="*/ 197101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42975" h="762000">
                  <a:moveTo>
                    <a:pt x="933002" y="197101"/>
                  </a:moveTo>
                  <a:lnTo>
                    <a:pt x="759771" y="25041"/>
                  </a:lnTo>
                  <a:cubicBezTo>
                    <a:pt x="748598" y="13135"/>
                    <a:pt x="735073" y="7153"/>
                    <a:pt x="719118" y="7153"/>
                  </a:cubicBezTo>
                  <a:cubicBezTo>
                    <a:pt x="702402" y="7153"/>
                    <a:pt x="675608" y="17764"/>
                    <a:pt x="667017" y="41053"/>
                  </a:cubicBezTo>
                  <a:lnTo>
                    <a:pt x="601266" y="228733"/>
                  </a:lnTo>
                  <a:lnTo>
                    <a:pt x="488471" y="191662"/>
                  </a:lnTo>
                  <a:cubicBezTo>
                    <a:pt x="487651" y="191462"/>
                    <a:pt x="481060" y="189595"/>
                    <a:pt x="475993" y="189509"/>
                  </a:cubicBezTo>
                  <a:cubicBezTo>
                    <a:pt x="470268" y="189424"/>
                    <a:pt x="462991" y="191519"/>
                    <a:pt x="462172" y="191719"/>
                  </a:cubicBezTo>
                  <a:lnTo>
                    <a:pt x="349606" y="228724"/>
                  </a:lnTo>
                  <a:lnTo>
                    <a:pt x="283835" y="41043"/>
                  </a:lnTo>
                  <a:cubicBezTo>
                    <a:pt x="275244" y="17764"/>
                    <a:pt x="248460" y="7144"/>
                    <a:pt x="231734" y="7144"/>
                  </a:cubicBezTo>
                  <a:cubicBezTo>
                    <a:pt x="215779" y="7144"/>
                    <a:pt x="202254" y="13125"/>
                    <a:pt x="191081" y="25032"/>
                  </a:cubicBezTo>
                  <a:lnTo>
                    <a:pt x="17878" y="197101"/>
                  </a:lnTo>
                  <a:cubicBezTo>
                    <a:pt x="10697" y="204292"/>
                    <a:pt x="7144" y="213036"/>
                    <a:pt x="7144" y="223409"/>
                  </a:cubicBezTo>
                  <a:lnTo>
                    <a:pt x="7144" y="697497"/>
                  </a:lnTo>
                  <a:cubicBezTo>
                    <a:pt x="7144" y="715832"/>
                    <a:pt x="13506" y="731139"/>
                    <a:pt x="26241" y="743541"/>
                  </a:cubicBezTo>
                  <a:cubicBezTo>
                    <a:pt x="38967" y="755847"/>
                    <a:pt x="54102" y="762019"/>
                    <a:pt x="71647" y="762019"/>
                  </a:cubicBezTo>
                  <a:cubicBezTo>
                    <a:pt x="89973" y="762019"/>
                    <a:pt x="105499" y="755847"/>
                    <a:pt x="118224" y="743541"/>
                  </a:cubicBezTo>
                  <a:cubicBezTo>
                    <a:pt x="130959" y="731139"/>
                    <a:pt x="137351" y="715832"/>
                    <a:pt x="137351" y="697497"/>
                  </a:cubicBezTo>
                  <a:lnTo>
                    <a:pt x="137351" y="314230"/>
                  </a:lnTo>
                  <a:lnTo>
                    <a:pt x="254860" y="195796"/>
                  </a:lnTo>
                  <a:lnTo>
                    <a:pt x="287312" y="288417"/>
                  </a:lnTo>
                  <a:cubicBezTo>
                    <a:pt x="292932" y="304467"/>
                    <a:pt x="308019" y="314716"/>
                    <a:pt x="324355" y="314716"/>
                  </a:cubicBezTo>
                  <a:cubicBezTo>
                    <a:pt x="327470" y="314716"/>
                    <a:pt x="330641" y="314335"/>
                    <a:pt x="333804" y="313553"/>
                  </a:cubicBezTo>
                  <a:lnTo>
                    <a:pt x="475440" y="269634"/>
                  </a:lnTo>
                  <a:lnTo>
                    <a:pt x="617077" y="313553"/>
                  </a:lnTo>
                  <a:cubicBezTo>
                    <a:pt x="620239" y="314335"/>
                    <a:pt x="623411" y="314716"/>
                    <a:pt x="626526" y="314716"/>
                  </a:cubicBezTo>
                  <a:cubicBezTo>
                    <a:pt x="642861" y="314716"/>
                    <a:pt x="657949" y="304467"/>
                    <a:pt x="663578" y="288417"/>
                  </a:cubicBezTo>
                  <a:lnTo>
                    <a:pt x="696020" y="195796"/>
                  </a:lnTo>
                  <a:lnTo>
                    <a:pt x="813540" y="314230"/>
                  </a:lnTo>
                  <a:lnTo>
                    <a:pt x="813540" y="697497"/>
                  </a:lnTo>
                  <a:cubicBezTo>
                    <a:pt x="813540" y="715832"/>
                    <a:pt x="819931" y="731139"/>
                    <a:pt x="832666" y="743541"/>
                  </a:cubicBezTo>
                  <a:cubicBezTo>
                    <a:pt x="845391" y="755847"/>
                    <a:pt x="860908" y="762019"/>
                    <a:pt x="879243" y="762019"/>
                  </a:cubicBezTo>
                  <a:cubicBezTo>
                    <a:pt x="896779" y="762019"/>
                    <a:pt x="911914" y="755847"/>
                    <a:pt x="924649" y="743541"/>
                  </a:cubicBezTo>
                  <a:cubicBezTo>
                    <a:pt x="937384" y="731139"/>
                    <a:pt x="943747" y="715832"/>
                    <a:pt x="943747" y="697497"/>
                  </a:cubicBezTo>
                  <a:lnTo>
                    <a:pt x="943747" y="223409"/>
                  </a:lnTo>
                  <a:cubicBezTo>
                    <a:pt x="943737" y="213036"/>
                    <a:pt x="940184" y="204292"/>
                    <a:pt x="933002" y="197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90" name="슬라이드 번호 개체 틀 6">
            <a:extLst>
              <a:ext uri="{FF2B5EF4-FFF2-40B4-BE49-F238E27FC236}">
                <a16:creationId xmlns:a16="http://schemas.microsoft.com/office/drawing/2014/main" id="{17979FF1-5BE7-46CE-86B2-23D3D0A56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226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실내, 벽, 사람이(가) 표시된 사진&#10;&#10;자동 생성된 설명">
            <a:extLst>
              <a:ext uri="{FF2B5EF4-FFF2-40B4-BE49-F238E27FC236}">
                <a16:creationId xmlns:a16="http://schemas.microsoft.com/office/drawing/2014/main" id="{F482AFD0-74EF-4719-8CB8-3AFBB30B69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" t="26913" r="2810"/>
          <a:stretch/>
        </p:blipFill>
        <p:spPr>
          <a:xfrm>
            <a:off x="1409517" y="2192034"/>
            <a:ext cx="7734484" cy="46659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9F8077-0425-4390-B265-52978AB4A71D}"/>
              </a:ext>
            </a:extLst>
          </p:cNvPr>
          <p:cNvSpPr txBox="1"/>
          <p:nvPr/>
        </p:nvSpPr>
        <p:spPr>
          <a:xfrm>
            <a:off x="314528" y="176263"/>
            <a:ext cx="149656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시각장애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9466AE1-E62B-4DF8-85CC-780303AEBEAE}"/>
              </a:ext>
            </a:extLst>
          </p:cNvPr>
          <p:cNvGrpSpPr/>
          <p:nvPr/>
        </p:nvGrpSpPr>
        <p:grpSpPr>
          <a:xfrm>
            <a:off x="378153" y="900700"/>
            <a:ext cx="8213314" cy="2794404"/>
            <a:chOff x="378153" y="900700"/>
            <a:chExt cx="8213314" cy="279440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AD8AEAD-846F-44B0-A029-CF4CDC6C7CA9}"/>
                </a:ext>
              </a:extLst>
            </p:cNvPr>
            <p:cNvSpPr txBox="1"/>
            <p:nvPr/>
          </p:nvSpPr>
          <p:spPr>
            <a:xfrm>
              <a:off x="577930" y="1434010"/>
              <a:ext cx="8013537" cy="81176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32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22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백내장</a:t>
              </a:r>
              <a:r>
                <a:rPr kumimoji="1" lang="en-US" altLang="ko-KR" sz="22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, </a:t>
              </a:r>
              <a:r>
                <a:rPr kumimoji="1" lang="ko-KR" altLang="en-US" sz="22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녹내장</a:t>
              </a:r>
              <a:r>
                <a:rPr kumimoji="1" lang="en-US" altLang="ko-KR" sz="22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, </a:t>
              </a:r>
              <a:r>
                <a:rPr kumimoji="1" lang="ko-KR" altLang="en-US" sz="22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이물질 침입 등 </a:t>
              </a:r>
              <a:r>
                <a:rPr kumimoji="1" lang="ko-KR" altLang="en-US" sz="22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accent4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시각손상으로 인한 장애</a:t>
              </a:r>
              <a:r>
                <a:rPr kumimoji="1" lang="ko-KR" altLang="en-US" sz="22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로</a:t>
              </a:r>
              <a:endParaRPr kumimoji="1" lang="en-US" altLang="ko-KR" sz="22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22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전혀 볼 수 없는 장애인은 소수</a:t>
              </a:r>
              <a:r>
                <a:rPr kumimoji="1" lang="en-US" altLang="ko-KR" sz="22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, </a:t>
              </a:r>
              <a:r>
                <a:rPr kumimoji="1" lang="ko-KR" altLang="en-US" sz="22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대부분 명암이나 형태 구분 가능</a:t>
              </a:r>
              <a:endParaRPr kumimoji="1" lang="en-US" altLang="ko-KR" sz="22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5E0613-321D-485D-81E3-ACEEF866A494}"/>
                </a:ext>
              </a:extLst>
            </p:cNvPr>
            <p:cNvSpPr txBox="1"/>
            <p:nvPr/>
          </p:nvSpPr>
          <p:spPr>
            <a:xfrm>
              <a:off x="378153" y="900700"/>
              <a:ext cx="66867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alpha val="40000"/>
                    </a:prstClr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+mn-cs"/>
                </a:rPr>
                <a:t>“</a:t>
              </a:r>
              <a:endParaRPr kumimoji="0" lang="ko-KR" alt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  <a:alpha val="40000"/>
                  </a:prstClr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endParaRPr>
            </a:p>
          </p:txBody>
        </p: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C562E82B-B053-4BAA-9C91-B82DDE46B1B0}"/>
                </a:ext>
              </a:extLst>
            </p:cNvPr>
            <p:cNvCxnSpPr>
              <a:cxnSpLocks/>
            </p:cNvCxnSpPr>
            <p:nvPr/>
          </p:nvCxnSpPr>
          <p:spPr>
            <a:xfrm>
              <a:off x="1117128" y="1237071"/>
              <a:ext cx="7131099" cy="0"/>
            </a:xfrm>
            <a:prstGeom prst="line">
              <a:avLst/>
            </a:prstGeom>
            <a:ln w="76200">
              <a:solidFill>
                <a:schemeClr val="bg1">
                  <a:lumMod val="6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CD9566-61DF-4A8E-A39F-7D06A3FE0037}"/>
                </a:ext>
              </a:extLst>
            </p:cNvPr>
            <p:cNvSpPr txBox="1"/>
            <p:nvPr/>
          </p:nvSpPr>
          <p:spPr>
            <a:xfrm>
              <a:off x="7913888" y="2063888"/>
              <a:ext cx="66867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alpha val="40000"/>
                    </a:prstClr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+mn-cs"/>
                </a:rPr>
                <a:t>”</a:t>
              </a:r>
              <a:endParaRPr kumimoji="0" lang="ko-KR" alt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  <a:alpha val="40000"/>
                  </a:prstClr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endParaRPr>
            </a:p>
          </p:txBody>
        </p: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981EF637-1624-4205-8574-C726AED2252F}"/>
                </a:ext>
              </a:extLst>
            </p:cNvPr>
            <p:cNvCxnSpPr>
              <a:cxnSpLocks/>
            </p:cNvCxnSpPr>
            <p:nvPr/>
          </p:nvCxnSpPr>
          <p:spPr>
            <a:xfrm>
              <a:off x="713304" y="2432128"/>
              <a:ext cx="7156073" cy="0"/>
            </a:xfrm>
            <a:prstGeom prst="line">
              <a:avLst/>
            </a:prstGeom>
            <a:ln w="76200">
              <a:solidFill>
                <a:schemeClr val="bg1">
                  <a:lumMod val="6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A9885DAF-81DB-4D53-A62E-B889369C050B}"/>
              </a:ext>
            </a:extLst>
          </p:cNvPr>
          <p:cNvGrpSpPr/>
          <p:nvPr/>
        </p:nvGrpSpPr>
        <p:grpSpPr>
          <a:xfrm>
            <a:off x="0" y="5497336"/>
            <a:ext cx="9144000" cy="958233"/>
            <a:chOff x="0" y="5431831"/>
            <a:chExt cx="9144000" cy="958233"/>
          </a:xfrm>
        </p:grpSpPr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4C925EB0-6361-41BB-AC1F-EED35D5D4C3D}"/>
                </a:ext>
              </a:extLst>
            </p:cNvPr>
            <p:cNvSpPr/>
            <p:nvPr/>
          </p:nvSpPr>
          <p:spPr>
            <a:xfrm>
              <a:off x="0" y="5431831"/>
              <a:ext cx="9144000" cy="958233"/>
            </a:xfrm>
            <a:prstGeom prst="rect">
              <a:avLst/>
            </a:prstGeom>
            <a:gradFill flip="none" rotWithShape="1">
              <a:gsLst>
                <a:gs pos="34000">
                  <a:srgbClr val="8D79B5"/>
                </a:gs>
                <a:gs pos="100000">
                  <a:srgbClr val="7D79B7"/>
                </a:gs>
                <a:gs pos="0">
                  <a:schemeClr val="accent4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F827A62-32EB-4CC8-9897-11A0CCC20C9D}"/>
                </a:ext>
              </a:extLst>
            </p:cNvPr>
            <p:cNvSpPr txBox="1"/>
            <p:nvPr/>
          </p:nvSpPr>
          <p:spPr>
            <a:xfrm>
              <a:off x="1434660" y="5658673"/>
              <a:ext cx="6209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</a:defRPr>
              </a:lvl1pPr>
            </a:lstStyle>
            <a:p>
              <a:r>
                <a:rPr lang="ko-KR" altLang="en-US" dirty="0"/>
                <a:t>보조 기구를 활용해 다양한 업무 수행 가능</a:t>
              </a: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A55E4749-83BD-4BA9-B796-39111361AF98}"/>
              </a:ext>
            </a:extLst>
          </p:cNvPr>
          <p:cNvGrpSpPr/>
          <p:nvPr/>
        </p:nvGrpSpPr>
        <p:grpSpPr>
          <a:xfrm>
            <a:off x="713303" y="2709842"/>
            <a:ext cx="2874138" cy="2773629"/>
            <a:chOff x="713303" y="2709842"/>
            <a:chExt cx="2874138" cy="2773629"/>
          </a:xfrm>
        </p:grpSpPr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72180234-8B6A-4A38-9710-7079EA584E17}"/>
                </a:ext>
              </a:extLst>
            </p:cNvPr>
            <p:cNvGrpSpPr/>
            <p:nvPr/>
          </p:nvGrpSpPr>
          <p:grpSpPr>
            <a:xfrm>
              <a:off x="713303" y="2709842"/>
              <a:ext cx="2766743" cy="2711049"/>
              <a:chOff x="933438" y="2962613"/>
              <a:chExt cx="3325879" cy="3258929"/>
            </a:xfrm>
          </p:grpSpPr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9201A2FD-5D77-4804-9A8A-136D4814D1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48566" y="3006697"/>
                <a:ext cx="3069241" cy="3069238"/>
              </a:xfrm>
              <a:prstGeom prst="ellipse">
                <a:avLst/>
              </a:prstGeom>
              <a:ln w="50800">
                <a:solidFill>
                  <a:schemeClr val="bg1"/>
                </a:solidFill>
              </a:ln>
              <a:effectLst>
                <a:outerShdw dist="88900" dir="2700000" algn="tl" rotWithShape="0">
                  <a:srgbClr val="8F79B5">
                    <a:alpha val="60000"/>
                  </a:srgbClr>
                </a:outerShdw>
              </a:effectLst>
            </p:spPr>
          </p:pic>
          <p:sp>
            <p:nvSpPr>
              <p:cNvPr id="31" name="타원 30">
                <a:extLst>
                  <a:ext uri="{FF2B5EF4-FFF2-40B4-BE49-F238E27FC236}">
                    <a16:creationId xmlns:a16="http://schemas.microsoft.com/office/drawing/2014/main" id="{23F80769-898A-47DC-B7CF-8C7F8E2D7E74}"/>
                  </a:ext>
                </a:extLst>
              </p:cNvPr>
              <p:cNvSpPr/>
              <p:nvPr/>
            </p:nvSpPr>
            <p:spPr>
              <a:xfrm>
                <a:off x="1062537" y="2962613"/>
                <a:ext cx="3196780" cy="3196780"/>
              </a:xfrm>
              <a:prstGeom prst="ellipse">
                <a:avLst/>
              </a:prstGeom>
              <a:noFill/>
              <a:ln w="952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32" name="타원 31">
                <a:extLst>
                  <a:ext uri="{FF2B5EF4-FFF2-40B4-BE49-F238E27FC236}">
                    <a16:creationId xmlns:a16="http://schemas.microsoft.com/office/drawing/2014/main" id="{C6AE3874-0FB0-4A58-AF18-4ED7B46C8A68}"/>
                  </a:ext>
                </a:extLst>
              </p:cNvPr>
              <p:cNvSpPr/>
              <p:nvPr/>
            </p:nvSpPr>
            <p:spPr>
              <a:xfrm>
                <a:off x="933438" y="3024762"/>
                <a:ext cx="3196780" cy="3196780"/>
              </a:xfrm>
              <a:prstGeom prst="ellipse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9BDDAB04-9EF2-47D8-B2B9-E8079B91766B}"/>
                </a:ext>
              </a:extLst>
            </p:cNvPr>
            <p:cNvSpPr/>
            <p:nvPr/>
          </p:nvSpPr>
          <p:spPr>
            <a:xfrm>
              <a:off x="2840785" y="4736815"/>
              <a:ext cx="746656" cy="746656"/>
            </a:xfrm>
            <a:prstGeom prst="ellipse">
              <a:avLst/>
            </a:prstGeom>
            <a:solidFill>
              <a:srgbClr val="9A79B8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21" name="슬라이드 번호 개체 틀 6">
            <a:extLst>
              <a:ext uri="{FF2B5EF4-FFF2-40B4-BE49-F238E27FC236}">
                <a16:creationId xmlns:a16="http://schemas.microsoft.com/office/drawing/2014/main" id="{89286354-7F1B-4DF6-8194-BF9B53B8CF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t>19</a:t>
            </a:fld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0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5F253320-4876-43D0-8C6E-1AFDE129605E}"/>
              </a:ext>
            </a:extLst>
          </p:cNvPr>
          <p:cNvSpPr/>
          <p:nvPr/>
        </p:nvSpPr>
        <p:spPr>
          <a:xfrm>
            <a:off x="0" y="0"/>
            <a:ext cx="2156791" cy="6858000"/>
          </a:xfrm>
          <a:prstGeom prst="rect">
            <a:avLst/>
          </a:prstGeom>
          <a:gradFill flip="none" rotWithShape="1">
            <a:gsLst>
              <a:gs pos="93805">
                <a:srgbClr val="43B3A8"/>
              </a:gs>
              <a:gs pos="0">
                <a:srgbClr val="307ABE"/>
              </a:gs>
            </a:gsLst>
            <a:lin ang="5400000" scaled="1"/>
            <a:tileRect/>
          </a:grad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3AA4A52D-B792-4048-B2BE-F6E5B5C503CB}"/>
              </a:ext>
            </a:extLst>
          </p:cNvPr>
          <p:cNvGrpSpPr/>
          <p:nvPr/>
        </p:nvGrpSpPr>
        <p:grpSpPr>
          <a:xfrm>
            <a:off x="2423249" y="354453"/>
            <a:ext cx="2636920" cy="400110"/>
            <a:chOff x="2423249" y="339939"/>
            <a:chExt cx="2636920" cy="40011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DED6F8F-5EAC-482A-A3C7-EA66AB325F34}"/>
                </a:ext>
              </a:extLst>
            </p:cNvPr>
            <p:cNvSpPr txBox="1"/>
            <p:nvPr/>
          </p:nvSpPr>
          <p:spPr>
            <a:xfrm>
              <a:off x="2423249" y="339939"/>
              <a:ext cx="3901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-8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1.</a:t>
              </a:r>
              <a:endParaRPr kumimoji="0" lang="ko-KR" altLang="en-US" sz="2000" b="1" i="0" u="none" strike="noStrike" kern="1200" cap="none" spc="-8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104F66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5D2761-F864-48EB-9135-FF5DE71C8C3C}"/>
                </a:ext>
              </a:extLst>
            </p:cNvPr>
            <p:cNvSpPr txBox="1"/>
            <p:nvPr/>
          </p:nvSpPr>
          <p:spPr>
            <a:xfrm>
              <a:off x="2745112" y="370257"/>
              <a:ext cx="2315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-8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 알아보기</a:t>
              </a:r>
              <a:r>
                <a:rPr kumimoji="0" lang="en-US" altLang="ko-KR" sz="1400" b="1" i="0" u="none" strike="noStrike" kern="1200" cap="none" spc="-8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(</a:t>
              </a:r>
              <a:r>
                <a:rPr kumimoji="0" lang="ko-KR" altLang="en-US" sz="1400" b="1" i="0" u="none" strike="noStrike" kern="1200" cap="none" spc="-8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장애의 정의</a:t>
              </a:r>
              <a:r>
                <a:rPr kumimoji="0" lang="en-US" altLang="ko-KR" sz="1400" b="1" i="0" u="none" strike="noStrike" kern="1200" cap="none" spc="-8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)</a:t>
              </a:r>
              <a:endParaRPr kumimoji="0" lang="en-US" altLang="ko-KR" sz="1800" b="1" i="0" u="none" strike="noStrike" kern="1200" cap="none" spc="-8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104F66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C32A6C7F-FB6F-4E30-AD41-6564145B252A}"/>
              </a:ext>
            </a:extLst>
          </p:cNvPr>
          <p:cNvGrpSpPr/>
          <p:nvPr/>
        </p:nvGrpSpPr>
        <p:grpSpPr>
          <a:xfrm>
            <a:off x="2423249" y="1405254"/>
            <a:ext cx="3325570" cy="400110"/>
            <a:chOff x="2423249" y="1447343"/>
            <a:chExt cx="3325570" cy="4001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62DEDA9-CEF5-41B6-9F61-CB13C07B51F2}"/>
                </a:ext>
              </a:extLst>
            </p:cNvPr>
            <p:cNvSpPr txBox="1"/>
            <p:nvPr/>
          </p:nvSpPr>
          <p:spPr>
            <a:xfrm>
              <a:off x="2423249" y="1447343"/>
              <a:ext cx="3901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-8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2.</a:t>
              </a:r>
              <a:endParaRPr kumimoji="0" lang="ko-KR" altLang="en-US" sz="2000" b="1" i="0" u="none" strike="noStrike" kern="1200" cap="none" spc="-8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104F66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7337C0-159B-44FE-9493-34674C01C5D7}"/>
                </a:ext>
              </a:extLst>
            </p:cNvPr>
            <p:cNvSpPr txBox="1"/>
            <p:nvPr/>
          </p:nvSpPr>
          <p:spPr>
            <a:xfrm>
              <a:off x="2745112" y="1475962"/>
              <a:ext cx="3003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-8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</a:t>
              </a:r>
              <a:r>
                <a:rPr kumimoji="0" lang="en-US" altLang="ko-KR" sz="1800" b="1" i="0" u="none" strike="noStrike" kern="1200" cap="none" spc="-8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</a:t>
              </a:r>
              <a:r>
                <a:rPr kumimoji="0" lang="ko-KR" altLang="en-US" sz="1800" b="1" i="0" u="none" strike="noStrike" kern="1200" cap="none" spc="-8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이해하기</a:t>
              </a:r>
              <a:r>
                <a:rPr kumimoji="0" lang="en-US" altLang="ko-KR" sz="1400" b="1" i="0" u="none" strike="noStrike" kern="1200" cap="none" spc="-8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(</a:t>
              </a:r>
              <a:r>
                <a:rPr kumimoji="0" lang="ko-KR" altLang="en-US" sz="1400" b="1" i="0" u="none" strike="noStrike" kern="1200" cap="none" spc="-8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장애유형에 대한 이해</a:t>
              </a:r>
              <a:r>
                <a:rPr kumimoji="0" lang="en-US" altLang="ko-KR" sz="1400" b="1" i="0" u="none" strike="noStrike" kern="1200" cap="none" spc="-8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)</a:t>
              </a:r>
              <a:endParaRPr kumimoji="0" lang="en-US" altLang="ko-KR" sz="2000" b="1" i="0" u="none" strike="noStrike" kern="1200" cap="none" spc="-8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104F66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82E25FF0-B7D1-4B41-A534-89F19C02880C}"/>
              </a:ext>
            </a:extLst>
          </p:cNvPr>
          <p:cNvGrpSpPr/>
          <p:nvPr/>
        </p:nvGrpSpPr>
        <p:grpSpPr>
          <a:xfrm>
            <a:off x="2423249" y="2218258"/>
            <a:ext cx="6273813" cy="400110"/>
            <a:chOff x="2423249" y="2282110"/>
            <a:chExt cx="6273813" cy="40011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96390A-9257-4C4B-8AF8-87EF9B91D6C6}"/>
                </a:ext>
              </a:extLst>
            </p:cNvPr>
            <p:cNvSpPr txBox="1"/>
            <p:nvPr/>
          </p:nvSpPr>
          <p:spPr>
            <a:xfrm>
              <a:off x="2423249" y="2282110"/>
              <a:ext cx="3901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-8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3.</a:t>
              </a:r>
              <a:endParaRPr kumimoji="0" lang="ko-KR" altLang="en-US" sz="2000" b="1" i="0" u="none" strike="noStrike" kern="1200" cap="none" spc="-8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104F66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92F56B4-A0BE-4F8B-BAF2-1344974631C4}"/>
                </a:ext>
              </a:extLst>
            </p:cNvPr>
            <p:cNvSpPr txBox="1"/>
            <p:nvPr/>
          </p:nvSpPr>
          <p:spPr>
            <a:xfrm>
              <a:off x="2745112" y="2302799"/>
              <a:ext cx="59519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-8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</a:t>
              </a:r>
              <a:r>
                <a:rPr kumimoji="0" lang="en-US" altLang="ko-KR" sz="1800" b="1" i="0" u="none" strike="noStrike" kern="1200" cap="none" spc="-8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</a:t>
              </a:r>
              <a:r>
                <a:rPr kumimoji="0" lang="ko-KR" altLang="en-US" sz="1800" b="1" i="0" u="none" strike="noStrike" kern="1200" cap="none" spc="-8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존중하기</a:t>
              </a:r>
              <a:r>
                <a:rPr kumimoji="0" lang="en-US" altLang="ko-KR" sz="1400" b="1" i="0" u="none" strike="noStrike" kern="1200" cap="none" spc="-5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(</a:t>
              </a:r>
              <a:r>
                <a:rPr kumimoji="0" lang="ko-KR" altLang="en-US" sz="1400" b="1" i="0" u="none" strike="noStrike" kern="1200" cap="none" spc="-5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직장 내 장애인 인권</a:t>
              </a:r>
              <a:r>
                <a:rPr kumimoji="0" lang="en-US" altLang="ko-KR" sz="1400" b="1" i="0" u="none" strike="noStrike" kern="1200" cap="none" spc="-5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</a:t>
              </a:r>
              <a:r>
                <a:rPr kumimoji="0" lang="ko-KR" altLang="en-US" sz="1400" b="1" i="0" u="none" strike="noStrike" kern="1200" cap="none" spc="-5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장애인에 대한 차별금지 및 정당한 편의제공</a:t>
              </a:r>
              <a:r>
                <a:rPr kumimoji="0" lang="en-US" altLang="ko-KR" sz="1400" b="1" i="0" u="none" strike="noStrike" kern="1200" cap="none" spc="-5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)</a:t>
              </a:r>
              <a:endParaRPr kumimoji="0" lang="en-US" altLang="ko-KR" sz="1600" b="1" i="0" u="none" strike="noStrike" kern="1200" cap="none" spc="-5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104F66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44CA1C0D-292A-45F1-9BCD-EDAE5AEB54D2}"/>
              </a:ext>
            </a:extLst>
          </p:cNvPr>
          <p:cNvGrpSpPr/>
          <p:nvPr/>
        </p:nvGrpSpPr>
        <p:grpSpPr>
          <a:xfrm>
            <a:off x="2423249" y="3488809"/>
            <a:ext cx="5063867" cy="402453"/>
            <a:chOff x="2423249" y="3639583"/>
            <a:chExt cx="5063867" cy="40245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2ED8A4D-059E-4B5F-B8B7-2B5599D16042}"/>
                </a:ext>
              </a:extLst>
            </p:cNvPr>
            <p:cNvSpPr txBox="1"/>
            <p:nvPr/>
          </p:nvSpPr>
          <p:spPr>
            <a:xfrm>
              <a:off x="2423249" y="3639583"/>
              <a:ext cx="3901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-8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4.</a:t>
              </a:r>
              <a:endParaRPr kumimoji="0" lang="ko-KR" altLang="en-US" sz="2000" b="1" i="0" u="none" strike="noStrike" kern="1200" cap="none" spc="-8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104F66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9E6BD5-7900-4D1E-AC54-6533CD9FBA0B}"/>
                </a:ext>
              </a:extLst>
            </p:cNvPr>
            <p:cNvSpPr txBox="1"/>
            <p:nvPr/>
          </p:nvSpPr>
          <p:spPr>
            <a:xfrm>
              <a:off x="2745112" y="3672704"/>
              <a:ext cx="4742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-8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</a:t>
              </a:r>
              <a:r>
                <a:rPr kumimoji="0" lang="en-US" altLang="ko-KR" sz="1800" b="1" i="0" u="none" strike="noStrike" kern="1200" cap="none" spc="-8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</a:t>
              </a:r>
              <a:r>
                <a:rPr kumimoji="0" lang="ko-KR" altLang="en-US" sz="1800" b="1" i="0" u="none" strike="noStrike" kern="1200" cap="none" spc="-8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함께 일하기</a:t>
              </a:r>
              <a:r>
                <a:rPr kumimoji="0" lang="en-US" altLang="ko-KR" sz="1400" b="1" i="0" u="none" strike="noStrike" kern="1200" cap="none" spc="-5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(</a:t>
              </a:r>
              <a:r>
                <a:rPr kumimoji="0" lang="ko-KR" altLang="en-US" sz="1400" b="1" i="0" u="none" strike="noStrike" kern="1200" cap="none" spc="-5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장애인고용촉진 및 직업재활관련 법과 제도</a:t>
              </a:r>
              <a:r>
                <a:rPr kumimoji="0" lang="en-US" altLang="ko-KR" sz="1400" b="1" i="0" u="none" strike="noStrike" kern="1200" cap="none" spc="-5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)</a:t>
              </a:r>
            </a:p>
          </p:txBody>
        </p:sp>
      </p:grp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CFC17DDC-E5CA-459C-ABF0-27E7C09B02C9}"/>
              </a:ext>
            </a:extLst>
          </p:cNvPr>
          <p:cNvGrpSpPr/>
          <p:nvPr/>
        </p:nvGrpSpPr>
        <p:grpSpPr>
          <a:xfrm>
            <a:off x="2423249" y="5566575"/>
            <a:ext cx="2011749" cy="404348"/>
            <a:chOff x="2423249" y="5626536"/>
            <a:chExt cx="2011749" cy="40434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EACE9A-C640-4016-9F8A-06FE8FEEE1D3}"/>
                </a:ext>
              </a:extLst>
            </p:cNvPr>
            <p:cNvSpPr txBox="1"/>
            <p:nvPr/>
          </p:nvSpPr>
          <p:spPr>
            <a:xfrm>
              <a:off x="2423249" y="5626536"/>
              <a:ext cx="3901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-8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5.</a:t>
              </a:r>
              <a:endParaRPr kumimoji="0" lang="ko-KR" altLang="en-US" sz="2000" b="1" i="0" u="none" strike="noStrike" kern="1200" cap="none" spc="-8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104F66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A1560E-9C90-49A0-BA68-191A991DAED8}"/>
                </a:ext>
              </a:extLst>
            </p:cNvPr>
            <p:cNvSpPr txBox="1"/>
            <p:nvPr/>
          </p:nvSpPr>
          <p:spPr>
            <a:xfrm>
              <a:off x="2745112" y="5661552"/>
              <a:ext cx="16898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b="1" spc="-8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</a:t>
              </a:r>
              <a:r>
                <a:rPr lang="en-US" altLang="ko-KR" b="1" spc="-8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b="1" spc="-8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04F6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새롭게 보기</a:t>
              </a:r>
              <a:endParaRPr lang="en-US" altLang="ko-KR" b="1" spc="-8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104F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3789E857-62AB-4B04-82AE-C0C77474E383}"/>
              </a:ext>
            </a:extLst>
          </p:cNvPr>
          <p:cNvGrpSpPr/>
          <p:nvPr/>
        </p:nvGrpSpPr>
        <p:grpSpPr>
          <a:xfrm>
            <a:off x="2745113" y="693152"/>
            <a:ext cx="6020202" cy="610589"/>
            <a:chOff x="2745113" y="678638"/>
            <a:chExt cx="6020202" cy="610589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F1770B7D-5C22-4529-A940-3D1720DEBE03}"/>
                </a:ext>
              </a:extLst>
            </p:cNvPr>
            <p:cNvSpPr/>
            <p:nvPr/>
          </p:nvSpPr>
          <p:spPr>
            <a:xfrm>
              <a:off x="2745113" y="678638"/>
              <a:ext cx="2032848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20000"/>
                </a:lnSpc>
                <a:buClr>
                  <a:schemeClr val="bg1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ko-KR" altLang="en-US" sz="1400" spc="-10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 정의 바로 알기</a:t>
              </a:r>
              <a:endParaRPr lang="en-US" altLang="ko-KR" sz="1400" spc="-1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144000" indent="-144000">
                <a:lnSpc>
                  <a:spcPct val="120000"/>
                </a:lnSpc>
                <a:buClr>
                  <a:schemeClr val="bg1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ko-KR" altLang="en-US" sz="1400" spc="-10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올바른 호칭</a:t>
              </a:r>
              <a:endParaRPr lang="en-US" altLang="ko-KR" sz="1400" spc="-1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52B42164-7D19-40FD-BBF2-303B6B1B36A3}"/>
                </a:ext>
              </a:extLst>
            </p:cNvPr>
            <p:cNvSpPr/>
            <p:nvPr/>
          </p:nvSpPr>
          <p:spPr>
            <a:xfrm>
              <a:off x="8397907" y="698592"/>
              <a:ext cx="3674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04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4A19D712-D65A-4D8F-922B-760DB7F8BBE0}"/>
                </a:ext>
              </a:extLst>
            </p:cNvPr>
            <p:cNvSpPr/>
            <p:nvPr/>
          </p:nvSpPr>
          <p:spPr>
            <a:xfrm>
              <a:off x="8397907" y="949134"/>
              <a:ext cx="367408" cy="340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100" normalizeH="0" baseline="0" noProof="0" dirty="0" smtClean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10</a:t>
              </a:r>
              <a:endParaRPr kumimoji="0" lang="en-US" altLang="ko-KR" sz="1400" b="0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1EBD06FA-DA6B-40C9-A0CE-D559CA3A7F62}"/>
                </a:ext>
              </a:extLst>
            </p:cNvPr>
            <p:cNvCxnSpPr>
              <a:cxnSpLocks/>
            </p:cNvCxnSpPr>
            <p:nvPr/>
          </p:nvCxnSpPr>
          <p:spPr>
            <a:xfrm>
              <a:off x="4318221" y="852481"/>
              <a:ext cx="4079686" cy="0"/>
            </a:xfrm>
            <a:prstGeom prst="line">
              <a:avLst/>
            </a:prstGeom>
            <a:ln cap="rnd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9BA468A1-60F4-4176-B714-94C957133EF0}"/>
                </a:ext>
              </a:extLst>
            </p:cNvPr>
            <p:cNvCxnSpPr>
              <a:cxnSpLocks/>
            </p:cNvCxnSpPr>
            <p:nvPr/>
          </p:nvCxnSpPr>
          <p:spPr>
            <a:xfrm>
              <a:off x="4318221" y="1119181"/>
              <a:ext cx="4079686" cy="0"/>
            </a:xfrm>
            <a:prstGeom prst="line">
              <a:avLst/>
            </a:prstGeom>
            <a:ln cap="rnd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69E348F8-4D06-4A97-86D9-0BFEBC59E500}"/>
              </a:ext>
            </a:extLst>
          </p:cNvPr>
          <p:cNvGrpSpPr/>
          <p:nvPr/>
        </p:nvGrpSpPr>
        <p:grpSpPr>
          <a:xfrm>
            <a:off x="2745112" y="1757905"/>
            <a:ext cx="6020203" cy="340093"/>
            <a:chOff x="2745112" y="1839196"/>
            <a:chExt cx="6020203" cy="340093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E7F57E9D-EA7E-4CE6-96DB-F68CEA965641}"/>
                </a:ext>
              </a:extLst>
            </p:cNvPr>
            <p:cNvSpPr/>
            <p:nvPr/>
          </p:nvSpPr>
          <p:spPr>
            <a:xfrm>
              <a:off x="2745112" y="1839196"/>
              <a:ext cx="1912199" cy="3400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20000"/>
                </a:lnSpc>
                <a:buClr>
                  <a:schemeClr val="bg1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ko-KR" altLang="en-US" sz="1400" spc="-10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각 장애 유형에 </a:t>
              </a:r>
              <a:r>
                <a:rPr lang="ko-KR" altLang="en-US" sz="1400" spc="-10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대한 이해</a:t>
              </a:r>
              <a:endParaRPr lang="en-US" altLang="ko-KR" sz="1400" spc="-1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4E4E8143-11E5-4D4E-92D1-658DC4F5DFDA}"/>
                </a:ext>
              </a:extLst>
            </p:cNvPr>
            <p:cNvCxnSpPr>
              <a:cxnSpLocks/>
            </p:cNvCxnSpPr>
            <p:nvPr/>
          </p:nvCxnSpPr>
          <p:spPr>
            <a:xfrm>
              <a:off x="4777961" y="2005006"/>
              <a:ext cx="3619946" cy="0"/>
            </a:xfrm>
            <a:prstGeom prst="line">
              <a:avLst/>
            </a:prstGeom>
            <a:ln cap="rnd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64F7E908-17AA-4989-9A85-F361EAB53094}"/>
                </a:ext>
              </a:extLst>
            </p:cNvPr>
            <p:cNvSpPr/>
            <p:nvPr/>
          </p:nvSpPr>
          <p:spPr>
            <a:xfrm>
              <a:off x="8397907" y="1839196"/>
              <a:ext cx="367408" cy="340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100" normalizeH="0" baseline="0" noProof="0" dirty="0" smtClean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12</a:t>
              </a:r>
              <a:endParaRPr kumimoji="0" lang="en-US" altLang="ko-KR" sz="1400" b="0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75" name="그룹 74">
            <a:extLst>
              <a:ext uri="{FF2B5EF4-FFF2-40B4-BE49-F238E27FC236}">
                <a16:creationId xmlns:a16="http://schemas.microsoft.com/office/drawing/2014/main" id="{0898D7A8-4860-497A-8E6F-8EDBC571FCC8}"/>
              </a:ext>
            </a:extLst>
          </p:cNvPr>
          <p:cNvGrpSpPr/>
          <p:nvPr/>
        </p:nvGrpSpPr>
        <p:grpSpPr>
          <a:xfrm>
            <a:off x="2745113" y="2576969"/>
            <a:ext cx="6020202" cy="865556"/>
            <a:chOff x="2745113" y="2661945"/>
            <a:chExt cx="6020202" cy="865556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92085E2E-F1C1-4E7E-8970-928C1B37F3DE}"/>
                </a:ext>
              </a:extLst>
            </p:cNvPr>
            <p:cNvSpPr/>
            <p:nvPr/>
          </p:nvSpPr>
          <p:spPr>
            <a:xfrm>
              <a:off x="2745113" y="2666033"/>
              <a:ext cx="3406046" cy="8571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20000"/>
                </a:lnSpc>
                <a:buClr>
                  <a:schemeClr val="bg1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ko-KR" altLang="en-US" sz="1400" spc="-10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장애인의 인권</a:t>
              </a:r>
              <a:endParaRPr lang="en-US" altLang="ko-KR" sz="1400" spc="-1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144000" indent="-144000">
                <a:lnSpc>
                  <a:spcPct val="120000"/>
                </a:lnSpc>
                <a:buClr>
                  <a:schemeClr val="bg1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ko-KR" altLang="en-US" sz="1400" spc="-10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장애인에 대한 차별금지 및 정당한 편의제공 </a:t>
              </a:r>
              <a:endParaRPr lang="en-US" altLang="ko-KR" sz="1400" spc="-1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144000" indent="-144000">
                <a:lnSpc>
                  <a:spcPct val="120000"/>
                </a:lnSpc>
                <a:buClr>
                  <a:schemeClr val="bg1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ko-KR" altLang="en-US" sz="1400" spc="-100" dirty="0" err="1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장애인등</a:t>
              </a:r>
              <a:r>
                <a:rPr lang="ko-KR" altLang="en-US" sz="1400" spc="-10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편의법과 편의시설</a:t>
              </a:r>
              <a:endParaRPr lang="en-US" altLang="ko-KR" sz="1400" spc="-1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91BE24BD-E13C-46CA-8884-899CF6E1BB7E}"/>
                </a:ext>
              </a:extLst>
            </p:cNvPr>
            <p:cNvCxnSpPr>
              <a:cxnSpLocks/>
            </p:cNvCxnSpPr>
            <p:nvPr/>
          </p:nvCxnSpPr>
          <p:spPr>
            <a:xfrm>
              <a:off x="4199036" y="2827755"/>
              <a:ext cx="4198871" cy="0"/>
            </a:xfrm>
            <a:prstGeom prst="line">
              <a:avLst/>
            </a:prstGeom>
            <a:ln cap="rnd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E4250A2C-8B57-4D8E-ABCE-719DFC7655BB}"/>
                </a:ext>
              </a:extLst>
            </p:cNvPr>
            <p:cNvSpPr/>
            <p:nvPr/>
          </p:nvSpPr>
          <p:spPr>
            <a:xfrm>
              <a:off x="8397907" y="2661945"/>
              <a:ext cx="367408" cy="340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400" spc="-100" dirty="0" smtClean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39</a:t>
              </a:r>
              <a:endParaRPr kumimoji="0" lang="en-US" altLang="ko-KR" sz="1400" b="0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id="{0C3E88B0-A2D5-425E-A905-9615F3923CF2}"/>
                </a:ext>
              </a:extLst>
            </p:cNvPr>
            <p:cNvCxnSpPr>
              <a:cxnSpLocks/>
            </p:cNvCxnSpPr>
            <p:nvPr/>
          </p:nvCxnSpPr>
          <p:spPr>
            <a:xfrm>
              <a:off x="5943600" y="3094874"/>
              <a:ext cx="2454307" cy="0"/>
            </a:xfrm>
            <a:prstGeom prst="line">
              <a:avLst/>
            </a:prstGeom>
            <a:ln cap="rnd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61B90EEB-C5AE-4859-8A66-A713CC3EA13B}"/>
                </a:ext>
              </a:extLst>
            </p:cNvPr>
            <p:cNvSpPr/>
            <p:nvPr/>
          </p:nvSpPr>
          <p:spPr>
            <a:xfrm>
              <a:off x="8397907" y="2929064"/>
              <a:ext cx="367408" cy="340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100" normalizeH="0" baseline="0" noProof="0" dirty="0" smtClean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41</a:t>
              </a:r>
              <a:endParaRPr kumimoji="0" lang="en-US" altLang="ko-KR" sz="1400" b="0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AB42B92C-76E7-4660-BFC0-68045FA9AC78}"/>
                </a:ext>
              </a:extLst>
            </p:cNvPr>
            <p:cNvCxnSpPr>
              <a:cxnSpLocks/>
            </p:cNvCxnSpPr>
            <p:nvPr/>
          </p:nvCxnSpPr>
          <p:spPr>
            <a:xfrm>
              <a:off x="5060169" y="3353218"/>
              <a:ext cx="3337738" cy="0"/>
            </a:xfrm>
            <a:prstGeom prst="line">
              <a:avLst/>
            </a:prstGeom>
            <a:ln cap="rnd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C516458A-4F22-4D56-9BC1-5AF33CC6C44B}"/>
                </a:ext>
              </a:extLst>
            </p:cNvPr>
            <p:cNvSpPr/>
            <p:nvPr/>
          </p:nvSpPr>
          <p:spPr>
            <a:xfrm>
              <a:off x="8397907" y="3187408"/>
              <a:ext cx="367408" cy="340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100" normalizeH="0" baseline="0" noProof="0" dirty="0" smtClean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51</a:t>
              </a:r>
              <a:endParaRPr kumimoji="0" lang="en-US" altLang="ko-KR" sz="1400" b="0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76" name="그룹 75">
            <a:extLst>
              <a:ext uri="{FF2B5EF4-FFF2-40B4-BE49-F238E27FC236}">
                <a16:creationId xmlns:a16="http://schemas.microsoft.com/office/drawing/2014/main" id="{669CEE16-9A98-46F3-8807-E488C7AE6C00}"/>
              </a:ext>
            </a:extLst>
          </p:cNvPr>
          <p:cNvGrpSpPr/>
          <p:nvPr/>
        </p:nvGrpSpPr>
        <p:grpSpPr>
          <a:xfrm>
            <a:off x="2745112" y="3881954"/>
            <a:ext cx="6020203" cy="1646737"/>
            <a:chOff x="2745112" y="4032728"/>
            <a:chExt cx="6020203" cy="1646737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931EBB15-EE9B-48CD-A36A-BCF93C83884F}"/>
                </a:ext>
              </a:extLst>
            </p:cNvPr>
            <p:cNvSpPr/>
            <p:nvPr/>
          </p:nvSpPr>
          <p:spPr>
            <a:xfrm>
              <a:off x="2745112" y="4035938"/>
              <a:ext cx="3325487" cy="16435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4000" marR="0" lvl="0" indent="-14400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ko-KR" altLang="en-US" sz="1400" b="0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 고용률과 실업률</a:t>
              </a:r>
              <a:endParaRPr kumimoji="0" lang="en-US" altLang="ko-KR" sz="1400" b="0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144000" marR="0" lvl="0" indent="-14400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ko-KR" altLang="en-US" sz="1400" b="0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 고용촉진 및 직업재활법</a:t>
              </a:r>
              <a:endParaRPr kumimoji="0" lang="en-US" altLang="ko-KR" sz="1400" b="0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144000" marR="0" lvl="0" indent="-14400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ko-KR" altLang="en-US" sz="1400" b="0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우리나라 장애인 고용정책</a:t>
              </a:r>
              <a:endParaRPr kumimoji="0" lang="en-US" altLang="ko-KR" sz="1400" b="0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144000" marR="0" lvl="0" indent="-14400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ko-KR" altLang="en-US" sz="1400" b="0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사업주 지원제도</a:t>
              </a:r>
              <a:endParaRPr kumimoji="0" lang="en-US" altLang="ko-KR" sz="1400" b="0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144000" marR="0" lvl="0" indent="-14400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ko-KR" altLang="en-US" sz="1400" b="0" i="0" u="none" strike="noStrike" kern="1200" cap="none" spc="-100" normalizeH="0" baseline="0" noProof="0" dirty="0" smtClean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 지원제도</a:t>
              </a:r>
              <a:endParaRPr kumimoji="0" lang="en-US" altLang="ko-KR" sz="1400" b="0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144000" indent="-144000">
                <a:lnSpc>
                  <a:spcPct val="120000"/>
                </a:lnSpc>
                <a:buClr>
                  <a:schemeClr val="bg1">
                    <a:lumMod val="50000"/>
                  </a:schemeClr>
                </a:buClr>
                <a:buFont typeface="Wingdings" panose="05000000000000000000" pitchFamily="2" charset="2"/>
                <a:buChar char="§"/>
                <a:defRPr/>
              </a:pPr>
              <a:r>
                <a:rPr lang="ko-KR" altLang="en-US" sz="1400" spc="-10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발달장애인 권리보장 및 지원에 관한 법률</a:t>
              </a:r>
              <a:endParaRPr lang="en-US" altLang="ko-KR" sz="1400" spc="-1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2BA48017-2D27-46C3-9DA7-4934624AE9B4}"/>
                </a:ext>
              </a:extLst>
            </p:cNvPr>
            <p:cNvCxnSpPr>
              <a:cxnSpLocks/>
            </p:cNvCxnSpPr>
            <p:nvPr/>
          </p:nvCxnSpPr>
          <p:spPr>
            <a:xfrm>
              <a:off x="4777961" y="4198538"/>
              <a:ext cx="3619946" cy="0"/>
            </a:xfrm>
            <a:prstGeom prst="line">
              <a:avLst/>
            </a:prstGeom>
            <a:ln cap="rnd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E45210A2-7D65-4F80-A4CD-4AC80ACFABB7}"/>
                </a:ext>
              </a:extLst>
            </p:cNvPr>
            <p:cNvSpPr/>
            <p:nvPr/>
          </p:nvSpPr>
          <p:spPr>
            <a:xfrm>
              <a:off x="8397907" y="4032728"/>
              <a:ext cx="367408" cy="340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100" normalizeH="0" baseline="0" noProof="0" dirty="0" smtClean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57</a:t>
              </a:r>
              <a:endParaRPr kumimoji="0" lang="en-US" altLang="ko-KR" sz="1400" b="0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4592C94B-AACA-4A32-994C-2FC58803DE30}"/>
                </a:ext>
              </a:extLst>
            </p:cNvPr>
            <p:cNvCxnSpPr>
              <a:cxnSpLocks/>
            </p:cNvCxnSpPr>
            <p:nvPr/>
          </p:nvCxnSpPr>
          <p:spPr>
            <a:xfrm>
              <a:off x="5187950" y="4453073"/>
              <a:ext cx="3209957" cy="0"/>
            </a:xfrm>
            <a:prstGeom prst="line">
              <a:avLst/>
            </a:prstGeom>
            <a:ln cap="rnd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1DB98E8F-FCDC-49F1-85F4-72A9FB8F4484}"/>
                </a:ext>
              </a:extLst>
            </p:cNvPr>
            <p:cNvSpPr/>
            <p:nvPr/>
          </p:nvSpPr>
          <p:spPr>
            <a:xfrm>
              <a:off x="8397907" y="4287263"/>
              <a:ext cx="367408" cy="340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400" spc="-100" dirty="0" smtClean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59</a:t>
              </a:r>
              <a:endParaRPr kumimoji="0" lang="en-US" altLang="ko-KR" sz="1400" b="0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cxnSp>
          <p:nvCxnSpPr>
            <p:cNvPr id="46" name="직선 연결선 45">
              <a:extLst>
                <a:ext uri="{FF2B5EF4-FFF2-40B4-BE49-F238E27FC236}">
                  <a16:creationId xmlns:a16="http://schemas.microsoft.com/office/drawing/2014/main" id="{97BC0267-3B6E-4213-ABEF-DEE3898E4CC4}"/>
                </a:ext>
              </a:extLst>
            </p:cNvPr>
            <p:cNvCxnSpPr>
              <a:cxnSpLocks/>
            </p:cNvCxnSpPr>
            <p:nvPr/>
          </p:nvCxnSpPr>
          <p:spPr>
            <a:xfrm>
              <a:off x="4902200" y="4707608"/>
              <a:ext cx="3495707" cy="0"/>
            </a:xfrm>
            <a:prstGeom prst="line">
              <a:avLst/>
            </a:prstGeom>
            <a:ln cap="rnd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5DC46581-CACB-4150-AF33-D3187D19838B}"/>
                </a:ext>
              </a:extLst>
            </p:cNvPr>
            <p:cNvSpPr/>
            <p:nvPr/>
          </p:nvSpPr>
          <p:spPr>
            <a:xfrm>
              <a:off x="8397907" y="4541798"/>
              <a:ext cx="367408" cy="340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100" normalizeH="0" baseline="0" noProof="0" dirty="0" smtClean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62</a:t>
              </a:r>
              <a:endParaRPr kumimoji="0" lang="en-US" altLang="ko-KR" sz="1400" b="0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AFB69613-1AE4-406B-AA46-B4BFB47CBDBC}"/>
                </a:ext>
              </a:extLst>
            </p:cNvPr>
            <p:cNvCxnSpPr>
              <a:cxnSpLocks/>
            </p:cNvCxnSpPr>
            <p:nvPr/>
          </p:nvCxnSpPr>
          <p:spPr>
            <a:xfrm>
              <a:off x="4318221" y="4962143"/>
              <a:ext cx="4079686" cy="0"/>
            </a:xfrm>
            <a:prstGeom prst="line">
              <a:avLst/>
            </a:prstGeom>
            <a:ln cap="rnd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BA568EB4-E782-4CAF-8E63-ECF464E49A67}"/>
                </a:ext>
              </a:extLst>
            </p:cNvPr>
            <p:cNvSpPr/>
            <p:nvPr/>
          </p:nvSpPr>
          <p:spPr>
            <a:xfrm>
              <a:off x="8397907" y="4796333"/>
              <a:ext cx="367408" cy="340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100" normalizeH="0" baseline="0" noProof="0" dirty="0" smtClean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65</a:t>
              </a:r>
              <a:endParaRPr kumimoji="0" lang="en-US" altLang="ko-KR" sz="1400" b="0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id="{9561CB7E-8BDC-4972-A223-4084E8BF0729}"/>
                </a:ext>
              </a:extLst>
            </p:cNvPr>
            <p:cNvCxnSpPr>
              <a:cxnSpLocks/>
            </p:cNvCxnSpPr>
            <p:nvPr/>
          </p:nvCxnSpPr>
          <p:spPr>
            <a:xfrm>
              <a:off x="4318221" y="5216678"/>
              <a:ext cx="4079686" cy="0"/>
            </a:xfrm>
            <a:prstGeom prst="line">
              <a:avLst/>
            </a:prstGeom>
            <a:ln cap="rnd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0F87B78C-390D-43FA-990A-E9C96E1C6974}"/>
                </a:ext>
              </a:extLst>
            </p:cNvPr>
            <p:cNvSpPr/>
            <p:nvPr/>
          </p:nvSpPr>
          <p:spPr>
            <a:xfrm>
              <a:off x="8397907" y="5050868"/>
              <a:ext cx="367408" cy="340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100" normalizeH="0" baseline="0" noProof="0" dirty="0" smtClean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67</a:t>
              </a:r>
              <a:endParaRPr kumimoji="0" lang="en-US" altLang="ko-KR" sz="1400" b="0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cxnSp>
          <p:nvCxnSpPr>
            <p:cNvPr id="52" name="직선 연결선 51">
              <a:extLst>
                <a:ext uri="{FF2B5EF4-FFF2-40B4-BE49-F238E27FC236}">
                  <a16:creationId xmlns:a16="http://schemas.microsoft.com/office/drawing/2014/main" id="{1FABB231-461A-41B5-815C-D9050C9445BE}"/>
                </a:ext>
              </a:extLst>
            </p:cNvPr>
            <p:cNvCxnSpPr>
              <a:cxnSpLocks/>
            </p:cNvCxnSpPr>
            <p:nvPr/>
          </p:nvCxnSpPr>
          <p:spPr>
            <a:xfrm>
              <a:off x="5943600" y="5449283"/>
              <a:ext cx="2454307" cy="21928"/>
            </a:xfrm>
            <a:prstGeom prst="line">
              <a:avLst/>
            </a:prstGeom>
            <a:ln cap="rnd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8E8FBA3C-B14C-44C2-B247-5D5EDB21EDA7}"/>
                </a:ext>
              </a:extLst>
            </p:cNvPr>
            <p:cNvSpPr/>
            <p:nvPr/>
          </p:nvSpPr>
          <p:spPr>
            <a:xfrm>
              <a:off x="8397907" y="5305401"/>
              <a:ext cx="367408" cy="340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400" spc="-100" dirty="0" smtClean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69</a:t>
              </a:r>
              <a:endParaRPr kumimoji="0" lang="en-US" altLang="ko-KR" sz="1400" b="0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5ABEEE84-C6B6-4A54-AE34-1E1BCB611BA0}"/>
              </a:ext>
            </a:extLst>
          </p:cNvPr>
          <p:cNvGrpSpPr/>
          <p:nvPr/>
        </p:nvGrpSpPr>
        <p:grpSpPr>
          <a:xfrm>
            <a:off x="2745112" y="5955624"/>
            <a:ext cx="6020203" cy="614912"/>
            <a:chOff x="2745112" y="6015585"/>
            <a:chExt cx="6020203" cy="614912"/>
          </a:xfrm>
        </p:grpSpPr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B5CA2D0E-131B-4A46-A004-A6D8731F20BE}"/>
                </a:ext>
              </a:extLst>
            </p:cNvPr>
            <p:cNvSpPr/>
            <p:nvPr/>
          </p:nvSpPr>
          <p:spPr>
            <a:xfrm>
              <a:off x="2745112" y="6024786"/>
              <a:ext cx="2011591" cy="598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20000"/>
                </a:lnSpc>
                <a:buClr>
                  <a:schemeClr val="bg1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ko-KR" altLang="en-US" sz="1400" spc="-10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장애인 </a:t>
              </a:r>
              <a:r>
                <a:rPr lang="ko-KR" altLang="en-US" sz="1400" spc="-10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고용 우수사례</a:t>
              </a:r>
              <a:endParaRPr lang="en-US" altLang="ko-KR" sz="1400" spc="-1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144000" indent="-144000">
                <a:lnSpc>
                  <a:spcPct val="120000"/>
                </a:lnSpc>
                <a:buClr>
                  <a:schemeClr val="bg1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ko-KR" altLang="en-US" sz="1400" spc="-10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직업영역개발사례</a:t>
              </a:r>
              <a:endParaRPr lang="en-US" altLang="ko-KR" sz="1400" spc="-1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54" name="직선 연결선 53">
              <a:extLst>
                <a:ext uri="{FF2B5EF4-FFF2-40B4-BE49-F238E27FC236}">
                  <a16:creationId xmlns:a16="http://schemas.microsoft.com/office/drawing/2014/main" id="{168E4EFC-7421-4DB8-835E-3A241A7260BE}"/>
                </a:ext>
              </a:extLst>
            </p:cNvPr>
            <p:cNvCxnSpPr>
              <a:cxnSpLocks/>
            </p:cNvCxnSpPr>
            <p:nvPr/>
          </p:nvCxnSpPr>
          <p:spPr>
            <a:xfrm>
              <a:off x="4657311" y="6181395"/>
              <a:ext cx="3740596" cy="0"/>
            </a:xfrm>
            <a:prstGeom prst="line">
              <a:avLst/>
            </a:prstGeom>
            <a:ln cap="rnd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33AB8947-7493-4833-9AFF-27E8485B4673}"/>
                </a:ext>
              </a:extLst>
            </p:cNvPr>
            <p:cNvSpPr/>
            <p:nvPr/>
          </p:nvSpPr>
          <p:spPr>
            <a:xfrm>
              <a:off x="8397907" y="6015585"/>
              <a:ext cx="367408" cy="340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100" normalizeH="0" baseline="0" noProof="0" dirty="0" smtClean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72</a:t>
              </a:r>
              <a:endParaRPr kumimoji="0" lang="en-US" altLang="ko-KR" sz="1400" b="0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cxnSp>
          <p:nvCxnSpPr>
            <p:cNvPr id="56" name="직선 연결선 55">
              <a:extLst>
                <a:ext uri="{FF2B5EF4-FFF2-40B4-BE49-F238E27FC236}">
                  <a16:creationId xmlns:a16="http://schemas.microsoft.com/office/drawing/2014/main" id="{F3CD9745-40A9-4DDF-85E3-CB9E9BE6BE0C}"/>
                </a:ext>
              </a:extLst>
            </p:cNvPr>
            <p:cNvCxnSpPr>
              <a:cxnSpLocks/>
            </p:cNvCxnSpPr>
            <p:nvPr/>
          </p:nvCxnSpPr>
          <p:spPr>
            <a:xfrm>
              <a:off x="4434840" y="6456214"/>
              <a:ext cx="3963067" cy="0"/>
            </a:xfrm>
            <a:prstGeom prst="line">
              <a:avLst/>
            </a:prstGeom>
            <a:ln cap="rnd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725DE64C-7E96-48B7-9A82-A760E7D0896A}"/>
                </a:ext>
              </a:extLst>
            </p:cNvPr>
            <p:cNvSpPr/>
            <p:nvPr/>
          </p:nvSpPr>
          <p:spPr>
            <a:xfrm>
              <a:off x="8397907" y="6290404"/>
              <a:ext cx="367408" cy="340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100" normalizeH="0" baseline="0" noProof="0" dirty="0" smtClean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87</a:t>
              </a:r>
              <a:endParaRPr kumimoji="0" lang="en-US" altLang="ko-KR" sz="1400" b="0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FBBF3B36-584D-45C4-9A73-9E8A7D1B3079}"/>
              </a:ext>
            </a:extLst>
          </p:cNvPr>
          <p:cNvGrpSpPr/>
          <p:nvPr/>
        </p:nvGrpSpPr>
        <p:grpSpPr>
          <a:xfrm>
            <a:off x="360656" y="877315"/>
            <a:ext cx="1435493" cy="711625"/>
            <a:chOff x="360656" y="318624"/>
            <a:chExt cx="1435493" cy="7116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DC883C-B458-4B42-9009-28F9C5A1D075}"/>
                </a:ext>
              </a:extLst>
            </p:cNvPr>
            <p:cNvSpPr txBox="1"/>
            <p:nvPr/>
          </p:nvSpPr>
          <p:spPr>
            <a:xfrm>
              <a:off x="522000" y="394924"/>
              <a:ext cx="1112805" cy="52322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8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3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2800" b="1" i="0" u="none" strike="noStrike" kern="1200" cap="none" spc="-8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1270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목   차</a:t>
              </a:r>
              <a:endParaRPr kumimoji="1" lang="en-US" altLang="ko-KR" sz="2800" b="1" i="0" u="none" strike="noStrike" kern="1200" cap="none" spc="-8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1B55AA72-CB5B-4897-B43B-8D3B18847328}"/>
                </a:ext>
              </a:extLst>
            </p:cNvPr>
            <p:cNvGrpSpPr/>
            <p:nvPr/>
          </p:nvGrpSpPr>
          <p:grpSpPr>
            <a:xfrm>
              <a:off x="360656" y="318624"/>
              <a:ext cx="1435493" cy="711625"/>
              <a:chOff x="360656" y="318624"/>
              <a:chExt cx="1435493" cy="711625"/>
            </a:xfrm>
          </p:grpSpPr>
          <p:sp>
            <p:nvSpPr>
              <p:cNvPr id="78" name="직사각형 77">
                <a:extLst>
                  <a:ext uri="{FF2B5EF4-FFF2-40B4-BE49-F238E27FC236}">
                    <a16:creationId xmlns:a16="http://schemas.microsoft.com/office/drawing/2014/main" id="{05C0A8E1-9260-43EE-A5C1-F5F2677FED28}"/>
                  </a:ext>
                </a:extLst>
              </p:cNvPr>
              <p:cNvSpPr/>
              <p:nvPr/>
            </p:nvSpPr>
            <p:spPr>
              <a:xfrm rot="5400000">
                <a:off x="1059509" y="-380229"/>
                <a:ext cx="37785" cy="143549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81" name="직사각형 80">
                <a:extLst>
                  <a:ext uri="{FF2B5EF4-FFF2-40B4-BE49-F238E27FC236}">
                    <a16:creationId xmlns:a16="http://schemas.microsoft.com/office/drawing/2014/main" id="{355CF6CC-8674-447D-83A6-A00F41AFEAD5}"/>
                  </a:ext>
                </a:extLst>
              </p:cNvPr>
              <p:cNvSpPr/>
              <p:nvPr/>
            </p:nvSpPr>
            <p:spPr>
              <a:xfrm rot="5400000">
                <a:off x="1059510" y="293611"/>
                <a:ext cx="37785" cy="143549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grpSp>
        <p:nvGrpSpPr>
          <p:cNvPr id="99" name="그룹 98">
            <a:extLst>
              <a:ext uri="{FF2B5EF4-FFF2-40B4-BE49-F238E27FC236}">
                <a16:creationId xmlns:a16="http://schemas.microsoft.com/office/drawing/2014/main" id="{41C22562-A329-425C-A3D7-32FEE8E4EB98}"/>
              </a:ext>
            </a:extLst>
          </p:cNvPr>
          <p:cNvGrpSpPr/>
          <p:nvPr/>
        </p:nvGrpSpPr>
        <p:grpSpPr>
          <a:xfrm>
            <a:off x="96158" y="3226628"/>
            <a:ext cx="2710542" cy="2859760"/>
            <a:chOff x="96158" y="3226628"/>
            <a:chExt cx="2710542" cy="2859760"/>
          </a:xfrm>
        </p:grpSpPr>
        <p:sp>
          <p:nvSpPr>
            <p:cNvPr id="83" name="타원 82">
              <a:extLst>
                <a:ext uri="{FF2B5EF4-FFF2-40B4-BE49-F238E27FC236}">
                  <a16:creationId xmlns:a16="http://schemas.microsoft.com/office/drawing/2014/main" id="{55DCEC6B-DA38-45EA-A6C1-711365D7513F}"/>
                </a:ext>
              </a:extLst>
            </p:cNvPr>
            <p:cNvSpPr/>
            <p:nvPr/>
          </p:nvSpPr>
          <p:spPr>
            <a:xfrm>
              <a:off x="319546" y="3599234"/>
              <a:ext cx="2263766" cy="2263766"/>
            </a:xfrm>
            <a:prstGeom prst="ellipse">
              <a:avLst/>
            </a:prstGeom>
            <a:noFill/>
            <a:ln w="15875" cap="rnd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84" name="원호 83">
              <a:extLst>
                <a:ext uri="{FF2B5EF4-FFF2-40B4-BE49-F238E27FC236}">
                  <a16:creationId xmlns:a16="http://schemas.microsoft.com/office/drawing/2014/main" id="{5B12B8AA-52A5-4B12-89AC-0938BE79C866}"/>
                </a:ext>
              </a:extLst>
            </p:cNvPr>
            <p:cNvSpPr/>
            <p:nvPr/>
          </p:nvSpPr>
          <p:spPr>
            <a:xfrm>
              <a:off x="204281" y="3483969"/>
              <a:ext cx="2494296" cy="2494296"/>
            </a:xfrm>
            <a:prstGeom prst="arc">
              <a:avLst>
                <a:gd name="adj1" fmla="val 13108045"/>
                <a:gd name="adj2" fmla="val 17472857"/>
              </a:avLst>
            </a:prstGeom>
            <a:ln w="38100">
              <a:solidFill>
                <a:schemeClr val="bg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85" name="원호 84">
              <a:extLst>
                <a:ext uri="{FF2B5EF4-FFF2-40B4-BE49-F238E27FC236}">
                  <a16:creationId xmlns:a16="http://schemas.microsoft.com/office/drawing/2014/main" id="{631D383A-B042-4158-AF66-ED9ACB73A331}"/>
                </a:ext>
              </a:extLst>
            </p:cNvPr>
            <p:cNvSpPr/>
            <p:nvPr/>
          </p:nvSpPr>
          <p:spPr>
            <a:xfrm>
              <a:off x="111020" y="3390708"/>
              <a:ext cx="2680818" cy="2680818"/>
            </a:xfrm>
            <a:prstGeom prst="arc">
              <a:avLst>
                <a:gd name="adj1" fmla="val 2649963"/>
                <a:gd name="adj2" fmla="val 8443340"/>
              </a:avLst>
            </a:prstGeom>
            <a:ln w="41275">
              <a:solidFill>
                <a:schemeClr val="bg1">
                  <a:alpha val="2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86" name="타원 85">
              <a:extLst>
                <a:ext uri="{FF2B5EF4-FFF2-40B4-BE49-F238E27FC236}">
                  <a16:creationId xmlns:a16="http://schemas.microsoft.com/office/drawing/2014/main" id="{591AFD98-7559-4638-B331-ABC2C47E7ED0}"/>
                </a:ext>
              </a:extLst>
            </p:cNvPr>
            <p:cNvSpPr/>
            <p:nvPr/>
          </p:nvSpPr>
          <p:spPr>
            <a:xfrm>
              <a:off x="364276" y="4004985"/>
              <a:ext cx="85558" cy="855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87" name="타원 86">
              <a:extLst>
                <a:ext uri="{FF2B5EF4-FFF2-40B4-BE49-F238E27FC236}">
                  <a16:creationId xmlns:a16="http://schemas.microsoft.com/office/drawing/2014/main" id="{DF719DAD-7EA4-4604-9D32-96A126280548}"/>
                </a:ext>
              </a:extLst>
            </p:cNvPr>
            <p:cNvSpPr/>
            <p:nvPr/>
          </p:nvSpPr>
          <p:spPr>
            <a:xfrm>
              <a:off x="1634805" y="5793354"/>
              <a:ext cx="85558" cy="855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cxnSp>
          <p:nvCxnSpPr>
            <p:cNvPr id="90" name="직선 연결선 89">
              <a:extLst>
                <a:ext uri="{FF2B5EF4-FFF2-40B4-BE49-F238E27FC236}">
                  <a16:creationId xmlns:a16="http://schemas.microsoft.com/office/drawing/2014/main" id="{4E5D0832-B879-4A55-B7F2-FDCB2D0423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5980" y="3226628"/>
              <a:ext cx="335679" cy="1556982"/>
            </a:xfrm>
            <a:prstGeom prst="line">
              <a:avLst/>
            </a:prstGeom>
            <a:ln w="22225" cap="rnd">
              <a:solidFill>
                <a:schemeClr val="bg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2CDE8C95-1BAC-48A5-BD4C-E404602BCDDB}"/>
                </a:ext>
              </a:extLst>
            </p:cNvPr>
            <p:cNvSpPr/>
            <p:nvPr/>
          </p:nvSpPr>
          <p:spPr>
            <a:xfrm>
              <a:off x="473102" y="3752790"/>
              <a:ext cx="1956654" cy="1956654"/>
            </a:xfrm>
            <a:prstGeom prst="ellipse">
              <a:avLst/>
            </a:prstGeom>
            <a:solidFill>
              <a:srgbClr val="41AEAA"/>
            </a:solidFill>
            <a:ln w="508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93" name="원호 92">
              <a:extLst>
                <a:ext uri="{FF2B5EF4-FFF2-40B4-BE49-F238E27FC236}">
                  <a16:creationId xmlns:a16="http://schemas.microsoft.com/office/drawing/2014/main" id="{93F9DB04-AD57-4A93-B0F0-C76586AE27EA}"/>
                </a:ext>
              </a:extLst>
            </p:cNvPr>
            <p:cNvSpPr/>
            <p:nvPr/>
          </p:nvSpPr>
          <p:spPr>
            <a:xfrm>
              <a:off x="96158" y="3375846"/>
              <a:ext cx="2710542" cy="2710542"/>
            </a:xfrm>
            <a:prstGeom prst="arc">
              <a:avLst>
                <a:gd name="adj1" fmla="val 16331812"/>
                <a:gd name="adj2" fmla="val 18777107"/>
              </a:avLst>
            </a:prstGeom>
            <a:ln w="19050">
              <a:solidFill>
                <a:schemeClr val="bg1">
                  <a:alpha val="2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96" name="원호 95">
              <a:extLst>
                <a:ext uri="{FF2B5EF4-FFF2-40B4-BE49-F238E27FC236}">
                  <a16:creationId xmlns:a16="http://schemas.microsoft.com/office/drawing/2014/main" id="{B124ECB0-89AA-46DD-BA4C-7F36AEC65518}"/>
                </a:ext>
              </a:extLst>
            </p:cNvPr>
            <p:cNvSpPr/>
            <p:nvPr/>
          </p:nvSpPr>
          <p:spPr>
            <a:xfrm>
              <a:off x="190308" y="3469996"/>
              <a:ext cx="2522242" cy="2522242"/>
            </a:xfrm>
            <a:prstGeom prst="arc">
              <a:avLst>
                <a:gd name="adj1" fmla="val 6340815"/>
                <a:gd name="adj2" fmla="val 11520862"/>
              </a:avLst>
            </a:prstGeom>
            <a:ln w="19050">
              <a:solidFill>
                <a:schemeClr val="bg1">
                  <a:alpha val="2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pic>
          <p:nvPicPr>
            <p:cNvPr id="98" name="그림 97">
              <a:extLst>
                <a:ext uri="{FF2B5EF4-FFF2-40B4-BE49-F238E27FC236}">
                  <a16:creationId xmlns:a16="http://schemas.microsoft.com/office/drawing/2014/main" id="{1A2A280A-C620-4026-862B-76B4D5F70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251" y="4136489"/>
              <a:ext cx="1379742" cy="1162020"/>
            </a:xfrm>
            <a:prstGeom prst="rect">
              <a:avLst/>
            </a:prstGeom>
          </p:spPr>
        </p:pic>
      </p:grpSp>
      <p:pic>
        <p:nvPicPr>
          <p:cNvPr id="101" name="그림 100">
            <a:extLst>
              <a:ext uri="{FF2B5EF4-FFF2-40B4-BE49-F238E27FC236}">
                <a16:creationId xmlns:a16="http://schemas.microsoft.com/office/drawing/2014/main" id="{FFAEA6A6-4B93-43FD-925F-D97366C67C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306" y="140819"/>
            <a:ext cx="1278079" cy="33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8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직사각형 70">
            <a:extLst>
              <a:ext uri="{FF2B5EF4-FFF2-40B4-BE49-F238E27FC236}">
                <a16:creationId xmlns:a16="http://schemas.microsoft.com/office/drawing/2014/main" id="{EF29B942-84DA-47CE-8A52-D5DE2D23AA62}"/>
              </a:ext>
            </a:extLst>
          </p:cNvPr>
          <p:cNvSpPr/>
          <p:nvPr/>
        </p:nvSpPr>
        <p:spPr>
          <a:xfrm>
            <a:off x="0" y="1354076"/>
            <a:ext cx="9144000" cy="502767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1EE5107-C8E3-468A-898D-6542D2934F89}"/>
              </a:ext>
            </a:extLst>
          </p:cNvPr>
          <p:cNvSpPr txBox="1"/>
          <p:nvPr/>
        </p:nvSpPr>
        <p:spPr>
          <a:xfrm>
            <a:off x="314528" y="176263"/>
            <a:ext cx="149656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시각장애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6ACF65B8-F51F-444D-9B20-71857725E4C0}"/>
              </a:ext>
            </a:extLst>
          </p:cNvPr>
          <p:cNvGrpSpPr/>
          <p:nvPr/>
        </p:nvGrpSpPr>
        <p:grpSpPr>
          <a:xfrm>
            <a:off x="6180651" y="1564794"/>
            <a:ext cx="2520242" cy="4372685"/>
            <a:chOff x="6180651" y="1564794"/>
            <a:chExt cx="2520242" cy="4372685"/>
          </a:xfrm>
        </p:grpSpPr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7CE4D975-C89E-462A-AB35-F0B4224FC602}"/>
                </a:ext>
              </a:extLst>
            </p:cNvPr>
            <p:cNvSpPr/>
            <p:nvPr/>
          </p:nvSpPr>
          <p:spPr>
            <a:xfrm>
              <a:off x="6180651" y="3711229"/>
              <a:ext cx="2520242" cy="2226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144000" algn="l" defTabSz="45720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A279B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출입문은 완전히 열거나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</a:t>
              </a:r>
              <a:b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  </a:t>
              </a: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완전히 닫아 두는 것이 안전</a:t>
              </a:r>
              <a:endParaRPr kumimoji="0" lang="en-US" altLang="ko-KR" sz="1600" b="1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144000" algn="l" defTabSz="45720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A279B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600" b="1" i="0" u="none" strike="noStrike" kern="1200" cap="none" spc="-9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위치를 알려줄 때 구체적으로</a:t>
              </a:r>
              <a:r>
                <a:rPr kumimoji="0" lang="en-US" altLang="ko-KR" sz="1600" b="1" i="0" u="none" strike="noStrike" kern="1200" cap="none" spc="-9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/>
              </a:r>
              <a:br>
                <a:rPr kumimoji="0" lang="en-US" altLang="ko-KR" sz="1600" b="1" i="0" u="none" strike="noStrike" kern="1200" cap="none" spc="-9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   </a:t>
              </a:r>
              <a:r>
                <a:rPr lang="ko-KR" altLang="en-US" sz="1400" b="1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예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) 2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발짝 앞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1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미터 앞 등</a:t>
              </a:r>
              <a:endParaRPr kumimoji="0" lang="en-US" altLang="ko-KR" sz="1400" b="1" i="0" u="none" strike="noStrike" kern="1200" cap="none" spc="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144000" algn="l" defTabSz="45720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A279B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함께 걸을 때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</a:t>
              </a:r>
              <a:b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  </a:t>
              </a: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지팡이 반대쪽에서 팔을 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/>
              </a:r>
              <a:b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  </a:t>
              </a: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잡고 이동</a:t>
              </a:r>
            </a:p>
          </p:txBody>
        </p:sp>
        <p:sp>
          <p:nvSpPr>
            <p:cNvPr id="86" name="타원 85">
              <a:extLst>
                <a:ext uri="{FF2B5EF4-FFF2-40B4-BE49-F238E27FC236}">
                  <a16:creationId xmlns:a16="http://schemas.microsoft.com/office/drawing/2014/main" id="{1F214325-2A13-46DE-BF6E-965BDC1DB008}"/>
                </a:ext>
              </a:extLst>
            </p:cNvPr>
            <p:cNvSpPr/>
            <p:nvPr/>
          </p:nvSpPr>
          <p:spPr>
            <a:xfrm>
              <a:off x="6516787" y="1651243"/>
              <a:ext cx="1843523" cy="1843523"/>
            </a:xfrm>
            <a:prstGeom prst="ellipse">
              <a:avLst/>
            </a:prstGeom>
            <a:gradFill flip="none" rotWithShape="1">
              <a:gsLst>
                <a:gs pos="34000">
                  <a:srgbClr val="8D79B5"/>
                </a:gs>
                <a:gs pos="100000">
                  <a:srgbClr val="7D79B7"/>
                </a:gs>
                <a:gs pos="0">
                  <a:schemeClr val="accent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C378E5A-5BD8-4673-A493-1347772F9653}"/>
                </a:ext>
              </a:extLst>
            </p:cNvPr>
            <p:cNvSpPr txBox="1"/>
            <p:nvPr/>
          </p:nvSpPr>
          <p:spPr>
            <a:xfrm>
              <a:off x="6532842" y="2559992"/>
              <a:ext cx="18114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914400" latinLnBrk="1">
                <a:defRPr sz="2200" b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2413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2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이동에 불편이 없도록</a:t>
              </a: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F48B9387-BA45-4875-92B2-CEFA90DD7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3646" y="2015120"/>
              <a:ext cx="589401" cy="458422"/>
            </a:xfrm>
            <a:custGeom>
              <a:avLst/>
              <a:gdLst>
                <a:gd name="T0" fmla="*/ 5849 w 6246"/>
                <a:gd name="T1" fmla="*/ 3218 h 4863"/>
                <a:gd name="T2" fmla="*/ 4836 w 6246"/>
                <a:gd name="T3" fmla="*/ 4223 h 4863"/>
                <a:gd name="T4" fmla="*/ 3822 w 6246"/>
                <a:gd name="T5" fmla="*/ 3210 h 4863"/>
                <a:gd name="T6" fmla="*/ 4597 w 6246"/>
                <a:gd name="T7" fmla="*/ 2226 h 4863"/>
                <a:gd name="T8" fmla="*/ 4579 w 6246"/>
                <a:gd name="T9" fmla="*/ 1748 h 4863"/>
                <a:gd name="T10" fmla="*/ 4217 w 6246"/>
                <a:gd name="T11" fmla="*/ 1861 h 4863"/>
                <a:gd name="T12" fmla="*/ 3966 w 6246"/>
                <a:gd name="T13" fmla="*/ 818 h 4863"/>
                <a:gd name="T14" fmla="*/ 3448 w 6246"/>
                <a:gd name="T15" fmla="*/ 654 h 4863"/>
                <a:gd name="T16" fmla="*/ 3394 w 6246"/>
                <a:gd name="T17" fmla="*/ 666 h 4863"/>
                <a:gd name="T18" fmla="*/ 3275 w 6246"/>
                <a:gd name="T19" fmla="*/ 703 h 4863"/>
                <a:gd name="T20" fmla="*/ 2438 w 6246"/>
                <a:gd name="T21" fmla="*/ 827 h 4863"/>
                <a:gd name="T22" fmla="*/ 2319 w 6246"/>
                <a:gd name="T23" fmla="*/ 733 h 4863"/>
                <a:gd name="T24" fmla="*/ 2333 w 6246"/>
                <a:gd name="T25" fmla="*/ 634 h 4863"/>
                <a:gd name="T26" fmla="*/ 1890 w 6246"/>
                <a:gd name="T27" fmla="*/ 41 h 4863"/>
                <a:gd name="T28" fmla="*/ 1297 w 6246"/>
                <a:gd name="T29" fmla="*/ 485 h 4863"/>
                <a:gd name="T30" fmla="*/ 1087 w 6246"/>
                <a:gd name="T31" fmla="*/ 1938 h 4863"/>
                <a:gd name="T32" fmla="*/ 1086 w 6246"/>
                <a:gd name="T33" fmla="*/ 1957 h 4863"/>
                <a:gd name="T34" fmla="*/ 965 w 6246"/>
                <a:gd name="T35" fmla="*/ 2827 h 4863"/>
                <a:gd name="T36" fmla="*/ 838 w 6246"/>
                <a:gd name="T37" fmla="*/ 3435 h 4863"/>
                <a:gd name="T38" fmla="*/ 285 w 6246"/>
                <a:gd name="T39" fmla="*/ 4206 h 4863"/>
                <a:gd name="T40" fmla="*/ 769 w 6246"/>
                <a:gd name="T41" fmla="*/ 4517 h 4863"/>
                <a:gd name="T42" fmla="*/ 1305 w 6246"/>
                <a:gd name="T43" fmla="*/ 3833 h 4863"/>
                <a:gd name="T44" fmla="*/ 1614 w 6246"/>
                <a:gd name="T45" fmla="*/ 2589 h 4863"/>
                <a:gd name="T46" fmla="*/ 2215 w 6246"/>
                <a:gd name="T47" fmla="*/ 3887 h 4863"/>
                <a:gd name="T48" fmla="*/ 2493 w 6246"/>
                <a:gd name="T49" fmla="*/ 4489 h 4863"/>
                <a:gd name="T50" fmla="*/ 3019 w 6246"/>
                <a:gd name="T51" fmla="*/ 4276 h 4863"/>
                <a:gd name="T52" fmla="*/ 2296 w 6246"/>
                <a:gd name="T53" fmla="*/ 2603 h 4863"/>
                <a:gd name="T54" fmla="*/ 2113 w 6246"/>
                <a:gd name="T55" fmla="*/ 2139 h 4863"/>
                <a:gd name="T56" fmla="*/ 2124 w 6246"/>
                <a:gd name="T57" fmla="*/ 2087 h 4863"/>
                <a:gd name="T58" fmla="*/ 2236 w 6246"/>
                <a:gd name="T59" fmla="*/ 1311 h 4863"/>
                <a:gd name="T60" fmla="*/ 2709 w 6246"/>
                <a:gd name="T61" fmla="*/ 1417 h 4863"/>
                <a:gd name="T62" fmla="*/ 3549 w 6246"/>
                <a:gd name="T63" fmla="*/ 1149 h 4863"/>
                <a:gd name="T64" fmla="*/ 3646 w 6246"/>
                <a:gd name="T65" fmla="*/ 1041 h 4863"/>
                <a:gd name="T66" fmla="*/ 3712 w 6246"/>
                <a:gd name="T67" fmla="*/ 1082 h 4863"/>
                <a:gd name="T68" fmla="*/ 3852 w 6246"/>
                <a:gd name="T69" fmla="*/ 2099 h 4863"/>
                <a:gd name="T70" fmla="*/ 3351 w 6246"/>
                <a:gd name="T71" fmla="*/ 3210 h 4863"/>
                <a:gd name="T72" fmla="*/ 4836 w 6246"/>
                <a:gd name="T73" fmla="*/ 4694 h 4863"/>
                <a:gd name="T74" fmla="*/ 6223 w 6246"/>
                <a:gd name="T75" fmla="*/ 3738 h 4863"/>
                <a:gd name="T76" fmla="*/ 6179 w 6246"/>
                <a:gd name="T77" fmla="*/ 3279 h 4863"/>
                <a:gd name="T78" fmla="*/ 5849 w 6246"/>
                <a:gd name="T79" fmla="*/ 3218 h 4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246" h="4863">
                  <a:moveTo>
                    <a:pt x="5849" y="3218"/>
                  </a:moveTo>
                  <a:cubicBezTo>
                    <a:pt x="5845" y="3773"/>
                    <a:pt x="5392" y="4223"/>
                    <a:pt x="4836" y="4223"/>
                  </a:cubicBezTo>
                  <a:cubicBezTo>
                    <a:pt x="4277" y="4223"/>
                    <a:pt x="3822" y="3769"/>
                    <a:pt x="3822" y="3210"/>
                  </a:cubicBezTo>
                  <a:cubicBezTo>
                    <a:pt x="3822" y="2733"/>
                    <a:pt x="4153" y="2333"/>
                    <a:pt x="4597" y="2226"/>
                  </a:cubicBezTo>
                  <a:cubicBezTo>
                    <a:pt x="4589" y="2093"/>
                    <a:pt x="4583" y="1936"/>
                    <a:pt x="4579" y="1748"/>
                  </a:cubicBezTo>
                  <a:cubicBezTo>
                    <a:pt x="4452" y="1770"/>
                    <a:pt x="4331" y="1808"/>
                    <a:pt x="4217" y="1861"/>
                  </a:cubicBezTo>
                  <a:cubicBezTo>
                    <a:pt x="4212" y="1363"/>
                    <a:pt x="4178" y="1021"/>
                    <a:pt x="3966" y="818"/>
                  </a:cubicBezTo>
                  <a:cubicBezTo>
                    <a:pt x="3841" y="698"/>
                    <a:pt x="3672" y="644"/>
                    <a:pt x="3448" y="654"/>
                  </a:cubicBezTo>
                  <a:cubicBezTo>
                    <a:pt x="3429" y="655"/>
                    <a:pt x="3411" y="660"/>
                    <a:pt x="3394" y="666"/>
                  </a:cubicBezTo>
                  <a:cubicBezTo>
                    <a:pt x="3353" y="669"/>
                    <a:pt x="3312" y="680"/>
                    <a:pt x="3275" y="703"/>
                  </a:cubicBezTo>
                  <a:cubicBezTo>
                    <a:pt x="2949" y="903"/>
                    <a:pt x="2652" y="947"/>
                    <a:pt x="2438" y="827"/>
                  </a:cubicBezTo>
                  <a:cubicBezTo>
                    <a:pt x="2394" y="802"/>
                    <a:pt x="2354" y="770"/>
                    <a:pt x="2319" y="733"/>
                  </a:cubicBezTo>
                  <a:cubicBezTo>
                    <a:pt x="2333" y="634"/>
                    <a:pt x="2333" y="634"/>
                    <a:pt x="2333" y="634"/>
                  </a:cubicBezTo>
                  <a:cubicBezTo>
                    <a:pt x="2374" y="348"/>
                    <a:pt x="2176" y="83"/>
                    <a:pt x="1890" y="41"/>
                  </a:cubicBezTo>
                  <a:cubicBezTo>
                    <a:pt x="1604" y="0"/>
                    <a:pt x="1338" y="199"/>
                    <a:pt x="1297" y="485"/>
                  </a:cubicBezTo>
                  <a:cubicBezTo>
                    <a:pt x="1087" y="1938"/>
                    <a:pt x="1087" y="1938"/>
                    <a:pt x="1087" y="1938"/>
                  </a:cubicBezTo>
                  <a:cubicBezTo>
                    <a:pt x="1086" y="1944"/>
                    <a:pt x="1086" y="1950"/>
                    <a:pt x="1086" y="1957"/>
                  </a:cubicBezTo>
                  <a:cubicBezTo>
                    <a:pt x="1045" y="2200"/>
                    <a:pt x="1005" y="2474"/>
                    <a:pt x="965" y="2827"/>
                  </a:cubicBezTo>
                  <a:cubicBezTo>
                    <a:pt x="935" y="3088"/>
                    <a:pt x="899" y="3355"/>
                    <a:pt x="838" y="3435"/>
                  </a:cubicBezTo>
                  <a:cubicBezTo>
                    <a:pt x="639" y="3695"/>
                    <a:pt x="487" y="3949"/>
                    <a:pt x="285" y="4206"/>
                  </a:cubicBezTo>
                  <a:cubicBezTo>
                    <a:pt x="0" y="4570"/>
                    <a:pt x="508" y="4850"/>
                    <a:pt x="769" y="4517"/>
                  </a:cubicBezTo>
                  <a:cubicBezTo>
                    <a:pt x="948" y="4289"/>
                    <a:pt x="1127" y="4061"/>
                    <a:pt x="1305" y="3833"/>
                  </a:cubicBezTo>
                  <a:cubicBezTo>
                    <a:pt x="1559" y="3510"/>
                    <a:pt x="1548" y="2984"/>
                    <a:pt x="1614" y="2589"/>
                  </a:cubicBezTo>
                  <a:cubicBezTo>
                    <a:pt x="1814" y="3022"/>
                    <a:pt x="2015" y="3454"/>
                    <a:pt x="2215" y="3887"/>
                  </a:cubicBezTo>
                  <a:cubicBezTo>
                    <a:pt x="2308" y="4088"/>
                    <a:pt x="2401" y="4288"/>
                    <a:pt x="2493" y="4489"/>
                  </a:cubicBezTo>
                  <a:cubicBezTo>
                    <a:pt x="2667" y="4863"/>
                    <a:pt x="3201" y="4669"/>
                    <a:pt x="3019" y="4276"/>
                  </a:cubicBezTo>
                  <a:cubicBezTo>
                    <a:pt x="2760" y="3718"/>
                    <a:pt x="2555" y="3161"/>
                    <a:pt x="2296" y="2603"/>
                  </a:cubicBezTo>
                  <a:cubicBezTo>
                    <a:pt x="2226" y="2450"/>
                    <a:pt x="2120" y="2301"/>
                    <a:pt x="2113" y="2139"/>
                  </a:cubicBezTo>
                  <a:cubicBezTo>
                    <a:pt x="2118" y="2122"/>
                    <a:pt x="2121" y="2105"/>
                    <a:pt x="2124" y="2087"/>
                  </a:cubicBezTo>
                  <a:cubicBezTo>
                    <a:pt x="2236" y="1311"/>
                    <a:pt x="2236" y="1311"/>
                    <a:pt x="2236" y="1311"/>
                  </a:cubicBezTo>
                  <a:cubicBezTo>
                    <a:pt x="2349" y="1366"/>
                    <a:pt x="2508" y="1417"/>
                    <a:pt x="2709" y="1417"/>
                  </a:cubicBezTo>
                  <a:cubicBezTo>
                    <a:pt x="2938" y="1417"/>
                    <a:pt x="3220" y="1351"/>
                    <a:pt x="3549" y="1149"/>
                  </a:cubicBezTo>
                  <a:cubicBezTo>
                    <a:pt x="3592" y="1122"/>
                    <a:pt x="3625" y="1084"/>
                    <a:pt x="3646" y="1041"/>
                  </a:cubicBezTo>
                  <a:cubicBezTo>
                    <a:pt x="3685" y="1056"/>
                    <a:pt x="3703" y="1073"/>
                    <a:pt x="3712" y="1082"/>
                  </a:cubicBezTo>
                  <a:cubicBezTo>
                    <a:pt x="3847" y="1211"/>
                    <a:pt x="3852" y="1601"/>
                    <a:pt x="3852" y="2099"/>
                  </a:cubicBezTo>
                  <a:cubicBezTo>
                    <a:pt x="3545" y="2371"/>
                    <a:pt x="3351" y="2768"/>
                    <a:pt x="3351" y="3210"/>
                  </a:cubicBezTo>
                  <a:cubicBezTo>
                    <a:pt x="3351" y="4028"/>
                    <a:pt x="4017" y="4694"/>
                    <a:pt x="4836" y="4694"/>
                  </a:cubicBezTo>
                  <a:cubicBezTo>
                    <a:pt x="5469" y="4694"/>
                    <a:pt x="6010" y="4296"/>
                    <a:pt x="6223" y="3738"/>
                  </a:cubicBezTo>
                  <a:cubicBezTo>
                    <a:pt x="6246" y="3385"/>
                    <a:pt x="6198" y="3299"/>
                    <a:pt x="6179" y="3279"/>
                  </a:cubicBezTo>
                  <a:cubicBezTo>
                    <a:pt x="6170" y="3270"/>
                    <a:pt x="6111" y="3223"/>
                    <a:pt x="5849" y="3218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578" tIns="41289" rIns="82578" bIns="4128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9" name="Oval 12">
              <a:extLst>
                <a:ext uri="{FF2B5EF4-FFF2-40B4-BE49-F238E27FC236}">
                  <a16:creationId xmlns:a16="http://schemas.microsoft.com/office/drawing/2014/main" id="{79220BEA-41EB-440C-B8C6-C6915AFEA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7601" y="1963418"/>
              <a:ext cx="96510" cy="96510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578" tIns="41289" rIns="82578" bIns="4128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BA1497EF-424C-4240-BAEA-3CE8855CC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4835" y="2075439"/>
              <a:ext cx="224041" cy="358466"/>
            </a:xfrm>
            <a:custGeom>
              <a:avLst/>
              <a:gdLst>
                <a:gd name="T0" fmla="*/ 2028 w 2376"/>
                <a:gd name="T1" fmla="*/ 2126 h 3804"/>
                <a:gd name="T2" fmla="*/ 1121 w 2376"/>
                <a:gd name="T3" fmla="*/ 1841 h 3804"/>
                <a:gd name="T4" fmla="*/ 976 w 2376"/>
                <a:gd name="T5" fmla="*/ 1844 h 3804"/>
                <a:gd name="T6" fmla="*/ 937 w 2376"/>
                <a:gd name="T7" fmla="*/ 1789 h 3804"/>
                <a:gd name="T8" fmla="*/ 910 w 2376"/>
                <a:gd name="T9" fmla="*/ 1500 h 3804"/>
                <a:gd name="T10" fmla="*/ 1643 w 2376"/>
                <a:gd name="T11" fmla="*/ 1708 h 3804"/>
                <a:gd name="T12" fmla="*/ 1878 w 2376"/>
                <a:gd name="T13" fmla="*/ 1472 h 3804"/>
                <a:gd name="T14" fmla="*/ 1643 w 2376"/>
                <a:gd name="T15" fmla="*/ 1237 h 3804"/>
                <a:gd name="T16" fmla="*/ 891 w 2376"/>
                <a:gd name="T17" fmla="*/ 669 h 3804"/>
                <a:gd name="T18" fmla="*/ 890 w 2376"/>
                <a:gd name="T19" fmla="*/ 445 h 3804"/>
                <a:gd name="T20" fmla="*/ 445 w 2376"/>
                <a:gd name="T21" fmla="*/ 0 h 3804"/>
                <a:gd name="T22" fmla="*/ 0 w 2376"/>
                <a:gd name="T23" fmla="*/ 445 h 3804"/>
                <a:gd name="T24" fmla="*/ 5 w 2376"/>
                <a:gd name="T25" fmla="*/ 1089 h 3804"/>
                <a:gd name="T26" fmla="*/ 23 w 2376"/>
                <a:gd name="T27" fmla="*/ 1562 h 3804"/>
                <a:gd name="T28" fmla="*/ 34 w 2376"/>
                <a:gd name="T29" fmla="*/ 1710 h 3804"/>
                <a:gd name="T30" fmla="*/ 96 w 2376"/>
                <a:gd name="T31" fmla="*/ 2099 h 3804"/>
                <a:gd name="T32" fmla="*/ 382 w 2376"/>
                <a:gd name="T33" fmla="*/ 2469 h 3804"/>
                <a:gd name="T34" fmla="*/ 383 w 2376"/>
                <a:gd name="T35" fmla="*/ 2469 h 3804"/>
                <a:gd name="T36" fmla="*/ 398 w 2376"/>
                <a:gd name="T37" fmla="*/ 2477 h 3804"/>
                <a:gd name="T38" fmla="*/ 425 w 2376"/>
                <a:gd name="T39" fmla="*/ 2488 h 3804"/>
                <a:gd name="T40" fmla="*/ 434 w 2376"/>
                <a:gd name="T41" fmla="*/ 2491 h 3804"/>
                <a:gd name="T42" fmla="*/ 441 w 2376"/>
                <a:gd name="T43" fmla="*/ 2493 h 3804"/>
                <a:gd name="T44" fmla="*/ 596 w 2376"/>
                <a:gd name="T45" fmla="*/ 2519 h 3804"/>
                <a:gd name="T46" fmla="*/ 767 w 2376"/>
                <a:gd name="T47" fmla="*/ 2485 h 3804"/>
                <a:gd name="T48" fmla="*/ 1119 w 2376"/>
                <a:gd name="T49" fmla="*/ 2469 h 3804"/>
                <a:gd name="T50" fmla="*/ 1577 w 2376"/>
                <a:gd name="T51" fmla="*/ 2563 h 3804"/>
                <a:gd name="T52" fmla="*/ 1579 w 2376"/>
                <a:gd name="T53" fmla="*/ 2566 h 3804"/>
                <a:gd name="T54" fmla="*/ 1637 w 2376"/>
                <a:gd name="T55" fmla="*/ 2699 h 3804"/>
                <a:gd name="T56" fmla="*/ 1660 w 2376"/>
                <a:gd name="T57" fmla="*/ 3447 h 3804"/>
                <a:gd name="T58" fmla="*/ 1928 w 2376"/>
                <a:gd name="T59" fmla="*/ 3801 h 3804"/>
                <a:gd name="T60" fmla="*/ 1972 w 2376"/>
                <a:gd name="T61" fmla="*/ 3804 h 3804"/>
                <a:gd name="T62" fmla="*/ 2282 w 2376"/>
                <a:gd name="T63" fmla="*/ 3533 h 3804"/>
                <a:gd name="T64" fmla="*/ 2028 w 2376"/>
                <a:gd name="T65" fmla="*/ 2126 h 3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76" h="3804">
                  <a:moveTo>
                    <a:pt x="2028" y="2126"/>
                  </a:moveTo>
                  <a:cubicBezTo>
                    <a:pt x="1823" y="1914"/>
                    <a:pt x="1527" y="1841"/>
                    <a:pt x="1121" y="1841"/>
                  </a:cubicBezTo>
                  <a:cubicBezTo>
                    <a:pt x="1074" y="1841"/>
                    <a:pt x="1026" y="1842"/>
                    <a:pt x="976" y="1844"/>
                  </a:cubicBezTo>
                  <a:cubicBezTo>
                    <a:pt x="964" y="1824"/>
                    <a:pt x="951" y="1806"/>
                    <a:pt x="937" y="1789"/>
                  </a:cubicBezTo>
                  <a:cubicBezTo>
                    <a:pt x="927" y="1732"/>
                    <a:pt x="918" y="1640"/>
                    <a:pt x="910" y="1500"/>
                  </a:cubicBezTo>
                  <a:cubicBezTo>
                    <a:pt x="1108" y="1636"/>
                    <a:pt x="1353" y="1708"/>
                    <a:pt x="1643" y="1708"/>
                  </a:cubicBezTo>
                  <a:cubicBezTo>
                    <a:pt x="1773" y="1708"/>
                    <a:pt x="1878" y="1602"/>
                    <a:pt x="1878" y="1472"/>
                  </a:cubicBezTo>
                  <a:cubicBezTo>
                    <a:pt x="1878" y="1342"/>
                    <a:pt x="1773" y="1237"/>
                    <a:pt x="1643" y="1237"/>
                  </a:cubicBezTo>
                  <a:cubicBezTo>
                    <a:pt x="1487" y="1237"/>
                    <a:pt x="1064" y="1237"/>
                    <a:pt x="891" y="669"/>
                  </a:cubicBezTo>
                  <a:cubicBezTo>
                    <a:pt x="890" y="598"/>
                    <a:pt x="890" y="524"/>
                    <a:pt x="890" y="445"/>
                  </a:cubicBezTo>
                  <a:cubicBezTo>
                    <a:pt x="890" y="199"/>
                    <a:pt x="691" y="0"/>
                    <a:pt x="445" y="0"/>
                  </a:cubicBezTo>
                  <a:cubicBezTo>
                    <a:pt x="199" y="0"/>
                    <a:pt x="0" y="199"/>
                    <a:pt x="0" y="445"/>
                  </a:cubicBezTo>
                  <a:cubicBezTo>
                    <a:pt x="0" y="694"/>
                    <a:pt x="2" y="906"/>
                    <a:pt x="5" y="1089"/>
                  </a:cubicBezTo>
                  <a:cubicBezTo>
                    <a:pt x="9" y="1275"/>
                    <a:pt x="15" y="1431"/>
                    <a:pt x="23" y="1562"/>
                  </a:cubicBezTo>
                  <a:cubicBezTo>
                    <a:pt x="26" y="1615"/>
                    <a:pt x="30" y="1664"/>
                    <a:pt x="34" y="1710"/>
                  </a:cubicBezTo>
                  <a:cubicBezTo>
                    <a:pt x="48" y="1879"/>
                    <a:pt x="68" y="2003"/>
                    <a:pt x="96" y="2099"/>
                  </a:cubicBezTo>
                  <a:cubicBezTo>
                    <a:pt x="158" y="2312"/>
                    <a:pt x="275" y="2417"/>
                    <a:pt x="382" y="2469"/>
                  </a:cubicBezTo>
                  <a:cubicBezTo>
                    <a:pt x="383" y="2469"/>
                    <a:pt x="383" y="2469"/>
                    <a:pt x="383" y="2469"/>
                  </a:cubicBezTo>
                  <a:cubicBezTo>
                    <a:pt x="388" y="2472"/>
                    <a:pt x="393" y="2474"/>
                    <a:pt x="398" y="2477"/>
                  </a:cubicBezTo>
                  <a:cubicBezTo>
                    <a:pt x="407" y="2481"/>
                    <a:pt x="416" y="2484"/>
                    <a:pt x="425" y="2488"/>
                  </a:cubicBezTo>
                  <a:cubicBezTo>
                    <a:pt x="428" y="2489"/>
                    <a:pt x="431" y="2490"/>
                    <a:pt x="434" y="2491"/>
                  </a:cubicBezTo>
                  <a:cubicBezTo>
                    <a:pt x="436" y="2492"/>
                    <a:pt x="439" y="2492"/>
                    <a:pt x="441" y="2493"/>
                  </a:cubicBezTo>
                  <a:cubicBezTo>
                    <a:pt x="507" y="2515"/>
                    <a:pt x="564" y="2519"/>
                    <a:pt x="596" y="2519"/>
                  </a:cubicBezTo>
                  <a:cubicBezTo>
                    <a:pt x="656" y="2519"/>
                    <a:pt x="714" y="2507"/>
                    <a:pt x="767" y="2485"/>
                  </a:cubicBezTo>
                  <a:cubicBezTo>
                    <a:pt x="874" y="2476"/>
                    <a:pt x="999" y="2469"/>
                    <a:pt x="1119" y="2469"/>
                  </a:cubicBezTo>
                  <a:cubicBezTo>
                    <a:pt x="1319" y="2469"/>
                    <a:pt x="1506" y="2490"/>
                    <a:pt x="1577" y="2563"/>
                  </a:cubicBezTo>
                  <a:cubicBezTo>
                    <a:pt x="1578" y="2564"/>
                    <a:pt x="1578" y="2565"/>
                    <a:pt x="1579" y="2566"/>
                  </a:cubicBezTo>
                  <a:cubicBezTo>
                    <a:pt x="1606" y="2595"/>
                    <a:pt x="1624" y="2642"/>
                    <a:pt x="1637" y="2699"/>
                  </a:cubicBezTo>
                  <a:cubicBezTo>
                    <a:pt x="1686" y="2933"/>
                    <a:pt x="1682" y="3291"/>
                    <a:pt x="1660" y="3447"/>
                  </a:cubicBezTo>
                  <a:cubicBezTo>
                    <a:pt x="1636" y="3619"/>
                    <a:pt x="1756" y="3777"/>
                    <a:pt x="1928" y="3801"/>
                  </a:cubicBezTo>
                  <a:cubicBezTo>
                    <a:pt x="1943" y="3803"/>
                    <a:pt x="1957" y="3804"/>
                    <a:pt x="1972" y="3804"/>
                  </a:cubicBezTo>
                  <a:cubicBezTo>
                    <a:pt x="2126" y="3804"/>
                    <a:pt x="2261" y="3690"/>
                    <a:pt x="2282" y="3533"/>
                  </a:cubicBezTo>
                  <a:cubicBezTo>
                    <a:pt x="2376" y="2857"/>
                    <a:pt x="2322" y="2430"/>
                    <a:pt x="2028" y="212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578" tIns="41289" rIns="82578" bIns="4128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73" name="Oval 14">
              <a:extLst>
                <a:ext uri="{FF2B5EF4-FFF2-40B4-BE49-F238E27FC236}">
                  <a16:creationId xmlns:a16="http://schemas.microsoft.com/office/drawing/2014/main" id="{F2560A6D-0094-44E3-A397-ACEE4F064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0134" y="1897929"/>
              <a:ext cx="106850" cy="106850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578" tIns="41289" rIns="82578" bIns="4128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89" name="타원 88">
              <a:extLst>
                <a:ext uri="{FF2B5EF4-FFF2-40B4-BE49-F238E27FC236}">
                  <a16:creationId xmlns:a16="http://schemas.microsoft.com/office/drawing/2014/main" id="{FF560E05-1011-4817-A342-8F53A1C67AF4}"/>
                </a:ext>
              </a:extLst>
            </p:cNvPr>
            <p:cNvSpPr/>
            <p:nvPr/>
          </p:nvSpPr>
          <p:spPr>
            <a:xfrm>
              <a:off x="6429170" y="1564794"/>
              <a:ext cx="2008749" cy="2008749"/>
            </a:xfrm>
            <a:prstGeom prst="ellipse">
              <a:avLst/>
            </a:prstGeom>
            <a:noFill/>
            <a:ln>
              <a:solidFill>
                <a:srgbClr val="8F79B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cxnSp>
          <p:nvCxnSpPr>
            <p:cNvPr id="94" name="직선 연결선 93">
              <a:extLst>
                <a:ext uri="{FF2B5EF4-FFF2-40B4-BE49-F238E27FC236}">
                  <a16:creationId xmlns:a16="http://schemas.microsoft.com/office/drawing/2014/main" id="{1949F751-DA75-4F09-A8C9-542BCD39D63A}"/>
                </a:ext>
              </a:extLst>
            </p:cNvPr>
            <p:cNvCxnSpPr>
              <a:cxnSpLocks/>
            </p:cNvCxnSpPr>
            <p:nvPr/>
          </p:nvCxnSpPr>
          <p:spPr>
            <a:xfrm>
              <a:off x="6278292" y="4336826"/>
              <a:ext cx="2422601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직선 연결선 94">
              <a:extLst>
                <a:ext uri="{FF2B5EF4-FFF2-40B4-BE49-F238E27FC236}">
                  <a16:creationId xmlns:a16="http://schemas.microsoft.com/office/drawing/2014/main" id="{90A75A05-4E92-4F42-A492-C25E6ED0122E}"/>
                </a:ext>
              </a:extLst>
            </p:cNvPr>
            <p:cNvCxnSpPr>
              <a:cxnSpLocks/>
            </p:cNvCxnSpPr>
            <p:nvPr/>
          </p:nvCxnSpPr>
          <p:spPr>
            <a:xfrm>
              <a:off x="6278292" y="5030246"/>
              <a:ext cx="2422601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C6F0EF6F-F1AB-461A-AA7C-036583298968}"/>
              </a:ext>
            </a:extLst>
          </p:cNvPr>
          <p:cNvGrpSpPr/>
          <p:nvPr/>
        </p:nvGrpSpPr>
        <p:grpSpPr>
          <a:xfrm>
            <a:off x="307721" y="1564794"/>
            <a:ext cx="2829991" cy="4824811"/>
            <a:chOff x="307721" y="1564794"/>
            <a:chExt cx="2829991" cy="4824811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DA17D8D7-68A9-4879-8AE9-5A06BE6929ED}"/>
                </a:ext>
              </a:extLst>
            </p:cNvPr>
            <p:cNvSpPr/>
            <p:nvPr/>
          </p:nvSpPr>
          <p:spPr>
            <a:xfrm>
              <a:off x="479291" y="3998272"/>
              <a:ext cx="21515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말하는 사람 이름 밝히기</a:t>
              </a:r>
              <a:endParaRPr kumimoji="0" lang="en-US" altLang="ko-KR" sz="1600" b="1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1EAB17E6-3B5E-4C4B-9D2B-138E42E1DA51}"/>
                </a:ext>
              </a:extLst>
            </p:cNvPr>
            <p:cNvSpPr/>
            <p:nvPr/>
          </p:nvSpPr>
          <p:spPr>
            <a:xfrm>
              <a:off x="479291" y="3711229"/>
              <a:ext cx="238078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6D549A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회의 중이나 말을 시작할 때</a:t>
              </a:r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A275AC33-8FF0-43C8-ACF9-42DBD3A72598}"/>
                </a:ext>
              </a:extLst>
            </p:cNvPr>
            <p:cNvSpPr/>
            <p:nvPr/>
          </p:nvSpPr>
          <p:spPr>
            <a:xfrm>
              <a:off x="480337" y="4782885"/>
              <a:ext cx="19688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가까이 다가오면 인사 </a:t>
              </a:r>
              <a:endParaRPr kumimoji="0" lang="en-US" altLang="ko-KR" sz="1600" b="1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6D3C78C9-9410-4CDE-81D9-C60806FB7AB9}"/>
                </a:ext>
              </a:extLst>
            </p:cNvPr>
            <p:cNvSpPr/>
            <p:nvPr/>
          </p:nvSpPr>
          <p:spPr>
            <a:xfrm>
              <a:off x="479291" y="4496728"/>
              <a:ext cx="23952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6D549A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복도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6D549A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</a:t>
              </a: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6D549A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통로에서 마주쳤을 때</a:t>
              </a:r>
            </a:p>
          </p:txBody>
        </p: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F04F7231-F149-4BB3-A306-71709067667B}"/>
                </a:ext>
              </a:extLst>
            </p:cNvPr>
            <p:cNvSpPr/>
            <p:nvPr/>
          </p:nvSpPr>
          <p:spPr>
            <a:xfrm>
              <a:off x="457831" y="5584872"/>
              <a:ext cx="14350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주변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</a:t>
              </a: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상황 설명</a:t>
              </a:r>
              <a:endParaRPr kumimoji="0" lang="en-US" altLang="ko-KR" sz="1600" b="1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1A6BE22A-1ABA-4F96-919A-54980749EBBD}"/>
                </a:ext>
              </a:extLst>
            </p:cNvPr>
            <p:cNvSpPr/>
            <p:nvPr/>
          </p:nvSpPr>
          <p:spPr>
            <a:xfrm>
              <a:off x="479291" y="5271153"/>
              <a:ext cx="17860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6D549A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낯선 장소 안내할 때</a:t>
              </a: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56A8B869-515B-4066-8DA6-73538EBBFD69}"/>
                </a:ext>
              </a:extLst>
            </p:cNvPr>
            <p:cNvSpPr/>
            <p:nvPr/>
          </p:nvSpPr>
          <p:spPr>
            <a:xfrm>
              <a:off x="440818" y="3780114"/>
              <a:ext cx="46549" cy="195394"/>
            </a:xfrm>
            <a:prstGeom prst="rect">
              <a:avLst/>
            </a:prstGeom>
            <a:solidFill>
              <a:srgbClr val="6D54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ADF632C7-8208-4C64-94D4-E5DD4976172A}"/>
                </a:ext>
              </a:extLst>
            </p:cNvPr>
            <p:cNvSpPr/>
            <p:nvPr/>
          </p:nvSpPr>
          <p:spPr>
            <a:xfrm>
              <a:off x="440818" y="4560970"/>
              <a:ext cx="46549" cy="195394"/>
            </a:xfrm>
            <a:prstGeom prst="rect">
              <a:avLst/>
            </a:prstGeom>
            <a:solidFill>
              <a:srgbClr val="6D54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id="{809FA236-0AD2-4224-B557-AB865E5CE0A1}"/>
                </a:ext>
              </a:extLst>
            </p:cNvPr>
            <p:cNvSpPr/>
            <p:nvPr/>
          </p:nvSpPr>
          <p:spPr>
            <a:xfrm>
              <a:off x="440818" y="5337233"/>
              <a:ext cx="46549" cy="195394"/>
            </a:xfrm>
            <a:prstGeom prst="rect">
              <a:avLst/>
            </a:prstGeom>
            <a:solidFill>
              <a:srgbClr val="6D54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0321FF0E-D8B8-4FC9-B6D6-180C84440416}"/>
                </a:ext>
              </a:extLst>
            </p:cNvPr>
            <p:cNvSpPr/>
            <p:nvPr/>
          </p:nvSpPr>
          <p:spPr>
            <a:xfrm>
              <a:off x="712836" y="1651243"/>
              <a:ext cx="1843523" cy="1843523"/>
            </a:xfrm>
            <a:prstGeom prst="ellipse">
              <a:avLst/>
            </a:prstGeom>
            <a:gradFill flip="none" rotWithShape="1">
              <a:gsLst>
                <a:gs pos="34000">
                  <a:srgbClr val="8D79B5"/>
                </a:gs>
                <a:gs pos="100000">
                  <a:srgbClr val="7D79B7"/>
                </a:gs>
                <a:gs pos="0">
                  <a:schemeClr val="accent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9EB67E-C176-4273-A94A-FD41556F55EF}"/>
                </a:ext>
              </a:extLst>
            </p:cNvPr>
            <p:cNvSpPr txBox="1"/>
            <p:nvPr/>
          </p:nvSpPr>
          <p:spPr>
            <a:xfrm>
              <a:off x="1014727" y="2578501"/>
              <a:ext cx="11981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914400" latinLnBrk="1">
                <a:defRPr sz="2200" b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2413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2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상세히 </a:t>
              </a:r>
              <a:r>
                <a:rPr kumimoji="1" lang="en-US" altLang="ko-KR" sz="2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/>
              </a:r>
              <a:br>
                <a:rPr kumimoji="1" lang="en-US" altLang="ko-KR" sz="2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</a:br>
              <a:r>
                <a:rPr kumimoji="1" lang="ko-KR" altLang="en-US" sz="2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설명하고</a:t>
              </a: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404B6F3-7E84-4A5A-801B-7211DE2028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0688" y="1930705"/>
              <a:ext cx="556104" cy="585528"/>
            </a:xfrm>
            <a:custGeom>
              <a:avLst/>
              <a:gdLst>
                <a:gd name="T0" fmla="*/ 1094 w 2090"/>
                <a:gd name="T1" fmla="*/ 610 h 2204"/>
                <a:gd name="T2" fmla="*/ 1446 w 2090"/>
                <a:gd name="T3" fmla="*/ 522 h 2204"/>
                <a:gd name="T4" fmla="*/ 1446 w 2090"/>
                <a:gd name="T5" fmla="*/ 88 h 2204"/>
                <a:gd name="T6" fmla="*/ 1358 w 2090"/>
                <a:gd name="T7" fmla="*/ 0 h 2204"/>
                <a:gd name="T8" fmla="*/ 657 w 2090"/>
                <a:gd name="T9" fmla="*/ 88 h 2204"/>
                <a:gd name="T10" fmla="*/ 745 w 2090"/>
                <a:gd name="T11" fmla="*/ 611 h 2204"/>
                <a:gd name="T12" fmla="*/ 829 w 2090"/>
                <a:gd name="T13" fmla="*/ 756 h 2204"/>
                <a:gd name="T14" fmla="*/ 857 w 2090"/>
                <a:gd name="T15" fmla="*/ 772 h 2204"/>
                <a:gd name="T16" fmla="*/ 1237 w 2090"/>
                <a:gd name="T17" fmla="*/ 306 h 2204"/>
                <a:gd name="T18" fmla="*/ 1145 w 2090"/>
                <a:gd name="T19" fmla="*/ 306 h 2204"/>
                <a:gd name="T20" fmla="*/ 1052 w 2090"/>
                <a:gd name="T21" fmla="*/ 260 h 2204"/>
                <a:gd name="T22" fmla="*/ 1052 w 2090"/>
                <a:gd name="T23" fmla="*/ 352 h 2204"/>
                <a:gd name="T24" fmla="*/ 1052 w 2090"/>
                <a:gd name="T25" fmla="*/ 260 h 2204"/>
                <a:gd name="T26" fmla="*/ 960 w 2090"/>
                <a:gd name="T27" fmla="*/ 306 h 2204"/>
                <a:gd name="T28" fmla="*/ 868 w 2090"/>
                <a:gd name="T29" fmla="*/ 306 h 2204"/>
                <a:gd name="T30" fmla="*/ 914 w 2090"/>
                <a:gd name="T31" fmla="*/ 260 h 2204"/>
                <a:gd name="T32" fmla="*/ 1562 w 2090"/>
                <a:gd name="T33" fmla="*/ 2203 h 2204"/>
                <a:gd name="T34" fmla="*/ 2040 w 2090"/>
                <a:gd name="T35" fmla="*/ 1899 h 2204"/>
                <a:gd name="T36" fmla="*/ 2090 w 2090"/>
                <a:gd name="T37" fmla="*/ 2203 h 2204"/>
                <a:gd name="T38" fmla="*/ 1368 w 2090"/>
                <a:gd name="T39" fmla="*/ 1738 h 2204"/>
                <a:gd name="T40" fmla="*/ 1159 w 2090"/>
                <a:gd name="T41" fmla="*/ 1489 h 2204"/>
                <a:gd name="T42" fmla="*/ 1063 w 2090"/>
                <a:gd name="T43" fmla="*/ 1282 h 2204"/>
                <a:gd name="T44" fmla="*/ 1079 w 2090"/>
                <a:gd name="T45" fmla="*/ 1122 h 2204"/>
                <a:gd name="T46" fmla="*/ 1079 w 2090"/>
                <a:gd name="T47" fmla="*/ 984 h 2204"/>
                <a:gd name="T48" fmla="*/ 1234 w 2090"/>
                <a:gd name="T49" fmla="*/ 782 h 2204"/>
                <a:gd name="T50" fmla="*/ 1306 w 2090"/>
                <a:gd name="T51" fmla="*/ 745 h 2204"/>
                <a:gd name="T52" fmla="*/ 1534 w 2090"/>
                <a:gd name="T53" fmla="*/ 768 h 2204"/>
                <a:gd name="T54" fmla="*/ 1702 w 2090"/>
                <a:gd name="T55" fmla="*/ 1122 h 2204"/>
                <a:gd name="T56" fmla="*/ 1719 w 2090"/>
                <a:gd name="T57" fmla="*/ 1281 h 2204"/>
                <a:gd name="T58" fmla="*/ 1623 w 2090"/>
                <a:gd name="T59" fmla="*/ 1487 h 2204"/>
                <a:gd name="T60" fmla="*/ 1414 w 2090"/>
                <a:gd name="T61" fmla="*/ 1738 h 2204"/>
                <a:gd name="T62" fmla="*/ 1439 w 2090"/>
                <a:gd name="T63" fmla="*/ 1924 h 2204"/>
                <a:gd name="T64" fmla="*/ 1301 w 2090"/>
                <a:gd name="T65" fmla="*/ 2204 h 2204"/>
                <a:gd name="T66" fmla="*/ 1290 w 2090"/>
                <a:gd name="T67" fmla="*/ 1839 h 2204"/>
                <a:gd name="T68" fmla="*/ 0 w 2090"/>
                <a:gd name="T69" fmla="*/ 2203 h 2204"/>
                <a:gd name="T70" fmla="*/ 85 w 2090"/>
                <a:gd name="T71" fmla="*/ 1896 h 2204"/>
                <a:gd name="T72" fmla="*/ 406 w 2090"/>
                <a:gd name="T73" fmla="*/ 1781 h 2204"/>
                <a:gd name="T74" fmla="*/ 432 w 2090"/>
                <a:gd name="T75" fmla="*/ 1739 h 2204"/>
                <a:gd name="T76" fmla="*/ 161 w 2090"/>
                <a:gd name="T77" fmla="*/ 1571 h 2204"/>
                <a:gd name="T78" fmla="*/ 466 w 2090"/>
                <a:gd name="T79" fmla="*/ 864 h 2204"/>
                <a:gd name="T80" fmla="*/ 915 w 2090"/>
                <a:gd name="T81" fmla="*/ 1311 h 2204"/>
                <a:gd name="T82" fmla="*/ 750 w 2090"/>
                <a:gd name="T83" fmla="*/ 1657 h 2204"/>
                <a:gd name="T84" fmla="*/ 750 w 2090"/>
                <a:gd name="T85" fmla="*/ 1678 h 2204"/>
                <a:gd name="T86" fmla="*/ 772 w 2090"/>
                <a:gd name="T87" fmla="*/ 1777 h 2204"/>
                <a:gd name="T88" fmla="*/ 856 w 2090"/>
                <a:gd name="T89" fmla="*/ 1813 h 2204"/>
                <a:gd name="T90" fmla="*/ 1219 w 2090"/>
                <a:gd name="T91" fmla="*/ 2203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90" h="2204">
                  <a:moveTo>
                    <a:pt x="857" y="772"/>
                  </a:moveTo>
                  <a:cubicBezTo>
                    <a:pt x="1094" y="610"/>
                    <a:pt x="1094" y="610"/>
                    <a:pt x="1094" y="610"/>
                  </a:cubicBezTo>
                  <a:cubicBezTo>
                    <a:pt x="1358" y="610"/>
                    <a:pt x="1358" y="610"/>
                    <a:pt x="1358" y="610"/>
                  </a:cubicBezTo>
                  <a:cubicBezTo>
                    <a:pt x="1407" y="610"/>
                    <a:pt x="1446" y="571"/>
                    <a:pt x="1446" y="522"/>
                  </a:cubicBezTo>
                  <a:cubicBezTo>
                    <a:pt x="1446" y="522"/>
                    <a:pt x="1446" y="522"/>
                    <a:pt x="1446" y="522"/>
                  </a:cubicBezTo>
                  <a:cubicBezTo>
                    <a:pt x="1446" y="88"/>
                    <a:pt x="1446" y="88"/>
                    <a:pt x="1446" y="88"/>
                  </a:cubicBezTo>
                  <a:cubicBezTo>
                    <a:pt x="1446" y="40"/>
                    <a:pt x="1407" y="0"/>
                    <a:pt x="1358" y="0"/>
                  </a:cubicBezTo>
                  <a:cubicBezTo>
                    <a:pt x="1358" y="0"/>
                    <a:pt x="1358" y="0"/>
                    <a:pt x="1358" y="0"/>
                  </a:cubicBezTo>
                  <a:cubicBezTo>
                    <a:pt x="745" y="0"/>
                    <a:pt x="745" y="0"/>
                    <a:pt x="745" y="0"/>
                  </a:cubicBezTo>
                  <a:cubicBezTo>
                    <a:pt x="697" y="0"/>
                    <a:pt x="657" y="40"/>
                    <a:pt x="657" y="88"/>
                  </a:cubicBezTo>
                  <a:cubicBezTo>
                    <a:pt x="657" y="523"/>
                    <a:pt x="657" y="523"/>
                    <a:pt x="657" y="523"/>
                  </a:cubicBezTo>
                  <a:cubicBezTo>
                    <a:pt x="657" y="571"/>
                    <a:pt x="697" y="611"/>
                    <a:pt x="745" y="611"/>
                  </a:cubicBezTo>
                  <a:cubicBezTo>
                    <a:pt x="829" y="611"/>
                    <a:pt x="829" y="611"/>
                    <a:pt x="829" y="611"/>
                  </a:cubicBezTo>
                  <a:cubicBezTo>
                    <a:pt x="829" y="756"/>
                    <a:pt x="829" y="756"/>
                    <a:pt x="829" y="756"/>
                  </a:cubicBezTo>
                  <a:cubicBezTo>
                    <a:pt x="829" y="766"/>
                    <a:pt x="836" y="774"/>
                    <a:pt x="846" y="775"/>
                  </a:cubicBezTo>
                  <a:cubicBezTo>
                    <a:pt x="850" y="775"/>
                    <a:pt x="853" y="774"/>
                    <a:pt x="857" y="772"/>
                  </a:cubicBezTo>
                  <a:close/>
                  <a:moveTo>
                    <a:pt x="1191" y="260"/>
                  </a:moveTo>
                  <a:cubicBezTo>
                    <a:pt x="1216" y="260"/>
                    <a:pt x="1237" y="280"/>
                    <a:pt x="1237" y="306"/>
                  </a:cubicBezTo>
                  <a:cubicBezTo>
                    <a:pt x="1237" y="331"/>
                    <a:pt x="1216" y="352"/>
                    <a:pt x="1191" y="352"/>
                  </a:cubicBezTo>
                  <a:cubicBezTo>
                    <a:pt x="1165" y="352"/>
                    <a:pt x="1145" y="331"/>
                    <a:pt x="1145" y="306"/>
                  </a:cubicBezTo>
                  <a:cubicBezTo>
                    <a:pt x="1145" y="280"/>
                    <a:pt x="1165" y="260"/>
                    <a:pt x="1191" y="260"/>
                  </a:cubicBezTo>
                  <a:close/>
                  <a:moveTo>
                    <a:pt x="1052" y="260"/>
                  </a:moveTo>
                  <a:cubicBezTo>
                    <a:pt x="1078" y="260"/>
                    <a:pt x="1098" y="280"/>
                    <a:pt x="1098" y="306"/>
                  </a:cubicBezTo>
                  <a:cubicBezTo>
                    <a:pt x="1098" y="331"/>
                    <a:pt x="1078" y="352"/>
                    <a:pt x="1052" y="352"/>
                  </a:cubicBezTo>
                  <a:cubicBezTo>
                    <a:pt x="1027" y="352"/>
                    <a:pt x="1006" y="331"/>
                    <a:pt x="1006" y="306"/>
                  </a:cubicBezTo>
                  <a:cubicBezTo>
                    <a:pt x="1006" y="281"/>
                    <a:pt x="1027" y="260"/>
                    <a:pt x="1052" y="260"/>
                  </a:cubicBezTo>
                  <a:close/>
                  <a:moveTo>
                    <a:pt x="914" y="260"/>
                  </a:moveTo>
                  <a:cubicBezTo>
                    <a:pt x="940" y="260"/>
                    <a:pt x="960" y="280"/>
                    <a:pt x="960" y="306"/>
                  </a:cubicBezTo>
                  <a:cubicBezTo>
                    <a:pt x="960" y="331"/>
                    <a:pt x="940" y="352"/>
                    <a:pt x="914" y="352"/>
                  </a:cubicBezTo>
                  <a:cubicBezTo>
                    <a:pt x="889" y="352"/>
                    <a:pt x="868" y="331"/>
                    <a:pt x="868" y="306"/>
                  </a:cubicBezTo>
                  <a:cubicBezTo>
                    <a:pt x="868" y="281"/>
                    <a:pt x="888" y="260"/>
                    <a:pt x="913" y="260"/>
                  </a:cubicBezTo>
                  <a:lnTo>
                    <a:pt x="914" y="260"/>
                  </a:lnTo>
                  <a:close/>
                  <a:moveTo>
                    <a:pt x="2090" y="2203"/>
                  </a:moveTo>
                  <a:cubicBezTo>
                    <a:pt x="1562" y="2203"/>
                    <a:pt x="1562" y="2203"/>
                    <a:pt x="1562" y="2203"/>
                  </a:cubicBezTo>
                  <a:cubicBezTo>
                    <a:pt x="1663" y="1653"/>
                    <a:pt x="1663" y="1653"/>
                    <a:pt x="1663" y="1653"/>
                  </a:cubicBezTo>
                  <a:cubicBezTo>
                    <a:pt x="1797" y="1722"/>
                    <a:pt x="1923" y="1805"/>
                    <a:pt x="2040" y="1899"/>
                  </a:cubicBezTo>
                  <a:cubicBezTo>
                    <a:pt x="2072" y="1925"/>
                    <a:pt x="2090" y="1965"/>
                    <a:pt x="2090" y="2006"/>
                  </a:cubicBezTo>
                  <a:lnTo>
                    <a:pt x="2090" y="2203"/>
                  </a:lnTo>
                  <a:close/>
                  <a:moveTo>
                    <a:pt x="1290" y="1839"/>
                  </a:moveTo>
                  <a:cubicBezTo>
                    <a:pt x="1368" y="1738"/>
                    <a:pt x="1368" y="1738"/>
                    <a:pt x="1368" y="1738"/>
                  </a:cubicBezTo>
                  <a:cubicBezTo>
                    <a:pt x="1159" y="1586"/>
                    <a:pt x="1159" y="1586"/>
                    <a:pt x="1159" y="1586"/>
                  </a:cubicBezTo>
                  <a:cubicBezTo>
                    <a:pt x="1159" y="1489"/>
                    <a:pt x="1159" y="1489"/>
                    <a:pt x="1159" y="1489"/>
                  </a:cubicBezTo>
                  <a:cubicBezTo>
                    <a:pt x="1139" y="1456"/>
                    <a:pt x="1126" y="1419"/>
                    <a:pt x="1119" y="1380"/>
                  </a:cubicBezTo>
                  <a:cubicBezTo>
                    <a:pt x="1104" y="1379"/>
                    <a:pt x="1084" y="1357"/>
                    <a:pt x="1063" y="1282"/>
                  </a:cubicBezTo>
                  <a:cubicBezTo>
                    <a:pt x="1033" y="1178"/>
                    <a:pt x="1064" y="1162"/>
                    <a:pt x="1091" y="1165"/>
                  </a:cubicBezTo>
                  <a:cubicBezTo>
                    <a:pt x="1086" y="1151"/>
                    <a:pt x="1082" y="1136"/>
                    <a:pt x="1079" y="1122"/>
                  </a:cubicBezTo>
                  <a:cubicBezTo>
                    <a:pt x="1079" y="1122"/>
                    <a:pt x="1079" y="1122"/>
                    <a:pt x="1079" y="1122"/>
                  </a:cubicBezTo>
                  <a:cubicBezTo>
                    <a:pt x="1069" y="1076"/>
                    <a:pt x="1069" y="1029"/>
                    <a:pt x="1079" y="984"/>
                  </a:cubicBezTo>
                  <a:cubicBezTo>
                    <a:pt x="1093" y="930"/>
                    <a:pt x="1120" y="882"/>
                    <a:pt x="1160" y="843"/>
                  </a:cubicBezTo>
                  <a:cubicBezTo>
                    <a:pt x="1182" y="820"/>
                    <a:pt x="1207" y="799"/>
                    <a:pt x="1234" y="782"/>
                  </a:cubicBezTo>
                  <a:cubicBezTo>
                    <a:pt x="1256" y="766"/>
                    <a:pt x="1280" y="754"/>
                    <a:pt x="1306" y="745"/>
                  </a:cubicBezTo>
                  <a:cubicBezTo>
                    <a:pt x="1306" y="745"/>
                    <a:pt x="1306" y="745"/>
                    <a:pt x="1306" y="745"/>
                  </a:cubicBezTo>
                  <a:cubicBezTo>
                    <a:pt x="1326" y="738"/>
                    <a:pt x="1348" y="734"/>
                    <a:pt x="1370" y="733"/>
                  </a:cubicBezTo>
                  <a:cubicBezTo>
                    <a:pt x="1427" y="727"/>
                    <a:pt x="1485" y="739"/>
                    <a:pt x="1534" y="768"/>
                  </a:cubicBezTo>
                  <a:cubicBezTo>
                    <a:pt x="1567" y="785"/>
                    <a:pt x="1595" y="811"/>
                    <a:pt x="1614" y="843"/>
                  </a:cubicBezTo>
                  <a:cubicBezTo>
                    <a:pt x="1614" y="843"/>
                    <a:pt x="1747" y="852"/>
                    <a:pt x="1702" y="1122"/>
                  </a:cubicBezTo>
                  <a:cubicBezTo>
                    <a:pt x="1700" y="1136"/>
                    <a:pt x="1696" y="1150"/>
                    <a:pt x="1691" y="1164"/>
                  </a:cubicBezTo>
                  <a:cubicBezTo>
                    <a:pt x="1717" y="1162"/>
                    <a:pt x="1749" y="1177"/>
                    <a:pt x="1719" y="1281"/>
                  </a:cubicBezTo>
                  <a:cubicBezTo>
                    <a:pt x="1697" y="1358"/>
                    <a:pt x="1678" y="1379"/>
                    <a:pt x="1662" y="1380"/>
                  </a:cubicBezTo>
                  <a:cubicBezTo>
                    <a:pt x="1656" y="1418"/>
                    <a:pt x="1643" y="1454"/>
                    <a:pt x="1623" y="1487"/>
                  </a:cubicBezTo>
                  <a:cubicBezTo>
                    <a:pt x="1623" y="1586"/>
                    <a:pt x="1623" y="1586"/>
                    <a:pt x="1623" y="1586"/>
                  </a:cubicBezTo>
                  <a:cubicBezTo>
                    <a:pt x="1414" y="1738"/>
                    <a:pt x="1414" y="1738"/>
                    <a:pt x="1414" y="1738"/>
                  </a:cubicBezTo>
                  <a:cubicBezTo>
                    <a:pt x="1492" y="1839"/>
                    <a:pt x="1492" y="1839"/>
                    <a:pt x="1492" y="1839"/>
                  </a:cubicBezTo>
                  <a:cubicBezTo>
                    <a:pt x="1439" y="1924"/>
                    <a:pt x="1439" y="1924"/>
                    <a:pt x="1439" y="1924"/>
                  </a:cubicBezTo>
                  <a:cubicBezTo>
                    <a:pt x="1480" y="2204"/>
                    <a:pt x="1480" y="2204"/>
                    <a:pt x="1480" y="2204"/>
                  </a:cubicBezTo>
                  <a:cubicBezTo>
                    <a:pt x="1301" y="2204"/>
                    <a:pt x="1301" y="2204"/>
                    <a:pt x="1301" y="2204"/>
                  </a:cubicBezTo>
                  <a:cubicBezTo>
                    <a:pt x="1343" y="1924"/>
                    <a:pt x="1343" y="1924"/>
                    <a:pt x="1343" y="1924"/>
                  </a:cubicBezTo>
                  <a:lnTo>
                    <a:pt x="1290" y="1839"/>
                  </a:lnTo>
                  <a:close/>
                  <a:moveTo>
                    <a:pt x="1219" y="2203"/>
                  </a:moveTo>
                  <a:cubicBezTo>
                    <a:pt x="0" y="2203"/>
                    <a:pt x="0" y="2203"/>
                    <a:pt x="0" y="2203"/>
                  </a:cubicBezTo>
                  <a:cubicBezTo>
                    <a:pt x="0" y="2016"/>
                    <a:pt x="0" y="2016"/>
                    <a:pt x="0" y="2016"/>
                  </a:cubicBezTo>
                  <a:cubicBezTo>
                    <a:pt x="6" y="1964"/>
                    <a:pt x="38" y="1918"/>
                    <a:pt x="85" y="1896"/>
                  </a:cubicBezTo>
                  <a:cubicBezTo>
                    <a:pt x="125" y="1877"/>
                    <a:pt x="167" y="1861"/>
                    <a:pt x="209" y="1850"/>
                  </a:cubicBezTo>
                  <a:cubicBezTo>
                    <a:pt x="277" y="1832"/>
                    <a:pt x="343" y="1809"/>
                    <a:pt x="406" y="1781"/>
                  </a:cubicBezTo>
                  <a:cubicBezTo>
                    <a:pt x="411" y="1778"/>
                    <a:pt x="411" y="1778"/>
                    <a:pt x="411" y="1778"/>
                  </a:cubicBezTo>
                  <a:cubicBezTo>
                    <a:pt x="424" y="1769"/>
                    <a:pt x="432" y="1755"/>
                    <a:pt x="432" y="1739"/>
                  </a:cubicBezTo>
                  <a:cubicBezTo>
                    <a:pt x="432" y="1659"/>
                    <a:pt x="432" y="1659"/>
                    <a:pt x="432" y="1659"/>
                  </a:cubicBezTo>
                  <a:cubicBezTo>
                    <a:pt x="222" y="1661"/>
                    <a:pt x="161" y="1571"/>
                    <a:pt x="161" y="1571"/>
                  </a:cubicBezTo>
                  <a:cubicBezTo>
                    <a:pt x="161" y="1571"/>
                    <a:pt x="281" y="1569"/>
                    <a:pt x="273" y="1253"/>
                  </a:cubicBezTo>
                  <a:cubicBezTo>
                    <a:pt x="266" y="937"/>
                    <a:pt x="411" y="884"/>
                    <a:pt x="466" y="864"/>
                  </a:cubicBezTo>
                  <a:cubicBezTo>
                    <a:pt x="624" y="804"/>
                    <a:pt x="704" y="899"/>
                    <a:pt x="704" y="899"/>
                  </a:cubicBezTo>
                  <a:cubicBezTo>
                    <a:pt x="888" y="882"/>
                    <a:pt x="937" y="1084"/>
                    <a:pt x="915" y="1311"/>
                  </a:cubicBezTo>
                  <a:cubicBezTo>
                    <a:pt x="893" y="1538"/>
                    <a:pt x="1018" y="1575"/>
                    <a:pt x="1018" y="1575"/>
                  </a:cubicBezTo>
                  <a:cubicBezTo>
                    <a:pt x="932" y="1663"/>
                    <a:pt x="750" y="1657"/>
                    <a:pt x="750" y="1657"/>
                  </a:cubicBezTo>
                  <a:cubicBezTo>
                    <a:pt x="750" y="1678"/>
                    <a:pt x="750" y="1678"/>
                    <a:pt x="750" y="1678"/>
                  </a:cubicBezTo>
                  <a:cubicBezTo>
                    <a:pt x="750" y="1678"/>
                    <a:pt x="750" y="1678"/>
                    <a:pt x="750" y="1678"/>
                  </a:cubicBezTo>
                  <a:cubicBezTo>
                    <a:pt x="750" y="1738"/>
                    <a:pt x="750" y="1738"/>
                    <a:pt x="750" y="1738"/>
                  </a:cubicBezTo>
                  <a:cubicBezTo>
                    <a:pt x="750" y="1754"/>
                    <a:pt x="758" y="1769"/>
                    <a:pt x="772" y="1777"/>
                  </a:cubicBezTo>
                  <a:cubicBezTo>
                    <a:pt x="777" y="1781"/>
                    <a:pt x="777" y="1781"/>
                    <a:pt x="777" y="1781"/>
                  </a:cubicBezTo>
                  <a:cubicBezTo>
                    <a:pt x="802" y="1793"/>
                    <a:pt x="829" y="1804"/>
                    <a:pt x="856" y="1813"/>
                  </a:cubicBezTo>
                  <a:cubicBezTo>
                    <a:pt x="940" y="1754"/>
                    <a:pt x="1028" y="1700"/>
                    <a:pt x="1119" y="1653"/>
                  </a:cubicBezTo>
                  <a:lnTo>
                    <a:pt x="1219" y="2203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958B182C-CA58-4C38-A0E1-49610D141765}"/>
                </a:ext>
              </a:extLst>
            </p:cNvPr>
            <p:cNvSpPr/>
            <p:nvPr/>
          </p:nvSpPr>
          <p:spPr>
            <a:xfrm>
              <a:off x="622093" y="1564794"/>
              <a:ext cx="2008749" cy="2008749"/>
            </a:xfrm>
            <a:prstGeom prst="ellipse">
              <a:avLst/>
            </a:prstGeom>
            <a:noFill/>
            <a:ln>
              <a:solidFill>
                <a:srgbClr val="8F79B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F0F99050-9BBC-4E6C-AEF2-4F7ECF7EA041}"/>
                </a:ext>
              </a:extLst>
            </p:cNvPr>
            <p:cNvCxnSpPr>
              <a:cxnSpLocks/>
            </p:cNvCxnSpPr>
            <p:nvPr/>
          </p:nvCxnSpPr>
          <p:spPr>
            <a:xfrm>
              <a:off x="307721" y="4390166"/>
              <a:ext cx="255997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연결선 89">
              <a:extLst>
                <a:ext uri="{FF2B5EF4-FFF2-40B4-BE49-F238E27FC236}">
                  <a16:creationId xmlns:a16="http://schemas.microsoft.com/office/drawing/2014/main" id="{FB263F97-9DA0-4CFE-9549-C6A0B3034273}"/>
                </a:ext>
              </a:extLst>
            </p:cNvPr>
            <p:cNvCxnSpPr>
              <a:cxnSpLocks/>
            </p:cNvCxnSpPr>
            <p:nvPr/>
          </p:nvCxnSpPr>
          <p:spPr>
            <a:xfrm>
              <a:off x="307721" y="5179635"/>
              <a:ext cx="255997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6" name="그림 95">
              <a:extLst>
                <a:ext uri="{FF2B5EF4-FFF2-40B4-BE49-F238E27FC236}">
                  <a16:creationId xmlns:a16="http://schemas.microsoft.com/office/drawing/2014/main" id="{E6CFB1A9-1F29-485D-A90F-D0340C55E7A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44833" y="3896726"/>
              <a:ext cx="4808452" cy="177306"/>
            </a:xfrm>
            <a:prstGeom prst="rect">
              <a:avLst/>
            </a:prstGeom>
          </p:spPr>
        </p:pic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A22867F2-0B4F-409A-81F1-111A924D5B88}"/>
              </a:ext>
            </a:extLst>
          </p:cNvPr>
          <p:cNvGrpSpPr/>
          <p:nvPr/>
        </p:nvGrpSpPr>
        <p:grpSpPr>
          <a:xfrm>
            <a:off x="3101101" y="1564794"/>
            <a:ext cx="3104410" cy="4824811"/>
            <a:chOff x="3101101" y="1564794"/>
            <a:chExt cx="3104410" cy="4824811"/>
          </a:xfrm>
        </p:grpSpPr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4F4DCB30-7EFC-451B-BE7C-0DB7B3D581EE}"/>
                </a:ext>
              </a:extLst>
            </p:cNvPr>
            <p:cNvSpPr/>
            <p:nvPr/>
          </p:nvSpPr>
          <p:spPr>
            <a:xfrm>
              <a:off x="3101101" y="3711229"/>
              <a:ext cx="2999219" cy="2431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144000" algn="l" defTabSz="45720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A279B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직장 건물 구조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</a:t>
              </a: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시설물 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/>
              </a:r>
              <a:b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  </a:t>
              </a: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단계적 파악 돕기 </a:t>
              </a:r>
              <a:endParaRPr kumimoji="0" lang="en-US" altLang="ko-KR" sz="1600" b="1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144000" algn="l" defTabSz="45720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A279B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배치를 옮길 때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</a:t>
              </a: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양해 구하고 설명</a:t>
              </a:r>
              <a:endParaRPr kumimoji="0" lang="en-US" altLang="ko-KR" sz="1600" b="1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144000" algn="l" defTabSz="45720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A279B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구내 식당 구조가 복잡하면 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/>
              </a:r>
              <a:b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  </a:t>
              </a: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배식 지원하기</a:t>
              </a:r>
              <a:endParaRPr kumimoji="0" lang="en-US" altLang="ko-KR" sz="1600" b="1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144000" algn="l" defTabSz="45720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A279B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음식 순서는 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/>
              </a:r>
              <a:b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  </a:t>
              </a: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시계 방향으로 설명하기</a:t>
              </a:r>
              <a:endParaRPr kumimoji="0" lang="en-US" altLang="ko-KR" sz="1600" b="1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85" name="타원 84">
              <a:extLst>
                <a:ext uri="{FF2B5EF4-FFF2-40B4-BE49-F238E27FC236}">
                  <a16:creationId xmlns:a16="http://schemas.microsoft.com/office/drawing/2014/main" id="{BD00B6A6-E94D-46B2-AAE1-70BC7BDD8DD8}"/>
                </a:ext>
              </a:extLst>
            </p:cNvPr>
            <p:cNvSpPr/>
            <p:nvPr/>
          </p:nvSpPr>
          <p:spPr>
            <a:xfrm>
              <a:off x="3606541" y="1651243"/>
              <a:ext cx="1843523" cy="1843523"/>
            </a:xfrm>
            <a:prstGeom prst="ellipse">
              <a:avLst/>
            </a:prstGeom>
            <a:gradFill flip="none" rotWithShape="1">
              <a:gsLst>
                <a:gs pos="34000">
                  <a:srgbClr val="8D79B5"/>
                </a:gs>
                <a:gs pos="100000">
                  <a:srgbClr val="7D79B7"/>
                </a:gs>
                <a:gs pos="0">
                  <a:schemeClr val="accent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6A204EA-2740-49F2-A6FD-A6020112028F}"/>
                </a:ext>
              </a:extLst>
            </p:cNvPr>
            <p:cNvSpPr txBox="1"/>
            <p:nvPr/>
          </p:nvSpPr>
          <p:spPr>
            <a:xfrm>
              <a:off x="3616371" y="2578501"/>
              <a:ext cx="17099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914400" latinLnBrk="1">
                <a:defRPr sz="2200" b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2413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2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시설 파악을 </a:t>
              </a:r>
              <a:r>
                <a:rPr kumimoji="1" lang="en-US" altLang="ko-KR" sz="2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/>
              </a:r>
              <a:br>
                <a:rPr kumimoji="1" lang="en-US" altLang="ko-KR" sz="2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</a:br>
              <a:r>
                <a:rPr kumimoji="1" lang="ko-KR" altLang="en-US" sz="2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돕고</a:t>
              </a: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D3F59578-F871-49F0-9B63-A83C27BE30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4156" y="1977750"/>
              <a:ext cx="485705" cy="495792"/>
            </a:xfrm>
            <a:custGeom>
              <a:avLst/>
              <a:gdLst>
                <a:gd name="T0" fmla="*/ 759 w 2772"/>
                <a:gd name="T1" fmla="*/ 277 h 2829"/>
                <a:gd name="T2" fmla="*/ 205 w 2772"/>
                <a:gd name="T3" fmla="*/ 277 h 2829"/>
                <a:gd name="T4" fmla="*/ 483 w 2772"/>
                <a:gd name="T5" fmla="*/ 0 h 2829"/>
                <a:gd name="T6" fmla="*/ 2289 w 2772"/>
                <a:gd name="T7" fmla="*/ 1874 h 2829"/>
                <a:gd name="T8" fmla="*/ 2336 w 2772"/>
                <a:gd name="T9" fmla="*/ 1925 h 2829"/>
                <a:gd name="T10" fmla="*/ 2467 w 2772"/>
                <a:gd name="T11" fmla="*/ 2823 h 2829"/>
                <a:gd name="T12" fmla="*/ 2599 w 2772"/>
                <a:gd name="T13" fmla="*/ 2686 h 2829"/>
                <a:gd name="T14" fmla="*/ 2772 w 2772"/>
                <a:gd name="T15" fmla="*/ 1404 h 2829"/>
                <a:gd name="T16" fmla="*/ 2558 w 2772"/>
                <a:gd name="T17" fmla="*/ 657 h 2829"/>
                <a:gd name="T18" fmla="*/ 213 w 2772"/>
                <a:gd name="T19" fmla="*/ 657 h 2829"/>
                <a:gd name="T20" fmla="*/ 0 w 2772"/>
                <a:gd name="T21" fmla="*/ 1405 h 2829"/>
                <a:gd name="T22" fmla="*/ 173 w 2772"/>
                <a:gd name="T23" fmla="*/ 2685 h 2829"/>
                <a:gd name="T24" fmla="*/ 435 w 2772"/>
                <a:gd name="T25" fmla="*/ 2704 h 2829"/>
                <a:gd name="T26" fmla="*/ 436 w 2772"/>
                <a:gd name="T27" fmla="*/ 1925 h 2829"/>
                <a:gd name="T28" fmla="*/ 532 w 2772"/>
                <a:gd name="T29" fmla="*/ 1913 h 2829"/>
                <a:gd name="T30" fmla="*/ 533 w 2772"/>
                <a:gd name="T31" fmla="*/ 2685 h 2829"/>
                <a:gd name="T32" fmla="*/ 793 w 2772"/>
                <a:gd name="T33" fmla="*/ 2704 h 2829"/>
                <a:gd name="T34" fmla="*/ 793 w 2772"/>
                <a:gd name="T35" fmla="*/ 976 h 2829"/>
                <a:gd name="T36" fmla="*/ 1979 w 2772"/>
                <a:gd name="T37" fmla="*/ 972 h 2829"/>
                <a:gd name="T38" fmla="*/ 1979 w 2772"/>
                <a:gd name="T39" fmla="*/ 2691 h 2829"/>
                <a:gd name="T40" fmla="*/ 2123 w 2772"/>
                <a:gd name="T41" fmla="*/ 2822 h 2829"/>
                <a:gd name="T42" fmla="*/ 2241 w 2772"/>
                <a:gd name="T43" fmla="*/ 1922 h 2829"/>
                <a:gd name="T44" fmla="*/ 2289 w 2772"/>
                <a:gd name="T45" fmla="*/ 553 h 2829"/>
                <a:gd name="T46" fmla="*/ 2289 w 2772"/>
                <a:gd name="T47" fmla="*/ 0 h 2829"/>
                <a:gd name="T48" fmla="*/ 954 w 2772"/>
                <a:gd name="T49" fmla="*/ 1720 h 2829"/>
                <a:gd name="T50" fmla="*/ 1016 w 2772"/>
                <a:gd name="T51" fmla="*/ 1516 h 2829"/>
                <a:gd name="T52" fmla="*/ 939 w 2772"/>
                <a:gd name="T53" fmla="*/ 1377 h 2829"/>
                <a:gd name="T54" fmla="*/ 1059 w 2772"/>
                <a:gd name="T55" fmla="*/ 1283 h 2829"/>
                <a:gd name="T56" fmla="*/ 1267 w 2772"/>
                <a:gd name="T57" fmla="*/ 1236 h 2829"/>
                <a:gd name="T58" fmla="*/ 1349 w 2772"/>
                <a:gd name="T59" fmla="*/ 1098 h 2829"/>
                <a:gd name="T60" fmla="*/ 1492 w 2772"/>
                <a:gd name="T61" fmla="*/ 1156 h 2829"/>
                <a:gd name="T62" fmla="*/ 1637 w 2772"/>
                <a:gd name="T63" fmla="*/ 1312 h 2829"/>
                <a:gd name="T64" fmla="*/ 1797 w 2772"/>
                <a:gd name="T65" fmla="*/ 1312 h 2829"/>
                <a:gd name="T66" fmla="*/ 1819 w 2772"/>
                <a:gd name="T67" fmla="*/ 1464 h 2829"/>
                <a:gd name="T68" fmla="*/ 1757 w 2772"/>
                <a:gd name="T69" fmla="*/ 1668 h 2829"/>
                <a:gd name="T70" fmla="*/ 1833 w 2772"/>
                <a:gd name="T71" fmla="*/ 1806 h 2829"/>
                <a:gd name="T72" fmla="*/ 1713 w 2772"/>
                <a:gd name="T73" fmla="*/ 1901 h 2829"/>
                <a:gd name="T74" fmla="*/ 1505 w 2772"/>
                <a:gd name="T75" fmla="*/ 1948 h 2829"/>
                <a:gd name="T76" fmla="*/ 1424 w 2772"/>
                <a:gd name="T77" fmla="*/ 2085 h 2829"/>
                <a:gd name="T78" fmla="*/ 1281 w 2772"/>
                <a:gd name="T79" fmla="*/ 2028 h 2829"/>
                <a:gd name="T80" fmla="*/ 1135 w 2772"/>
                <a:gd name="T81" fmla="*/ 1872 h 2829"/>
                <a:gd name="T82" fmla="*/ 976 w 2772"/>
                <a:gd name="T83" fmla="*/ 1872 h 2829"/>
                <a:gd name="T84" fmla="*/ 954 w 2772"/>
                <a:gd name="T85" fmla="*/ 1720 h 2829"/>
                <a:gd name="T86" fmla="*/ 1386 w 2772"/>
                <a:gd name="T87" fmla="*/ 1736 h 2829"/>
                <a:gd name="T88" fmla="*/ 1386 w 2772"/>
                <a:gd name="T89" fmla="*/ 1448 h 2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72" h="2829">
                  <a:moveTo>
                    <a:pt x="483" y="0"/>
                  </a:moveTo>
                  <a:cubicBezTo>
                    <a:pt x="636" y="0"/>
                    <a:pt x="759" y="125"/>
                    <a:pt x="759" y="277"/>
                  </a:cubicBezTo>
                  <a:cubicBezTo>
                    <a:pt x="758" y="430"/>
                    <a:pt x="634" y="554"/>
                    <a:pt x="481" y="553"/>
                  </a:cubicBezTo>
                  <a:cubicBezTo>
                    <a:pt x="329" y="553"/>
                    <a:pt x="205" y="429"/>
                    <a:pt x="205" y="277"/>
                  </a:cubicBezTo>
                  <a:cubicBezTo>
                    <a:pt x="205" y="124"/>
                    <a:pt x="329" y="0"/>
                    <a:pt x="482" y="0"/>
                  </a:cubicBezTo>
                  <a:cubicBezTo>
                    <a:pt x="482" y="0"/>
                    <a:pt x="483" y="0"/>
                    <a:pt x="483" y="0"/>
                  </a:cubicBezTo>
                  <a:close/>
                  <a:moveTo>
                    <a:pt x="2241" y="1922"/>
                  </a:moveTo>
                  <a:cubicBezTo>
                    <a:pt x="2241" y="1896"/>
                    <a:pt x="2262" y="1874"/>
                    <a:pt x="2289" y="1874"/>
                  </a:cubicBezTo>
                  <a:cubicBezTo>
                    <a:pt x="2292" y="1874"/>
                    <a:pt x="2295" y="1874"/>
                    <a:pt x="2299" y="1875"/>
                  </a:cubicBezTo>
                  <a:cubicBezTo>
                    <a:pt x="2322" y="1881"/>
                    <a:pt x="2337" y="1902"/>
                    <a:pt x="2336" y="1925"/>
                  </a:cubicBezTo>
                  <a:cubicBezTo>
                    <a:pt x="2336" y="2691"/>
                    <a:pt x="2336" y="2691"/>
                    <a:pt x="2336" y="2691"/>
                  </a:cubicBezTo>
                  <a:cubicBezTo>
                    <a:pt x="2336" y="2763"/>
                    <a:pt x="2395" y="2822"/>
                    <a:pt x="2467" y="2823"/>
                  </a:cubicBezTo>
                  <a:cubicBezTo>
                    <a:pt x="2472" y="2823"/>
                    <a:pt x="2476" y="2823"/>
                    <a:pt x="2480" y="2822"/>
                  </a:cubicBezTo>
                  <a:cubicBezTo>
                    <a:pt x="2549" y="2814"/>
                    <a:pt x="2600" y="2755"/>
                    <a:pt x="2599" y="2686"/>
                  </a:cubicBezTo>
                  <a:cubicBezTo>
                    <a:pt x="2599" y="1613"/>
                    <a:pt x="2599" y="1613"/>
                    <a:pt x="2599" y="1613"/>
                  </a:cubicBezTo>
                  <a:cubicBezTo>
                    <a:pt x="2699" y="1593"/>
                    <a:pt x="2771" y="1506"/>
                    <a:pt x="2772" y="1404"/>
                  </a:cubicBezTo>
                  <a:cubicBezTo>
                    <a:pt x="2772" y="870"/>
                    <a:pt x="2772" y="870"/>
                    <a:pt x="2772" y="870"/>
                  </a:cubicBezTo>
                  <a:cubicBezTo>
                    <a:pt x="2772" y="752"/>
                    <a:pt x="2676" y="657"/>
                    <a:pt x="2558" y="657"/>
                  </a:cubicBezTo>
                  <a:cubicBezTo>
                    <a:pt x="2558" y="657"/>
                    <a:pt x="2558" y="657"/>
                    <a:pt x="2558" y="657"/>
                  </a:cubicBezTo>
                  <a:cubicBezTo>
                    <a:pt x="213" y="657"/>
                    <a:pt x="213" y="657"/>
                    <a:pt x="213" y="657"/>
                  </a:cubicBezTo>
                  <a:cubicBezTo>
                    <a:pt x="95" y="657"/>
                    <a:pt x="0" y="752"/>
                    <a:pt x="0" y="870"/>
                  </a:cubicBezTo>
                  <a:cubicBezTo>
                    <a:pt x="0" y="1405"/>
                    <a:pt x="0" y="1405"/>
                    <a:pt x="0" y="1405"/>
                  </a:cubicBezTo>
                  <a:cubicBezTo>
                    <a:pt x="0" y="1507"/>
                    <a:pt x="72" y="1594"/>
                    <a:pt x="173" y="1614"/>
                  </a:cubicBezTo>
                  <a:cubicBezTo>
                    <a:pt x="173" y="2685"/>
                    <a:pt x="173" y="2685"/>
                    <a:pt x="173" y="2685"/>
                  </a:cubicBezTo>
                  <a:cubicBezTo>
                    <a:pt x="171" y="2755"/>
                    <a:pt x="223" y="2814"/>
                    <a:pt x="292" y="2822"/>
                  </a:cubicBezTo>
                  <a:cubicBezTo>
                    <a:pt x="364" y="2829"/>
                    <a:pt x="428" y="2776"/>
                    <a:pt x="435" y="2704"/>
                  </a:cubicBezTo>
                  <a:cubicBezTo>
                    <a:pt x="435" y="2700"/>
                    <a:pt x="436" y="2696"/>
                    <a:pt x="436" y="2691"/>
                  </a:cubicBezTo>
                  <a:cubicBezTo>
                    <a:pt x="436" y="1925"/>
                    <a:pt x="436" y="1925"/>
                    <a:pt x="436" y="1925"/>
                  </a:cubicBezTo>
                  <a:cubicBezTo>
                    <a:pt x="435" y="1901"/>
                    <a:pt x="452" y="1880"/>
                    <a:pt x="476" y="1875"/>
                  </a:cubicBezTo>
                  <a:cubicBezTo>
                    <a:pt x="502" y="1870"/>
                    <a:pt x="527" y="1887"/>
                    <a:pt x="532" y="1913"/>
                  </a:cubicBezTo>
                  <a:cubicBezTo>
                    <a:pt x="533" y="1916"/>
                    <a:pt x="533" y="1919"/>
                    <a:pt x="533" y="1922"/>
                  </a:cubicBezTo>
                  <a:cubicBezTo>
                    <a:pt x="533" y="2685"/>
                    <a:pt x="533" y="2685"/>
                    <a:pt x="533" y="2685"/>
                  </a:cubicBezTo>
                  <a:cubicBezTo>
                    <a:pt x="532" y="2754"/>
                    <a:pt x="581" y="2812"/>
                    <a:pt x="649" y="2822"/>
                  </a:cubicBezTo>
                  <a:cubicBezTo>
                    <a:pt x="721" y="2829"/>
                    <a:pt x="786" y="2776"/>
                    <a:pt x="793" y="2704"/>
                  </a:cubicBezTo>
                  <a:cubicBezTo>
                    <a:pt x="793" y="2700"/>
                    <a:pt x="793" y="2696"/>
                    <a:pt x="793" y="2691"/>
                  </a:cubicBezTo>
                  <a:cubicBezTo>
                    <a:pt x="793" y="976"/>
                    <a:pt x="793" y="976"/>
                    <a:pt x="793" y="976"/>
                  </a:cubicBezTo>
                  <a:cubicBezTo>
                    <a:pt x="793" y="972"/>
                    <a:pt x="793" y="972"/>
                    <a:pt x="793" y="972"/>
                  </a:cubicBezTo>
                  <a:cubicBezTo>
                    <a:pt x="1979" y="972"/>
                    <a:pt x="1979" y="972"/>
                    <a:pt x="1979" y="972"/>
                  </a:cubicBezTo>
                  <a:cubicBezTo>
                    <a:pt x="1979" y="976"/>
                    <a:pt x="1979" y="976"/>
                    <a:pt x="1979" y="976"/>
                  </a:cubicBezTo>
                  <a:cubicBezTo>
                    <a:pt x="1979" y="2691"/>
                    <a:pt x="1979" y="2691"/>
                    <a:pt x="1979" y="2691"/>
                  </a:cubicBezTo>
                  <a:cubicBezTo>
                    <a:pt x="1979" y="2763"/>
                    <a:pt x="2037" y="2822"/>
                    <a:pt x="2110" y="2822"/>
                  </a:cubicBezTo>
                  <a:cubicBezTo>
                    <a:pt x="2114" y="2822"/>
                    <a:pt x="2118" y="2822"/>
                    <a:pt x="2123" y="2822"/>
                  </a:cubicBezTo>
                  <a:cubicBezTo>
                    <a:pt x="2191" y="2813"/>
                    <a:pt x="2242" y="2754"/>
                    <a:pt x="2241" y="2685"/>
                  </a:cubicBezTo>
                  <a:lnTo>
                    <a:pt x="2241" y="1922"/>
                  </a:lnTo>
                  <a:close/>
                  <a:moveTo>
                    <a:pt x="2012" y="277"/>
                  </a:moveTo>
                  <a:cubicBezTo>
                    <a:pt x="2012" y="429"/>
                    <a:pt x="2136" y="553"/>
                    <a:pt x="2289" y="553"/>
                  </a:cubicBezTo>
                  <a:cubicBezTo>
                    <a:pt x="2442" y="553"/>
                    <a:pt x="2566" y="429"/>
                    <a:pt x="2566" y="277"/>
                  </a:cubicBezTo>
                  <a:cubicBezTo>
                    <a:pt x="2566" y="124"/>
                    <a:pt x="2442" y="0"/>
                    <a:pt x="2289" y="0"/>
                  </a:cubicBezTo>
                  <a:cubicBezTo>
                    <a:pt x="2136" y="0"/>
                    <a:pt x="2012" y="124"/>
                    <a:pt x="2012" y="277"/>
                  </a:cubicBezTo>
                  <a:close/>
                  <a:moveTo>
                    <a:pt x="954" y="1720"/>
                  </a:moveTo>
                  <a:cubicBezTo>
                    <a:pt x="1016" y="1668"/>
                    <a:pt x="1016" y="1668"/>
                    <a:pt x="1016" y="1668"/>
                  </a:cubicBezTo>
                  <a:cubicBezTo>
                    <a:pt x="1006" y="1618"/>
                    <a:pt x="1006" y="1566"/>
                    <a:pt x="1016" y="1516"/>
                  </a:cubicBezTo>
                  <a:cubicBezTo>
                    <a:pt x="954" y="1464"/>
                    <a:pt x="954" y="1464"/>
                    <a:pt x="954" y="1464"/>
                  </a:cubicBezTo>
                  <a:cubicBezTo>
                    <a:pt x="929" y="1442"/>
                    <a:pt x="922" y="1406"/>
                    <a:pt x="939" y="1377"/>
                  </a:cubicBezTo>
                  <a:cubicBezTo>
                    <a:pt x="976" y="1312"/>
                    <a:pt x="976" y="1312"/>
                    <a:pt x="976" y="1312"/>
                  </a:cubicBezTo>
                  <a:cubicBezTo>
                    <a:pt x="994" y="1284"/>
                    <a:pt x="1028" y="1271"/>
                    <a:pt x="1059" y="1283"/>
                  </a:cubicBezTo>
                  <a:cubicBezTo>
                    <a:pt x="1136" y="1312"/>
                    <a:pt x="1136" y="1312"/>
                    <a:pt x="1136" y="1312"/>
                  </a:cubicBezTo>
                  <a:cubicBezTo>
                    <a:pt x="1174" y="1278"/>
                    <a:pt x="1219" y="1252"/>
                    <a:pt x="1267" y="1236"/>
                  </a:cubicBezTo>
                  <a:cubicBezTo>
                    <a:pt x="1281" y="1156"/>
                    <a:pt x="1281" y="1156"/>
                    <a:pt x="1281" y="1156"/>
                  </a:cubicBezTo>
                  <a:cubicBezTo>
                    <a:pt x="1287" y="1123"/>
                    <a:pt x="1315" y="1098"/>
                    <a:pt x="1349" y="1098"/>
                  </a:cubicBezTo>
                  <a:cubicBezTo>
                    <a:pt x="1424" y="1098"/>
                    <a:pt x="1424" y="1098"/>
                    <a:pt x="1424" y="1098"/>
                  </a:cubicBezTo>
                  <a:cubicBezTo>
                    <a:pt x="1458" y="1098"/>
                    <a:pt x="1486" y="1123"/>
                    <a:pt x="1492" y="1156"/>
                  </a:cubicBezTo>
                  <a:cubicBezTo>
                    <a:pt x="1506" y="1236"/>
                    <a:pt x="1506" y="1236"/>
                    <a:pt x="1506" y="1236"/>
                  </a:cubicBezTo>
                  <a:cubicBezTo>
                    <a:pt x="1554" y="1252"/>
                    <a:pt x="1599" y="1278"/>
                    <a:pt x="1637" y="1312"/>
                  </a:cubicBezTo>
                  <a:cubicBezTo>
                    <a:pt x="1714" y="1283"/>
                    <a:pt x="1714" y="1283"/>
                    <a:pt x="1714" y="1283"/>
                  </a:cubicBezTo>
                  <a:cubicBezTo>
                    <a:pt x="1745" y="1271"/>
                    <a:pt x="1780" y="1284"/>
                    <a:pt x="1797" y="1312"/>
                  </a:cubicBezTo>
                  <a:cubicBezTo>
                    <a:pt x="1834" y="1377"/>
                    <a:pt x="1834" y="1377"/>
                    <a:pt x="1834" y="1377"/>
                  </a:cubicBezTo>
                  <a:cubicBezTo>
                    <a:pt x="1851" y="1406"/>
                    <a:pt x="1844" y="1442"/>
                    <a:pt x="1819" y="1464"/>
                  </a:cubicBezTo>
                  <a:cubicBezTo>
                    <a:pt x="1757" y="1516"/>
                    <a:pt x="1757" y="1516"/>
                    <a:pt x="1757" y="1516"/>
                  </a:cubicBezTo>
                  <a:cubicBezTo>
                    <a:pt x="1767" y="1566"/>
                    <a:pt x="1767" y="1618"/>
                    <a:pt x="1757" y="1668"/>
                  </a:cubicBezTo>
                  <a:cubicBezTo>
                    <a:pt x="1818" y="1720"/>
                    <a:pt x="1818" y="1720"/>
                    <a:pt x="1818" y="1720"/>
                  </a:cubicBezTo>
                  <a:cubicBezTo>
                    <a:pt x="1843" y="1741"/>
                    <a:pt x="1850" y="1778"/>
                    <a:pt x="1833" y="1806"/>
                  </a:cubicBezTo>
                  <a:cubicBezTo>
                    <a:pt x="1796" y="1872"/>
                    <a:pt x="1796" y="1872"/>
                    <a:pt x="1796" y="1872"/>
                  </a:cubicBezTo>
                  <a:cubicBezTo>
                    <a:pt x="1779" y="1900"/>
                    <a:pt x="1744" y="1912"/>
                    <a:pt x="1713" y="1901"/>
                  </a:cubicBezTo>
                  <a:cubicBezTo>
                    <a:pt x="1637" y="1872"/>
                    <a:pt x="1637" y="1872"/>
                    <a:pt x="1637" y="1872"/>
                  </a:cubicBezTo>
                  <a:cubicBezTo>
                    <a:pt x="1598" y="1906"/>
                    <a:pt x="1554" y="1932"/>
                    <a:pt x="1505" y="1948"/>
                  </a:cubicBezTo>
                  <a:cubicBezTo>
                    <a:pt x="1491" y="2028"/>
                    <a:pt x="1491" y="2028"/>
                    <a:pt x="1491" y="2028"/>
                  </a:cubicBezTo>
                  <a:cubicBezTo>
                    <a:pt x="1486" y="2061"/>
                    <a:pt x="1457" y="2085"/>
                    <a:pt x="1424" y="2085"/>
                  </a:cubicBezTo>
                  <a:cubicBezTo>
                    <a:pt x="1348" y="2085"/>
                    <a:pt x="1348" y="2085"/>
                    <a:pt x="1348" y="2085"/>
                  </a:cubicBezTo>
                  <a:cubicBezTo>
                    <a:pt x="1315" y="2085"/>
                    <a:pt x="1286" y="2061"/>
                    <a:pt x="1281" y="2028"/>
                  </a:cubicBezTo>
                  <a:cubicBezTo>
                    <a:pt x="1267" y="1948"/>
                    <a:pt x="1267" y="1948"/>
                    <a:pt x="1267" y="1948"/>
                  </a:cubicBezTo>
                  <a:cubicBezTo>
                    <a:pt x="1218" y="1932"/>
                    <a:pt x="1174" y="1906"/>
                    <a:pt x="1135" y="1872"/>
                  </a:cubicBezTo>
                  <a:cubicBezTo>
                    <a:pt x="1059" y="1901"/>
                    <a:pt x="1059" y="1901"/>
                    <a:pt x="1059" y="1901"/>
                  </a:cubicBezTo>
                  <a:cubicBezTo>
                    <a:pt x="1028" y="1912"/>
                    <a:pt x="993" y="1900"/>
                    <a:pt x="976" y="1872"/>
                  </a:cubicBezTo>
                  <a:cubicBezTo>
                    <a:pt x="938" y="1806"/>
                    <a:pt x="938" y="1806"/>
                    <a:pt x="938" y="1806"/>
                  </a:cubicBezTo>
                  <a:cubicBezTo>
                    <a:pt x="922" y="1778"/>
                    <a:pt x="929" y="1741"/>
                    <a:pt x="954" y="1720"/>
                  </a:cubicBezTo>
                  <a:close/>
                  <a:moveTo>
                    <a:pt x="1242" y="1592"/>
                  </a:moveTo>
                  <a:cubicBezTo>
                    <a:pt x="1242" y="1671"/>
                    <a:pt x="1306" y="1736"/>
                    <a:pt x="1386" y="1736"/>
                  </a:cubicBezTo>
                  <a:cubicBezTo>
                    <a:pt x="1466" y="1736"/>
                    <a:pt x="1530" y="1671"/>
                    <a:pt x="1530" y="1592"/>
                  </a:cubicBezTo>
                  <a:cubicBezTo>
                    <a:pt x="1530" y="1512"/>
                    <a:pt x="1466" y="1448"/>
                    <a:pt x="1386" y="1448"/>
                  </a:cubicBezTo>
                  <a:cubicBezTo>
                    <a:pt x="1306" y="1448"/>
                    <a:pt x="1242" y="1512"/>
                    <a:pt x="1242" y="1592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88" name="타원 87">
              <a:extLst>
                <a:ext uri="{FF2B5EF4-FFF2-40B4-BE49-F238E27FC236}">
                  <a16:creationId xmlns:a16="http://schemas.microsoft.com/office/drawing/2014/main" id="{C2A6E850-5CD7-48E8-8C5D-662DC7F3869E}"/>
                </a:ext>
              </a:extLst>
            </p:cNvPr>
            <p:cNvSpPr/>
            <p:nvPr/>
          </p:nvSpPr>
          <p:spPr>
            <a:xfrm>
              <a:off x="3523928" y="1564794"/>
              <a:ext cx="2008749" cy="2008749"/>
            </a:xfrm>
            <a:prstGeom prst="ellipse">
              <a:avLst/>
            </a:prstGeom>
            <a:noFill/>
            <a:ln>
              <a:solidFill>
                <a:srgbClr val="8F79B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cxnSp>
          <p:nvCxnSpPr>
            <p:cNvPr id="91" name="직선 연결선 90">
              <a:extLst>
                <a:ext uri="{FF2B5EF4-FFF2-40B4-BE49-F238E27FC236}">
                  <a16:creationId xmlns:a16="http://schemas.microsoft.com/office/drawing/2014/main" id="{E098EFB6-35D5-4707-AC7C-16B8BDD36071}"/>
                </a:ext>
              </a:extLst>
            </p:cNvPr>
            <p:cNvCxnSpPr>
              <a:cxnSpLocks/>
            </p:cNvCxnSpPr>
            <p:nvPr/>
          </p:nvCxnSpPr>
          <p:spPr>
            <a:xfrm>
              <a:off x="3203321" y="4336826"/>
              <a:ext cx="2656459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연결선 91">
              <a:extLst>
                <a:ext uri="{FF2B5EF4-FFF2-40B4-BE49-F238E27FC236}">
                  <a16:creationId xmlns:a16="http://schemas.microsoft.com/office/drawing/2014/main" id="{F3828AA0-FEE1-4707-ABAC-7167CA738688}"/>
                </a:ext>
              </a:extLst>
            </p:cNvPr>
            <p:cNvCxnSpPr>
              <a:cxnSpLocks/>
            </p:cNvCxnSpPr>
            <p:nvPr/>
          </p:nvCxnSpPr>
          <p:spPr>
            <a:xfrm>
              <a:off x="3203321" y="4764881"/>
              <a:ext cx="2656459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연결선 92">
              <a:extLst>
                <a:ext uri="{FF2B5EF4-FFF2-40B4-BE49-F238E27FC236}">
                  <a16:creationId xmlns:a16="http://schemas.microsoft.com/office/drawing/2014/main" id="{BDF75FDD-F32C-4FD6-B0E2-4F7D06AA991B}"/>
                </a:ext>
              </a:extLst>
            </p:cNvPr>
            <p:cNvCxnSpPr>
              <a:cxnSpLocks/>
            </p:cNvCxnSpPr>
            <p:nvPr/>
          </p:nvCxnSpPr>
          <p:spPr>
            <a:xfrm>
              <a:off x="3203321" y="5487383"/>
              <a:ext cx="2656459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9" name="그림 98">
              <a:extLst>
                <a:ext uri="{FF2B5EF4-FFF2-40B4-BE49-F238E27FC236}">
                  <a16:creationId xmlns:a16="http://schemas.microsoft.com/office/drawing/2014/main" id="{B9FDC8C3-D996-420B-A5D8-526B7AD6988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3712632" y="3896726"/>
              <a:ext cx="4808452" cy="177306"/>
            </a:xfrm>
            <a:prstGeom prst="rect">
              <a:avLst/>
            </a:prstGeom>
          </p:spPr>
        </p:pic>
      </p:grpSp>
      <p:sp>
        <p:nvSpPr>
          <p:cNvPr id="65" name="사각형: 둥근 모서리 64">
            <a:extLst>
              <a:ext uri="{FF2B5EF4-FFF2-40B4-BE49-F238E27FC236}">
                <a16:creationId xmlns:a16="http://schemas.microsoft.com/office/drawing/2014/main" id="{3473EB8B-7E9D-4C07-9A29-1589E93A8E70}"/>
              </a:ext>
            </a:extLst>
          </p:cNvPr>
          <p:cNvSpPr/>
          <p:nvPr/>
        </p:nvSpPr>
        <p:spPr>
          <a:xfrm>
            <a:off x="4918624" y="195111"/>
            <a:ext cx="3844420" cy="438835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C036DD6B-0197-4F2A-8B49-0296DEB43325}"/>
              </a:ext>
            </a:extLst>
          </p:cNvPr>
          <p:cNvSpPr/>
          <p:nvPr/>
        </p:nvSpPr>
        <p:spPr>
          <a:xfrm>
            <a:off x="5571796" y="210023"/>
            <a:ext cx="2964273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함께 일할 때 필요한 </a:t>
            </a:r>
            <a:r>
              <a:rPr kumimoji="1" lang="ko-KR" altLang="en-US" sz="2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FFC000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에티켓</a:t>
            </a:r>
          </a:p>
        </p:txBody>
      </p:sp>
      <p:grpSp>
        <p:nvGrpSpPr>
          <p:cNvPr id="67" name="그래픽 20">
            <a:extLst>
              <a:ext uri="{FF2B5EF4-FFF2-40B4-BE49-F238E27FC236}">
                <a16:creationId xmlns:a16="http://schemas.microsoft.com/office/drawing/2014/main" id="{38C458E8-D6F0-43F5-9EF0-1D8B81864F51}"/>
              </a:ext>
            </a:extLst>
          </p:cNvPr>
          <p:cNvGrpSpPr/>
          <p:nvPr/>
        </p:nvGrpSpPr>
        <p:grpSpPr>
          <a:xfrm>
            <a:off x="5185201" y="252611"/>
            <a:ext cx="320088" cy="400110"/>
            <a:chOff x="4095750" y="2833687"/>
            <a:chExt cx="952500" cy="1190625"/>
          </a:xfrm>
          <a:solidFill>
            <a:schemeClr val="bg1"/>
          </a:solidFill>
          <a:effectLst>
            <a:outerShdw blurRad="762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68" name="자유형: 도형 67">
              <a:extLst>
                <a:ext uri="{FF2B5EF4-FFF2-40B4-BE49-F238E27FC236}">
                  <a16:creationId xmlns:a16="http://schemas.microsoft.com/office/drawing/2014/main" id="{333AFD4C-8A90-48CC-993E-9E4CB28C9FCE}"/>
                </a:ext>
              </a:extLst>
            </p:cNvPr>
            <p:cNvSpPr/>
            <p:nvPr/>
          </p:nvSpPr>
          <p:spPr>
            <a:xfrm>
              <a:off x="4325442" y="2862044"/>
              <a:ext cx="171450" cy="171450"/>
            </a:xfrm>
            <a:custGeom>
              <a:avLst/>
              <a:gdLst>
                <a:gd name="connsiteX0" fmla="*/ 102244 w 171450"/>
                <a:gd name="connsiteY0" fmla="*/ 165782 h 171450"/>
                <a:gd name="connsiteX1" fmla="*/ 164347 w 171450"/>
                <a:gd name="connsiteY1" fmla="*/ 71627 h 171450"/>
                <a:gd name="connsiteX2" fmla="*/ 70783 w 171450"/>
                <a:gd name="connsiteY2" fmla="*/ 8686 h 171450"/>
                <a:gd name="connsiteX3" fmla="*/ 8737 w 171450"/>
                <a:gd name="connsiteY3" fmla="*/ 102793 h 171450"/>
                <a:gd name="connsiteX4" fmla="*/ 102244 w 171450"/>
                <a:gd name="connsiteY4" fmla="*/ 16578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02244" y="165782"/>
                  </a:moveTo>
                  <a:cubicBezTo>
                    <a:pt x="145116" y="157190"/>
                    <a:pt x="173006" y="114985"/>
                    <a:pt x="164347" y="71627"/>
                  </a:cubicBezTo>
                  <a:cubicBezTo>
                    <a:pt x="155622" y="28193"/>
                    <a:pt x="113674" y="104"/>
                    <a:pt x="70783" y="8686"/>
                  </a:cubicBezTo>
                  <a:cubicBezTo>
                    <a:pt x="27806" y="17306"/>
                    <a:pt x="41" y="59331"/>
                    <a:pt x="8737" y="102793"/>
                  </a:cubicBezTo>
                  <a:cubicBezTo>
                    <a:pt x="17396" y="146122"/>
                    <a:pt x="59268" y="174373"/>
                    <a:pt x="102244" y="16578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69" name="자유형: 도형 68">
              <a:extLst>
                <a:ext uri="{FF2B5EF4-FFF2-40B4-BE49-F238E27FC236}">
                  <a16:creationId xmlns:a16="http://schemas.microsoft.com/office/drawing/2014/main" id="{141D9D23-5E3D-49D9-BD20-E586839CC2C7}"/>
                </a:ext>
              </a:extLst>
            </p:cNvPr>
            <p:cNvSpPr/>
            <p:nvPr/>
          </p:nvSpPr>
          <p:spPr>
            <a:xfrm>
              <a:off x="4646383" y="2862044"/>
              <a:ext cx="171450" cy="171450"/>
            </a:xfrm>
            <a:custGeom>
              <a:avLst/>
              <a:gdLst>
                <a:gd name="connsiteX0" fmla="*/ 70826 w 171450"/>
                <a:gd name="connsiteY0" fmla="*/ 165782 h 171450"/>
                <a:gd name="connsiteX1" fmla="*/ 8723 w 171450"/>
                <a:gd name="connsiteY1" fmla="*/ 71627 h 171450"/>
                <a:gd name="connsiteX2" fmla="*/ 102287 w 171450"/>
                <a:gd name="connsiteY2" fmla="*/ 8686 h 171450"/>
                <a:gd name="connsiteX3" fmla="*/ 164323 w 171450"/>
                <a:gd name="connsiteY3" fmla="*/ 102793 h 171450"/>
                <a:gd name="connsiteX4" fmla="*/ 70826 w 171450"/>
                <a:gd name="connsiteY4" fmla="*/ 16578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70826" y="165782"/>
                  </a:moveTo>
                  <a:cubicBezTo>
                    <a:pt x="27954" y="157190"/>
                    <a:pt x="55" y="114985"/>
                    <a:pt x="8723" y="71627"/>
                  </a:cubicBezTo>
                  <a:cubicBezTo>
                    <a:pt x="17438" y="28193"/>
                    <a:pt x="59386" y="104"/>
                    <a:pt x="102287" y="8686"/>
                  </a:cubicBezTo>
                  <a:cubicBezTo>
                    <a:pt x="145254" y="17306"/>
                    <a:pt x="173019" y="59331"/>
                    <a:pt x="164323" y="102793"/>
                  </a:cubicBezTo>
                  <a:cubicBezTo>
                    <a:pt x="155665" y="146122"/>
                    <a:pt x="113793" y="174373"/>
                    <a:pt x="70826" y="16578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70" name="자유형: 도형 69">
              <a:extLst>
                <a:ext uri="{FF2B5EF4-FFF2-40B4-BE49-F238E27FC236}">
                  <a16:creationId xmlns:a16="http://schemas.microsoft.com/office/drawing/2014/main" id="{C290FABB-71E2-439E-A3BC-84EF6F4671C7}"/>
                </a:ext>
              </a:extLst>
            </p:cNvPr>
            <p:cNvSpPr/>
            <p:nvPr/>
          </p:nvSpPr>
          <p:spPr>
            <a:xfrm>
              <a:off x="4097007" y="3015557"/>
              <a:ext cx="942975" cy="762000"/>
            </a:xfrm>
            <a:custGeom>
              <a:avLst/>
              <a:gdLst>
                <a:gd name="connsiteX0" fmla="*/ 933002 w 942975"/>
                <a:gd name="connsiteY0" fmla="*/ 197101 h 762000"/>
                <a:gd name="connsiteX1" fmla="*/ 759771 w 942975"/>
                <a:gd name="connsiteY1" fmla="*/ 25041 h 762000"/>
                <a:gd name="connsiteX2" fmla="*/ 719118 w 942975"/>
                <a:gd name="connsiteY2" fmla="*/ 7153 h 762000"/>
                <a:gd name="connsiteX3" fmla="*/ 667017 w 942975"/>
                <a:gd name="connsiteY3" fmla="*/ 41053 h 762000"/>
                <a:gd name="connsiteX4" fmla="*/ 601266 w 942975"/>
                <a:gd name="connsiteY4" fmla="*/ 228733 h 762000"/>
                <a:gd name="connsiteX5" fmla="*/ 488471 w 942975"/>
                <a:gd name="connsiteY5" fmla="*/ 191662 h 762000"/>
                <a:gd name="connsiteX6" fmla="*/ 475993 w 942975"/>
                <a:gd name="connsiteY6" fmla="*/ 189509 h 762000"/>
                <a:gd name="connsiteX7" fmla="*/ 462172 w 942975"/>
                <a:gd name="connsiteY7" fmla="*/ 191719 h 762000"/>
                <a:gd name="connsiteX8" fmla="*/ 349606 w 942975"/>
                <a:gd name="connsiteY8" fmla="*/ 228724 h 762000"/>
                <a:gd name="connsiteX9" fmla="*/ 283835 w 942975"/>
                <a:gd name="connsiteY9" fmla="*/ 41043 h 762000"/>
                <a:gd name="connsiteX10" fmla="*/ 231734 w 942975"/>
                <a:gd name="connsiteY10" fmla="*/ 7144 h 762000"/>
                <a:gd name="connsiteX11" fmla="*/ 191081 w 942975"/>
                <a:gd name="connsiteY11" fmla="*/ 25032 h 762000"/>
                <a:gd name="connsiteX12" fmla="*/ 17878 w 942975"/>
                <a:gd name="connsiteY12" fmla="*/ 197101 h 762000"/>
                <a:gd name="connsiteX13" fmla="*/ 7144 w 942975"/>
                <a:gd name="connsiteY13" fmla="*/ 223409 h 762000"/>
                <a:gd name="connsiteX14" fmla="*/ 7144 w 942975"/>
                <a:gd name="connsiteY14" fmla="*/ 697497 h 762000"/>
                <a:gd name="connsiteX15" fmla="*/ 26241 w 942975"/>
                <a:gd name="connsiteY15" fmla="*/ 743541 h 762000"/>
                <a:gd name="connsiteX16" fmla="*/ 71647 w 942975"/>
                <a:gd name="connsiteY16" fmla="*/ 762019 h 762000"/>
                <a:gd name="connsiteX17" fmla="*/ 118224 w 942975"/>
                <a:gd name="connsiteY17" fmla="*/ 743541 h 762000"/>
                <a:gd name="connsiteX18" fmla="*/ 137351 w 942975"/>
                <a:gd name="connsiteY18" fmla="*/ 697497 h 762000"/>
                <a:gd name="connsiteX19" fmla="*/ 137351 w 942975"/>
                <a:gd name="connsiteY19" fmla="*/ 314230 h 762000"/>
                <a:gd name="connsiteX20" fmla="*/ 254860 w 942975"/>
                <a:gd name="connsiteY20" fmla="*/ 195796 h 762000"/>
                <a:gd name="connsiteX21" fmla="*/ 287312 w 942975"/>
                <a:gd name="connsiteY21" fmla="*/ 288417 h 762000"/>
                <a:gd name="connsiteX22" fmla="*/ 324355 w 942975"/>
                <a:gd name="connsiteY22" fmla="*/ 314716 h 762000"/>
                <a:gd name="connsiteX23" fmla="*/ 333804 w 942975"/>
                <a:gd name="connsiteY23" fmla="*/ 313553 h 762000"/>
                <a:gd name="connsiteX24" fmla="*/ 475440 w 942975"/>
                <a:gd name="connsiteY24" fmla="*/ 269634 h 762000"/>
                <a:gd name="connsiteX25" fmla="*/ 617077 w 942975"/>
                <a:gd name="connsiteY25" fmla="*/ 313553 h 762000"/>
                <a:gd name="connsiteX26" fmla="*/ 626526 w 942975"/>
                <a:gd name="connsiteY26" fmla="*/ 314716 h 762000"/>
                <a:gd name="connsiteX27" fmla="*/ 663578 w 942975"/>
                <a:gd name="connsiteY27" fmla="*/ 288417 h 762000"/>
                <a:gd name="connsiteX28" fmla="*/ 696020 w 942975"/>
                <a:gd name="connsiteY28" fmla="*/ 195796 h 762000"/>
                <a:gd name="connsiteX29" fmla="*/ 813540 w 942975"/>
                <a:gd name="connsiteY29" fmla="*/ 314230 h 762000"/>
                <a:gd name="connsiteX30" fmla="*/ 813540 w 942975"/>
                <a:gd name="connsiteY30" fmla="*/ 697497 h 762000"/>
                <a:gd name="connsiteX31" fmla="*/ 832666 w 942975"/>
                <a:gd name="connsiteY31" fmla="*/ 743541 h 762000"/>
                <a:gd name="connsiteX32" fmla="*/ 879243 w 942975"/>
                <a:gd name="connsiteY32" fmla="*/ 762019 h 762000"/>
                <a:gd name="connsiteX33" fmla="*/ 924649 w 942975"/>
                <a:gd name="connsiteY33" fmla="*/ 743541 h 762000"/>
                <a:gd name="connsiteX34" fmla="*/ 943747 w 942975"/>
                <a:gd name="connsiteY34" fmla="*/ 697497 h 762000"/>
                <a:gd name="connsiteX35" fmla="*/ 943747 w 942975"/>
                <a:gd name="connsiteY35" fmla="*/ 223409 h 762000"/>
                <a:gd name="connsiteX36" fmla="*/ 933002 w 942975"/>
                <a:gd name="connsiteY36" fmla="*/ 197101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42975" h="762000">
                  <a:moveTo>
                    <a:pt x="933002" y="197101"/>
                  </a:moveTo>
                  <a:lnTo>
                    <a:pt x="759771" y="25041"/>
                  </a:lnTo>
                  <a:cubicBezTo>
                    <a:pt x="748598" y="13135"/>
                    <a:pt x="735073" y="7153"/>
                    <a:pt x="719118" y="7153"/>
                  </a:cubicBezTo>
                  <a:cubicBezTo>
                    <a:pt x="702402" y="7153"/>
                    <a:pt x="675608" y="17764"/>
                    <a:pt x="667017" y="41053"/>
                  </a:cubicBezTo>
                  <a:lnTo>
                    <a:pt x="601266" y="228733"/>
                  </a:lnTo>
                  <a:lnTo>
                    <a:pt x="488471" y="191662"/>
                  </a:lnTo>
                  <a:cubicBezTo>
                    <a:pt x="487651" y="191462"/>
                    <a:pt x="481060" y="189595"/>
                    <a:pt x="475993" y="189509"/>
                  </a:cubicBezTo>
                  <a:cubicBezTo>
                    <a:pt x="470268" y="189424"/>
                    <a:pt x="462991" y="191519"/>
                    <a:pt x="462172" y="191719"/>
                  </a:cubicBezTo>
                  <a:lnTo>
                    <a:pt x="349606" y="228724"/>
                  </a:lnTo>
                  <a:lnTo>
                    <a:pt x="283835" y="41043"/>
                  </a:lnTo>
                  <a:cubicBezTo>
                    <a:pt x="275244" y="17764"/>
                    <a:pt x="248460" y="7144"/>
                    <a:pt x="231734" y="7144"/>
                  </a:cubicBezTo>
                  <a:cubicBezTo>
                    <a:pt x="215779" y="7144"/>
                    <a:pt x="202254" y="13125"/>
                    <a:pt x="191081" y="25032"/>
                  </a:cubicBezTo>
                  <a:lnTo>
                    <a:pt x="17878" y="197101"/>
                  </a:lnTo>
                  <a:cubicBezTo>
                    <a:pt x="10697" y="204292"/>
                    <a:pt x="7144" y="213036"/>
                    <a:pt x="7144" y="223409"/>
                  </a:cubicBezTo>
                  <a:lnTo>
                    <a:pt x="7144" y="697497"/>
                  </a:lnTo>
                  <a:cubicBezTo>
                    <a:pt x="7144" y="715832"/>
                    <a:pt x="13506" y="731139"/>
                    <a:pt x="26241" y="743541"/>
                  </a:cubicBezTo>
                  <a:cubicBezTo>
                    <a:pt x="38967" y="755847"/>
                    <a:pt x="54102" y="762019"/>
                    <a:pt x="71647" y="762019"/>
                  </a:cubicBezTo>
                  <a:cubicBezTo>
                    <a:pt x="89973" y="762019"/>
                    <a:pt x="105499" y="755847"/>
                    <a:pt x="118224" y="743541"/>
                  </a:cubicBezTo>
                  <a:cubicBezTo>
                    <a:pt x="130959" y="731139"/>
                    <a:pt x="137351" y="715832"/>
                    <a:pt x="137351" y="697497"/>
                  </a:cubicBezTo>
                  <a:lnTo>
                    <a:pt x="137351" y="314230"/>
                  </a:lnTo>
                  <a:lnTo>
                    <a:pt x="254860" y="195796"/>
                  </a:lnTo>
                  <a:lnTo>
                    <a:pt x="287312" y="288417"/>
                  </a:lnTo>
                  <a:cubicBezTo>
                    <a:pt x="292932" y="304467"/>
                    <a:pt x="308019" y="314716"/>
                    <a:pt x="324355" y="314716"/>
                  </a:cubicBezTo>
                  <a:cubicBezTo>
                    <a:pt x="327470" y="314716"/>
                    <a:pt x="330641" y="314335"/>
                    <a:pt x="333804" y="313553"/>
                  </a:cubicBezTo>
                  <a:lnTo>
                    <a:pt x="475440" y="269634"/>
                  </a:lnTo>
                  <a:lnTo>
                    <a:pt x="617077" y="313553"/>
                  </a:lnTo>
                  <a:cubicBezTo>
                    <a:pt x="620239" y="314335"/>
                    <a:pt x="623411" y="314716"/>
                    <a:pt x="626526" y="314716"/>
                  </a:cubicBezTo>
                  <a:cubicBezTo>
                    <a:pt x="642861" y="314716"/>
                    <a:pt x="657949" y="304467"/>
                    <a:pt x="663578" y="288417"/>
                  </a:cubicBezTo>
                  <a:lnTo>
                    <a:pt x="696020" y="195796"/>
                  </a:lnTo>
                  <a:lnTo>
                    <a:pt x="813540" y="314230"/>
                  </a:lnTo>
                  <a:lnTo>
                    <a:pt x="813540" y="697497"/>
                  </a:lnTo>
                  <a:cubicBezTo>
                    <a:pt x="813540" y="715832"/>
                    <a:pt x="819931" y="731139"/>
                    <a:pt x="832666" y="743541"/>
                  </a:cubicBezTo>
                  <a:cubicBezTo>
                    <a:pt x="845391" y="755847"/>
                    <a:pt x="860908" y="762019"/>
                    <a:pt x="879243" y="762019"/>
                  </a:cubicBezTo>
                  <a:cubicBezTo>
                    <a:pt x="896779" y="762019"/>
                    <a:pt x="911914" y="755847"/>
                    <a:pt x="924649" y="743541"/>
                  </a:cubicBezTo>
                  <a:cubicBezTo>
                    <a:pt x="937384" y="731139"/>
                    <a:pt x="943747" y="715832"/>
                    <a:pt x="943747" y="697497"/>
                  </a:cubicBezTo>
                  <a:lnTo>
                    <a:pt x="943747" y="223409"/>
                  </a:lnTo>
                  <a:cubicBezTo>
                    <a:pt x="943737" y="213036"/>
                    <a:pt x="940184" y="204292"/>
                    <a:pt x="933002" y="197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A4E82BCD-1A43-4DD1-86CF-89958C5F7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87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사람, 실내이(가) 표시된 사진&#10;&#10;자동 생성된 설명">
            <a:extLst>
              <a:ext uri="{FF2B5EF4-FFF2-40B4-BE49-F238E27FC236}">
                <a16:creationId xmlns:a16="http://schemas.microsoft.com/office/drawing/2014/main" id="{9F5D7BDA-65F4-4058-B24C-341857FD91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t="24368"/>
          <a:stretch/>
        </p:blipFill>
        <p:spPr>
          <a:xfrm>
            <a:off x="2103809" y="1878246"/>
            <a:ext cx="7040189" cy="49797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13DBBA-7F41-470E-A65D-C9D49DB6721F}"/>
              </a:ext>
            </a:extLst>
          </p:cNvPr>
          <p:cNvSpPr txBox="1"/>
          <p:nvPr/>
        </p:nvSpPr>
        <p:spPr>
          <a:xfrm>
            <a:off x="314528" y="176263"/>
            <a:ext cx="149656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ko-KR" altLang="en-US" dirty="0"/>
              <a:t>청각장애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9906C32E-C342-4060-846E-5697EBB22D1B}"/>
              </a:ext>
            </a:extLst>
          </p:cNvPr>
          <p:cNvGrpSpPr/>
          <p:nvPr/>
        </p:nvGrpSpPr>
        <p:grpSpPr>
          <a:xfrm>
            <a:off x="736145" y="3320781"/>
            <a:ext cx="2819698" cy="2935312"/>
            <a:chOff x="838345" y="4343110"/>
            <a:chExt cx="1970895" cy="2051706"/>
          </a:xfrm>
        </p:grpSpPr>
        <p:pic>
          <p:nvPicPr>
            <p:cNvPr id="4" name="그림 3" descr="실내이(가) 표시된 사진&#10;&#10;높은 신뢰도로 생성된 설명">
              <a:extLst>
                <a:ext uri="{FF2B5EF4-FFF2-40B4-BE49-F238E27FC236}">
                  <a16:creationId xmlns:a16="http://schemas.microsoft.com/office/drawing/2014/main" id="{2A375EBD-78B8-4DBB-8106-7570CD61F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191" y="4463394"/>
              <a:ext cx="1774409" cy="1774409"/>
            </a:xfrm>
            <a:prstGeom prst="ellipse">
              <a:avLst/>
            </a:prstGeom>
            <a:ln w="50800">
              <a:solidFill>
                <a:schemeClr val="bg1"/>
              </a:solidFill>
            </a:ln>
            <a:effectLst>
              <a:outerShdw dist="88900" dir="2700000" algn="tl" rotWithShape="0">
                <a:schemeClr val="accent1">
                  <a:alpha val="60000"/>
                </a:schemeClr>
              </a:outerShdw>
            </a:effectLst>
          </p:spPr>
        </p:pic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1D41D102-A2A7-42E1-85CB-468A2A4C596C}"/>
                </a:ext>
              </a:extLst>
            </p:cNvPr>
            <p:cNvSpPr/>
            <p:nvPr/>
          </p:nvSpPr>
          <p:spPr>
            <a:xfrm>
              <a:off x="838345" y="4343110"/>
              <a:ext cx="1970893" cy="19708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D62EE4EC-817E-48EA-A06F-D0BADCB4CD46}"/>
                </a:ext>
              </a:extLst>
            </p:cNvPr>
            <p:cNvSpPr/>
            <p:nvPr/>
          </p:nvSpPr>
          <p:spPr>
            <a:xfrm>
              <a:off x="838346" y="4423922"/>
              <a:ext cx="1970894" cy="1970894"/>
            </a:xfrm>
            <a:prstGeom prst="ellipse">
              <a:avLst/>
            </a:prstGeom>
            <a:noFill/>
            <a:ln>
              <a:solidFill>
                <a:schemeClr val="accent1">
                  <a:alpha val="4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E7649D14-A88F-454B-982C-16899D9C7C2E}"/>
              </a:ext>
            </a:extLst>
          </p:cNvPr>
          <p:cNvGrpSpPr/>
          <p:nvPr/>
        </p:nvGrpSpPr>
        <p:grpSpPr>
          <a:xfrm>
            <a:off x="3316006" y="2613629"/>
            <a:ext cx="1719396" cy="1628691"/>
            <a:chOff x="417685" y="2333376"/>
            <a:chExt cx="1719396" cy="1628691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C8D55CDE-A3B3-46D2-8020-8604FF76618E}"/>
                </a:ext>
              </a:extLst>
            </p:cNvPr>
            <p:cNvSpPr/>
            <p:nvPr/>
          </p:nvSpPr>
          <p:spPr>
            <a:xfrm>
              <a:off x="417685" y="2391204"/>
              <a:ext cx="1570863" cy="157086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8B6D94F0-A27C-49F6-8D19-5A4A464A3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554" r="10554"/>
            <a:stretch/>
          </p:blipFill>
          <p:spPr>
            <a:xfrm>
              <a:off x="513147" y="2433708"/>
              <a:ext cx="1517167" cy="1517167"/>
            </a:xfrm>
            <a:prstGeom prst="ellipse">
              <a:avLst/>
            </a:prstGeom>
            <a:ln w="50800">
              <a:solidFill>
                <a:schemeClr val="bg1"/>
              </a:solidFill>
            </a:ln>
            <a:effectLst>
              <a:outerShdw dist="88900" dir="2700000" algn="tl" rotWithShape="0">
                <a:schemeClr val="accent1">
                  <a:alpha val="60000"/>
                </a:schemeClr>
              </a:outerShdw>
            </a:effectLst>
          </p:spPr>
        </p:pic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9B7CEBB6-DDB3-4448-B2A3-45D871AB19B6}"/>
                </a:ext>
              </a:extLst>
            </p:cNvPr>
            <p:cNvSpPr/>
            <p:nvPr/>
          </p:nvSpPr>
          <p:spPr>
            <a:xfrm>
              <a:off x="529339" y="2333376"/>
              <a:ext cx="1607742" cy="1607741"/>
            </a:xfrm>
            <a:prstGeom prst="ellipse">
              <a:avLst/>
            </a:prstGeom>
            <a:noFill/>
            <a:ln>
              <a:solidFill>
                <a:schemeClr val="accent1">
                  <a:alpha val="4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107ED57-7F33-4990-BAE5-14D060D1C121}"/>
              </a:ext>
            </a:extLst>
          </p:cNvPr>
          <p:cNvGrpSpPr/>
          <p:nvPr/>
        </p:nvGrpSpPr>
        <p:grpSpPr>
          <a:xfrm>
            <a:off x="3463293" y="5036935"/>
            <a:ext cx="5021967" cy="1114857"/>
            <a:chOff x="3463293" y="5036935"/>
            <a:chExt cx="5021967" cy="1114857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AF3E7A1D-83A0-44AA-A98F-66CB650F0C2A}"/>
                </a:ext>
              </a:extLst>
            </p:cNvPr>
            <p:cNvSpPr/>
            <p:nvPr/>
          </p:nvSpPr>
          <p:spPr>
            <a:xfrm>
              <a:off x="3473771" y="5042868"/>
              <a:ext cx="1108923" cy="1108924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307ABE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prstClr val="white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82CD120-3E11-437D-BF32-8C50661F820B}"/>
                </a:ext>
              </a:extLst>
            </p:cNvPr>
            <p:cNvSpPr txBox="1"/>
            <p:nvPr/>
          </p:nvSpPr>
          <p:spPr>
            <a:xfrm>
              <a:off x="3463293" y="5342892"/>
              <a:ext cx="1108923" cy="47089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lnSpc>
                  <a:spcPct val="110000"/>
                </a:lnSpc>
                <a:buClr>
                  <a:srgbClr val="9F4AB6"/>
                </a:buClr>
                <a:defRPr kumimoji="1" sz="22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2400" dirty="0" err="1">
                  <a:solidFill>
                    <a:srgbClr val="307ABE"/>
                  </a:solidFill>
                </a:rPr>
                <a:t>수어</a:t>
              </a:r>
              <a:endParaRPr lang="ko-KR" altLang="en-US" sz="2400" dirty="0">
                <a:solidFill>
                  <a:srgbClr val="307ABE"/>
                </a:solidFill>
              </a:endParaRPr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12417F24-66E7-47C5-BD48-AA6F25A9ABB2}"/>
                </a:ext>
              </a:extLst>
            </p:cNvPr>
            <p:cNvSpPr/>
            <p:nvPr/>
          </p:nvSpPr>
          <p:spPr>
            <a:xfrm>
              <a:off x="6055246" y="5042868"/>
              <a:ext cx="1108923" cy="1108924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307ABE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prstClr val="white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D3BD06-0C84-4D1C-9BC0-2D6C8F51CD51}"/>
                </a:ext>
              </a:extLst>
            </p:cNvPr>
            <p:cNvSpPr txBox="1"/>
            <p:nvPr/>
          </p:nvSpPr>
          <p:spPr>
            <a:xfrm>
              <a:off x="6055246" y="5342892"/>
              <a:ext cx="1108923" cy="47089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lnSpc>
                  <a:spcPct val="110000"/>
                </a:lnSpc>
                <a:buClr>
                  <a:srgbClr val="9F4AB6"/>
                </a:buClr>
                <a:defRPr kumimoji="1" sz="22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2400" dirty="0">
                  <a:solidFill>
                    <a:srgbClr val="307ABE"/>
                  </a:solidFill>
                </a:rPr>
                <a:t>필담</a:t>
              </a:r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ACB276EB-9E62-40A0-B0E7-C53F2B9944C0}"/>
                </a:ext>
              </a:extLst>
            </p:cNvPr>
            <p:cNvSpPr/>
            <p:nvPr/>
          </p:nvSpPr>
          <p:spPr>
            <a:xfrm>
              <a:off x="4767052" y="5036935"/>
              <a:ext cx="1108923" cy="1108925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307ABE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prstClr val="white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78E26A-F506-4DA9-9E7D-D22E61972A82}"/>
                </a:ext>
              </a:extLst>
            </p:cNvPr>
            <p:cNvSpPr txBox="1"/>
            <p:nvPr/>
          </p:nvSpPr>
          <p:spPr>
            <a:xfrm>
              <a:off x="4751487" y="5349659"/>
              <a:ext cx="1108923" cy="47089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lnSpc>
                  <a:spcPct val="110000"/>
                </a:lnSpc>
                <a:buClr>
                  <a:srgbClr val="9F4AB6"/>
                </a:buClr>
                <a:defRPr kumimoji="1" sz="22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2400" dirty="0">
                  <a:solidFill>
                    <a:srgbClr val="307ABE"/>
                  </a:solidFill>
                </a:rPr>
                <a:t>보청기</a:t>
              </a:r>
            </a:p>
          </p:txBody>
        </p: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0534E737-5DFA-4AE7-A07C-A143CD923A83}"/>
                </a:ext>
              </a:extLst>
            </p:cNvPr>
            <p:cNvSpPr/>
            <p:nvPr/>
          </p:nvSpPr>
          <p:spPr>
            <a:xfrm>
              <a:off x="7376337" y="5042868"/>
              <a:ext cx="1108923" cy="1108924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307ABE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prstClr val="white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F3EEC-E84E-4EAB-8334-9235F2679E24}"/>
                </a:ext>
              </a:extLst>
            </p:cNvPr>
            <p:cNvSpPr txBox="1"/>
            <p:nvPr/>
          </p:nvSpPr>
          <p:spPr>
            <a:xfrm>
              <a:off x="7343440" y="5351427"/>
              <a:ext cx="1108923" cy="47089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lnSpc>
                  <a:spcPct val="110000"/>
                </a:lnSpc>
                <a:buClr>
                  <a:srgbClr val="9F4AB6"/>
                </a:buClr>
                <a:defRPr kumimoji="1" sz="22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2400" dirty="0" smtClean="0">
                  <a:solidFill>
                    <a:srgbClr val="307ABE"/>
                  </a:solidFill>
                </a:rPr>
                <a:t>구화</a:t>
              </a:r>
              <a:endParaRPr lang="ko-KR" altLang="en-US" sz="2400" dirty="0">
                <a:solidFill>
                  <a:srgbClr val="307ABE"/>
                </a:solidFill>
              </a:endParaRPr>
            </a:p>
          </p:txBody>
        </p:sp>
      </p:grpSp>
      <p:sp>
        <p:nvSpPr>
          <p:cNvPr id="10" name="타원 9">
            <a:extLst>
              <a:ext uri="{FF2B5EF4-FFF2-40B4-BE49-F238E27FC236}">
                <a16:creationId xmlns:a16="http://schemas.microsoft.com/office/drawing/2014/main" id="{D5E2412A-2CB2-457C-B2E5-80658E61658D}"/>
              </a:ext>
            </a:extLst>
          </p:cNvPr>
          <p:cNvSpPr/>
          <p:nvPr/>
        </p:nvSpPr>
        <p:spPr>
          <a:xfrm>
            <a:off x="395040" y="5170047"/>
            <a:ext cx="1024937" cy="1024937"/>
          </a:xfrm>
          <a:prstGeom prst="ellipse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1D4E359-A659-4036-B44C-C179453A41E8}"/>
              </a:ext>
            </a:extLst>
          </p:cNvPr>
          <p:cNvGrpSpPr/>
          <p:nvPr/>
        </p:nvGrpSpPr>
        <p:grpSpPr>
          <a:xfrm>
            <a:off x="657225" y="900700"/>
            <a:ext cx="7689307" cy="2848704"/>
            <a:chOff x="657225" y="900700"/>
            <a:chExt cx="7689307" cy="284870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E18E023-CA75-4B4B-8296-1778918E621F}"/>
                </a:ext>
              </a:extLst>
            </p:cNvPr>
            <p:cNvSpPr txBox="1"/>
            <p:nvPr/>
          </p:nvSpPr>
          <p:spPr>
            <a:xfrm>
              <a:off x="657225" y="1421688"/>
              <a:ext cx="7689307" cy="80021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32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lvl="0">
                <a:defRPr/>
              </a:pPr>
              <a:r>
                <a:rPr lang="ko-KR" altLang="en-US" sz="24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307ABE"/>
                  </a:solidFill>
                </a:rPr>
                <a:t>소리를 뇌에 전달하는 경로에 손상</a:t>
              </a:r>
              <a:r>
                <a:rPr lang="ko-KR" altLang="en-US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이 있어 </a:t>
              </a:r>
              <a:endParaRPr lang="en-US" altLang="ko-KR" sz="22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  <a:p>
              <a:pPr lvl="0">
                <a:defRPr/>
              </a:pPr>
              <a:r>
                <a:rPr lang="ko-KR" altLang="en-US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소리를 전혀 듣지 못하거나 정확하게 구별할 수 없는 장애</a:t>
              </a:r>
              <a:endParaRPr lang="en-US" altLang="ko-KR" sz="22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1863075-F197-4D54-92FB-5C4550748377}"/>
                </a:ext>
              </a:extLst>
            </p:cNvPr>
            <p:cNvSpPr txBox="1"/>
            <p:nvPr/>
          </p:nvSpPr>
          <p:spPr>
            <a:xfrm>
              <a:off x="793289" y="900700"/>
              <a:ext cx="66867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alpha val="40000"/>
                    </a:prstClr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+mn-cs"/>
                </a:rPr>
                <a:t>“</a:t>
              </a:r>
              <a:endParaRPr kumimoji="0" lang="ko-KR" alt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  <a:alpha val="40000"/>
                  </a:prstClr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091FCA-0C94-4B59-9B5A-EDE6EE55505F}"/>
                </a:ext>
              </a:extLst>
            </p:cNvPr>
            <p:cNvSpPr txBox="1"/>
            <p:nvPr/>
          </p:nvSpPr>
          <p:spPr>
            <a:xfrm>
              <a:off x="7690071" y="2118188"/>
              <a:ext cx="64967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alpha val="40000"/>
                    </a:prstClr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+mn-cs"/>
                </a:rPr>
                <a:t>”</a:t>
              </a:r>
              <a:endParaRPr kumimoji="0" lang="ko-KR" alt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  <a:alpha val="40000"/>
                  </a:prstClr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endParaRPr>
            </a:p>
          </p:txBody>
        </p: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E317FF43-5802-41E7-9F7F-6A52AAD75EB9}"/>
                </a:ext>
              </a:extLst>
            </p:cNvPr>
            <p:cNvCxnSpPr>
              <a:cxnSpLocks/>
            </p:cNvCxnSpPr>
            <p:nvPr/>
          </p:nvCxnSpPr>
          <p:spPr>
            <a:xfrm>
              <a:off x="1588097" y="1237071"/>
              <a:ext cx="6200682" cy="0"/>
            </a:xfrm>
            <a:prstGeom prst="line">
              <a:avLst/>
            </a:prstGeom>
            <a:ln w="76200">
              <a:solidFill>
                <a:schemeClr val="bg1">
                  <a:lumMod val="6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FAD74EC4-B0DE-407D-B9B9-E03DD31AE4A0}"/>
                </a:ext>
              </a:extLst>
            </p:cNvPr>
            <p:cNvCxnSpPr>
              <a:cxnSpLocks/>
            </p:cNvCxnSpPr>
            <p:nvPr/>
          </p:nvCxnSpPr>
          <p:spPr>
            <a:xfrm>
              <a:off x="907508" y="2427600"/>
              <a:ext cx="6725264" cy="0"/>
            </a:xfrm>
            <a:prstGeom prst="line">
              <a:avLst/>
            </a:prstGeom>
            <a:ln w="76200">
              <a:solidFill>
                <a:schemeClr val="bg1">
                  <a:lumMod val="6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AD4BB43-BB58-456B-BE0F-B8D921B30353}"/>
              </a:ext>
            </a:extLst>
          </p:cNvPr>
          <p:cNvSpPr/>
          <p:nvPr/>
        </p:nvSpPr>
        <p:spPr>
          <a:xfrm>
            <a:off x="5769019" y="6213688"/>
            <a:ext cx="2918108" cy="40780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400" latinLnBrk="1">
              <a:lnSpc>
                <a:spcPct val="110000"/>
              </a:lnSpc>
              <a:buClr>
                <a:srgbClr val="9F4AB6"/>
              </a:buClr>
            </a:pPr>
            <a:r>
              <a:rPr kumimoji="1" lang="en-US" altLang="ko-KR" sz="2000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[ </a:t>
            </a:r>
            <a:r>
              <a:rPr kumimoji="1" lang="ko-KR" altLang="en-US" sz="2000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다양한 의사소통 방법 </a:t>
            </a:r>
            <a:r>
              <a:rPr kumimoji="1" lang="en-US" altLang="ko-KR" sz="2000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]</a:t>
            </a:r>
            <a:endParaRPr kumimoji="1" lang="ko-KR" altLang="en-US" sz="2000" b="1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4" name="슬라이드 번호 개체 틀 6">
            <a:extLst>
              <a:ext uri="{FF2B5EF4-FFF2-40B4-BE49-F238E27FC236}">
                <a16:creationId xmlns:a16="http://schemas.microsoft.com/office/drawing/2014/main" id="{57E9F442-2635-4CDA-A422-38572617AD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21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9144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6082E03B-8FCF-4F9B-9555-07A9392AA1F7}"/>
              </a:ext>
            </a:extLst>
          </p:cNvPr>
          <p:cNvSpPr txBox="1"/>
          <p:nvPr/>
        </p:nvSpPr>
        <p:spPr>
          <a:xfrm>
            <a:off x="314528" y="176263"/>
            <a:ext cx="149656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ko-KR" altLang="en-US" dirty="0"/>
              <a:t>청각장애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91B8921B-EBFC-46FC-BC78-DDD11B333A5B}"/>
              </a:ext>
            </a:extLst>
          </p:cNvPr>
          <p:cNvGrpSpPr/>
          <p:nvPr/>
        </p:nvGrpSpPr>
        <p:grpSpPr>
          <a:xfrm>
            <a:off x="0" y="1383826"/>
            <a:ext cx="9144000" cy="2625017"/>
            <a:chOff x="0" y="1383826"/>
            <a:chExt cx="9144000" cy="2625017"/>
          </a:xfrm>
        </p:grpSpPr>
        <p:sp>
          <p:nvSpPr>
            <p:cNvPr id="20" name="사다리꼴 19">
              <a:extLst>
                <a:ext uri="{FF2B5EF4-FFF2-40B4-BE49-F238E27FC236}">
                  <a16:creationId xmlns:a16="http://schemas.microsoft.com/office/drawing/2014/main" id="{3B826818-9EA4-4AF0-B0B0-89CF28E8A4D2}"/>
                </a:ext>
              </a:extLst>
            </p:cNvPr>
            <p:cNvSpPr/>
            <p:nvPr/>
          </p:nvSpPr>
          <p:spPr>
            <a:xfrm>
              <a:off x="504825" y="1383826"/>
              <a:ext cx="2133600" cy="112314"/>
            </a:xfrm>
            <a:prstGeom prst="trapezoid">
              <a:avLst>
                <a:gd name="adj" fmla="val 78819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E591A2C6-DC2C-43DC-A00E-6B3897CC0001}"/>
                </a:ext>
              </a:extLst>
            </p:cNvPr>
            <p:cNvSpPr/>
            <p:nvPr/>
          </p:nvSpPr>
          <p:spPr>
            <a:xfrm>
              <a:off x="0" y="1496141"/>
              <a:ext cx="9144000" cy="2512702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1" name="사각형: 둥근 모서리 70">
              <a:extLst>
                <a:ext uri="{FF2B5EF4-FFF2-40B4-BE49-F238E27FC236}">
                  <a16:creationId xmlns:a16="http://schemas.microsoft.com/office/drawing/2014/main" id="{5DB41D15-F9A5-4EB0-822F-AF73F133ADD6}"/>
                </a:ext>
              </a:extLst>
            </p:cNvPr>
            <p:cNvSpPr/>
            <p:nvPr/>
          </p:nvSpPr>
          <p:spPr>
            <a:xfrm>
              <a:off x="4989593" y="3213605"/>
              <a:ext cx="1197788" cy="3803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0" name="사각형: 둥근 모서리 69">
              <a:extLst>
                <a:ext uri="{FF2B5EF4-FFF2-40B4-BE49-F238E27FC236}">
                  <a16:creationId xmlns:a16="http://schemas.microsoft.com/office/drawing/2014/main" id="{CFA2EDDC-1EE8-4A37-88C0-4B7CE677EA5B}"/>
                </a:ext>
              </a:extLst>
            </p:cNvPr>
            <p:cNvSpPr/>
            <p:nvPr/>
          </p:nvSpPr>
          <p:spPr>
            <a:xfrm>
              <a:off x="539110" y="3223230"/>
              <a:ext cx="1197788" cy="3803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2EB9993B-9A9E-4312-96A4-52AB5A7679DD}"/>
                </a:ext>
              </a:extLst>
            </p:cNvPr>
            <p:cNvSpPr/>
            <p:nvPr/>
          </p:nvSpPr>
          <p:spPr>
            <a:xfrm>
              <a:off x="680186" y="3244149"/>
              <a:ext cx="9156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latinLnBrk="1">
                <a:buClr>
                  <a:srgbClr val="9F4AB6"/>
                </a:buClr>
              </a:pPr>
              <a:r>
                <a:rPr kumimoji="1" lang="ko-KR" altLang="en-US" sz="16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알아두기</a:t>
              </a: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1A32BCC3-9B03-404B-B53D-37297CCBF690}"/>
                </a:ext>
              </a:extLst>
            </p:cNvPr>
            <p:cNvSpPr/>
            <p:nvPr/>
          </p:nvSpPr>
          <p:spPr>
            <a:xfrm>
              <a:off x="5130669" y="3234524"/>
              <a:ext cx="9156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latinLnBrk="1">
                <a:buClr>
                  <a:srgbClr val="9F4AB6"/>
                </a:buClr>
              </a:pPr>
              <a:r>
                <a:rPr kumimoji="1" lang="ko-KR" altLang="en-US" sz="16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대화하기</a:t>
              </a: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35DA0D29-85F8-427C-96F2-E3E41016117E}"/>
                </a:ext>
              </a:extLst>
            </p:cNvPr>
            <p:cNvSpPr/>
            <p:nvPr/>
          </p:nvSpPr>
          <p:spPr>
            <a:xfrm>
              <a:off x="1748528" y="2180483"/>
              <a:ext cx="3047309" cy="1554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44000" indent="-144000">
                <a:spcBef>
                  <a:spcPts val="1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ko-KR" altLang="en-US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청각장애인은 모두 </a:t>
              </a:r>
              <a:r>
                <a:rPr lang="ko-KR" altLang="en-US" sz="1400" b="1" dirty="0" err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수어를</a:t>
              </a:r>
              <a:r>
                <a:rPr lang="ko-KR" altLang="en-US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한다</a:t>
              </a:r>
              <a:r>
                <a:rPr lang="en-US" altLang="ko-KR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 No! </a:t>
              </a:r>
              <a:br>
                <a:rPr lang="en-US" altLang="ko-KR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의사 소통 방법부터 확인</a:t>
              </a:r>
              <a:endParaRPr lang="en-US" altLang="ko-KR" sz="1400" b="1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144000" indent="-144000">
                <a:spcBef>
                  <a:spcPts val="1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ko-KR" altLang="en-US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대화의 시작은 시선을 끄는 것부터</a:t>
              </a:r>
              <a:endParaRPr lang="en-US" altLang="ko-KR" sz="1400" b="1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144000" indent="-144000">
                <a:spcBef>
                  <a:spcPts val="1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ko-KR" altLang="en-US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눈을 보며 입모양과 발음 정확하게</a:t>
              </a:r>
              <a:r>
                <a:rPr lang="en-US" altLang="ko-KR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</a:t>
              </a:r>
              <a:br>
                <a:rPr lang="en-US" altLang="ko-KR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필요하다면 반복</a:t>
              </a:r>
              <a:endParaRPr lang="en-US" altLang="ko-KR" sz="1400" b="1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6D7136EE-39C8-413E-9921-3B98C176F76B}"/>
                </a:ext>
              </a:extLst>
            </p:cNvPr>
            <p:cNvSpPr/>
            <p:nvPr/>
          </p:nvSpPr>
          <p:spPr>
            <a:xfrm>
              <a:off x="6205639" y="2154980"/>
              <a:ext cx="2534348" cy="1554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44000" indent="-144000">
                <a:spcBef>
                  <a:spcPts val="1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ko-KR" altLang="en-US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표정이나 몸짓 적극 이용</a:t>
              </a:r>
            </a:p>
            <a:p>
              <a:pPr marL="144000" indent="-144000">
                <a:spcBef>
                  <a:spcPts val="1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ko-KR" altLang="en-US" sz="1400" b="1" dirty="0" err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수어</a:t>
              </a:r>
              <a:r>
                <a:rPr lang="ko-KR" altLang="en-US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통역사가 있는 경우</a:t>
              </a:r>
              <a:r>
                <a:rPr lang="en-US" altLang="ko-KR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</a:t>
              </a:r>
              <a:br>
                <a:rPr lang="en-US" altLang="ko-KR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청각 장애인을 보며 직접 대화</a:t>
              </a:r>
            </a:p>
            <a:p>
              <a:pPr marL="144000" indent="-144000">
                <a:spcBef>
                  <a:spcPts val="1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ko-KR" altLang="en-US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여러 명 대화 시</a:t>
              </a:r>
              <a:r>
                <a:rPr lang="en-US" altLang="ko-KR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</a:t>
              </a:r>
              <a:r>
                <a:rPr lang="ko-KR" altLang="en-US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br>
                <a:rPr lang="ko-KR" altLang="en-US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내용을 간단하게 설명하여 공유</a:t>
              </a:r>
            </a:p>
          </p:txBody>
        </p: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4213263B-92F5-4F88-80B8-B2C467868019}"/>
                </a:ext>
              </a:extLst>
            </p:cNvPr>
            <p:cNvSpPr/>
            <p:nvPr/>
          </p:nvSpPr>
          <p:spPr>
            <a:xfrm>
              <a:off x="592180" y="1383826"/>
              <a:ext cx="1957620" cy="509772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6ACA641-CF5E-4613-AA07-53940AE531E7}"/>
                </a:ext>
              </a:extLst>
            </p:cNvPr>
            <p:cNvSpPr txBox="1"/>
            <p:nvPr/>
          </p:nvSpPr>
          <p:spPr>
            <a:xfrm>
              <a:off x="987336" y="1428180"/>
              <a:ext cx="11673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sz="20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대화할 때</a:t>
              </a:r>
            </a:p>
          </p:txBody>
        </p:sp>
        <p:grpSp>
          <p:nvGrpSpPr>
            <p:cNvPr id="6" name="그래픽 2">
              <a:extLst>
                <a:ext uri="{FF2B5EF4-FFF2-40B4-BE49-F238E27FC236}">
                  <a16:creationId xmlns:a16="http://schemas.microsoft.com/office/drawing/2014/main" id="{7776BFE4-FC9C-4865-A660-57AC4725842F}"/>
                </a:ext>
              </a:extLst>
            </p:cNvPr>
            <p:cNvGrpSpPr/>
            <p:nvPr/>
          </p:nvGrpSpPr>
          <p:grpSpPr>
            <a:xfrm>
              <a:off x="5164042" y="2273528"/>
              <a:ext cx="826638" cy="826638"/>
              <a:chOff x="2133600" y="990600"/>
              <a:chExt cx="4876800" cy="4876800"/>
            </a:xfrm>
          </p:grpSpPr>
          <p:sp>
            <p:nvSpPr>
              <p:cNvPr id="7" name="자유형: 도형 6">
                <a:extLst>
                  <a:ext uri="{FF2B5EF4-FFF2-40B4-BE49-F238E27FC236}">
                    <a16:creationId xmlns:a16="http://schemas.microsoft.com/office/drawing/2014/main" id="{7AC80158-9128-4BB9-8550-DB4B6F98819E}"/>
                  </a:ext>
                </a:extLst>
              </p:cNvPr>
              <p:cNvSpPr/>
              <p:nvPr/>
            </p:nvSpPr>
            <p:spPr>
              <a:xfrm>
                <a:off x="5997205" y="2435233"/>
                <a:ext cx="257175" cy="390525"/>
              </a:xfrm>
              <a:custGeom>
                <a:avLst/>
                <a:gdLst>
                  <a:gd name="connsiteX0" fmla="*/ 251195 w 257175"/>
                  <a:gd name="connsiteY0" fmla="*/ 221604 h 390525"/>
                  <a:gd name="connsiteX1" fmla="*/ 88632 w 257175"/>
                  <a:gd name="connsiteY1" fmla="*/ 384167 h 390525"/>
                  <a:gd name="connsiteX2" fmla="*/ 17508 w 257175"/>
                  <a:gd name="connsiteY2" fmla="*/ 160644 h 390525"/>
                  <a:gd name="connsiteX3" fmla="*/ 169909 w 257175"/>
                  <a:gd name="connsiteY3" fmla="*/ 8244 h 390525"/>
                  <a:gd name="connsiteX4" fmla="*/ 251195 w 257175"/>
                  <a:gd name="connsiteY4" fmla="*/ 221604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5" h="390525">
                    <a:moveTo>
                      <a:pt x="251195" y="221604"/>
                    </a:moveTo>
                    <a:cubicBezTo>
                      <a:pt x="230878" y="323208"/>
                      <a:pt x="159755" y="404484"/>
                      <a:pt x="88632" y="384167"/>
                    </a:cubicBezTo>
                    <a:cubicBezTo>
                      <a:pt x="27672" y="363851"/>
                      <a:pt x="-12972" y="262247"/>
                      <a:pt x="17508" y="160644"/>
                    </a:cubicBezTo>
                    <a:cubicBezTo>
                      <a:pt x="37825" y="59041"/>
                      <a:pt x="108949" y="-1919"/>
                      <a:pt x="169909" y="8244"/>
                    </a:cubicBezTo>
                    <a:cubicBezTo>
                      <a:pt x="230878" y="28571"/>
                      <a:pt x="271512" y="120011"/>
                      <a:pt x="251195" y="221604"/>
                    </a:cubicBezTo>
                    <a:close/>
                  </a:path>
                </a:pathLst>
              </a:custGeom>
              <a:solidFill>
                <a:srgbClr val="FFD1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D7593831-2152-4F15-AF6E-108FD8DDEDAF}"/>
                  </a:ext>
                </a:extLst>
              </p:cNvPr>
              <p:cNvSpPr/>
              <p:nvPr/>
            </p:nvSpPr>
            <p:spPr>
              <a:xfrm>
                <a:off x="4945649" y="2435233"/>
                <a:ext cx="257175" cy="390525"/>
              </a:xfrm>
              <a:custGeom>
                <a:avLst/>
                <a:gdLst>
                  <a:gd name="connsiteX0" fmla="*/ 12428 w 257175"/>
                  <a:gd name="connsiteY0" fmla="*/ 221604 h 390525"/>
                  <a:gd name="connsiteX1" fmla="*/ 174991 w 257175"/>
                  <a:gd name="connsiteY1" fmla="*/ 384167 h 390525"/>
                  <a:gd name="connsiteX2" fmla="*/ 246114 w 257175"/>
                  <a:gd name="connsiteY2" fmla="*/ 160644 h 390525"/>
                  <a:gd name="connsiteX3" fmla="*/ 93714 w 257175"/>
                  <a:gd name="connsiteY3" fmla="*/ 8244 h 390525"/>
                  <a:gd name="connsiteX4" fmla="*/ 12428 w 257175"/>
                  <a:gd name="connsiteY4" fmla="*/ 221604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5" h="390525">
                    <a:moveTo>
                      <a:pt x="12428" y="221604"/>
                    </a:moveTo>
                    <a:cubicBezTo>
                      <a:pt x="32745" y="323208"/>
                      <a:pt x="103868" y="404484"/>
                      <a:pt x="174991" y="384167"/>
                    </a:cubicBezTo>
                    <a:cubicBezTo>
                      <a:pt x="235951" y="363851"/>
                      <a:pt x="276594" y="262247"/>
                      <a:pt x="246114" y="160644"/>
                    </a:cubicBezTo>
                    <a:cubicBezTo>
                      <a:pt x="225797" y="59041"/>
                      <a:pt x="154674" y="-1919"/>
                      <a:pt x="93714" y="8244"/>
                    </a:cubicBezTo>
                    <a:cubicBezTo>
                      <a:pt x="32754" y="28571"/>
                      <a:pt x="-7889" y="120011"/>
                      <a:pt x="12428" y="221604"/>
                    </a:cubicBezTo>
                    <a:close/>
                  </a:path>
                </a:pathLst>
              </a:custGeom>
              <a:solidFill>
                <a:srgbClr val="FFD1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480D4E96-5603-4AD3-80AA-79F92F489769}"/>
                  </a:ext>
                </a:extLst>
              </p:cNvPr>
              <p:cNvSpPr/>
              <p:nvPr/>
            </p:nvSpPr>
            <p:spPr>
              <a:xfrm>
                <a:off x="4981775" y="1521933"/>
                <a:ext cx="1238250" cy="1171575"/>
              </a:xfrm>
              <a:custGeom>
                <a:avLst/>
                <a:gdLst>
                  <a:gd name="connsiteX0" fmla="*/ 1154868 w 1238250"/>
                  <a:gd name="connsiteY0" fmla="*/ 1165384 h 1171575"/>
                  <a:gd name="connsiteX1" fmla="*/ 88068 w 1238250"/>
                  <a:gd name="connsiteY1" fmla="*/ 1165384 h 1171575"/>
                  <a:gd name="connsiteX2" fmla="*/ 616392 w 1238250"/>
                  <a:gd name="connsiteY2" fmla="*/ 7144 h 1171575"/>
                  <a:gd name="connsiteX3" fmla="*/ 1154868 w 1238250"/>
                  <a:gd name="connsiteY3" fmla="*/ 1165384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250" h="1171575">
                    <a:moveTo>
                      <a:pt x="1154868" y="1165384"/>
                    </a:moveTo>
                    <a:lnTo>
                      <a:pt x="88068" y="1165384"/>
                    </a:lnTo>
                    <a:cubicBezTo>
                      <a:pt x="88068" y="1165384"/>
                      <a:pt x="-298008" y="7144"/>
                      <a:pt x="616392" y="7144"/>
                    </a:cubicBezTo>
                    <a:cubicBezTo>
                      <a:pt x="1530782" y="7144"/>
                      <a:pt x="1154868" y="1165384"/>
                      <a:pt x="1154868" y="1165384"/>
                    </a:cubicBezTo>
                    <a:close/>
                  </a:path>
                </a:pathLst>
              </a:custGeom>
              <a:solidFill>
                <a:srgbClr val="415A6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88E45F27-745E-4AAC-A557-BE47F079B84E}"/>
                  </a:ext>
                </a:extLst>
              </p:cNvPr>
              <p:cNvSpPr/>
              <p:nvPr/>
            </p:nvSpPr>
            <p:spPr>
              <a:xfrm>
                <a:off x="4188943" y="3320253"/>
                <a:ext cx="2819400" cy="1133475"/>
              </a:xfrm>
              <a:custGeom>
                <a:avLst/>
                <a:gdLst>
                  <a:gd name="connsiteX0" fmla="*/ 2821458 w 2819400"/>
                  <a:gd name="connsiteY0" fmla="*/ 1134904 h 1133475"/>
                  <a:gd name="connsiteX1" fmla="*/ 2638577 w 2819400"/>
                  <a:gd name="connsiteY1" fmla="*/ 423701 h 1133475"/>
                  <a:gd name="connsiteX2" fmla="*/ 2343941 w 2819400"/>
                  <a:gd name="connsiteY2" fmla="*/ 159544 h 1133475"/>
                  <a:gd name="connsiteX3" fmla="*/ 1409224 w 2819400"/>
                  <a:gd name="connsiteY3" fmla="*/ 7144 h 1133475"/>
                  <a:gd name="connsiteX4" fmla="*/ 484661 w 2819400"/>
                  <a:gd name="connsiteY4" fmla="*/ 159544 h 1133475"/>
                  <a:gd name="connsiteX5" fmla="*/ 190024 w 2819400"/>
                  <a:gd name="connsiteY5" fmla="*/ 423701 h 1133475"/>
                  <a:gd name="connsiteX6" fmla="*/ 7144 w 2819400"/>
                  <a:gd name="connsiteY6" fmla="*/ 1134904 h 1133475"/>
                  <a:gd name="connsiteX7" fmla="*/ 2821458 w 2819400"/>
                  <a:gd name="connsiteY7" fmla="*/ 1134904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19400" h="1133475">
                    <a:moveTo>
                      <a:pt x="2821458" y="1134904"/>
                    </a:moveTo>
                    <a:lnTo>
                      <a:pt x="2638577" y="423701"/>
                    </a:lnTo>
                    <a:cubicBezTo>
                      <a:pt x="2597934" y="281464"/>
                      <a:pt x="2486177" y="179861"/>
                      <a:pt x="2343941" y="159544"/>
                    </a:cubicBezTo>
                    <a:lnTo>
                      <a:pt x="1409224" y="7144"/>
                    </a:lnTo>
                    <a:lnTo>
                      <a:pt x="484661" y="159544"/>
                    </a:lnTo>
                    <a:cubicBezTo>
                      <a:pt x="342424" y="179861"/>
                      <a:pt x="230657" y="291627"/>
                      <a:pt x="190024" y="423701"/>
                    </a:cubicBezTo>
                    <a:lnTo>
                      <a:pt x="7144" y="1134904"/>
                    </a:lnTo>
                    <a:lnTo>
                      <a:pt x="2821458" y="1134904"/>
                    </a:lnTo>
                    <a:close/>
                  </a:path>
                </a:pathLst>
              </a:custGeom>
              <a:solidFill>
                <a:srgbClr val="344A5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03D2051D-4CF2-4D7A-8300-B940613F62DE}"/>
                  </a:ext>
                </a:extLst>
              </p:cNvPr>
              <p:cNvSpPr/>
              <p:nvPr/>
            </p:nvSpPr>
            <p:spPr>
              <a:xfrm>
                <a:off x="5154130" y="3432010"/>
                <a:ext cx="885825" cy="1028700"/>
              </a:xfrm>
              <a:custGeom>
                <a:avLst/>
                <a:gdLst>
                  <a:gd name="connsiteX0" fmla="*/ 738673 w 885825"/>
                  <a:gd name="connsiteY0" fmla="*/ 1023147 h 1028700"/>
                  <a:gd name="connsiteX1" fmla="*/ 880910 w 885825"/>
                  <a:gd name="connsiteY1" fmla="*/ 7144 h 1028700"/>
                  <a:gd name="connsiteX2" fmla="*/ 444027 w 885825"/>
                  <a:gd name="connsiteY2" fmla="*/ 200187 h 1028700"/>
                  <a:gd name="connsiteX3" fmla="*/ 7144 w 885825"/>
                  <a:gd name="connsiteY3" fmla="*/ 7144 h 1028700"/>
                  <a:gd name="connsiteX4" fmla="*/ 149381 w 885825"/>
                  <a:gd name="connsiteY4" fmla="*/ 1023147 h 1028700"/>
                  <a:gd name="connsiteX5" fmla="*/ 738673 w 885825"/>
                  <a:gd name="connsiteY5" fmla="*/ 1023147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5825" h="1028700">
                    <a:moveTo>
                      <a:pt x="738673" y="1023147"/>
                    </a:moveTo>
                    <a:cubicBezTo>
                      <a:pt x="758990" y="860584"/>
                      <a:pt x="870756" y="118910"/>
                      <a:pt x="880910" y="7144"/>
                    </a:cubicBezTo>
                    <a:lnTo>
                      <a:pt x="444027" y="200187"/>
                    </a:lnTo>
                    <a:lnTo>
                      <a:pt x="7144" y="7144"/>
                    </a:lnTo>
                    <a:cubicBezTo>
                      <a:pt x="17307" y="118901"/>
                      <a:pt x="129064" y="860584"/>
                      <a:pt x="149381" y="1023147"/>
                    </a:cubicBezTo>
                    <a:lnTo>
                      <a:pt x="738673" y="1023147"/>
                    </a:lnTo>
                    <a:close/>
                  </a:path>
                </a:pathLst>
              </a:custGeom>
              <a:solidFill>
                <a:srgbClr val="E8EAE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45FFD835-ED19-4848-BED8-91E8E7C76DDD}"/>
                  </a:ext>
                </a:extLst>
              </p:cNvPr>
              <p:cNvSpPr/>
              <p:nvPr/>
            </p:nvSpPr>
            <p:spPr>
              <a:xfrm>
                <a:off x="5357336" y="3625053"/>
                <a:ext cx="495300" cy="828675"/>
              </a:xfrm>
              <a:custGeom>
                <a:avLst/>
                <a:gdLst>
                  <a:gd name="connsiteX0" fmla="*/ 17307 w 495300"/>
                  <a:gd name="connsiteY0" fmla="*/ 830104 h 828675"/>
                  <a:gd name="connsiteX1" fmla="*/ 474507 w 495300"/>
                  <a:gd name="connsiteY1" fmla="*/ 830104 h 828675"/>
                  <a:gd name="connsiteX2" fmla="*/ 383067 w 495300"/>
                  <a:gd name="connsiteY2" fmla="*/ 362740 h 828675"/>
                  <a:gd name="connsiteX3" fmla="*/ 494824 w 495300"/>
                  <a:gd name="connsiteY3" fmla="*/ 250984 h 828675"/>
                  <a:gd name="connsiteX4" fmla="*/ 250984 w 495300"/>
                  <a:gd name="connsiteY4" fmla="*/ 7144 h 828675"/>
                  <a:gd name="connsiteX5" fmla="*/ 7144 w 495300"/>
                  <a:gd name="connsiteY5" fmla="*/ 250984 h 828675"/>
                  <a:gd name="connsiteX6" fmla="*/ 118901 w 495300"/>
                  <a:gd name="connsiteY6" fmla="*/ 362740 h 828675"/>
                  <a:gd name="connsiteX7" fmla="*/ 17307 w 495300"/>
                  <a:gd name="connsiteY7" fmla="*/ 830104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5300" h="828675">
                    <a:moveTo>
                      <a:pt x="17307" y="830104"/>
                    </a:moveTo>
                    <a:lnTo>
                      <a:pt x="474507" y="830104"/>
                    </a:lnTo>
                    <a:lnTo>
                      <a:pt x="383067" y="362740"/>
                    </a:lnTo>
                    <a:lnTo>
                      <a:pt x="494824" y="250984"/>
                    </a:lnTo>
                    <a:cubicBezTo>
                      <a:pt x="494824" y="250984"/>
                      <a:pt x="332261" y="7144"/>
                      <a:pt x="250984" y="7144"/>
                    </a:cubicBezTo>
                    <a:cubicBezTo>
                      <a:pt x="159544" y="7144"/>
                      <a:pt x="7144" y="250984"/>
                      <a:pt x="7144" y="250984"/>
                    </a:cubicBezTo>
                    <a:lnTo>
                      <a:pt x="118901" y="362740"/>
                    </a:lnTo>
                    <a:lnTo>
                      <a:pt x="17307" y="830104"/>
                    </a:lnTo>
                    <a:close/>
                  </a:path>
                </a:pathLst>
              </a:custGeom>
              <a:solidFill>
                <a:srgbClr val="F3705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9CFDDF2C-14FB-46A6-8072-D25DA75CD491}"/>
                  </a:ext>
                </a:extLst>
              </p:cNvPr>
              <p:cNvSpPr/>
              <p:nvPr/>
            </p:nvSpPr>
            <p:spPr>
              <a:xfrm>
                <a:off x="5072863" y="3076413"/>
                <a:ext cx="533400" cy="838200"/>
              </a:xfrm>
              <a:custGeom>
                <a:avLst/>
                <a:gdLst>
                  <a:gd name="connsiteX0" fmla="*/ 129054 w 533400"/>
                  <a:gd name="connsiteY0" fmla="*/ 7144 h 838200"/>
                  <a:gd name="connsiteX1" fmla="*/ 535457 w 533400"/>
                  <a:gd name="connsiteY1" fmla="*/ 545621 h 838200"/>
                  <a:gd name="connsiteX2" fmla="*/ 240820 w 533400"/>
                  <a:gd name="connsiteY2" fmla="*/ 840267 h 838200"/>
                  <a:gd name="connsiteX3" fmla="*/ 7144 w 533400"/>
                  <a:gd name="connsiteY3" fmla="*/ 169707 h 838200"/>
                  <a:gd name="connsiteX4" fmla="*/ 129054 w 533400"/>
                  <a:gd name="connsiteY4" fmla="*/ 7144 h 83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400" h="838200">
                    <a:moveTo>
                      <a:pt x="129054" y="7144"/>
                    </a:moveTo>
                    <a:lnTo>
                      <a:pt x="535457" y="545621"/>
                    </a:lnTo>
                    <a:lnTo>
                      <a:pt x="240820" y="840267"/>
                    </a:lnTo>
                    <a:lnTo>
                      <a:pt x="7144" y="169707"/>
                    </a:lnTo>
                    <a:cubicBezTo>
                      <a:pt x="57940" y="108747"/>
                      <a:pt x="129054" y="7144"/>
                      <a:pt x="129054" y="7144"/>
                    </a:cubicBezTo>
                    <a:close/>
                  </a:path>
                </a:pathLst>
              </a:custGeom>
              <a:solidFill>
                <a:srgbClr val="F3F3F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1C5FF6FD-27F4-4FDB-B86E-6B58D2949402}"/>
                  </a:ext>
                </a:extLst>
              </p:cNvPr>
              <p:cNvSpPr/>
              <p:nvPr/>
            </p:nvSpPr>
            <p:spPr>
              <a:xfrm>
                <a:off x="5591013" y="3076413"/>
                <a:ext cx="523875" cy="838200"/>
              </a:xfrm>
              <a:custGeom>
                <a:avLst/>
                <a:gdLst>
                  <a:gd name="connsiteX0" fmla="*/ 413547 w 523875"/>
                  <a:gd name="connsiteY0" fmla="*/ 7144 h 838200"/>
                  <a:gd name="connsiteX1" fmla="*/ 7144 w 523875"/>
                  <a:gd name="connsiteY1" fmla="*/ 545621 h 838200"/>
                  <a:gd name="connsiteX2" fmla="*/ 301780 w 523875"/>
                  <a:gd name="connsiteY2" fmla="*/ 840257 h 838200"/>
                  <a:gd name="connsiteX3" fmla="*/ 525304 w 523875"/>
                  <a:gd name="connsiteY3" fmla="*/ 159534 h 838200"/>
                  <a:gd name="connsiteX4" fmla="*/ 413547 w 523875"/>
                  <a:gd name="connsiteY4" fmla="*/ 7144 h 83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875" h="838200">
                    <a:moveTo>
                      <a:pt x="413547" y="7144"/>
                    </a:moveTo>
                    <a:lnTo>
                      <a:pt x="7144" y="545621"/>
                    </a:lnTo>
                    <a:lnTo>
                      <a:pt x="301780" y="840257"/>
                    </a:lnTo>
                    <a:lnTo>
                      <a:pt x="525304" y="159534"/>
                    </a:lnTo>
                    <a:cubicBezTo>
                      <a:pt x="484670" y="108747"/>
                      <a:pt x="413547" y="7144"/>
                      <a:pt x="413547" y="7144"/>
                    </a:cubicBezTo>
                    <a:close/>
                  </a:path>
                </a:pathLst>
              </a:custGeom>
              <a:solidFill>
                <a:srgbClr val="F3F3F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A094AA4D-D2AB-4067-B048-B8D46CED7B68}"/>
                  </a:ext>
                </a:extLst>
              </p:cNvPr>
              <p:cNvSpPr/>
              <p:nvPr/>
            </p:nvSpPr>
            <p:spPr>
              <a:xfrm>
                <a:off x="5194773" y="2629376"/>
                <a:ext cx="809625" cy="1009650"/>
              </a:xfrm>
              <a:custGeom>
                <a:avLst/>
                <a:gdLst>
                  <a:gd name="connsiteX0" fmla="*/ 7144 w 809625"/>
                  <a:gd name="connsiteY0" fmla="*/ 7144 h 1009650"/>
                  <a:gd name="connsiteX1" fmla="*/ 7144 w 809625"/>
                  <a:gd name="connsiteY1" fmla="*/ 454181 h 1009650"/>
                  <a:gd name="connsiteX2" fmla="*/ 403384 w 809625"/>
                  <a:gd name="connsiteY2" fmla="*/ 1002821 h 1009650"/>
                  <a:gd name="connsiteX3" fmla="*/ 809787 w 809625"/>
                  <a:gd name="connsiteY3" fmla="*/ 454181 h 1009650"/>
                  <a:gd name="connsiteX4" fmla="*/ 809787 w 809625"/>
                  <a:gd name="connsiteY4" fmla="*/ 7144 h 1009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625" h="1009650">
                    <a:moveTo>
                      <a:pt x="7144" y="7144"/>
                    </a:moveTo>
                    <a:lnTo>
                      <a:pt x="7144" y="454181"/>
                    </a:lnTo>
                    <a:lnTo>
                      <a:pt x="403384" y="1002821"/>
                    </a:lnTo>
                    <a:lnTo>
                      <a:pt x="809787" y="454181"/>
                    </a:lnTo>
                    <a:lnTo>
                      <a:pt x="809787" y="7144"/>
                    </a:lnTo>
                    <a:close/>
                  </a:path>
                </a:pathLst>
              </a:custGeom>
              <a:solidFill>
                <a:srgbClr val="F7B64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5EBF0939-B924-491E-9BD0-AB3C346E1438}"/>
                  </a:ext>
                </a:extLst>
              </p:cNvPr>
              <p:cNvSpPr/>
              <p:nvPr/>
            </p:nvSpPr>
            <p:spPr>
              <a:xfrm>
                <a:off x="5042363" y="2060419"/>
                <a:ext cx="1104900" cy="1219200"/>
              </a:xfrm>
              <a:custGeom>
                <a:avLst/>
                <a:gdLst>
                  <a:gd name="connsiteX0" fmla="*/ 769153 w 1104900"/>
                  <a:gd name="connsiteY0" fmla="*/ 7144 h 1219200"/>
                  <a:gd name="connsiteX1" fmla="*/ 301790 w 1104900"/>
                  <a:gd name="connsiteY1" fmla="*/ 261147 h 1219200"/>
                  <a:gd name="connsiteX2" fmla="*/ 47787 w 1104900"/>
                  <a:gd name="connsiteY2" fmla="*/ 200187 h 1219200"/>
                  <a:gd name="connsiteX3" fmla="*/ 7144 w 1104900"/>
                  <a:gd name="connsiteY3" fmla="*/ 474507 h 1219200"/>
                  <a:gd name="connsiteX4" fmla="*/ 555784 w 1104900"/>
                  <a:gd name="connsiteY4" fmla="*/ 1216190 h 1219200"/>
                  <a:gd name="connsiteX5" fmla="*/ 1104424 w 1104900"/>
                  <a:gd name="connsiteY5" fmla="*/ 474507 h 1219200"/>
                  <a:gd name="connsiteX6" fmla="*/ 1073944 w 1104900"/>
                  <a:gd name="connsiteY6" fmla="*/ 230667 h 1219200"/>
                  <a:gd name="connsiteX7" fmla="*/ 769153 w 1104900"/>
                  <a:gd name="connsiteY7" fmla="*/ 7144 h 1219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4900" h="1219200">
                    <a:moveTo>
                      <a:pt x="769153" y="7144"/>
                    </a:moveTo>
                    <a:cubicBezTo>
                      <a:pt x="677713" y="159544"/>
                      <a:pt x="525313" y="261147"/>
                      <a:pt x="301790" y="261147"/>
                    </a:cubicBezTo>
                    <a:cubicBezTo>
                      <a:pt x="200187" y="261147"/>
                      <a:pt x="118910" y="240830"/>
                      <a:pt x="47787" y="200187"/>
                    </a:cubicBezTo>
                    <a:cubicBezTo>
                      <a:pt x="27470" y="281464"/>
                      <a:pt x="7144" y="372904"/>
                      <a:pt x="7144" y="474507"/>
                    </a:cubicBezTo>
                    <a:cubicBezTo>
                      <a:pt x="7144" y="891064"/>
                      <a:pt x="250984" y="1216190"/>
                      <a:pt x="555784" y="1216190"/>
                    </a:cubicBezTo>
                    <a:cubicBezTo>
                      <a:pt x="860584" y="1216190"/>
                      <a:pt x="1104424" y="880910"/>
                      <a:pt x="1104424" y="474507"/>
                    </a:cubicBezTo>
                    <a:cubicBezTo>
                      <a:pt x="1104424" y="383067"/>
                      <a:pt x="1094261" y="301790"/>
                      <a:pt x="1073944" y="230667"/>
                    </a:cubicBezTo>
                    <a:cubicBezTo>
                      <a:pt x="941880" y="200177"/>
                      <a:pt x="840277" y="118901"/>
                      <a:pt x="769153" y="7144"/>
                    </a:cubicBezTo>
                    <a:close/>
                  </a:path>
                </a:pathLst>
              </a:custGeom>
              <a:solidFill>
                <a:srgbClr val="FFD1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3394BD39-53AB-4192-A527-1875990BCF91}"/>
                  </a:ext>
                </a:extLst>
              </p:cNvPr>
              <p:cNvSpPr/>
              <p:nvPr/>
            </p:nvSpPr>
            <p:spPr>
              <a:xfrm>
                <a:off x="5834853" y="3137373"/>
                <a:ext cx="685800" cy="1323975"/>
              </a:xfrm>
              <a:custGeom>
                <a:avLst/>
                <a:gdLst>
                  <a:gd name="connsiteX0" fmla="*/ 413547 w 685800"/>
                  <a:gd name="connsiteY0" fmla="*/ 1317784 h 1323975"/>
                  <a:gd name="connsiteX1" fmla="*/ 667550 w 685800"/>
                  <a:gd name="connsiteY1" fmla="*/ 769144 h 1323975"/>
                  <a:gd name="connsiteX2" fmla="*/ 423710 w 685800"/>
                  <a:gd name="connsiteY2" fmla="*/ 637070 h 1323975"/>
                  <a:gd name="connsiteX3" fmla="*/ 687867 w 685800"/>
                  <a:gd name="connsiteY3" fmla="*/ 454190 h 1323975"/>
                  <a:gd name="connsiteX4" fmla="*/ 220504 w 685800"/>
                  <a:gd name="connsiteY4" fmla="*/ 7144 h 1323975"/>
                  <a:gd name="connsiteX5" fmla="*/ 7144 w 685800"/>
                  <a:gd name="connsiteY5" fmla="*/ 1317784 h 1323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800" h="1323975">
                    <a:moveTo>
                      <a:pt x="413547" y="1317784"/>
                    </a:moveTo>
                    <a:lnTo>
                      <a:pt x="667550" y="769144"/>
                    </a:lnTo>
                    <a:lnTo>
                      <a:pt x="423710" y="637070"/>
                    </a:lnTo>
                    <a:lnTo>
                      <a:pt x="687867" y="454190"/>
                    </a:lnTo>
                    <a:lnTo>
                      <a:pt x="220504" y="7144"/>
                    </a:lnTo>
                    <a:lnTo>
                      <a:pt x="7144" y="1317784"/>
                    </a:lnTo>
                    <a:close/>
                  </a:path>
                </a:pathLst>
              </a:custGeom>
              <a:solidFill>
                <a:srgbClr val="415A6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C54C0665-5963-410F-A364-FA6E2EC2D0E2}"/>
                  </a:ext>
                </a:extLst>
              </p:cNvPr>
              <p:cNvSpPr/>
              <p:nvPr/>
            </p:nvSpPr>
            <p:spPr>
              <a:xfrm>
                <a:off x="4676613" y="3137373"/>
                <a:ext cx="685800" cy="1323975"/>
              </a:xfrm>
              <a:custGeom>
                <a:avLst/>
                <a:gdLst>
                  <a:gd name="connsiteX0" fmla="*/ 27470 w 685800"/>
                  <a:gd name="connsiteY0" fmla="*/ 769144 h 1323975"/>
                  <a:gd name="connsiteX1" fmla="*/ 271310 w 685800"/>
                  <a:gd name="connsiteY1" fmla="*/ 1317784 h 1323975"/>
                  <a:gd name="connsiteX2" fmla="*/ 687867 w 685800"/>
                  <a:gd name="connsiteY2" fmla="*/ 1317784 h 1323975"/>
                  <a:gd name="connsiteX3" fmla="*/ 474507 w 685800"/>
                  <a:gd name="connsiteY3" fmla="*/ 7144 h 1323975"/>
                  <a:gd name="connsiteX4" fmla="*/ 7144 w 685800"/>
                  <a:gd name="connsiteY4" fmla="*/ 454190 h 1323975"/>
                  <a:gd name="connsiteX5" fmla="*/ 271310 w 685800"/>
                  <a:gd name="connsiteY5" fmla="*/ 637070 h 1323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800" h="1323975">
                    <a:moveTo>
                      <a:pt x="27470" y="769144"/>
                    </a:moveTo>
                    <a:lnTo>
                      <a:pt x="271310" y="1317784"/>
                    </a:lnTo>
                    <a:lnTo>
                      <a:pt x="687867" y="1317784"/>
                    </a:lnTo>
                    <a:lnTo>
                      <a:pt x="474507" y="7144"/>
                    </a:lnTo>
                    <a:lnTo>
                      <a:pt x="7144" y="454190"/>
                    </a:lnTo>
                    <a:lnTo>
                      <a:pt x="271310" y="637070"/>
                    </a:lnTo>
                    <a:close/>
                  </a:path>
                </a:pathLst>
              </a:custGeom>
              <a:solidFill>
                <a:srgbClr val="415A6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7840E0C0-F413-48E2-840D-1E0FAE08E7B2}"/>
                  </a:ext>
                </a:extLst>
              </p:cNvPr>
              <p:cNvSpPr/>
              <p:nvPr/>
            </p:nvSpPr>
            <p:spPr>
              <a:xfrm>
                <a:off x="3223736" y="4265133"/>
                <a:ext cx="714375" cy="866775"/>
              </a:xfrm>
              <a:custGeom>
                <a:avLst/>
                <a:gdLst>
                  <a:gd name="connsiteX0" fmla="*/ 7144 w 714375"/>
                  <a:gd name="connsiteY0" fmla="*/ 7144 h 866775"/>
                  <a:gd name="connsiteX1" fmla="*/ 7144 w 714375"/>
                  <a:gd name="connsiteY1" fmla="*/ 596427 h 866775"/>
                  <a:gd name="connsiteX2" fmla="*/ 352587 w 714375"/>
                  <a:gd name="connsiteY2" fmla="*/ 860584 h 866775"/>
                  <a:gd name="connsiteX3" fmla="*/ 708184 w 714375"/>
                  <a:gd name="connsiteY3" fmla="*/ 596427 h 866775"/>
                  <a:gd name="connsiteX4" fmla="*/ 708184 w 714375"/>
                  <a:gd name="connsiteY4" fmla="*/ 7144 h 866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375" h="866775">
                    <a:moveTo>
                      <a:pt x="7144" y="7144"/>
                    </a:moveTo>
                    <a:lnTo>
                      <a:pt x="7144" y="596427"/>
                    </a:lnTo>
                    <a:lnTo>
                      <a:pt x="352587" y="860584"/>
                    </a:lnTo>
                    <a:lnTo>
                      <a:pt x="708184" y="596427"/>
                    </a:lnTo>
                    <a:lnTo>
                      <a:pt x="708184" y="7144"/>
                    </a:lnTo>
                    <a:close/>
                  </a:path>
                </a:pathLst>
              </a:custGeom>
              <a:solidFill>
                <a:srgbClr val="F7B64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0" name="자유형: 도형 29">
                <a:extLst>
                  <a:ext uri="{FF2B5EF4-FFF2-40B4-BE49-F238E27FC236}">
                    <a16:creationId xmlns:a16="http://schemas.microsoft.com/office/drawing/2014/main" id="{27858AD4-10EC-4A3E-9E5C-E240A2211059}"/>
                  </a:ext>
                </a:extLst>
              </p:cNvPr>
              <p:cNvSpPr/>
              <p:nvPr/>
            </p:nvSpPr>
            <p:spPr>
              <a:xfrm>
                <a:off x="2883182" y="3056096"/>
                <a:ext cx="1381125" cy="1590675"/>
              </a:xfrm>
              <a:custGeom>
                <a:avLst/>
                <a:gdLst>
                  <a:gd name="connsiteX0" fmla="*/ 1231618 w 1381125"/>
                  <a:gd name="connsiteY0" fmla="*/ 1226344 h 1590675"/>
                  <a:gd name="connsiteX1" fmla="*/ 154655 w 1381125"/>
                  <a:gd name="connsiteY1" fmla="*/ 1226344 h 1590675"/>
                  <a:gd name="connsiteX2" fmla="*/ 693132 w 1381125"/>
                  <a:gd name="connsiteY2" fmla="*/ 7144 h 1590675"/>
                  <a:gd name="connsiteX3" fmla="*/ 1231618 w 1381125"/>
                  <a:gd name="connsiteY3" fmla="*/ 1226344 h 159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1590675">
                    <a:moveTo>
                      <a:pt x="1231618" y="1226344"/>
                    </a:moveTo>
                    <a:cubicBezTo>
                      <a:pt x="967461" y="1703861"/>
                      <a:pt x="428975" y="1703861"/>
                      <a:pt x="154655" y="1226344"/>
                    </a:cubicBezTo>
                    <a:cubicBezTo>
                      <a:pt x="-7908" y="931707"/>
                      <a:pt x="-231422" y="7144"/>
                      <a:pt x="693132" y="7144"/>
                    </a:cubicBezTo>
                    <a:cubicBezTo>
                      <a:pt x="1617695" y="7144"/>
                      <a:pt x="1394181" y="931707"/>
                      <a:pt x="1231618" y="1226344"/>
                    </a:cubicBezTo>
                    <a:close/>
                  </a:path>
                </a:pathLst>
              </a:custGeom>
              <a:solidFill>
                <a:srgbClr val="415A6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2" name="자유형: 도형 31">
                <a:extLst>
                  <a:ext uri="{FF2B5EF4-FFF2-40B4-BE49-F238E27FC236}">
                    <a16:creationId xmlns:a16="http://schemas.microsoft.com/office/drawing/2014/main" id="{593A1FA6-1C11-47AF-A97F-3949541469B5}"/>
                  </a:ext>
                </a:extLst>
              </p:cNvPr>
              <p:cNvSpPr/>
              <p:nvPr/>
            </p:nvSpPr>
            <p:spPr>
              <a:xfrm>
                <a:off x="3040856" y="4529299"/>
                <a:ext cx="1066800" cy="419100"/>
              </a:xfrm>
              <a:custGeom>
                <a:avLst/>
                <a:gdLst>
                  <a:gd name="connsiteX0" fmla="*/ 1063790 w 1066800"/>
                  <a:gd name="connsiteY0" fmla="*/ 210341 h 419100"/>
                  <a:gd name="connsiteX1" fmla="*/ 535467 w 1066800"/>
                  <a:gd name="connsiteY1" fmla="*/ 413538 h 419100"/>
                  <a:gd name="connsiteX2" fmla="*/ 7144 w 1066800"/>
                  <a:gd name="connsiteY2" fmla="*/ 210341 h 419100"/>
                  <a:gd name="connsiteX3" fmla="*/ 535467 w 1066800"/>
                  <a:gd name="connsiteY3" fmla="*/ 7144 h 419100"/>
                  <a:gd name="connsiteX4" fmla="*/ 1063790 w 1066800"/>
                  <a:gd name="connsiteY4" fmla="*/ 21034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800" h="419100">
                    <a:moveTo>
                      <a:pt x="1063790" y="210341"/>
                    </a:moveTo>
                    <a:cubicBezTo>
                      <a:pt x="1063790" y="322563"/>
                      <a:pt x="827252" y="413538"/>
                      <a:pt x="535467" y="413538"/>
                    </a:cubicBezTo>
                    <a:cubicBezTo>
                      <a:pt x="243682" y="413538"/>
                      <a:pt x="7144" y="322563"/>
                      <a:pt x="7144" y="210341"/>
                    </a:cubicBezTo>
                    <a:cubicBezTo>
                      <a:pt x="7144" y="98118"/>
                      <a:pt x="243682" y="7144"/>
                      <a:pt x="535467" y="7144"/>
                    </a:cubicBezTo>
                    <a:cubicBezTo>
                      <a:pt x="827252" y="7144"/>
                      <a:pt x="1063790" y="98118"/>
                      <a:pt x="1063790" y="210341"/>
                    </a:cubicBezTo>
                    <a:close/>
                  </a:path>
                </a:pathLst>
              </a:custGeom>
              <a:solidFill>
                <a:srgbClr val="4ABAA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3" name="자유형: 도형 32">
                <a:extLst>
                  <a:ext uri="{FF2B5EF4-FFF2-40B4-BE49-F238E27FC236}">
                    <a16:creationId xmlns:a16="http://schemas.microsoft.com/office/drawing/2014/main" id="{0E1813D2-642F-4C7A-BEC1-52AFF3025E4A}"/>
                  </a:ext>
                </a:extLst>
              </p:cNvPr>
              <p:cNvSpPr/>
              <p:nvPr/>
            </p:nvSpPr>
            <p:spPr>
              <a:xfrm>
                <a:off x="2126456" y="4671536"/>
                <a:ext cx="2895600" cy="1200150"/>
              </a:xfrm>
              <a:custGeom>
                <a:avLst/>
                <a:gdLst>
                  <a:gd name="connsiteX0" fmla="*/ 2892581 w 2895600"/>
                  <a:gd name="connsiteY0" fmla="*/ 1195864 h 1200150"/>
                  <a:gd name="connsiteX1" fmla="*/ 2689384 w 2895600"/>
                  <a:gd name="connsiteY1" fmla="*/ 413547 h 1200150"/>
                  <a:gd name="connsiteX2" fmla="*/ 2425227 w 2895600"/>
                  <a:gd name="connsiteY2" fmla="*/ 159544 h 1200150"/>
                  <a:gd name="connsiteX3" fmla="*/ 1449867 w 2895600"/>
                  <a:gd name="connsiteY3" fmla="*/ 7144 h 1200150"/>
                  <a:gd name="connsiteX4" fmla="*/ 474507 w 2895600"/>
                  <a:gd name="connsiteY4" fmla="*/ 159544 h 1200150"/>
                  <a:gd name="connsiteX5" fmla="*/ 210341 w 2895600"/>
                  <a:gd name="connsiteY5" fmla="*/ 413547 h 1200150"/>
                  <a:gd name="connsiteX6" fmla="*/ 7144 w 2895600"/>
                  <a:gd name="connsiteY6" fmla="*/ 1195864 h 1200150"/>
                  <a:gd name="connsiteX7" fmla="*/ 2892581 w 2895600"/>
                  <a:gd name="connsiteY7" fmla="*/ 1195864 h 1200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5600" h="1200150">
                    <a:moveTo>
                      <a:pt x="2892581" y="1195864"/>
                    </a:moveTo>
                    <a:lnTo>
                      <a:pt x="2689384" y="413547"/>
                    </a:lnTo>
                    <a:cubicBezTo>
                      <a:pt x="2658904" y="281464"/>
                      <a:pt x="2557301" y="190024"/>
                      <a:pt x="2425227" y="159544"/>
                    </a:cubicBezTo>
                    <a:cubicBezTo>
                      <a:pt x="2150907" y="98584"/>
                      <a:pt x="1683544" y="7144"/>
                      <a:pt x="1449867" y="7144"/>
                    </a:cubicBezTo>
                    <a:cubicBezTo>
                      <a:pt x="1216190" y="7144"/>
                      <a:pt x="748827" y="98584"/>
                      <a:pt x="474507" y="159544"/>
                    </a:cubicBezTo>
                    <a:cubicBezTo>
                      <a:pt x="342424" y="190024"/>
                      <a:pt x="240821" y="281464"/>
                      <a:pt x="210341" y="413547"/>
                    </a:cubicBezTo>
                    <a:lnTo>
                      <a:pt x="7144" y="1195864"/>
                    </a:lnTo>
                    <a:lnTo>
                      <a:pt x="2892581" y="1195864"/>
                    </a:lnTo>
                    <a:close/>
                  </a:path>
                </a:pathLst>
              </a:custGeom>
              <a:solidFill>
                <a:srgbClr val="66C6B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4" name="자유형: 도형 33">
                <a:extLst>
                  <a:ext uri="{FF2B5EF4-FFF2-40B4-BE49-F238E27FC236}">
                    <a16:creationId xmlns:a16="http://schemas.microsoft.com/office/drawing/2014/main" id="{A7E93C53-770C-4622-A82B-627F33ECAB7A}"/>
                  </a:ext>
                </a:extLst>
              </p:cNvPr>
              <p:cNvSpPr/>
              <p:nvPr/>
            </p:nvSpPr>
            <p:spPr>
              <a:xfrm>
                <a:off x="2766536" y="983456"/>
                <a:ext cx="1924050" cy="1838325"/>
              </a:xfrm>
              <a:custGeom>
                <a:avLst/>
                <a:gdLst>
                  <a:gd name="connsiteX0" fmla="*/ 1632747 w 1924050"/>
                  <a:gd name="connsiteY0" fmla="*/ 1338101 h 1838325"/>
                  <a:gd name="connsiteX1" fmla="*/ 1734341 w 1924050"/>
                  <a:gd name="connsiteY1" fmla="*/ 1835944 h 1838325"/>
                  <a:gd name="connsiteX2" fmla="*/ 1073944 w 1924050"/>
                  <a:gd name="connsiteY2" fmla="*/ 1561624 h 1838325"/>
                  <a:gd name="connsiteX3" fmla="*/ 962187 w 1924050"/>
                  <a:gd name="connsiteY3" fmla="*/ 1571787 h 1838325"/>
                  <a:gd name="connsiteX4" fmla="*/ 7144 w 1924050"/>
                  <a:gd name="connsiteY4" fmla="*/ 789461 h 1838325"/>
                  <a:gd name="connsiteX5" fmla="*/ 962187 w 1924050"/>
                  <a:gd name="connsiteY5" fmla="*/ 7144 h 1838325"/>
                  <a:gd name="connsiteX6" fmla="*/ 1917230 w 1924050"/>
                  <a:gd name="connsiteY6" fmla="*/ 789461 h 1838325"/>
                  <a:gd name="connsiteX7" fmla="*/ 1632747 w 1924050"/>
                  <a:gd name="connsiteY7" fmla="*/ 1338101 h 183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24050" h="1838325">
                    <a:moveTo>
                      <a:pt x="1632747" y="1338101"/>
                    </a:moveTo>
                    <a:lnTo>
                      <a:pt x="1734341" y="1835944"/>
                    </a:lnTo>
                    <a:lnTo>
                      <a:pt x="1073944" y="1561624"/>
                    </a:lnTo>
                    <a:cubicBezTo>
                      <a:pt x="1033301" y="1561624"/>
                      <a:pt x="1002821" y="1571787"/>
                      <a:pt x="962187" y="1571787"/>
                    </a:cubicBezTo>
                    <a:cubicBezTo>
                      <a:pt x="433864" y="1571787"/>
                      <a:pt x="7144" y="1226344"/>
                      <a:pt x="7144" y="789461"/>
                    </a:cubicBezTo>
                    <a:cubicBezTo>
                      <a:pt x="7144" y="352577"/>
                      <a:pt x="433864" y="7144"/>
                      <a:pt x="962187" y="7144"/>
                    </a:cubicBezTo>
                    <a:cubicBezTo>
                      <a:pt x="1490510" y="7144"/>
                      <a:pt x="1917230" y="352587"/>
                      <a:pt x="1917230" y="789461"/>
                    </a:cubicBezTo>
                    <a:cubicBezTo>
                      <a:pt x="1917221" y="1002821"/>
                      <a:pt x="1805464" y="1206027"/>
                      <a:pt x="1632747" y="1338101"/>
                    </a:cubicBezTo>
                    <a:close/>
                  </a:path>
                </a:pathLst>
              </a:custGeom>
              <a:solidFill>
                <a:srgbClr val="F3705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5" name="자유형: 도형 34">
                <a:extLst>
                  <a:ext uri="{FF2B5EF4-FFF2-40B4-BE49-F238E27FC236}">
                    <a16:creationId xmlns:a16="http://schemas.microsoft.com/office/drawing/2014/main" id="{7F17F447-5CDC-485F-A229-D126AD45C429}"/>
                  </a:ext>
                </a:extLst>
              </p:cNvPr>
              <p:cNvSpPr/>
              <p:nvPr/>
            </p:nvSpPr>
            <p:spPr>
              <a:xfrm>
                <a:off x="3030703" y="1593056"/>
                <a:ext cx="352425" cy="352425"/>
              </a:xfrm>
              <a:custGeom>
                <a:avLst/>
                <a:gdLst>
                  <a:gd name="connsiteX0" fmla="*/ 352577 w 352425"/>
                  <a:gd name="connsiteY0" fmla="*/ 179861 h 352425"/>
                  <a:gd name="connsiteX1" fmla="*/ 179861 w 352425"/>
                  <a:gd name="connsiteY1" fmla="*/ 352577 h 352425"/>
                  <a:gd name="connsiteX2" fmla="*/ 7144 w 352425"/>
                  <a:gd name="connsiteY2" fmla="*/ 179861 h 352425"/>
                  <a:gd name="connsiteX3" fmla="*/ 179861 w 352425"/>
                  <a:gd name="connsiteY3" fmla="*/ 7144 h 352425"/>
                  <a:gd name="connsiteX4" fmla="*/ 352577 w 352425"/>
                  <a:gd name="connsiteY4" fmla="*/ 179861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425" h="352425">
                    <a:moveTo>
                      <a:pt x="352577" y="179861"/>
                    </a:moveTo>
                    <a:cubicBezTo>
                      <a:pt x="352577" y="275249"/>
                      <a:pt x="275249" y="352577"/>
                      <a:pt x="179861" y="352577"/>
                    </a:cubicBezTo>
                    <a:cubicBezTo>
                      <a:pt x="84472" y="352577"/>
                      <a:pt x="7144" y="275249"/>
                      <a:pt x="7144" y="179861"/>
                    </a:cubicBezTo>
                    <a:cubicBezTo>
                      <a:pt x="7144" y="84472"/>
                      <a:pt x="84472" y="7144"/>
                      <a:pt x="179861" y="7144"/>
                    </a:cubicBezTo>
                    <a:cubicBezTo>
                      <a:pt x="275249" y="7144"/>
                      <a:pt x="352577" y="84472"/>
                      <a:pt x="352577" y="1798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6" name="자유형: 도형 35">
                <a:extLst>
                  <a:ext uri="{FF2B5EF4-FFF2-40B4-BE49-F238E27FC236}">
                    <a16:creationId xmlns:a16="http://schemas.microsoft.com/office/drawing/2014/main" id="{133FE4EF-3850-4AE3-842D-543321293B21}"/>
                  </a:ext>
                </a:extLst>
              </p:cNvPr>
              <p:cNvSpPr/>
              <p:nvPr/>
            </p:nvSpPr>
            <p:spPr>
              <a:xfrm>
                <a:off x="3548863" y="1593056"/>
                <a:ext cx="352425" cy="352425"/>
              </a:xfrm>
              <a:custGeom>
                <a:avLst/>
                <a:gdLst>
                  <a:gd name="connsiteX0" fmla="*/ 352577 w 352425"/>
                  <a:gd name="connsiteY0" fmla="*/ 179861 h 352425"/>
                  <a:gd name="connsiteX1" fmla="*/ 179861 w 352425"/>
                  <a:gd name="connsiteY1" fmla="*/ 352577 h 352425"/>
                  <a:gd name="connsiteX2" fmla="*/ 7144 w 352425"/>
                  <a:gd name="connsiteY2" fmla="*/ 179861 h 352425"/>
                  <a:gd name="connsiteX3" fmla="*/ 179861 w 352425"/>
                  <a:gd name="connsiteY3" fmla="*/ 7144 h 352425"/>
                  <a:gd name="connsiteX4" fmla="*/ 352577 w 352425"/>
                  <a:gd name="connsiteY4" fmla="*/ 179861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425" h="352425">
                    <a:moveTo>
                      <a:pt x="352577" y="179861"/>
                    </a:moveTo>
                    <a:cubicBezTo>
                      <a:pt x="352577" y="275249"/>
                      <a:pt x="275249" y="352577"/>
                      <a:pt x="179861" y="352577"/>
                    </a:cubicBezTo>
                    <a:cubicBezTo>
                      <a:pt x="84472" y="352577"/>
                      <a:pt x="7144" y="275249"/>
                      <a:pt x="7144" y="179861"/>
                    </a:cubicBezTo>
                    <a:cubicBezTo>
                      <a:pt x="7144" y="84472"/>
                      <a:pt x="84472" y="7144"/>
                      <a:pt x="179861" y="7144"/>
                    </a:cubicBezTo>
                    <a:cubicBezTo>
                      <a:pt x="275249" y="7144"/>
                      <a:pt x="352577" y="84472"/>
                      <a:pt x="352577" y="1798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7" name="자유형: 도형 36">
                <a:extLst>
                  <a:ext uri="{FF2B5EF4-FFF2-40B4-BE49-F238E27FC236}">
                    <a16:creationId xmlns:a16="http://schemas.microsoft.com/office/drawing/2014/main" id="{EE4833ED-57E1-4223-ADF7-57740B2DB308}"/>
                  </a:ext>
                </a:extLst>
              </p:cNvPr>
              <p:cNvSpPr/>
              <p:nvPr/>
            </p:nvSpPr>
            <p:spPr>
              <a:xfrm>
                <a:off x="4067023" y="1593056"/>
                <a:ext cx="352425" cy="352425"/>
              </a:xfrm>
              <a:custGeom>
                <a:avLst/>
                <a:gdLst>
                  <a:gd name="connsiteX0" fmla="*/ 352577 w 352425"/>
                  <a:gd name="connsiteY0" fmla="*/ 179861 h 352425"/>
                  <a:gd name="connsiteX1" fmla="*/ 179861 w 352425"/>
                  <a:gd name="connsiteY1" fmla="*/ 352577 h 352425"/>
                  <a:gd name="connsiteX2" fmla="*/ 7144 w 352425"/>
                  <a:gd name="connsiteY2" fmla="*/ 179861 h 352425"/>
                  <a:gd name="connsiteX3" fmla="*/ 179861 w 352425"/>
                  <a:gd name="connsiteY3" fmla="*/ 7144 h 352425"/>
                  <a:gd name="connsiteX4" fmla="*/ 352577 w 352425"/>
                  <a:gd name="connsiteY4" fmla="*/ 179861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425" h="352425">
                    <a:moveTo>
                      <a:pt x="352577" y="179861"/>
                    </a:moveTo>
                    <a:cubicBezTo>
                      <a:pt x="352577" y="275249"/>
                      <a:pt x="275249" y="352577"/>
                      <a:pt x="179861" y="352577"/>
                    </a:cubicBezTo>
                    <a:cubicBezTo>
                      <a:pt x="84472" y="352577"/>
                      <a:pt x="7144" y="275249"/>
                      <a:pt x="7144" y="179861"/>
                    </a:cubicBezTo>
                    <a:cubicBezTo>
                      <a:pt x="7144" y="84472"/>
                      <a:pt x="84472" y="7144"/>
                      <a:pt x="179861" y="7144"/>
                    </a:cubicBezTo>
                    <a:cubicBezTo>
                      <a:pt x="275249" y="7144"/>
                      <a:pt x="352577" y="84472"/>
                      <a:pt x="352577" y="1798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39" name="그래픽 4">
              <a:extLst>
                <a:ext uri="{FF2B5EF4-FFF2-40B4-BE49-F238E27FC236}">
                  <a16:creationId xmlns:a16="http://schemas.microsoft.com/office/drawing/2014/main" id="{E60A5382-EE55-4B20-8416-580C8F54C2E1}"/>
                </a:ext>
              </a:extLst>
            </p:cNvPr>
            <p:cNvGrpSpPr/>
            <p:nvPr/>
          </p:nvGrpSpPr>
          <p:grpSpPr>
            <a:xfrm>
              <a:off x="759427" y="2275079"/>
              <a:ext cx="794635" cy="794635"/>
              <a:chOff x="2436000" y="1293000"/>
              <a:chExt cx="4572000" cy="4572000"/>
            </a:xfrm>
          </p:grpSpPr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EF536BE4-50AC-46FB-9493-2DC8BE06E8EB}"/>
                  </a:ext>
                </a:extLst>
              </p:cNvPr>
              <p:cNvSpPr/>
              <p:nvPr/>
            </p:nvSpPr>
            <p:spPr>
              <a:xfrm>
                <a:off x="4407761" y="4181456"/>
                <a:ext cx="619125" cy="695325"/>
              </a:xfrm>
              <a:custGeom>
                <a:avLst/>
                <a:gdLst>
                  <a:gd name="connsiteX0" fmla="*/ 7144 w 619125"/>
                  <a:gd name="connsiteY0" fmla="*/ 7144 h 695325"/>
                  <a:gd name="connsiteX1" fmla="*/ 616744 w 619125"/>
                  <a:gd name="connsiteY1" fmla="*/ 7144 h 695325"/>
                  <a:gd name="connsiteX2" fmla="*/ 616744 w 619125"/>
                  <a:gd name="connsiteY2" fmla="*/ 692944 h 695325"/>
                  <a:gd name="connsiteX3" fmla="*/ 7144 w 619125"/>
                  <a:gd name="connsiteY3" fmla="*/ 692944 h 695325"/>
                  <a:gd name="connsiteX4" fmla="*/ 7144 w 619125"/>
                  <a:gd name="connsiteY4" fmla="*/ 7144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125" h="695325">
                    <a:moveTo>
                      <a:pt x="7144" y="7144"/>
                    </a:moveTo>
                    <a:lnTo>
                      <a:pt x="616744" y="7144"/>
                    </a:lnTo>
                    <a:lnTo>
                      <a:pt x="616744" y="692944"/>
                    </a:lnTo>
                    <a:lnTo>
                      <a:pt x="7144" y="69294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4BAD3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5" name="자유형: 도형 44">
                <a:extLst>
                  <a:ext uri="{FF2B5EF4-FFF2-40B4-BE49-F238E27FC236}">
                    <a16:creationId xmlns:a16="http://schemas.microsoft.com/office/drawing/2014/main" id="{6E86B276-8AB0-4004-A3B8-1D35F6E116D7}"/>
                  </a:ext>
                </a:extLst>
              </p:cNvPr>
              <p:cNvSpPr/>
              <p:nvPr/>
            </p:nvSpPr>
            <p:spPr>
              <a:xfrm>
                <a:off x="4255361" y="4791056"/>
                <a:ext cx="923925" cy="1076325"/>
              </a:xfrm>
              <a:custGeom>
                <a:avLst/>
                <a:gdLst>
                  <a:gd name="connsiteX0" fmla="*/ 7144 w 923925"/>
                  <a:gd name="connsiteY0" fmla="*/ 7144 h 1076325"/>
                  <a:gd name="connsiteX1" fmla="*/ 921544 w 923925"/>
                  <a:gd name="connsiteY1" fmla="*/ 7144 h 1076325"/>
                  <a:gd name="connsiteX2" fmla="*/ 921544 w 923925"/>
                  <a:gd name="connsiteY2" fmla="*/ 1073944 h 1076325"/>
                  <a:gd name="connsiteX3" fmla="*/ 7144 w 923925"/>
                  <a:gd name="connsiteY3" fmla="*/ 1073944 h 1076325"/>
                  <a:gd name="connsiteX4" fmla="*/ 7144 w 923925"/>
                  <a:gd name="connsiteY4" fmla="*/ 7144 h 1076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925" h="1076325">
                    <a:moveTo>
                      <a:pt x="7144" y="7144"/>
                    </a:moveTo>
                    <a:lnTo>
                      <a:pt x="921544" y="7144"/>
                    </a:lnTo>
                    <a:lnTo>
                      <a:pt x="921544" y="1073944"/>
                    </a:lnTo>
                    <a:lnTo>
                      <a:pt x="7144" y="107394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3444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6" name="자유형: 도형 45">
                <a:extLst>
                  <a:ext uri="{FF2B5EF4-FFF2-40B4-BE49-F238E27FC236}">
                    <a16:creationId xmlns:a16="http://schemas.microsoft.com/office/drawing/2014/main" id="{8F36B405-4B68-407F-AE1A-6670A4C4DB12}"/>
                  </a:ext>
                </a:extLst>
              </p:cNvPr>
              <p:cNvSpPr/>
              <p:nvPr/>
            </p:nvSpPr>
            <p:spPr>
              <a:xfrm>
                <a:off x="4636361" y="1285856"/>
                <a:ext cx="161925" cy="771525"/>
              </a:xfrm>
              <a:custGeom>
                <a:avLst/>
                <a:gdLst>
                  <a:gd name="connsiteX0" fmla="*/ 7144 w 161925"/>
                  <a:gd name="connsiteY0" fmla="*/ 7144 h 771525"/>
                  <a:gd name="connsiteX1" fmla="*/ 159544 w 161925"/>
                  <a:gd name="connsiteY1" fmla="*/ 7144 h 771525"/>
                  <a:gd name="connsiteX2" fmla="*/ 159544 w 161925"/>
                  <a:gd name="connsiteY2" fmla="*/ 769144 h 771525"/>
                  <a:gd name="connsiteX3" fmla="*/ 7144 w 161925"/>
                  <a:gd name="connsiteY3" fmla="*/ 769144 h 771525"/>
                  <a:gd name="connsiteX4" fmla="*/ 7144 w 161925"/>
                  <a:gd name="connsiteY4" fmla="*/ 7144 h 7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925" h="771525">
                    <a:moveTo>
                      <a:pt x="7144" y="7144"/>
                    </a:moveTo>
                    <a:lnTo>
                      <a:pt x="159544" y="7144"/>
                    </a:lnTo>
                    <a:lnTo>
                      <a:pt x="159544" y="769144"/>
                    </a:lnTo>
                    <a:lnTo>
                      <a:pt x="7144" y="76914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63615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7" name="자유형: 도형 46">
                <a:extLst>
                  <a:ext uri="{FF2B5EF4-FFF2-40B4-BE49-F238E27FC236}">
                    <a16:creationId xmlns:a16="http://schemas.microsoft.com/office/drawing/2014/main" id="{37E40B9E-76E1-4517-AD25-85590AAD8B0C}"/>
                  </a:ext>
                </a:extLst>
              </p:cNvPr>
              <p:cNvSpPr/>
              <p:nvPr/>
            </p:nvSpPr>
            <p:spPr>
              <a:xfrm>
                <a:off x="2590800" y="2124066"/>
                <a:ext cx="657225" cy="609600"/>
              </a:xfrm>
              <a:custGeom>
                <a:avLst/>
                <a:gdLst>
                  <a:gd name="connsiteX0" fmla="*/ 7144 w 657225"/>
                  <a:gd name="connsiteY0" fmla="*/ 121206 h 609600"/>
                  <a:gd name="connsiteX1" fmla="*/ 108214 w 657225"/>
                  <a:gd name="connsiteY1" fmla="*/ 7144 h 609600"/>
                  <a:gd name="connsiteX2" fmla="*/ 655453 w 657225"/>
                  <a:gd name="connsiteY2" fmla="*/ 492061 h 609600"/>
                  <a:gd name="connsiteX3" fmla="*/ 554384 w 657225"/>
                  <a:gd name="connsiteY3" fmla="*/ 606123 h 609600"/>
                  <a:gd name="connsiteX4" fmla="*/ 7144 w 657225"/>
                  <a:gd name="connsiteY4" fmla="*/ 121206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7225" h="609600">
                    <a:moveTo>
                      <a:pt x="7144" y="121206"/>
                    </a:moveTo>
                    <a:lnTo>
                      <a:pt x="108214" y="7144"/>
                    </a:lnTo>
                    <a:lnTo>
                      <a:pt x="655453" y="492061"/>
                    </a:lnTo>
                    <a:lnTo>
                      <a:pt x="554384" y="606123"/>
                    </a:lnTo>
                    <a:lnTo>
                      <a:pt x="7144" y="121206"/>
                    </a:lnTo>
                    <a:close/>
                  </a:path>
                </a:pathLst>
              </a:custGeom>
              <a:solidFill>
                <a:srgbClr val="63615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8" name="자유형: 도형 57">
                <a:extLst>
                  <a:ext uri="{FF2B5EF4-FFF2-40B4-BE49-F238E27FC236}">
                    <a16:creationId xmlns:a16="http://schemas.microsoft.com/office/drawing/2014/main" id="{54025834-8C65-4194-8A00-4979DB235666}"/>
                  </a:ext>
                </a:extLst>
              </p:cNvPr>
              <p:cNvSpPr/>
              <p:nvPr/>
            </p:nvSpPr>
            <p:spPr>
              <a:xfrm>
                <a:off x="6243819" y="2119303"/>
                <a:ext cx="600075" cy="628650"/>
              </a:xfrm>
              <a:custGeom>
                <a:avLst/>
                <a:gdLst>
                  <a:gd name="connsiteX0" fmla="*/ 7144 w 600075"/>
                  <a:gd name="connsiteY0" fmla="*/ 516522 h 628650"/>
                  <a:gd name="connsiteX1" fmla="*/ 491804 w 600075"/>
                  <a:gd name="connsiteY1" fmla="*/ 7144 h 628650"/>
                  <a:gd name="connsiteX2" fmla="*/ 602237 w 600075"/>
                  <a:gd name="connsiteY2" fmla="*/ 112214 h 628650"/>
                  <a:gd name="connsiteX3" fmla="*/ 117577 w 600075"/>
                  <a:gd name="connsiteY3" fmla="*/ 621592 h 628650"/>
                  <a:gd name="connsiteX4" fmla="*/ 7144 w 600075"/>
                  <a:gd name="connsiteY4" fmla="*/ 516522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075" h="628650">
                    <a:moveTo>
                      <a:pt x="7144" y="516522"/>
                    </a:moveTo>
                    <a:lnTo>
                      <a:pt x="491804" y="7144"/>
                    </a:lnTo>
                    <a:lnTo>
                      <a:pt x="602237" y="112214"/>
                    </a:lnTo>
                    <a:lnTo>
                      <a:pt x="117577" y="621592"/>
                    </a:lnTo>
                    <a:lnTo>
                      <a:pt x="7144" y="516522"/>
                    </a:lnTo>
                    <a:close/>
                  </a:path>
                </a:pathLst>
              </a:custGeom>
              <a:solidFill>
                <a:srgbClr val="63615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1" name="자유형: 도형 60">
                <a:extLst>
                  <a:ext uri="{FF2B5EF4-FFF2-40B4-BE49-F238E27FC236}">
                    <a16:creationId xmlns:a16="http://schemas.microsoft.com/office/drawing/2014/main" id="{CE3F2120-4F04-4FD3-A777-367F2CA5A994}"/>
                  </a:ext>
                </a:extLst>
              </p:cNvPr>
              <p:cNvSpPr/>
              <p:nvPr/>
            </p:nvSpPr>
            <p:spPr>
              <a:xfrm>
                <a:off x="5555619" y="1590456"/>
                <a:ext cx="381000" cy="676275"/>
              </a:xfrm>
              <a:custGeom>
                <a:avLst/>
                <a:gdLst>
                  <a:gd name="connsiteX0" fmla="*/ 7144 w 381000"/>
                  <a:gd name="connsiteY0" fmla="*/ 616772 h 676275"/>
                  <a:gd name="connsiteX1" fmla="*/ 235677 w 381000"/>
                  <a:gd name="connsiteY1" fmla="*/ 7144 h 676275"/>
                  <a:gd name="connsiteX2" fmla="*/ 378400 w 381000"/>
                  <a:gd name="connsiteY2" fmla="*/ 60646 h 676275"/>
                  <a:gd name="connsiteX3" fmla="*/ 149866 w 381000"/>
                  <a:gd name="connsiteY3" fmla="*/ 670274 h 676275"/>
                  <a:gd name="connsiteX4" fmla="*/ 7144 w 381000"/>
                  <a:gd name="connsiteY4" fmla="*/ 616772 h 676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0" h="676275">
                    <a:moveTo>
                      <a:pt x="7144" y="616772"/>
                    </a:moveTo>
                    <a:lnTo>
                      <a:pt x="235677" y="7144"/>
                    </a:lnTo>
                    <a:lnTo>
                      <a:pt x="378400" y="60646"/>
                    </a:lnTo>
                    <a:lnTo>
                      <a:pt x="149866" y="670274"/>
                    </a:lnTo>
                    <a:lnTo>
                      <a:pt x="7144" y="616772"/>
                    </a:lnTo>
                    <a:close/>
                  </a:path>
                </a:pathLst>
              </a:custGeom>
              <a:solidFill>
                <a:srgbClr val="63615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4" name="자유형: 도형 63">
                <a:extLst>
                  <a:ext uri="{FF2B5EF4-FFF2-40B4-BE49-F238E27FC236}">
                    <a16:creationId xmlns:a16="http://schemas.microsoft.com/office/drawing/2014/main" id="{6D61ECD9-CD29-44F9-90D6-B0D5E107CB1C}"/>
                  </a:ext>
                </a:extLst>
              </p:cNvPr>
              <p:cNvSpPr/>
              <p:nvPr/>
            </p:nvSpPr>
            <p:spPr>
              <a:xfrm>
                <a:off x="3503000" y="1590637"/>
                <a:ext cx="381000" cy="676275"/>
              </a:xfrm>
              <a:custGeom>
                <a:avLst/>
                <a:gdLst>
                  <a:gd name="connsiteX0" fmla="*/ 7144 w 381000"/>
                  <a:gd name="connsiteY0" fmla="*/ 60665 h 676275"/>
                  <a:gd name="connsiteX1" fmla="*/ 149866 w 381000"/>
                  <a:gd name="connsiteY1" fmla="*/ 7144 h 676275"/>
                  <a:gd name="connsiteX2" fmla="*/ 378466 w 381000"/>
                  <a:gd name="connsiteY2" fmla="*/ 616744 h 676275"/>
                  <a:gd name="connsiteX3" fmla="*/ 235744 w 381000"/>
                  <a:gd name="connsiteY3" fmla="*/ 670265 h 676275"/>
                  <a:gd name="connsiteX4" fmla="*/ 7144 w 381000"/>
                  <a:gd name="connsiteY4" fmla="*/ 60665 h 676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0" h="676275">
                    <a:moveTo>
                      <a:pt x="7144" y="60665"/>
                    </a:moveTo>
                    <a:lnTo>
                      <a:pt x="149866" y="7144"/>
                    </a:lnTo>
                    <a:lnTo>
                      <a:pt x="378466" y="616744"/>
                    </a:lnTo>
                    <a:lnTo>
                      <a:pt x="235744" y="670265"/>
                    </a:lnTo>
                    <a:lnTo>
                      <a:pt x="7144" y="60665"/>
                    </a:lnTo>
                    <a:close/>
                  </a:path>
                </a:pathLst>
              </a:custGeom>
              <a:solidFill>
                <a:srgbClr val="63615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5" name="자유형: 도형 64">
                <a:extLst>
                  <a:ext uri="{FF2B5EF4-FFF2-40B4-BE49-F238E27FC236}">
                    <a16:creationId xmlns:a16="http://schemas.microsoft.com/office/drawing/2014/main" id="{FC748055-B1D0-49EC-848F-9FDDD6BAA53A}"/>
                  </a:ext>
                </a:extLst>
              </p:cNvPr>
              <p:cNvSpPr/>
              <p:nvPr/>
            </p:nvSpPr>
            <p:spPr>
              <a:xfrm>
                <a:off x="2655161" y="1971656"/>
                <a:ext cx="4124325" cy="2295525"/>
              </a:xfrm>
              <a:custGeom>
                <a:avLst/>
                <a:gdLst>
                  <a:gd name="connsiteX0" fmla="*/ 2027139 w 4124325"/>
                  <a:gd name="connsiteY0" fmla="*/ 7144 h 2295525"/>
                  <a:gd name="connsiteX1" fmla="*/ 7144 w 4124325"/>
                  <a:gd name="connsiteY1" fmla="*/ 1150144 h 2295525"/>
                  <a:gd name="connsiteX2" fmla="*/ 2101949 w 4124325"/>
                  <a:gd name="connsiteY2" fmla="*/ 2293144 h 2295525"/>
                  <a:gd name="connsiteX3" fmla="*/ 4121944 w 4124325"/>
                  <a:gd name="connsiteY3" fmla="*/ 1150144 h 2295525"/>
                  <a:gd name="connsiteX4" fmla="*/ 2027139 w 4124325"/>
                  <a:gd name="connsiteY4" fmla="*/ 7144 h 2295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24325" h="2295525">
                    <a:moveTo>
                      <a:pt x="2027139" y="7144"/>
                    </a:moveTo>
                    <a:cubicBezTo>
                      <a:pt x="1089050" y="7144"/>
                      <a:pt x="448599" y="447599"/>
                      <a:pt x="7144" y="1150144"/>
                    </a:cubicBezTo>
                    <a:cubicBezTo>
                      <a:pt x="448599" y="1852689"/>
                      <a:pt x="1163860" y="2293144"/>
                      <a:pt x="2101949" y="2293144"/>
                    </a:cubicBezTo>
                    <a:cubicBezTo>
                      <a:pt x="3040037" y="2293144"/>
                      <a:pt x="3680489" y="1852689"/>
                      <a:pt x="4121944" y="1150144"/>
                    </a:cubicBezTo>
                    <a:cubicBezTo>
                      <a:pt x="3680489" y="447599"/>
                      <a:pt x="2965228" y="7144"/>
                      <a:pt x="2027139" y="7144"/>
                    </a:cubicBezTo>
                    <a:close/>
                  </a:path>
                </a:pathLst>
              </a:custGeom>
              <a:solidFill>
                <a:srgbClr val="A5D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6" name="자유형: 도형 65">
                <a:extLst>
                  <a:ext uri="{FF2B5EF4-FFF2-40B4-BE49-F238E27FC236}">
                    <a16:creationId xmlns:a16="http://schemas.microsoft.com/office/drawing/2014/main" id="{8FDA5438-C809-4B54-B1DF-8695CD9602E1}"/>
                  </a:ext>
                </a:extLst>
              </p:cNvPr>
              <p:cNvSpPr/>
              <p:nvPr/>
            </p:nvSpPr>
            <p:spPr>
              <a:xfrm>
                <a:off x="3569561" y="1971656"/>
                <a:ext cx="2295525" cy="2295525"/>
              </a:xfrm>
              <a:custGeom>
                <a:avLst/>
                <a:gdLst>
                  <a:gd name="connsiteX0" fmla="*/ 2293144 w 2295525"/>
                  <a:gd name="connsiteY0" fmla="*/ 1150144 h 2295525"/>
                  <a:gd name="connsiteX1" fmla="*/ 1150144 w 2295525"/>
                  <a:gd name="connsiteY1" fmla="*/ 2293144 h 2295525"/>
                  <a:gd name="connsiteX2" fmla="*/ 7144 w 2295525"/>
                  <a:gd name="connsiteY2" fmla="*/ 1150144 h 2295525"/>
                  <a:gd name="connsiteX3" fmla="*/ 1150144 w 2295525"/>
                  <a:gd name="connsiteY3" fmla="*/ 7144 h 2295525"/>
                  <a:gd name="connsiteX4" fmla="*/ 2293144 w 2295525"/>
                  <a:gd name="connsiteY4" fmla="*/ 1150144 h 2295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525" h="2295525">
                    <a:moveTo>
                      <a:pt x="2293144" y="1150144"/>
                    </a:moveTo>
                    <a:cubicBezTo>
                      <a:pt x="2293144" y="1781405"/>
                      <a:pt x="1781405" y="2293144"/>
                      <a:pt x="1150144" y="2293144"/>
                    </a:cubicBezTo>
                    <a:cubicBezTo>
                      <a:pt x="518882" y="2293144"/>
                      <a:pt x="7144" y="1781405"/>
                      <a:pt x="7144" y="1150144"/>
                    </a:cubicBezTo>
                    <a:cubicBezTo>
                      <a:pt x="7144" y="518882"/>
                      <a:pt x="518882" y="7144"/>
                      <a:pt x="1150144" y="7144"/>
                    </a:cubicBezTo>
                    <a:cubicBezTo>
                      <a:pt x="1781405" y="7144"/>
                      <a:pt x="2293144" y="518882"/>
                      <a:pt x="2293144" y="1150144"/>
                    </a:cubicBezTo>
                    <a:close/>
                  </a:path>
                </a:pathLst>
              </a:custGeom>
              <a:solidFill>
                <a:srgbClr val="F7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7" name="자유형: 도형 66">
                <a:extLst>
                  <a:ext uri="{FF2B5EF4-FFF2-40B4-BE49-F238E27FC236}">
                    <a16:creationId xmlns:a16="http://schemas.microsoft.com/office/drawing/2014/main" id="{374E786C-073E-47F6-B5A6-9731BF86EA9A}"/>
                  </a:ext>
                </a:extLst>
              </p:cNvPr>
              <p:cNvSpPr/>
              <p:nvPr/>
            </p:nvSpPr>
            <p:spPr>
              <a:xfrm>
                <a:off x="4788761" y="2276456"/>
                <a:ext cx="771525" cy="771525"/>
              </a:xfrm>
              <a:custGeom>
                <a:avLst/>
                <a:gdLst>
                  <a:gd name="connsiteX0" fmla="*/ 769144 w 771525"/>
                  <a:gd name="connsiteY0" fmla="*/ 769144 h 771525"/>
                  <a:gd name="connsiteX1" fmla="*/ 616744 w 771525"/>
                  <a:gd name="connsiteY1" fmla="*/ 769144 h 771525"/>
                  <a:gd name="connsiteX2" fmla="*/ 7144 w 771525"/>
                  <a:gd name="connsiteY2" fmla="*/ 159544 h 771525"/>
                  <a:gd name="connsiteX3" fmla="*/ 7144 w 771525"/>
                  <a:gd name="connsiteY3" fmla="*/ 7144 h 771525"/>
                  <a:gd name="connsiteX4" fmla="*/ 769144 w 771525"/>
                  <a:gd name="connsiteY4" fmla="*/ 769144 h 7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1525" h="771525">
                    <a:moveTo>
                      <a:pt x="769144" y="769144"/>
                    </a:moveTo>
                    <a:lnTo>
                      <a:pt x="616744" y="769144"/>
                    </a:lnTo>
                    <a:cubicBezTo>
                      <a:pt x="616363" y="432635"/>
                      <a:pt x="343653" y="159925"/>
                      <a:pt x="7144" y="159544"/>
                    </a:cubicBezTo>
                    <a:lnTo>
                      <a:pt x="7144" y="7144"/>
                    </a:lnTo>
                    <a:cubicBezTo>
                      <a:pt x="427787" y="7630"/>
                      <a:pt x="768658" y="348501"/>
                      <a:pt x="769144" y="769144"/>
                    </a:cubicBezTo>
                    <a:close/>
                  </a:path>
                </a:pathLst>
              </a:custGeom>
              <a:solidFill>
                <a:srgbClr val="EFC30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8" name="자유형: 도형 67">
                <a:extLst>
                  <a:ext uri="{FF2B5EF4-FFF2-40B4-BE49-F238E27FC236}">
                    <a16:creationId xmlns:a16="http://schemas.microsoft.com/office/drawing/2014/main" id="{34ECF245-AA68-4884-9472-BD82159A57B8}"/>
                  </a:ext>
                </a:extLst>
              </p:cNvPr>
              <p:cNvSpPr/>
              <p:nvPr/>
            </p:nvSpPr>
            <p:spPr>
              <a:xfrm>
                <a:off x="5167837" y="5819756"/>
                <a:ext cx="9525" cy="47625"/>
              </a:xfrm>
              <a:custGeom>
                <a:avLst/>
                <a:gdLst>
                  <a:gd name="connsiteX0" fmla="*/ 9068 w 9525"/>
                  <a:gd name="connsiteY0" fmla="*/ 45244 h 47625"/>
                  <a:gd name="connsiteX1" fmla="*/ 9068 w 9525"/>
                  <a:gd name="connsiteY1" fmla="*/ 7144 h 47625"/>
                  <a:gd name="connsiteX2" fmla="*/ 7144 w 9525"/>
                  <a:gd name="connsiteY2" fmla="*/ 45244 h 47625"/>
                  <a:gd name="connsiteX3" fmla="*/ 9068 w 9525"/>
                  <a:gd name="connsiteY3" fmla="*/ 4524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47625">
                    <a:moveTo>
                      <a:pt x="9068" y="45244"/>
                    </a:moveTo>
                    <a:lnTo>
                      <a:pt x="9068" y="7144"/>
                    </a:lnTo>
                    <a:cubicBezTo>
                      <a:pt x="9068" y="20012"/>
                      <a:pt x="7610" y="32499"/>
                      <a:pt x="7144" y="45244"/>
                    </a:cubicBezTo>
                    <a:lnTo>
                      <a:pt x="9068" y="45244"/>
                    </a:lnTo>
                    <a:close/>
                  </a:path>
                </a:pathLst>
              </a:custGeom>
              <a:solidFill>
                <a:srgbClr val="5564A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9" name="자유형: 도형 68">
                <a:extLst>
                  <a:ext uri="{FF2B5EF4-FFF2-40B4-BE49-F238E27FC236}">
                    <a16:creationId xmlns:a16="http://schemas.microsoft.com/office/drawing/2014/main" id="{6A513B0F-A511-44FD-A612-7FFFCA14898D}"/>
                  </a:ext>
                </a:extLst>
              </p:cNvPr>
              <p:cNvSpPr/>
              <p:nvPr/>
            </p:nvSpPr>
            <p:spPr>
              <a:xfrm>
                <a:off x="4255361" y="4791056"/>
                <a:ext cx="923925" cy="1038225"/>
              </a:xfrm>
              <a:custGeom>
                <a:avLst/>
                <a:gdLst>
                  <a:gd name="connsiteX0" fmla="*/ 7144 w 923925"/>
                  <a:gd name="connsiteY0" fmla="*/ 7144 h 1038225"/>
                  <a:gd name="connsiteX1" fmla="*/ 7144 w 923925"/>
                  <a:gd name="connsiteY1" fmla="*/ 13849 h 1038225"/>
                  <a:gd name="connsiteX2" fmla="*/ 921544 w 923925"/>
                  <a:gd name="connsiteY2" fmla="*/ 1035844 h 1038225"/>
                  <a:gd name="connsiteX3" fmla="*/ 921544 w 923925"/>
                  <a:gd name="connsiteY3" fmla="*/ 7144 h 1038225"/>
                  <a:gd name="connsiteX4" fmla="*/ 7144 w 923925"/>
                  <a:gd name="connsiteY4" fmla="*/ 7144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925" h="1038225">
                    <a:moveTo>
                      <a:pt x="7144" y="7144"/>
                    </a:moveTo>
                    <a:lnTo>
                      <a:pt x="7144" y="13849"/>
                    </a:lnTo>
                    <a:cubicBezTo>
                      <a:pt x="527704" y="71990"/>
                      <a:pt x="921439" y="512045"/>
                      <a:pt x="921544" y="1035844"/>
                    </a:cubicBezTo>
                    <a:lnTo>
                      <a:pt x="921544" y="714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5564A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cxnSp>
          <p:nvCxnSpPr>
            <p:cNvPr id="73" name="직선 연결선 72">
              <a:extLst>
                <a:ext uri="{FF2B5EF4-FFF2-40B4-BE49-F238E27FC236}">
                  <a16:creationId xmlns:a16="http://schemas.microsoft.com/office/drawing/2014/main" id="{79416717-4AE1-4C01-A571-797BAD3EB7D5}"/>
                </a:ext>
              </a:extLst>
            </p:cNvPr>
            <p:cNvCxnSpPr/>
            <p:nvPr/>
          </p:nvCxnSpPr>
          <p:spPr>
            <a:xfrm>
              <a:off x="4795837" y="2002515"/>
              <a:ext cx="0" cy="1779295"/>
            </a:xfrm>
            <a:prstGeom prst="line">
              <a:avLst/>
            </a:prstGeom>
            <a:ln w="15875">
              <a:solidFill>
                <a:schemeClr val="bg1">
                  <a:lumMod val="50000"/>
                  <a:alpha val="3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B9E60879-0435-4743-AF71-6A30E4E1A9B0}"/>
              </a:ext>
            </a:extLst>
          </p:cNvPr>
          <p:cNvGrpSpPr/>
          <p:nvPr/>
        </p:nvGrpSpPr>
        <p:grpSpPr>
          <a:xfrm>
            <a:off x="0" y="4222896"/>
            <a:ext cx="9144000" cy="2242779"/>
            <a:chOff x="0" y="4302281"/>
            <a:chExt cx="9144000" cy="2242779"/>
          </a:xfrm>
        </p:grpSpPr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CED718C3-92C7-4DCB-B345-07FDED990563}"/>
                </a:ext>
              </a:extLst>
            </p:cNvPr>
            <p:cNvSpPr/>
            <p:nvPr/>
          </p:nvSpPr>
          <p:spPr>
            <a:xfrm>
              <a:off x="0" y="4420667"/>
              <a:ext cx="9144000" cy="2124393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0" name="사다리꼴 59">
              <a:extLst>
                <a:ext uri="{FF2B5EF4-FFF2-40B4-BE49-F238E27FC236}">
                  <a16:creationId xmlns:a16="http://schemas.microsoft.com/office/drawing/2014/main" id="{3F9E44AD-7F52-4E5A-BBA7-0698B822E5AE}"/>
                </a:ext>
              </a:extLst>
            </p:cNvPr>
            <p:cNvSpPr/>
            <p:nvPr/>
          </p:nvSpPr>
          <p:spPr>
            <a:xfrm>
              <a:off x="504825" y="4302616"/>
              <a:ext cx="2336006" cy="112314"/>
            </a:xfrm>
            <a:prstGeom prst="trapezoid">
              <a:avLst>
                <a:gd name="adj" fmla="val 78819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97F2D3DB-3158-4201-AF95-165E7FA1E9EE}"/>
                </a:ext>
              </a:extLst>
            </p:cNvPr>
            <p:cNvSpPr/>
            <p:nvPr/>
          </p:nvSpPr>
          <p:spPr>
            <a:xfrm>
              <a:off x="1304446" y="5516171"/>
              <a:ext cx="1556836" cy="584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latinLnBrk="1"/>
              <a:r>
                <a:rPr lang="ko-KR" altLang="en-US" sz="1600" b="1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시범을 보이거나 </a:t>
              </a:r>
              <a:endParaRPr lang="en-US" altLang="ko-KR" sz="1600" b="1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defTabSz="914400" latinLnBrk="1"/>
              <a:r>
                <a:rPr lang="ko-KR" altLang="en-US" sz="1600" b="1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글로 써서 설명</a:t>
              </a: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97F2D3DB-3158-4201-AF95-165E7FA1E9EE}"/>
                </a:ext>
              </a:extLst>
            </p:cNvPr>
            <p:cNvSpPr/>
            <p:nvPr/>
          </p:nvSpPr>
          <p:spPr>
            <a:xfrm>
              <a:off x="4110074" y="5488172"/>
              <a:ext cx="1603324" cy="584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latinLnBrk="1"/>
              <a:r>
                <a:rPr lang="ko-KR" altLang="en-US" sz="1600" b="1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중간에 확인 및 </a:t>
              </a:r>
              <a:br>
                <a:rPr lang="ko-KR" altLang="en-US" sz="1600" b="1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600" b="1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얘기할 기회 제공</a:t>
              </a: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97F2D3DB-3158-4201-AF95-165E7FA1E9EE}"/>
                </a:ext>
              </a:extLst>
            </p:cNvPr>
            <p:cNvSpPr/>
            <p:nvPr/>
          </p:nvSpPr>
          <p:spPr>
            <a:xfrm>
              <a:off x="4110074" y="5082325"/>
              <a:ext cx="74535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latinLnBrk="1">
                <a:buClr>
                  <a:srgbClr val="9F4AB6"/>
                </a:buClr>
              </a:pPr>
              <a:r>
                <a:rPr kumimoji="1" lang="ko-KR" altLang="en-US" sz="20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회의</a:t>
              </a: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97F2D3DB-3158-4201-AF95-165E7FA1E9EE}"/>
                </a:ext>
              </a:extLst>
            </p:cNvPr>
            <p:cNvSpPr/>
            <p:nvPr/>
          </p:nvSpPr>
          <p:spPr>
            <a:xfrm>
              <a:off x="6932174" y="5488172"/>
              <a:ext cx="162736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latinLnBrk="1"/>
              <a:r>
                <a:rPr lang="ko-KR" altLang="en-US" sz="1600" b="1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시각적 장치 마련</a:t>
              </a:r>
            </a:p>
            <a:p>
              <a:pPr defTabSz="914400" latinLnBrk="1"/>
              <a:r>
                <a:rPr lang="en-US" altLang="ko-KR" sz="1200" b="1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 </a:t>
              </a:r>
              <a:r>
                <a:rPr lang="ko-KR" altLang="en-US" sz="1200" b="1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화장실 문에</a:t>
              </a:r>
              <a:r>
                <a:rPr lang="en-US" altLang="ko-KR" sz="1200" b="1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200" b="1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200" b="1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  </a:t>
              </a:r>
              <a:r>
                <a:rPr lang="ko-KR" altLang="en-US" sz="1200" b="1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‘사용 중’ 표지 설치 등</a:t>
              </a: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97F2D3DB-3158-4201-AF95-165E7FA1E9EE}"/>
                </a:ext>
              </a:extLst>
            </p:cNvPr>
            <p:cNvSpPr/>
            <p:nvPr/>
          </p:nvSpPr>
          <p:spPr>
            <a:xfrm>
              <a:off x="6932174" y="5082325"/>
              <a:ext cx="13085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latinLnBrk="1">
                <a:buClr>
                  <a:srgbClr val="9F4AB6"/>
                </a:buClr>
              </a:pPr>
              <a:r>
                <a:rPr kumimoji="1" lang="ko-KR" altLang="en-US" sz="20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회사생활</a:t>
              </a:r>
            </a:p>
          </p:txBody>
        </p:sp>
        <p:sp>
          <p:nvSpPr>
            <p:cNvPr id="59" name="사각형: 둥근 모서리 58">
              <a:extLst>
                <a:ext uri="{FF2B5EF4-FFF2-40B4-BE49-F238E27FC236}">
                  <a16:creationId xmlns:a16="http://schemas.microsoft.com/office/drawing/2014/main" id="{40FA3B83-C345-48FD-9584-C08D48DC07F8}"/>
                </a:ext>
              </a:extLst>
            </p:cNvPr>
            <p:cNvSpPr/>
            <p:nvPr/>
          </p:nvSpPr>
          <p:spPr>
            <a:xfrm>
              <a:off x="592179" y="4302281"/>
              <a:ext cx="2160545" cy="509772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8B0172-0D7E-4DD4-9148-B78BE37CAC52}"/>
                </a:ext>
              </a:extLst>
            </p:cNvPr>
            <p:cNvSpPr txBox="1"/>
            <p:nvPr/>
          </p:nvSpPr>
          <p:spPr>
            <a:xfrm>
              <a:off x="712573" y="4341159"/>
              <a:ext cx="19197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914400" latinLnBrk="1">
                <a:defRPr sz="2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>
                <a:buClr>
                  <a:srgbClr val="9F4AB6"/>
                </a:buClr>
              </a:pPr>
              <a:r>
                <a:rPr kumimoji="1" lang="ko-KR" altLang="en-US" sz="20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업무를 수행할 때</a:t>
              </a:r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97F2D3DB-3158-4201-AF95-165E7FA1E9EE}"/>
                </a:ext>
              </a:extLst>
            </p:cNvPr>
            <p:cNvSpPr/>
            <p:nvPr/>
          </p:nvSpPr>
          <p:spPr>
            <a:xfrm>
              <a:off x="1304446" y="5110324"/>
              <a:ext cx="123318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latinLnBrk="1">
                <a:buClr>
                  <a:srgbClr val="9F4AB6"/>
                </a:buClr>
              </a:pPr>
              <a:r>
                <a:rPr kumimoji="1" lang="ko-KR" altLang="en-US" sz="20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업무지시</a:t>
              </a:r>
            </a:p>
          </p:txBody>
        </p:sp>
        <p:cxnSp>
          <p:nvCxnSpPr>
            <p:cNvPr id="143" name="직선 연결선 142">
              <a:extLst>
                <a:ext uri="{FF2B5EF4-FFF2-40B4-BE49-F238E27FC236}">
                  <a16:creationId xmlns:a16="http://schemas.microsoft.com/office/drawing/2014/main" id="{7A473B1E-0D69-49C9-BBC4-81088554EC36}"/>
                </a:ext>
              </a:extLst>
            </p:cNvPr>
            <p:cNvCxnSpPr>
              <a:cxnSpLocks/>
            </p:cNvCxnSpPr>
            <p:nvPr/>
          </p:nvCxnSpPr>
          <p:spPr>
            <a:xfrm>
              <a:off x="2967384" y="5012467"/>
              <a:ext cx="0" cy="1236992"/>
            </a:xfrm>
            <a:prstGeom prst="line">
              <a:avLst/>
            </a:prstGeom>
            <a:ln w="15875">
              <a:solidFill>
                <a:schemeClr val="bg1">
                  <a:lumMod val="50000"/>
                  <a:alpha val="3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직선 연결선 150">
              <a:extLst>
                <a:ext uri="{FF2B5EF4-FFF2-40B4-BE49-F238E27FC236}">
                  <a16:creationId xmlns:a16="http://schemas.microsoft.com/office/drawing/2014/main" id="{63F92389-9A61-4782-8CF7-19E29A8D829C}"/>
                </a:ext>
              </a:extLst>
            </p:cNvPr>
            <p:cNvCxnSpPr>
              <a:cxnSpLocks/>
            </p:cNvCxnSpPr>
            <p:nvPr/>
          </p:nvCxnSpPr>
          <p:spPr>
            <a:xfrm>
              <a:off x="5848542" y="5012467"/>
              <a:ext cx="0" cy="1236992"/>
            </a:xfrm>
            <a:prstGeom prst="line">
              <a:avLst/>
            </a:prstGeom>
            <a:ln w="15875">
              <a:solidFill>
                <a:schemeClr val="bg1">
                  <a:lumMod val="50000"/>
                  <a:alpha val="3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그래픽 2">
              <a:extLst>
                <a:ext uri="{FF2B5EF4-FFF2-40B4-BE49-F238E27FC236}">
                  <a16:creationId xmlns:a16="http://schemas.microsoft.com/office/drawing/2014/main" id="{1F6BC8B7-7AF2-471B-AC7C-779F055C1043}"/>
                </a:ext>
              </a:extLst>
            </p:cNvPr>
            <p:cNvGrpSpPr/>
            <p:nvPr/>
          </p:nvGrpSpPr>
          <p:grpSpPr>
            <a:xfrm>
              <a:off x="6078664" y="5212611"/>
              <a:ext cx="778802" cy="973503"/>
              <a:chOff x="4095750" y="2833687"/>
              <a:chExt cx="952500" cy="1190625"/>
            </a:xfrm>
            <a:solidFill>
              <a:schemeClr val="accent1"/>
            </a:solidFill>
          </p:grpSpPr>
          <p:sp>
            <p:nvSpPr>
              <p:cNvPr id="80" name="자유형: 도형 79">
                <a:extLst>
                  <a:ext uri="{FF2B5EF4-FFF2-40B4-BE49-F238E27FC236}">
                    <a16:creationId xmlns:a16="http://schemas.microsoft.com/office/drawing/2014/main" id="{6696EC85-C920-415E-9C28-A7315215908B}"/>
                  </a:ext>
                </a:extLst>
              </p:cNvPr>
              <p:cNvSpPr/>
              <p:nvPr/>
            </p:nvSpPr>
            <p:spPr>
              <a:xfrm>
                <a:off x="4112419" y="2938200"/>
                <a:ext cx="695325" cy="600075"/>
              </a:xfrm>
              <a:custGeom>
                <a:avLst/>
                <a:gdLst>
                  <a:gd name="connsiteX0" fmla="*/ 578644 w 695325"/>
                  <a:gd name="connsiteY0" fmla="*/ 532710 h 600075"/>
                  <a:gd name="connsiteX1" fmla="*/ 625316 w 695325"/>
                  <a:gd name="connsiteY1" fmla="*/ 522232 h 600075"/>
                  <a:gd name="connsiteX2" fmla="*/ 598646 w 695325"/>
                  <a:gd name="connsiteY2" fmla="*/ 470797 h 600075"/>
                  <a:gd name="connsiteX3" fmla="*/ 576739 w 695325"/>
                  <a:gd name="connsiteY3" fmla="*/ 427935 h 600075"/>
                  <a:gd name="connsiteX4" fmla="*/ 591979 w 695325"/>
                  <a:gd name="connsiteY4" fmla="*/ 367927 h 600075"/>
                  <a:gd name="connsiteX5" fmla="*/ 618649 w 695325"/>
                  <a:gd name="connsiteY5" fmla="*/ 293632 h 600075"/>
                  <a:gd name="connsiteX6" fmla="*/ 688181 w 695325"/>
                  <a:gd name="connsiteY6" fmla="*/ 254580 h 600075"/>
                  <a:gd name="connsiteX7" fmla="*/ 688181 w 695325"/>
                  <a:gd name="connsiteY7" fmla="*/ 53602 h 600075"/>
                  <a:gd name="connsiteX8" fmla="*/ 659606 w 695325"/>
                  <a:gd name="connsiteY8" fmla="*/ 25027 h 600075"/>
                  <a:gd name="connsiteX9" fmla="*/ 364331 w 695325"/>
                  <a:gd name="connsiteY9" fmla="*/ 25027 h 600075"/>
                  <a:gd name="connsiteX10" fmla="*/ 335756 w 695325"/>
                  <a:gd name="connsiteY10" fmla="*/ 53602 h 600075"/>
                  <a:gd name="connsiteX11" fmla="*/ 335756 w 695325"/>
                  <a:gd name="connsiteY11" fmla="*/ 549855 h 600075"/>
                  <a:gd name="connsiteX12" fmla="*/ 301466 w 695325"/>
                  <a:gd name="connsiteY12" fmla="*/ 549855 h 600075"/>
                  <a:gd name="connsiteX13" fmla="*/ 301466 w 695325"/>
                  <a:gd name="connsiteY13" fmla="*/ 30742 h 600075"/>
                  <a:gd name="connsiteX14" fmla="*/ 270986 w 695325"/>
                  <a:gd name="connsiteY14" fmla="*/ 7882 h 600075"/>
                  <a:gd name="connsiteX15" fmla="*/ 59531 w 695325"/>
                  <a:gd name="connsiteY15" fmla="*/ 68842 h 600075"/>
                  <a:gd name="connsiteX16" fmla="*/ 42386 w 695325"/>
                  <a:gd name="connsiteY16" fmla="*/ 91702 h 600075"/>
                  <a:gd name="connsiteX17" fmla="*/ 42386 w 695325"/>
                  <a:gd name="connsiteY17" fmla="*/ 549855 h 600075"/>
                  <a:gd name="connsiteX18" fmla="*/ 16669 w 695325"/>
                  <a:gd name="connsiteY18" fmla="*/ 549855 h 600075"/>
                  <a:gd name="connsiteX19" fmla="*/ 7144 w 695325"/>
                  <a:gd name="connsiteY19" fmla="*/ 559380 h 600075"/>
                  <a:gd name="connsiteX20" fmla="*/ 7144 w 695325"/>
                  <a:gd name="connsiteY20" fmla="*/ 590812 h 600075"/>
                  <a:gd name="connsiteX21" fmla="*/ 16669 w 695325"/>
                  <a:gd name="connsiteY21" fmla="*/ 600337 h 600075"/>
                  <a:gd name="connsiteX22" fmla="*/ 503396 w 695325"/>
                  <a:gd name="connsiteY22" fmla="*/ 600337 h 600075"/>
                  <a:gd name="connsiteX23" fmla="*/ 578644 w 695325"/>
                  <a:gd name="connsiteY23" fmla="*/ 532710 h 600075"/>
                  <a:gd name="connsiteX24" fmla="*/ 580549 w 695325"/>
                  <a:gd name="connsiteY24" fmla="*/ 93607 h 600075"/>
                  <a:gd name="connsiteX25" fmla="*/ 590074 w 695325"/>
                  <a:gd name="connsiteY25" fmla="*/ 84082 h 600075"/>
                  <a:gd name="connsiteX26" fmla="*/ 618649 w 695325"/>
                  <a:gd name="connsiteY26" fmla="*/ 84082 h 600075"/>
                  <a:gd name="connsiteX27" fmla="*/ 628174 w 695325"/>
                  <a:gd name="connsiteY27" fmla="*/ 93607 h 600075"/>
                  <a:gd name="connsiteX28" fmla="*/ 628174 w 695325"/>
                  <a:gd name="connsiteY28" fmla="*/ 122182 h 600075"/>
                  <a:gd name="connsiteX29" fmla="*/ 618649 w 695325"/>
                  <a:gd name="connsiteY29" fmla="*/ 131707 h 600075"/>
                  <a:gd name="connsiteX30" fmla="*/ 590074 w 695325"/>
                  <a:gd name="connsiteY30" fmla="*/ 131707 h 600075"/>
                  <a:gd name="connsiteX31" fmla="*/ 580549 w 695325"/>
                  <a:gd name="connsiteY31" fmla="*/ 122182 h 600075"/>
                  <a:gd name="connsiteX32" fmla="*/ 580549 w 695325"/>
                  <a:gd name="connsiteY32" fmla="*/ 93607 h 600075"/>
                  <a:gd name="connsiteX33" fmla="*/ 580549 w 695325"/>
                  <a:gd name="connsiteY33" fmla="*/ 186952 h 600075"/>
                  <a:gd name="connsiteX34" fmla="*/ 590074 w 695325"/>
                  <a:gd name="connsiteY34" fmla="*/ 177427 h 600075"/>
                  <a:gd name="connsiteX35" fmla="*/ 618649 w 695325"/>
                  <a:gd name="connsiteY35" fmla="*/ 177427 h 600075"/>
                  <a:gd name="connsiteX36" fmla="*/ 628174 w 695325"/>
                  <a:gd name="connsiteY36" fmla="*/ 186952 h 600075"/>
                  <a:gd name="connsiteX37" fmla="*/ 628174 w 695325"/>
                  <a:gd name="connsiteY37" fmla="*/ 215527 h 600075"/>
                  <a:gd name="connsiteX38" fmla="*/ 618649 w 695325"/>
                  <a:gd name="connsiteY38" fmla="*/ 225052 h 600075"/>
                  <a:gd name="connsiteX39" fmla="*/ 590074 w 695325"/>
                  <a:gd name="connsiteY39" fmla="*/ 225052 h 600075"/>
                  <a:gd name="connsiteX40" fmla="*/ 580549 w 695325"/>
                  <a:gd name="connsiteY40" fmla="*/ 215527 h 600075"/>
                  <a:gd name="connsiteX41" fmla="*/ 580549 w 695325"/>
                  <a:gd name="connsiteY41" fmla="*/ 186952 h 600075"/>
                  <a:gd name="connsiteX42" fmla="*/ 241459 w 695325"/>
                  <a:gd name="connsiteY42" fmla="*/ 489847 h 600075"/>
                  <a:gd name="connsiteX43" fmla="*/ 236696 w 695325"/>
                  <a:gd name="connsiteY43" fmla="*/ 494610 h 600075"/>
                  <a:gd name="connsiteX44" fmla="*/ 105251 w 695325"/>
                  <a:gd name="connsiteY44" fmla="*/ 494610 h 600075"/>
                  <a:gd name="connsiteX45" fmla="*/ 100489 w 695325"/>
                  <a:gd name="connsiteY45" fmla="*/ 489847 h 600075"/>
                  <a:gd name="connsiteX46" fmla="*/ 100489 w 695325"/>
                  <a:gd name="connsiteY46" fmla="*/ 464130 h 600075"/>
                  <a:gd name="connsiteX47" fmla="*/ 105251 w 695325"/>
                  <a:gd name="connsiteY47" fmla="*/ 459367 h 600075"/>
                  <a:gd name="connsiteX48" fmla="*/ 236696 w 695325"/>
                  <a:gd name="connsiteY48" fmla="*/ 459367 h 600075"/>
                  <a:gd name="connsiteX49" fmla="*/ 241459 w 695325"/>
                  <a:gd name="connsiteY49" fmla="*/ 464130 h 600075"/>
                  <a:gd name="connsiteX50" fmla="*/ 241459 w 695325"/>
                  <a:gd name="connsiteY50" fmla="*/ 489847 h 600075"/>
                  <a:gd name="connsiteX51" fmla="*/ 241459 w 695325"/>
                  <a:gd name="connsiteY51" fmla="*/ 407932 h 600075"/>
                  <a:gd name="connsiteX52" fmla="*/ 236696 w 695325"/>
                  <a:gd name="connsiteY52" fmla="*/ 412695 h 600075"/>
                  <a:gd name="connsiteX53" fmla="*/ 105251 w 695325"/>
                  <a:gd name="connsiteY53" fmla="*/ 412695 h 600075"/>
                  <a:gd name="connsiteX54" fmla="*/ 100489 w 695325"/>
                  <a:gd name="connsiteY54" fmla="*/ 407932 h 600075"/>
                  <a:gd name="connsiteX55" fmla="*/ 100489 w 695325"/>
                  <a:gd name="connsiteY55" fmla="*/ 382215 h 600075"/>
                  <a:gd name="connsiteX56" fmla="*/ 105251 w 695325"/>
                  <a:gd name="connsiteY56" fmla="*/ 377452 h 600075"/>
                  <a:gd name="connsiteX57" fmla="*/ 236696 w 695325"/>
                  <a:gd name="connsiteY57" fmla="*/ 377452 h 600075"/>
                  <a:gd name="connsiteX58" fmla="*/ 241459 w 695325"/>
                  <a:gd name="connsiteY58" fmla="*/ 382215 h 600075"/>
                  <a:gd name="connsiteX59" fmla="*/ 241459 w 695325"/>
                  <a:gd name="connsiteY59" fmla="*/ 407932 h 600075"/>
                  <a:gd name="connsiteX60" fmla="*/ 241459 w 695325"/>
                  <a:gd name="connsiteY60" fmla="*/ 325065 h 600075"/>
                  <a:gd name="connsiteX61" fmla="*/ 236696 w 695325"/>
                  <a:gd name="connsiteY61" fmla="*/ 329827 h 600075"/>
                  <a:gd name="connsiteX62" fmla="*/ 105251 w 695325"/>
                  <a:gd name="connsiteY62" fmla="*/ 329827 h 600075"/>
                  <a:gd name="connsiteX63" fmla="*/ 100489 w 695325"/>
                  <a:gd name="connsiteY63" fmla="*/ 325065 h 600075"/>
                  <a:gd name="connsiteX64" fmla="*/ 100489 w 695325"/>
                  <a:gd name="connsiteY64" fmla="*/ 299347 h 600075"/>
                  <a:gd name="connsiteX65" fmla="*/ 105251 w 695325"/>
                  <a:gd name="connsiteY65" fmla="*/ 294585 h 600075"/>
                  <a:gd name="connsiteX66" fmla="*/ 236696 w 695325"/>
                  <a:gd name="connsiteY66" fmla="*/ 294585 h 600075"/>
                  <a:gd name="connsiteX67" fmla="*/ 241459 w 695325"/>
                  <a:gd name="connsiteY67" fmla="*/ 299347 h 600075"/>
                  <a:gd name="connsiteX68" fmla="*/ 241459 w 695325"/>
                  <a:gd name="connsiteY68" fmla="*/ 325065 h 600075"/>
                  <a:gd name="connsiteX69" fmla="*/ 241459 w 695325"/>
                  <a:gd name="connsiteY69" fmla="*/ 243150 h 600075"/>
                  <a:gd name="connsiteX70" fmla="*/ 236696 w 695325"/>
                  <a:gd name="connsiteY70" fmla="*/ 247912 h 600075"/>
                  <a:gd name="connsiteX71" fmla="*/ 105251 w 695325"/>
                  <a:gd name="connsiteY71" fmla="*/ 247912 h 600075"/>
                  <a:gd name="connsiteX72" fmla="*/ 100489 w 695325"/>
                  <a:gd name="connsiteY72" fmla="*/ 243150 h 600075"/>
                  <a:gd name="connsiteX73" fmla="*/ 100489 w 695325"/>
                  <a:gd name="connsiteY73" fmla="*/ 217432 h 600075"/>
                  <a:gd name="connsiteX74" fmla="*/ 105251 w 695325"/>
                  <a:gd name="connsiteY74" fmla="*/ 212670 h 600075"/>
                  <a:gd name="connsiteX75" fmla="*/ 236696 w 695325"/>
                  <a:gd name="connsiteY75" fmla="*/ 212670 h 600075"/>
                  <a:gd name="connsiteX76" fmla="*/ 241459 w 695325"/>
                  <a:gd name="connsiteY76" fmla="*/ 217432 h 600075"/>
                  <a:gd name="connsiteX77" fmla="*/ 241459 w 695325"/>
                  <a:gd name="connsiteY77" fmla="*/ 243150 h 600075"/>
                  <a:gd name="connsiteX78" fmla="*/ 241459 w 695325"/>
                  <a:gd name="connsiteY78" fmla="*/ 161235 h 600075"/>
                  <a:gd name="connsiteX79" fmla="*/ 236696 w 695325"/>
                  <a:gd name="connsiteY79" fmla="*/ 165997 h 600075"/>
                  <a:gd name="connsiteX80" fmla="*/ 105251 w 695325"/>
                  <a:gd name="connsiteY80" fmla="*/ 165997 h 600075"/>
                  <a:gd name="connsiteX81" fmla="*/ 100489 w 695325"/>
                  <a:gd name="connsiteY81" fmla="*/ 161235 h 600075"/>
                  <a:gd name="connsiteX82" fmla="*/ 100489 w 695325"/>
                  <a:gd name="connsiteY82" fmla="*/ 135517 h 600075"/>
                  <a:gd name="connsiteX83" fmla="*/ 105251 w 695325"/>
                  <a:gd name="connsiteY83" fmla="*/ 130755 h 600075"/>
                  <a:gd name="connsiteX84" fmla="*/ 236696 w 695325"/>
                  <a:gd name="connsiteY84" fmla="*/ 130755 h 600075"/>
                  <a:gd name="connsiteX85" fmla="*/ 241459 w 695325"/>
                  <a:gd name="connsiteY85" fmla="*/ 135517 h 600075"/>
                  <a:gd name="connsiteX86" fmla="*/ 241459 w 695325"/>
                  <a:gd name="connsiteY86" fmla="*/ 161235 h 600075"/>
                  <a:gd name="connsiteX87" fmla="*/ 487204 w 695325"/>
                  <a:gd name="connsiteY87" fmla="*/ 93607 h 600075"/>
                  <a:gd name="connsiteX88" fmla="*/ 496729 w 695325"/>
                  <a:gd name="connsiteY88" fmla="*/ 84082 h 600075"/>
                  <a:gd name="connsiteX89" fmla="*/ 525304 w 695325"/>
                  <a:gd name="connsiteY89" fmla="*/ 84082 h 600075"/>
                  <a:gd name="connsiteX90" fmla="*/ 534829 w 695325"/>
                  <a:gd name="connsiteY90" fmla="*/ 93607 h 600075"/>
                  <a:gd name="connsiteX91" fmla="*/ 534829 w 695325"/>
                  <a:gd name="connsiteY91" fmla="*/ 122182 h 600075"/>
                  <a:gd name="connsiteX92" fmla="*/ 525304 w 695325"/>
                  <a:gd name="connsiteY92" fmla="*/ 131707 h 600075"/>
                  <a:gd name="connsiteX93" fmla="*/ 496729 w 695325"/>
                  <a:gd name="connsiteY93" fmla="*/ 131707 h 600075"/>
                  <a:gd name="connsiteX94" fmla="*/ 487204 w 695325"/>
                  <a:gd name="connsiteY94" fmla="*/ 122182 h 600075"/>
                  <a:gd name="connsiteX95" fmla="*/ 487204 w 695325"/>
                  <a:gd name="connsiteY95" fmla="*/ 93607 h 600075"/>
                  <a:gd name="connsiteX96" fmla="*/ 487204 w 695325"/>
                  <a:gd name="connsiteY96" fmla="*/ 186952 h 600075"/>
                  <a:gd name="connsiteX97" fmla="*/ 496729 w 695325"/>
                  <a:gd name="connsiteY97" fmla="*/ 177427 h 600075"/>
                  <a:gd name="connsiteX98" fmla="*/ 525304 w 695325"/>
                  <a:gd name="connsiteY98" fmla="*/ 177427 h 600075"/>
                  <a:gd name="connsiteX99" fmla="*/ 534829 w 695325"/>
                  <a:gd name="connsiteY99" fmla="*/ 186952 h 600075"/>
                  <a:gd name="connsiteX100" fmla="*/ 534829 w 695325"/>
                  <a:gd name="connsiteY100" fmla="*/ 215527 h 600075"/>
                  <a:gd name="connsiteX101" fmla="*/ 525304 w 695325"/>
                  <a:gd name="connsiteY101" fmla="*/ 225052 h 600075"/>
                  <a:gd name="connsiteX102" fmla="*/ 496729 w 695325"/>
                  <a:gd name="connsiteY102" fmla="*/ 225052 h 600075"/>
                  <a:gd name="connsiteX103" fmla="*/ 487204 w 695325"/>
                  <a:gd name="connsiteY103" fmla="*/ 215527 h 600075"/>
                  <a:gd name="connsiteX104" fmla="*/ 487204 w 695325"/>
                  <a:gd name="connsiteY104" fmla="*/ 186952 h 600075"/>
                  <a:gd name="connsiteX105" fmla="*/ 487204 w 695325"/>
                  <a:gd name="connsiteY105" fmla="*/ 281250 h 600075"/>
                  <a:gd name="connsiteX106" fmla="*/ 496729 w 695325"/>
                  <a:gd name="connsiteY106" fmla="*/ 271725 h 600075"/>
                  <a:gd name="connsiteX107" fmla="*/ 525304 w 695325"/>
                  <a:gd name="connsiteY107" fmla="*/ 271725 h 600075"/>
                  <a:gd name="connsiteX108" fmla="*/ 534829 w 695325"/>
                  <a:gd name="connsiteY108" fmla="*/ 281250 h 600075"/>
                  <a:gd name="connsiteX109" fmla="*/ 534829 w 695325"/>
                  <a:gd name="connsiteY109" fmla="*/ 309825 h 600075"/>
                  <a:gd name="connsiteX110" fmla="*/ 525304 w 695325"/>
                  <a:gd name="connsiteY110" fmla="*/ 319350 h 600075"/>
                  <a:gd name="connsiteX111" fmla="*/ 496729 w 695325"/>
                  <a:gd name="connsiteY111" fmla="*/ 319350 h 600075"/>
                  <a:gd name="connsiteX112" fmla="*/ 487204 w 695325"/>
                  <a:gd name="connsiteY112" fmla="*/ 309825 h 600075"/>
                  <a:gd name="connsiteX113" fmla="*/ 487204 w 695325"/>
                  <a:gd name="connsiteY113" fmla="*/ 281250 h 600075"/>
                  <a:gd name="connsiteX114" fmla="*/ 487204 w 695325"/>
                  <a:gd name="connsiteY114" fmla="*/ 374595 h 600075"/>
                  <a:gd name="connsiteX115" fmla="*/ 496729 w 695325"/>
                  <a:gd name="connsiteY115" fmla="*/ 365070 h 600075"/>
                  <a:gd name="connsiteX116" fmla="*/ 525304 w 695325"/>
                  <a:gd name="connsiteY116" fmla="*/ 365070 h 600075"/>
                  <a:gd name="connsiteX117" fmla="*/ 534829 w 695325"/>
                  <a:gd name="connsiteY117" fmla="*/ 374595 h 600075"/>
                  <a:gd name="connsiteX118" fmla="*/ 534829 w 695325"/>
                  <a:gd name="connsiteY118" fmla="*/ 403170 h 600075"/>
                  <a:gd name="connsiteX119" fmla="*/ 525304 w 695325"/>
                  <a:gd name="connsiteY119" fmla="*/ 412695 h 600075"/>
                  <a:gd name="connsiteX120" fmla="*/ 496729 w 695325"/>
                  <a:gd name="connsiteY120" fmla="*/ 412695 h 600075"/>
                  <a:gd name="connsiteX121" fmla="*/ 487204 w 695325"/>
                  <a:gd name="connsiteY121" fmla="*/ 403170 h 600075"/>
                  <a:gd name="connsiteX122" fmla="*/ 487204 w 695325"/>
                  <a:gd name="connsiteY122" fmla="*/ 374595 h 600075"/>
                  <a:gd name="connsiteX123" fmla="*/ 439579 w 695325"/>
                  <a:gd name="connsiteY123" fmla="*/ 497467 h 600075"/>
                  <a:gd name="connsiteX124" fmla="*/ 430054 w 695325"/>
                  <a:gd name="connsiteY124" fmla="*/ 506992 h 600075"/>
                  <a:gd name="connsiteX125" fmla="*/ 401479 w 695325"/>
                  <a:gd name="connsiteY125" fmla="*/ 506992 h 600075"/>
                  <a:gd name="connsiteX126" fmla="*/ 391954 w 695325"/>
                  <a:gd name="connsiteY126" fmla="*/ 497467 h 600075"/>
                  <a:gd name="connsiteX127" fmla="*/ 391954 w 695325"/>
                  <a:gd name="connsiteY127" fmla="*/ 468892 h 600075"/>
                  <a:gd name="connsiteX128" fmla="*/ 401479 w 695325"/>
                  <a:gd name="connsiteY128" fmla="*/ 459367 h 600075"/>
                  <a:gd name="connsiteX129" fmla="*/ 430054 w 695325"/>
                  <a:gd name="connsiteY129" fmla="*/ 459367 h 600075"/>
                  <a:gd name="connsiteX130" fmla="*/ 439579 w 695325"/>
                  <a:gd name="connsiteY130" fmla="*/ 468892 h 600075"/>
                  <a:gd name="connsiteX131" fmla="*/ 439579 w 695325"/>
                  <a:gd name="connsiteY131" fmla="*/ 497467 h 600075"/>
                  <a:gd name="connsiteX132" fmla="*/ 439579 w 695325"/>
                  <a:gd name="connsiteY132" fmla="*/ 403170 h 600075"/>
                  <a:gd name="connsiteX133" fmla="*/ 430054 w 695325"/>
                  <a:gd name="connsiteY133" fmla="*/ 412695 h 600075"/>
                  <a:gd name="connsiteX134" fmla="*/ 401479 w 695325"/>
                  <a:gd name="connsiteY134" fmla="*/ 412695 h 600075"/>
                  <a:gd name="connsiteX135" fmla="*/ 391954 w 695325"/>
                  <a:gd name="connsiteY135" fmla="*/ 403170 h 600075"/>
                  <a:gd name="connsiteX136" fmla="*/ 391954 w 695325"/>
                  <a:gd name="connsiteY136" fmla="*/ 374595 h 600075"/>
                  <a:gd name="connsiteX137" fmla="*/ 401479 w 695325"/>
                  <a:gd name="connsiteY137" fmla="*/ 365070 h 600075"/>
                  <a:gd name="connsiteX138" fmla="*/ 430054 w 695325"/>
                  <a:gd name="connsiteY138" fmla="*/ 365070 h 600075"/>
                  <a:gd name="connsiteX139" fmla="*/ 439579 w 695325"/>
                  <a:gd name="connsiteY139" fmla="*/ 374595 h 600075"/>
                  <a:gd name="connsiteX140" fmla="*/ 439579 w 695325"/>
                  <a:gd name="connsiteY140" fmla="*/ 403170 h 600075"/>
                  <a:gd name="connsiteX141" fmla="*/ 439579 w 695325"/>
                  <a:gd name="connsiteY141" fmla="*/ 308872 h 600075"/>
                  <a:gd name="connsiteX142" fmla="*/ 430054 w 695325"/>
                  <a:gd name="connsiteY142" fmla="*/ 318397 h 600075"/>
                  <a:gd name="connsiteX143" fmla="*/ 401479 w 695325"/>
                  <a:gd name="connsiteY143" fmla="*/ 318397 h 600075"/>
                  <a:gd name="connsiteX144" fmla="*/ 391954 w 695325"/>
                  <a:gd name="connsiteY144" fmla="*/ 308872 h 600075"/>
                  <a:gd name="connsiteX145" fmla="*/ 391954 w 695325"/>
                  <a:gd name="connsiteY145" fmla="*/ 280297 h 600075"/>
                  <a:gd name="connsiteX146" fmla="*/ 401479 w 695325"/>
                  <a:gd name="connsiteY146" fmla="*/ 270772 h 600075"/>
                  <a:gd name="connsiteX147" fmla="*/ 430054 w 695325"/>
                  <a:gd name="connsiteY147" fmla="*/ 270772 h 600075"/>
                  <a:gd name="connsiteX148" fmla="*/ 439579 w 695325"/>
                  <a:gd name="connsiteY148" fmla="*/ 280297 h 600075"/>
                  <a:gd name="connsiteX149" fmla="*/ 439579 w 695325"/>
                  <a:gd name="connsiteY149" fmla="*/ 308872 h 600075"/>
                  <a:gd name="connsiteX150" fmla="*/ 439579 w 695325"/>
                  <a:gd name="connsiteY150" fmla="*/ 215527 h 600075"/>
                  <a:gd name="connsiteX151" fmla="*/ 430054 w 695325"/>
                  <a:gd name="connsiteY151" fmla="*/ 225052 h 600075"/>
                  <a:gd name="connsiteX152" fmla="*/ 401479 w 695325"/>
                  <a:gd name="connsiteY152" fmla="*/ 225052 h 600075"/>
                  <a:gd name="connsiteX153" fmla="*/ 391954 w 695325"/>
                  <a:gd name="connsiteY153" fmla="*/ 215527 h 600075"/>
                  <a:gd name="connsiteX154" fmla="*/ 391954 w 695325"/>
                  <a:gd name="connsiteY154" fmla="*/ 186952 h 600075"/>
                  <a:gd name="connsiteX155" fmla="*/ 401479 w 695325"/>
                  <a:gd name="connsiteY155" fmla="*/ 177427 h 600075"/>
                  <a:gd name="connsiteX156" fmla="*/ 430054 w 695325"/>
                  <a:gd name="connsiteY156" fmla="*/ 177427 h 600075"/>
                  <a:gd name="connsiteX157" fmla="*/ 439579 w 695325"/>
                  <a:gd name="connsiteY157" fmla="*/ 186952 h 600075"/>
                  <a:gd name="connsiteX158" fmla="*/ 439579 w 695325"/>
                  <a:gd name="connsiteY158" fmla="*/ 215527 h 600075"/>
                  <a:gd name="connsiteX159" fmla="*/ 439579 w 695325"/>
                  <a:gd name="connsiteY159" fmla="*/ 121230 h 600075"/>
                  <a:gd name="connsiteX160" fmla="*/ 430054 w 695325"/>
                  <a:gd name="connsiteY160" fmla="*/ 130755 h 600075"/>
                  <a:gd name="connsiteX161" fmla="*/ 401479 w 695325"/>
                  <a:gd name="connsiteY161" fmla="*/ 130755 h 600075"/>
                  <a:gd name="connsiteX162" fmla="*/ 391954 w 695325"/>
                  <a:gd name="connsiteY162" fmla="*/ 121230 h 600075"/>
                  <a:gd name="connsiteX163" fmla="*/ 391954 w 695325"/>
                  <a:gd name="connsiteY163" fmla="*/ 92655 h 600075"/>
                  <a:gd name="connsiteX164" fmla="*/ 401479 w 695325"/>
                  <a:gd name="connsiteY164" fmla="*/ 83130 h 600075"/>
                  <a:gd name="connsiteX165" fmla="*/ 430054 w 695325"/>
                  <a:gd name="connsiteY165" fmla="*/ 83130 h 600075"/>
                  <a:gd name="connsiteX166" fmla="*/ 439579 w 695325"/>
                  <a:gd name="connsiteY166" fmla="*/ 92655 h 600075"/>
                  <a:gd name="connsiteX167" fmla="*/ 439579 w 695325"/>
                  <a:gd name="connsiteY167" fmla="*/ 121230 h 600075"/>
                  <a:gd name="connsiteX168" fmla="*/ 495776 w 695325"/>
                  <a:gd name="connsiteY168" fmla="*/ 506992 h 600075"/>
                  <a:gd name="connsiteX169" fmla="*/ 486251 w 695325"/>
                  <a:gd name="connsiteY169" fmla="*/ 497467 h 600075"/>
                  <a:gd name="connsiteX170" fmla="*/ 486251 w 695325"/>
                  <a:gd name="connsiteY170" fmla="*/ 468892 h 600075"/>
                  <a:gd name="connsiteX171" fmla="*/ 495776 w 695325"/>
                  <a:gd name="connsiteY171" fmla="*/ 459367 h 600075"/>
                  <a:gd name="connsiteX172" fmla="*/ 524351 w 695325"/>
                  <a:gd name="connsiteY172" fmla="*/ 459367 h 600075"/>
                  <a:gd name="connsiteX173" fmla="*/ 533876 w 695325"/>
                  <a:gd name="connsiteY173" fmla="*/ 468892 h 600075"/>
                  <a:gd name="connsiteX174" fmla="*/ 533876 w 695325"/>
                  <a:gd name="connsiteY174" fmla="*/ 497467 h 600075"/>
                  <a:gd name="connsiteX175" fmla="*/ 524351 w 695325"/>
                  <a:gd name="connsiteY175" fmla="*/ 506992 h 600075"/>
                  <a:gd name="connsiteX176" fmla="*/ 495776 w 695325"/>
                  <a:gd name="connsiteY176" fmla="*/ 506992 h 60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</a:cxnLst>
                <a:rect l="l" t="t" r="r" b="b"/>
                <a:pathLst>
                  <a:path w="695325" h="600075">
                    <a:moveTo>
                      <a:pt x="578644" y="532710"/>
                    </a:moveTo>
                    <a:lnTo>
                      <a:pt x="625316" y="522232"/>
                    </a:lnTo>
                    <a:cubicBezTo>
                      <a:pt x="613886" y="506992"/>
                      <a:pt x="604361" y="489847"/>
                      <a:pt x="598646" y="470797"/>
                    </a:cubicBezTo>
                    <a:cubicBezTo>
                      <a:pt x="588169" y="461272"/>
                      <a:pt x="579596" y="446985"/>
                      <a:pt x="576739" y="427935"/>
                    </a:cubicBezTo>
                    <a:cubicBezTo>
                      <a:pt x="571976" y="402217"/>
                      <a:pt x="578644" y="380310"/>
                      <a:pt x="591979" y="367927"/>
                    </a:cubicBezTo>
                    <a:cubicBezTo>
                      <a:pt x="595789" y="335542"/>
                      <a:pt x="604361" y="311730"/>
                      <a:pt x="618649" y="293632"/>
                    </a:cubicBezTo>
                    <a:cubicBezTo>
                      <a:pt x="634841" y="272677"/>
                      <a:pt x="658654" y="259342"/>
                      <a:pt x="688181" y="254580"/>
                    </a:cubicBezTo>
                    <a:lnTo>
                      <a:pt x="688181" y="53602"/>
                    </a:lnTo>
                    <a:cubicBezTo>
                      <a:pt x="688181" y="38362"/>
                      <a:pt x="675799" y="25027"/>
                      <a:pt x="659606" y="25027"/>
                    </a:cubicBezTo>
                    <a:lnTo>
                      <a:pt x="364331" y="25027"/>
                    </a:lnTo>
                    <a:cubicBezTo>
                      <a:pt x="349091" y="25027"/>
                      <a:pt x="335756" y="37410"/>
                      <a:pt x="335756" y="53602"/>
                    </a:cubicBezTo>
                    <a:lnTo>
                      <a:pt x="335756" y="549855"/>
                    </a:lnTo>
                    <a:lnTo>
                      <a:pt x="301466" y="549855"/>
                    </a:lnTo>
                    <a:lnTo>
                      <a:pt x="301466" y="30742"/>
                    </a:lnTo>
                    <a:cubicBezTo>
                      <a:pt x="301466" y="15502"/>
                      <a:pt x="286226" y="4072"/>
                      <a:pt x="270986" y="7882"/>
                    </a:cubicBezTo>
                    <a:lnTo>
                      <a:pt x="59531" y="68842"/>
                    </a:lnTo>
                    <a:cubicBezTo>
                      <a:pt x="49054" y="71700"/>
                      <a:pt x="42386" y="81225"/>
                      <a:pt x="42386" y="91702"/>
                    </a:cubicBezTo>
                    <a:lnTo>
                      <a:pt x="42386" y="549855"/>
                    </a:lnTo>
                    <a:lnTo>
                      <a:pt x="16669" y="549855"/>
                    </a:lnTo>
                    <a:cubicBezTo>
                      <a:pt x="11906" y="549855"/>
                      <a:pt x="7144" y="553665"/>
                      <a:pt x="7144" y="559380"/>
                    </a:cubicBezTo>
                    <a:lnTo>
                      <a:pt x="7144" y="590812"/>
                    </a:lnTo>
                    <a:cubicBezTo>
                      <a:pt x="7144" y="595575"/>
                      <a:pt x="10954" y="600337"/>
                      <a:pt x="16669" y="600337"/>
                    </a:cubicBezTo>
                    <a:lnTo>
                      <a:pt x="503396" y="600337"/>
                    </a:lnTo>
                    <a:cubicBezTo>
                      <a:pt x="514826" y="566047"/>
                      <a:pt x="542449" y="540330"/>
                      <a:pt x="578644" y="532710"/>
                    </a:cubicBezTo>
                    <a:close/>
                    <a:moveTo>
                      <a:pt x="580549" y="93607"/>
                    </a:moveTo>
                    <a:cubicBezTo>
                      <a:pt x="580549" y="88845"/>
                      <a:pt x="584359" y="84082"/>
                      <a:pt x="590074" y="84082"/>
                    </a:cubicBezTo>
                    <a:lnTo>
                      <a:pt x="618649" y="84082"/>
                    </a:lnTo>
                    <a:cubicBezTo>
                      <a:pt x="623411" y="84082"/>
                      <a:pt x="628174" y="87892"/>
                      <a:pt x="628174" y="93607"/>
                    </a:cubicBezTo>
                    <a:lnTo>
                      <a:pt x="628174" y="122182"/>
                    </a:lnTo>
                    <a:cubicBezTo>
                      <a:pt x="628174" y="126945"/>
                      <a:pt x="624364" y="131707"/>
                      <a:pt x="618649" y="131707"/>
                    </a:cubicBezTo>
                    <a:lnTo>
                      <a:pt x="590074" y="131707"/>
                    </a:lnTo>
                    <a:cubicBezTo>
                      <a:pt x="585311" y="131707"/>
                      <a:pt x="580549" y="127897"/>
                      <a:pt x="580549" y="122182"/>
                    </a:cubicBezTo>
                    <a:lnTo>
                      <a:pt x="580549" y="93607"/>
                    </a:lnTo>
                    <a:close/>
                    <a:moveTo>
                      <a:pt x="580549" y="186952"/>
                    </a:moveTo>
                    <a:cubicBezTo>
                      <a:pt x="580549" y="182190"/>
                      <a:pt x="584359" y="177427"/>
                      <a:pt x="590074" y="177427"/>
                    </a:cubicBezTo>
                    <a:lnTo>
                      <a:pt x="618649" y="177427"/>
                    </a:lnTo>
                    <a:cubicBezTo>
                      <a:pt x="623411" y="177427"/>
                      <a:pt x="628174" y="181237"/>
                      <a:pt x="628174" y="186952"/>
                    </a:cubicBezTo>
                    <a:lnTo>
                      <a:pt x="628174" y="215527"/>
                    </a:lnTo>
                    <a:cubicBezTo>
                      <a:pt x="628174" y="220290"/>
                      <a:pt x="624364" y="225052"/>
                      <a:pt x="618649" y="225052"/>
                    </a:cubicBezTo>
                    <a:lnTo>
                      <a:pt x="590074" y="225052"/>
                    </a:lnTo>
                    <a:cubicBezTo>
                      <a:pt x="585311" y="225052"/>
                      <a:pt x="580549" y="221242"/>
                      <a:pt x="580549" y="215527"/>
                    </a:cubicBezTo>
                    <a:lnTo>
                      <a:pt x="580549" y="186952"/>
                    </a:lnTo>
                    <a:close/>
                    <a:moveTo>
                      <a:pt x="241459" y="489847"/>
                    </a:moveTo>
                    <a:cubicBezTo>
                      <a:pt x="241459" y="492705"/>
                      <a:pt x="239554" y="494610"/>
                      <a:pt x="236696" y="494610"/>
                    </a:cubicBezTo>
                    <a:lnTo>
                      <a:pt x="105251" y="494610"/>
                    </a:lnTo>
                    <a:cubicBezTo>
                      <a:pt x="102394" y="494610"/>
                      <a:pt x="100489" y="492705"/>
                      <a:pt x="100489" y="489847"/>
                    </a:cubicBezTo>
                    <a:lnTo>
                      <a:pt x="100489" y="464130"/>
                    </a:lnTo>
                    <a:cubicBezTo>
                      <a:pt x="100489" y="461272"/>
                      <a:pt x="102394" y="459367"/>
                      <a:pt x="105251" y="459367"/>
                    </a:cubicBezTo>
                    <a:lnTo>
                      <a:pt x="236696" y="459367"/>
                    </a:lnTo>
                    <a:cubicBezTo>
                      <a:pt x="239554" y="459367"/>
                      <a:pt x="241459" y="461272"/>
                      <a:pt x="241459" y="464130"/>
                    </a:cubicBezTo>
                    <a:lnTo>
                      <a:pt x="241459" y="489847"/>
                    </a:lnTo>
                    <a:close/>
                    <a:moveTo>
                      <a:pt x="241459" y="407932"/>
                    </a:moveTo>
                    <a:cubicBezTo>
                      <a:pt x="241459" y="410790"/>
                      <a:pt x="239554" y="412695"/>
                      <a:pt x="236696" y="412695"/>
                    </a:cubicBezTo>
                    <a:lnTo>
                      <a:pt x="105251" y="412695"/>
                    </a:lnTo>
                    <a:cubicBezTo>
                      <a:pt x="102394" y="412695"/>
                      <a:pt x="100489" y="410790"/>
                      <a:pt x="100489" y="407932"/>
                    </a:cubicBezTo>
                    <a:lnTo>
                      <a:pt x="100489" y="382215"/>
                    </a:lnTo>
                    <a:cubicBezTo>
                      <a:pt x="100489" y="379357"/>
                      <a:pt x="102394" y="377452"/>
                      <a:pt x="105251" y="377452"/>
                    </a:cubicBezTo>
                    <a:lnTo>
                      <a:pt x="236696" y="377452"/>
                    </a:lnTo>
                    <a:cubicBezTo>
                      <a:pt x="239554" y="377452"/>
                      <a:pt x="241459" y="379357"/>
                      <a:pt x="241459" y="382215"/>
                    </a:cubicBezTo>
                    <a:lnTo>
                      <a:pt x="241459" y="407932"/>
                    </a:lnTo>
                    <a:close/>
                    <a:moveTo>
                      <a:pt x="241459" y="325065"/>
                    </a:moveTo>
                    <a:cubicBezTo>
                      <a:pt x="241459" y="327922"/>
                      <a:pt x="239554" y="329827"/>
                      <a:pt x="236696" y="329827"/>
                    </a:cubicBezTo>
                    <a:lnTo>
                      <a:pt x="105251" y="329827"/>
                    </a:lnTo>
                    <a:cubicBezTo>
                      <a:pt x="102394" y="329827"/>
                      <a:pt x="100489" y="327922"/>
                      <a:pt x="100489" y="325065"/>
                    </a:cubicBezTo>
                    <a:lnTo>
                      <a:pt x="100489" y="299347"/>
                    </a:lnTo>
                    <a:cubicBezTo>
                      <a:pt x="100489" y="296490"/>
                      <a:pt x="102394" y="294585"/>
                      <a:pt x="105251" y="294585"/>
                    </a:cubicBezTo>
                    <a:lnTo>
                      <a:pt x="236696" y="294585"/>
                    </a:lnTo>
                    <a:cubicBezTo>
                      <a:pt x="239554" y="294585"/>
                      <a:pt x="241459" y="296490"/>
                      <a:pt x="241459" y="299347"/>
                    </a:cubicBezTo>
                    <a:lnTo>
                      <a:pt x="241459" y="325065"/>
                    </a:lnTo>
                    <a:close/>
                    <a:moveTo>
                      <a:pt x="241459" y="243150"/>
                    </a:moveTo>
                    <a:cubicBezTo>
                      <a:pt x="241459" y="246007"/>
                      <a:pt x="239554" y="247912"/>
                      <a:pt x="236696" y="247912"/>
                    </a:cubicBezTo>
                    <a:lnTo>
                      <a:pt x="105251" y="247912"/>
                    </a:lnTo>
                    <a:cubicBezTo>
                      <a:pt x="102394" y="247912"/>
                      <a:pt x="100489" y="246007"/>
                      <a:pt x="100489" y="243150"/>
                    </a:cubicBezTo>
                    <a:lnTo>
                      <a:pt x="100489" y="217432"/>
                    </a:lnTo>
                    <a:cubicBezTo>
                      <a:pt x="100489" y="214575"/>
                      <a:pt x="102394" y="212670"/>
                      <a:pt x="105251" y="212670"/>
                    </a:cubicBezTo>
                    <a:lnTo>
                      <a:pt x="236696" y="212670"/>
                    </a:lnTo>
                    <a:cubicBezTo>
                      <a:pt x="239554" y="212670"/>
                      <a:pt x="241459" y="214575"/>
                      <a:pt x="241459" y="217432"/>
                    </a:cubicBezTo>
                    <a:lnTo>
                      <a:pt x="241459" y="243150"/>
                    </a:lnTo>
                    <a:close/>
                    <a:moveTo>
                      <a:pt x="241459" y="161235"/>
                    </a:moveTo>
                    <a:cubicBezTo>
                      <a:pt x="241459" y="164092"/>
                      <a:pt x="239554" y="165997"/>
                      <a:pt x="236696" y="165997"/>
                    </a:cubicBezTo>
                    <a:lnTo>
                      <a:pt x="105251" y="165997"/>
                    </a:lnTo>
                    <a:cubicBezTo>
                      <a:pt x="102394" y="165997"/>
                      <a:pt x="100489" y="164092"/>
                      <a:pt x="100489" y="161235"/>
                    </a:cubicBezTo>
                    <a:lnTo>
                      <a:pt x="100489" y="135517"/>
                    </a:lnTo>
                    <a:cubicBezTo>
                      <a:pt x="100489" y="132660"/>
                      <a:pt x="102394" y="130755"/>
                      <a:pt x="105251" y="130755"/>
                    </a:cubicBezTo>
                    <a:lnTo>
                      <a:pt x="236696" y="130755"/>
                    </a:lnTo>
                    <a:cubicBezTo>
                      <a:pt x="239554" y="130755"/>
                      <a:pt x="241459" y="132660"/>
                      <a:pt x="241459" y="135517"/>
                    </a:cubicBezTo>
                    <a:lnTo>
                      <a:pt x="241459" y="161235"/>
                    </a:lnTo>
                    <a:close/>
                    <a:moveTo>
                      <a:pt x="487204" y="93607"/>
                    </a:moveTo>
                    <a:cubicBezTo>
                      <a:pt x="487204" y="88845"/>
                      <a:pt x="491014" y="84082"/>
                      <a:pt x="496729" y="84082"/>
                    </a:cubicBezTo>
                    <a:lnTo>
                      <a:pt x="525304" y="84082"/>
                    </a:lnTo>
                    <a:cubicBezTo>
                      <a:pt x="530066" y="84082"/>
                      <a:pt x="534829" y="87892"/>
                      <a:pt x="534829" y="93607"/>
                    </a:cubicBezTo>
                    <a:lnTo>
                      <a:pt x="534829" y="122182"/>
                    </a:lnTo>
                    <a:cubicBezTo>
                      <a:pt x="534829" y="126945"/>
                      <a:pt x="531019" y="131707"/>
                      <a:pt x="525304" y="131707"/>
                    </a:cubicBezTo>
                    <a:lnTo>
                      <a:pt x="496729" y="131707"/>
                    </a:lnTo>
                    <a:cubicBezTo>
                      <a:pt x="491966" y="131707"/>
                      <a:pt x="487204" y="127897"/>
                      <a:pt x="487204" y="122182"/>
                    </a:cubicBezTo>
                    <a:lnTo>
                      <a:pt x="487204" y="93607"/>
                    </a:lnTo>
                    <a:close/>
                    <a:moveTo>
                      <a:pt x="487204" y="186952"/>
                    </a:moveTo>
                    <a:cubicBezTo>
                      <a:pt x="487204" y="182190"/>
                      <a:pt x="491014" y="177427"/>
                      <a:pt x="496729" y="177427"/>
                    </a:cubicBezTo>
                    <a:lnTo>
                      <a:pt x="525304" y="177427"/>
                    </a:lnTo>
                    <a:cubicBezTo>
                      <a:pt x="530066" y="177427"/>
                      <a:pt x="534829" y="181237"/>
                      <a:pt x="534829" y="186952"/>
                    </a:cubicBezTo>
                    <a:lnTo>
                      <a:pt x="534829" y="215527"/>
                    </a:lnTo>
                    <a:cubicBezTo>
                      <a:pt x="534829" y="220290"/>
                      <a:pt x="531019" y="225052"/>
                      <a:pt x="525304" y="225052"/>
                    </a:cubicBezTo>
                    <a:lnTo>
                      <a:pt x="496729" y="225052"/>
                    </a:lnTo>
                    <a:cubicBezTo>
                      <a:pt x="491966" y="225052"/>
                      <a:pt x="487204" y="221242"/>
                      <a:pt x="487204" y="215527"/>
                    </a:cubicBezTo>
                    <a:lnTo>
                      <a:pt x="487204" y="186952"/>
                    </a:lnTo>
                    <a:close/>
                    <a:moveTo>
                      <a:pt x="487204" y="281250"/>
                    </a:moveTo>
                    <a:cubicBezTo>
                      <a:pt x="487204" y="276487"/>
                      <a:pt x="491014" y="271725"/>
                      <a:pt x="496729" y="271725"/>
                    </a:cubicBezTo>
                    <a:lnTo>
                      <a:pt x="525304" y="271725"/>
                    </a:lnTo>
                    <a:cubicBezTo>
                      <a:pt x="530066" y="271725"/>
                      <a:pt x="534829" y="275535"/>
                      <a:pt x="534829" y="281250"/>
                    </a:cubicBezTo>
                    <a:lnTo>
                      <a:pt x="534829" y="309825"/>
                    </a:lnTo>
                    <a:cubicBezTo>
                      <a:pt x="534829" y="314587"/>
                      <a:pt x="531019" y="319350"/>
                      <a:pt x="525304" y="319350"/>
                    </a:cubicBezTo>
                    <a:lnTo>
                      <a:pt x="496729" y="319350"/>
                    </a:lnTo>
                    <a:cubicBezTo>
                      <a:pt x="491966" y="319350"/>
                      <a:pt x="487204" y="315540"/>
                      <a:pt x="487204" y="309825"/>
                    </a:cubicBezTo>
                    <a:lnTo>
                      <a:pt x="487204" y="281250"/>
                    </a:lnTo>
                    <a:close/>
                    <a:moveTo>
                      <a:pt x="487204" y="374595"/>
                    </a:moveTo>
                    <a:cubicBezTo>
                      <a:pt x="487204" y="369832"/>
                      <a:pt x="491014" y="365070"/>
                      <a:pt x="496729" y="365070"/>
                    </a:cubicBezTo>
                    <a:lnTo>
                      <a:pt x="525304" y="365070"/>
                    </a:lnTo>
                    <a:cubicBezTo>
                      <a:pt x="530066" y="365070"/>
                      <a:pt x="534829" y="368880"/>
                      <a:pt x="534829" y="374595"/>
                    </a:cubicBezTo>
                    <a:lnTo>
                      <a:pt x="534829" y="403170"/>
                    </a:lnTo>
                    <a:cubicBezTo>
                      <a:pt x="534829" y="407932"/>
                      <a:pt x="531019" y="412695"/>
                      <a:pt x="525304" y="412695"/>
                    </a:cubicBezTo>
                    <a:lnTo>
                      <a:pt x="496729" y="412695"/>
                    </a:lnTo>
                    <a:cubicBezTo>
                      <a:pt x="491966" y="412695"/>
                      <a:pt x="487204" y="408885"/>
                      <a:pt x="487204" y="403170"/>
                    </a:cubicBezTo>
                    <a:lnTo>
                      <a:pt x="487204" y="374595"/>
                    </a:lnTo>
                    <a:close/>
                    <a:moveTo>
                      <a:pt x="439579" y="497467"/>
                    </a:moveTo>
                    <a:cubicBezTo>
                      <a:pt x="439579" y="502230"/>
                      <a:pt x="435769" y="506992"/>
                      <a:pt x="430054" y="506992"/>
                    </a:cubicBezTo>
                    <a:lnTo>
                      <a:pt x="401479" y="506992"/>
                    </a:lnTo>
                    <a:cubicBezTo>
                      <a:pt x="396716" y="506992"/>
                      <a:pt x="391954" y="503182"/>
                      <a:pt x="391954" y="497467"/>
                    </a:cubicBezTo>
                    <a:lnTo>
                      <a:pt x="391954" y="468892"/>
                    </a:lnTo>
                    <a:cubicBezTo>
                      <a:pt x="391954" y="464130"/>
                      <a:pt x="395764" y="459367"/>
                      <a:pt x="401479" y="459367"/>
                    </a:cubicBezTo>
                    <a:lnTo>
                      <a:pt x="430054" y="459367"/>
                    </a:lnTo>
                    <a:cubicBezTo>
                      <a:pt x="434816" y="459367"/>
                      <a:pt x="439579" y="463177"/>
                      <a:pt x="439579" y="468892"/>
                    </a:cubicBezTo>
                    <a:lnTo>
                      <a:pt x="439579" y="497467"/>
                    </a:lnTo>
                    <a:close/>
                    <a:moveTo>
                      <a:pt x="439579" y="403170"/>
                    </a:moveTo>
                    <a:cubicBezTo>
                      <a:pt x="439579" y="407932"/>
                      <a:pt x="435769" y="412695"/>
                      <a:pt x="430054" y="412695"/>
                    </a:cubicBezTo>
                    <a:lnTo>
                      <a:pt x="401479" y="412695"/>
                    </a:lnTo>
                    <a:cubicBezTo>
                      <a:pt x="396716" y="412695"/>
                      <a:pt x="391954" y="408885"/>
                      <a:pt x="391954" y="403170"/>
                    </a:cubicBezTo>
                    <a:lnTo>
                      <a:pt x="391954" y="374595"/>
                    </a:lnTo>
                    <a:cubicBezTo>
                      <a:pt x="391954" y="369832"/>
                      <a:pt x="395764" y="365070"/>
                      <a:pt x="401479" y="365070"/>
                    </a:cubicBezTo>
                    <a:lnTo>
                      <a:pt x="430054" y="365070"/>
                    </a:lnTo>
                    <a:cubicBezTo>
                      <a:pt x="434816" y="365070"/>
                      <a:pt x="439579" y="368880"/>
                      <a:pt x="439579" y="374595"/>
                    </a:cubicBezTo>
                    <a:lnTo>
                      <a:pt x="439579" y="403170"/>
                    </a:lnTo>
                    <a:close/>
                    <a:moveTo>
                      <a:pt x="439579" y="308872"/>
                    </a:moveTo>
                    <a:cubicBezTo>
                      <a:pt x="439579" y="313635"/>
                      <a:pt x="435769" y="318397"/>
                      <a:pt x="430054" y="318397"/>
                    </a:cubicBezTo>
                    <a:lnTo>
                      <a:pt x="401479" y="318397"/>
                    </a:lnTo>
                    <a:cubicBezTo>
                      <a:pt x="396716" y="318397"/>
                      <a:pt x="391954" y="314587"/>
                      <a:pt x="391954" y="308872"/>
                    </a:cubicBezTo>
                    <a:lnTo>
                      <a:pt x="391954" y="280297"/>
                    </a:lnTo>
                    <a:cubicBezTo>
                      <a:pt x="391954" y="275535"/>
                      <a:pt x="395764" y="270772"/>
                      <a:pt x="401479" y="270772"/>
                    </a:cubicBezTo>
                    <a:lnTo>
                      <a:pt x="430054" y="270772"/>
                    </a:lnTo>
                    <a:cubicBezTo>
                      <a:pt x="434816" y="270772"/>
                      <a:pt x="439579" y="274582"/>
                      <a:pt x="439579" y="280297"/>
                    </a:cubicBezTo>
                    <a:lnTo>
                      <a:pt x="439579" y="308872"/>
                    </a:lnTo>
                    <a:close/>
                    <a:moveTo>
                      <a:pt x="439579" y="215527"/>
                    </a:moveTo>
                    <a:cubicBezTo>
                      <a:pt x="439579" y="220290"/>
                      <a:pt x="435769" y="225052"/>
                      <a:pt x="430054" y="225052"/>
                    </a:cubicBezTo>
                    <a:lnTo>
                      <a:pt x="401479" y="225052"/>
                    </a:lnTo>
                    <a:cubicBezTo>
                      <a:pt x="396716" y="225052"/>
                      <a:pt x="391954" y="221242"/>
                      <a:pt x="391954" y="215527"/>
                    </a:cubicBezTo>
                    <a:lnTo>
                      <a:pt x="391954" y="186952"/>
                    </a:lnTo>
                    <a:cubicBezTo>
                      <a:pt x="391954" y="182190"/>
                      <a:pt x="395764" y="177427"/>
                      <a:pt x="401479" y="177427"/>
                    </a:cubicBezTo>
                    <a:lnTo>
                      <a:pt x="430054" y="177427"/>
                    </a:lnTo>
                    <a:cubicBezTo>
                      <a:pt x="434816" y="177427"/>
                      <a:pt x="439579" y="181237"/>
                      <a:pt x="439579" y="186952"/>
                    </a:cubicBezTo>
                    <a:lnTo>
                      <a:pt x="439579" y="215527"/>
                    </a:lnTo>
                    <a:close/>
                    <a:moveTo>
                      <a:pt x="439579" y="121230"/>
                    </a:moveTo>
                    <a:cubicBezTo>
                      <a:pt x="439579" y="125992"/>
                      <a:pt x="435769" y="130755"/>
                      <a:pt x="430054" y="130755"/>
                    </a:cubicBezTo>
                    <a:lnTo>
                      <a:pt x="401479" y="130755"/>
                    </a:lnTo>
                    <a:cubicBezTo>
                      <a:pt x="396716" y="130755"/>
                      <a:pt x="391954" y="126945"/>
                      <a:pt x="391954" y="121230"/>
                    </a:cubicBezTo>
                    <a:lnTo>
                      <a:pt x="391954" y="92655"/>
                    </a:lnTo>
                    <a:cubicBezTo>
                      <a:pt x="391954" y="87892"/>
                      <a:pt x="395764" y="83130"/>
                      <a:pt x="401479" y="83130"/>
                    </a:cubicBezTo>
                    <a:lnTo>
                      <a:pt x="430054" y="83130"/>
                    </a:lnTo>
                    <a:cubicBezTo>
                      <a:pt x="434816" y="83130"/>
                      <a:pt x="439579" y="86940"/>
                      <a:pt x="439579" y="92655"/>
                    </a:cubicBezTo>
                    <a:lnTo>
                      <a:pt x="439579" y="121230"/>
                    </a:lnTo>
                    <a:close/>
                    <a:moveTo>
                      <a:pt x="495776" y="506992"/>
                    </a:moveTo>
                    <a:cubicBezTo>
                      <a:pt x="491014" y="506992"/>
                      <a:pt x="486251" y="503182"/>
                      <a:pt x="486251" y="497467"/>
                    </a:cubicBezTo>
                    <a:lnTo>
                      <a:pt x="486251" y="468892"/>
                    </a:lnTo>
                    <a:cubicBezTo>
                      <a:pt x="486251" y="464130"/>
                      <a:pt x="490061" y="459367"/>
                      <a:pt x="495776" y="459367"/>
                    </a:cubicBezTo>
                    <a:lnTo>
                      <a:pt x="524351" y="459367"/>
                    </a:lnTo>
                    <a:cubicBezTo>
                      <a:pt x="529114" y="459367"/>
                      <a:pt x="533876" y="463177"/>
                      <a:pt x="533876" y="468892"/>
                    </a:cubicBezTo>
                    <a:lnTo>
                      <a:pt x="533876" y="497467"/>
                    </a:lnTo>
                    <a:cubicBezTo>
                      <a:pt x="533876" y="502230"/>
                      <a:pt x="530066" y="506992"/>
                      <a:pt x="524351" y="506992"/>
                    </a:cubicBezTo>
                    <a:lnTo>
                      <a:pt x="495776" y="5069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4" name="자유형: 도형 113">
                <a:extLst>
                  <a:ext uri="{FF2B5EF4-FFF2-40B4-BE49-F238E27FC236}">
                    <a16:creationId xmlns:a16="http://schemas.microsoft.com/office/drawing/2014/main" id="{527C8395-ADE8-4EF5-9A93-AC8801385BAA}"/>
                  </a:ext>
                </a:extLst>
              </p:cNvPr>
              <p:cNvSpPr/>
              <p:nvPr/>
            </p:nvSpPr>
            <p:spPr>
              <a:xfrm>
                <a:off x="4623503" y="3477815"/>
                <a:ext cx="400050" cy="200025"/>
              </a:xfrm>
              <a:custGeom>
                <a:avLst/>
                <a:gdLst>
                  <a:gd name="connsiteX0" fmla="*/ 399982 w 400050"/>
                  <a:gd name="connsiteY0" fmla="*/ 135017 h 200025"/>
                  <a:gd name="connsiteX1" fmla="*/ 391410 w 400050"/>
                  <a:gd name="connsiteY1" fmla="*/ 80724 h 200025"/>
                  <a:gd name="connsiteX2" fmla="*/ 333307 w 400050"/>
                  <a:gd name="connsiteY2" fmla="*/ 19764 h 200025"/>
                  <a:gd name="connsiteX3" fmla="*/ 275205 w 400050"/>
                  <a:gd name="connsiteY3" fmla="*/ 7382 h 200025"/>
                  <a:gd name="connsiteX4" fmla="*/ 265680 w 400050"/>
                  <a:gd name="connsiteY4" fmla="*/ 13097 h 200025"/>
                  <a:gd name="connsiteX5" fmla="*/ 229485 w 400050"/>
                  <a:gd name="connsiteY5" fmla="*/ 110252 h 200025"/>
                  <a:gd name="connsiteX6" fmla="*/ 215197 w 400050"/>
                  <a:gd name="connsiteY6" fmla="*/ 60722 h 200025"/>
                  <a:gd name="connsiteX7" fmla="*/ 216150 w 400050"/>
                  <a:gd name="connsiteY7" fmla="*/ 60722 h 200025"/>
                  <a:gd name="connsiteX8" fmla="*/ 223770 w 400050"/>
                  <a:gd name="connsiteY8" fmla="*/ 54054 h 200025"/>
                  <a:gd name="connsiteX9" fmla="*/ 226627 w 400050"/>
                  <a:gd name="connsiteY9" fmla="*/ 35004 h 200025"/>
                  <a:gd name="connsiteX10" fmla="*/ 219007 w 400050"/>
                  <a:gd name="connsiteY10" fmla="*/ 25479 h 200025"/>
                  <a:gd name="connsiteX11" fmla="*/ 186622 w 400050"/>
                  <a:gd name="connsiteY11" fmla="*/ 25479 h 200025"/>
                  <a:gd name="connsiteX12" fmla="*/ 179002 w 400050"/>
                  <a:gd name="connsiteY12" fmla="*/ 35004 h 200025"/>
                  <a:gd name="connsiteX13" fmla="*/ 181860 w 400050"/>
                  <a:gd name="connsiteY13" fmla="*/ 54054 h 200025"/>
                  <a:gd name="connsiteX14" fmla="*/ 189480 w 400050"/>
                  <a:gd name="connsiteY14" fmla="*/ 60722 h 200025"/>
                  <a:gd name="connsiteX15" fmla="*/ 190432 w 400050"/>
                  <a:gd name="connsiteY15" fmla="*/ 60722 h 200025"/>
                  <a:gd name="connsiteX16" fmla="*/ 177097 w 400050"/>
                  <a:gd name="connsiteY16" fmla="*/ 110252 h 200025"/>
                  <a:gd name="connsiteX17" fmla="*/ 141855 w 400050"/>
                  <a:gd name="connsiteY17" fmla="*/ 13097 h 200025"/>
                  <a:gd name="connsiteX18" fmla="*/ 132330 w 400050"/>
                  <a:gd name="connsiteY18" fmla="*/ 7382 h 200025"/>
                  <a:gd name="connsiteX19" fmla="*/ 74227 w 400050"/>
                  <a:gd name="connsiteY19" fmla="*/ 19764 h 200025"/>
                  <a:gd name="connsiteX20" fmla="*/ 16125 w 400050"/>
                  <a:gd name="connsiteY20" fmla="*/ 80724 h 200025"/>
                  <a:gd name="connsiteX21" fmla="*/ 7552 w 400050"/>
                  <a:gd name="connsiteY21" fmla="*/ 135017 h 200025"/>
                  <a:gd name="connsiteX22" fmla="*/ 37080 w 400050"/>
                  <a:gd name="connsiteY22" fmla="*/ 178832 h 200025"/>
                  <a:gd name="connsiteX23" fmla="*/ 204720 w 400050"/>
                  <a:gd name="connsiteY23" fmla="*/ 196929 h 200025"/>
                  <a:gd name="connsiteX24" fmla="*/ 372360 w 400050"/>
                  <a:gd name="connsiteY24" fmla="*/ 178832 h 200025"/>
                  <a:gd name="connsiteX25" fmla="*/ 399982 w 400050"/>
                  <a:gd name="connsiteY25" fmla="*/ 135017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00050" h="200025">
                    <a:moveTo>
                      <a:pt x="399982" y="135017"/>
                    </a:moveTo>
                    <a:lnTo>
                      <a:pt x="391410" y="80724"/>
                    </a:lnTo>
                    <a:cubicBezTo>
                      <a:pt x="386647" y="50244"/>
                      <a:pt x="363787" y="26432"/>
                      <a:pt x="333307" y="19764"/>
                    </a:cubicBezTo>
                    <a:lnTo>
                      <a:pt x="275205" y="7382"/>
                    </a:lnTo>
                    <a:cubicBezTo>
                      <a:pt x="271395" y="6429"/>
                      <a:pt x="266632" y="8334"/>
                      <a:pt x="265680" y="13097"/>
                    </a:cubicBezTo>
                    <a:lnTo>
                      <a:pt x="229485" y="110252"/>
                    </a:lnTo>
                    <a:lnTo>
                      <a:pt x="215197" y="60722"/>
                    </a:lnTo>
                    <a:lnTo>
                      <a:pt x="216150" y="60722"/>
                    </a:lnTo>
                    <a:cubicBezTo>
                      <a:pt x="219960" y="60722"/>
                      <a:pt x="223770" y="57864"/>
                      <a:pt x="223770" y="54054"/>
                    </a:cubicBezTo>
                    <a:lnTo>
                      <a:pt x="226627" y="35004"/>
                    </a:lnTo>
                    <a:cubicBezTo>
                      <a:pt x="227580" y="30242"/>
                      <a:pt x="223770" y="25479"/>
                      <a:pt x="219007" y="25479"/>
                    </a:cubicBezTo>
                    <a:lnTo>
                      <a:pt x="186622" y="25479"/>
                    </a:lnTo>
                    <a:cubicBezTo>
                      <a:pt x="181860" y="25479"/>
                      <a:pt x="178050" y="30242"/>
                      <a:pt x="179002" y="35004"/>
                    </a:cubicBezTo>
                    <a:lnTo>
                      <a:pt x="181860" y="54054"/>
                    </a:lnTo>
                    <a:cubicBezTo>
                      <a:pt x="182812" y="57864"/>
                      <a:pt x="185670" y="60722"/>
                      <a:pt x="189480" y="60722"/>
                    </a:cubicBezTo>
                    <a:lnTo>
                      <a:pt x="190432" y="60722"/>
                    </a:lnTo>
                    <a:lnTo>
                      <a:pt x="177097" y="110252"/>
                    </a:lnTo>
                    <a:lnTo>
                      <a:pt x="141855" y="13097"/>
                    </a:lnTo>
                    <a:cubicBezTo>
                      <a:pt x="139950" y="9287"/>
                      <a:pt x="136140" y="6429"/>
                      <a:pt x="132330" y="7382"/>
                    </a:cubicBezTo>
                    <a:lnTo>
                      <a:pt x="74227" y="19764"/>
                    </a:lnTo>
                    <a:cubicBezTo>
                      <a:pt x="43747" y="26432"/>
                      <a:pt x="20887" y="50244"/>
                      <a:pt x="16125" y="80724"/>
                    </a:cubicBezTo>
                    <a:lnTo>
                      <a:pt x="7552" y="135017"/>
                    </a:lnTo>
                    <a:cubicBezTo>
                      <a:pt x="4695" y="155019"/>
                      <a:pt x="17077" y="174069"/>
                      <a:pt x="37080" y="178832"/>
                    </a:cubicBezTo>
                    <a:cubicBezTo>
                      <a:pt x="86610" y="190262"/>
                      <a:pt x="143760" y="196929"/>
                      <a:pt x="204720" y="196929"/>
                    </a:cubicBezTo>
                    <a:cubicBezTo>
                      <a:pt x="265680" y="196929"/>
                      <a:pt x="322830" y="190262"/>
                      <a:pt x="372360" y="178832"/>
                    </a:cubicBezTo>
                    <a:cubicBezTo>
                      <a:pt x="390457" y="174069"/>
                      <a:pt x="403792" y="155019"/>
                      <a:pt x="399982" y="13501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5" name="자유형: 도형 114">
                <a:extLst>
                  <a:ext uri="{FF2B5EF4-FFF2-40B4-BE49-F238E27FC236}">
                    <a16:creationId xmlns:a16="http://schemas.microsoft.com/office/drawing/2014/main" id="{EC5722CF-8731-42AA-8AB6-C591D9D1FEBC}"/>
                  </a:ext>
                </a:extLst>
              </p:cNvPr>
              <p:cNvSpPr/>
              <p:nvPr/>
            </p:nvSpPr>
            <p:spPr>
              <a:xfrm>
                <a:off x="4707368" y="3212306"/>
                <a:ext cx="238125" cy="276225"/>
              </a:xfrm>
              <a:custGeom>
                <a:avLst/>
                <a:gdLst>
                  <a:gd name="connsiteX0" fmla="*/ 21794 w 238125"/>
                  <a:gd name="connsiteY0" fmla="*/ 113824 h 276225"/>
                  <a:gd name="connsiteX1" fmla="*/ 18936 w 238125"/>
                  <a:gd name="connsiteY1" fmla="*/ 113824 h 276225"/>
                  <a:gd name="connsiteX2" fmla="*/ 8459 w 238125"/>
                  <a:gd name="connsiteY2" fmla="*/ 150019 h 276225"/>
                  <a:gd name="connsiteX3" fmla="*/ 26557 w 238125"/>
                  <a:gd name="connsiteY3" fmla="*/ 179546 h 276225"/>
                  <a:gd name="connsiteX4" fmla="*/ 119902 w 238125"/>
                  <a:gd name="connsiteY4" fmla="*/ 271939 h 276225"/>
                  <a:gd name="connsiteX5" fmla="*/ 213247 w 238125"/>
                  <a:gd name="connsiteY5" fmla="*/ 179546 h 276225"/>
                  <a:gd name="connsiteX6" fmla="*/ 231344 w 238125"/>
                  <a:gd name="connsiteY6" fmla="*/ 150019 h 276225"/>
                  <a:gd name="connsiteX7" fmla="*/ 220867 w 238125"/>
                  <a:gd name="connsiteY7" fmla="*/ 113824 h 276225"/>
                  <a:gd name="connsiteX8" fmla="*/ 218009 w 238125"/>
                  <a:gd name="connsiteY8" fmla="*/ 113824 h 276225"/>
                  <a:gd name="connsiteX9" fmla="*/ 119902 w 238125"/>
                  <a:gd name="connsiteY9" fmla="*/ 7144 h 276225"/>
                  <a:gd name="connsiteX10" fmla="*/ 21794 w 238125"/>
                  <a:gd name="connsiteY10" fmla="*/ 113824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276225">
                    <a:moveTo>
                      <a:pt x="21794" y="113824"/>
                    </a:moveTo>
                    <a:cubicBezTo>
                      <a:pt x="20842" y="113824"/>
                      <a:pt x="19889" y="113824"/>
                      <a:pt x="18936" y="113824"/>
                    </a:cubicBezTo>
                    <a:cubicBezTo>
                      <a:pt x="9411" y="115729"/>
                      <a:pt x="4649" y="131921"/>
                      <a:pt x="8459" y="150019"/>
                    </a:cubicBezTo>
                    <a:cubicBezTo>
                      <a:pt x="11317" y="165259"/>
                      <a:pt x="18936" y="177641"/>
                      <a:pt x="26557" y="179546"/>
                    </a:cubicBezTo>
                    <a:cubicBezTo>
                      <a:pt x="40844" y="232886"/>
                      <a:pt x="82754" y="271939"/>
                      <a:pt x="119902" y="271939"/>
                    </a:cubicBezTo>
                    <a:cubicBezTo>
                      <a:pt x="157049" y="271939"/>
                      <a:pt x="198959" y="232886"/>
                      <a:pt x="213247" y="179546"/>
                    </a:cubicBezTo>
                    <a:cubicBezTo>
                      <a:pt x="220867" y="177641"/>
                      <a:pt x="228487" y="165259"/>
                      <a:pt x="231344" y="150019"/>
                    </a:cubicBezTo>
                    <a:cubicBezTo>
                      <a:pt x="234202" y="131921"/>
                      <a:pt x="229439" y="115729"/>
                      <a:pt x="220867" y="113824"/>
                    </a:cubicBezTo>
                    <a:cubicBezTo>
                      <a:pt x="219914" y="113824"/>
                      <a:pt x="218962" y="113824"/>
                      <a:pt x="218009" y="113824"/>
                    </a:cubicBezTo>
                    <a:cubicBezTo>
                      <a:pt x="214199" y="52864"/>
                      <a:pt x="195149" y="7144"/>
                      <a:pt x="119902" y="7144"/>
                    </a:cubicBezTo>
                    <a:cubicBezTo>
                      <a:pt x="44654" y="7144"/>
                      <a:pt x="25604" y="52864"/>
                      <a:pt x="21794" y="1138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44" name="그래픽 4">
              <a:extLst>
                <a:ext uri="{FF2B5EF4-FFF2-40B4-BE49-F238E27FC236}">
                  <a16:creationId xmlns:a16="http://schemas.microsoft.com/office/drawing/2014/main" id="{F5F2443E-45B4-40EC-847C-7F7B9BB8C27D}"/>
                </a:ext>
              </a:extLst>
            </p:cNvPr>
            <p:cNvGrpSpPr/>
            <p:nvPr/>
          </p:nvGrpSpPr>
          <p:grpSpPr>
            <a:xfrm>
              <a:off x="3182687" y="5124157"/>
              <a:ext cx="887194" cy="1108992"/>
              <a:chOff x="4245750" y="2983687"/>
              <a:chExt cx="952500" cy="1190625"/>
            </a:xfrm>
            <a:solidFill>
              <a:schemeClr val="accent1"/>
            </a:solidFill>
          </p:grpSpPr>
          <p:sp>
            <p:nvSpPr>
              <p:cNvPr id="145" name="자유형: 도형 144">
                <a:extLst>
                  <a:ext uri="{FF2B5EF4-FFF2-40B4-BE49-F238E27FC236}">
                    <a16:creationId xmlns:a16="http://schemas.microsoft.com/office/drawing/2014/main" id="{3C8C889F-21A2-4A49-8AD5-741C570F9A6B}"/>
                  </a:ext>
                </a:extLst>
              </p:cNvPr>
              <p:cNvSpPr/>
              <p:nvPr/>
            </p:nvSpPr>
            <p:spPr>
              <a:xfrm>
                <a:off x="4321474" y="3175616"/>
                <a:ext cx="133350" cy="133350"/>
              </a:xfrm>
              <a:custGeom>
                <a:avLst/>
                <a:gdLst>
                  <a:gd name="connsiteX0" fmla="*/ 129064 w 133350"/>
                  <a:gd name="connsiteY0" fmla="*/ 68104 h 133350"/>
                  <a:gd name="connsiteX1" fmla="*/ 68104 w 133350"/>
                  <a:gd name="connsiteY1" fmla="*/ 129064 h 133350"/>
                  <a:gd name="connsiteX2" fmla="*/ 7144 w 133350"/>
                  <a:gd name="connsiteY2" fmla="*/ 68104 h 133350"/>
                  <a:gd name="connsiteX3" fmla="*/ 68104 w 133350"/>
                  <a:gd name="connsiteY3" fmla="*/ 7144 h 133350"/>
                  <a:gd name="connsiteX4" fmla="*/ 129064 w 133350"/>
                  <a:gd name="connsiteY4" fmla="*/ 68104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29064" y="68104"/>
                    </a:moveTo>
                    <a:cubicBezTo>
                      <a:pt x="129064" y="101771"/>
                      <a:pt x="101771" y="129064"/>
                      <a:pt x="68104" y="129064"/>
                    </a:cubicBezTo>
                    <a:cubicBezTo>
                      <a:pt x="34436" y="129064"/>
                      <a:pt x="7144" y="101771"/>
                      <a:pt x="7144" y="68104"/>
                    </a:cubicBezTo>
                    <a:cubicBezTo>
                      <a:pt x="7144" y="34436"/>
                      <a:pt x="34436" y="7144"/>
                      <a:pt x="68104" y="7144"/>
                    </a:cubicBezTo>
                    <a:cubicBezTo>
                      <a:pt x="101771" y="7144"/>
                      <a:pt x="129064" y="34436"/>
                      <a:pt x="129064" y="681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46" name="자유형: 도형 145">
                <a:extLst>
                  <a:ext uri="{FF2B5EF4-FFF2-40B4-BE49-F238E27FC236}">
                    <a16:creationId xmlns:a16="http://schemas.microsoft.com/office/drawing/2014/main" id="{BDE0BD14-C912-4658-BD83-71D5E4DDCDB2}"/>
                  </a:ext>
                </a:extLst>
              </p:cNvPr>
              <p:cNvSpPr/>
              <p:nvPr/>
            </p:nvSpPr>
            <p:spPr>
              <a:xfrm>
                <a:off x="4263047" y="3363886"/>
                <a:ext cx="209550" cy="257175"/>
              </a:xfrm>
              <a:custGeom>
                <a:avLst/>
                <a:gdLst>
                  <a:gd name="connsiteX0" fmla="*/ 191301 w 209550"/>
                  <a:gd name="connsiteY0" fmla="*/ 215113 h 257175"/>
                  <a:gd name="connsiteX1" fmla="*/ 110338 w 209550"/>
                  <a:gd name="connsiteY1" fmla="*/ 215113 h 257175"/>
                  <a:gd name="connsiteX2" fmla="*/ 68428 w 209550"/>
                  <a:gd name="connsiteY2" fmla="*/ 178918 h 257175"/>
                  <a:gd name="connsiteX3" fmla="*/ 43663 w 209550"/>
                  <a:gd name="connsiteY3" fmla="*/ 22708 h 257175"/>
                  <a:gd name="connsiteX4" fmla="*/ 22708 w 209550"/>
                  <a:gd name="connsiteY4" fmla="*/ 7468 h 257175"/>
                  <a:gd name="connsiteX5" fmla="*/ 7468 w 209550"/>
                  <a:gd name="connsiteY5" fmla="*/ 28423 h 257175"/>
                  <a:gd name="connsiteX6" fmla="*/ 32233 w 209550"/>
                  <a:gd name="connsiteY6" fmla="*/ 184633 h 257175"/>
                  <a:gd name="connsiteX7" fmla="*/ 111291 w 209550"/>
                  <a:gd name="connsiteY7" fmla="*/ 252261 h 257175"/>
                  <a:gd name="connsiteX8" fmla="*/ 192253 w 209550"/>
                  <a:gd name="connsiteY8" fmla="*/ 252261 h 257175"/>
                  <a:gd name="connsiteX9" fmla="*/ 210351 w 209550"/>
                  <a:gd name="connsiteY9" fmla="*/ 234163 h 257175"/>
                  <a:gd name="connsiteX10" fmla="*/ 191301 w 209550"/>
                  <a:gd name="connsiteY10" fmla="*/ 215113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9550" h="257175">
                    <a:moveTo>
                      <a:pt x="191301" y="215113"/>
                    </a:moveTo>
                    <a:lnTo>
                      <a:pt x="110338" y="215113"/>
                    </a:lnTo>
                    <a:cubicBezTo>
                      <a:pt x="89383" y="215113"/>
                      <a:pt x="71286" y="199873"/>
                      <a:pt x="68428" y="178918"/>
                    </a:cubicBezTo>
                    <a:lnTo>
                      <a:pt x="43663" y="22708"/>
                    </a:lnTo>
                    <a:cubicBezTo>
                      <a:pt x="41758" y="12231"/>
                      <a:pt x="32233" y="5563"/>
                      <a:pt x="22708" y="7468"/>
                    </a:cubicBezTo>
                    <a:cubicBezTo>
                      <a:pt x="12231" y="9373"/>
                      <a:pt x="5563" y="18898"/>
                      <a:pt x="7468" y="28423"/>
                    </a:cubicBezTo>
                    <a:lnTo>
                      <a:pt x="32233" y="184633"/>
                    </a:lnTo>
                    <a:cubicBezTo>
                      <a:pt x="37948" y="223686"/>
                      <a:pt x="71286" y="252261"/>
                      <a:pt x="111291" y="252261"/>
                    </a:cubicBezTo>
                    <a:lnTo>
                      <a:pt x="192253" y="252261"/>
                    </a:lnTo>
                    <a:cubicBezTo>
                      <a:pt x="202731" y="252261"/>
                      <a:pt x="210351" y="243688"/>
                      <a:pt x="210351" y="234163"/>
                    </a:cubicBezTo>
                    <a:cubicBezTo>
                      <a:pt x="209398" y="223686"/>
                      <a:pt x="201778" y="215113"/>
                      <a:pt x="191301" y="21511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47" name="자유형: 도형 146">
                <a:extLst>
                  <a:ext uri="{FF2B5EF4-FFF2-40B4-BE49-F238E27FC236}">
                    <a16:creationId xmlns:a16="http://schemas.microsoft.com/office/drawing/2014/main" id="{5B16A838-FEFA-4F20-8ADE-A3E2A70C6E2B}"/>
                  </a:ext>
                </a:extLst>
              </p:cNvPr>
              <p:cNvSpPr/>
              <p:nvPr/>
            </p:nvSpPr>
            <p:spPr>
              <a:xfrm>
                <a:off x="4322968" y="3314681"/>
                <a:ext cx="266700" cy="419100"/>
              </a:xfrm>
              <a:custGeom>
                <a:avLst/>
                <a:gdLst>
                  <a:gd name="connsiteX0" fmla="*/ 243775 w 266700"/>
                  <a:gd name="connsiteY0" fmla="*/ 106204 h 419100"/>
                  <a:gd name="connsiteX1" fmla="*/ 266635 w 266700"/>
                  <a:gd name="connsiteY1" fmla="*/ 83344 h 419100"/>
                  <a:gd name="connsiteX2" fmla="*/ 243775 w 266700"/>
                  <a:gd name="connsiteY2" fmla="*/ 60484 h 419100"/>
                  <a:gd name="connsiteX3" fmla="*/ 193292 w 266700"/>
                  <a:gd name="connsiteY3" fmla="*/ 60484 h 419100"/>
                  <a:gd name="connsiteX4" fmla="*/ 148525 w 266700"/>
                  <a:gd name="connsiteY4" fmla="*/ 47149 h 419100"/>
                  <a:gd name="connsiteX5" fmla="*/ 101852 w 266700"/>
                  <a:gd name="connsiteY5" fmla="*/ 16669 h 419100"/>
                  <a:gd name="connsiteX6" fmla="*/ 71372 w 266700"/>
                  <a:gd name="connsiteY6" fmla="*/ 7144 h 419100"/>
                  <a:gd name="connsiteX7" fmla="*/ 71372 w 266700"/>
                  <a:gd name="connsiteY7" fmla="*/ 7144 h 419100"/>
                  <a:gd name="connsiteX8" fmla="*/ 62800 w 266700"/>
                  <a:gd name="connsiteY8" fmla="*/ 7144 h 419100"/>
                  <a:gd name="connsiteX9" fmla="*/ 20890 w 266700"/>
                  <a:gd name="connsiteY9" fmla="*/ 26194 h 419100"/>
                  <a:gd name="connsiteX10" fmla="*/ 7555 w 266700"/>
                  <a:gd name="connsiteY10" fmla="*/ 70961 h 419100"/>
                  <a:gd name="connsiteX11" fmla="*/ 30415 w 266700"/>
                  <a:gd name="connsiteY11" fmla="*/ 218599 h 419100"/>
                  <a:gd name="connsiteX12" fmla="*/ 58037 w 266700"/>
                  <a:gd name="connsiteY12" fmla="*/ 242411 h 419100"/>
                  <a:gd name="connsiteX13" fmla="*/ 58037 w 266700"/>
                  <a:gd name="connsiteY13" fmla="*/ 242411 h 419100"/>
                  <a:gd name="connsiteX14" fmla="*/ 167575 w 266700"/>
                  <a:gd name="connsiteY14" fmla="*/ 242411 h 419100"/>
                  <a:gd name="connsiteX15" fmla="*/ 195197 w 266700"/>
                  <a:gd name="connsiteY15" fmla="*/ 396716 h 419100"/>
                  <a:gd name="connsiteX16" fmla="*/ 222820 w 266700"/>
                  <a:gd name="connsiteY16" fmla="*/ 419576 h 419100"/>
                  <a:gd name="connsiteX17" fmla="*/ 227582 w 266700"/>
                  <a:gd name="connsiteY17" fmla="*/ 419576 h 419100"/>
                  <a:gd name="connsiteX18" fmla="*/ 250442 w 266700"/>
                  <a:gd name="connsiteY18" fmla="*/ 387191 h 419100"/>
                  <a:gd name="connsiteX19" fmla="*/ 218057 w 266700"/>
                  <a:gd name="connsiteY19" fmla="*/ 209074 h 419100"/>
                  <a:gd name="connsiteX20" fmla="*/ 190435 w 266700"/>
                  <a:gd name="connsiteY20" fmla="*/ 186214 h 419100"/>
                  <a:gd name="connsiteX21" fmla="*/ 190435 w 266700"/>
                  <a:gd name="connsiteY21" fmla="*/ 186214 h 419100"/>
                  <a:gd name="connsiteX22" fmla="*/ 134237 w 266700"/>
                  <a:gd name="connsiteY22" fmla="*/ 186214 h 419100"/>
                  <a:gd name="connsiteX23" fmla="*/ 127570 w 266700"/>
                  <a:gd name="connsiteY23" fmla="*/ 88106 h 419100"/>
                  <a:gd name="connsiteX24" fmla="*/ 193292 w 266700"/>
                  <a:gd name="connsiteY24" fmla="*/ 107156 h 419100"/>
                  <a:gd name="connsiteX25" fmla="*/ 243775 w 266700"/>
                  <a:gd name="connsiteY25" fmla="*/ 107156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6700" h="419100">
                    <a:moveTo>
                      <a:pt x="243775" y="106204"/>
                    </a:moveTo>
                    <a:cubicBezTo>
                      <a:pt x="256157" y="106204"/>
                      <a:pt x="266635" y="95726"/>
                      <a:pt x="266635" y="83344"/>
                    </a:cubicBezTo>
                    <a:cubicBezTo>
                      <a:pt x="266635" y="70961"/>
                      <a:pt x="256157" y="60484"/>
                      <a:pt x="243775" y="60484"/>
                    </a:cubicBezTo>
                    <a:lnTo>
                      <a:pt x="193292" y="60484"/>
                    </a:lnTo>
                    <a:cubicBezTo>
                      <a:pt x="177100" y="60484"/>
                      <a:pt x="161860" y="55721"/>
                      <a:pt x="148525" y="47149"/>
                    </a:cubicBezTo>
                    <a:lnTo>
                      <a:pt x="101852" y="16669"/>
                    </a:lnTo>
                    <a:cubicBezTo>
                      <a:pt x="93280" y="10954"/>
                      <a:pt x="82802" y="7144"/>
                      <a:pt x="71372" y="7144"/>
                    </a:cubicBezTo>
                    <a:cubicBezTo>
                      <a:pt x="71372" y="7144"/>
                      <a:pt x="71372" y="7144"/>
                      <a:pt x="71372" y="7144"/>
                    </a:cubicBezTo>
                    <a:lnTo>
                      <a:pt x="62800" y="7144"/>
                    </a:lnTo>
                    <a:cubicBezTo>
                      <a:pt x="46607" y="7144"/>
                      <a:pt x="31367" y="13811"/>
                      <a:pt x="20890" y="26194"/>
                    </a:cubicBezTo>
                    <a:cubicBezTo>
                      <a:pt x="10412" y="38576"/>
                      <a:pt x="5650" y="54769"/>
                      <a:pt x="7555" y="70961"/>
                    </a:cubicBezTo>
                    <a:lnTo>
                      <a:pt x="30415" y="218599"/>
                    </a:lnTo>
                    <a:cubicBezTo>
                      <a:pt x="32320" y="231934"/>
                      <a:pt x="43750" y="242411"/>
                      <a:pt x="58037" y="242411"/>
                    </a:cubicBezTo>
                    <a:cubicBezTo>
                      <a:pt x="58037" y="242411"/>
                      <a:pt x="58037" y="242411"/>
                      <a:pt x="58037" y="242411"/>
                    </a:cubicBezTo>
                    <a:lnTo>
                      <a:pt x="167575" y="242411"/>
                    </a:lnTo>
                    <a:lnTo>
                      <a:pt x="195197" y="396716"/>
                    </a:lnTo>
                    <a:cubicBezTo>
                      <a:pt x="198055" y="410051"/>
                      <a:pt x="209485" y="419576"/>
                      <a:pt x="222820" y="419576"/>
                    </a:cubicBezTo>
                    <a:cubicBezTo>
                      <a:pt x="224725" y="419576"/>
                      <a:pt x="225677" y="419576"/>
                      <a:pt x="227582" y="419576"/>
                    </a:cubicBezTo>
                    <a:cubicBezTo>
                      <a:pt x="242822" y="416719"/>
                      <a:pt x="252347" y="402431"/>
                      <a:pt x="250442" y="387191"/>
                    </a:cubicBezTo>
                    <a:lnTo>
                      <a:pt x="218057" y="209074"/>
                    </a:lnTo>
                    <a:cubicBezTo>
                      <a:pt x="215200" y="195739"/>
                      <a:pt x="203770" y="186214"/>
                      <a:pt x="190435" y="186214"/>
                    </a:cubicBezTo>
                    <a:cubicBezTo>
                      <a:pt x="190435" y="186214"/>
                      <a:pt x="190435" y="186214"/>
                      <a:pt x="190435" y="186214"/>
                    </a:cubicBezTo>
                    <a:lnTo>
                      <a:pt x="134237" y="186214"/>
                    </a:lnTo>
                    <a:lnTo>
                      <a:pt x="127570" y="88106"/>
                    </a:lnTo>
                    <a:cubicBezTo>
                      <a:pt x="147572" y="100489"/>
                      <a:pt x="170432" y="107156"/>
                      <a:pt x="193292" y="107156"/>
                    </a:cubicBezTo>
                    <a:lnTo>
                      <a:pt x="243775" y="1071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48" name="자유형: 도형 147">
                <a:extLst>
                  <a:ext uri="{FF2B5EF4-FFF2-40B4-BE49-F238E27FC236}">
                    <a16:creationId xmlns:a16="http://schemas.microsoft.com/office/drawing/2014/main" id="{0313F4B5-DAF7-473D-BFBA-08A9F5EFA7EF}"/>
                  </a:ext>
                </a:extLst>
              </p:cNvPr>
              <p:cNvSpPr/>
              <p:nvPr/>
            </p:nvSpPr>
            <p:spPr>
              <a:xfrm>
                <a:off x="4986319" y="3175616"/>
                <a:ext cx="133350" cy="133350"/>
              </a:xfrm>
              <a:custGeom>
                <a:avLst/>
                <a:gdLst>
                  <a:gd name="connsiteX0" fmla="*/ 129064 w 133350"/>
                  <a:gd name="connsiteY0" fmla="*/ 68104 h 133350"/>
                  <a:gd name="connsiteX1" fmla="*/ 68104 w 133350"/>
                  <a:gd name="connsiteY1" fmla="*/ 129064 h 133350"/>
                  <a:gd name="connsiteX2" fmla="*/ 7144 w 133350"/>
                  <a:gd name="connsiteY2" fmla="*/ 68104 h 133350"/>
                  <a:gd name="connsiteX3" fmla="*/ 68104 w 133350"/>
                  <a:gd name="connsiteY3" fmla="*/ 7144 h 133350"/>
                  <a:gd name="connsiteX4" fmla="*/ 129064 w 133350"/>
                  <a:gd name="connsiteY4" fmla="*/ 68104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29064" y="68104"/>
                    </a:moveTo>
                    <a:cubicBezTo>
                      <a:pt x="129064" y="101771"/>
                      <a:pt x="101771" y="129064"/>
                      <a:pt x="68104" y="129064"/>
                    </a:cubicBezTo>
                    <a:cubicBezTo>
                      <a:pt x="34436" y="129064"/>
                      <a:pt x="7144" y="101771"/>
                      <a:pt x="7144" y="68104"/>
                    </a:cubicBezTo>
                    <a:cubicBezTo>
                      <a:pt x="7144" y="34436"/>
                      <a:pt x="34436" y="7144"/>
                      <a:pt x="68104" y="7144"/>
                    </a:cubicBezTo>
                    <a:cubicBezTo>
                      <a:pt x="101771" y="7144"/>
                      <a:pt x="129064" y="34436"/>
                      <a:pt x="129064" y="681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49" name="자유형: 도형 148">
                <a:extLst>
                  <a:ext uri="{FF2B5EF4-FFF2-40B4-BE49-F238E27FC236}">
                    <a16:creationId xmlns:a16="http://schemas.microsoft.com/office/drawing/2014/main" id="{04E827C8-0038-4EF3-A355-E46D39E01D27}"/>
                  </a:ext>
                </a:extLst>
              </p:cNvPr>
              <p:cNvSpPr/>
              <p:nvPr/>
            </p:nvSpPr>
            <p:spPr>
              <a:xfrm>
                <a:off x="4965364" y="3363917"/>
                <a:ext cx="209550" cy="257175"/>
              </a:xfrm>
              <a:custGeom>
                <a:avLst/>
                <a:gdLst>
                  <a:gd name="connsiteX0" fmla="*/ 193834 w 209550"/>
                  <a:gd name="connsiteY0" fmla="*/ 7438 h 257175"/>
                  <a:gd name="connsiteX1" fmla="*/ 172879 w 209550"/>
                  <a:gd name="connsiteY1" fmla="*/ 22678 h 257175"/>
                  <a:gd name="connsiteX2" fmla="*/ 148114 w 209550"/>
                  <a:gd name="connsiteY2" fmla="*/ 178888 h 257175"/>
                  <a:gd name="connsiteX3" fmla="*/ 106204 w 209550"/>
                  <a:gd name="connsiteY3" fmla="*/ 215083 h 257175"/>
                  <a:gd name="connsiteX4" fmla="*/ 25241 w 209550"/>
                  <a:gd name="connsiteY4" fmla="*/ 215083 h 257175"/>
                  <a:gd name="connsiteX5" fmla="*/ 7144 w 209550"/>
                  <a:gd name="connsiteY5" fmla="*/ 233180 h 257175"/>
                  <a:gd name="connsiteX6" fmla="*/ 25241 w 209550"/>
                  <a:gd name="connsiteY6" fmla="*/ 251278 h 257175"/>
                  <a:gd name="connsiteX7" fmla="*/ 106204 w 209550"/>
                  <a:gd name="connsiteY7" fmla="*/ 251278 h 257175"/>
                  <a:gd name="connsiteX8" fmla="*/ 185261 w 209550"/>
                  <a:gd name="connsiteY8" fmla="*/ 183650 h 257175"/>
                  <a:gd name="connsiteX9" fmla="*/ 210026 w 209550"/>
                  <a:gd name="connsiteY9" fmla="*/ 27440 h 257175"/>
                  <a:gd name="connsiteX10" fmla="*/ 193834 w 209550"/>
                  <a:gd name="connsiteY10" fmla="*/ 7438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9550" h="257175">
                    <a:moveTo>
                      <a:pt x="193834" y="7438"/>
                    </a:moveTo>
                    <a:cubicBezTo>
                      <a:pt x="183356" y="5533"/>
                      <a:pt x="173831" y="13153"/>
                      <a:pt x="172879" y="22678"/>
                    </a:cubicBezTo>
                    <a:lnTo>
                      <a:pt x="148114" y="178888"/>
                    </a:lnTo>
                    <a:cubicBezTo>
                      <a:pt x="145256" y="199843"/>
                      <a:pt x="127159" y="215083"/>
                      <a:pt x="106204" y="215083"/>
                    </a:cubicBezTo>
                    <a:lnTo>
                      <a:pt x="25241" y="215083"/>
                    </a:lnTo>
                    <a:cubicBezTo>
                      <a:pt x="14764" y="215083"/>
                      <a:pt x="7144" y="223655"/>
                      <a:pt x="7144" y="233180"/>
                    </a:cubicBezTo>
                    <a:cubicBezTo>
                      <a:pt x="7144" y="243658"/>
                      <a:pt x="15716" y="251278"/>
                      <a:pt x="25241" y="251278"/>
                    </a:cubicBezTo>
                    <a:lnTo>
                      <a:pt x="106204" y="251278"/>
                    </a:lnTo>
                    <a:cubicBezTo>
                      <a:pt x="145256" y="251278"/>
                      <a:pt x="178594" y="222703"/>
                      <a:pt x="185261" y="183650"/>
                    </a:cubicBezTo>
                    <a:lnTo>
                      <a:pt x="210026" y="27440"/>
                    </a:lnTo>
                    <a:cubicBezTo>
                      <a:pt x="210026" y="18868"/>
                      <a:pt x="203359" y="9343"/>
                      <a:pt x="193834" y="74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50" name="자유형: 도형 149">
                <a:extLst>
                  <a:ext uri="{FF2B5EF4-FFF2-40B4-BE49-F238E27FC236}">
                    <a16:creationId xmlns:a16="http://schemas.microsoft.com/office/drawing/2014/main" id="{232093EC-1C20-4911-89AD-8A85435B211D}"/>
                  </a:ext>
                </a:extLst>
              </p:cNvPr>
              <p:cNvSpPr/>
              <p:nvPr/>
            </p:nvSpPr>
            <p:spPr>
              <a:xfrm>
                <a:off x="4848206" y="3313728"/>
                <a:ext cx="266700" cy="419100"/>
              </a:xfrm>
              <a:custGeom>
                <a:avLst/>
                <a:gdLst>
                  <a:gd name="connsiteX0" fmla="*/ 252889 w 266700"/>
                  <a:gd name="connsiteY0" fmla="*/ 26194 h 419100"/>
                  <a:gd name="connsiteX1" fmla="*/ 210979 w 266700"/>
                  <a:gd name="connsiteY1" fmla="*/ 7144 h 419100"/>
                  <a:gd name="connsiteX2" fmla="*/ 202406 w 266700"/>
                  <a:gd name="connsiteY2" fmla="*/ 7144 h 419100"/>
                  <a:gd name="connsiteX3" fmla="*/ 202406 w 266700"/>
                  <a:gd name="connsiteY3" fmla="*/ 7144 h 419100"/>
                  <a:gd name="connsiteX4" fmla="*/ 171926 w 266700"/>
                  <a:gd name="connsiteY4" fmla="*/ 16669 h 419100"/>
                  <a:gd name="connsiteX5" fmla="*/ 125254 w 266700"/>
                  <a:gd name="connsiteY5" fmla="*/ 47149 h 419100"/>
                  <a:gd name="connsiteX6" fmla="*/ 80486 w 266700"/>
                  <a:gd name="connsiteY6" fmla="*/ 60484 h 419100"/>
                  <a:gd name="connsiteX7" fmla="*/ 30004 w 266700"/>
                  <a:gd name="connsiteY7" fmla="*/ 60484 h 419100"/>
                  <a:gd name="connsiteX8" fmla="*/ 7144 w 266700"/>
                  <a:gd name="connsiteY8" fmla="*/ 83344 h 419100"/>
                  <a:gd name="connsiteX9" fmla="*/ 30004 w 266700"/>
                  <a:gd name="connsiteY9" fmla="*/ 106204 h 419100"/>
                  <a:gd name="connsiteX10" fmla="*/ 80486 w 266700"/>
                  <a:gd name="connsiteY10" fmla="*/ 106204 h 419100"/>
                  <a:gd name="connsiteX11" fmla="*/ 146209 w 266700"/>
                  <a:gd name="connsiteY11" fmla="*/ 87154 h 419100"/>
                  <a:gd name="connsiteX12" fmla="*/ 139541 w 266700"/>
                  <a:gd name="connsiteY12" fmla="*/ 185261 h 419100"/>
                  <a:gd name="connsiteX13" fmla="*/ 83344 w 266700"/>
                  <a:gd name="connsiteY13" fmla="*/ 185261 h 419100"/>
                  <a:gd name="connsiteX14" fmla="*/ 83344 w 266700"/>
                  <a:gd name="connsiteY14" fmla="*/ 185261 h 419100"/>
                  <a:gd name="connsiteX15" fmla="*/ 55721 w 266700"/>
                  <a:gd name="connsiteY15" fmla="*/ 208121 h 419100"/>
                  <a:gd name="connsiteX16" fmla="*/ 23336 w 266700"/>
                  <a:gd name="connsiteY16" fmla="*/ 385286 h 419100"/>
                  <a:gd name="connsiteX17" fmla="*/ 46196 w 266700"/>
                  <a:gd name="connsiteY17" fmla="*/ 417671 h 419100"/>
                  <a:gd name="connsiteX18" fmla="*/ 50959 w 266700"/>
                  <a:gd name="connsiteY18" fmla="*/ 417671 h 419100"/>
                  <a:gd name="connsiteX19" fmla="*/ 78581 w 266700"/>
                  <a:gd name="connsiteY19" fmla="*/ 394811 h 419100"/>
                  <a:gd name="connsiteX20" fmla="*/ 106204 w 266700"/>
                  <a:gd name="connsiteY20" fmla="*/ 240506 h 419100"/>
                  <a:gd name="connsiteX21" fmla="*/ 215741 w 266700"/>
                  <a:gd name="connsiteY21" fmla="*/ 240506 h 419100"/>
                  <a:gd name="connsiteX22" fmla="*/ 215741 w 266700"/>
                  <a:gd name="connsiteY22" fmla="*/ 240506 h 419100"/>
                  <a:gd name="connsiteX23" fmla="*/ 243364 w 266700"/>
                  <a:gd name="connsiteY23" fmla="*/ 216694 h 419100"/>
                  <a:gd name="connsiteX24" fmla="*/ 266224 w 266700"/>
                  <a:gd name="connsiteY24" fmla="*/ 68104 h 419100"/>
                  <a:gd name="connsiteX25" fmla="*/ 252889 w 266700"/>
                  <a:gd name="connsiteY25" fmla="*/ 26194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6700" h="419100">
                    <a:moveTo>
                      <a:pt x="252889" y="26194"/>
                    </a:moveTo>
                    <a:cubicBezTo>
                      <a:pt x="242411" y="13811"/>
                      <a:pt x="227171" y="7144"/>
                      <a:pt x="210979" y="7144"/>
                    </a:cubicBezTo>
                    <a:lnTo>
                      <a:pt x="202406" y="7144"/>
                    </a:lnTo>
                    <a:cubicBezTo>
                      <a:pt x="202406" y="7144"/>
                      <a:pt x="202406" y="7144"/>
                      <a:pt x="202406" y="7144"/>
                    </a:cubicBezTo>
                    <a:cubicBezTo>
                      <a:pt x="190976" y="7144"/>
                      <a:pt x="180499" y="10954"/>
                      <a:pt x="171926" y="16669"/>
                    </a:cubicBezTo>
                    <a:lnTo>
                      <a:pt x="125254" y="47149"/>
                    </a:lnTo>
                    <a:cubicBezTo>
                      <a:pt x="111919" y="55721"/>
                      <a:pt x="95726" y="60484"/>
                      <a:pt x="80486" y="60484"/>
                    </a:cubicBezTo>
                    <a:lnTo>
                      <a:pt x="30004" y="60484"/>
                    </a:lnTo>
                    <a:cubicBezTo>
                      <a:pt x="17621" y="60484"/>
                      <a:pt x="7144" y="70961"/>
                      <a:pt x="7144" y="83344"/>
                    </a:cubicBezTo>
                    <a:cubicBezTo>
                      <a:pt x="7144" y="95726"/>
                      <a:pt x="17621" y="106204"/>
                      <a:pt x="30004" y="106204"/>
                    </a:cubicBezTo>
                    <a:lnTo>
                      <a:pt x="80486" y="106204"/>
                    </a:lnTo>
                    <a:cubicBezTo>
                      <a:pt x="104299" y="106204"/>
                      <a:pt x="126206" y="99536"/>
                      <a:pt x="146209" y="87154"/>
                    </a:cubicBezTo>
                    <a:lnTo>
                      <a:pt x="139541" y="185261"/>
                    </a:lnTo>
                    <a:lnTo>
                      <a:pt x="83344" y="185261"/>
                    </a:lnTo>
                    <a:cubicBezTo>
                      <a:pt x="83344" y="185261"/>
                      <a:pt x="83344" y="185261"/>
                      <a:pt x="83344" y="185261"/>
                    </a:cubicBezTo>
                    <a:cubicBezTo>
                      <a:pt x="70009" y="185261"/>
                      <a:pt x="58579" y="194786"/>
                      <a:pt x="55721" y="208121"/>
                    </a:cubicBezTo>
                    <a:lnTo>
                      <a:pt x="23336" y="385286"/>
                    </a:lnTo>
                    <a:cubicBezTo>
                      <a:pt x="20479" y="400526"/>
                      <a:pt x="30956" y="414814"/>
                      <a:pt x="46196" y="417671"/>
                    </a:cubicBezTo>
                    <a:cubicBezTo>
                      <a:pt x="48101" y="417671"/>
                      <a:pt x="50006" y="417671"/>
                      <a:pt x="50959" y="417671"/>
                    </a:cubicBezTo>
                    <a:cubicBezTo>
                      <a:pt x="64294" y="417671"/>
                      <a:pt x="75724" y="408146"/>
                      <a:pt x="78581" y="394811"/>
                    </a:cubicBezTo>
                    <a:lnTo>
                      <a:pt x="106204" y="240506"/>
                    </a:lnTo>
                    <a:lnTo>
                      <a:pt x="215741" y="240506"/>
                    </a:lnTo>
                    <a:cubicBezTo>
                      <a:pt x="215741" y="240506"/>
                      <a:pt x="215741" y="240506"/>
                      <a:pt x="215741" y="240506"/>
                    </a:cubicBezTo>
                    <a:cubicBezTo>
                      <a:pt x="229076" y="240506"/>
                      <a:pt x="241459" y="230029"/>
                      <a:pt x="243364" y="216694"/>
                    </a:cubicBezTo>
                    <a:lnTo>
                      <a:pt x="266224" y="68104"/>
                    </a:lnTo>
                    <a:cubicBezTo>
                      <a:pt x="268129" y="54769"/>
                      <a:pt x="263366" y="38576"/>
                      <a:pt x="25288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52" name="자유형: 도형 151">
                <a:extLst>
                  <a:ext uri="{FF2B5EF4-FFF2-40B4-BE49-F238E27FC236}">
                    <a16:creationId xmlns:a16="http://schemas.microsoft.com/office/drawing/2014/main" id="{5011E3F0-4F47-43B9-85EB-982AA5350D71}"/>
                  </a:ext>
                </a:extLst>
              </p:cNvPr>
              <p:cNvSpPr/>
              <p:nvPr/>
            </p:nvSpPr>
            <p:spPr>
              <a:xfrm>
                <a:off x="4653896" y="3175616"/>
                <a:ext cx="133350" cy="133350"/>
              </a:xfrm>
              <a:custGeom>
                <a:avLst/>
                <a:gdLst>
                  <a:gd name="connsiteX0" fmla="*/ 129064 w 133350"/>
                  <a:gd name="connsiteY0" fmla="*/ 68104 h 133350"/>
                  <a:gd name="connsiteX1" fmla="*/ 68104 w 133350"/>
                  <a:gd name="connsiteY1" fmla="*/ 129064 h 133350"/>
                  <a:gd name="connsiteX2" fmla="*/ 7144 w 133350"/>
                  <a:gd name="connsiteY2" fmla="*/ 68104 h 133350"/>
                  <a:gd name="connsiteX3" fmla="*/ 68104 w 133350"/>
                  <a:gd name="connsiteY3" fmla="*/ 7144 h 133350"/>
                  <a:gd name="connsiteX4" fmla="*/ 129064 w 133350"/>
                  <a:gd name="connsiteY4" fmla="*/ 68104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29064" y="68104"/>
                    </a:moveTo>
                    <a:cubicBezTo>
                      <a:pt x="129064" y="101771"/>
                      <a:pt x="101771" y="129064"/>
                      <a:pt x="68104" y="129064"/>
                    </a:cubicBezTo>
                    <a:cubicBezTo>
                      <a:pt x="34436" y="129064"/>
                      <a:pt x="7144" y="101771"/>
                      <a:pt x="7144" y="68104"/>
                    </a:cubicBezTo>
                    <a:cubicBezTo>
                      <a:pt x="7144" y="34436"/>
                      <a:pt x="34436" y="7144"/>
                      <a:pt x="68104" y="7144"/>
                    </a:cubicBezTo>
                    <a:cubicBezTo>
                      <a:pt x="101771" y="7144"/>
                      <a:pt x="129064" y="34436"/>
                      <a:pt x="129064" y="681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53" name="자유형: 도형 152">
                <a:extLst>
                  <a:ext uri="{FF2B5EF4-FFF2-40B4-BE49-F238E27FC236}">
                    <a16:creationId xmlns:a16="http://schemas.microsoft.com/office/drawing/2014/main" id="{1A719729-4D8B-4435-A13F-DC5A742522D2}"/>
                  </a:ext>
                </a:extLst>
              </p:cNvPr>
              <p:cNvSpPr/>
              <p:nvPr/>
            </p:nvSpPr>
            <p:spPr>
              <a:xfrm>
                <a:off x="4627226" y="3312776"/>
                <a:ext cx="180975" cy="114300"/>
              </a:xfrm>
              <a:custGeom>
                <a:avLst/>
                <a:gdLst>
                  <a:gd name="connsiteX0" fmla="*/ 165259 w 180975"/>
                  <a:gd name="connsiteY0" fmla="*/ 50959 h 114300"/>
                  <a:gd name="connsiteX1" fmla="*/ 106204 w 180975"/>
                  <a:gd name="connsiteY1" fmla="*/ 7144 h 114300"/>
                  <a:gd name="connsiteX2" fmla="*/ 81439 w 180975"/>
                  <a:gd name="connsiteY2" fmla="*/ 7144 h 114300"/>
                  <a:gd name="connsiteX3" fmla="*/ 23336 w 180975"/>
                  <a:gd name="connsiteY3" fmla="*/ 50959 h 114300"/>
                  <a:gd name="connsiteX4" fmla="*/ 7144 w 180975"/>
                  <a:gd name="connsiteY4" fmla="*/ 108109 h 114300"/>
                  <a:gd name="connsiteX5" fmla="*/ 181451 w 180975"/>
                  <a:gd name="connsiteY5" fmla="*/ 108109 h 114300"/>
                  <a:gd name="connsiteX6" fmla="*/ 165259 w 180975"/>
                  <a:gd name="connsiteY6" fmla="*/ 50959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975" h="114300">
                    <a:moveTo>
                      <a:pt x="165259" y="50959"/>
                    </a:moveTo>
                    <a:cubicBezTo>
                      <a:pt x="157639" y="25241"/>
                      <a:pt x="133826" y="7144"/>
                      <a:pt x="106204" y="7144"/>
                    </a:cubicBezTo>
                    <a:lnTo>
                      <a:pt x="81439" y="7144"/>
                    </a:lnTo>
                    <a:cubicBezTo>
                      <a:pt x="54769" y="7144"/>
                      <a:pt x="30004" y="25241"/>
                      <a:pt x="23336" y="50959"/>
                    </a:cubicBezTo>
                    <a:lnTo>
                      <a:pt x="7144" y="108109"/>
                    </a:lnTo>
                    <a:lnTo>
                      <a:pt x="181451" y="108109"/>
                    </a:lnTo>
                    <a:lnTo>
                      <a:pt x="165259" y="509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54" name="자유형: 도형 153">
                <a:extLst>
                  <a:ext uri="{FF2B5EF4-FFF2-40B4-BE49-F238E27FC236}">
                    <a16:creationId xmlns:a16="http://schemas.microsoft.com/office/drawing/2014/main" id="{C1AED26D-4873-4A34-B2C6-E95C787A87F6}"/>
                  </a:ext>
                </a:extLst>
              </p:cNvPr>
              <p:cNvSpPr/>
              <p:nvPr/>
            </p:nvSpPr>
            <p:spPr>
              <a:xfrm>
                <a:off x="4486256" y="3436601"/>
                <a:ext cx="466725" cy="304800"/>
              </a:xfrm>
              <a:custGeom>
                <a:avLst/>
                <a:gdLst>
                  <a:gd name="connsiteX0" fmla="*/ 446246 w 466725"/>
                  <a:gd name="connsiteY0" fmla="*/ 43339 h 304800"/>
                  <a:gd name="connsiteX1" fmla="*/ 464344 w 466725"/>
                  <a:gd name="connsiteY1" fmla="*/ 25241 h 304800"/>
                  <a:gd name="connsiteX2" fmla="*/ 446246 w 466725"/>
                  <a:gd name="connsiteY2" fmla="*/ 7144 h 304800"/>
                  <a:gd name="connsiteX3" fmla="*/ 25241 w 466725"/>
                  <a:gd name="connsiteY3" fmla="*/ 7144 h 304800"/>
                  <a:gd name="connsiteX4" fmla="*/ 7144 w 466725"/>
                  <a:gd name="connsiteY4" fmla="*/ 25241 h 304800"/>
                  <a:gd name="connsiteX5" fmla="*/ 25241 w 466725"/>
                  <a:gd name="connsiteY5" fmla="*/ 43339 h 304800"/>
                  <a:gd name="connsiteX6" fmla="*/ 118586 w 466725"/>
                  <a:gd name="connsiteY6" fmla="*/ 43339 h 304800"/>
                  <a:gd name="connsiteX7" fmla="*/ 118586 w 466725"/>
                  <a:gd name="connsiteY7" fmla="*/ 282416 h 304800"/>
                  <a:gd name="connsiteX8" fmla="*/ 136684 w 466725"/>
                  <a:gd name="connsiteY8" fmla="*/ 300514 h 304800"/>
                  <a:gd name="connsiteX9" fmla="*/ 334804 w 466725"/>
                  <a:gd name="connsiteY9" fmla="*/ 300514 h 304800"/>
                  <a:gd name="connsiteX10" fmla="*/ 352901 w 466725"/>
                  <a:gd name="connsiteY10" fmla="*/ 282416 h 304800"/>
                  <a:gd name="connsiteX11" fmla="*/ 352901 w 466725"/>
                  <a:gd name="connsiteY11" fmla="*/ 43339 h 304800"/>
                  <a:gd name="connsiteX12" fmla="*/ 446246 w 466725"/>
                  <a:gd name="connsiteY12" fmla="*/ 43339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6725" h="304800">
                    <a:moveTo>
                      <a:pt x="446246" y="43339"/>
                    </a:moveTo>
                    <a:cubicBezTo>
                      <a:pt x="456724" y="43339"/>
                      <a:pt x="464344" y="34766"/>
                      <a:pt x="464344" y="25241"/>
                    </a:cubicBezTo>
                    <a:cubicBezTo>
                      <a:pt x="464344" y="15716"/>
                      <a:pt x="455771" y="7144"/>
                      <a:pt x="446246" y="7144"/>
                    </a:cubicBezTo>
                    <a:lnTo>
                      <a:pt x="25241" y="7144"/>
                    </a:lnTo>
                    <a:cubicBezTo>
                      <a:pt x="14764" y="7144"/>
                      <a:pt x="7144" y="15716"/>
                      <a:pt x="7144" y="25241"/>
                    </a:cubicBezTo>
                    <a:cubicBezTo>
                      <a:pt x="7144" y="34766"/>
                      <a:pt x="15716" y="43339"/>
                      <a:pt x="25241" y="43339"/>
                    </a:cubicBezTo>
                    <a:lnTo>
                      <a:pt x="118586" y="43339"/>
                    </a:lnTo>
                    <a:lnTo>
                      <a:pt x="118586" y="282416"/>
                    </a:lnTo>
                    <a:cubicBezTo>
                      <a:pt x="118586" y="292894"/>
                      <a:pt x="127159" y="300514"/>
                      <a:pt x="136684" y="300514"/>
                    </a:cubicBezTo>
                    <a:lnTo>
                      <a:pt x="334804" y="300514"/>
                    </a:lnTo>
                    <a:cubicBezTo>
                      <a:pt x="345281" y="300514"/>
                      <a:pt x="352901" y="291941"/>
                      <a:pt x="352901" y="282416"/>
                    </a:cubicBezTo>
                    <a:lnTo>
                      <a:pt x="352901" y="43339"/>
                    </a:lnTo>
                    <a:lnTo>
                      <a:pt x="446246" y="4333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55" name="그래픽 62">
              <a:extLst>
                <a:ext uri="{FF2B5EF4-FFF2-40B4-BE49-F238E27FC236}">
                  <a16:creationId xmlns:a16="http://schemas.microsoft.com/office/drawing/2014/main" id="{4A0B61D7-C8C8-4225-956D-04EC0C1657CD}"/>
                </a:ext>
              </a:extLst>
            </p:cNvPr>
            <p:cNvGrpSpPr/>
            <p:nvPr/>
          </p:nvGrpSpPr>
          <p:grpSpPr>
            <a:xfrm>
              <a:off x="617678" y="5282371"/>
              <a:ext cx="628650" cy="790575"/>
              <a:chOff x="4557675" y="3333712"/>
              <a:chExt cx="628650" cy="790575"/>
            </a:xfrm>
            <a:solidFill>
              <a:schemeClr val="accent1"/>
            </a:solidFill>
          </p:grpSpPr>
          <p:sp>
            <p:nvSpPr>
              <p:cNvPr id="156" name="자유형: 도형 155">
                <a:extLst>
                  <a:ext uri="{FF2B5EF4-FFF2-40B4-BE49-F238E27FC236}">
                    <a16:creationId xmlns:a16="http://schemas.microsoft.com/office/drawing/2014/main" id="{8ABBC84B-DC84-4EDD-BCF3-7F18B7BC0FDF}"/>
                  </a:ext>
                </a:extLst>
              </p:cNvPr>
              <p:cNvSpPr/>
              <p:nvPr/>
            </p:nvSpPr>
            <p:spPr>
              <a:xfrm>
                <a:off x="4604824" y="3350381"/>
                <a:ext cx="66675" cy="66675"/>
              </a:xfrm>
              <a:custGeom>
                <a:avLst/>
                <a:gdLst>
                  <a:gd name="connsiteX0" fmla="*/ 68104 w 66675"/>
                  <a:gd name="connsiteY0" fmla="*/ 68104 h 66675"/>
                  <a:gd name="connsiteX1" fmla="*/ 7144 w 66675"/>
                  <a:gd name="connsiteY1" fmla="*/ 68104 h 66675"/>
                  <a:gd name="connsiteX2" fmla="*/ 68104 w 66675"/>
                  <a:gd name="connsiteY2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675" h="66675">
                    <a:moveTo>
                      <a:pt x="68104" y="68104"/>
                    </a:moveTo>
                    <a:lnTo>
                      <a:pt x="7144" y="68104"/>
                    </a:lnTo>
                    <a:lnTo>
                      <a:pt x="68104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57" name="자유형: 도형 156">
                <a:extLst>
                  <a:ext uri="{FF2B5EF4-FFF2-40B4-BE49-F238E27FC236}">
                    <a16:creationId xmlns:a16="http://schemas.microsoft.com/office/drawing/2014/main" id="{42623127-BA1C-44FC-A793-7BA5E1262511}"/>
                  </a:ext>
                </a:extLst>
              </p:cNvPr>
              <p:cNvSpPr/>
              <p:nvPr/>
            </p:nvSpPr>
            <p:spPr>
              <a:xfrm>
                <a:off x="4714361" y="3759003"/>
                <a:ext cx="104775" cy="76200"/>
              </a:xfrm>
              <a:custGeom>
                <a:avLst/>
                <a:gdLst>
                  <a:gd name="connsiteX0" fmla="*/ 78581 w 104775"/>
                  <a:gd name="connsiteY0" fmla="*/ 25241 h 76200"/>
                  <a:gd name="connsiteX1" fmla="*/ 78581 w 104775"/>
                  <a:gd name="connsiteY1" fmla="*/ 25241 h 76200"/>
                  <a:gd name="connsiteX2" fmla="*/ 100489 w 104775"/>
                  <a:gd name="connsiteY2" fmla="*/ 7144 h 76200"/>
                  <a:gd name="connsiteX3" fmla="*/ 100489 w 104775"/>
                  <a:gd name="connsiteY3" fmla="*/ 29051 h 76200"/>
                  <a:gd name="connsiteX4" fmla="*/ 7144 w 104775"/>
                  <a:gd name="connsiteY4" fmla="*/ 29051 h 76200"/>
                  <a:gd name="connsiteX5" fmla="*/ 7144 w 104775"/>
                  <a:gd name="connsiteY5" fmla="*/ 10001 h 76200"/>
                  <a:gd name="connsiteX6" fmla="*/ 27146 w 104775"/>
                  <a:gd name="connsiteY6" fmla="*/ 25241 h 76200"/>
                  <a:gd name="connsiteX7" fmla="*/ 78581 w 104775"/>
                  <a:gd name="connsiteY7" fmla="*/ 25241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76200">
                    <a:moveTo>
                      <a:pt x="78581" y="25241"/>
                    </a:moveTo>
                    <a:lnTo>
                      <a:pt x="78581" y="25241"/>
                    </a:lnTo>
                    <a:cubicBezTo>
                      <a:pt x="83344" y="21431"/>
                      <a:pt x="91916" y="15716"/>
                      <a:pt x="100489" y="7144"/>
                    </a:cubicBezTo>
                    <a:lnTo>
                      <a:pt x="100489" y="29051"/>
                    </a:lnTo>
                    <a:cubicBezTo>
                      <a:pt x="100489" y="85249"/>
                      <a:pt x="7144" y="85249"/>
                      <a:pt x="7144" y="29051"/>
                    </a:cubicBezTo>
                    <a:lnTo>
                      <a:pt x="7144" y="10001"/>
                    </a:lnTo>
                    <a:cubicBezTo>
                      <a:pt x="12859" y="14764"/>
                      <a:pt x="26194" y="25241"/>
                      <a:pt x="27146" y="25241"/>
                    </a:cubicBezTo>
                    <a:cubicBezTo>
                      <a:pt x="36671" y="33814"/>
                      <a:pt x="60484" y="36671"/>
                      <a:pt x="78581" y="2524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58" name="자유형: 도형 157">
                <a:extLst>
                  <a:ext uri="{FF2B5EF4-FFF2-40B4-BE49-F238E27FC236}">
                    <a16:creationId xmlns:a16="http://schemas.microsoft.com/office/drawing/2014/main" id="{C637AD09-020C-45F6-88DE-47DA93ECE0F3}"/>
                  </a:ext>
                </a:extLst>
              </p:cNvPr>
              <p:cNvSpPr/>
              <p:nvPr/>
            </p:nvSpPr>
            <p:spPr>
              <a:xfrm>
                <a:off x="4695311" y="3641846"/>
                <a:ext cx="142875" cy="133350"/>
              </a:xfrm>
              <a:custGeom>
                <a:avLst/>
                <a:gdLst>
                  <a:gd name="connsiteX0" fmla="*/ 87154 w 142875"/>
                  <a:gd name="connsiteY0" fmla="*/ 124301 h 133350"/>
                  <a:gd name="connsiteX1" fmla="*/ 86201 w 142875"/>
                  <a:gd name="connsiteY1" fmla="*/ 125254 h 133350"/>
                  <a:gd name="connsiteX2" fmla="*/ 59531 w 142875"/>
                  <a:gd name="connsiteY2" fmla="*/ 125254 h 133350"/>
                  <a:gd name="connsiteX3" fmla="*/ 7144 w 142875"/>
                  <a:gd name="connsiteY3" fmla="*/ 44291 h 133350"/>
                  <a:gd name="connsiteX4" fmla="*/ 7144 w 142875"/>
                  <a:gd name="connsiteY4" fmla="*/ 7144 h 133350"/>
                  <a:gd name="connsiteX5" fmla="*/ 137636 w 142875"/>
                  <a:gd name="connsiteY5" fmla="*/ 7144 h 133350"/>
                  <a:gd name="connsiteX6" fmla="*/ 87154 w 142875"/>
                  <a:gd name="connsiteY6" fmla="*/ 124301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875" h="133350">
                    <a:moveTo>
                      <a:pt x="87154" y="124301"/>
                    </a:moveTo>
                    <a:cubicBezTo>
                      <a:pt x="87154" y="124301"/>
                      <a:pt x="86201" y="125254"/>
                      <a:pt x="86201" y="125254"/>
                    </a:cubicBezTo>
                    <a:cubicBezTo>
                      <a:pt x="78581" y="130016"/>
                      <a:pt x="67151" y="130969"/>
                      <a:pt x="59531" y="125254"/>
                    </a:cubicBezTo>
                    <a:cubicBezTo>
                      <a:pt x="51911" y="118586"/>
                      <a:pt x="7144" y="95726"/>
                      <a:pt x="7144" y="44291"/>
                    </a:cubicBezTo>
                    <a:lnTo>
                      <a:pt x="7144" y="7144"/>
                    </a:lnTo>
                    <a:lnTo>
                      <a:pt x="137636" y="7144"/>
                    </a:lnTo>
                    <a:cubicBezTo>
                      <a:pt x="136684" y="10001"/>
                      <a:pt x="148114" y="85249"/>
                      <a:pt x="87154" y="12430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59" name="자유형: 도형 158">
                <a:extLst>
                  <a:ext uri="{FF2B5EF4-FFF2-40B4-BE49-F238E27FC236}">
                    <a16:creationId xmlns:a16="http://schemas.microsoft.com/office/drawing/2014/main" id="{F9296F49-14FE-4136-99C9-8F9F7DAD1D0F}"/>
                  </a:ext>
                </a:extLst>
              </p:cNvPr>
              <p:cNvSpPr/>
              <p:nvPr/>
            </p:nvSpPr>
            <p:spPr>
              <a:xfrm>
                <a:off x="4679133" y="3549453"/>
                <a:ext cx="180975" cy="85725"/>
              </a:xfrm>
              <a:custGeom>
                <a:avLst/>
                <a:gdLst>
                  <a:gd name="connsiteX0" fmla="*/ 160482 w 180975"/>
                  <a:gd name="connsiteY0" fmla="*/ 79534 h 85725"/>
                  <a:gd name="connsiteX1" fmla="*/ 17607 w 180975"/>
                  <a:gd name="connsiteY1" fmla="*/ 79534 h 85725"/>
                  <a:gd name="connsiteX2" fmla="*/ 8082 w 180975"/>
                  <a:gd name="connsiteY2" fmla="*/ 55721 h 85725"/>
                  <a:gd name="connsiteX3" fmla="*/ 31894 w 180975"/>
                  <a:gd name="connsiteY3" fmla="*/ 44291 h 85725"/>
                  <a:gd name="connsiteX4" fmla="*/ 143337 w 180975"/>
                  <a:gd name="connsiteY4" fmla="*/ 9049 h 85725"/>
                  <a:gd name="connsiteX5" fmla="*/ 144289 w 180975"/>
                  <a:gd name="connsiteY5" fmla="*/ 7144 h 85725"/>
                  <a:gd name="connsiteX6" fmla="*/ 174769 w 180975"/>
                  <a:gd name="connsiteY6" fmla="*/ 50006 h 85725"/>
                  <a:gd name="connsiteX7" fmla="*/ 160482 w 180975"/>
                  <a:gd name="connsiteY7" fmla="*/ 7953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975" h="85725">
                    <a:moveTo>
                      <a:pt x="160482" y="79534"/>
                    </a:moveTo>
                    <a:lnTo>
                      <a:pt x="17607" y="79534"/>
                    </a:lnTo>
                    <a:cubicBezTo>
                      <a:pt x="9034" y="70009"/>
                      <a:pt x="5224" y="61436"/>
                      <a:pt x="8082" y="55721"/>
                    </a:cubicBezTo>
                    <a:cubicBezTo>
                      <a:pt x="9987" y="50006"/>
                      <a:pt x="20464" y="45244"/>
                      <a:pt x="31894" y="44291"/>
                    </a:cubicBezTo>
                    <a:cubicBezTo>
                      <a:pt x="93807" y="41434"/>
                      <a:pt x="130954" y="29051"/>
                      <a:pt x="143337" y="9049"/>
                    </a:cubicBezTo>
                    <a:cubicBezTo>
                      <a:pt x="143337" y="8096"/>
                      <a:pt x="144289" y="8096"/>
                      <a:pt x="144289" y="7144"/>
                    </a:cubicBezTo>
                    <a:cubicBezTo>
                      <a:pt x="164292" y="21431"/>
                      <a:pt x="174769" y="36671"/>
                      <a:pt x="174769" y="50006"/>
                    </a:cubicBezTo>
                    <a:cubicBezTo>
                      <a:pt x="175722" y="64294"/>
                      <a:pt x="165244" y="75724"/>
                      <a:pt x="160482" y="7953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0" name="자유형: 도형 159">
                <a:extLst>
                  <a:ext uri="{FF2B5EF4-FFF2-40B4-BE49-F238E27FC236}">
                    <a16:creationId xmlns:a16="http://schemas.microsoft.com/office/drawing/2014/main" id="{9F504B2C-2D7B-4CB5-BEB3-7A38BC0554C1}"/>
                  </a:ext>
                </a:extLst>
              </p:cNvPr>
              <p:cNvSpPr/>
              <p:nvPr/>
            </p:nvSpPr>
            <p:spPr>
              <a:xfrm>
                <a:off x="4560056" y="3794246"/>
                <a:ext cx="409575" cy="161925"/>
              </a:xfrm>
              <a:custGeom>
                <a:avLst/>
                <a:gdLst>
                  <a:gd name="connsiteX0" fmla="*/ 407194 w 409575"/>
                  <a:gd name="connsiteY0" fmla="*/ 158591 h 161925"/>
                  <a:gd name="connsiteX1" fmla="*/ 407194 w 409575"/>
                  <a:gd name="connsiteY1" fmla="*/ 158591 h 161925"/>
                  <a:gd name="connsiteX2" fmla="*/ 7144 w 409575"/>
                  <a:gd name="connsiteY2" fmla="*/ 157639 h 161925"/>
                  <a:gd name="connsiteX3" fmla="*/ 142399 w 409575"/>
                  <a:gd name="connsiteY3" fmla="*/ 7144 h 161925"/>
                  <a:gd name="connsiteX4" fmla="*/ 208121 w 409575"/>
                  <a:gd name="connsiteY4" fmla="*/ 55721 h 161925"/>
                  <a:gd name="connsiteX5" fmla="*/ 273844 w 409575"/>
                  <a:gd name="connsiteY5" fmla="*/ 7144 h 161925"/>
                  <a:gd name="connsiteX6" fmla="*/ 407194 w 409575"/>
                  <a:gd name="connsiteY6" fmla="*/ 158591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9575" h="161925">
                    <a:moveTo>
                      <a:pt x="407194" y="158591"/>
                    </a:moveTo>
                    <a:cubicBezTo>
                      <a:pt x="407194" y="158591"/>
                      <a:pt x="407194" y="158591"/>
                      <a:pt x="407194" y="158591"/>
                    </a:cubicBezTo>
                    <a:lnTo>
                      <a:pt x="7144" y="157639"/>
                    </a:lnTo>
                    <a:cubicBezTo>
                      <a:pt x="19526" y="67151"/>
                      <a:pt x="110014" y="20479"/>
                      <a:pt x="142399" y="7144"/>
                    </a:cubicBezTo>
                    <a:cubicBezTo>
                      <a:pt x="149066" y="34766"/>
                      <a:pt x="175736" y="55721"/>
                      <a:pt x="208121" y="55721"/>
                    </a:cubicBezTo>
                    <a:cubicBezTo>
                      <a:pt x="239554" y="55721"/>
                      <a:pt x="266224" y="34766"/>
                      <a:pt x="273844" y="7144"/>
                    </a:cubicBezTo>
                    <a:cubicBezTo>
                      <a:pt x="305276" y="20479"/>
                      <a:pt x="395764" y="67151"/>
                      <a:pt x="407194" y="15859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1" name="자유형: 도형 160">
                <a:extLst>
                  <a:ext uri="{FF2B5EF4-FFF2-40B4-BE49-F238E27FC236}">
                    <a16:creationId xmlns:a16="http://schemas.microsoft.com/office/drawing/2014/main" id="{144816F3-182D-4EF1-A07F-F7962BE5002E}"/>
                  </a:ext>
                </a:extLst>
              </p:cNvPr>
              <p:cNvSpPr/>
              <p:nvPr/>
            </p:nvSpPr>
            <p:spPr>
              <a:xfrm>
                <a:off x="4589584" y="3336093"/>
                <a:ext cx="400050" cy="514350"/>
              </a:xfrm>
              <a:custGeom>
                <a:avLst/>
                <a:gdLst>
                  <a:gd name="connsiteX0" fmla="*/ 103346 w 400050"/>
                  <a:gd name="connsiteY0" fmla="*/ 7144 h 514350"/>
                  <a:gd name="connsiteX1" fmla="*/ 103346 w 400050"/>
                  <a:gd name="connsiteY1" fmla="*/ 92869 h 514350"/>
                  <a:gd name="connsiteX2" fmla="*/ 92869 w 400050"/>
                  <a:gd name="connsiteY2" fmla="*/ 103346 h 514350"/>
                  <a:gd name="connsiteX3" fmla="*/ 7144 w 400050"/>
                  <a:gd name="connsiteY3" fmla="*/ 103346 h 514350"/>
                  <a:gd name="connsiteX4" fmla="*/ 7144 w 400050"/>
                  <a:gd name="connsiteY4" fmla="*/ 511969 h 514350"/>
                  <a:gd name="connsiteX5" fmla="*/ 110014 w 400050"/>
                  <a:gd name="connsiteY5" fmla="*/ 444341 h 514350"/>
                  <a:gd name="connsiteX6" fmla="*/ 110014 w 400050"/>
                  <a:gd name="connsiteY6" fmla="*/ 410051 h 514350"/>
                  <a:gd name="connsiteX7" fmla="*/ 91916 w 400050"/>
                  <a:gd name="connsiteY7" fmla="*/ 307181 h 514350"/>
                  <a:gd name="connsiteX8" fmla="*/ 77629 w 400050"/>
                  <a:gd name="connsiteY8" fmla="*/ 262414 h 514350"/>
                  <a:gd name="connsiteX9" fmla="*/ 119539 w 400050"/>
                  <a:gd name="connsiteY9" fmla="*/ 238601 h 514350"/>
                  <a:gd name="connsiteX10" fmla="*/ 215741 w 400050"/>
                  <a:gd name="connsiteY10" fmla="*/ 208121 h 514350"/>
                  <a:gd name="connsiteX11" fmla="*/ 230981 w 400050"/>
                  <a:gd name="connsiteY11" fmla="*/ 195739 h 514350"/>
                  <a:gd name="connsiteX12" fmla="*/ 284321 w 400050"/>
                  <a:gd name="connsiteY12" fmla="*/ 264319 h 514350"/>
                  <a:gd name="connsiteX13" fmla="*/ 262414 w 400050"/>
                  <a:gd name="connsiteY13" fmla="*/ 308134 h 514350"/>
                  <a:gd name="connsiteX14" fmla="*/ 244316 w 400050"/>
                  <a:gd name="connsiteY14" fmla="*/ 402431 h 514350"/>
                  <a:gd name="connsiteX15" fmla="*/ 244316 w 400050"/>
                  <a:gd name="connsiteY15" fmla="*/ 444341 h 514350"/>
                  <a:gd name="connsiteX16" fmla="*/ 293846 w 400050"/>
                  <a:gd name="connsiteY16" fmla="*/ 469106 h 514350"/>
                  <a:gd name="connsiteX17" fmla="*/ 354806 w 400050"/>
                  <a:gd name="connsiteY17" fmla="*/ 434816 h 514350"/>
                  <a:gd name="connsiteX18" fmla="*/ 354806 w 400050"/>
                  <a:gd name="connsiteY18" fmla="*/ 406241 h 514350"/>
                  <a:gd name="connsiteX19" fmla="*/ 338614 w 400050"/>
                  <a:gd name="connsiteY19" fmla="*/ 317659 h 514350"/>
                  <a:gd name="connsiteX20" fmla="*/ 326231 w 400050"/>
                  <a:gd name="connsiteY20" fmla="*/ 277654 h 514350"/>
                  <a:gd name="connsiteX21" fmla="*/ 400526 w 400050"/>
                  <a:gd name="connsiteY21" fmla="*/ 251936 h 514350"/>
                  <a:gd name="connsiteX22" fmla="*/ 400526 w 400050"/>
                  <a:gd name="connsiteY22" fmla="*/ 7144 h 514350"/>
                  <a:gd name="connsiteX23" fmla="*/ 103346 w 400050"/>
                  <a:gd name="connsiteY23" fmla="*/ 7144 h 514350"/>
                  <a:gd name="connsiteX24" fmla="*/ 86201 w 400050"/>
                  <a:gd name="connsiteY24" fmla="*/ 158591 h 514350"/>
                  <a:gd name="connsiteX25" fmla="*/ 62389 w 400050"/>
                  <a:gd name="connsiteY25" fmla="*/ 158591 h 514350"/>
                  <a:gd name="connsiteX26" fmla="*/ 51911 w 400050"/>
                  <a:gd name="connsiteY26" fmla="*/ 148114 h 514350"/>
                  <a:gd name="connsiteX27" fmla="*/ 62389 w 400050"/>
                  <a:gd name="connsiteY27" fmla="*/ 137636 h 514350"/>
                  <a:gd name="connsiteX28" fmla="*/ 86201 w 400050"/>
                  <a:gd name="connsiteY28" fmla="*/ 137636 h 514350"/>
                  <a:gd name="connsiteX29" fmla="*/ 96679 w 400050"/>
                  <a:gd name="connsiteY29" fmla="*/ 148114 h 514350"/>
                  <a:gd name="connsiteX30" fmla="*/ 86201 w 400050"/>
                  <a:gd name="connsiteY30" fmla="*/ 158591 h 514350"/>
                  <a:gd name="connsiteX31" fmla="*/ 323374 w 400050"/>
                  <a:gd name="connsiteY31" fmla="*/ 62389 h 514350"/>
                  <a:gd name="connsiteX32" fmla="*/ 343376 w 400050"/>
                  <a:gd name="connsiteY32" fmla="*/ 62389 h 514350"/>
                  <a:gd name="connsiteX33" fmla="*/ 353854 w 400050"/>
                  <a:gd name="connsiteY33" fmla="*/ 72866 h 514350"/>
                  <a:gd name="connsiteX34" fmla="*/ 343376 w 400050"/>
                  <a:gd name="connsiteY34" fmla="*/ 83344 h 514350"/>
                  <a:gd name="connsiteX35" fmla="*/ 323374 w 400050"/>
                  <a:gd name="connsiteY35" fmla="*/ 83344 h 514350"/>
                  <a:gd name="connsiteX36" fmla="*/ 312896 w 400050"/>
                  <a:gd name="connsiteY36" fmla="*/ 72866 h 514350"/>
                  <a:gd name="connsiteX37" fmla="*/ 323374 w 400050"/>
                  <a:gd name="connsiteY37" fmla="*/ 62389 h 514350"/>
                  <a:gd name="connsiteX38" fmla="*/ 242411 w 400050"/>
                  <a:gd name="connsiteY38" fmla="*/ 62389 h 514350"/>
                  <a:gd name="connsiteX39" fmla="*/ 262414 w 400050"/>
                  <a:gd name="connsiteY39" fmla="*/ 62389 h 514350"/>
                  <a:gd name="connsiteX40" fmla="*/ 272891 w 400050"/>
                  <a:gd name="connsiteY40" fmla="*/ 72866 h 514350"/>
                  <a:gd name="connsiteX41" fmla="*/ 262414 w 400050"/>
                  <a:gd name="connsiteY41" fmla="*/ 83344 h 514350"/>
                  <a:gd name="connsiteX42" fmla="*/ 242411 w 400050"/>
                  <a:gd name="connsiteY42" fmla="*/ 83344 h 514350"/>
                  <a:gd name="connsiteX43" fmla="*/ 231934 w 400050"/>
                  <a:gd name="connsiteY43" fmla="*/ 72866 h 514350"/>
                  <a:gd name="connsiteX44" fmla="*/ 242411 w 400050"/>
                  <a:gd name="connsiteY44" fmla="*/ 62389 h 514350"/>
                  <a:gd name="connsiteX45" fmla="*/ 161449 w 400050"/>
                  <a:gd name="connsiteY45" fmla="*/ 62389 h 514350"/>
                  <a:gd name="connsiteX46" fmla="*/ 181451 w 400050"/>
                  <a:gd name="connsiteY46" fmla="*/ 62389 h 514350"/>
                  <a:gd name="connsiteX47" fmla="*/ 191929 w 400050"/>
                  <a:gd name="connsiteY47" fmla="*/ 72866 h 514350"/>
                  <a:gd name="connsiteX48" fmla="*/ 181451 w 400050"/>
                  <a:gd name="connsiteY48" fmla="*/ 83344 h 514350"/>
                  <a:gd name="connsiteX49" fmla="*/ 161449 w 400050"/>
                  <a:gd name="connsiteY49" fmla="*/ 83344 h 514350"/>
                  <a:gd name="connsiteX50" fmla="*/ 150971 w 400050"/>
                  <a:gd name="connsiteY50" fmla="*/ 72866 h 514350"/>
                  <a:gd name="connsiteX51" fmla="*/ 161449 w 400050"/>
                  <a:gd name="connsiteY51" fmla="*/ 62389 h 514350"/>
                  <a:gd name="connsiteX52" fmla="*/ 347186 w 400050"/>
                  <a:gd name="connsiteY52" fmla="*/ 158591 h 514350"/>
                  <a:gd name="connsiteX53" fmla="*/ 144304 w 400050"/>
                  <a:gd name="connsiteY53" fmla="*/ 158591 h 514350"/>
                  <a:gd name="connsiteX54" fmla="*/ 133826 w 400050"/>
                  <a:gd name="connsiteY54" fmla="*/ 148114 h 514350"/>
                  <a:gd name="connsiteX55" fmla="*/ 144304 w 400050"/>
                  <a:gd name="connsiteY55" fmla="*/ 137636 h 514350"/>
                  <a:gd name="connsiteX56" fmla="*/ 347186 w 400050"/>
                  <a:gd name="connsiteY56" fmla="*/ 137636 h 514350"/>
                  <a:gd name="connsiteX57" fmla="*/ 357664 w 400050"/>
                  <a:gd name="connsiteY57" fmla="*/ 148114 h 514350"/>
                  <a:gd name="connsiteX58" fmla="*/ 347186 w 400050"/>
                  <a:gd name="connsiteY58" fmla="*/ 158591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400050" h="514350">
                    <a:moveTo>
                      <a:pt x="103346" y="7144"/>
                    </a:moveTo>
                    <a:lnTo>
                      <a:pt x="103346" y="92869"/>
                    </a:lnTo>
                    <a:cubicBezTo>
                      <a:pt x="103346" y="98584"/>
                      <a:pt x="98584" y="103346"/>
                      <a:pt x="92869" y="103346"/>
                    </a:cubicBezTo>
                    <a:lnTo>
                      <a:pt x="7144" y="103346"/>
                    </a:lnTo>
                    <a:lnTo>
                      <a:pt x="7144" y="511969"/>
                    </a:lnTo>
                    <a:cubicBezTo>
                      <a:pt x="45244" y="471964"/>
                      <a:pt x="91916" y="451009"/>
                      <a:pt x="110014" y="444341"/>
                    </a:cubicBezTo>
                    <a:lnTo>
                      <a:pt x="110014" y="410051"/>
                    </a:lnTo>
                    <a:cubicBezTo>
                      <a:pt x="83344" y="370999"/>
                      <a:pt x="94774" y="335756"/>
                      <a:pt x="91916" y="307181"/>
                    </a:cubicBezTo>
                    <a:cubicBezTo>
                      <a:pt x="73819" y="287179"/>
                      <a:pt x="73819" y="271939"/>
                      <a:pt x="77629" y="262414"/>
                    </a:cubicBezTo>
                    <a:cubicBezTo>
                      <a:pt x="83344" y="248126"/>
                      <a:pt x="98584" y="239554"/>
                      <a:pt x="119539" y="238601"/>
                    </a:cubicBezTo>
                    <a:cubicBezTo>
                      <a:pt x="150019" y="236696"/>
                      <a:pt x="224314" y="225266"/>
                      <a:pt x="215741" y="208121"/>
                    </a:cubicBezTo>
                    <a:cubicBezTo>
                      <a:pt x="211931" y="199549"/>
                      <a:pt x="221456" y="190024"/>
                      <a:pt x="230981" y="195739"/>
                    </a:cubicBezTo>
                    <a:cubicBezTo>
                      <a:pt x="266224" y="217646"/>
                      <a:pt x="284321" y="240506"/>
                      <a:pt x="284321" y="264319"/>
                    </a:cubicBezTo>
                    <a:cubicBezTo>
                      <a:pt x="284321" y="286226"/>
                      <a:pt x="270034" y="301466"/>
                      <a:pt x="262414" y="308134"/>
                    </a:cubicBezTo>
                    <a:cubicBezTo>
                      <a:pt x="260509" y="325279"/>
                      <a:pt x="269081" y="359569"/>
                      <a:pt x="244316" y="402431"/>
                    </a:cubicBezTo>
                    <a:lnTo>
                      <a:pt x="244316" y="444341"/>
                    </a:lnTo>
                    <a:cubicBezTo>
                      <a:pt x="253841" y="448151"/>
                      <a:pt x="272891" y="455771"/>
                      <a:pt x="293846" y="469106"/>
                    </a:cubicBezTo>
                    <a:cubicBezTo>
                      <a:pt x="318611" y="450056"/>
                      <a:pt x="343376" y="439579"/>
                      <a:pt x="354806" y="434816"/>
                    </a:cubicBezTo>
                    <a:lnTo>
                      <a:pt x="354806" y="406241"/>
                    </a:lnTo>
                    <a:cubicBezTo>
                      <a:pt x="331946" y="372904"/>
                      <a:pt x="341471" y="342424"/>
                      <a:pt x="338614" y="317659"/>
                    </a:cubicBezTo>
                    <a:cubicBezTo>
                      <a:pt x="322421" y="300514"/>
                      <a:pt x="323374" y="286226"/>
                      <a:pt x="326231" y="277654"/>
                    </a:cubicBezTo>
                    <a:cubicBezTo>
                      <a:pt x="335756" y="251936"/>
                      <a:pt x="368141" y="257651"/>
                      <a:pt x="400526" y="251936"/>
                    </a:cubicBezTo>
                    <a:lnTo>
                      <a:pt x="400526" y="7144"/>
                    </a:lnTo>
                    <a:lnTo>
                      <a:pt x="103346" y="7144"/>
                    </a:lnTo>
                    <a:close/>
                    <a:moveTo>
                      <a:pt x="86201" y="158591"/>
                    </a:moveTo>
                    <a:lnTo>
                      <a:pt x="62389" y="158591"/>
                    </a:lnTo>
                    <a:cubicBezTo>
                      <a:pt x="56674" y="158591"/>
                      <a:pt x="51911" y="153829"/>
                      <a:pt x="51911" y="148114"/>
                    </a:cubicBezTo>
                    <a:cubicBezTo>
                      <a:pt x="51911" y="142399"/>
                      <a:pt x="56674" y="137636"/>
                      <a:pt x="62389" y="137636"/>
                    </a:cubicBezTo>
                    <a:lnTo>
                      <a:pt x="86201" y="137636"/>
                    </a:lnTo>
                    <a:cubicBezTo>
                      <a:pt x="91916" y="137636"/>
                      <a:pt x="96679" y="142399"/>
                      <a:pt x="96679" y="148114"/>
                    </a:cubicBezTo>
                    <a:cubicBezTo>
                      <a:pt x="95726" y="153829"/>
                      <a:pt x="90964" y="158591"/>
                      <a:pt x="86201" y="158591"/>
                    </a:cubicBezTo>
                    <a:close/>
                    <a:moveTo>
                      <a:pt x="323374" y="62389"/>
                    </a:moveTo>
                    <a:lnTo>
                      <a:pt x="343376" y="62389"/>
                    </a:lnTo>
                    <a:cubicBezTo>
                      <a:pt x="349091" y="62389"/>
                      <a:pt x="353854" y="67151"/>
                      <a:pt x="353854" y="72866"/>
                    </a:cubicBezTo>
                    <a:cubicBezTo>
                      <a:pt x="353854" y="78581"/>
                      <a:pt x="349091" y="83344"/>
                      <a:pt x="343376" y="83344"/>
                    </a:cubicBezTo>
                    <a:lnTo>
                      <a:pt x="323374" y="83344"/>
                    </a:lnTo>
                    <a:cubicBezTo>
                      <a:pt x="317659" y="83344"/>
                      <a:pt x="312896" y="78581"/>
                      <a:pt x="312896" y="72866"/>
                    </a:cubicBezTo>
                    <a:cubicBezTo>
                      <a:pt x="313849" y="67151"/>
                      <a:pt x="318611" y="62389"/>
                      <a:pt x="323374" y="62389"/>
                    </a:cubicBezTo>
                    <a:close/>
                    <a:moveTo>
                      <a:pt x="242411" y="62389"/>
                    </a:moveTo>
                    <a:lnTo>
                      <a:pt x="262414" y="62389"/>
                    </a:lnTo>
                    <a:cubicBezTo>
                      <a:pt x="268129" y="62389"/>
                      <a:pt x="272891" y="67151"/>
                      <a:pt x="272891" y="72866"/>
                    </a:cubicBezTo>
                    <a:cubicBezTo>
                      <a:pt x="272891" y="78581"/>
                      <a:pt x="268129" y="83344"/>
                      <a:pt x="262414" y="83344"/>
                    </a:cubicBezTo>
                    <a:lnTo>
                      <a:pt x="242411" y="83344"/>
                    </a:lnTo>
                    <a:cubicBezTo>
                      <a:pt x="236696" y="83344"/>
                      <a:pt x="231934" y="78581"/>
                      <a:pt x="231934" y="72866"/>
                    </a:cubicBezTo>
                    <a:cubicBezTo>
                      <a:pt x="231934" y="67151"/>
                      <a:pt x="236696" y="62389"/>
                      <a:pt x="242411" y="62389"/>
                    </a:cubicBezTo>
                    <a:close/>
                    <a:moveTo>
                      <a:pt x="161449" y="62389"/>
                    </a:moveTo>
                    <a:lnTo>
                      <a:pt x="181451" y="62389"/>
                    </a:lnTo>
                    <a:cubicBezTo>
                      <a:pt x="187166" y="62389"/>
                      <a:pt x="191929" y="67151"/>
                      <a:pt x="191929" y="72866"/>
                    </a:cubicBezTo>
                    <a:cubicBezTo>
                      <a:pt x="191929" y="78581"/>
                      <a:pt x="187166" y="83344"/>
                      <a:pt x="181451" y="83344"/>
                    </a:cubicBezTo>
                    <a:lnTo>
                      <a:pt x="161449" y="83344"/>
                    </a:lnTo>
                    <a:cubicBezTo>
                      <a:pt x="155734" y="83344"/>
                      <a:pt x="150971" y="78581"/>
                      <a:pt x="150971" y="72866"/>
                    </a:cubicBezTo>
                    <a:cubicBezTo>
                      <a:pt x="150971" y="67151"/>
                      <a:pt x="155734" y="62389"/>
                      <a:pt x="161449" y="62389"/>
                    </a:cubicBezTo>
                    <a:close/>
                    <a:moveTo>
                      <a:pt x="347186" y="158591"/>
                    </a:moveTo>
                    <a:lnTo>
                      <a:pt x="144304" y="158591"/>
                    </a:lnTo>
                    <a:cubicBezTo>
                      <a:pt x="138589" y="158591"/>
                      <a:pt x="133826" y="153829"/>
                      <a:pt x="133826" y="148114"/>
                    </a:cubicBezTo>
                    <a:cubicBezTo>
                      <a:pt x="133826" y="142399"/>
                      <a:pt x="138589" y="137636"/>
                      <a:pt x="144304" y="137636"/>
                    </a:cubicBezTo>
                    <a:lnTo>
                      <a:pt x="347186" y="137636"/>
                    </a:lnTo>
                    <a:cubicBezTo>
                      <a:pt x="352901" y="137636"/>
                      <a:pt x="357664" y="142399"/>
                      <a:pt x="357664" y="148114"/>
                    </a:cubicBezTo>
                    <a:cubicBezTo>
                      <a:pt x="356711" y="153829"/>
                      <a:pt x="352901" y="158591"/>
                      <a:pt x="347186" y="15859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2" name="자유형: 도형 161">
                <a:extLst>
                  <a:ext uri="{FF2B5EF4-FFF2-40B4-BE49-F238E27FC236}">
                    <a16:creationId xmlns:a16="http://schemas.microsoft.com/office/drawing/2014/main" id="{B1CFF4DD-05F7-4A9A-8F3B-0FF9C8B6E715}"/>
                  </a:ext>
                </a:extLst>
              </p:cNvPr>
              <p:cNvSpPr/>
              <p:nvPr/>
            </p:nvSpPr>
            <p:spPr>
              <a:xfrm>
                <a:off x="4958201" y="3755193"/>
                <a:ext cx="85725" cy="57150"/>
              </a:xfrm>
              <a:custGeom>
                <a:avLst/>
                <a:gdLst>
                  <a:gd name="connsiteX0" fmla="*/ 85249 w 85725"/>
                  <a:gd name="connsiteY0" fmla="*/ 7144 h 57150"/>
                  <a:gd name="connsiteX1" fmla="*/ 85249 w 85725"/>
                  <a:gd name="connsiteY1" fmla="*/ 22384 h 57150"/>
                  <a:gd name="connsiteX2" fmla="*/ 46196 w 85725"/>
                  <a:gd name="connsiteY2" fmla="*/ 57626 h 57150"/>
                  <a:gd name="connsiteX3" fmla="*/ 7144 w 85725"/>
                  <a:gd name="connsiteY3" fmla="*/ 22384 h 57150"/>
                  <a:gd name="connsiteX4" fmla="*/ 7144 w 85725"/>
                  <a:gd name="connsiteY4" fmla="*/ 22384 h 57150"/>
                  <a:gd name="connsiteX5" fmla="*/ 7144 w 85725"/>
                  <a:gd name="connsiteY5" fmla="*/ 8096 h 57150"/>
                  <a:gd name="connsiteX6" fmla="*/ 22384 w 85725"/>
                  <a:gd name="connsiteY6" fmla="*/ 19526 h 57150"/>
                  <a:gd name="connsiteX7" fmla="*/ 67151 w 85725"/>
                  <a:gd name="connsiteY7" fmla="*/ 21431 h 57150"/>
                  <a:gd name="connsiteX8" fmla="*/ 85249 w 85725"/>
                  <a:gd name="connsiteY8" fmla="*/ 714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725" h="57150">
                    <a:moveTo>
                      <a:pt x="85249" y="7144"/>
                    </a:moveTo>
                    <a:lnTo>
                      <a:pt x="85249" y="22384"/>
                    </a:lnTo>
                    <a:cubicBezTo>
                      <a:pt x="85249" y="41434"/>
                      <a:pt x="67151" y="57626"/>
                      <a:pt x="46196" y="57626"/>
                    </a:cubicBezTo>
                    <a:cubicBezTo>
                      <a:pt x="25241" y="57626"/>
                      <a:pt x="7144" y="41434"/>
                      <a:pt x="7144" y="22384"/>
                    </a:cubicBezTo>
                    <a:cubicBezTo>
                      <a:pt x="7144" y="22384"/>
                      <a:pt x="7144" y="22384"/>
                      <a:pt x="7144" y="22384"/>
                    </a:cubicBezTo>
                    <a:lnTo>
                      <a:pt x="7144" y="8096"/>
                    </a:lnTo>
                    <a:cubicBezTo>
                      <a:pt x="10001" y="10954"/>
                      <a:pt x="21431" y="19526"/>
                      <a:pt x="22384" y="19526"/>
                    </a:cubicBezTo>
                    <a:cubicBezTo>
                      <a:pt x="30956" y="28099"/>
                      <a:pt x="50006" y="31909"/>
                      <a:pt x="67151" y="21431"/>
                    </a:cubicBezTo>
                    <a:cubicBezTo>
                      <a:pt x="70009" y="20479"/>
                      <a:pt x="80486" y="11906"/>
                      <a:pt x="8524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3" name="자유형: 도형 162">
                <a:extLst>
                  <a:ext uri="{FF2B5EF4-FFF2-40B4-BE49-F238E27FC236}">
                    <a16:creationId xmlns:a16="http://schemas.microsoft.com/office/drawing/2014/main" id="{491C95EE-8446-4639-9D94-DA2FFA05B845}"/>
                  </a:ext>
                </a:extLst>
              </p:cNvPr>
              <p:cNvSpPr/>
              <p:nvPr/>
            </p:nvSpPr>
            <p:spPr>
              <a:xfrm>
                <a:off x="4942009" y="3652323"/>
                <a:ext cx="123825" cy="114300"/>
              </a:xfrm>
              <a:custGeom>
                <a:avLst/>
                <a:gdLst>
                  <a:gd name="connsiteX0" fmla="*/ 73819 w 123825"/>
                  <a:gd name="connsiteY0" fmla="*/ 106204 h 114300"/>
                  <a:gd name="connsiteX1" fmla="*/ 73819 w 123825"/>
                  <a:gd name="connsiteY1" fmla="*/ 106204 h 114300"/>
                  <a:gd name="connsiteX2" fmla="*/ 51911 w 123825"/>
                  <a:gd name="connsiteY2" fmla="*/ 107156 h 114300"/>
                  <a:gd name="connsiteX3" fmla="*/ 7144 w 123825"/>
                  <a:gd name="connsiteY3" fmla="*/ 37624 h 114300"/>
                  <a:gd name="connsiteX4" fmla="*/ 7144 w 123825"/>
                  <a:gd name="connsiteY4" fmla="*/ 7144 h 114300"/>
                  <a:gd name="connsiteX5" fmla="*/ 117634 w 123825"/>
                  <a:gd name="connsiteY5" fmla="*/ 7144 h 114300"/>
                  <a:gd name="connsiteX6" fmla="*/ 73819 w 123825"/>
                  <a:gd name="connsiteY6" fmla="*/ 106204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825" h="114300">
                    <a:moveTo>
                      <a:pt x="73819" y="106204"/>
                    </a:moveTo>
                    <a:cubicBezTo>
                      <a:pt x="73819" y="106204"/>
                      <a:pt x="72866" y="107156"/>
                      <a:pt x="73819" y="106204"/>
                    </a:cubicBezTo>
                    <a:cubicBezTo>
                      <a:pt x="66199" y="110966"/>
                      <a:pt x="59531" y="111919"/>
                      <a:pt x="51911" y="107156"/>
                    </a:cubicBezTo>
                    <a:cubicBezTo>
                      <a:pt x="46196" y="102394"/>
                      <a:pt x="7144" y="83344"/>
                      <a:pt x="7144" y="37624"/>
                    </a:cubicBezTo>
                    <a:lnTo>
                      <a:pt x="7144" y="7144"/>
                    </a:lnTo>
                    <a:lnTo>
                      <a:pt x="117634" y="7144"/>
                    </a:lnTo>
                    <a:cubicBezTo>
                      <a:pt x="118586" y="29051"/>
                      <a:pt x="119539" y="73819"/>
                      <a:pt x="73819" y="1062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4" name="자유형: 도형 163">
                <a:extLst>
                  <a:ext uri="{FF2B5EF4-FFF2-40B4-BE49-F238E27FC236}">
                    <a16:creationId xmlns:a16="http://schemas.microsoft.com/office/drawing/2014/main" id="{BCC256DB-55E1-4447-894C-CC671D95583B}"/>
                  </a:ext>
                </a:extLst>
              </p:cNvPr>
              <p:cNvSpPr/>
              <p:nvPr/>
            </p:nvSpPr>
            <p:spPr>
              <a:xfrm>
                <a:off x="4927939" y="3572313"/>
                <a:ext cx="152400" cy="66675"/>
              </a:xfrm>
              <a:custGeom>
                <a:avLst/>
                <a:gdLst>
                  <a:gd name="connsiteX0" fmla="*/ 26929 w 152400"/>
                  <a:gd name="connsiteY0" fmla="*/ 38576 h 66675"/>
                  <a:gd name="connsiteX1" fmla="*/ 125036 w 152400"/>
                  <a:gd name="connsiteY1" fmla="*/ 7144 h 66675"/>
                  <a:gd name="connsiteX2" fmla="*/ 125036 w 152400"/>
                  <a:gd name="connsiteY2" fmla="*/ 7144 h 66675"/>
                  <a:gd name="connsiteX3" fmla="*/ 149801 w 152400"/>
                  <a:gd name="connsiteY3" fmla="*/ 42386 h 66675"/>
                  <a:gd name="connsiteX4" fmla="*/ 137419 w 152400"/>
                  <a:gd name="connsiteY4" fmla="*/ 66199 h 66675"/>
                  <a:gd name="connsiteX5" fmla="*/ 15499 w 152400"/>
                  <a:gd name="connsiteY5" fmla="*/ 66199 h 66675"/>
                  <a:gd name="connsiteX6" fmla="*/ 26929 w 152400"/>
                  <a:gd name="connsiteY6" fmla="*/ 38576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" h="66675">
                    <a:moveTo>
                      <a:pt x="26929" y="38576"/>
                    </a:moveTo>
                    <a:cubicBezTo>
                      <a:pt x="81221" y="35719"/>
                      <a:pt x="113606" y="25241"/>
                      <a:pt x="125036" y="7144"/>
                    </a:cubicBezTo>
                    <a:cubicBezTo>
                      <a:pt x="125036" y="7144"/>
                      <a:pt x="125036" y="7144"/>
                      <a:pt x="125036" y="7144"/>
                    </a:cubicBezTo>
                    <a:cubicBezTo>
                      <a:pt x="141229" y="19526"/>
                      <a:pt x="149801" y="31909"/>
                      <a:pt x="149801" y="42386"/>
                    </a:cubicBezTo>
                    <a:cubicBezTo>
                      <a:pt x="149801" y="53816"/>
                      <a:pt x="141229" y="62389"/>
                      <a:pt x="137419" y="66199"/>
                    </a:cubicBezTo>
                    <a:lnTo>
                      <a:pt x="15499" y="66199"/>
                    </a:lnTo>
                    <a:cubicBezTo>
                      <a:pt x="259" y="50006"/>
                      <a:pt x="6926" y="40481"/>
                      <a:pt x="26929" y="3857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5" name="자유형: 도형 164">
                <a:extLst>
                  <a:ext uri="{FF2B5EF4-FFF2-40B4-BE49-F238E27FC236}">
                    <a16:creationId xmlns:a16="http://schemas.microsoft.com/office/drawing/2014/main" id="{10CF6697-4084-4848-BA0B-DE8595834481}"/>
                  </a:ext>
                </a:extLst>
              </p:cNvPr>
              <p:cNvSpPr/>
              <p:nvPr/>
            </p:nvSpPr>
            <p:spPr>
              <a:xfrm>
                <a:off x="4894384" y="3783768"/>
                <a:ext cx="285750" cy="133350"/>
              </a:xfrm>
              <a:custGeom>
                <a:avLst/>
                <a:gdLst>
                  <a:gd name="connsiteX0" fmla="*/ 282416 w 285750"/>
                  <a:gd name="connsiteY0" fmla="*/ 126206 h 133350"/>
                  <a:gd name="connsiteX1" fmla="*/ 83344 w 285750"/>
                  <a:gd name="connsiteY1" fmla="*/ 126206 h 133350"/>
                  <a:gd name="connsiteX2" fmla="*/ 7144 w 285750"/>
                  <a:gd name="connsiteY2" fmla="*/ 32861 h 133350"/>
                  <a:gd name="connsiteX3" fmla="*/ 51911 w 285750"/>
                  <a:gd name="connsiteY3" fmla="*/ 8096 h 133350"/>
                  <a:gd name="connsiteX4" fmla="*/ 168116 w 285750"/>
                  <a:gd name="connsiteY4" fmla="*/ 7144 h 133350"/>
                  <a:gd name="connsiteX5" fmla="*/ 282416 w 285750"/>
                  <a:gd name="connsiteY5" fmla="*/ 126206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5750" h="133350">
                    <a:moveTo>
                      <a:pt x="282416" y="126206"/>
                    </a:moveTo>
                    <a:lnTo>
                      <a:pt x="83344" y="126206"/>
                    </a:lnTo>
                    <a:cubicBezTo>
                      <a:pt x="67151" y="84296"/>
                      <a:pt x="36671" y="53816"/>
                      <a:pt x="7144" y="32861"/>
                    </a:cubicBezTo>
                    <a:cubicBezTo>
                      <a:pt x="24289" y="20479"/>
                      <a:pt x="41434" y="11906"/>
                      <a:pt x="51911" y="8096"/>
                    </a:cubicBezTo>
                    <a:cubicBezTo>
                      <a:pt x="68104" y="63341"/>
                      <a:pt x="152876" y="63341"/>
                      <a:pt x="168116" y="7144"/>
                    </a:cubicBezTo>
                    <a:cubicBezTo>
                      <a:pt x="196691" y="16669"/>
                      <a:pt x="271939" y="50006"/>
                      <a:pt x="282416" y="1262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94" name="사각형: 둥근 모서리 93">
            <a:extLst>
              <a:ext uri="{FF2B5EF4-FFF2-40B4-BE49-F238E27FC236}">
                <a16:creationId xmlns:a16="http://schemas.microsoft.com/office/drawing/2014/main" id="{1E4DC048-ABA7-459D-9829-52304B56DBF9}"/>
              </a:ext>
            </a:extLst>
          </p:cNvPr>
          <p:cNvSpPr/>
          <p:nvPr/>
        </p:nvSpPr>
        <p:spPr>
          <a:xfrm>
            <a:off x="4918624" y="195111"/>
            <a:ext cx="3844420" cy="438835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95" name="직사각형 94">
            <a:extLst>
              <a:ext uri="{FF2B5EF4-FFF2-40B4-BE49-F238E27FC236}">
                <a16:creationId xmlns:a16="http://schemas.microsoft.com/office/drawing/2014/main" id="{0ED8CDF2-2DD2-4EF7-91F5-6423612342D9}"/>
              </a:ext>
            </a:extLst>
          </p:cNvPr>
          <p:cNvSpPr/>
          <p:nvPr/>
        </p:nvSpPr>
        <p:spPr>
          <a:xfrm>
            <a:off x="5571796" y="210023"/>
            <a:ext cx="2964273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함께 일할 때 필요한 </a:t>
            </a:r>
            <a:r>
              <a:rPr kumimoji="1" lang="ko-KR" altLang="en-US" sz="2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FFC000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에티켓</a:t>
            </a:r>
          </a:p>
        </p:txBody>
      </p:sp>
      <p:grpSp>
        <p:nvGrpSpPr>
          <p:cNvPr id="96" name="그래픽 20">
            <a:extLst>
              <a:ext uri="{FF2B5EF4-FFF2-40B4-BE49-F238E27FC236}">
                <a16:creationId xmlns:a16="http://schemas.microsoft.com/office/drawing/2014/main" id="{69C52810-5713-4894-A6DC-E08B98CBDE5F}"/>
              </a:ext>
            </a:extLst>
          </p:cNvPr>
          <p:cNvGrpSpPr/>
          <p:nvPr/>
        </p:nvGrpSpPr>
        <p:grpSpPr>
          <a:xfrm>
            <a:off x="5185201" y="252611"/>
            <a:ext cx="320088" cy="400110"/>
            <a:chOff x="4095750" y="2833687"/>
            <a:chExt cx="952500" cy="1190625"/>
          </a:xfrm>
          <a:solidFill>
            <a:schemeClr val="bg1"/>
          </a:solidFill>
          <a:effectLst>
            <a:outerShdw blurRad="762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97" name="자유형: 도형 96">
              <a:extLst>
                <a:ext uri="{FF2B5EF4-FFF2-40B4-BE49-F238E27FC236}">
                  <a16:creationId xmlns:a16="http://schemas.microsoft.com/office/drawing/2014/main" id="{2B5AE0E3-50E1-467F-8474-9109A1784100}"/>
                </a:ext>
              </a:extLst>
            </p:cNvPr>
            <p:cNvSpPr/>
            <p:nvPr/>
          </p:nvSpPr>
          <p:spPr>
            <a:xfrm>
              <a:off x="4325442" y="2862044"/>
              <a:ext cx="171450" cy="171450"/>
            </a:xfrm>
            <a:custGeom>
              <a:avLst/>
              <a:gdLst>
                <a:gd name="connsiteX0" fmla="*/ 102244 w 171450"/>
                <a:gd name="connsiteY0" fmla="*/ 165782 h 171450"/>
                <a:gd name="connsiteX1" fmla="*/ 164347 w 171450"/>
                <a:gd name="connsiteY1" fmla="*/ 71627 h 171450"/>
                <a:gd name="connsiteX2" fmla="*/ 70783 w 171450"/>
                <a:gd name="connsiteY2" fmla="*/ 8686 h 171450"/>
                <a:gd name="connsiteX3" fmla="*/ 8737 w 171450"/>
                <a:gd name="connsiteY3" fmla="*/ 102793 h 171450"/>
                <a:gd name="connsiteX4" fmla="*/ 102244 w 171450"/>
                <a:gd name="connsiteY4" fmla="*/ 16578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02244" y="165782"/>
                  </a:moveTo>
                  <a:cubicBezTo>
                    <a:pt x="145116" y="157190"/>
                    <a:pt x="173006" y="114985"/>
                    <a:pt x="164347" y="71627"/>
                  </a:cubicBezTo>
                  <a:cubicBezTo>
                    <a:pt x="155622" y="28193"/>
                    <a:pt x="113674" y="104"/>
                    <a:pt x="70783" y="8686"/>
                  </a:cubicBezTo>
                  <a:cubicBezTo>
                    <a:pt x="27806" y="17306"/>
                    <a:pt x="41" y="59331"/>
                    <a:pt x="8737" y="102793"/>
                  </a:cubicBezTo>
                  <a:cubicBezTo>
                    <a:pt x="17396" y="146122"/>
                    <a:pt x="59268" y="174373"/>
                    <a:pt x="102244" y="16578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98" name="자유형: 도형 97">
              <a:extLst>
                <a:ext uri="{FF2B5EF4-FFF2-40B4-BE49-F238E27FC236}">
                  <a16:creationId xmlns:a16="http://schemas.microsoft.com/office/drawing/2014/main" id="{33E175F8-A07B-4D76-8068-E973A2242757}"/>
                </a:ext>
              </a:extLst>
            </p:cNvPr>
            <p:cNvSpPr/>
            <p:nvPr/>
          </p:nvSpPr>
          <p:spPr>
            <a:xfrm>
              <a:off x="4646383" y="2862044"/>
              <a:ext cx="171450" cy="171450"/>
            </a:xfrm>
            <a:custGeom>
              <a:avLst/>
              <a:gdLst>
                <a:gd name="connsiteX0" fmla="*/ 70826 w 171450"/>
                <a:gd name="connsiteY0" fmla="*/ 165782 h 171450"/>
                <a:gd name="connsiteX1" fmla="*/ 8723 w 171450"/>
                <a:gd name="connsiteY1" fmla="*/ 71627 h 171450"/>
                <a:gd name="connsiteX2" fmla="*/ 102287 w 171450"/>
                <a:gd name="connsiteY2" fmla="*/ 8686 h 171450"/>
                <a:gd name="connsiteX3" fmla="*/ 164323 w 171450"/>
                <a:gd name="connsiteY3" fmla="*/ 102793 h 171450"/>
                <a:gd name="connsiteX4" fmla="*/ 70826 w 171450"/>
                <a:gd name="connsiteY4" fmla="*/ 16578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70826" y="165782"/>
                  </a:moveTo>
                  <a:cubicBezTo>
                    <a:pt x="27954" y="157190"/>
                    <a:pt x="55" y="114985"/>
                    <a:pt x="8723" y="71627"/>
                  </a:cubicBezTo>
                  <a:cubicBezTo>
                    <a:pt x="17438" y="28193"/>
                    <a:pt x="59386" y="104"/>
                    <a:pt x="102287" y="8686"/>
                  </a:cubicBezTo>
                  <a:cubicBezTo>
                    <a:pt x="145254" y="17306"/>
                    <a:pt x="173019" y="59331"/>
                    <a:pt x="164323" y="102793"/>
                  </a:cubicBezTo>
                  <a:cubicBezTo>
                    <a:pt x="155665" y="146122"/>
                    <a:pt x="113793" y="174373"/>
                    <a:pt x="70826" y="16578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99" name="자유형: 도형 98">
              <a:extLst>
                <a:ext uri="{FF2B5EF4-FFF2-40B4-BE49-F238E27FC236}">
                  <a16:creationId xmlns:a16="http://schemas.microsoft.com/office/drawing/2014/main" id="{7F93F2CE-8FC3-4906-B84A-6B4F5686C566}"/>
                </a:ext>
              </a:extLst>
            </p:cNvPr>
            <p:cNvSpPr/>
            <p:nvPr/>
          </p:nvSpPr>
          <p:spPr>
            <a:xfrm>
              <a:off x="4097007" y="3015557"/>
              <a:ext cx="942975" cy="762000"/>
            </a:xfrm>
            <a:custGeom>
              <a:avLst/>
              <a:gdLst>
                <a:gd name="connsiteX0" fmla="*/ 933002 w 942975"/>
                <a:gd name="connsiteY0" fmla="*/ 197101 h 762000"/>
                <a:gd name="connsiteX1" fmla="*/ 759771 w 942975"/>
                <a:gd name="connsiteY1" fmla="*/ 25041 h 762000"/>
                <a:gd name="connsiteX2" fmla="*/ 719118 w 942975"/>
                <a:gd name="connsiteY2" fmla="*/ 7153 h 762000"/>
                <a:gd name="connsiteX3" fmla="*/ 667017 w 942975"/>
                <a:gd name="connsiteY3" fmla="*/ 41053 h 762000"/>
                <a:gd name="connsiteX4" fmla="*/ 601266 w 942975"/>
                <a:gd name="connsiteY4" fmla="*/ 228733 h 762000"/>
                <a:gd name="connsiteX5" fmla="*/ 488471 w 942975"/>
                <a:gd name="connsiteY5" fmla="*/ 191662 h 762000"/>
                <a:gd name="connsiteX6" fmla="*/ 475993 w 942975"/>
                <a:gd name="connsiteY6" fmla="*/ 189509 h 762000"/>
                <a:gd name="connsiteX7" fmla="*/ 462172 w 942975"/>
                <a:gd name="connsiteY7" fmla="*/ 191719 h 762000"/>
                <a:gd name="connsiteX8" fmla="*/ 349606 w 942975"/>
                <a:gd name="connsiteY8" fmla="*/ 228724 h 762000"/>
                <a:gd name="connsiteX9" fmla="*/ 283835 w 942975"/>
                <a:gd name="connsiteY9" fmla="*/ 41043 h 762000"/>
                <a:gd name="connsiteX10" fmla="*/ 231734 w 942975"/>
                <a:gd name="connsiteY10" fmla="*/ 7144 h 762000"/>
                <a:gd name="connsiteX11" fmla="*/ 191081 w 942975"/>
                <a:gd name="connsiteY11" fmla="*/ 25032 h 762000"/>
                <a:gd name="connsiteX12" fmla="*/ 17878 w 942975"/>
                <a:gd name="connsiteY12" fmla="*/ 197101 h 762000"/>
                <a:gd name="connsiteX13" fmla="*/ 7144 w 942975"/>
                <a:gd name="connsiteY13" fmla="*/ 223409 h 762000"/>
                <a:gd name="connsiteX14" fmla="*/ 7144 w 942975"/>
                <a:gd name="connsiteY14" fmla="*/ 697497 h 762000"/>
                <a:gd name="connsiteX15" fmla="*/ 26241 w 942975"/>
                <a:gd name="connsiteY15" fmla="*/ 743541 h 762000"/>
                <a:gd name="connsiteX16" fmla="*/ 71647 w 942975"/>
                <a:gd name="connsiteY16" fmla="*/ 762019 h 762000"/>
                <a:gd name="connsiteX17" fmla="*/ 118224 w 942975"/>
                <a:gd name="connsiteY17" fmla="*/ 743541 h 762000"/>
                <a:gd name="connsiteX18" fmla="*/ 137351 w 942975"/>
                <a:gd name="connsiteY18" fmla="*/ 697497 h 762000"/>
                <a:gd name="connsiteX19" fmla="*/ 137351 w 942975"/>
                <a:gd name="connsiteY19" fmla="*/ 314230 h 762000"/>
                <a:gd name="connsiteX20" fmla="*/ 254860 w 942975"/>
                <a:gd name="connsiteY20" fmla="*/ 195796 h 762000"/>
                <a:gd name="connsiteX21" fmla="*/ 287312 w 942975"/>
                <a:gd name="connsiteY21" fmla="*/ 288417 h 762000"/>
                <a:gd name="connsiteX22" fmla="*/ 324355 w 942975"/>
                <a:gd name="connsiteY22" fmla="*/ 314716 h 762000"/>
                <a:gd name="connsiteX23" fmla="*/ 333804 w 942975"/>
                <a:gd name="connsiteY23" fmla="*/ 313553 h 762000"/>
                <a:gd name="connsiteX24" fmla="*/ 475440 w 942975"/>
                <a:gd name="connsiteY24" fmla="*/ 269634 h 762000"/>
                <a:gd name="connsiteX25" fmla="*/ 617077 w 942975"/>
                <a:gd name="connsiteY25" fmla="*/ 313553 h 762000"/>
                <a:gd name="connsiteX26" fmla="*/ 626526 w 942975"/>
                <a:gd name="connsiteY26" fmla="*/ 314716 h 762000"/>
                <a:gd name="connsiteX27" fmla="*/ 663578 w 942975"/>
                <a:gd name="connsiteY27" fmla="*/ 288417 h 762000"/>
                <a:gd name="connsiteX28" fmla="*/ 696020 w 942975"/>
                <a:gd name="connsiteY28" fmla="*/ 195796 h 762000"/>
                <a:gd name="connsiteX29" fmla="*/ 813540 w 942975"/>
                <a:gd name="connsiteY29" fmla="*/ 314230 h 762000"/>
                <a:gd name="connsiteX30" fmla="*/ 813540 w 942975"/>
                <a:gd name="connsiteY30" fmla="*/ 697497 h 762000"/>
                <a:gd name="connsiteX31" fmla="*/ 832666 w 942975"/>
                <a:gd name="connsiteY31" fmla="*/ 743541 h 762000"/>
                <a:gd name="connsiteX32" fmla="*/ 879243 w 942975"/>
                <a:gd name="connsiteY32" fmla="*/ 762019 h 762000"/>
                <a:gd name="connsiteX33" fmla="*/ 924649 w 942975"/>
                <a:gd name="connsiteY33" fmla="*/ 743541 h 762000"/>
                <a:gd name="connsiteX34" fmla="*/ 943747 w 942975"/>
                <a:gd name="connsiteY34" fmla="*/ 697497 h 762000"/>
                <a:gd name="connsiteX35" fmla="*/ 943747 w 942975"/>
                <a:gd name="connsiteY35" fmla="*/ 223409 h 762000"/>
                <a:gd name="connsiteX36" fmla="*/ 933002 w 942975"/>
                <a:gd name="connsiteY36" fmla="*/ 197101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42975" h="762000">
                  <a:moveTo>
                    <a:pt x="933002" y="197101"/>
                  </a:moveTo>
                  <a:lnTo>
                    <a:pt x="759771" y="25041"/>
                  </a:lnTo>
                  <a:cubicBezTo>
                    <a:pt x="748598" y="13135"/>
                    <a:pt x="735073" y="7153"/>
                    <a:pt x="719118" y="7153"/>
                  </a:cubicBezTo>
                  <a:cubicBezTo>
                    <a:pt x="702402" y="7153"/>
                    <a:pt x="675608" y="17764"/>
                    <a:pt x="667017" y="41053"/>
                  </a:cubicBezTo>
                  <a:lnTo>
                    <a:pt x="601266" y="228733"/>
                  </a:lnTo>
                  <a:lnTo>
                    <a:pt x="488471" y="191662"/>
                  </a:lnTo>
                  <a:cubicBezTo>
                    <a:pt x="487651" y="191462"/>
                    <a:pt x="481060" y="189595"/>
                    <a:pt x="475993" y="189509"/>
                  </a:cubicBezTo>
                  <a:cubicBezTo>
                    <a:pt x="470268" y="189424"/>
                    <a:pt x="462991" y="191519"/>
                    <a:pt x="462172" y="191719"/>
                  </a:cubicBezTo>
                  <a:lnTo>
                    <a:pt x="349606" y="228724"/>
                  </a:lnTo>
                  <a:lnTo>
                    <a:pt x="283835" y="41043"/>
                  </a:lnTo>
                  <a:cubicBezTo>
                    <a:pt x="275244" y="17764"/>
                    <a:pt x="248460" y="7144"/>
                    <a:pt x="231734" y="7144"/>
                  </a:cubicBezTo>
                  <a:cubicBezTo>
                    <a:pt x="215779" y="7144"/>
                    <a:pt x="202254" y="13125"/>
                    <a:pt x="191081" y="25032"/>
                  </a:cubicBezTo>
                  <a:lnTo>
                    <a:pt x="17878" y="197101"/>
                  </a:lnTo>
                  <a:cubicBezTo>
                    <a:pt x="10697" y="204292"/>
                    <a:pt x="7144" y="213036"/>
                    <a:pt x="7144" y="223409"/>
                  </a:cubicBezTo>
                  <a:lnTo>
                    <a:pt x="7144" y="697497"/>
                  </a:lnTo>
                  <a:cubicBezTo>
                    <a:pt x="7144" y="715832"/>
                    <a:pt x="13506" y="731139"/>
                    <a:pt x="26241" y="743541"/>
                  </a:cubicBezTo>
                  <a:cubicBezTo>
                    <a:pt x="38967" y="755847"/>
                    <a:pt x="54102" y="762019"/>
                    <a:pt x="71647" y="762019"/>
                  </a:cubicBezTo>
                  <a:cubicBezTo>
                    <a:pt x="89973" y="762019"/>
                    <a:pt x="105499" y="755847"/>
                    <a:pt x="118224" y="743541"/>
                  </a:cubicBezTo>
                  <a:cubicBezTo>
                    <a:pt x="130959" y="731139"/>
                    <a:pt x="137351" y="715832"/>
                    <a:pt x="137351" y="697497"/>
                  </a:cubicBezTo>
                  <a:lnTo>
                    <a:pt x="137351" y="314230"/>
                  </a:lnTo>
                  <a:lnTo>
                    <a:pt x="254860" y="195796"/>
                  </a:lnTo>
                  <a:lnTo>
                    <a:pt x="287312" y="288417"/>
                  </a:lnTo>
                  <a:cubicBezTo>
                    <a:pt x="292932" y="304467"/>
                    <a:pt x="308019" y="314716"/>
                    <a:pt x="324355" y="314716"/>
                  </a:cubicBezTo>
                  <a:cubicBezTo>
                    <a:pt x="327470" y="314716"/>
                    <a:pt x="330641" y="314335"/>
                    <a:pt x="333804" y="313553"/>
                  </a:cubicBezTo>
                  <a:lnTo>
                    <a:pt x="475440" y="269634"/>
                  </a:lnTo>
                  <a:lnTo>
                    <a:pt x="617077" y="313553"/>
                  </a:lnTo>
                  <a:cubicBezTo>
                    <a:pt x="620239" y="314335"/>
                    <a:pt x="623411" y="314716"/>
                    <a:pt x="626526" y="314716"/>
                  </a:cubicBezTo>
                  <a:cubicBezTo>
                    <a:pt x="642861" y="314716"/>
                    <a:pt x="657949" y="304467"/>
                    <a:pt x="663578" y="288417"/>
                  </a:cubicBezTo>
                  <a:lnTo>
                    <a:pt x="696020" y="195796"/>
                  </a:lnTo>
                  <a:lnTo>
                    <a:pt x="813540" y="314230"/>
                  </a:lnTo>
                  <a:lnTo>
                    <a:pt x="813540" y="697497"/>
                  </a:lnTo>
                  <a:cubicBezTo>
                    <a:pt x="813540" y="715832"/>
                    <a:pt x="819931" y="731139"/>
                    <a:pt x="832666" y="743541"/>
                  </a:cubicBezTo>
                  <a:cubicBezTo>
                    <a:pt x="845391" y="755847"/>
                    <a:pt x="860908" y="762019"/>
                    <a:pt x="879243" y="762019"/>
                  </a:cubicBezTo>
                  <a:cubicBezTo>
                    <a:pt x="896779" y="762019"/>
                    <a:pt x="911914" y="755847"/>
                    <a:pt x="924649" y="743541"/>
                  </a:cubicBezTo>
                  <a:cubicBezTo>
                    <a:pt x="937384" y="731139"/>
                    <a:pt x="943747" y="715832"/>
                    <a:pt x="943747" y="697497"/>
                  </a:cubicBezTo>
                  <a:lnTo>
                    <a:pt x="943747" y="223409"/>
                  </a:lnTo>
                  <a:cubicBezTo>
                    <a:pt x="943737" y="213036"/>
                    <a:pt x="940184" y="204292"/>
                    <a:pt x="933002" y="197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22" name="슬라이드 번호 개체 틀 21">
            <a:extLst>
              <a:ext uri="{FF2B5EF4-FFF2-40B4-BE49-F238E27FC236}">
                <a16:creationId xmlns:a16="http://schemas.microsoft.com/office/drawing/2014/main" id="{2216C3F8-49FB-461C-8734-A0BC01E75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905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F69814B1-E5FA-4E54-ABC6-2892EDF723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887038" y="1844824"/>
            <a:ext cx="3999323" cy="266418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0BE3A73-0BB8-4AAA-BF27-A60E79E9A16F}"/>
              </a:ext>
            </a:extLst>
          </p:cNvPr>
          <p:cNvSpPr txBox="1"/>
          <p:nvPr/>
        </p:nvSpPr>
        <p:spPr>
          <a:xfrm>
            <a:off x="314528" y="176263"/>
            <a:ext cx="149656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ko-KR" altLang="en-US" dirty="0"/>
              <a:t>언어장애</a:t>
            </a:r>
          </a:p>
        </p:txBody>
      </p: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3DD9185B-D040-4C8A-9509-1D629CA4F6A6}"/>
              </a:ext>
            </a:extLst>
          </p:cNvPr>
          <p:cNvGrpSpPr/>
          <p:nvPr/>
        </p:nvGrpSpPr>
        <p:grpSpPr>
          <a:xfrm>
            <a:off x="378153" y="900700"/>
            <a:ext cx="8213314" cy="2794404"/>
            <a:chOff x="378153" y="900700"/>
            <a:chExt cx="8213314" cy="2794404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A2E02E9-0898-4085-8089-5DB661658499}"/>
                </a:ext>
              </a:extLst>
            </p:cNvPr>
            <p:cNvSpPr txBox="1"/>
            <p:nvPr/>
          </p:nvSpPr>
          <p:spPr>
            <a:xfrm>
              <a:off x="577930" y="1434010"/>
              <a:ext cx="8013537" cy="84330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32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lvl="0">
                <a:lnSpc>
                  <a:spcPct val="110000"/>
                </a:lnSpc>
                <a:defRPr/>
              </a:pPr>
              <a:r>
                <a:rPr lang="ko-KR" altLang="en-US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상대방의 말을 듣고</a:t>
              </a:r>
              <a:r>
                <a:rPr lang="en-US" altLang="ko-KR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, </a:t>
              </a:r>
              <a:r>
                <a:rPr lang="ko-KR" altLang="en-US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말을 하는 과정 중에서</a:t>
              </a:r>
              <a:endParaRPr lang="en-US" altLang="ko-KR" sz="22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  <a:p>
              <a:pPr lvl="0">
                <a:lnSpc>
                  <a:spcPct val="110000"/>
                </a:lnSpc>
                <a:defRPr/>
              </a:pPr>
              <a:r>
                <a:rPr lang="ko-KR" altLang="en-US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음성</a:t>
              </a:r>
              <a:r>
                <a:rPr lang="en-US" altLang="ko-KR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·</a:t>
              </a:r>
              <a:r>
                <a:rPr lang="ko-KR" altLang="en-US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언어 기능의 이상으로 </a:t>
              </a:r>
              <a:r>
                <a:rPr lang="ko-KR" altLang="en-US" sz="24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accent4"/>
                  </a:solidFill>
                </a:rPr>
                <a:t>의사소통이 잘 이루어지지 않는 장애</a:t>
              </a:r>
              <a:endParaRPr lang="ko-KR" altLang="en-US" sz="22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accent4"/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8FCBB13-56C3-451C-B63A-E75F0DF017F0}"/>
                </a:ext>
              </a:extLst>
            </p:cNvPr>
            <p:cNvSpPr txBox="1"/>
            <p:nvPr/>
          </p:nvSpPr>
          <p:spPr>
            <a:xfrm>
              <a:off x="378153" y="900700"/>
              <a:ext cx="66867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alpha val="40000"/>
                    </a:prstClr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+mn-cs"/>
                </a:rPr>
                <a:t>“</a:t>
              </a:r>
              <a:endParaRPr kumimoji="0" lang="ko-KR" alt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  <a:alpha val="40000"/>
                  </a:prstClr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endParaRPr>
            </a:p>
          </p:txBody>
        </p:sp>
        <p:cxnSp>
          <p:nvCxnSpPr>
            <p:cNvPr id="85" name="직선 연결선 84">
              <a:extLst>
                <a:ext uri="{FF2B5EF4-FFF2-40B4-BE49-F238E27FC236}">
                  <a16:creationId xmlns:a16="http://schemas.microsoft.com/office/drawing/2014/main" id="{4471906B-C6AB-4932-9834-206947CD9306}"/>
                </a:ext>
              </a:extLst>
            </p:cNvPr>
            <p:cNvCxnSpPr>
              <a:cxnSpLocks/>
            </p:cNvCxnSpPr>
            <p:nvPr/>
          </p:nvCxnSpPr>
          <p:spPr>
            <a:xfrm>
              <a:off x="1117128" y="1237071"/>
              <a:ext cx="7131099" cy="0"/>
            </a:xfrm>
            <a:prstGeom prst="line">
              <a:avLst/>
            </a:prstGeom>
            <a:ln w="76200">
              <a:solidFill>
                <a:schemeClr val="bg1">
                  <a:lumMod val="6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5D947D0-2A03-4E8F-8082-7945DC5C822E}"/>
                </a:ext>
              </a:extLst>
            </p:cNvPr>
            <p:cNvSpPr txBox="1"/>
            <p:nvPr/>
          </p:nvSpPr>
          <p:spPr>
            <a:xfrm>
              <a:off x="7913888" y="2063888"/>
              <a:ext cx="66867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alpha val="40000"/>
                    </a:prstClr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+mn-cs"/>
                </a:rPr>
                <a:t>”</a:t>
              </a:r>
              <a:endParaRPr kumimoji="0" lang="ko-KR" alt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  <a:alpha val="40000"/>
                  </a:prstClr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endParaRPr>
            </a:p>
          </p:txBody>
        </p:sp>
        <p:cxnSp>
          <p:nvCxnSpPr>
            <p:cNvPr id="94" name="직선 연결선 93">
              <a:extLst>
                <a:ext uri="{FF2B5EF4-FFF2-40B4-BE49-F238E27FC236}">
                  <a16:creationId xmlns:a16="http://schemas.microsoft.com/office/drawing/2014/main" id="{B939B009-EC0C-46F4-AF8C-7382F7186167}"/>
                </a:ext>
              </a:extLst>
            </p:cNvPr>
            <p:cNvCxnSpPr>
              <a:cxnSpLocks/>
            </p:cNvCxnSpPr>
            <p:nvPr/>
          </p:nvCxnSpPr>
          <p:spPr>
            <a:xfrm>
              <a:off x="713304" y="2432128"/>
              <a:ext cx="7156073" cy="0"/>
            </a:xfrm>
            <a:prstGeom prst="line">
              <a:avLst/>
            </a:prstGeom>
            <a:ln w="76200">
              <a:solidFill>
                <a:schemeClr val="bg1">
                  <a:lumMod val="6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F361F50B-DE82-41F2-AF37-1A4DF391F08F}"/>
              </a:ext>
            </a:extLst>
          </p:cNvPr>
          <p:cNvGrpSpPr/>
          <p:nvPr/>
        </p:nvGrpSpPr>
        <p:grpSpPr>
          <a:xfrm>
            <a:off x="532406" y="3189566"/>
            <a:ext cx="3622684" cy="1702055"/>
            <a:chOff x="415695" y="3224098"/>
            <a:chExt cx="3622684" cy="1702055"/>
          </a:xfrm>
        </p:grpSpPr>
        <p:sp>
          <p:nvSpPr>
            <p:cNvPr id="64" name="사각형: 둥근 모서리 63">
              <a:extLst>
                <a:ext uri="{FF2B5EF4-FFF2-40B4-BE49-F238E27FC236}">
                  <a16:creationId xmlns:a16="http://schemas.microsoft.com/office/drawing/2014/main" id="{030D6A50-E416-40EE-AE38-59515642E21E}"/>
                </a:ext>
              </a:extLst>
            </p:cNvPr>
            <p:cNvSpPr/>
            <p:nvPr/>
          </p:nvSpPr>
          <p:spPr>
            <a:xfrm>
              <a:off x="512907" y="3264841"/>
              <a:ext cx="3513151" cy="1661312"/>
            </a:xfrm>
            <a:prstGeom prst="roundRect">
              <a:avLst>
                <a:gd name="adj" fmla="val 8901"/>
              </a:avLst>
            </a:prstGeom>
            <a:solidFill>
              <a:schemeClr val="bg1"/>
            </a:solidFill>
            <a:ln w="1587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2DCA365F-06D8-4997-8FAD-84A27BD3E9E4}"/>
                </a:ext>
              </a:extLst>
            </p:cNvPr>
            <p:cNvSpPr/>
            <p:nvPr/>
          </p:nvSpPr>
          <p:spPr>
            <a:xfrm>
              <a:off x="635404" y="4471010"/>
              <a:ext cx="146386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조음</a:t>
              </a:r>
              <a:r>
                <a:rPr lang="en-US" altLang="ko-KR" sz="16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</a:t>
              </a:r>
              <a:r>
                <a:rPr lang="ko-KR" altLang="en-US" sz="16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발음</a:t>
              </a:r>
              <a:r>
                <a:rPr lang="en-US" altLang="ko-KR" sz="16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)</a:t>
              </a:r>
              <a:r>
                <a:rPr lang="ko-KR" altLang="en-US" sz="16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</a:t>
              </a: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30BC519F-0007-45C7-9E2C-8A36EE397267}"/>
                </a:ext>
              </a:extLst>
            </p:cNvPr>
            <p:cNvSpPr/>
            <p:nvPr/>
          </p:nvSpPr>
          <p:spPr>
            <a:xfrm>
              <a:off x="2298800" y="4471010"/>
              <a:ext cx="173957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유창성장애</a:t>
              </a: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</a:t>
              </a:r>
              <a:r>
                <a:rPr lang="ko-KR" altLang="en-US" sz="1400" b="1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말더듬</a:t>
              </a: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)</a:t>
              </a:r>
              <a:endParaRPr lang="ko-KR" altLang="en-US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6" name="그래픽 4">
              <a:extLst>
                <a:ext uri="{FF2B5EF4-FFF2-40B4-BE49-F238E27FC236}">
                  <a16:creationId xmlns:a16="http://schemas.microsoft.com/office/drawing/2014/main" id="{C44B0835-D6AD-4225-A5A2-922E4F745BF3}"/>
                </a:ext>
              </a:extLst>
            </p:cNvPr>
            <p:cNvGrpSpPr/>
            <p:nvPr/>
          </p:nvGrpSpPr>
          <p:grpSpPr>
            <a:xfrm>
              <a:off x="1116312" y="3764048"/>
              <a:ext cx="534819" cy="650698"/>
              <a:chOff x="4290233" y="2966562"/>
              <a:chExt cx="571500" cy="695326"/>
            </a:xfrm>
            <a:solidFill>
              <a:srgbClr val="A279B3"/>
            </a:solidFill>
          </p:grpSpPr>
          <p:sp>
            <p:nvSpPr>
              <p:cNvPr id="7" name="자유형: 도형 6">
                <a:extLst>
                  <a:ext uri="{FF2B5EF4-FFF2-40B4-BE49-F238E27FC236}">
                    <a16:creationId xmlns:a16="http://schemas.microsoft.com/office/drawing/2014/main" id="{0BEA18E4-B0C8-4BED-A52B-0CFD7A3CACE2}"/>
                  </a:ext>
                </a:extLst>
              </p:cNvPr>
              <p:cNvSpPr/>
              <p:nvPr/>
            </p:nvSpPr>
            <p:spPr>
              <a:xfrm>
                <a:off x="4290233" y="2966562"/>
                <a:ext cx="571500" cy="695326"/>
              </a:xfrm>
              <a:custGeom>
                <a:avLst/>
                <a:gdLst>
                  <a:gd name="connsiteX0" fmla="*/ 548466 w 571500"/>
                  <a:gd name="connsiteY0" fmla="*/ 156686 h 695325"/>
                  <a:gd name="connsiteX1" fmla="*/ 384636 w 571500"/>
                  <a:gd name="connsiteY1" fmla="*/ 7144 h 695325"/>
                  <a:gd name="connsiteX2" fmla="*/ 290339 w 571500"/>
                  <a:gd name="connsiteY2" fmla="*/ 36671 h 695325"/>
                  <a:gd name="connsiteX3" fmla="*/ 196994 w 571500"/>
                  <a:gd name="connsiteY3" fmla="*/ 7144 h 695325"/>
                  <a:gd name="connsiteX4" fmla="*/ 7446 w 571500"/>
                  <a:gd name="connsiteY4" fmla="*/ 316706 h 695325"/>
                  <a:gd name="connsiteX5" fmla="*/ 109364 w 571500"/>
                  <a:gd name="connsiteY5" fmla="*/ 621506 h 695325"/>
                  <a:gd name="connsiteX6" fmla="*/ 290339 w 571500"/>
                  <a:gd name="connsiteY6" fmla="*/ 697706 h 695325"/>
                  <a:gd name="connsiteX7" fmla="*/ 296054 w 571500"/>
                  <a:gd name="connsiteY7" fmla="*/ 697706 h 695325"/>
                  <a:gd name="connsiteX8" fmla="*/ 471314 w 571500"/>
                  <a:gd name="connsiteY8" fmla="*/ 630079 h 695325"/>
                  <a:gd name="connsiteX9" fmla="*/ 548466 w 571500"/>
                  <a:gd name="connsiteY9" fmla="*/ 156686 h 695325"/>
                  <a:gd name="connsiteX10" fmla="*/ 450359 w 571500"/>
                  <a:gd name="connsiteY10" fmla="*/ 607219 h 695325"/>
                  <a:gd name="connsiteX11" fmla="*/ 450359 w 571500"/>
                  <a:gd name="connsiteY11" fmla="*/ 607219 h 695325"/>
                  <a:gd name="connsiteX12" fmla="*/ 293196 w 571500"/>
                  <a:gd name="connsiteY12" fmla="*/ 666274 h 695325"/>
                  <a:gd name="connsiteX13" fmla="*/ 135081 w 571500"/>
                  <a:gd name="connsiteY13" fmla="*/ 599599 h 695325"/>
                  <a:gd name="connsiteX14" fmla="*/ 41736 w 571500"/>
                  <a:gd name="connsiteY14" fmla="*/ 318611 h 695325"/>
                  <a:gd name="connsiteX15" fmla="*/ 198899 w 571500"/>
                  <a:gd name="connsiteY15" fmla="*/ 39529 h 695325"/>
                  <a:gd name="connsiteX16" fmla="*/ 279861 w 571500"/>
                  <a:gd name="connsiteY16" fmla="*/ 70009 h 695325"/>
                  <a:gd name="connsiteX17" fmla="*/ 293196 w 571500"/>
                  <a:gd name="connsiteY17" fmla="*/ 75724 h 695325"/>
                  <a:gd name="connsiteX18" fmla="*/ 305579 w 571500"/>
                  <a:gd name="connsiteY18" fmla="*/ 68104 h 695325"/>
                  <a:gd name="connsiteX19" fmla="*/ 385589 w 571500"/>
                  <a:gd name="connsiteY19" fmla="*/ 38576 h 695325"/>
                  <a:gd name="connsiteX20" fmla="*/ 542751 w 571500"/>
                  <a:gd name="connsiteY20" fmla="*/ 290036 h 695325"/>
                  <a:gd name="connsiteX21" fmla="*/ 542751 w 571500"/>
                  <a:gd name="connsiteY21" fmla="*/ 290989 h 695325"/>
                  <a:gd name="connsiteX22" fmla="*/ 450359 w 571500"/>
                  <a:gd name="connsiteY22" fmla="*/ 607219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1500" h="695325">
                    <a:moveTo>
                      <a:pt x="548466" y="156686"/>
                    </a:moveTo>
                    <a:cubicBezTo>
                      <a:pt x="521796" y="56674"/>
                      <a:pt x="442739" y="7144"/>
                      <a:pt x="384636" y="7144"/>
                    </a:cubicBezTo>
                    <a:cubicBezTo>
                      <a:pt x="334154" y="7144"/>
                      <a:pt x="305579" y="23336"/>
                      <a:pt x="290339" y="36671"/>
                    </a:cubicBezTo>
                    <a:cubicBezTo>
                      <a:pt x="274146" y="24289"/>
                      <a:pt x="244619" y="7144"/>
                      <a:pt x="196994" y="7144"/>
                    </a:cubicBezTo>
                    <a:cubicBezTo>
                      <a:pt x="110316" y="7144"/>
                      <a:pt x="14114" y="115729"/>
                      <a:pt x="7446" y="316706"/>
                    </a:cubicBezTo>
                    <a:cubicBezTo>
                      <a:pt x="779" y="510064"/>
                      <a:pt x="106506" y="617696"/>
                      <a:pt x="109364" y="621506"/>
                    </a:cubicBezTo>
                    <a:cubicBezTo>
                      <a:pt x="112221" y="624364"/>
                      <a:pt x="175086" y="695801"/>
                      <a:pt x="290339" y="697706"/>
                    </a:cubicBezTo>
                    <a:cubicBezTo>
                      <a:pt x="292244" y="697706"/>
                      <a:pt x="294149" y="697706"/>
                      <a:pt x="296054" y="697706"/>
                    </a:cubicBezTo>
                    <a:cubicBezTo>
                      <a:pt x="403686" y="697706"/>
                      <a:pt x="464646" y="636746"/>
                      <a:pt x="471314" y="630079"/>
                    </a:cubicBezTo>
                    <a:cubicBezTo>
                      <a:pt x="481791" y="621506"/>
                      <a:pt x="632286" y="464344"/>
                      <a:pt x="548466" y="156686"/>
                    </a:cubicBezTo>
                    <a:close/>
                    <a:moveTo>
                      <a:pt x="450359" y="607219"/>
                    </a:moveTo>
                    <a:cubicBezTo>
                      <a:pt x="449406" y="608171"/>
                      <a:pt x="449406" y="608171"/>
                      <a:pt x="450359" y="607219"/>
                    </a:cubicBezTo>
                    <a:cubicBezTo>
                      <a:pt x="448454" y="609124"/>
                      <a:pt x="394161" y="667226"/>
                      <a:pt x="293196" y="666274"/>
                    </a:cubicBezTo>
                    <a:cubicBezTo>
                      <a:pt x="193184" y="664369"/>
                      <a:pt x="136034" y="601504"/>
                      <a:pt x="135081" y="599599"/>
                    </a:cubicBezTo>
                    <a:cubicBezTo>
                      <a:pt x="134129" y="598646"/>
                      <a:pt x="35069" y="497681"/>
                      <a:pt x="41736" y="318611"/>
                    </a:cubicBezTo>
                    <a:cubicBezTo>
                      <a:pt x="47451" y="144304"/>
                      <a:pt x="126509" y="39529"/>
                      <a:pt x="198899" y="39529"/>
                    </a:cubicBezTo>
                    <a:cubicBezTo>
                      <a:pt x="255096" y="39529"/>
                      <a:pt x="278909" y="69056"/>
                      <a:pt x="279861" y="70009"/>
                    </a:cubicBezTo>
                    <a:cubicBezTo>
                      <a:pt x="282719" y="73819"/>
                      <a:pt x="287481" y="76676"/>
                      <a:pt x="293196" y="75724"/>
                    </a:cubicBezTo>
                    <a:cubicBezTo>
                      <a:pt x="297959" y="75724"/>
                      <a:pt x="302721" y="72866"/>
                      <a:pt x="305579" y="68104"/>
                    </a:cubicBezTo>
                    <a:cubicBezTo>
                      <a:pt x="306531" y="67151"/>
                      <a:pt x="324629" y="38576"/>
                      <a:pt x="385589" y="38576"/>
                    </a:cubicBezTo>
                    <a:cubicBezTo>
                      <a:pt x="487506" y="38576"/>
                      <a:pt x="537036" y="201454"/>
                      <a:pt x="542751" y="290036"/>
                    </a:cubicBezTo>
                    <a:cubicBezTo>
                      <a:pt x="542751" y="290036"/>
                      <a:pt x="542751" y="290989"/>
                      <a:pt x="542751" y="290989"/>
                    </a:cubicBezTo>
                    <a:cubicBezTo>
                      <a:pt x="559896" y="501491"/>
                      <a:pt x="451311" y="606266"/>
                      <a:pt x="450359" y="6072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20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" name="자유형: 도형 7">
                <a:extLst>
                  <a:ext uri="{FF2B5EF4-FFF2-40B4-BE49-F238E27FC236}">
                    <a16:creationId xmlns:a16="http://schemas.microsoft.com/office/drawing/2014/main" id="{15728A27-40A8-4722-BB62-931B9368E3D5}"/>
                  </a:ext>
                </a:extLst>
              </p:cNvPr>
              <p:cNvSpPr/>
              <p:nvPr/>
            </p:nvSpPr>
            <p:spPr>
              <a:xfrm>
                <a:off x="4335971" y="3052280"/>
                <a:ext cx="485775" cy="533400"/>
              </a:xfrm>
              <a:custGeom>
                <a:avLst/>
                <a:gdLst>
                  <a:gd name="connsiteX0" fmla="*/ 486536 w 485775"/>
                  <a:gd name="connsiteY0" fmla="*/ 220510 h 533400"/>
                  <a:gd name="connsiteX1" fmla="*/ 320801 w 485775"/>
                  <a:gd name="connsiteY1" fmla="*/ 7150 h 533400"/>
                  <a:gd name="connsiteX2" fmla="*/ 245553 w 485775"/>
                  <a:gd name="connsiteY2" fmla="*/ 31915 h 533400"/>
                  <a:gd name="connsiteX3" fmla="*/ 170306 w 485775"/>
                  <a:gd name="connsiteY3" fmla="*/ 7150 h 533400"/>
                  <a:gd name="connsiteX4" fmla="*/ 7428 w 485775"/>
                  <a:gd name="connsiteY4" fmla="*/ 234797 h 533400"/>
                  <a:gd name="connsiteX5" fmla="*/ 67436 w 485775"/>
                  <a:gd name="connsiteY5" fmla="*/ 449110 h 533400"/>
                  <a:gd name="connsiteX6" fmla="*/ 67436 w 485775"/>
                  <a:gd name="connsiteY6" fmla="*/ 450062 h 533400"/>
                  <a:gd name="connsiteX7" fmla="*/ 73151 w 485775"/>
                  <a:gd name="connsiteY7" fmla="*/ 455777 h 533400"/>
                  <a:gd name="connsiteX8" fmla="*/ 244601 w 485775"/>
                  <a:gd name="connsiteY8" fmla="*/ 527215 h 533400"/>
                  <a:gd name="connsiteX9" fmla="*/ 246506 w 485775"/>
                  <a:gd name="connsiteY9" fmla="*/ 527215 h 533400"/>
                  <a:gd name="connsiteX10" fmla="*/ 246506 w 485775"/>
                  <a:gd name="connsiteY10" fmla="*/ 527215 h 533400"/>
                  <a:gd name="connsiteX11" fmla="*/ 246506 w 485775"/>
                  <a:gd name="connsiteY11" fmla="*/ 527215 h 533400"/>
                  <a:gd name="connsiteX12" fmla="*/ 246506 w 485775"/>
                  <a:gd name="connsiteY12" fmla="*/ 527215 h 533400"/>
                  <a:gd name="connsiteX13" fmla="*/ 251268 w 485775"/>
                  <a:gd name="connsiteY13" fmla="*/ 527215 h 533400"/>
                  <a:gd name="connsiteX14" fmla="*/ 341756 w 485775"/>
                  <a:gd name="connsiteY14" fmla="*/ 511975 h 533400"/>
                  <a:gd name="connsiteX15" fmla="*/ 344613 w 485775"/>
                  <a:gd name="connsiteY15" fmla="*/ 511022 h 533400"/>
                  <a:gd name="connsiteX16" fmla="*/ 359853 w 485775"/>
                  <a:gd name="connsiteY16" fmla="*/ 504355 h 533400"/>
                  <a:gd name="connsiteX17" fmla="*/ 362711 w 485775"/>
                  <a:gd name="connsiteY17" fmla="*/ 503402 h 533400"/>
                  <a:gd name="connsiteX18" fmla="*/ 401763 w 485775"/>
                  <a:gd name="connsiteY18" fmla="*/ 478637 h 533400"/>
                  <a:gd name="connsiteX19" fmla="*/ 445578 w 485775"/>
                  <a:gd name="connsiteY19" fmla="*/ 427202 h 533400"/>
                  <a:gd name="connsiteX20" fmla="*/ 486536 w 485775"/>
                  <a:gd name="connsiteY20" fmla="*/ 220510 h 533400"/>
                  <a:gd name="connsiteX21" fmla="*/ 246506 w 485775"/>
                  <a:gd name="connsiteY21" fmla="*/ 494830 h 533400"/>
                  <a:gd name="connsiteX22" fmla="*/ 75056 w 485775"/>
                  <a:gd name="connsiteY22" fmla="*/ 403390 h 533400"/>
                  <a:gd name="connsiteX23" fmla="*/ 159828 w 485775"/>
                  <a:gd name="connsiteY23" fmla="*/ 331000 h 533400"/>
                  <a:gd name="connsiteX24" fmla="*/ 230313 w 485775"/>
                  <a:gd name="connsiteY24" fmla="*/ 356717 h 533400"/>
                  <a:gd name="connsiteX25" fmla="*/ 230313 w 485775"/>
                  <a:gd name="connsiteY25" fmla="*/ 356717 h 533400"/>
                  <a:gd name="connsiteX26" fmla="*/ 244601 w 485775"/>
                  <a:gd name="connsiteY26" fmla="*/ 369100 h 533400"/>
                  <a:gd name="connsiteX27" fmla="*/ 260793 w 485775"/>
                  <a:gd name="connsiteY27" fmla="*/ 358622 h 533400"/>
                  <a:gd name="connsiteX28" fmla="*/ 328421 w 485775"/>
                  <a:gd name="connsiteY28" fmla="*/ 332905 h 533400"/>
                  <a:gd name="connsiteX29" fmla="*/ 382713 w 485775"/>
                  <a:gd name="connsiteY29" fmla="*/ 350050 h 533400"/>
                  <a:gd name="connsiteX30" fmla="*/ 417956 w 485775"/>
                  <a:gd name="connsiteY30" fmla="*/ 411010 h 533400"/>
                  <a:gd name="connsiteX31" fmla="*/ 246506 w 485775"/>
                  <a:gd name="connsiteY31" fmla="*/ 494830 h 533400"/>
                  <a:gd name="connsiteX32" fmla="*/ 329373 w 485775"/>
                  <a:gd name="connsiteY32" fmla="*/ 300520 h 533400"/>
                  <a:gd name="connsiteX33" fmla="*/ 247458 w 485775"/>
                  <a:gd name="connsiteY33" fmla="*/ 326237 h 533400"/>
                  <a:gd name="connsiteX34" fmla="*/ 159828 w 485775"/>
                  <a:gd name="connsiteY34" fmla="*/ 299567 h 533400"/>
                  <a:gd name="connsiteX35" fmla="*/ 116966 w 485775"/>
                  <a:gd name="connsiteY35" fmla="*/ 310045 h 533400"/>
                  <a:gd name="connsiteX36" fmla="*/ 121728 w 485775"/>
                  <a:gd name="connsiteY36" fmla="*/ 277660 h 533400"/>
                  <a:gd name="connsiteX37" fmla="*/ 192213 w 485775"/>
                  <a:gd name="connsiteY37" fmla="*/ 201460 h 533400"/>
                  <a:gd name="connsiteX38" fmla="*/ 211263 w 485775"/>
                  <a:gd name="connsiteY38" fmla="*/ 201460 h 533400"/>
                  <a:gd name="connsiteX39" fmla="*/ 207453 w 485775"/>
                  <a:gd name="connsiteY39" fmla="*/ 222415 h 533400"/>
                  <a:gd name="connsiteX40" fmla="*/ 198881 w 485775"/>
                  <a:gd name="connsiteY40" fmla="*/ 275755 h 533400"/>
                  <a:gd name="connsiteX41" fmla="*/ 245553 w 485775"/>
                  <a:gd name="connsiteY41" fmla="*/ 304330 h 533400"/>
                  <a:gd name="connsiteX42" fmla="*/ 293178 w 485775"/>
                  <a:gd name="connsiteY42" fmla="*/ 275755 h 533400"/>
                  <a:gd name="connsiteX43" fmla="*/ 280796 w 485775"/>
                  <a:gd name="connsiteY43" fmla="*/ 200507 h 533400"/>
                  <a:gd name="connsiteX44" fmla="*/ 299846 w 485775"/>
                  <a:gd name="connsiteY44" fmla="*/ 200507 h 533400"/>
                  <a:gd name="connsiteX45" fmla="*/ 375093 w 485775"/>
                  <a:gd name="connsiteY45" fmla="*/ 309092 h 533400"/>
                  <a:gd name="connsiteX46" fmla="*/ 329373 w 485775"/>
                  <a:gd name="connsiteY46" fmla="*/ 300520 h 533400"/>
                  <a:gd name="connsiteX47" fmla="*/ 171258 w 485775"/>
                  <a:gd name="connsiteY47" fmla="*/ 38582 h 533400"/>
                  <a:gd name="connsiteX48" fmla="*/ 241743 w 485775"/>
                  <a:gd name="connsiteY48" fmla="*/ 71920 h 533400"/>
                  <a:gd name="connsiteX49" fmla="*/ 260793 w 485775"/>
                  <a:gd name="connsiteY49" fmla="*/ 62395 h 533400"/>
                  <a:gd name="connsiteX50" fmla="*/ 320801 w 485775"/>
                  <a:gd name="connsiteY50" fmla="*/ 38582 h 533400"/>
                  <a:gd name="connsiteX51" fmla="*/ 460818 w 485775"/>
                  <a:gd name="connsiteY51" fmla="*/ 207175 h 533400"/>
                  <a:gd name="connsiteX52" fmla="*/ 425576 w 485775"/>
                  <a:gd name="connsiteY52" fmla="*/ 177647 h 533400"/>
                  <a:gd name="connsiteX53" fmla="*/ 157923 w 485775"/>
                  <a:gd name="connsiteY53" fmla="*/ 89065 h 533400"/>
                  <a:gd name="connsiteX54" fmla="*/ 48386 w 485775"/>
                  <a:gd name="connsiteY54" fmla="*/ 186220 h 533400"/>
                  <a:gd name="connsiteX55" fmla="*/ 39813 w 485775"/>
                  <a:gd name="connsiteY55" fmla="*/ 201460 h 533400"/>
                  <a:gd name="connsiteX56" fmla="*/ 33146 w 485775"/>
                  <a:gd name="connsiteY56" fmla="*/ 208127 h 533400"/>
                  <a:gd name="connsiteX57" fmla="*/ 171258 w 485775"/>
                  <a:gd name="connsiteY57" fmla="*/ 38582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485775" h="533400">
                    <a:moveTo>
                      <a:pt x="486536" y="220510"/>
                    </a:moveTo>
                    <a:cubicBezTo>
                      <a:pt x="486536" y="143357"/>
                      <a:pt x="435101" y="7150"/>
                      <a:pt x="320801" y="7150"/>
                    </a:cubicBezTo>
                    <a:cubicBezTo>
                      <a:pt x="281748" y="7150"/>
                      <a:pt x="258888" y="19532"/>
                      <a:pt x="245553" y="31915"/>
                    </a:cubicBezTo>
                    <a:cubicBezTo>
                      <a:pt x="232218" y="21437"/>
                      <a:pt x="207453" y="7150"/>
                      <a:pt x="170306" y="7150"/>
                    </a:cubicBezTo>
                    <a:cubicBezTo>
                      <a:pt x="69341" y="6197"/>
                      <a:pt x="12191" y="122402"/>
                      <a:pt x="7428" y="234797"/>
                    </a:cubicBezTo>
                    <a:cubicBezTo>
                      <a:pt x="3618" y="339572"/>
                      <a:pt x="38861" y="415772"/>
                      <a:pt x="67436" y="449110"/>
                    </a:cubicBezTo>
                    <a:cubicBezTo>
                      <a:pt x="67436" y="449110"/>
                      <a:pt x="67436" y="449110"/>
                      <a:pt x="67436" y="450062"/>
                    </a:cubicBezTo>
                    <a:cubicBezTo>
                      <a:pt x="69341" y="451967"/>
                      <a:pt x="71246" y="454825"/>
                      <a:pt x="73151" y="455777"/>
                    </a:cubicBezTo>
                    <a:cubicBezTo>
                      <a:pt x="102678" y="489115"/>
                      <a:pt x="155066" y="527215"/>
                      <a:pt x="244601" y="527215"/>
                    </a:cubicBezTo>
                    <a:cubicBezTo>
                      <a:pt x="245553" y="527215"/>
                      <a:pt x="245553" y="527215"/>
                      <a:pt x="246506" y="527215"/>
                    </a:cubicBezTo>
                    <a:cubicBezTo>
                      <a:pt x="246506" y="527215"/>
                      <a:pt x="246506" y="527215"/>
                      <a:pt x="246506" y="527215"/>
                    </a:cubicBezTo>
                    <a:cubicBezTo>
                      <a:pt x="246506" y="527215"/>
                      <a:pt x="246506" y="527215"/>
                      <a:pt x="246506" y="527215"/>
                    </a:cubicBezTo>
                    <a:cubicBezTo>
                      <a:pt x="246506" y="527215"/>
                      <a:pt x="246506" y="527215"/>
                      <a:pt x="246506" y="527215"/>
                    </a:cubicBezTo>
                    <a:cubicBezTo>
                      <a:pt x="248411" y="527215"/>
                      <a:pt x="249363" y="527215"/>
                      <a:pt x="251268" y="527215"/>
                    </a:cubicBezTo>
                    <a:cubicBezTo>
                      <a:pt x="287463" y="527215"/>
                      <a:pt x="317943" y="520547"/>
                      <a:pt x="341756" y="511975"/>
                    </a:cubicBezTo>
                    <a:cubicBezTo>
                      <a:pt x="342708" y="511975"/>
                      <a:pt x="343661" y="511022"/>
                      <a:pt x="344613" y="511022"/>
                    </a:cubicBezTo>
                    <a:cubicBezTo>
                      <a:pt x="350328" y="509117"/>
                      <a:pt x="355091" y="506260"/>
                      <a:pt x="359853" y="504355"/>
                    </a:cubicBezTo>
                    <a:cubicBezTo>
                      <a:pt x="360806" y="504355"/>
                      <a:pt x="361758" y="503402"/>
                      <a:pt x="362711" y="503402"/>
                    </a:cubicBezTo>
                    <a:cubicBezTo>
                      <a:pt x="383666" y="492925"/>
                      <a:pt x="397001" y="482447"/>
                      <a:pt x="401763" y="478637"/>
                    </a:cubicBezTo>
                    <a:cubicBezTo>
                      <a:pt x="427481" y="458635"/>
                      <a:pt x="440816" y="436727"/>
                      <a:pt x="445578" y="427202"/>
                    </a:cubicBezTo>
                    <a:cubicBezTo>
                      <a:pt x="474153" y="385292"/>
                      <a:pt x="489393" y="323380"/>
                      <a:pt x="486536" y="220510"/>
                    </a:cubicBezTo>
                    <a:close/>
                    <a:moveTo>
                      <a:pt x="246506" y="494830"/>
                    </a:moveTo>
                    <a:cubicBezTo>
                      <a:pt x="158876" y="493877"/>
                      <a:pt x="77913" y="408152"/>
                      <a:pt x="75056" y="403390"/>
                    </a:cubicBezTo>
                    <a:cubicBezTo>
                      <a:pt x="75056" y="403390"/>
                      <a:pt x="89343" y="331952"/>
                      <a:pt x="159828" y="331000"/>
                    </a:cubicBezTo>
                    <a:cubicBezTo>
                      <a:pt x="221741" y="331000"/>
                      <a:pt x="230313" y="356717"/>
                      <a:pt x="230313" y="356717"/>
                    </a:cubicBezTo>
                    <a:cubicBezTo>
                      <a:pt x="230313" y="356717"/>
                      <a:pt x="230313" y="356717"/>
                      <a:pt x="230313" y="356717"/>
                    </a:cubicBezTo>
                    <a:cubicBezTo>
                      <a:pt x="232218" y="363385"/>
                      <a:pt x="237933" y="369100"/>
                      <a:pt x="244601" y="369100"/>
                    </a:cubicBezTo>
                    <a:cubicBezTo>
                      <a:pt x="252221" y="370052"/>
                      <a:pt x="258888" y="365290"/>
                      <a:pt x="260793" y="358622"/>
                    </a:cubicBezTo>
                    <a:cubicBezTo>
                      <a:pt x="260793" y="357670"/>
                      <a:pt x="271271" y="332905"/>
                      <a:pt x="328421" y="332905"/>
                    </a:cubicBezTo>
                    <a:cubicBezTo>
                      <a:pt x="352233" y="332905"/>
                      <a:pt x="370331" y="341477"/>
                      <a:pt x="382713" y="350050"/>
                    </a:cubicBezTo>
                    <a:cubicBezTo>
                      <a:pt x="415098" y="377672"/>
                      <a:pt x="417956" y="411010"/>
                      <a:pt x="417956" y="411010"/>
                    </a:cubicBezTo>
                    <a:cubicBezTo>
                      <a:pt x="385571" y="469112"/>
                      <a:pt x="289368" y="495782"/>
                      <a:pt x="246506" y="494830"/>
                    </a:cubicBezTo>
                    <a:close/>
                    <a:moveTo>
                      <a:pt x="329373" y="300520"/>
                    </a:moveTo>
                    <a:cubicBezTo>
                      <a:pt x="285558" y="300520"/>
                      <a:pt x="260793" y="313855"/>
                      <a:pt x="247458" y="326237"/>
                    </a:cubicBezTo>
                    <a:cubicBezTo>
                      <a:pt x="234123" y="312902"/>
                      <a:pt x="208406" y="299567"/>
                      <a:pt x="159828" y="299567"/>
                    </a:cubicBezTo>
                    <a:cubicBezTo>
                      <a:pt x="143636" y="299567"/>
                      <a:pt x="129348" y="303377"/>
                      <a:pt x="116966" y="310045"/>
                    </a:cubicBezTo>
                    <a:cubicBezTo>
                      <a:pt x="117918" y="300520"/>
                      <a:pt x="118871" y="289090"/>
                      <a:pt x="121728" y="277660"/>
                    </a:cubicBezTo>
                    <a:cubicBezTo>
                      <a:pt x="131253" y="237655"/>
                      <a:pt x="155066" y="211937"/>
                      <a:pt x="192213" y="201460"/>
                    </a:cubicBezTo>
                    <a:cubicBezTo>
                      <a:pt x="205548" y="198602"/>
                      <a:pt x="211263" y="201460"/>
                      <a:pt x="211263" y="201460"/>
                    </a:cubicBezTo>
                    <a:cubicBezTo>
                      <a:pt x="213168" y="203365"/>
                      <a:pt x="211263" y="213842"/>
                      <a:pt x="207453" y="222415"/>
                    </a:cubicBezTo>
                    <a:cubicBezTo>
                      <a:pt x="203643" y="229082"/>
                      <a:pt x="188403" y="254800"/>
                      <a:pt x="198881" y="275755"/>
                    </a:cubicBezTo>
                    <a:cubicBezTo>
                      <a:pt x="212216" y="303377"/>
                      <a:pt x="244601" y="304330"/>
                      <a:pt x="245553" y="304330"/>
                    </a:cubicBezTo>
                    <a:cubicBezTo>
                      <a:pt x="245553" y="304330"/>
                      <a:pt x="279843" y="307187"/>
                      <a:pt x="293178" y="275755"/>
                    </a:cubicBezTo>
                    <a:cubicBezTo>
                      <a:pt x="311276" y="235750"/>
                      <a:pt x="266508" y="218605"/>
                      <a:pt x="280796" y="200507"/>
                    </a:cubicBezTo>
                    <a:cubicBezTo>
                      <a:pt x="281748" y="199555"/>
                      <a:pt x="284606" y="195745"/>
                      <a:pt x="299846" y="200507"/>
                    </a:cubicBezTo>
                    <a:cubicBezTo>
                      <a:pt x="363663" y="216700"/>
                      <a:pt x="374141" y="275755"/>
                      <a:pt x="375093" y="309092"/>
                    </a:cubicBezTo>
                    <a:cubicBezTo>
                      <a:pt x="361758" y="303377"/>
                      <a:pt x="345566" y="300520"/>
                      <a:pt x="329373" y="300520"/>
                    </a:cubicBezTo>
                    <a:close/>
                    <a:moveTo>
                      <a:pt x="171258" y="38582"/>
                    </a:moveTo>
                    <a:cubicBezTo>
                      <a:pt x="212216" y="37630"/>
                      <a:pt x="232218" y="70967"/>
                      <a:pt x="241743" y="71920"/>
                    </a:cubicBezTo>
                    <a:cubicBezTo>
                      <a:pt x="249363" y="72872"/>
                      <a:pt x="252221" y="71920"/>
                      <a:pt x="260793" y="62395"/>
                    </a:cubicBezTo>
                    <a:cubicBezTo>
                      <a:pt x="261746" y="61442"/>
                      <a:pt x="271271" y="38582"/>
                      <a:pt x="320801" y="38582"/>
                    </a:cubicBezTo>
                    <a:cubicBezTo>
                      <a:pt x="412241" y="38582"/>
                      <a:pt x="455103" y="149072"/>
                      <a:pt x="460818" y="207175"/>
                    </a:cubicBezTo>
                    <a:cubicBezTo>
                      <a:pt x="459866" y="208127"/>
                      <a:pt x="446531" y="219557"/>
                      <a:pt x="425576" y="177647"/>
                    </a:cubicBezTo>
                    <a:cubicBezTo>
                      <a:pt x="376998" y="67157"/>
                      <a:pt x="240791" y="66205"/>
                      <a:pt x="157923" y="89065"/>
                    </a:cubicBezTo>
                    <a:cubicBezTo>
                      <a:pt x="107441" y="102400"/>
                      <a:pt x="66483" y="151930"/>
                      <a:pt x="48386" y="186220"/>
                    </a:cubicBezTo>
                    <a:cubicBezTo>
                      <a:pt x="44576" y="191935"/>
                      <a:pt x="42671" y="197650"/>
                      <a:pt x="39813" y="201460"/>
                    </a:cubicBezTo>
                    <a:cubicBezTo>
                      <a:pt x="36956" y="205270"/>
                      <a:pt x="35051" y="207175"/>
                      <a:pt x="33146" y="208127"/>
                    </a:cubicBezTo>
                    <a:cubicBezTo>
                      <a:pt x="49338" y="92875"/>
                      <a:pt x="121728" y="39535"/>
                      <a:pt x="171258" y="3858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20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3" name="직각 삼각형 2">
              <a:extLst>
                <a:ext uri="{FF2B5EF4-FFF2-40B4-BE49-F238E27FC236}">
                  <a16:creationId xmlns:a16="http://schemas.microsoft.com/office/drawing/2014/main" id="{2E6F67D6-4ADD-48F0-91B8-9F12402BCD14}"/>
                </a:ext>
              </a:extLst>
            </p:cNvPr>
            <p:cNvSpPr/>
            <p:nvPr/>
          </p:nvSpPr>
          <p:spPr>
            <a:xfrm rot="10800000">
              <a:off x="415695" y="3593807"/>
              <a:ext cx="104017" cy="120347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E6EA868A-DA9C-4551-A243-2CF59FE66325}"/>
                </a:ext>
              </a:extLst>
            </p:cNvPr>
            <p:cNvCxnSpPr>
              <a:cxnSpLocks/>
            </p:cNvCxnSpPr>
            <p:nvPr/>
          </p:nvCxnSpPr>
          <p:spPr>
            <a:xfrm>
              <a:off x="2247079" y="3400954"/>
              <a:ext cx="0" cy="1364302"/>
            </a:xfrm>
            <a:prstGeom prst="line">
              <a:avLst/>
            </a:prstGeom>
            <a:ln w="15875">
              <a:solidFill>
                <a:schemeClr val="bg1">
                  <a:lumMod val="75000"/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id="{172A4516-EB79-4180-97C7-56826FD401E5}"/>
                </a:ext>
              </a:extLst>
            </p:cNvPr>
            <p:cNvGrpSpPr/>
            <p:nvPr/>
          </p:nvGrpSpPr>
          <p:grpSpPr>
            <a:xfrm>
              <a:off x="2754676" y="3730956"/>
              <a:ext cx="849123" cy="826199"/>
              <a:chOff x="7315668" y="1843138"/>
              <a:chExt cx="771930" cy="751090"/>
            </a:xfrm>
            <a:solidFill>
              <a:srgbClr val="A279B3"/>
            </a:solidFill>
          </p:grpSpPr>
          <p:grpSp>
            <p:nvGrpSpPr>
              <p:cNvPr id="21" name="그래픽 19">
                <a:extLst>
                  <a:ext uri="{FF2B5EF4-FFF2-40B4-BE49-F238E27FC236}">
                    <a16:creationId xmlns:a16="http://schemas.microsoft.com/office/drawing/2014/main" id="{29292543-F73A-42C5-B644-F2918A6E1C67}"/>
                  </a:ext>
                </a:extLst>
              </p:cNvPr>
              <p:cNvGrpSpPr/>
              <p:nvPr/>
            </p:nvGrpSpPr>
            <p:grpSpPr>
              <a:xfrm>
                <a:off x="7486726" y="1843138"/>
                <a:ext cx="600872" cy="751090"/>
                <a:chOff x="4095750" y="2833687"/>
                <a:chExt cx="952500" cy="1190625"/>
              </a:xfrm>
              <a:grpFill/>
            </p:grpSpPr>
            <p:sp>
              <p:nvSpPr>
                <p:cNvPr id="22" name="자유형: 도형 21">
                  <a:extLst>
                    <a:ext uri="{FF2B5EF4-FFF2-40B4-BE49-F238E27FC236}">
                      <a16:creationId xmlns:a16="http://schemas.microsoft.com/office/drawing/2014/main" id="{3B91052E-3C20-440A-91A2-0351E104E80E}"/>
                    </a:ext>
                  </a:extLst>
                </p:cNvPr>
                <p:cNvSpPr/>
                <p:nvPr/>
              </p:nvSpPr>
              <p:spPr>
                <a:xfrm>
                  <a:off x="4326731" y="2874168"/>
                  <a:ext cx="438150" cy="866775"/>
                </a:xfrm>
                <a:custGeom>
                  <a:avLst/>
                  <a:gdLst>
                    <a:gd name="connsiteX0" fmla="*/ 352843 w 438150"/>
                    <a:gd name="connsiteY0" fmla="*/ 7144 h 866775"/>
                    <a:gd name="connsiteX1" fmla="*/ 7144 w 438150"/>
                    <a:gd name="connsiteY1" fmla="*/ 433791 h 866775"/>
                    <a:gd name="connsiteX2" fmla="*/ 352843 w 438150"/>
                    <a:gd name="connsiteY2" fmla="*/ 864394 h 866775"/>
                    <a:gd name="connsiteX3" fmla="*/ 352843 w 438150"/>
                    <a:gd name="connsiteY3" fmla="*/ 669633 h 866775"/>
                    <a:gd name="connsiteX4" fmla="*/ 265201 w 438150"/>
                    <a:gd name="connsiteY4" fmla="*/ 581687 h 866775"/>
                    <a:gd name="connsiteX5" fmla="*/ 352843 w 438150"/>
                    <a:gd name="connsiteY5" fmla="*/ 494045 h 866775"/>
                    <a:gd name="connsiteX6" fmla="*/ 352843 w 438150"/>
                    <a:gd name="connsiteY6" fmla="*/ 416141 h 866775"/>
                    <a:gd name="connsiteX7" fmla="*/ 440486 w 438150"/>
                    <a:gd name="connsiteY7" fmla="*/ 328498 h 866775"/>
                    <a:gd name="connsiteX8" fmla="*/ 352843 w 438150"/>
                    <a:gd name="connsiteY8" fmla="*/ 240856 h 866775"/>
                    <a:gd name="connsiteX9" fmla="*/ 352843 w 438150"/>
                    <a:gd name="connsiteY9" fmla="*/ 7144 h 866775"/>
                    <a:gd name="connsiteX10" fmla="*/ 240248 w 438150"/>
                    <a:gd name="connsiteY10" fmla="*/ 148649 h 866775"/>
                    <a:gd name="connsiteX11" fmla="*/ 288938 w 438150"/>
                    <a:gd name="connsiteY11" fmla="*/ 197339 h 866775"/>
                    <a:gd name="connsiteX12" fmla="*/ 240248 w 438150"/>
                    <a:gd name="connsiteY12" fmla="*/ 246030 h 866775"/>
                    <a:gd name="connsiteX13" fmla="*/ 191558 w 438150"/>
                    <a:gd name="connsiteY13" fmla="*/ 197339 h 866775"/>
                    <a:gd name="connsiteX14" fmla="*/ 240248 w 438150"/>
                    <a:gd name="connsiteY14" fmla="*/ 148649 h 866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38150" h="866775">
                      <a:moveTo>
                        <a:pt x="352843" y="7144"/>
                      </a:moveTo>
                      <a:cubicBezTo>
                        <a:pt x="154652" y="48471"/>
                        <a:pt x="7144" y="222834"/>
                        <a:pt x="7144" y="433791"/>
                      </a:cubicBezTo>
                      <a:cubicBezTo>
                        <a:pt x="7144" y="644748"/>
                        <a:pt x="154652" y="822303"/>
                        <a:pt x="352843" y="864394"/>
                      </a:cubicBezTo>
                      <a:lnTo>
                        <a:pt x="352843" y="669633"/>
                      </a:lnTo>
                      <a:cubicBezTo>
                        <a:pt x="304440" y="669633"/>
                        <a:pt x="265201" y="630090"/>
                        <a:pt x="265201" y="581687"/>
                      </a:cubicBezTo>
                      <a:cubicBezTo>
                        <a:pt x="265201" y="533283"/>
                        <a:pt x="304440" y="494045"/>
                        <a:pt x="352843" y="494045"/>
                      </a:cubicBezTo>
                      <a:lnTo>
                        <a:pt x="352843" y="416141"/>
                      </a:lnTo>
                      <a:cubicBezTo>
                        <a:pt x="401247" y="416141"/>
                        <a:pt x="440486" y="376902"/>
                        <a:pt x="440486" y="328498"/>
                      </a:cubicBezTo>
                      <a:cubicBezTo>
                        <a:pt x="440486" y="280095"/>
                        <a:pt x="401247" y="240856"/>
                        <a:pt x="352843" y="240856"/>
                      </a:cubicBezTo>
                      <a:lnTo>
                        <a:pt x="352843" y="7144"/>
                      </a:lnTo>
                      <a:close/>
                      <a:moveTo>
                        <a:pt x="240248" y="148649"/>
                      </a:moveTo>
                      <a:cubicBezTo>
                        <a:pt x="267138" y="148649"/>
                        <a:pt x="288938" y="170449"/>
                        <a:pt x="288938" y="197339"/>
                      </a:cubicBezTo>
                      <a:cubicBezTo>
                        <a:pt x="288938" y="224230"/>
                        <a:pt x="267138" y="246030"/>
                        <a:pt x="240248" y="246030"/>
                      </a:cubicBezTo>
                      <a:cubicBezTo>
                        <a:pt x="213357" y="246030"/>
                        <a:pt x="191558" y="224230"/>
                        <a:pt x="191558" y="197339"/>
                      </a:cubicBezTo>
                      <a:cubicBezTo>
                        <a:pt x="191558" y="170449"/>
                        <a:pt x="213357" y="148649"/>
                        <a:pt x="240248" y="1486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20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3" name="자유형: 도형 22">
                  <a:extLst>
                    <a:ext uri="{FF2B5EF4-FFF2-40B4-BE49-F238E27FC236}">
                      <a16:creationId xmlns:a16="http://schemas.microsoft.com/office/drawing/2014/main" id="{D02F8963-B993-45B0-B7A1-9B73223C0ED9}"/>
                    </a:ext>
                  </a:extLst>
                </p:cNvPr>
                <p:cNvSpPr/>
                <p:nvPr/>
              </p:nvSpPr>
              <p:spPr>
                <a:xfrm>
                  <a:off x="4711244" y="3431627"/>
                  <a:ext cx="161925" cy="47625"/>
                </a:xfrm>
                <a:custGeom>
                  <a:avLst/>
                  <a:gdLst>
                    <a:gd name="connsiteX0" fmla="*/ 24381 w 161925"/>
                    <a:gd name="connsiteY0" fmla="*/ 7144 h 47625"/>
                    <a:gd name="connsiteX1" fmla="*/ 7144 w 161925"/>
                    <a:gd name="connsiteY1" fmla="*/ 24381 h 47625"/>
                    <a:gd name="connsiteX2" fmla="*/ 24381 w 161925"/>
                    <a:gd name="connsiteY2" fmla="*/ 41618 h 47625"/>
                    <a:gd name="connsiteX3" fmla="*/ 139294 w 161925"/>
                    <a:gd name="connsiteY3" fmla="*/ 41618 h 47625"/>
                    <a:gd name="connsiteX4" fmla="*/ 156531 w 161925"/>
                    <a:gd name="connsiteY4" fmla="*/ 24381 h 47625"/>
                    <a:gd name="connsiteX5" fmla="*/ 139294 w 161925"/>
                    <a:gd name="connsiteY5" fmla="*/ 7144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47625">
                      <a:moveTo>
                        <a:pt x="24381" y="7144"/>
                      </a:moveTo>
                      <a:cubicBezTo>
                        <a:pt x="14861" y="7144"/>
                        <a:pt x="7144" y="14861"/>
                        <a:pt x="7144" y="24381"/>
                      </a:cubicBezTo>
                      <a:cubicBezTo>
                        <a:pt x="7144" y="33900"/>
                        <a:pt x="14861" y="41618"/>
                        <a:pt x="24381" y="41618"/>
                      </a:cubicBezTo>
                      <a:lnTo>
                        <a:pt x="139294" y="41618"/>
                      </a:lnTo>
                      <a:cubicBezTo>
                        <a:pt x="148814" y="41618"/>
                        <a:pt x="156531" y="33900"/>
                        <a:pt x="156531" y="24381"/>
                      </a:cubicBezTo>
                      <a:cubicBezTo>
                        <a:pt x="156531" y="14861"/>
                        <a:pt x="148814" y="7144"/>
                        <a:pt x="139294" y="71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20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4" name="자유형: 도형 23">
                  <a:extLst>
                    <a:ext uri="{FF2B5EF4-FFF2-40B4-BE49-F238E27FC236}">
                      <a16:creationId xmlns:a16="http://schemas.microsoft.com/office/drawing/2014/main" id="{F06192DA-800C-4D27-B1E9-07EA3CA787F9}"/>
                    </a:ext>
                  </a:extLst>
                </p:cNvPr>
                <p:cNvSpPr/>
                <p:nvPr/>
              </p:nvSpPr>
              <p:spPr>
                <a:xfrm>
                  <a:off x="4706753" y="3344853"/>
                  <a:ext cx="152400" cy="76200"/>
                </a:xfrm>
                <a:custGeom>
                  <a:avLst/>
                  <a:gdLst>
                    <a:gd name="connsiteX0" fmla="*/ 19899 w 152400"/>
                    <a:gd name="connsiteY0" fmla="*/ 37649 h 76200"/>
                    <a:gd name="connsiteX1" fmla="*/ 7742 w 152400"/>
                    <a:gd name="connsiteY1" fmla="*/ 58778 h 76200"/>
                    <a:gd name="connsiteX2" fmla="*/ 28871 w 152400"/>
                    <a:gd name="connsiteY2" fmla="*/ 70935 h 76200"/>
                    <a:gd name="connsiteX3" fmla="*/ 139825 w 152400"/>
                    <a:gd name="connsiteY3" fmla="*/ 41028 h 76200"/>
                    <a:gd name="connsiteX4" fmla="*/ 151982 w 152400"/>
                    <a:gd name="connsiteY4" fmla="*/ 19899 h 76200"/>
                    <a:gd name="connsiteX5" fmla="*/ 130853 w 152400"/>
                    <a:gd name="connsiteY5" fmla="*/ 7742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400" h="76200">
                      <a:moveTo>
                        <a:pt x="19899" y="37649"/>
                      </a:moveTo>
                      <a:cubicBezTo>
                        <a:pt x="10707" y="40126"/>
                        <a:pt x="5264" y="49586"/>
                        <a:pt x="7742" y="58778"/>
                      </a:cubicBezTo>
                      <a:cubicBezTo>
                        <a:pt x="10220" y="67969"/>
                        <a:pt x="19679" y="73412"/>
                        <a:pt x="28871" y="70935"/>
                      </a:cubicBezTo>
                      <a:lnTo>
                        <a:pt x="139825" y="41028"/>
                      </a:lnTo>
                      <a:cubicBezTo>
                        <a:pt x="149016" y="38551"/>
                        <a:pt x="154459" y="29091"/>
                        <a:pt x="151982" y="19899"/>
                      </a:cubicBezTo>
                      <a:cubicBezTo>
                        <a:pt x="149504" y="10707"/>
                        <a:pt x="140044" y="5265"/>
                        <a:pt x="130853" y="774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20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5" name="자유형: 도형 24">
                  <a:extLst>
                    <a:ext uri="{FF2B5EF4-FFF2-40B4-BE49-F238E27FC236}">
                      <a16:creationId xmlns:a16="http://schemas.microsoft.com/office/drawing/2014/main" id="{030EF39C-06E4-496D-BE6A-11BDA4758BA3}"/>
                    </a:ext>
                  </a:extLst>
                </p:cNvPr>
                <p:cNvSpPr/>
                <p:nvPr/>
              </p:nvSpPr>
              <p:spPr>
                <a:xfrm>
                  <a:off x="4706753" y="3488485"/>
                  <a:ext cx="152400" cy="76200"/>
                </a:xfrm>
                <a:custGeom>
                  <a:avLst/>
                  <a:gdLst>
                    <a:gd name="connsiteX0" fmla="*/ 19899 w 152400"/>
                    <a:gd name="connsiteY0" fmla="*/ 41028 h 76200"/>
                    <a:gd name="connsiteX1" fmla="*/ 7742 w 152400"/>
                    <a:gd name="connsiteY1" fmla="*/ 19899 h 76200"/>
                    <a:gd name="connsiteX2" fmla="*/ 28871 w 152400"/>
                    <a:gd name="connsiteY2" fmla="*/ 7742 h 76200"/>
                    <a:gd name="connsiteX3" fmla="*/ 139825 w 152400"/>
                    <a:gd name="connsiteY3" fmla="*/ 37648 h 76200"/>
                    <a:gd name="connsiteX4" fmla="*/ 151982 w 152400"/>
                    <a:gd name="connsiteY4" fmla="*/ 58777 h 76200"/>
                    <a:gd name="connsiteX5" fmla="*/ 130853 w 152400"/>
                    <a:gd name="connsiteY5" fmla="*/ 70935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400" h="76200">
                      <a:moveTo>
                        <a:pt x="19899" y="41028"/>
                      </a:moveTo>
                      <a:cubicBezTo>
                        <a:pt x="10707" y="38551"/>
                        <a:pt x="5264" y="29091"/>
                        <a:pt x="7742" y="19899"/>
                      </a:cubicBezTo>
                      <a:cubicBezTo>
                        <a:pt x="10220" y="10707"/>
                        <a:pt x="19679" y="5264"/>
                        <a:pt x="28871" y="7742"/>
                      </a:cubicBezTo>
                      <a:lnTo>
                        <a:pt x="139825" y="37648"/>
                      </a:lnTo>
                      <a:cubicBezTo>
                        <a:pt x="149016" y="40126"/>
                        <a:pt x="154459" y="49586"/>
                        <a:pt x="151982" y="58777"/>
                      </a:cubicBezTo>
                      <a:cubicBezTo>
                        <a:pt x="149504" y="67969"/>
                        <a:pt x="140044" y="73412"/>
                        <a:pt x="130853" y="7093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20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79" name="그룹 78">
                <a:extLst>
                  <a:ext uri="{FF2B5EF4-FFF2-40B4-BE49-F238E27FC236}">
                    <a16:creationId xmlns:a16="http://schemas.microsoft.com/office/drawing/2014/main" id="{58F7628F-53EA-4563-A161-84D691D71818}"/>
                  </a:ext>
                </a:extLst>
              </p:cNvPr>
              <p:cNvGrpSpPr/>
              <p:nvPr/>
            </p:nvGrpSpPr>
            <p:grpSpPr>
              <a:xfrm>
                <a:off x="7315668" y="2060093"/>
                <a:ext cx="349619" cy="349619"/>
                <a:chOff x="7826103" y="1953680"/>
                <a:chExt cx="720190" cy="720190"/>
              </a:xfrm>
              <a:grpFill/>
            </p:grpSpPr>
            <p:sp>
              <p:nvSpPr>
                <p:cNvPr id="36" name="타원 35">
                  <a:extLst>
                    <a:ext uri="{FF2B5EF4-FFF2-40B4-BE49-F238E27FC236}">
                      <a16:creationId xmlns:a16="http://schemas.microsoft.com/office/drawing/2014/main" id="{16D8A652-DEC5-465A-B124-FC48FC98E4A8}"/>
                    </a:ext>
                  </a:extLst>
                </p:cNvPr>
                <p:cNvSpPr/>
                <p:nvPr/>
              </p:nvSpPr>
              <p:spPr>
                <a:xfrm>
                  <a:off x="7826103" y="1953680"/>
                  <a:ext cx="720190" cy="720190"/>
                </a:xfrm>
                <a:prstGeom prst="ellipse">
                  <a:avLst/>
                </a:prstGeom>
                <a:grpFill/>
                <a:ln w="222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grpSp>
              <p:nvGrpSpPr>
                <p:cNvPr id="78" name="그룹 77">
                  <a:extLst>
                    <a:ext uri="{FF2B5EF4-FFF2-40B4-BE49-F238E27FC236}">
                      <a16:creationId xmlns:a16="http://schemas.microsoft.com/office/drawing/2014/main" id="{A4D72286-84CC-4706-BD8D-A9E9E4D7ED61}"/>
                    </a:ext>
                  </a:extLst>
                </p:cNvPr>
                <p:cNvGrpSpPr/>
                <p:nvPr/>
              </p:nvGrpSpPr>
              <p:grpSpPr>
                <a:xfrm>
                  <a:off x="7900294" y="2075077"/>
                  <a:ext cx="575557" cy="461670"/>
                  <a:chOff x="4123849" y="3069431"/>
                  <a:chExt cx="895350" cy="718185"/>
                </a:xfrm>
                <a:grpFill/>
              </p:grpSpPr>
              <p:sp>
                <p:nvSpPr>
                  <p:cNvPr id="38" name="자유형: 도형 37">
                    <a:extLst>
                      <a:ext uri="{FF2B5EF4-FFF2-40B4-BE49-F238E27FC236}">
                        <a16:creationId xmlns:a16="http://schemas.microsoft.com/office/drawing/2014/main" id="{31F2CA4B-ECA0-494E-87EA-602421990F10}"/>
                      </a:ext>
                    </a:extLst>
                  </p:cNvPr>
                  <p:cNvSpPr/>
                  <p:nvPr/>
                </p:nvSpPr>
                <p:spPr>
                  <a:xfrm>
                    <a:off x="4123849" y="3069431"/>
                    <a:ext cx="771525" cy="457200"/>
                  </a:xfrm>
                  <a:custGeom>
                    <a:avLst/>
                    <a:gdLst>
                      <a:gd name="connsiteX0" fmla="*/ 190024 w 771525"/>
                      <a:gd name="connsiteY0" fmla="*/ 451009 h 457200"/>
                      <a:gd name="connsiteX1" fmla="*/ 372904 w 771525"/>
                      <a:gd name="connsiteY1" fmla="*/ 268129 h 457200"/>
                      <a:gd name="connsiteX2" fmla="*/ 270986 w 771525"/>
                      <a:gd name="connsiteY2" fmla="*/ 268129 h 457200"/>
                      <a:gd name="connsiteX3" fmla="*/ 450056 w 771525"/>
                      <a:gd name="connsiteY3" fmla="*/ 158591 h 457200"/>
                      <a:gd name="connsiteX4" fmla="*/ 582454 w 771525"/>
                      <a:gd name="connsiteY4" fmla="*/ 209074 h 457200"/>
                      <a:gd name="connsiteX5" fmla="*/ 768191 w 771525"/>
                      <a:gd name="connsiteY5" fmla="*/ 209074 h 457200"/>
                      <a:gd name="connsiteX6" fmla="*/ 450056 w 771525"/>
                      <a:gd name="connsiteY6" fmla="*/ 7144 h 457200"/>
                      <a:gd name="connsiteX7" fmla="*/ 110014 w 771525"/>
                      <a:gd name="connsiteY7" fmla="*/ 268129 h 457200"/>
                      <a:gd name="connsiteX8" fmla="*/ 7144 w 771525"/>
                      <a:gd name="connsiteY8" fmla="*/ 268129 h 457200"/>
                      <a:gd name="connsiteX9" fmla="*/ 190024 w 771525"/>
                      <a:gd name="connsiteY9" fmla="*/ 451009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71525" h="457200">
                        <a:moveTo>
                          <a:pt x="190024" y="451009"/>
                        </a:moveTo>
                        <a:lnTo>
                          <a:pt x="372904" y="268129"/>
                        </a:lnTo>
                        <a:lnTo>
                          <a:pt x="270986" y="268129"/>
                        </a:lnTo>
                        <a:cubicBezTo>
                          <a:pt x="304324" y="203359"/>
                          <a:pt x="371951" y="158591"/>
                          <a:pt x="450056" y="158591"/>
                        </a:cubicBezTo>
                        <a:cubicBezTo>
                          <a:pt x="500539" y="158591"/>
                          <a:pt x="547211" y="177641"/>
                          <a:pt x="582454" y="209074"/>
                        </a:cubicBezTo>
                        <a:lnTo>
                          <a:pt x="768191" y="209074"/>
                        </a:lnTo>
                        <a:cubicBezTo>
                          <a:pt x="711994" y="89059"/>
                          <a:pt x="590074" y="7144"/>
                          <a:pt x="450056" y="7144"/>
                        </a:cubicBezTo>
                        <a:cubicBezTo>
                          <a:pt x="287179" y="7144"/>
                          <a:pt x="150019" y="117634"/>
                          <a:pt x="110014" y="268129"/>
                        </a:cubicBezTo>
                        <a:lnTo>
                          <a:pt x="7144" y="268129"/>
                        </a:lnTo>
                        <a:lnTo>
                          <a:pt x="190024" y="45100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200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sp>
                <p:nvSpPr>
                  <p:cNvPr id="39" name="자유형: 도형 38">
                    <a:extLst>
                      <a:ext uri="{FF2B5EF4-FFF2-40B4-BE49-F238E27FC236}">
                        <a16:creationId xmlns:a16="http://schemas.microsoft.com/office/drawing/2014/main" id="{604DBBE1-1277-4646-9213-BE50A9384BC1}"/>
                      </a:ext>
                    </a:extLst>
                  </p:cNvPr>
                  <p:cNvSpPr/>
                  <p:nvPr/>
                </p:nvSpPr>
                <p:spPr>
                  <a:xfrm>
                    <a:off x="4247674" y="3330416"/>
                    <a:ext cx="771525" cy="457200"/>
                  </a:xfrm>
                  <a:custGeom>
                    <a:avLst/>
                    <a:gdLst>
                      <a:gd name="connsiteX0" fmla="*/ 768191 w 771525"/>
                      <a:gd name="connsiteY0" fmla="*/ 190024 h 457200"/>
                      <a:gd name="connsiteX1" fmla="*/ 585311 w 771525"/>
                      <a:gd name="connsiteY1" fmla="*/ 7144 h 457200"/>
                      <a:gd name="connsiteX2" fmla="*/ 402431 w 771525"/>
                      <a:gd name="connsiteY2" fmla="*/ 190024 h 457200"/>
                      <a:gd name="connsiteX3" fmla="*/ 505301 w 771525"/>
                      <a:gd name="connsiteY3" fmla="*/ 190024 h 457200"/>
                      <a:gd name="connsiteX4" fmla="*/ 326231 w 771525"/>
                      <a:gd name="connsiteY4" fmla="*/ 299561 h 457200"/>
                      <a:gd name="connsiteX5" fmla="*/ 193834 w 771525"/>
                      <a:gd name="connsiteY5" fmla="*/ 249079 h 457200"/>
                      <a:gd name="connsiteX6" fmla="*/ 7144 w 771525"/>
                      <a:gd name="connsiteY6" fmla="*/ 249079 h 457200"/>
                      <a:gd name="connsiteX7" fmla="*/ 326231 w 771525"/>
                      <a:gd name="connsiteY7" fmla="*/ 451009 h 457200"/>
                      <a:gd name="connsiteX8" fmla="*/ 666274 w 771525"/>
                      <a:gd name="connsiteY8" fmla="*/ 190024 h 457200"/>
                      <a:gd name="connsiteX9" fmla="*/ 768191 w 771525"/>
                      <a:gd name="connsiteY9" fmla="*/ 190024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71525" h="457200">
                        <a:moveTo>
                          <a:pt x="768191" y="190024"/>
                        </a:moveTo>
                        <a:lnTo>
                          <a:pt x="585311" y="7144"/>
                        </a:lnTo>
                        <a:lnTo>
                          <a:pt x="402431" y="190024"/>
                        </a:lnTo>
                        <a:lnTo>
                          <a:pt x="505301" y="190024"/>
                        </a:lnTo>
                        <a:cubicBezTo>
                          <a:pt x="471964" y="254794"/>
                          <a:pt x="404336" y="299561"/>
                          <a:pt x="326231" y="299561"/>
                        </a:cubicBezTo>
                        <a:cubicBezTo>
                          <a:pt x="275749" y="299561"/>
                          <a:pt x="229076" y="280511"/>
                          <a:pt x="193834" y="249079"/>
                        </a:cubicBezTo>
                        <a:lnTo>
                          <a:pt x="7144" y="249079"/>
                        </a:lnTo>
                        <a:cubicBezTo>
                          <a:pt x="64294" y="369094"/>
                          <a:pt x="185261" y="451009"/>
                          <a:pt x="326231" y="451009"/>
                        </a:cubicBezTo>
                        <a:cubicBezTo>
                          <a:pt x="489109" y="451009"/>
                          <a:pt x="626269" y="340519"/>
                          <a:pt x="666274" y="190024"/>
                        </a:cubicBezTo>
                        <a:lnTo>
                          <a:pt x="768191" y="19002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200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</p:grpSp>
          </p:grpSp>
        </p:grpSp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858C288C-2AEE-46BF-94CC-474D81327C99}"/>
                </a:ext>
              </a:extLst>
            </p:cNvPr>
            <p:cNvSpPr/>
            <p:nvPr/>
          </p:nvSpPr>
          <p:spPr>
            <a:xfrm>
              <a:off x="415702" y="3224098"/>
              <a:ext cx="1247508" cy="372410"/>
            </a:xfrm>
            <a:prstGeom prst="rect">
              <a:avLst/>
            </a:prstGeom>
            <a:solidFill>
              <a:srgbClr val="A279B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5CB62D09-27A4-4D7A-8378-19C0B1840258}"/>
                </a:ext>
              </a:extLst>
            </p:cNvPr>
            <p:cNvSpPr/>
            <p:nvPr/>
          </p:nvSpPr>
          <p:spPr>
            <a:xfrm>
              <a:off x="566695" y="3225637"/>
              <a:ext cx="9643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음성장애</a:t>
              </a: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C97C90EE-F2DD-44C9-B61B-3F301734C108}"/>
              </a:ext>
            </a:extLst>
          </p:cNvPr>
          <p:cNvGrpSpPr/>
          <p:nvPr/>
        </p:nvGrpSpPr>
        <p:grpSpPr>
          <a:xfrm>
            <a:off x="4245757" y="3189567"/>
            <a:ext cx="1829245" cy="1702054"/>
            <a:chOff x="4129046" y="3224099"/>
            <a:chExt cx="1829245" cy="1702054"/>
          </a:xfrm>
        </p:grpSpPr>
        <p:sp>
          <p:nvSpPr>
            <p:cNvPr id="70" name="직각 삼각형 69">
              <a:extLst>
                <a:ext uri="{FF2B5EF4-FFF2-40B4-BE49-F238E27FC236}">
                  <a16:creationId xmlns:a16="http://schemas.microsoft.com/office/drawing/2014/main" id="{9F5D646C-9997-4873-B736-C2C150F2DA27}"/>
                </a:ext>
              </a:extLst>
            </p:cNvPr>
            <p:cNvSpPr/>
            <p:nvPr/>
          </p:nvSpPr>
          <p:spPr>
            <a:xfrm rot="10800000">
              <a:off x="4129046" y="3593807"/>
              <a:ext cx="104017" cy="120347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1" name="사각형: 둥근 모서리 50">
              <a:extLst>
                <a:ext uri="{FF2B5EF4-FFF2-40B4-BE49-F238E27FC236}">
                  <a16:creationId xmlns:a16="http://schemas.microsoft.com/office/drawing/2014/main" id="{B1B06AFA-0F74-4AA9-9DF8-BD28024408D6}"/>
                </a:ext>
              </a:extLst>
            </p:cNvPr>
            <p:cNvSpPr/>
            <p:nvPr/>
          </p:nvSpPr>
          <p:spPr>
            <a:xfrm>
              <a:off x="4208667" y="3284317"/>
              <a:ext cx="1749624" cy="1641836"/>
            </a:xfrm>
            <a:prstGeom prst="roundRect">
              <a:avLst>
                <a:gd name="adj" fmla="val 6666"/>
              </a:avLst>
            </a:prstGeom>
            <a:solidFill>
              <a:schemeClr val="bg1"/>
            </a:solidFill>
            <a:ln w="1587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F6129847-425B-4E81-84E3-65E030C6E5BD}"/>
                </a:ext>
              </a:extLst>
            </p:cNvPr>
            <p:cNvSpPr/>
            <p:nvPr/>
          </p:nvSpPr>
          <p:spPr>
            <a:xfrm>
              <a:off x="4761067" y="4471010"/>
              <a:ext cx="7328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실어증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C6C3C33B-A3E8-46B5-9CFC-83C826B9D764}"/>
                </a:ext>
              </a:extLst>
            </p:cNvPr>
            <p:cNvGrpSpPr/>
            <p:nvPr/>
          </p:nvGrpSpPr>
          <p:grpSpPr>
            <a:xfrm>
              <a:off x="4671963" y="3841372"/>
              <a:ext cx="798904" cy="606497"/>
              <a:chOff x="5076125" y="3905644"/>
              <a:chExt cx="798904" cy="606497"/>
            </a:xfrm>
            <a:solidFill>
              <a:srgbClr val="A279B3"/>
            </a:solidFill>
          </p:grpSpPr>
          <p:pic>
            <p:nvPicPr>
              <p:cNvPr id="82" name="그래픽 81" descr="사용자">
                <a:extLst>
                  <a:ext uri="{FF2B5EF4-FFF2-40B4-BE49-F238E27FC236}">
                    <a16:creationId xmlns:a16="http://schemas.microsoft.com/office/drawing/2014/main" id="{2B1C72F3-B9FA-4069-9A2F-92F33375F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076125" y="4057060"/>
                <a:ext cx="455081" cy="455081"/>
              </a:xfrm>
              <a:prstGeom prst="rect">
                <a:avLst/>
              </a:prstGeom>
            </p:spPr>
          </p:pic>
          <p:grpSp>
            <p:nvGrpSpPr>
              <p:cNvPr id="89" name="그룹 88">
                <a:extLst>
                  <a:ext uri="{FF2B5EF4-FFF2-40B4-BE49-F238E27FC236}">
                    <a16:creationId xmlns:a16="http://schemas.microsoft.com/office/drawing/2014/main" id="{9FDD6679-3576-40E3-8147-3F34C9BB199C}"/>
                  </a:ext>
                </a:extLst>
              </p:cNvPr>
              <p:cNvGrpSpPr/>
              <p:nvPr/>
            </p:nvGrpSpPr>
            <p:grpSpPr>
              <a:xfrm>
                <a:off x="5394674" y="3905644"/>
                <a:ext cx="480355" cy="480355"/>
                <a:chOff x="4183856" y="2921793"/>
                <a:chExt cx="771525" cy="771525"/>
              </a:xfrm>
              <a:grpFill/>
            </p:grpSpPr>
            <p:sp>
              <p:nvSpPr>
                <p:cNvPr id="86" name="자유형: 도형 85">
                  <a:extLst>
                    <a:ext uri="{FF2B5EF4-FFF2-40B4-BE49-F238E27FC236}">
                      <a16:creationId xmlns:a16="http://schemas.microsoft.com/office/drawing/2014/main" id="{C6FC19FC-BF7F-456E-ACEA-FFB43F945D3E}"/>
                    </a:ext>
                  </a:extLst>
                </p:cNvPr>
                <p:cNvSpPr/>
                <p:nvPr/>
              </p:nvSpPr>
              <p:spPr>
                <a:xfrm>
                  <a:off x="4531709" y="3222783"/>
                  <a:ext cx="190500" cy="266700"/>
                </a:xfrm>
                <a:custGeom>
                  <a:avLst/>
                  <a:gdLst>
                    <a:gd name="connsiteX0" fmla="*/ 192024 w 190500"/>
                    <a:gd name="connsiteY0" fmla="*/ 261461 h 266700"/>
                    <a:gd name="connsiteX1" fmla="*/ 192024 w 190500"/>
                    <a:gd name="connsiteY1" fmla="*/ 7144 h 266700"/>
                    <a:gd name="connsiteX2" fmla="*/ 7144 w 190500"/>
                    <a:gd name="connsiteY2" fmla="*/ 192024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500" h="266700">
                      <a:moveTo>
                        <a:pt x="192024" y="261461"/>
                      </a:moveTo>
                      <a:lnTo>
                        <a:pt x="192024" y="7144"/>
                      </a:lnTo>
                      <a:lnTo>
                        <a:pt x="7144" y="19202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20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7" name="자유형: 도형 86">
                  <a:extLst>
                    <a:ext uri="{FF2B5EF4-FFF2-40B4-BE49-F238E27FC236}">
                      <a16:creationId xmlns:a16="http://schemas.microsoft.com/office/drawing/2014/main" id="{FDAC2F02-D551-44A6-9998-7288E2BF7921}"/>
                    </a:ext>
                  </a:extLst>
                </p:cNvPr>
                <p:cNvSpPr/>
                <p:nvPr/>
              </p:nvSpPr>
              <p:spPr>
                <a:xfrm>
                  <a:off x="4735640" y="3146583"/>
                  <a:ext cx="114300" cy="371475"/>
                </a:xfrm>
                <a:custGeom>
                  <a:avLst/>
                  <a:gdLst>
                    <a:gd name="connsiteX0" fmla="*/ 64294 w 114300"/>
                    <a:gd name="connsiteY0" fmla="*/ 104870 h 371475"/>
                    <a:gd name="connsiteX1" fmla="*/ 64294 w 114300"/>
                    <a:gd name="connsiteY1" fmla="*/ 7144 h 371475"/>
                    <a:gd name="connsiteX2" fmla="*/ 7144 w 114300"/>
                    <a:gd name="connsiteY2" fmla="*/ 64294 h 371475"/>
                    <a:gd name="connsiteX3" fmla="*/ 7144 w 114300"/>
                    <a:gd name="connsiteY3" fmla="*/ 337661 h 371475"/>
                    <a:gd name="connsiteX4" fmla="*/ 35719 w 114300"/>
                    <a:gd name="connsiteY4" fmla="*/ 366236 h 371475"/>
                    <a:gd name="connsiteX5" fmla="*/ 64294 w 114300"/>
                    <a:gd name="connsiteY5" fmla="*/ 337661 h 371475"/>
                    <a:gd name="connsiteX6" fmla="*/ 64294 w 114300"/>
                    <a:gd name="connsiteY6" fmla="*/ 218027 h 371475"/>
                    <a:gd name="connsiteX7" fmla="*/ 112871 w 114300"/>
                    <a:gd name="connsiteY7" fmla="*/ 161449 h 371475"/>
                    <a:gd name="connsiteX8" fmla="*/ 64294 w 114300"/>
                    <a:gd name="connsiteY8" fmla="*/ 104870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300" h="371475">
                      <a:moveTo>
                        <a:pt x="64294" y="104870"/>
                      </a:moveTo>
                      <a:lnTo>
                        <a:pt x="64294" y="7144"/>
                      </a:lnTo>
                      <a:lnTo>
                        <a:pt x="7144" y="64294"/>
                      </a:lnTo>
                      <a:lnTo>
                        <a:pt x="7144" y="337661"/>
                      </a:lnTo>
                      <a:cubicBezTo>
                        <a:pt x="7144" y="353378"/>
                        <a:pt x="20002" y="366236"/>
                        <a:pt x="35719" y="366236"/>
                      </a:cubicBezTo>
                      <a:cubicBezTo>
                        <a:pt x="51530" y="366236"/>
                        <a:pt x="64294" y="353378"/>
                        <a:pt x="64294" y="337661"/>
                      </a:cubicBezTo>
                      <a:lnTo>
                        <a:pt x="64294" y="218027"/>
                      </a:lnTo>
                      <a:cubicBezTo>
                        <a:pt x="91726" y="214122"/>
                        <a:pt x="112871" y="190310"/>
                        <a:pt x="112871" y="161449"/>
                      </a:cubicBezTo>
                      <a:cubicBezTo>
                        <a:pt x="112871" y="132493"/>
                        <a:pt x="91726" y="108680"/>
                        <a:pt x="64294" y="10487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20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8" name="자유형: 도형 87">
                  <a:extLst>
                    <a:ext uri="{FF2B5EF4-FFF2-40B4-BE49-F238E27FC236}">
                      <a16:creationId xmlns:a16="http://schemas.microsoft.com/office/drawing/2014/main" id="{00DCDF9D-69B6-4D07-9352-D8F011903247}"/>
                    </a:ext>
                  </a:extLst>
                </p:cNvPr>
                <p:cNvSpPr/>
                <p:nvPr/>
              </p:nvSpPr>
              <p:spPr>
                <a:xfrm>
                  <a:off x="4183856" y="2921793"/>
                  <a:ext cx="771525" cy="771525"/>
                </a:xfrm>
                <a:custGeom>
                  <a:avLst/>
                  <a:gdLst>
                    <a:gd name="connsiteX0" fmla="*/ 388144 w 771525"/>
                    <a:gd name="connsiteY0" fmla="*/ 7144 h 771525"/>
                    <a:gd name="connsiteX1" fmla="*/ 7144 w 771525"/>
                    <a:gd name="connsiteY1" fmla="*/ 388144 h 771525"/>
                    <a:gd name="connsiteX2" fmla="*/ 388144 w 771525"/>
                    <a:gd name="connsiteY2" fmla="*/ 769144 h 771525"/>
                    <a:gd name="connsiteX3" fmla="*/ 769144 w 771525"/>
                    <a:gd name="connsiteY3" fmla="*/ 388144 h 771525"/>
                    <a:gd name="connsiteX4" fmla="*/ 388144 w 771525"/>
                    <a:gd name="connsiteY4" fmla="*/ 7144 h 771525"/>
                    <a:gd name="connsiteX5" fmla="*/ 231458 w 771525"/>
                    <a:gd name="connsiteY5" fmla="*/ 476726 h 771525"/>
                    <a:gd name="connsiteX6" fmla="*/ 265843 w 771525"/>
                    <a:gd name="connsiteY6" fmla="*/ 476726 h 771525"/>
                    <a:gd name="connsiteX7" fmla="*/ 239459 w 771525"/>
                    <a:gd name="connsiteY7" fmla="*/ 503111 h 771525"/>
                    <a:gd name="connsiteX8" fmla="*/ 231458 w 771525"/>
                    <a:gd name="connsiteY8" fmla="*/ 476726 h 771525"/>
                    <a:gd name="connsiteX9" fmla="*/ 54769 w 771525"/>
                    <a:gd name="connsiteY9" fmla="*/ 388144 h 771525"/>
                    <a:gd name="connsiteX10" fmla="*/ 388144 w 771525"/>
                    <a:gd name="connsiteY10" fmla="*/ 54769 h 771525"/>
                    <a:gd name="connsiteX11" fmla="*/ 606266 w 771525"/>
                    <a:gd name="connsiteY11" fmla="*/ 136303 h 771525"/>
                    <a:gd name="connsiteX12" fmla="*/ 512921 w 771525"/>
                    <a:gd name="connsiteY12" fmla="*/ 229648 h 771525"/>
                    <a:gd name="connsiteX13" fmla="*/ 311658 w 771525"/>
                    <a:gd name="connsiteY13" fmla="*/ 305276 h 771525"/>
                    <a:gd name="connsiteX14" fmla="*/ 311658 w 771525"/>
                    <a:gd name="connsiteY14" fmla="*/ 430911 h 771525"/>
                    <a:gd name="connsiteX15" fmla="*/ 292608 w 771525"/>
                    <a:gd name="connsiteY15" fmla="*/ 449961 h 771525"/>
                    <a:gd name="connsiteX16" fmla="*/ 292608 w 771525"/>
                    <a:gd name="connsiteY16" fmla="*/ 305276 h 771525"/>
                    <a:gd name="connsiteX17" fmla="*/ 140208 w 771525"/>
                    <a:gd name="connsiteY17" fmla="*/ 305276 h 771525"/>
                    <a:gd name="connsiteX18" fmla="*/ 111633 w 771525"/>
                    <a:gd name="connsiteY18" fmla="*/ 333851 h 771525"/>
                    <a:gd name="connsiteX19" fmla="*/ 111633 w 771525"/>
                    <a:gd name="connsiteY19" fmla="*/ 448151 h 771525"/>
                    <a:gd name="connsiteX20" fmla="*/ 140208 w 771525"/>
                    <a:gd name="connsiteY20" fmla="*/ 476726 h 771525"/>
                    <a:gd name="connsiteX21" fmla="*/ 172212 w 771525"/>
                    <a:gd name="connsiteY21" fmla="*/ 476726 h 771525"/>
                    <a:gd name="connsiteX22" fmla="*/ 193643 w 771525"/>
                    <a:gd name="connsiteY22" fmla="*/ 548926 h 771525"/>
                    <a:gd name="connsiteX23" fmla="*/ 136303 w 771525"/>
                    <a:gd name="connsiteY23" fmla="*/ 606266 h 771525"/>
                    <a:gd name="connsiteX24" fmla="*/ 54769 w 771525"/>
                    <a:gd name="connsiteY24" fmla="*/ 388144 h 771525"/>
                    <a:gd name="connsiteX25" fmla="*/ 388144 w 771525"/>
                    <a:gd name="connsiteY25" fmla="*/ 721519 h 771525"/>
                    <a:gd name="connsiteX26" fmla="*/ 191167 w 771525"/>
                    <a:gd name="connsiteY26" fmla="*/ 656844 h 771525"/>
                    <a:gd name="connsiteX27" fmla="*/ 170021 w 771525"/>
                    <a:gd name="connsiteY27" fmla="*/ 639985 h 771525"/>
                    <a:gd name="connsiteX28" fmla="*/ 221933 w 771525"/>
                    <a:gd name="connsiteY28" fmla="*/ 588074 h 771525"/>
                    <a:gd name="connsiteX29" fmla="*/ 222028 w 771525"/>
                    <a:gd name="connsiteY29" fmla="*/ 588074 h 771525"/>
                    <a:gd name="connsiteX30" fmla="*/ 254889 w 771525"/>
                    <a:gd name="connsiteY30" fmla="*/ 555117 h 771525"/>
                    <a:gd name="connsiteX31" fmla="*/ 639985 w 771525"/>
                    <a:gd name="connsiteY31" fmla="*/ 170021 h 771525"/>
                    <a:gd name="connsiteX32" fmla="*/ 656844 w 771525"/>
                    <a:gd name="connsiteY32" fmla="*/ 191167 h 771525"/>
                    <a:gd name="connsiteX33" fmla="*/ 721519 w 771525"/>
                    <a:gd name="connsiteY33" fmla="*/ 388144 h 771525"/>
                    <a:gd name="connsiteX34" fmla="*/ 388144 w 771525"/>
                    <a:gd name="connsiteY34" fmla="*/ 721519 h 771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771525" h="771525">
                      <a:moveTo>
                        <a:pt x="388144" y="7144"/>
                      </a:moveTo>
                      <a:cubicBezTo>
                        <a:pt x="178022" y="7144"/>
                        <a:pt x="7144" y="178022"/>
                        <a:pt x="7144" y="388144"/>
                      </a:cubicBezTo>
                      <a:cubicBezTo>
                        <a:pt x="7144" y="598265"/>
                        <a:pt x="178022" y="769144"/>
                        <a:pt x="388144" y="769144"/>
                      </a:cubicBezTo>
                      <a:cubicBezTo>
                        <a:pt x="598265" y="769144"/>
                        <a:pt x="769144" y="598265"/>
                        <a:pt x="769144" y="388144"/>
                      </a:cubicBezTo>
                      <a:cubicBezTo>
                        <a:pt x="769144" y="178022"/>
                        <a:pt x="598265" y="7144"/>
                        <a:pt x="388144" y="7144"/>
                      </a:cubicBezTo>
                      <a:close/>
                      <a:moveTo>
                        <a:pt x="231458" y="476726"/>
                      </a:moveTo>
                      <a:lnTo>
                        <a:pt x="265843" y="476726"/>
                      </a:lnTo>
                      <a:lnTo>
                        <a:pt x="239459" y="503111"/>
                      </a:lnTo>
                      <a:lnTo>
                        <a:pt x="231458" y="476726"/>
                      </a:lnTo>
                      <a:close/>
                      <a:moveTo>
                        <a:pt x="54769" y="388144"/>
                      </a:moveTo>
                      <a:cubicBezTo>
                        <a:pt x="54769" y="204311"/>
                        <a:pt x="204311" y="54769"/>
                        <a:pt x="388144" y="54769"/>
                      </a:cubicBezTo>
                      <a:cubicBezTo>
                        <a:pt x="471488" y="54769"/>
                        <a:pt x="547783" y="85630"/>
                        <a:pt x="606266" y="136303"/>
                      </a:cubicBezTo>
                      <a:lnTo>
                        <a:pt x="512921" y="229648"/>
                      </a:lnTo>
                      <a:lnTo>
                        <a:pt x="311658" y="305276"/>
                      </a:lnTo>
                      <a:lnTo>
                        <a:pt x="311658" y="430911"/>
                      </a:lnTo>
                      <a:lnTo>
                        <a:pt x="292608" y="449961"/>
                      </a:lnTo>
                      <a:lnTo>
                        <a:pt x="292608" y="305276"/>
                      </a:lnTo>
                      <a:lnTo>
                        <a:pt x="140208" y="305276"/>
                      </a:lnTo>
                      <a:cubicBezTo>
                        <a:pt x="124396" y="305276"/>
                        <a:pt x="111633" y="318040"/>
                        <a:pt x="111633" y="333851"/>
                      </a:cubicBezTo>
                      <a:lnTo>
                        <a:pt x="111633" y="448151"/>
                      </a:lnTo>
                      <a:cubicBezTo>
                        <a:pt x="111633" y="463868"/>
                        <a:pt x="124396" y="476726"/>
                        <a:pt x="140208" y="476726"/>
                      </a:cubicBezTo>
                      <a:lnTo>
                        <a:pt x="172212" y="476726"/>
                      </a:lnTo>
                      <a:lnTo>
                        <a:pt x="193643" y="548926"/>
                      </a:lnTo>
                      <a:lnTo>
                        <a:pt x="136303" y="606266"/>
                      </a:lnTo>
                      <a:cubicBezTo>
                        <a:pt x="85630" y="547783"/>
                        <a:pt x="54769" y="471488"/>
                        <a:pt x="54769" y="388144"/>
                      </a:cubicBezTo>
                      <a:close/>
                      <a:moveTo>
                        <a:pt x="388144" y="721519"/>
                      </a:moveTo>
                      <a:cubicBezTo>
                        <a:pt x="314516" y="721519"/>
                        <a:pt x="246317" y="697421"/>
                        <a:pt x="191167" y="656844"/>
                      </a:cubicBezTo>
                      <a:cubicBezTo>
                        <a:pt x="183833" y="651510"/>
                        <a:pt x="176784" y="645890"/>
                        <a:pt x="170021" y="639985"/>
                      </a:cubicBezTo>
                      <a:lnTo>
                        <a:pt x="221933" y="588074"/>
                      </a:lnTo>
                      <a:lnTo>
                        <a:pt x="222028" y="588074"/>
                      </a:lnTo>
                      <a:lnTo>
                        <a:pt x="254889" y="555117"/>
                      </a:lnTo>
                      <a:lnTo>
                        <a:pt x="639985" y="170021"/>
                      </a:lnTo>
                      <a:cubicBezTo>
                        <a:pt x="645890" y="176784"/>
                        <a:pt x="651510" y="183833"/>
                        <a:pt x="656844" y="191167"/>
                      </a:cubicBezTo>
                      <a:cubicBezTo>
                        <a:pt x="697421" y="246317"/>
                        <a:pt x="721519" y="314516"/>
                        <a:pt x="721519" y="388144"/>
                      </a:cubicBezTo>
                      <a:cubicBezTo>
                        <a:pt x="721519" y="571976"/>
                        <a:pt x="571976" y="721519"/>
                        <a:pt x="388144" y="7215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20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sp>
          <p:nvSpPr>
            <p:cNvPr id="68" name="직사각형 67">
              <a:extLst>
                <a:ext uri="{FF2B5EF4-FFF2-40B4-BE49-F238E27FC236}">
                  <a16:creationId xmlns:a16="http://schemas.microsoft.com/office/drawing/2014/main" id="{0427C029-4BB7-4C10-9244-F35BB1BDE9CC}"/>
                </a:ext>
              </a:extLst>
            </p:cNvPr>
            <p:cNvSpPr/>
            <p:nvPr/>
          </p:nvSpPr>
          <p:spPr>
            <a:xfrm>
              <a:off x="4129048" y="3224099"/>
              <a:ext cx="1548810" cy="372409"/>
            </a:xfrm>
            <a:prstGeom prst="rect">
              <a:avLst/>
            </a:prstGeom>
            <a:solidFill>
              <a:srgbClr val="A279B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06FF34CE-414A-47EC-8FD0-651EF721DF52}"/>
                </a:ext>
              </a:extLst>
            </p:cNvPr>
            <p:cNvSpPr/>
            <p:nvPr/>
          </p:nvSpPr>
          <p:spPr>
            <a:xfrm>
              <a:off x="4208667" y="3225637"/>
              <a:ext cx="15488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b="1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언어중추 손상</a:t>
              </a: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5EF3A629-5890-47CD-ADF5-4C70535AAD12}"/>
              </a:ext>
            </a:extLst>
          </p:cNvPr>
          <p:cNvGrpSpPr/>
          <p:nvPr/>
        </p:nvGrpSpPr>
        <p:grpSpPr>
          <a:xfrm>
            <a:off x="6200879" y="3189567"/>
            <a:ext cx="1893353" cy="1702054"/>
            <a:chOff x="6084168" y="3224099"/>
            <a:chExt cx="1893353" cy="1702054"/>
          </a:xfrm>
        </p:grpSpPr>
        <p:sp>
          <p:nvSpPr>
            <p:cNvPr id="77" name="직각 삼각형 76">
              <a:extLst>
                <a:ext uri="{FF2B5EF4-FFF2-40B4-BE49-F238E27FC236}">
                  <a16:creationId xmlns:a16="http://schemas.microsoft.com/office/drawing/2014/main" id="{3D03B3E1-F694-4110-8204-01950E6FDEA5}"/>
                </a:ext>
              </a:extLst>
            </p:cNvPr>
            <p:cNvSpPr/>
            <p:nvPr/>
          </p:nvSpPr>
          <p:spPr>
            <a:xfrm rot="10800000">
              <a:off x="6084168" y="3593807"/>
              <a:ext cx="104017" cy="120347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id="{493051EB-DFAB-464F-91C4-EE3D1FBD8D8C}"/>
                </a:ext>
              </a:extLst>
            </p:cNvPr>
            <p:cNvSpPr/>
            <p:nvPr/>
          </p:nvSpPr>
          <p:spPr>
            <a:xfrm>
              <a:off x="6176239" y="3264841"/>
              <a:ext cx="1801282" cy="1661312"/>
            </a:xfrm>
            <a:prstGeom prst="roundRect">
              <a:avLst>
                <a:gd name="adj" fmla="val 6077"/>
              </a:avLst>
            </a:prstGeom>
            <a:solidFill>
              <a:schemeClr val="bg1"/>
            </a:solidFill>
            <a:ln w="1587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3EA1C1A0-9AE8-4AA6-A824-ED02E4ACDA34}"/>
                </a:ext>
              </a:extLst>
            </p:cNvPr>
            <p:cNvSpPr/>
            <p:nvPr/>
          </p:nvSpPr>
          <p:spPr>
            <a:xfrm>
              <a:off x="6321705" y="4471010"/>
              <a:ext cx="15103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발달성</a:t>
              </a:r>
              <a:r>
                <a:rPr lang="ko-KR" altLang="en-US" sz="16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언어장애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A1ACC83A-8133-40D6-92BB-735BC11688E1}"/>
                </a:ext>
              </a:extLst>
            </p:cNvPr>
            <p:cNvGrpSpPr/>
            <p:nvPr/>
          </p:nvGrpSpPr>
          <p:grpSpPr>
            <a:xfrm>
              <a:off x="6822798" y="3838501"/>
              <a:ext cx="508165" cy="506731"/>
              <a:chOff x="7080388" y="3914244"/>
              <a:chExt cx="508165" cy="506731"/>
            </a:xfrm>
            <a:solidFill>
              <a:srgbClr val="A279B3"/>
            </a:solidFill>
          </p:grpSpPr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10371DC0-C902-4FCC-AC7D-0E019A26EBB7}"/>
                  </a:ext>
                </a:extLst>
              </p:cNvPr>
              <p:cNvSpPr/>
              <p:nvPr/>
            </p:nvSpPr>
            <p:spPr>
              <a:xfrm>
                <a:off x="7253596" y="4094606"/>
                <a:ext cx="334957" cy="326368"/>
              </a:xfrm>
              <a:custGeom>
                <a:avLst/>
                <a:gdLst>
                  <a:gd name="connsiteX0" fmla="*/ 53178 w 371475"/>
                  <a:gd name="connsiteY0" fmla="*/ 7144 h 361950"/>
                  <a:gd name="connsiteX1" fmla="*/ 53178 w 371475"/>
                  <a:gd name="connsiteY1" fmla="*/ 54769 h 361950"/>
                  <a:gd name="connsiteX2" fmla="*/ 9048 w 371475"/>
                  <a:gd name="connsiteY2" fmla="*/ 143027 h 361950"/>
                  <a:gd name="connsiteX3" fmla="*/ 17092 w 371475"/>
                  <a:gd name="connsiteY3" fmla="*/ 167168 h 361950"/>
                  <a:gd name="connsiteX4" fmla="*/ 25145 w 371475"/>
                  <a:gd name="connsiteY4" fmla="*/ 169069 h 361950"/>
                  <a:gd name="connsiteX5" fmla="*/ 53178 w 371475"/>
                  <a:gd name="connsiteY5" fmla="*/ 169069 h 361950"/>
                  <a:gd name="connsiteX6" fmla="*/ 53178 w 371475"/>
                  <a:gd name="connsiteY6" fmla="*/ 274301 h 361950"/>
                  <a:gd name="connsiteX7" fmla="*/ 81295 w 371475"/>
                  <a:gd name="connsiteY7" fmla="*/ 302419 h 361950"/>
                  <a:gd name="connsiteX8" fmla="*/ 148428 w 371475"/>
                  <a:gd name="connsiteY8" fmla="*/ 294208 h 361950"/>
                  <a:gd name="connsiteX9" fmla="*/ 148428 w 371475"/>
                  <a:gd name="connsiteY9" fmla="*/ 359569 h 361950"/>
                  <a:gd name="connsiteX10" fmla="*/ 300828 w 371475"/>
                  <a:gd name="connsiteY10" fmla="*/ 359569 h 361950"/>
                  <a:gd name="connsiteX11" fmla="*/ 300828 w 371475"/>
                  <a:gd name="connsiteY11" fmla="*/ 197644 h 361950"/>
                  <a:gd name="connsiteX12" fmla="*/ 363035 w 371475"/>
                  <a:gd name="connsiteY12" fmla="*/ 93745 h 361950"/>
                  <a:gd name="connsiteX13" fmla="*/ 367503 w 371475"/>
                  <a:gd name="connsiteY13" fmla="*/ 52673 h 361950"/>
                  <a:gd name="connsiteX14" fmla="*/ 367503 w 371475"/>
                  <a:gd name="connsiteY14" fmla="*/ 7144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475" h="361950">
                    <a:moveTo>
                      <a:pt x="53178" y="7144"/>
                    </a:moveTo>
                    <a:lnTo>
                      <a:pt x="53178" y="54769"/>
                    </a:lnTo>
                    <a:lnTo>
                      <a:pt x="9048" y="143027"/>
                    </a:lnTo>
                    <a:cubicBezTo>
                      <a:pt x="4603" y="151915"/>
                      <a:pt x="8204" y="162723"/>
                      <a:pt x="17092" y="167168"/>
                    </a:cubicBezTo>
                    <a:cubicBezTo>
                      <a:pt x="19592" y="168419"/>
                      <a:pt x="22350" y="169070"/>
                      <a:pt x="25145" y="169069"/>
                    </a:cubicBezTo>
                    <a:lnTo>
                      <a:pt x="53178" y="169069"/>
                    </a:lnTo>
                    <a:lnTo>
                      <a:pt x="53178" y="274301"/>
                    </a:lnTo>
                    <a:cubicBezTo>
                      <a:pt x="53178" y="289830"/>
                      <a:pt x="65766" y="302419"/>
                      <a:pt x="81295" y="302419"/>
                    </a:cubicBezTo>
                    <a:cubicBezTo>
                      <a:pt x="103922" y="302399"/>
                      <a:pt x="126463" y="299642"/>
                      <a:pt x="148428" y="294208"/>
                    </a:cubicBezTo>
                    <a:lnTo>
                      <a:pt x="148428" y="359569"/>
                    </a:lnTo>
                    <a:lnTo>
                      <a:pt x="300828" y="359569"/>
                    </a:lnTo>
                    <a:lnTo>
                      <a:pt x="300828" y="197644"/>
                    </a:lnTo>
                    <a:cubicBezTo>
                      <a:pt x="332285" y="170676"/>
                      <a:pt x="354119" y="134209"/>
                      <a:pt x="363035" y="93745"/>
                    </a:cubicBezTo>
                    <a:cubicBezTo>
                      <a:pt x="366000" y="80255"/>
                      <a:pt x="367498" y="66485"/>
                      <a:pt x="367503" y="52673"/>
                    </a:cubicBezTo>
                    <a:lnTo>
                      <a:pt x="367503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20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F9C97A25-1AAD-462B-99B7-3C5066039A47}"/>
                  </a:ext>
                </a:extLst>
              </p:cNvPr>
              <p:cNvSpPr/>
              <p:nvPr/>
            </p:nvSpPr>
            <p:spPr>
              <a:xfrm>
                <a:off x="7355225" y="3914244"/>
                <a:ext cx="231893" cy="163184"/>
              </a:xfrm>
              <a:custGeom>
                <a:avLst/>
                <a:gdLst>
                  <a:gd name="connsiteX0" fmla="*/ 215865 w 257175"/>
                  <a:gd name="connsiteY0" fmla="*/ 7144 h 180975"/>
                  <a:gd name="connsiteX1" fmla="*/ 45168 w 257175"/>
                  <a:gd name="connsiteY1" fmla="*/ 7144 h 180975"/>
                  <a:gd name="connsiteX2" fmla="*/ 7144 w 257175"/>
                  <a:gd name="connsiteY2" fmla="*/ 45168 h 180975"/>
                  <a:gd name="connsiteX3" fmla="*/ 7144 w 257175"/>
                  <a:gd name="connsiteY3" fmla="*/ 178594 h 180975"/>
                  <a:gd name="connsiteX4" fmla="*/ 197644 w 257175"/>
                  <a:gd name="connsiteY4" fmla="*/ 178594 h 180975"/>
                  <a:gd name="connsiteX5" fmla="*/ 197644 w 257175"/>
                  <a:gd name="connsiteY5" fmla="*/ 83344 h 180975"/>
                  <a:gd name="connsiteX6" fmla="*/ 254794 w 257175"/>
                  <a:gd name="connsiteY6" fmla="*/ 83344 h 180975"/>
                  <a:gd name="connsiteX7" fmla="*/ 254794 w 257175"/>
                  <a:gd name="connsiteY7" fmla="*/ 46072 h 180975"/>
                  <a:gd name="connsiteX8" fmla="*/ 215865 w 257175"/>
                  <a:gd name="connsiteY8" fmla="*/ 7144 h 180975"/>
                  <a:gd name="connsiteX9" fmla="*/ 169069 w 257175"/>
                  <a:gd name="connsiteY9" fmla="*/ 130969 h 180975"/>
                  <a:gd name="connsiteX10" fmla="*/ 35719 w 257175"/>
                  <a:gd name="connsiteY10" fmla="*/ 130969 h 180975"/>
                  <a:gd name="connsiteX11" fmla="*/ 35719 w 257175"/>
                  <a:gd name="connsiteY11" fmla="*/ 111919 h 180975"/>
                  <a:gd name="connsiteX12" fmla="*/ 169069 w 257175"/>
                  <a:gd name="connsiteY12" fmla="*/ 111919 h 180975"/>
                  <a:gd name="connsiteX13" fmla="*/ 169069 w 257175"/>
                  <a:gd name="connsiteY13" fmla="*/ 73819 h 180975"/>
                  <a:gd name="connsiteX14" fmla="*/ 35719 w 257175"/>
                  <a:gd name="connsiteY14" fmla="*/ 73819 h 180975"/>
                  <a:gd name="connsiteX15" fmla="*/ 35719 w 257175"/>
                  <a:gd name="connsiteY15" fmla="*/ 54769 h 180975"/>
                  <a:gd name="connsiteX16" fmla="*/ 169069 w 257175"/>
                  <a:gd name="connsiteY16" fmla="*/ 54769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7175" h="180975">
                    <a:moveTo>
                      <a:pt x="215865" y="7144"/>
                    </a:moveTo>
                    <a:lnTo>
                      <a:pt x="45168" y="7144"/>
                    </a:lnTo>
                    <a:cubicBezTo>
                      <a:pt x="24168" y="7144"/>
                      <a:pt x="7144" y="24168"/>
                      <a:pt x="7144" y="45168"/>
                    </a:cubicBezTo>
                    <a:lnTo>
                      <a:pt x="7144" y="178594"/>
                    </a:lnTo>
                    <a:lnTo>
                      <a:pt x="197644" y="178594"/>
                    </a:lnTo>
                    <a:lnTo>
                      <a:pt x="197644" y="83344"/>
                    </a:lnTo>
                    <a:lnTo>
                      <a:pt x="254794" y="83344"/>
                    </a:lnTo>
                    <a:lnTo>
                      <a:pt x="254794" y="46072"/>
                    </a:lnTo>
                    <a:cubicBezTo>
                      <a:pt x="254794" y="24573"/>
                      <a:pt x="237365" y="7144"/>
                      <a:pt x="215865" y="7144"/>
                    </a:cubicBezTo>
                    <a:close/>
                    <a:moveTo>
                      <a:pt x="169069" y="130969"/>
                    </a:moveTo>
                    <a:lnTo>
                      <a:pt x="35719" y="130969"/>
                    </a:lnTo>
                    <a:lnTo>
                      <a:pt x="35719" y="111919"/>
                    </a:lnTo>
                    <a:lnTo>
                      <a:pt x="169069" y="111919"/>
                    </a:lnTo>
                    <a:close/>
                    <a:moveTo>
                      <a:pt x="169069" y="73819"/>
                    </a:moveTo>
                    <a:lnTo>
                      <a:pt x="35719" y="73819"/>
                    </a:lnTo>
                    <a:lnTo>
                      <a:pt x="35719" y="54769"/>
                    </a:lnTo>
                    <a:lnTo>
                      <a:pt x="169069" y="5476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20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1C2ED327-3BA0-4C48-9B40-9C17B307F6D1}"/>
                  </a:ext>
                </a:extLst>
              </p:cNvPr>
              <p:cNvSpPr/>
              <p:nvPr/>
            </p:nvSpPr>
            <p:spPr>
              <a:xfrm>
                <a:off x="7080388" y="4128961"/>
                <a:ext cx="206127" cy="292014"/>
              </a:xfrm>
              <a:custGeom>
                <a:avLst/>
                <a:gdLst>
                  <a:gd name="connsiteX0" fmla="*/ 221456 w 228600"/>
                  <a:gd name="connsiteY0" fmla="*/ 183356 h 323850"/>
                  <a:gd name="connsiteX1" fmla="*/ 192881 w 228600"/>
                  <a:gd name="connsiteY1" fmla="*/ 183356 h 323850"/>
                  <a:gd name="connsiteX2" fmla="*/ 159544 w 228600"/>
                  <a:gd name="connsiteY2" fmla="*/ 216694 h 323850"/>
                  <a:gd name="connsiteX3" fmla="*/ 159544 w 228600"/>
                  <a:gd name="connsiteY3" fmla="*/ 26194 h 323850"/>
                  <a:gd name="connsiteX4" fmla="*/ 140494 w 228600"/>
                  <a:gd name="connsiteY4" fmla="*/ 7144 h 323850"/>
                  <a:gd name="connsiteX5" fmla="*/ 121444 w 228600"/>
                  <a:gd name="connsiteY5" fmla="*/ 26194 h 323850"/>
                  <a:gd name="connsiteX6" fmla="*/ 102394 w 228600"/>
                  <a:gd name="connsiteY6" fmla="*/ 7144 h 323850"/>
                  <a:gd name="connsiteX7" fmla="*/ 83344 w 228600"/>
                  <a:gd name="connsiteY7" fmla="*/ 26194 h 323850"/>
                  <a:gd name="connsiteX8" fmla="*/ 64294 w 228600"/>
                  <a:gd name="connsiteY8" fmla="*/ 7144 h 323850"/>
                  <a:gd name="connsiteX9" fmla="*/ 45244 w 228600"/>
                  <a:gd name="connsiteY9" fmla="*/ 26194 h 323850"/>
                  <a:gd name="connsiteX10" fmla="*/ 26194 w 228600"/>
                  <a:gd name="connsiteY10" fmla="*/ 7144 h 323850"/>
                  <a:gd name="connsiteX11" fmla="*/ 7144 w 228600"/>
                  <a:gd name="connsiteY11" fmla="*/ 26194 h 323850"/>
                  <a:gd name="connsiteX12" fmla="*/ 7144 w 228600"/>
                  <a:gd name="connsiteY12" fmla="*/ 273844 h 323850"/>
                  <a:gd name="connsiteX13" fmla="*/ 26194 w 228600"/>
                  <a:gd name="connsiteY13" fmla="*/ 292894 h 323850"/>
                  <a:gd name="connsiteX14" fmla="*/ 26194 w 228600"/>
                  <a:gd name="connsiteY14" fmla="*/ 321469 h 323850"/>
                  <a:gd name="connsiteX15" fmla="*/ 140494 w 228600"/>
                  <a:gd name="connsiteY15" fmla="*/ 321469 h 323850"/>
                  <a:gd name="connsiteX16" fmla="*/ 140494 w 228600"/>
                  <a:gd name="connsiteY16" fmla="*/ 292894 h 323850"/>
                  <a:gd name="connsiteX17" fmla="*/ 159544 w 228600"/>
                  <a:gd name="connsiteY17" fmla="*/ 273844 h 323850"/>
                  <a:gd name="connsiteX18" fmla="*/ 221456 w 228600"/>
                  <a:gd name="connsiteY18" fmla="*/ 211931 h 323850"/>
                  <a:gd name="connsiteX19" fmla="*/ 221456 w 228600"/>
                  <a:gd name="connsiteY19" fmla="*/ 183356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28600" h="323850">
                    <a:moveTo>
                      <a:pt x="221456" y="183356"/>
                    </a:moveTo>
                    <a:cubicBezTo>
                      <a:pt x="213564" y="175469"/>
                      <a:pt x="200774" y="175469"/>
                      <a:pt x="192881" y="183356"/>
                    </a:cubicBezTo>
                    <a:lnTo>
                      <a:pt x="159544" y="216694"/>
                    </a:lnTo>
                    <a:lnTo>
                      <a:pt x="159544" y="26194"/>
                    </a:lnTo>
                    <a:cubicBezTo>
                      <a:pt x="159544" y="15673"/>
                      <a:pt x="151015" y="7144"/>
                      <a:pt x="140494" y="7144"/>
                    </a:cubicBezTo>
                    <a:cubicBezTo>
                      <a:pt x="129973" y="7144"/>
                      <a:pt x="121444" y="15673"/>
                      <a:pt x="121444" y="26194"/>
                    </a:cubicBezTo>
                    <a:cubicBezTo>
                      <a:pt x="121444" y="15673"/>
                      <a:pt x="112915" y="7144"/>
                      <a:pt x="102394" y="7144"/>
                    </a:cubicBezTo>
                    <a:cubicBezTo>
                      <a:pt x="91873" y="7144"/>
                      <a:pt x="83344" y="15673"/>
                      <a:pt x="83344" y="26194"/>
                    </a:cubicBezTo>
                    <a:cubicBezTo>
                      <a:pt x="83344" y="15673"/>
                      <a:pt x="74815" y="7144"/>
                      <a:pt x="64294" y="7144"/>
                    </a:cubicBezTo>
                    <a:cubicBezTo>
                      <a:pt x="53773" y="7144"/>
                      <a:pt x="45244" y="15673"/>
                      <a:pt x="45244" y="26194"/>
                    </a:cubicBezTo>
                    <a:cubicBezTo>
                      <a:pt x="45244" y="15673"/>
                      <a:pt x="36715" y="7144"/>
                      <a:pt x="26194" y="7144"/>
                    </a:cubicBezTo>
                    <a:cubicBezTo>
                      <a:pt x="15673" y="7144"/>
                      <a:pt x="7144" y="15673"/>
                      <a:pt x="7144" y="26194"/>
                    </a:cubicBezTo>
                    <a:lnTo>
                      <a:pt x="7144" y="273844"/>
                    </a:lnTo>
                    <a:lnTo>
                      <a:pt x="26194" y="292894"/>
                    </a:lnTo>
                    <a:lnTo>
                      <a:pt x="26194" y="321469"/>
                    </a:lnTo>
                    <a:lnTo>
                      <a:pt x="140494" y="321469"/>
                    </a:lnTo>
                    <a:lnTo>
                      <a:pt x="140494" y="292894"/>
                    </a:lnTo>
                    <a:lnTo>
                      <a:pt x="159544" y="273844"/>
                    </a:lnTo>
                    <a:lnTo>
                      <a:pt x="221456" y="211931"/>
                    </a:lnTo>
                    <a:cubicBezTo>
                      <a:pt x="229343" y="204039"/>
                      <a:pt x="229343" y="191249"/>
                      <a:pt x="221456" y="1833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20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2F83D039-4B81-4B13-91DE-7A9D224B02BD}"/>
                </a:ext>
              </a:extLst>
            </p:cNvPr>
            <p:cNvSpPr/>
            <p:nvPr/>
          </p:nvSpPr>
          <p:spPr>
            <a:xfrm>
              <a:off x="6084170" y="3224099"/>
              <a:ext cx="1363545" cy="372409"/>
            </a:xfrm>
            <a:prstGeom prst="rect">
              <a:avLst/>
            </a:prstGeom>
            <a:solidFill>
              <a:srgbClr val="A279B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7CA38AD2-6DDF-4BBC-94BE-47BE6CA4ED8D}"/>
                </a:ext>
              </a:extLst>
            </p:cNvPr>
            <p:cNvSpPr/>
            <p:nvPr/>
          </p:nvSpPr>
          <p:spPr>
            <a:xfrm>
              <a:off x="6112662" y="3225637"/>
              <a:ext cx="125432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ko-KR" altLang="en-US" b="1" spc="-8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발달기</a:t>
              </a:r>
              <a:r>
                <a:rPr lang="ko-KR" altLang="en-US" b="1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증상</a:t>
              </a:r>
            </a:p>
          </p:txBody>
        </p:sp>
      </p:grpSp>
      <p:sp>
        <p:nvSpPr>
          <p:cNvPr id="58" name="슬라이드 번호 개체 틀 6">
            <a:extLst>
              <a:ext uri="{FF2B5EF4-FFF2-40B4-BE49-F238E27FC236}">
                <a16:creationId xmlns:a16="http://schemas.microsoft.com/office/drawing/2014/main" id="{61C65583-0BFD-426B-B866-E0531553E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23</a:t>
            </a:fld>
            <a:endParaRPr lang="ko-KR" altLang="en-US" dirty="0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91F5632E-AD00-4D62-8B48-15F7FC554307}"/>
              </a:ext>
            </a:extLst>
          </p:cNvPr>
          <p:cNvGrpSpPr/>
          <p:nvPr/>
        </p:nvGrpSpPr>
        <p:grpSpPr>
          <a:xfrm>
            <a:off x="0" y="5318898"/>
            <a:ext cx="9144000" cy="1126375"/>
            <a:chOff x="0" y="5318898"/>
            <a:chExt cx="9144000" cy="1126375"/>
          </a:xfrm>
        </p:grpSpPr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35E92BA2-7CE7-41B0-8B09-C776C4FB5E42}"/>
                </a:ext>
              </a:extLst>
            </p:cNvPr>
            <p:cNvSpPr/>
            <p:nvPr/>
          </p:nvSpPr>
          <p:spPr>
            <a:xfrm>
              <a:off x="0" y="5318898"/>
              <a:ext cx="9144000" cy="1126375"/>
            </a:xfrm>
            <a:prstGeom prst="rect">
              <a:avLst/>
            </a:prstGeom>
            <a:gradFill flip="none" rotWithShape="1">
              <a:gsLst>
                <a:gs pos="34000">
                  <a:srgbClr val="8D79B5"/>
                </a:gs>
                <a:gs pos="100000">
                  <a:srgbClr val="7D79B7"/>
                </a:gs>
                <a:gs pos="0">
                  <a:schemeClr val="accent4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83E1A9C-EAC9-4A68-B8AC-B26E6F2DD0CA}"/>
                </a:ext>
              </a:extLst>
            </p:cNvPr>
            <p:cNvSpPr txBox="1"/>
            <p:nvPr/>
          </p:nvSpPr>
          <p:spPr>
            <a:xfrm>
              <a:off x="683730" y="5637972"/>
              <a:ext cx="58929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28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</a:defRPr>
              </a:lvl1pPr>
            </a:lstStyle>
            <a:p>
              <a:r>
                <a:rPr lang="ko-KR" altLang="en-US" dirty="0"/>
                <a:t>언어장애는 지적능력이나 직업능력과는</a:t>
              </a:r>
              <a:endParaRPr lang="en-US" altLang="ko-KR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6A421CE-6694-4D9C-BD0D-F475BFC10C15}"/>
                </a:ext>
              </a:extLst>
            </p:cNvPr>
            <p:cNvSpPr txBox="1"/>
            <p:nvPr/>
          </p:nvSpPr>
          <p:spPr>
            <a:xfrm>
              <a:off x="6444725" y="5593668"/>
              <a:ext cx="14902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36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상관 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988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직사각형 66">
            <a:extLst>
              <a:ext uri="{FF2B5EF4-FFF2-40B4-BE49-F238E27FC236}">
                <a16:creationId xmlns:a16="http://schemas.microsoft.com/office/drawing/2014/main" id="{AE9710D4-D54B-44E8-911B-8BDE1B239BA3}"/>
              </a:ext>
            </a:extLst>
          </p:cNvPr>
          <p:cNvSpPr/>
          <p:nvPr/>
        </p:nvSpPr>
        <p:spPr>
          <a:xfrm>
            <a:off x="0" y="1354076"/>
            <a:ext cx="9144000" cy="502767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0BE3A73-0BB8-4AAA-BF27-A60E79E9A16F}"/>
              </a:ext>
            </a:extLst>
          </p:cNvPr>
          <p:cNvSpPr txBox="1"/>
          <p:nvPr/>
        </p:nvSpPr>
        <p:spPr>
          <a:xfrm>
            <a:off x="314528" y="176263"/>
            <a:ext cx="149656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ko-KR" altLang="en-US" dirty="0"/>
              <a:t>언어장애</a:t>
            </a:r>
          </a:p>
        </p:txBody>
      </p:sp>
      <p:sp>
        <p:nvSpPr>
          <p:cNvPr id="81" name="사각형: 둥근 모서리 80">
            <a:extLst>
              <a:ext uri="{FF2B5EF4-FFF2-40B4-BE49-F238E27FC236}">
                <a16:creationId xmlns:a16="http://schemas.microsoft.com/office/drawing/2014/main" id="{C1EED3BE-B47E-4364-B095-9E7F684060C1}"/>
              </a:ext>
            </a:extLst>
          </p:cNvPr>
          <p:cNvSpPr/>
          <p:nvPr/>
        </p:nvSpPr>
        <p:spPr>
          <a:xfrm>
            <a:off x="4918624" y="195111"/>
            <a:ext cx="3844420" cy="438835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6E6232C6-748F-49B1-9E94-3E17834A77A0}"/>
              </a:ext>
            </a:extLst>
          </p:cNvPr>
          <p:cNvSpPr/>
          <p:nvPr/>
        </p:nvSpPr>
        <p:spPr>
          <a:xfrm>
            <a:off x="5571796" y="210023"/>
            <a:ext cx="2964273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함께 일할 때 필요한 </a:t>
            </a:r>
            <a:r>
              <a:rPr kumimoji="1" lang="ko-KR" altLang="en-US" sz="2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FFC000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에티켓</a:t>
            </a:r>
          </a:p>
        </p:txBody>
      </p:sp>
      <p:grpSp>
        <p:nvGrpSpPr>
          <p:cNvPr id="84" name="그래픽 20">
            <a:extLst>
              <a:ext uri="{FF2B5EF4-FFF2-40B4-BE49-F238E27FC236}">
                <a16:creationId xmlns:a16="http://schemas.microsoft.com/office/drawing/2014/main" id="{F1530AAF-C702-4984-A51A-F18DAA034056}"/>
              </a:ext>
            </a:extLst>
          </p:cNvPr>
          <p:cNvGrpSpPr/>
          <p:nvPr/>
        </p:nvGrpSpPr>
        <p:grpSpPr>
          <a:xfrm>
            <a:off x="5185201" y="252611"/>
            <a:ext cx="320088" cy="400110"/>
            <a:chOff x="4095750" y="2833687"/>
            <a:chExt cx="952500" cy="1190625"/>
          </a:xfrm>
          <a:solidFill>
            <a:schemeClr val="bg1"/>
          </a:solidFill>
          <a:effectLst>
            <a:outerShdw blurRad="762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85" name="자유형: 도형 84">
              <a:extLst>
                <a:ext uri="{FF2B5EF4-FFF2-40B4-BE49-F238E27FC236}">
                  <a16:creationId xmlns:a16="http://schemas.microsoft.com/office/drawing/2014/main" id="{B3BCBFFC-A994-4364-B0A5-8307675CA221}"/>
                </a:ext>
              </a:extLst>
            </p:cNvPr>
            <p:cNvSpPr/>
            <p:nvPr/>
          </p:nvSpPr>
          <p:spPr>
            <a:xfrm>
              <a:off x="4325442" y="2862044"/>
              <a:ext cx="171450" cy="171450"/>
            </a:xfrm>
            <a:custGeom>
              <a:avLst/>
              <a:gdLst>
                <a:gd name="connsiteX0" fmla="*/ 102244 w 171450"/>
                <a:gd name="connsiteY0" fmla="*/ 165782 h 171450"/>
                <a:gd name="connsiteX1" fmla="*/ 164347 w 171450"/>
                <a:gd name="connsiteY1" fmla="*/ 71627 h 171450"/>
                <a:gd name="connsiteX2" fmla="*/ 70783 w 171450"/>
                <a:gd name="connsiteY2" fmla="*/ 8686 h 171450"/>
                <a:gd name="connsiteX3" fmla="*/ 8737 w 171450"/>
                <a:gd name="connsiteY3" fmla="*/ 102793 h 171450"/>
                <a:gd name="connsiteX4" fmla="*/ 102244 w 171450"/>
                <a:gd name="connsiteY4" fmla="*/ 16578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02244" y="165782"/>
                  </a:moveTo>
                  <a:cubicBezTo>
                    <a:pt x="145116" y="157190"/>
                    <a:pt x="173006" y="114985"/>
                    <a:pt x="164347" y="71627"/>
                  </a:cubicBezTo>
                  <a:cubicBezTo>
                    <a:pt x="155622" y="28193"/>
                    <a:pt x="113674" y="104"/>
                    <a:pt x="70783" y="8686"/>
                  </a:cubicBezTo>
                  <a:cubicBezTo>
                    <a:pt x="27806" y="17306"/>
                    <a:pt x="41" y="59331"/>
                    <a:pt x="8737" y="102793"/>
                  </a:cubicBezTo>
                  <a:cubicBezTo>
                    <a:pt x="17396" y="146122"/>
                    <a:pt x="59268" y="174373"/>
                    <a:pt x="102244" y="16578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92" name="자유형: 도형 91">
              <a:extLst>
                <a:ext uri="{FF2B5EF4-FFF2-40B4-BE49-F238E27FC236}">
                  <a16:creationId xmlns:a16="http://schemas.microsoft.com/office/drawing/2014/main" id="{9547E9F6-244F-4646-B09F-FF72601FE669}"/>
                </a:ext>
              </a:extLst>
            </p:cNvPr>
            <p:cNvSpPr/>
            <p:nvPr/>
          </p:nvSpPr>
          <p:spPr>
            <a:xfrm>
              <a:off x="4646383" y="2862044"/>
              <a:ext cx="171450" cy="171450"/>
            </a:xfrm>
            <a:custGeom>
              <a:avLst/>
              <a:gdLst>
                <a:gd name="connsiteX0" fmla="*/ 70826 w 171450"/>
                <a:gd name="connsiteY0" fmla="*/ 165782 h 171450"/>
                <a:gd name="connsiteX1" fmla="*/ 8723 w 171450"/>
                <a:gd name="connsiteY1" fmla="*/ 71627 h 171450"/>
                <a:gd name="connsiteX2" fmla="*/ 102287 w 171450"/>
                <a:gd name="connsiteY2" fmla="*/ 8686 h 171450"/>
                <a:gd name="connsiteX3" fmla="*/ 164323 w 171450"/>
                <a:gd name="connsiteY3" fmla="*/ 102793 h 171450"/>
                <a:gd name="connsiteX4" fmla="*/ 70826 w 171450"/>
                <a:gd name="connsiteY4" fmla="*/ 16578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70826" y="165782"/>
                  </a:moveTo>
                  <a:cubicBezTo>
                    <a:pt x="27954" y="157190"/>
                    <a:pt x="55" y="114985"/>
                    <a:pt x="8723" y="71627"/>
                  </a:cubicBezTo>
                  <a:cubicBezTo>
                    <a:pt x="17438" y="28193"/>
                    <a:pt x="59386" y="104"/>
                    <a:pt x="102287" y="8686"/>
                  </a:cubicBezTo>
                  <a:cubicBezTo>
                    <a:pt x="145254" y="17306"/>
                    <a:pt x="173019" y="59331"/>
                    <a:pt x="164323" y="102793"/>
                  </a:cubicBezTo>
                  <a:cubicBezTo>
                    <a:pt x="155665" y="146122"/>
                    <a:pt x="113793" y="174373"/>
                    <a:pt x="70826" y="16578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94" name="자유형: 도형 93">
              <a:extLst>
                <a:ext uri="{FF2B5EF4-FFF2-40B4-BE49-F238E27FC236}">
                  <a16:creationId xmlns:a16="http://schemas.microsoft.com/office/drawing/2014/main" id="{3611AE0F-EF0B-4F1B-9ADF-EC6D1DD81A76}"/>
                </a:ext>
              </a:extLst>
            </p:cNvPr>
            <p:cNvSpPr/>
            <p:nvPr/>
          </p:nvSpPr>
          <p:spPr>
            <a:xfrm>
              <a:off x="4097007" y="3015557"/>
              <a:ext cx="942975" cy="762000"/>
            </a:xfrm>
            <a:custGeom>
              <a:avLst/>
              <a:gdLst>
                <a:gd name="connsiteX0" fmla="*/ 933002 w 942975"/>
                <a:gd name="connsiteY0" fmla="*/ 197101 h 762000"/>
                <a:gd name="connsiteX1" fmla="*/ 759771 w 942975"/>
                <a:gd name="connsiteY1" fmla="*/ 25041 h 762000"/>
                <a:gd name="connsiteX2" fmla="*/ 719118 w 942975"/>
                <a:gd name="connsiteY2" fmla="*/ 7153 h 762000"/>
                <a:gd name="connsiteX3" fmla="*/ 667017 w 942975"/>
                <a:gd name="connsiteY3" fmla="*/ 41053 h 762000"/>
                <a:gd name="connsiteX4" fmla="*/ 601266 w 942975"/>
                <a:gd name="connsiteY4" fmla="*/ 228733 h 762000"/>
                <a:gd name="connsiteX5" fmla="*/ 488471 w 942975"/>
                <a:gd name="connsiteY5" fmla="*/ 191662 h 762000"/>
                <a:gd name="connsiteX6" fmla="*/ 475993 w 942975"/>
                <a:gd name="connsiteY6" fmla="*/ 189509 h 762000"/>
                <a:gd name="connsiteX7" fmla="*/ 462172 w 942975"/>
                <a:gd name="connsiteY7" fmla="*/ 191719 h 762000"/>
                <a:gd name="connsiteX8" fmla="*/ 349606 w 942975"/>
                <a:gd name="connsiteY8" fmla="*/ 228724 h 762000"/>
                <a:gd name="connsiteX9" fmla="*/ 283835 w 942975"/>
                <a:gd name="connsiteY9" fmla="*/ 41043 h 762000"/>
                <a:gd name="connsiteX10" fmla="*/ 231734 w 942975"/>
                <a:gd name="connsiteY10" fmla="*/ 7144 h 762000"/>
                <a:gd name="connsiteX11" fmla="*/ 191081 w 942975"/>
                <a:gd name="connsiteY11" fmla="*/ 25032 h 762000"/>
                <a:gd name="connsiteX12" fmla="*/ 17878 w 942975"/>
                <a:gd name="connsiteY12" fmla="*/ 197101 h 762000"/>
                <a:gd name="connsiteX13" fmla="*/ 7144 w 942975"/>
                <a:gd name="connsiteY13" fmla="*/ 223409 h 762000"/>
                <a:gd name="connsiteX14" fmla="*/ 7144 w 942975"/>
                <a:gd name="connsiteY14" fmla="*/ 697497 h 762000"/>
                <a:gd name="connsiteX15" fmla="*/ 26241 w 942975"/>
                <a:gd name="connsiteY15" fmla="*/ 743541 h 762000"/>
                <a:gd name="connsiteX16" fmla="*/ 71647 w 942975"/>
                <a:gd name="connsiteY16" fmla="*/ 762019 h 762000"/>
                <a:gd name="connsiteX17" fmla="*/ 118224 w 942975"/>
                <a:gd name="connsiteY17" fmla="*/ 743541 h 762000"/>
                <a:gd name="connsiteX18" fmla="*/ 137351 w 942975"/>
                <a:gd name="connsiteY18" fmla="*/ 697497 h 762000"/>
                <a:gd name="connsiteX19" fmla="*/ 137351 w 942975"/>
                <a:gd name="connsiteY19" fmla="*/ 314230 h 762000"/>
                <a:gd name="connsiteX20" fmla="*/ 254860 w 942975"/>
                <a:gd name="connsiteY20" fmla="*/ 195796 h 762000"/>
                <a:gd name="connsiteX21" fmla="*/ 287312 w 942975"/>
                <a:gd name="connsiteY21" fmla="*/ 288417 h 762000"/>
                <a:gd name="connsiteX22" fmla="*/ 324355 w 942975"/>
                <a:gd name="connsiteY22" fmla="*/ 314716 h 762000"/>
                <a:gd name="connsiteX23" fmla="*/ 333804 w 942975"/>
                <a:gd name="connsiteY23" fmla="*/ 313553 h 762000"/>
                <a:gd name="connsiteX24" fmla="*/ 475440 w 942975"/>
                <a:gd name="connsiteY24" fmla="*/ 269634 h 762000"/>
                <a:gd name="connsiteX25" fmla="*/ 617077 w 942975"/>
                <a:gd name="connsiteY25" fmla="*/ 313553 h 762000"/>
                <a:gd name="connsiteX26" fmla="*/ 626526 w 942975"/>
                <a:gd name="connsiteY26" fmla="*/ 314716 h 762000"/>
                <a:gd name="connsiteX27" fmla="*/ 663578 w 942975"/>
                <a:gd name="connsiteY27" fmla="*/ 288417 h 762000"/>
                <a:gd name="connsiteX28" fmla="*/ 696020 w 942975"/>
                <a:gd name="connsiteY28" fmla="*/ 195796 h 762000"/>
                <a:gd name="connsiteX29" fmla="*/ 813540 w 942975"/>
                <a:gd name="connsiteY29" fmla="*/ 314230 h 762000"/>
                <a:gd name="connsiteX30" fmla="*/ 813540 w 942975"/>
                <a:gd name="connsiteY30" fmla="*/ 697497 h 762000"/>
                <a:gd name="connsiteX31" fmla="*/ 832666 w 942975"/>
                <a:gd name="connsiteY31" fmla="*/ 743541 h 762000"/>
                <a:gd name="connsiteX32" fmla="*/ 879243 w 942975"/>
                <a:gd name="connsiteY32" fmla="*/ 762019 h 762000"/>
                <a:gd name="connsiteX33" fmla="*/ 924649 w 942975"/>
                <a:gd name="connsiteY33" fmla="*/ 743541 h 762000"/>
                <a:gd name="connsiteX34" fmla="*/ 943747 w 942975"/>
                <a:gd name="connsiteY34" fmla="*/ 697497 h 762000"/>
                <a:gd name="connsiteX35" fmla="*/ 943747 w 942975"/>
                <a:gd name="connsiteY35" fmla="*/ 223409 h 762000"/>
                <a:gd name="connsiteX36" fmla="*/ 933002 w 942975"/>
                <a:gd name="connsiteY36" fmla="*/ 197101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42975" h="762000">
                  <a:moveTo>
                    <a:pt x="933002" y="197101"/>
                  </a:moveTo>
                  <a:lnTo>
                    <a:pt x="759771" y="25041"/>
                  </a:lnTo>
                  <a:cubicBezTo>
                    <a:pt x="748598" y="13135"/>
                    <a:pt x="735073" y="7153"/>
                    <a:pt x="719118" y="7153"/>
                  </a:cubicBezTo>
                  <a:cubicBezTo>
                    <a:pt x="702402" y="7153"/>
                    <a:pt x="675608" y="17764"/>
                    <a:pt x="667017" y="41053"/>
                  </a:cubicBezTo>
                  <a:lnTo>
                    <a:pt x="601266" y="228733"/>
                  </a:lnTo>
                  <a:lnTo>
                    <a:pt x="488471" y="191662"/>
                  </a:lnTo>
                  <a:cubicBezTo>
                    <a:pt x="487651" y="191462"/>
                    <a:pt x="481060" y="189595"/>
                    <a:pt x="475993" y="189509"/>
                  </a:cubicBezTo>
                  <a:cubicBezTo>
                    <a:pt x="470268" y="189424"/>
                    <a:pt x="462991" y="191519"/>
                    <a:pt x="462172" y="191719"/>
                  </a:cubicBezTo>
                  <a:lnTo>
                    <a:pt x="349606" y="228724"/>
                  </a:lnTo>
                  <a:lnTo>
                    <a:pt x="283835" y="41043"/>
                  </a:lnTo>
                  <a:cubicBezTo>
                    <a:pt x="275244" y="17764"/>
                    <a:pt x="248460" y="7144"/>
                    <a:pt x="231734" y="7144"/>
                  </a:cubicBezTo>
                  <a:cubicBezTo>
                    <a:pt x="215779" y="7144"/>
                    <a:pt x="202254" y="13125"/>
                    <a:pt x="191081" y="25032"/>
                  </a:cubicBezTo>
                  <a:lnTo>
                    <a:pt x="17878" y="197101"/>
                  </a:lnTo>
                  <a:cubicBezTo>
                    <a:pt x="10697" y="204292"/>
                    <a:pt x="7144" y="213036"/>
                    <a:pt x="7144" y="223409"/>
                  </a:cubicBezTo>
                  <a:lnTo>
                    <a:pt x="7144" y="697497"/>
                  </a:lnTo>
                  <a:cubicBezTo>
                    <a:pt x="7144" y="715832"/>
                    <a:pt x="13506" y="731139"/>
                    <a:pt x="26241" y="743541"/>
                  </a:cubicBezTo>
                  <a:cubicBezTo>
                    <a:pt x="38967" y="755847"/>
                    <a:pt x="54102" y="762019"/>
                    <a:pt x="71647" y="762019"/>
                  </a:cubicBezTo>
                  <a:cubicBezTo>
                    <a:pt x="89973" y="762019"/>
                    <a:pt x="105499" y="755847"/>
                    <a:pt x="118224" y="743541"/>
                  </a:cubicBezTo>
                  <a:cubicBezTo>
                    <a:pt x="130959" y="731139"/>
                    <a:pt x="137351" y="715832"/>
                    <a:pt x="137351" y="697497"/>
                  </a:cubicBezTo>
                  <a:lnTo>
                    <a:pt x="137351" y="314230"/>
                  </a:lnTo>
                  <a:lnTo>
                    <a:pt x="254860" y="195796"/>
                  </a:lnTo>
                  <a:lnTo>
                    <a:pt x="287312" y="288417"/>
                  </a:lnTo>
                  <a:cubicBezTo>
                    <a:pt x="292932" y="304467"/>
                    <a:pt x="308019" y="314716"/>
                    <a:pt x="324355" y="314716"/>
                  </a:cubicBezTo>
                  <a:cubicBezTo>
                    <a:pt x="327470" y="314716"/>
                    <a:pt x="330641" y="314335"/>
                    <a:pt x="333804" y="313553"/>
                  </a:cubicBezTo>
                  <a:lnTo>
                    <a:pt x="475440" y="269634"/>
                  </a:lnTo>
                  <a:lnTo>
                    <a:pt x="617077" y="313553"/>
                  </a:lnTo>
                  <a:cubicBezTo>
                    <a:pt x="620239" y="314335"/>
                    <a:pt x="623411" y="314716"/>
                    <a:pt x="626526" y="314716"/>
                  </a:cubicBezTo>
                  <a:cubicBezTo>
                    <a:pt x="642861" y="314716"/>
                    <a:pt x="657949" y="304467"/>
                    <a:pt x="663578" y="288417"/>
                  </a:cubicBezTo>
                  <a:lnTo>
                    <a:pt x="696020" y="195796"/>
                  </a:lnTo>
                  <a:lnTo>
                    <a:pt x="813540" y="314230"/>
                  </a:lnTo>
                  <a:lnTo>
                    <a:pt x="813540" y="697497"/>
                  </a:lnTo>
                  <a:cubicBezTo>
                    <a:pt x="813540" y="715832"/>
                    <a:pt x="819931" y="731139"/>
                    <a:pt x="832666" y="743541"/>
                  </a:cubicBezTo>
                  <a:cubicBezTo>
                    <a:pt x="845391" y="755847"/>
                    <a:pt x="860908" y="762019"/>
                    <a:pt x="879243" y="762019"/>
                  </a:cubicBezTo>
                  <a:cubicBezTo>
                    <a:pt x="896779" y="762019"/>
                    <a:pt x="911914" y="755847"/>
                    <a:pt x="924649" y="743541"/>
                  </a:cubicBezTo>
                  <a:cubicBezTo>
                    <a:pt x="937384" y="731139"/>
                    <a:pt x="943747" y="715832"/>
                    <a:pt x="943747" y="697497"/>
                  </a:cubicBezTo>
                  <a:lnTo>
                    <a:pt x="943747" y="223409"/>
                  </a:lnTo>
                  <a:cubicBezTo>
                    <a:pt x="943737" y="213036"/>
                    <a:pt x="940184" y="204292"/>
                    <a:pt x="933002" y="197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296C4A80-BAFC-4CAF-998D-6187F05F9796}"/>
              </a:ext>
            </a:extLst>
          </p:cNvPr>
          <p:cNvGrpSpPr/>
          <p:nvPr/>
        </p:nvGrpSpPr>
        <p:grpSpPr>
          <a:xfrm>
            <a:off x="445120" y="1608937"/>
            <a:ext cx="8253760" cy="2111603"/>
            <a:chOff x="445120" y="1608937"/>
            <a:chExt cx="8253760" cy="2111603"/>
          </a:xfrm>
        </p:grpSpPr>
        <p:sp>
          <p:nvSpPr>
            <p:cNvPr id="95" name="직사각형 94">
              <a:extLst>
                <a:ext uri="{FF2B5EF4-FFF2-40B4-BE49-F238E27FC236}">
                  <a16:creationId xmlns:a16="http://schemas.microsoft.com/office/drawing/2014/main" id="{6E461AC3-32AA-4D8C-937E-053277ED70CE}"/>
                </a:ext>
              </a:extLst>
            </p:cNvPr>
            <p:cNvSpPr/>
            <p:nvPr/>
          </p:nvSpPr>
          <p:spPr>
            <a:xfrm>
              <a:off x="465775" y="1843682"/>
              <a:ext cx="8233105" cy="1876857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6" name="사각형: 둥근 모서리 55">
              <a:extLst>
                <a:ext uri="{FF2B5EF4-FFF2-40B4-BE49-F238E27FC236}">
                  <a16:creationId xmlns:a16="http://schemas.microsoft.com/office/drawing/2014/main" id="{63C6BFE3-6517-444C-9F60-ED02EE5DAD1A}"/>
                </a:ext>
              </a:extLst>
            </p:cNvPr>
            <p:cNvSpPr/>
            <p:nvPr/>
          </p:nvSpPr>
          <p:spPr>
            <a:xfrm>
              <a:off x="445120" y="1608937"/>
              <a:ext cx="3538839" cy="44132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4000">
                  <a:srgbClr val="8D79B5"/>
                </a:gs>
                <a:gs pos="100000">
                  <a:srgbClr val="7D79B7"/>
                </a:gs>
                <a:gs pos="0">
                  <a:schemeClr val="accent4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166B7933-1C64-43F7-BB37-F59217C13AB2}"/>
                </a:ext>
              </a:extLst>
            </p:cNvPr>
            <p:cNvSpPr/>
            <p:nvPr/>
          </p:nvSpPr>
          <p:spPr>
            <a:xfrm>
              <a:off x="606489" y="1611092"/>
              <a:ext cx="32191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대화할 때는 주의가 필요합니다</a:t>
              </a:r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B4C2526E-C1A3-4A97-8045-995A4F1C7B9A}"/>
                </a:ext>
              </a:extLst>
            </p:cNvPr>
            <p:cNvSpPr/>
            <p:nvPr/>
          </p:nvSpPr>
          <p:spPr>
            <a:xfrm>
              <a:off x="726932" y="2349028"/>
              <a:ext cx="4499950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08000" indent="-108000">
                <a:spcBef>
                  <a:spcPts val="600"/>
                </a:spcBef>
                <a:buClr>
                  <a:srgbClr val="A279B3"/>
                </a:buClr>
                <a:buFont typeface="Arial" panose="020B0604020202020204" pitchFamily="34" charset="0"/>
                <a:buChar char="•"/>
              </a:pPr>
              <a:r>
                <a:rPr lang="ko-KR" altLang="en-US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대화 속도가 느린 만큼 충분한 주의를 기울이기</a:t>
              </a:r>
              <a:endParaRPr lang="en-US" altLang="ko-KR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108000" indent="-108000">
                <a:spcBef>
                  <a:spcPts val="600"/>
                </a:spcBef>
                <a:buClr>
                  <a:srgbClr val="A279B3"/>
                </a:buClr>
                <a:buFont typeface="Arial" panose="020B0604020202020204" pitchFamily="34" charset="0"/>
                <a:buChar char="•"/>
              </a:pPr>
              <a:r>
                <a:rPr lang="ko-KR" altLang="en-US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고개를 끄덕이는 등</a:t>
              </a:r>
              <a:r>
                <a:rPr lang="en-US" altLang="ko-KR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경청하고 있음을 알리기</a:t>
              </a:r>
              <a:endParaRPr lang="en-US" altLang="ko-KR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108000" indent="-108000">
                <a:spcBef>
                  <a:spcPts val="600"/>
                </a:spcBef>
                <a:buClr>
                  <a:srgbClr val="A279B3"/>
                </a:buClr>
                <a:buFont typeface="Arial" panose="020B0604020202020204" pitchFamily="34" charset="0"/>
                <a:buChar char="•"/>
              </a:pPr>
              <a:r>
                <a:rPr lang="ko-KR" altLang="en-US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당사자가 말을</a:t>
              </a:r>
              <a:r>
                <a:rPr lang="en-US" altLang="ko-KR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끝마칠 때까지</a:t>
              </a:r>
              <a:r>
                <a:rPr lang="en-US" altLang="ko-KR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기다리기</a:t>
              </a:r>
            </a:p>
          </p:txBody>
        </p:sp>
        <p:pic>
          <p:nvPicPr>
            <p:cNvPr id="63" name="그림 62">
              <a:extLst>
                <a:ext uri="{FF2B5EF4-FFF2-40B4-BE49-F238E27FC236}">
                  <a16:creationId xmlns:a16="http://schemas.microsoft.com/office/drawing/2014/main" id="{74F1BC67-1AB4-4AB3-B4DE-4C513B7F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86" t="40381" r="40688" b="19314"/>
            <a:stretch>
              <a:fillRect/>
            </a:stretch>
          </p:blipFill>
          <p:spPr>
            <a:xfrm>
              <a:off x="5008997" y="1843683"/>
              <a:ext cx="3689883" cy="1876857"/>
            </a:xfrm>
            <a:custGeom>
              <a:avLst/>
              <a:gdLst>
                <a:gd name="connsiteX0" fmla="*/ 824591 w 3689883"/>
                <a:gd name="connsiteY0" fmla="*/ 0 h 1876857"/>
                <a:gd name="connsiteX1" fmla="*/ 3689883 w 3689883"/>
                <a:gd name="connsiteY1" fmla="*/ 0 h 1876857"/>
                <a:gd name="connsiteX2" fmla="*/ 3689883 w 3689883"/>
                <a:gd name="connsiteY2" fmla="*/ 1876857 h 1876857"/>
                <a:gd name="connsiteX3" fmla="*/ 0 w 3689883"/>
                <a:gd name="connsiteY3" fmla="*/ 1876857 h 187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9883" h="1876857">
                  <a:moveTo>
                    <a:pt x="824591" y="0"/>
                  </a:moveTo>
                  <a:lnTo>
                    <a:pt x="3689883" y="0"/>
                  </a:lnTo>
                  <a:lnTo>
                    <a:pt x="3689883" y="1876857"/>
                  </a:lnTo>
                  <a:lnTo>
                    <a:pt x="0" y="1876857"/>
                  </a:lnTo>
                  <a:close/>
                </a:path>
              </a:pathLst>
            </a:custGeom>
          </p:spPr>
        </p:pic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85802EC6-050C-4740-B750-AB2CCA317E67}"/>
                </a:ext>
              </a:extLst>
            </p:cNvPr>
            <p:cNvSpPr/>
            <p:nvPr/>
          </p:nvSpPr>
          <p:spPr>
            <a:xfrm>
              <a:off x="5008997" y="1843683"/>
              <a:ext cx="3689883" cy="1876857"/>
            </a:xfrm>
            <a:custGeom>
              <a:avLst/>
              <a:gdLst>
                <a:gd name="connsiteX0" fmla="*/ 761970 w 3409667"/>
                <a:gd name="connsiteY0" fmla="*/ 0 h 1876857"/>
                <a:gd name="connsiteX1" fmla="*/ 3409667 w 3409667"/>
                <a:gd name="connsiteY1" fmla="*/ 0 h 1876857"/>
                <a:gd name="connsiteX2" fmla="*/ 3409667 w 3409667"/>
                <a:gd name="connsiteY2" fmla="*/ 1876857 h 1876857"/>
                <a:gd name="connsiteX3" fmla="*/ 0 w 3409667"/>
                <a:gd name="connsiteY3" fmla="*/ 1876857 h 187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667" h="1876857">
                  <a:moveTo>
                    <a:pt x="761970" y="0"/>
                  </a:moveTo>
                  <a:lnTo>
                    <a:pt x="3409667" y="0"/>
                  </a:lnTo>
                  <a:lnTo>
                    <a:pt x="3409667" y="1876857"/>
                  </a:lnTo>
                  <a:lnTo>
                    <a:pt x="0" y="1876857"/>
                  </a:lnTo>
                  <a:close/>
                </a:path>
              </a:pathLst>
            </a:custGeom>
            <a:solidFill>
              <a:srgbClr val="43B3A8">
                <a:alpha val="28000"/>
              </a:srgbClr>
            </a:solidFill>
            <a:ln w="412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prstClr val="white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F36BC387-FC13-41E5-86ED-4387568ABCA5}"/>
              </a:ext>
            </a:extLst>
          </p:cNvPr>
          <p:cNvGrpSpPr/>
          <p:nvPr/>
        </p:nvGrpSpPr>
        <p:grpSpPr>
          <a:xfrm>
            <a:off x="445120" y="4064606"/>
            <a:ext cx="8253761" cy="2063056"/>
            <a:chOff x="445120" y="4064606"/>
            <a:chExt cx="8253761" cy="2063056"/>
          </a:xfrm>
        </p:grpSpPr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5E449056-F662-46A6-836C-B8915C243574}"/>
                </a:ext>
              </a:extLst>
            </p:cNvPr>
            <p:cNvSpPr/>
            <p:nvPr/>
          </p:nvSpPr>
          <p:spPr>
            <a:xfrm>
              <a:off x="465775" y="4250804"/>
              <a:ext cx="8233105" cy="1876857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7" name="사각형: 둥근 모서리 56">
              <a:extLst>
                <a:ext uri="{FF2B5EF4-FFF2-40B4-BE49-F238E27FC236}">
                  <a16:creationId xmlns:a16="http://schemas.microsoft.com/office/drawing/2014/main" id="{8AD553E8-0545-4650-9713-9E6C49EEE5B9}"/>
                </a:ext>
              </a:extLst>
            </p:cNvPr>
            <p:cNvSpPr/>
            <p:nvPr/>
          </p:nvSpPr>
          <p:spPr>
            <a:xfrm>
              <a:off x="445120" y="4065869"/>
              <a:ext cx="4198263" cy="44132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4000">
                  <a:srgbClr val="8D79B5"/>
                </a:gs>
                <a:gs pos="100000">
                  <a:srgbClr val="7D79B7"/>
                </a:gs>
                <a:gs pos="0">
                  <a:schemeClr val="accent4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2CFA4829-CC7D-4929-90A2-8B0A9C86510D}"/>
                </a:ext>
              </a:extLst>
            </p:cNvPr>
            <p:cNvSpPr/>
            <p:nvPr/>
          </p:nvSpPr>
          <p:spPr>
            <a:xfrm>
              <a:off x="606489" y="4064606"/>
              <a:ext cx="39356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전화통화 말고 다른 방법을 활용하세요</a:t>
              </a:r>
              <a:endParaRPr lang="en-US" altLang="ko-KR" sz="2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03412FB8-EB63-482F-972F-5174479D6247}"/>
                </a:ext>
              </a:extLst>
            </p:cNvPr>
            <p:cNvSpPr/>
            <p:nvPr/>
          </p:nvSpPr>
          <p:spPr>
            <a:xfrm>
              <a:off x="726932" y="4939748"/>
              <a:ext cx="311495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08000" indent="-108000">
                <a:spcBef>
                  <a:spcPts val="600"/>
                </a:spcBef>
                <a:buClr>
                  <a:srgbClr val="A279B3"/>
                </a:buClr>
                <a:buFont typeface="Arial" panose="020B0604020202020204" pitchFamily="34" charset="0"/>
                <a:buChar char="•"/>
              </a:pPr>
              <a:r>
                <a:rPr lang="ko-KR" altLang="en-US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팩스</a:t>
              </a:r>
              <a:r>
                <a:rPr lang="en-US" altLang="ko-KR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이메일</a:t>
              </a:r>
              <a:r>
                <a:rPr lang="en-US" altLang="ko-KR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메신저 등</a:t>
              </a:r>
              <a:r>
                <a:rPr lang="en-US" altLang="ko-KR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다른 의사소통 방법을 활용하기</a:t>
              </a:r>
            </a:p>
          </p:txBody>
        </p:sp>
        <p:pic>
          <p:nvPicPr>
            <p:cNvPr id="65" name="그림 64">
              <a:extLst>
                <a:ext uri="{FF2B5EF4-FFF2-40B4-BE49-F238E27FC236}">
                  <a16:creationId xmlns:a16="http://schemas.microsoft.com/office/drawing/2014/main" id="{BC6F04FD-B15A-47E1-8A17-F71E75BE6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75" t="19045" r="5018" b="12206"/>
            <a:stretch>
              <a:fillRect/>
            </a:stretch>
          </p:blipFill>
          <p:spPr>
            <a:xfrm>
              <a:off x="5008998" y="4250805"/>
              <a:ext cx="3689883" cy="1876857"/>
            </a:xfrm>
            <a:custGeom>
              <a:avLst/>
              <a:gdLst>
                <a:gd name="connsiteX0" fmla="*/ 824591 w 3689883"/>
                <a:gd name="connsiteY0" fmla="*/ 0 h 1876857"/>
                <a:gd name="connsiteX1" fmla="*/ 3689883 w 3689883"/>
                <a:gd name="connsiteY1" fmla="*/ 0 h 1876857"/>
                <a:gd name="connsiteX2" fmla="*/ 3689883 w 3689883"/>
                <a:gd name="connsiteY2" fmla="*/ 1876857 h 1876857"/>
                <a:gd name="connsiteX3" fmla="*/ 0 w 3689883"/>
                <a:gd name="connsiteY3" fmla="*/ 1876857 h 187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9883" h="1876857">
                  <a:moveTo>
                    <a:pt x="824591" y="0"/>
                  </a:moveTo>
                  <a:lnTo>
                    <a:pt x="3689883" y="0"/>
                  </a:lnTo>
                  <a:lnTo>
                    <a:pt x="3689883" y="1876857"/>
                  </a:lnTo>
                  <a:lnTo>
                    <a:pt x="0" y="1876857"/>
                  </a:lnTo>
                  <a:close/>
                </a:path>
              </a:pathLst>
            </a:custGeom>
          </p:spPr>
        </p:pic>
        <p:sp>
          <p:nvSpPr>
            <p:cNvPr id="66" name="자유형: 도형 65">
              <a:extLst>
                <a:ext uri="{FF2B5EF4-FFF2-40B4-BE49-F238E27FC236}">
                  <a16:creationId xmlns:a16="http://schemas.microsoft.com/office/drawing/2014/main" id="{68E3A70C-9B54-439D-A8AA-CF284A8D06D9}"/>
                </a:ext>
              </a:extLst>
            </p:cNvPr>
            <p:cNvSpPr/>
            <p:nvPr/>
          </p:nvSpPr>
          <p:spPr>
            <a:xfrm>
              <a:off x="5008997" y="4250805"/>
              <a:ext cx="3689883" cy="1876857"/>
            </a:xfrm>
            <a:custGeom>
              <a:avLst/>
              <a:gdLst>
                <a:gd name="connsiteX0" fmla="*/ 761970 w 3409667"/>
                <a:gd name="connsiteY0" fmla="*/ 0 h 1876857"/>
                <a:gd name="connsiteX1" fmla="*/ 3409667 w 3409667"/>
                <a:gd name="connsiteY1" fmla="*/ 0 h 1876857"/>
                <a:gd name="connsiteX2" fmla="*/ 3409667 w 3409667"/>
                <a:gd name="connsiteY2" fmla="*/ 1876857 h 1876857"/>
                <a:gd name="connsiteX3" fmla="*/ 0 w 3409667"/>
                <a:gd name="connsiteY3" fmla="*/ 1876857 h 187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667" h="1876857">
                  <a:moveTo>
                    <a:pt x="761970" y="0"/>
                  </a:moveTo>
                  <a:lnTo>
                    <a:pt x="3409667" y="0"/>
                  </a:lnTo>
                  <a:lnTo>
                    <a:pt x="3409667" y="1876857"/>
                  </a:lnTo>
                  <a:lnTo>
                    <a:pt x="0" y="1876857"/>
                  </a:lnTo>
                  <a:close/>
                </a:path>
              </a:pathLst>
            </a:custGeom>
            <a:solidFill>
              <a:srgbClr val="307ABE">
                <a:alpha val="28000"/>
              </a:srgbClr>
            </a:solidFill>
            <a:ln w="412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prstClr val="white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046E5E1-6EED-481A-80BB-FE09B7D14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F6E6-4A6F-4129-9CD0-EDAF1A3FD425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583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실내, 남자, 테이블이(가) 표시된 사진&#10;&#10;자동 생성된 설명">
            <a:extLst>
              <a:ext uri="{FF2B5EF4-FFF2-40B4-BE49-F238E27FC236}">
                <a16:creationId xmlns:a16="http://schemas.microsoft.com/office/drawing/2014/main" id="{6E37361C-6AD5-4225-AD3F-6E345F27F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" t="25097" r="2856"/>
          <a:stretch/>
        </p:blipFill>
        <p:spPr>
          <a:xfrm>
            <a:off x="771528" y="1681367"/>
            <a:ext cx="8372471" cy="5176632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id="{607051FE-95C2-4BD3-BE30-0AEE82094E26}"/>
              </a:ext>
            </a:extLst>
          </p:cNvPr>
          <p:cNvSpPr/>
          <p:nvPr/>
        </p:nvSpPr>
        <p:spPr>
          <a:xfrm>
            <a:off x="438766" y="4899807"/>
            <a:ext cx="709045" cy="709045"/>
          </a:xfrm>
          <a:prstGeom prst="ellipse">
            <a:avLst/>
          </a:prstGeom>
          <a:solidFill>
            <a:schemeClr val="accent3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42A2F1-141F-438F-BE82-D0CD1D5ABDD2}"/>
              </a:ext>
            </a:extLst>
          </p:cNvPr>
          <p:cNvSpPr txBox="1"/>
          <p:nvPr/>
        </p:nvSpPr>
        <p:spPr>
          <a:xfrm>
            <a:off x="314528" y="176263"/>
            <a:ext cx="149656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ko-KR" altLang="en-US" dirty="0"/>
              <a:t>지적장애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BAD09177-D404-492B-9010-9AF0745D94C9}"/>
              </a:ext>
            </a:extLst>
          </p:cNvPr>
          <p:cNvGrpSpPr/>
          <p:nvPr/>
        </p:nvGrpSpPr>
        <p:grpSpPr>
          <a:xfrm>
            <a:off x="6396076" y="4738011"/>
            <a:ext cx="2125380" cy="555552"/>
            <a:chOff x="574709" y="5711158"/>
            <a:chExt cx="2125380" cy="555552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FD95E892-FC72-4B4B-9885-008761144F15}"/>
                </a:ext>
              </a:extLst>
            </p:cNvPr>
            <p:cNvSpPr/>
            <p:nvPr/>
          </p:nvSpPr>
          <p:spPr>
            <a:xfrm>
              <a:off x="574709" y="5711158"/>
              <a:ext cx="2115645" cy="5555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41275">
              <a:solidFill>
                <a:schemeClr val="accent3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7134BA1-1E54-4CA8-ACF8-83EF31516680}"/>
                </a:ext>
              </a:extLst>
            </p:cNvPr>
            <p:cNvSpPr txBox="1"/>
            <p:nvPr/>
          </p:nvSpPr>
          <p:spPr>
            <a:xfrm>
              <a:off x="584444" y="5765812"/>
              <a:ext cx="21156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defRPr>
              </a:lvl1pPr>
            </a:lstStyle>
            <a:p>
              <a:r>
                <a:rPr lang="ko-KR" altLang="en-US" dirty="0">
                  <a:solidFill>
                    <a:schemeClr val="accent3">
                      <a:lumMod val="75000"/>
                    </a:schemeClr>
                  </a:solidFill>
                </a:rPr>
                <a:t>적절한 교육</a:t>
              </a: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1A0A5D72-ABB0-4AD0-8838-0292ED7AA958}"/>
              </a:ext>
            </a:extLst>
          </p:cNvPr>
          <p:cNvGrpSpPr/>
          <p:nvPr/>
        </p:nvGrpSpPr>
        <p:grpSpPr>
          <a:xfrm>
            <a:off x="6396076" y="5436312"/>
            <a:ext cx="2115645" cy="555552"/>
            <a:chOff x="2868222" y="5717228"/>
            <a:chExt cx="2115645" cy="555552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373D73A8-FCEF-4F73-AF6A-7C704DCA8F12}"/>
                </a:ext>
              </a:extLst>
            </p:cNvPr>
            <p:cNvSpPr/>
            <p:nvPr/>
          </p:nvSpPr>
          <p:spPr>
            <a:xfrm>
              <a:off x="2868222" y="5717228"/>
              <a:ext cx="2115645" cy="5555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41275">
              <a:solidFill>
                <a:schemeClr val="accent3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B44F257-71E1-4380-A524-16EF6AFA1D7E}"/>
                </a:ext>
              </a:extLst>
            </p:cNvPr>
            <p:cNvSpPr txBox="1"/>
            <p:nvPr/>
          </p:nvSpPr>
          <p:spPr>
            <a:xfrm>
              <a:off x="2933361" y="5765812"/>
              <a:ext cx="1985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defRPr>
              </a:lvl1pPr>
            </a:lstStyle>
            <a:p>
              <a:r>
                <a:rPr lang="ko-KR" altLang="en-US" dirty="0">
                  <a:solidFill>
                    <a:schemeClr val="accent3">
                      <a:lumMod val="75000"/>
                    </a:schemeClr>
                  </a:solidFill>
                </a:rPr>
                <a:t>반복 훈련</a:t>
              </a: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1A863135-598F-42DE-B7E9-A90C8A85C2A3}"/>
              </a:ext>
            </a:extLst>
          </p:cNvPr>
          <p:cNvGrpSpPr/>
          <p:nvPr/>
        </p:nvGrpSpPr>
        <p:grpSpPr>
          <a:xfrm>
            <a:off x="626979" y="3156184"/>
            <a:ext cx="2678881" cy="2781205"/>
            <a:chOff x="6460454" y="2568140"/>
            <a:chExt cx="2115645" cy="2196456"/>
          </a:xfrm>
        </p:grpSpPr>
        <p:pic>
          <p:nvPicPr>
            <p:cNvPr id="34" name="그림 33" descr="사람, 여자, 하늘, 남자이(가) 표시된 사진&#10;&#10;높은 신뢰도로 생성된 설명">
              <a:extLst>
                <a:ext uri="{FF2B5EF4-FFF2-40B4-BE49-F238E27FC236}">
                  <a16:creationId xmlns:a16="http://schemas.microsoft.com/office/drawing/2014/main" id="{B6454CCC-9D19-4F01-B7EF-DECCB80AA7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1085" y="2675641"/>
              <a:ext cx="1927314" cy="1927314"/>
            </a:xfrm>
            <a:prstGeom prst="ellipse">
              <a:avLst/>
            </a:prstGeom>
            <a:ln w="50800">
              <a:solidFill>
                <a:schemeClr val="bg1"/>
              </a:solidFill>
            </a:ln>
            <a:effectLst>
              <a:outerShdw dist="88900" dir="2700000" algn="tl" rotWithShape="0">
                <a:schemeClr val="accent3">
                  <a:alpha val="60000"/>
                </a:schemeClr>
              </a:outerShdw>
            </a:effectLst>
          </p:spPr>
        </p:pic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31BCCB50-08BE-4E3D-984A-F35F9B847853}"/>
                </a:ext>
              </a:extLst>
            </p:cNvPr>
            <p:cNvSpPr/>
            <p:nvPr/>
          </p:nvSpPr>
          <p:spPr>
            <a:xfrm>
              <a:off x="6460454" y="2568140"/>
              <a:ext cx="2115643" cy="2115643"/>
            </a:xfrm>
            <a:prstGeom prst="ellipse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D250E613-A727-4C16-A814-92C5A00FD25A}"/>
                </a:ext>
              </a:extLst>
            </p:cNvPr>
            <p:cNvSpPr/>
            <p:nvPr/>
          </p:nvSpPr>
          <p:spPr>
            <a:xfrm>
              <a:off x="6460455" y="2648952"/>
              <a:ext cx="2115644" cy="2115644"/>
            </a:xfrm>
            <a:prstGeom prst="ellipse">
              <a:avLst/>
            </a:prstGeom>
            <a:noFill/>
            <a:ln>
              <a:solidFill>
                <a:schemeClr val="accent3">
                  <a:alpha val="4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2A2E3DA6-6EC9-4EF5-833D-F42C1F0EB711}"/>
              </a:ext>
            </a:extLst>
          </p:cNvPr>
          <p:cNvGrpSpPr/>
          <p:nvPr/>
        </p:nvGrpSpPr>
        <p:grpSpPr>
          <a:xfrm>
            <a:off x="3430641" y="4407569"/>
            <a:ext cx="1749191" cy="1857821"/>
            <a:chOff x="5159212" y="3583213"/>
            <a:chExt cx="1301243" cy="1382054"/>
          </a:xfrm>
        </p:grpSpPr>
        <p:pic>
          <p:nvPicPr>
            <p:cNvPr id="9" name="그림 8" descr="실내, 벽, 사람, 앉아있는이(가) 표시된 사진&#10;&#10;자동 생성된 설명">
              <a:extLst>
                <a:ext uri="{FF2B5EF4-FFF2-40B4-BE49-F238E27FC236}">
                  <a16:creationId xmlns:a16="http://schemas.microsoft.com/office/drawing/2014/main" id="{D9798163-1269-4DA8-ABBE-E7351646C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3939" y="3673623"/>
              <a:ext cx="1171785" cy="1171785"/>
            </a:xfrm>
            <a:prstGeom prst="ellipse">
              <a:avLst/>
            </a:prstGeom>
            <a:ln w="50800">
              <a:solidFill>
                <a:schemeClr val="bg1"/>
              </a:solidFill>
            </a:ln>
            <a:effectLst>
              <a:outerShdw dist="88900" dir="2700000" algn="tl" rotWithShape="0">
                <a:schemeClr val="accent3">
                  <a:alpha val="60000"/>
                </a:schemeClr>
              </a:outerShdw>
            </a:effectLst>
          </p:spPr>
        </p:pic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C57BB2BA-A823-4A59-8C2D-6C0A5223C6A5}"/>
                </a:ext>
              </a:extLst>
            </p:cNvPr>
            <p:cNvSpPr/>
            <p:nvPr/>
          </p:nvSpPr>
          <p:spPr>
            <a:xfrm>
              <a:off x="5159212" y="3583213"/>
              <a:ext cx="1301241" cy="1301241"/>
            </a:xfrm>
            <a:prstGeom prst="ellipse">
              <a:avLst/>
            </a:prstGeom>
            <a:noFill/>
            <a:ln>
              <a:solidFill>
                <a:schemeClr val="accent3">
                  <a:lumMod val="75000"/>
                  <a:alpha val="4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32D74897-76EB-455C-A812-1D950F76B247}"/>
                </a:ext>
              </a:extLst>
            </p:cNvPr>
            <p:cNvSpPr/>
            <p:nvPr/>
          </p:nvSpPr>
          <p:spPr>
            <a:xfrm>
              <a:off x="5159213" y="3664025"/>
              <a:ext cx="1301242" cy="1301242"/>
            </a:xfrm>
            <a:prstGeom prst="ellipse">
              <a:avLst/>
            </a:prstGeom>
            <a:noFill/>
            <a:ln>
              <a:solidFill>
                <a:schemeClr val="accent3">
                  <a:alpha val="4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32B59FD1-B71F-41F3-A877-28F13D1C8F21}"/>
              </a:ext>
            </a:extLst>
          </p:cNvPr>
          <p:cNvGrpSpPr/>
          <p:nvPr/>
        </p:nvGrpSpPr>
        <p:grpSpPr>
          <a:xfrm>
            <a:off x="657225" y="900700"/>
            <a:ext cx="7689307" cy="2848704"/>
            <a:chOff x="657225" y="900700"/>
            <a:chExt cx="7689307" cy="284870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EBC3780-669B-40B3-8504-7D951B583C3E}"/>
                </a:ext>
              </a:extLst>
            </p:cNvPr>
            <p:cNvSpPr txBox="1"/>
            <p:nvPr/>
          </p:nvSpPr>
          <p:spPr>
            <a:xfrm>
              <a:off x="657225" y="1421688"/>
              <a:ext cx="7689307" cy="83099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32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lvl="0">
                <a:defRPr/>
              </a:pPr>
              <a:r>
                <a:rPr lang="ko-KR" altLang="en-US" sz="24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지적 능력의 발달이 불충분하거나 불완전하여</a:t>
              </a:r>
              <a:endParaRPr lang="en-US" altLang="ko-KR" sz="24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  <a:p>
              <a:pPr lvl="0">
                <a:defRPr/>
              </a:pPr>
              <a:r>
                <a:rPr lang="ko-KR" altLang="en-US" sz="24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생활능력이 저하되는</a:t>
              </a:r>
              <a:r>
                <a:rPr lang="en-US" altLang="ko-KR" sz="24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</a:t>
              </a:r>
              <a:r>
                <a:rPr lang="ko-KR" altLang="en-US" sz="2400" dirty="0">
                  <a:solidFill>
                    <a:schemeClr val="accent3"/>
                  </a:solidFill>
                </a:rPr>
                <a:t>지능지수 </a:t>
              </a:r>
              <a:r>
                <a:rPr lang="en-US" altLang="ko-KR" sz="2400" dirty="0">
                  <a:solidFill>
                    <a:schemeClr val="accent3"/>
                  </a:solidFill>
                </a:rPr>
                <a:t>70</a:t>
              </a:r>
              <a:r>
                <a:rPr lang="ko-KR" altLang="en-US" sz="2400" dirty="0">
                  <a:solidFill>
                    <a:schemeClr val="accent3"/>
                  </a:solidFill>
                </a:rPr>
                <a:t>이하</a:t>
              </a: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인 경우 </a:t>
              </a:r>
              <a:endParaRPr lang="ko-KR" altLang="en-US" sz="2400" dirty="0">
                <a:solidFill>
                  <a:schemeClr val="accent3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8CF3F29-731E-47B5-A46D-B27D5573D10B}"/>
                </a:ext>
              </a:extLst>
            </p:cNvPr>
            <p:cNvSpPr txBox="1"/>
            <p:nvPr/>
          </p:nvSpPr>
          <p:spPr>
            <a:xfrm>
              <a:off x="793289" y="900700"/>
              <a:ext cx="66867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alpha val="40000"/>
                    </a:prstClr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+mn-cs"/>
                </a:rPr>
                <a:t>“</a:t>
              </a:r>
              <a:endParaRPr kumimoji="0" lang="ko-KR" alt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  <a:alpha val="40000"/>
                  </a:prstClr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E0AA855-80F2-41D1-ACE4-6EA73621B0F9}"/>
                </a:ext>
              </a:extLst>
            </p:cNvPr>
            <p:cNvSpPr txBox="1"/>
            <p:nvPr/>
          </p:nvSpPr>
          <p:spPr>
            <a:xfrm>
              <a:off x="7690071" y="2118188"/>
              <a:ext cx="64967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alpha val="40000"/>
                    </a:prstClr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+mn-cs"/>
                </a:rPr>
                <a:t>”</a:t>
              </a:r>
              <a:endParaRPr kumimoji="0" lang="ko-KR" alt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  <a:alpha val="40000"/>
                  </a:prstClr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endParaRPr>
            </a:p>
          </p:txBody>
        </p: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73605EAC-CA39-484B-8A74-007E03BADC9F}"/>
                </a:ext>
              </a:extLst>
            </p:cNvPr>
            <p:cNvCxnSpPr>
              <a:cxnSpLocks/>
            </p:cNvCxnSpPr>
            <p:nvPr/>
          </p:nvCxnSpPr>
          <p:spPr>
            <a:xfrm>
              <a:off x="1588097" y="1237071"/>
              <a:ext cx="6200682" cy="0"/>
            </a:xfrm>
            <a:prstGeom prst="line">
              <a:avLst/>
            </a:prstGeom>
            <a:ln w="76200">
              <a:solidFill>
                <a:schemeClr val="bg1">
                  <a:lumMod val="6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826D1737-B1C5-49B1-AE78-99008BB56327}"/>
                </a:ext>
              </a:extLst>
            </p:cNvPr>
            <p:cNvCxnSpPr>
              <a:cxnSpLocks/>
            </p:cNvCxnSpPr>
            <p:nvPr/>
          </p:nvCxnSpPr>
          <p:spPr>
            <a:xfrm>
              <a:off x="907508" y="2427600"/>
              <a:ext cx="6725264" cy="0"/>
            </a:xfrm>
            <a:prstGeom prst="line">
              <a:avLst/>
            </a:prstGeom>
            <a:ln w="76200">
              <a:solidFill>
                <a:schemeClr val="bg1">
                  <a:lumMod val="6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슬라이드 번호 개체 틀 6">
            <a:extLst>
              <a:ext uri="{FF2B5EF4-FFF2-40B4-BE49-F238E27FC236}">
                <a16:creationId xmlns:a16="http://schemas.microsoft.com/office/drawing/2014/main" id="{44A706F8-C28A-4AC2-90CD-ECDFFC5E9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t>25</a:t>
            </a:fld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7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직사각형 165">
            <a:extLst>
              <a:ext uri="{FF2B5EF4-FFF2-40B4-BE49-F238E27FC236}">
                <a16:creationId xmlns:a16="http://schemas.microsoft.com/office/drawing/2014/main" id="{AE503FBB-D8D9-4439-B4A4-53661673B124}"/>
              </a:ext>
            </a:extLst>
          </p:cNvPr>
          <p:cNvSpPr/>
          <p:nvPr/>
        </p:nvSpPr>
        <p:spPr>
          <a:xfrm>
            <a:off x="0" y="1354076"/>
            <a:ext cx="9144000" cy="502767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5771865-1E48-4D5C-92AF-51D06D49E08B}"/>
              </a:ext>
            </a:extLst>
          </p:cNvPr>
          <p:cNvSpPr txBox="1"/>
          <p:nvPr/>
        </p:nvSpPr>
        <p:spPr>
          <a:xfrm>
            <a:off x="314528" y="176263"/>
            <a:ext cx="149656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ko-KR" altLang="en-US" dirty="0"/>
              <a:t>지적장애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853F1916-6671-4F4A-8C20-B8063CB3E1FA}"/>
              </a:ext>
            </a:extLst>
          </p:cNvPr>
          <p:cNvGrpSpPr/>
          <p:nvPr/>
        </p:nvGrpSpPr>
        <p:grpSpPr>
          <a:xfrm>
            <a:off x="218406" y="1466853"/>
            <a:ext cx="2977744" cy="4808452"/>
            <a:chOff x="218406" y="1466853"/>
            <a:chExt cx="2977744" cy="4808452"/>
          </a:xfrm>
        </p:grpSpPr>
        <p:sp>
          <p:nvSpPr>
            <p:cNvPr id="165" name="사각형: 둥근 모서리 164">
              <a:extLst>
                <a:ext uri="{FF2B5EF4-FFF2-40B4-BE49-F238E27FC236}">
                  <a16:creationId xmlns:a16="http://schemas.microsoft.com/office/drawing/2014/main" id="{7179CE22-5B24-4C09-914A-09AF072A3593}"/>
                </a:ext>
              </a:extLst>
            </p:cNvPr>
            <p:cNvSpPr/>
            <p:nvPr/>
          </p:nvSpPr>
          <p:spPr>
            <a:xfrm>
              <a:off x="358682" y="5431517"/>
              <a:ext cx="2501577" cy="5727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41275">
              <a:solidFill>
                <a:schemeClr val="accent3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prstClr val="white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47856147-5127-41DC-B416-35421A2ABA54}"/>
                </a:ext>
              </a:extLst>
            </p:cNvPr>
            <p:cNvSpPr/>
            <p:nvPr/>
          </p:nvSpPr>
          <p:spPr>
            <a:xfrm>
              <a:off x="712836" y="1727831"/>
              <a:ext cx="1843523" cy="1843523"/>
            </a:xfrm>
            <a:prstGeom prst="ellipse">
              <a:avLst/>
            </a:prstGeom>
            <a:gradFill flip="none" rotWithShape="1">
              <a:gsLst>
                <a:gs pos="78000">
                  <a:srgbClr val="57BF6C"/>
                </a:gs>
                <a:gs pos="100000">
                  <a:schemeClr val="accent3"/>
                </a:gs>
                <a:gs pos="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9A6BDA4-308A-4336-921C-215C38823AF8}"/>
                </a:ext>
              </a:extLst>
            </p:cNvPr>
            <p:cNvSpPr txBox="1"/>
            <p:nvPr/>
          </p:nvSpPr>
          <p:spPr>
            <a:xfrm>
              <a:off x="882458" y="2595371"/>
              <a:ext cx="14540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914400" latinLnBrk="1">
                <a:defRPr sz="2200" b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2413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>
                <a:buClr>
                  <a:srgbClr val="9F4AB6"/>
                </a:buClr>
              </a:pPr>
              <a:r>
                <a:rPr kumimoji="1" lang="ko-KR" altLang="en-US" sz="2000" spc="-80" dirty="0"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인격을</a:t>
              </a:r>
              <a:endParaRPr kumimoji="1" lang="en-US" altLang="ko-KR" sz="2000" spc="-80" dirty="0"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  <a:p>
              <a:pPr>
                <a:buClr>
                  <a:srgbClr val="9F4AB6"/>
                </a:buClr>
              </a:pPr>
              <a:r>
                <a:rPr kumimoji="1" lang="ko-KR" altLang="en-US" sz="2000" spc="-80" dirty="0"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존중합니다</a:t>
              </a:r>
            </a:p>
          </p:txBody>
        </p:sp>
        <p:sp>
          <p:nvSpPr>
            <p:cNvPr id="71" name="타원 70">
              <a:extLst>
                <a:ext uri="{FF2B5EF4-FFF2-40B4-BE49-F238E27FC236}">
                  <a16:creationId xmlns:a16="http://schemas.microsoft.com/office/drawing/2014/main" id="{77C259ED-51CA-4F4C-B905-CB4B59009570}"/>
                </a:ext>
              </a:extLst>
            </p:cNvPr>
            <p:cNvSpPr/>
            <p:nvPr/>
          </p:nvSpPr>
          <p:spPr>
            <a:xfrm>
              <a:off x="622093" y="1641382"/>
              <a:ext cx="2008749" cy="2008749"/>
            </a:xfrm>
            <a:prstGeom prst="ellipse">
              <a:avLst/>
            </a:prstGeom>
            <a:noFill/>
            <a:ln>
              <a:solidFill>
                <a:schemeClr val="accent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F7DDC67-28E5-408C-BF38-9B488FEF114D}"/>
                </a:ext>
              </a:extLst>
            </p:cNvPr>
            <p:cNvSpPr txBox="1"/>
            <p:nvPr/>
          </p:nvSpPr>
          <p:spPr>
            <a:xfrm>
              <a:off x="570067" y="5456283"/>
              <a:ext cx="20238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의사 존중</a:t>
              </a:r>
              <a:r>
                <a:rPr lang="en-US" altLang="ko-KR" sz="24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28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필요</a:t>
              </a:r>
              <a:r>
                <a:rPr lang="en-US" altLang="ko-KR" sz="28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!</a:t>
              </a:r>
              <a:endParaRPr lang="ko-KR" altLang="en-US" sz="24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FB249144-F653-459D-972C-DB1FEF81E083}"/>
                </a:ext>
              </a:extLst>
            </p:cNvPr>
            <p:cNvSpPr/>
            <p:nvPr/>
          </p:nvSpPr>
          <p:spPr>
            <a:xfrm>
              <a:off x="218406" y="3856634"/>
              <a:ext cx="283238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 latinLnBrk="1"/>
              <a:r>
                <a:rPr lang="ko-KR" altLang="en-US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인지적인 능력이 낮아도</a:t>
              </a:r>
              <a:r>
                <a:rPr lang="en-US" altLang="ko-KR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욕구를 알고</a:t>
              </a:r>
              <a:r>
                <a:rPr lang="en-US" altLang="ko-KR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</a:t>
              </a:r>
              <a:r>
                <a:rPr lang="ko-KR" altLang="en-US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표현 가능</a:t>
              </a:r>
              <a:endPara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 defTabSz="914400" latinLnBrk="1"/>
              <a:r>
                <a:rPr lang="ko-KR" altLang="en-US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반말 사용 금지</a:t>
              </a:r>
              <a:endPara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47" name="Picture 5" descr="E:\PNG\화살표\화살살.png">
              <a:extLst>
                <a:ext uri="{FF2B5EF4-FFF2-40B4-BE49-F238E27FC236}">
                  <a16:creationId xmlns:a16="http://schemas.microsoft.com/office/drawing/2014/main" id="{4772BAC2-2C86-456D-BED3-C2D3E8156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83603" y="4691289"/>
              <a:ext cx="1632353" cy="669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" name="그림 106">
              <a:extLst>
                <a:ext uri="{FF2B5EF4-FFF2-40B4-BE49-F238E27FC236}">
                  <a16:creationId xmlns:a16="http://schemas.microsoft.com/office/drawing/2014/main" id="{148A09A8-6D36-4F18-9FEB-1FA2B382003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03271" y="3782426"/>
              <a:ext cx="4808452" cy="177306"/>
            </a:xfrm>
            <a:prstGeom prst="rect">
              <a:avLst/>
            </a:prstGeom>
          </p:spPr>
        </p:pic>
        <p:sp>
          <p:nvSpPr>
            <p:cNvPr id="131" name="Freeform 25">
              <a:extLst>
                <a:ext uri="{FF2B5EF4-FFF2-40B4-BE49-F238E27FC236}">
                  <a16:creationId xmlns:a16="http://schemas.microsoft.com/office/drawing/2014/main" id="{38B1B480-C86B-4032-9751-D1BC2E7B43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95774" y="1956881"/>
              <a:ext cx="459688" cy="584012"/>
            </a:xfrm>
            <a:custGeom>
              <a:avLst/>
              <a:gdLst>
                <a:gd name="T0" fmla="*/ 517 w 1632"/>
                <a:gd name="T1" fmla="*/ 53 h 2076"/>
                <a:gd name="T2" fmla="*/ 592 w 1632"/>
                <a:gd name="T3" fmla="*/ 202 h 2076"/>
                <a:gd name="T4" fmla="*/ 1116 w 1632"/>
                <a:gd name="T5" fmla="*/ 173 h 2076"/>
                <a:gd name="T6" fmla="*/ 1041 w 1632"/>
                <a:gd name="T7" fmla="*/ 24 h 2076"/>
                <a:gd name="T8" fmla="*/ 1024 w 1632"/>
                <a:gd name="T9" fmla="*/ 91 h 2076"/>
                <a:gd name="T10" fmla="*/ 1088 w 1632"/>
                <a:gd name="T11" fmla="*/ 113 h 2076"/>
                <a:gd name="T12" fmla="*/ 1024 w 1632"/>
                <a:gd name="T13" fmla="*/ 135 h 2076"/>
                <a:gd name="T14" fmla="*/ 553 w 1632"/>
                <a:gd name="T15" fmla="*/ 114 h 2076"/>
                <a:gd name="T16" fmla="*/ 552 w 1632"/>
                <a:gd name="T17" fmla="*/ 113 h 2076"/>
                <a:gd name="T18" fmla="*/ 817 w 1632"/>
                <a:gd name="T19" fmla="*/ 70 h 2076"/>
                <a:gd name="T20" fmla="*/ 394 w 1632"/>
                <a:gd name="T21" fmla="*/ 348 h 2076"/>
                <a:gd name="T22" fmla="*/ 482 w 1632"/>
                <a:gd name="T23" fmla="*/ 325 h 2076"/>
                <a:gd name="T24" fmla="*/ 415 w 1632"/>
                <a:gd name="T25" fmla="*/ 285 h 2076"/>
                <a:gd name="T26" fmla="*/ 1154 w 1632"/>
                <a:gd name="T27" fmla="*/ 323 h 2076"/>
                <a:gd name="T28" fmla="*/ 1239 w 1632"/>
                <a:gd name="T29" fmla="*/ 348 h 2076"/>
                <a:gd name="T30" fmla="*/ 816 w 1632"/>
                <a:gd name="T31" fmla="*/ 292 h 2076"/>
                <a:gd name="T32" fmla="*/ 1127 w 1632"/>
                <a:gd name="T33" fmla="*/ 601 h 2076"/>
                <a:gd name="T34" fmla="*/ 140 w 1632"/>
                <a:gd name="T35" fmla="*/ 369 h 2076"/>
                <a:gd name="T36" fmla="*/ 440 w 1632"/>
                <a:gd name="T37" fmla="*/ 465 h 2076"/>
                <a:gd name="T38" fmla="*/ 187 w 1632"/>
                <a:gd name="T39" fmla="*/ 335 h 2076"/>
                <a:gd name="T40" fmla="*/ 1447 w 1632"/>
                <a:gd name="T41" fmla="*/ 335 h 2076"/>
                <a:gd name="T42" fmla="*/ 1238 w 1632"/>
                <a:gd name="T43" fmla="*/ 485 h 2076"/>
                <a:gd name="T44" fmla="*/ 1492 w 1632"/>
                <a:gd name="T45" fmla="*/ 356 h 2076"/>
                <a:gd name="T46" fmla="*/ 1306 w 1632"/>
                <a:gd name="T47" fmla="*/ 524 h 2076"/>
                <a:gd name="T48" fmla="*/ 1215 w 1632"/>
                <a:gd name="T49" fmla="*/ 565 h 2076"/>
                <a:gd name="T50" fmla="*/ 1310 w 1632"/>
                <a:gd name="T51" fmla="*/ 593 h 2076"/>
                <a:gd name="T52" fmla="*/ 1306 w 1632"/>
                <a:gd name="T53" fmla="*/ 524 h 2076"/>
                <a:gd name="T54" fmla="*/ 324 w 1632"/>
                <a:gd name="T55" fmla="*/ 593 h 2076"/>
                <a:gd name="T56" fmla="*/ 387 w 1632"/>
                <a:gd name="T57" fmla="*/ 529 h 2076"/>
                <a:gd name="T58" fmla="*/ 327 w 1632"/>
                <a:gd name="T59" fmla="*/ 524 h 2076"/>
                <a:gd name="T60" fmla="*/ 382 w 1632"/>
                <a:gd name="T61" fmla="*/ 643 h 2076"/>
                <a:gd name="T62" fmla="*/ 148 w 1632"/>
                <a:gd name="T63" fmla="*/ 754 h 2076"/>
                <a:gd name="T64" fmla="*/ 423 w 1632"/>
                <a:gd name="T65" fmla="*/ 671 h 2076"/>
                <a:gd name="T66" fmla="*/ 1211 w 1632"/>
                <a:gd name="T67" fmla="*/ 677 h 2076"/>
                <a:gd name="T68" fmla="*/ 1524 w 1632"/>
                <a:gd name="T69" fmla="*/ 727 h 2076"/>
                <a:gd name="T70" fmla="*/ 1252 w 1632"/>
                <a:gd name="T71" fmla="*/ 643 h 2076"/>
                <a:gd name="T72" fmla="*/ 407 w 1632"/>
                <a:gd name="T73" fmla="*/ 754 h 2076"/>
                <a:gd name="T74" fmla="*/ 386 w 1632"/>
                <a:gd name="T75" fmla="*/ 841 h 2076"/>
                <a:gd name="T76" fmla="*/ 454 w 1632"/>
                <a:gd name="T77" fmla="*/ 771 h 2076"/>
                <a:gd name="T78" fmla="*/ 1176 w 1632"/>
                <a:gd name="T79" fmla="*/ 787 h 2076"/>
                <a:gd name="T80" fmla="*/ 1294 w 1632"/>
                <a:gd name="T81" fmla="*/ 824 h 2076"/>
                <a:gd name="T82" fmla="*/ 1226 w 1632"/>
                <a:gd name="T83" fmla="*/ 754 h 2076"/>
                <a:gd name="T84" fmla="*/ 359 w 1632"/>
                <a:gd name="T85" fmla="*/ 1014 h 2076"/>
                <a:gd name="T86" fmla="*/ 816 w 1632"/>
                <a:gd name="T87" fmla="*/ 2074 h 2076"/>
                <a:gd name="T88" fmla="*/ 248 w 1632"/>
                <a:gd name="T89" fmla="*/ 1526 h 2076"/>
                <a:gd name="T90" fmla="*/ 816 w 1632"/>
                <a:gd name="T91" fmla="*/ 1785 h 2076"/>
                <a:gd name="T92" fmla="*/ 1384 w 1632"/>
                <a:gd name="T93" fmla="*/ 1526 h 2076"/>
                <a:gd name="T94" fmla="*/ 943 w 1632"/>
                <a:gd name="T95" fmla="*/ 1837 h 2076"/>
                <a:gd name="T96" fmla="*/ 941 w 1632"/>
                <a:gd name="T97" fmla="*/ 2069 h 2076"/>
                <a:gd name="T98" fmla="*/ 1275 w 1632"/>
                <a:gd name="T99" fmla="*/ 1015 h 2076"/>
                <a:gd name="T100" fmla="*/ 1236 w 1632"/>
                <a:gd name="T101" fmla="*/ 1003 h 2076"/>
                <a:gd name="T102" fmla="*/ 1236 w 1632"/>
                <a:gd name="T103" fmla="*/ 1003 h 2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32" h="2076">
                  <a:moveTo>
                    <a:pt x="817" y="0"/>
                  </a:moveTo>
                  <a:cubicBezTo>
                    <a:pt x="730" y="0"/>
                    <a:pt x="652" y="9"/>
                    <a:pt x="592" y="24"/>
                  </a:cubicBezTo>
                  <a:cubicBezTo>
                    <a:pt x="562" y="32"/>
                    <a:pt x="538" y="41"/>
                    <a:pt x="517" y="53"/>
                  </a:cubicBezTo>
                  <a:cubicBezTo>
                    <a:pt x="497" y="65"/>
                    <a:pt x="477" y="84"/>
                    <a:pt x="477" y="113"/>
                  </a:cubicBezTo>
                  <a:cubicBezTo>
                    <a:pt x="477" y="142"/>
                    <a:pt x="497" y="161"/>
                    <a:pt x="517" y="173"/>
                  </a:cubicBezTo>
                  <a:cubicBezTo>
                    <a:pt x="538" y="186"/>
                    <a:pt x="562" y="195"/>
                    <a:pt x="592" y="202"/>
                  </a:cubicBezTo>
                  <a:cubicBezTo>
                    <a:pt x="652" y="217"/>
                    <a:pt x="730" y="226"/>
                    <a:pt x="817" y="226"/>
                  </a:cubicBezTo>
                  <a:cubicBezTo>
                    <a:pt x="903" y="226"/>
                    <a:pt x="982" y="217"/>
                    <a:pt x="1041" y="202"/>
                  </a:cubicBezTo>
                  <a:cubicBezTo>
                    <a:pt x="1071" y="195"/>
                    <a:pt x="1096" y="186"/>
                    <a:pt x="1116" y="173"/>
                  </a:cubicBezTo>
                  <a:cubicBezTo>
                    <a:pt x="1136" y="161"/>
                    <a:pt x="1157" y="142"/>
                    <a:pt x="1157" y="113"/>
                  </a:cubicBezTo>
                  <a:cubicBezTo>
                    <a:pt x="1157" y="84"/>
                    <a:pt x="1136" y="65"/>
                    <a:pt x="1116" y="53"/>
                  </a:cubicBezTo>
                  <a:cubicBezTo>
                    <a:pt x="1096" y="41"/>
                    <a:pt x="1071" y="32"/>
                    <a:pt x="1041" y="24"/>
                  </a:cubicBezTo>
                  <a:cubicBezTo>
                    <a:pt x="982" y="9"/>
                    <a:pt x="903" y="0"/>
                    <a:pt x="817" y="0"/>
                  </a:cubicBezTo>
                  <a:close/>
                  <a:moveTo>
                    <a:pt x="817" y="70"/>
                  </a:moveTo>
                  <a:cubicBezTo>
                    <a:pt x="899" y="70"/>
                    <a:pt x="973" y="78"/>
                    <a:pt x="1024" y="91"/>
                  </a:cubicBezTo>
                  <a:cubicBezTo>
                    <a:pt x="1050" y="98"/>
                    <a:pt x="1070" y="106"/>
                    <a:pt x="1080" y="112"/>
                  </a:cubicBezTo>
                  <a:cubicBezTo>
                    <a:pt x="1081" y="113"/>
                    <a:pt x="1081" y="113"/>
                    <a:pt x="1081" y="113"/>
                  </a:cubicBezTo>
                  <a:cubicBezTo>
                    <a:pt x="1089" y="108"/>
                    <a:pt x="1088" y="106"/>
                    <a:pt x="1088" y="113"/>
                  </a:cubicBezTo>
                  <a:cubicBezTo>
                    <a:pt x="1088" y="120"/>
                    <a:pt x="1089" y="119"/>
                    <a:pt x="1081" y="113"/>
                  </a:cubicBezTo>
                  <a:cubicBezTo>
                    <a:pt x="1081" y="114"/>
                    <a:pt x="1081" y="114"/>
                    <a:pt x="1080" y="114"/>
                  </a:cubicBezTo>
                  <a:cubicBezTo>
                    <a:pt x="1070" y="121"/>
                    <a:pt x="1050" y="128"/>
                    <a:pt x="1024" y="135"/>
                  </a:cubicBezTo>
                  <a:cubicBezTo>
                    <a:pt x="973" y="148"/>
                    <a:pt x="899" y="157"/>
                    <a:pt x="817" y="157"/>
                  </a:cubicBezTo>
                  <a:cubicBezTo>
                    <a:pt x="735" y="157"/>
                    <a:pt x="661" y="148"/>
                    <a:pt x="609" y="135"/>
                  </a:cubicBezTo>
                  <a:cubicBezTo>
                    <a:pt x="584" y="128"/>
                    <a:pt x="564" y="121"/>
                    <a:pt x="553" y="114"/>
                  </a:cubicBezTo>
                  <a:cubicBezTo>
                    <a:pt x="553" y="114"/>
                    <a:pt x="553" y="114"/>
                    <a:pt x="552" y="113"/>
                  </a:cubicBezTo>
                  <a:cubicBezTo>
                    <a:pt x="544" y="119"/>
                    <a:pt x="546" y="120"/>
                    <a:pt x="546" y="113"/>
                  </a:cubicBezTo>
                  <a:cubicBezTo>
                    <a:pt x="546" y="106"/>
                    <a:pt x="544" y="108"/>
                    <a:pt x="552" y="113"/>
                  </a:cubicBezTo>
                  <a:cubicBezTo>
                    <a:pt x="553" y="113"/>
                    <a:pt x="553" y="113"/>
                    <a:pt x="553" y="112"/>
                  </a:cubicBezTo>
                  <a:cubicBezTo>
                    <a:pt x="564" y="106"/>
                    <a:pt x="584" y="98"/>
                    <a:pt x="609" y="91"/>
                  </a:cubicBezTo>
                  <a:cubicBezTo>
                    <a:pt x="661" y="78"/>
                    <a:pt x="735" y="70"/>
                    <a:pt x="817" y="70"/>
                  </a:cubicBezTo>
                  <a:close/>
                  <a:moveTo>
                    <a:pt x="415" y="285"/>
                  </a:moveTo>
                  <a:cubicBezTo>
                    <a:pt x="395" y="284"/>
                    <a:pt x="379" y="299"/>
                    <a:pt x="379" y="318"/>
                  </a:cubicBezTo>
                  <a:cubicBezTo>
                    <a:pt x="379" y="330"/>
                    <a:pt x="384" y="341"/>
                    <a:pt x="394" y="348"/>
                  </a:cubicBezTo>
                  <a:cubicBezTo>
                    <a:pt x="440" y="380"/>
                    <a:pt x="440" y="380"/>
                    <a:pt x="440" y="380"/>
                  </a:cubicBezTo>
                  <a:cubicBezTo>
                    <a:pt x="455" y="392"/>
                    <a:pt x="477" y="389"/>
                    <a:pt x="489" y="373"/>
                  </a:cubicBezTo>
                  <a:cubicBezTo>
                    <a:pt x="500" y="358"/>
                    <a:pt x="497" y="336"/>
                    <a:pt x="482" y="325"/>
                  </a:cubicBezTo>
                  <a:cubicBezTo>
                    <a:pt x="481" y="324"/>
                    <a:pt x="481" y="324"/>
                    <a:pt x="480" y="323"/>
                  </a:cubicBezTo>
                  <a:cubicBezTo>
                    <a:pt x="434" y="291"/>
                    <a:pt x="434" y="291"/>
                    <a:pt x="434" y="291"/>
                  </a:cubicBezTo>
                  <a:cubicBezTo>
                    <a:pt x="428" y="287"/>
                    <a:pt x="422" y="285"/>
                    <a:pt x="415" y="285"/>
                  </a:cubicBezTo>
                  <a:close/>
                  <a:moveTo>
                    <a:pt x="1218" y="285"/>
                  </a:moveTo>
                  <a:cubicBezTo>
                    <a:pt x="1211" y="285"/>
                    <a:pt x="1205" y="287"/>
                    <a:pt x="1200" y="291"/>
                  </a:cubicBezTo>
                  <a:cubicBezTo>
                    <a:pt x="1154" y="323"/>
                    <a:pt x="1154" y="323"/>
                    <a:pt x="1154" y="323"/>
                  </a:cubicBezTo>
                  <a:cubicBezTo>
                    <a:pt x="1138" y="334"/>
                    <a:pt x="1134" y="356"/>
                    <a:pt x="1145" y="372"/>
                  </a:cubicBezTo>
                  <a:cubicBezTo>
                    <a:pt x="1156" y="387"/>
                    <a:pt x="1178" y="391"/>
                    <a:pt x="1193" y="380"/>
                  </a:cubicBezTo>
                  <a:cubicBezTo>
                    <a:pt x="1239" y="348"/>
                    <a:pt x="1239" y="348"/>
                    <a:pt x="1239" y="348"/>
                  </a:cubicBezTo>
                  <a:cubicBezTo>
                    <a:pt x="1255" y="337"/>
                    <a:pt x="1259" y="315"/>
                    <a:pt x="1249" y="300"/>
                  </a:cubicBezTo>
                  <a:cubicBezTo>
                    <a:pt x="1242" y="290"/>
                    <a:pt x="1230" y="284"/>
                    <a:pt x="1218" y="285"/>
                  </a:cubicBezTo>
                  <a:close/>
                  <a:moveTo>
                    <a:pt x="816" y="292"/>
                  </a:moveTo>
                  <a:cubicBezTo>
                    <a:pt x="645" y="292"/>
                    <a:pt x="507" y="431"/>
                    <a:pt x="507" y="601"/>
                  </a:cubicBezTo>
                  <a:cubicBezTo>
                    <a:pt x="507" y="773"/>
                    <a:pt x="645" y="911"/>
                    <a:pt x="816" y="911"/>
                  </a:cubicBezTo>
                  <a:cubicBezTo>
                    <a:pt x="988" y="911"/>
                    <a:pt x="1127" y="773"/>
                    <a:pt x="1127" y="601"/>
                  </a:cubicBezTo>
                  <a:cubicBezTo>
                    <a:pt x="1127" y="431"/>
                    <a:pt x="988" y="292"/>
                    <a:pt x="816" y="292"/>
                  </a:cubicBezTo>
                  <a:close/>
                  <a:moveTo>
                    <a:pt x="173" y="333"/>
                  </a:moveTo>
                  <a:cubicBezTo>
                    <a:pt x="154" y="334"/>
                    <a:pt x="139" y="350"/>
                    <a:pt x="140" y="369"/>
                  </a:cubicBezTo>
                  <a:cubicBezTo>
                    <a:pt x="140" y="383"/>
                    <a:pt x="150" y="396"/>
                    <a:pt x="163" y="401"/>
                  </a:cubicBezTo>
                  <a:cubicBezTo>
                    <a:pt x="396" y="485"/>
                    <a:pt x="396" y="485"/>
                    <a:pt x="396" y="485"/>
                  </a:cubicBezTo>
                  <a:cubicBezTo>
                    <a:pt x="414" y="492"/>
                    <a:pt x="434" y="483"/>
                    <a:pt x="440" y="465"/>
                  </a:cubicBezTo>
                  <a:cubicBezTo>
                    <a:pt x="447" y="447"/>
                    <a:pt x="438" y="427"/>
                    <a:pt x="420" y="420"/>
                  </a:cubicBezTo>
                  <a:cubicBezTo>
                    <a:pt x="420" y="420"/>
                    <a:pt x="420" y="420"/>
                    <a:pt x="419" y="420"/>
                  </a:cubicBezTo>
                  <a:cubicBezTo>
                    <a:pt x="187" y="335"/>
                    <a:pt x="187" y="335"/>
                    <a:pt x="187" y="335"/>
                  </a:cubicBezTo>
                  <a:cubicBezTo>
                    <a:pt x="183" y="334"/>
                    <a:pt x="178" y="333"/>
                    <a:pt x="173" y="333"/>
                  </a:cubicBezTo>
                  <a:close/>
                  <a:moveTo>
                    <a:pt x="1459" y="333"/>
                  </a:moveTo>
                  <a:cubicBezTo>
                    <a:pt x="1455" y="333"/>
                    <a:pt x="1451" y="334"/>
                    <a:pt x="1447" y="335"/>
                  </a:cubicBezTo>
                  <a:cubicBezTo>
                    <a:pt x="1214" y="420"/>
                    <a:pt x="1214" y="420"/>
                    <a:pt x="1214" y="420"/>
                  </a:cubicBezTo>
                  <a:cubicBezTo>
                    <a:pt x="1196" y="426"/>
                    <a:pt x="1187" y="446"/>
                    <a:pt x="1193" y="464"/>
                  </a:cubicBezTo>
                  <a:cubicBezTo>
                    <a:pt x="1200" y="482"/>
                    <a:pt x="1220" y="492"/>
                    <a:pt x="1238" y="485"/>
                  </a:cubicBezTo>
                  <a:cubicBezTo>
                    <a:pt x="1238" y="485"/>
                    <a:pt x="1238" y="485"/>
                    <a:pt x="1238" y="485"/>
                  </a:cubicBezTo>
                  <a:cubicBezTo>
                    <a:pt x="1470" y="401"/>
                    <a:pt x="1470" y="401"/>
                    <a:pt x="1470" y="401"/>
                  </a:cubicBezTo>
                  <a:cubicBezTo>
                    <a:pt x="1488" y="394"/>
                    <a:pt x="1498" y="375"/>
                    <a:pt x="1492" y="356"/>
                  </a:cubicBezTo>
                  <a:cubicBezTo>
                    <a:pt x="1487" y="342"/>
                    <a:pt x="1474" y="333"/>
                    <a:pt x="1459" y="333"/>
                  </a:cubicBezTo>
                  <a:close/>
                  <a:moveTo>
                    <a:pt x="1306" y="524"/>
                  </a:moveTo>
                  <a:cubicBezTo>
                    <a:pt x="1306" y="524"/>
                    <a:pt x="1306" y="524"/>
                    <a:pt x="1306" y="524"/>
                  </a:cubicBezTo>
                  <a:cubicBezTo>
                    <a:pt x="1305" y="524"/>
                    <a:pt x="1304" y="524"/>
                    <a:pt x="1304" y="524"/>
                  </a:cubicBezTo>
                  <a:cubicBezTo>
                    <a:pt x="1248" y="529"/>
                    <a:pt x="1248" y="529"/>
                    <a:pt x="1248" y="529"/>
                  </a:cubicBezTo>
                  <a:cubicBezTo>
                    <a:pt x="1228" y="530"/>
                    <a:pt x="1214" y="546"/>
                    <a:pt x="1215" y="565"/>
                  </a:cubicBezTo>
                  <a:cubicBezTo>
                    <a:pt x="1217" y="585"/>
                    <a:pt x="1233" y="599"/>
                    <a:pt x="1252" y="598"/>
                  </a:cubicBezTo>
                  <a:cubicBezTo>
                    <a:pt x="1253" y="598"/>
                    <a:pt x="1253" y="598"/>
                    <a:pt x="1254" y="598"/>
                  </a:cubicBezTo>
                  <a:cubicBezTo>
                    <a:pt x="1310" y="593"/>
                    <a:pt x="1310" y="593"/>
                    <a:pt x="1310" y="593"/>
                  </a:cubicBezTo>
                  <a:cubicBezTo>
                    <a:pt x="1329" y="592"/>
                    <a:pt x="1343" y="575"/>
                    <a:pt x="1342" y="556"/>
                  </a:cubicBezTo>
                  <a:cubicBezTo>
                    <a:pt x="1341" y="537"/>
                    <a:pt x="1325" y="523"/>
                    <a:pt x="1306" y="523"/>
                  </a:cubicBezTo>
                  <a:lnTo>
                    <a:pt x="1306" y="524"/>
                  </a:lnTo>
                  <a:close/>
                  <a:moveTo>
                    <a:pt x="327" y="524"/>
                  </a:moveTo>
                  <a:cubicBezTo>
                    <a:pt x="307" y="524"/>
                    <a:pt x="292" y="539"/>
                    <a:pt x="292" y="558"/>
                  </a:cubicBezTo>
                  <a:cubicBezTo>
                    <a:pt x="292" y="577"/>
                    <a:pt x="306" y="592"/>
                    <a:pt x="324" y="593"/>
                  </a:cubicBezTo>
                  <a:cubicBezTo>
                    <a:pt x="380" y="598"/>
                    <a:pt x="380" y="598"/>
                    <a:pt x="380" y="598"/>
                  </a:cubicBezTo>
                  <a:cubicBezTo>
                    <a:pt x="399" y="600"/>
                    <a:pt x="416" y="586"/>
                    <a:pt x="418" y="567"/>
                  </a:cubicBezTo>
                  <a:cubicBezTo>
                    <a:pt x="420" y="548"/>
                    <a:pt x="406" y="531"/>
                    <a:pt x="387" y="529"/>
                  </a:cubicBezTo>
                  <a:cubicBezTo>
                    <a:pt x="387" y="529"/>
                    <a:pt x="386" y="529"/>
                    <a:pt x="386" y="529"/>
                  </a:cubicBezTo>
                  <a:cubicBezTo>
                    <a:pt x="330" y="524"/>
                    <a:pt x="330" y="524"/>
                    <a:pt x="330" y="524"/>
                  </a:cubicBezTo>
                  <a:cubicBezTo>
                    <a:pt x="329" y="524"/>
                    <a:pt x="328" y="524"/>
                    <a:pt x="327" y="524"/>
                  </a:cubicBezTo>
                  <a:cubicBezTo>
                    <a:pt x="327" y="524"/>
                    <a:pt x="327" y="524"/>
                    <a:pt x="327" y="524"/>
                  </a:cubicBezTo>
                  <a:close/>
                  <a:moveTo>
                    <a:pt x="388" y="642"/>
                  </a:moveTo>
                  <a:cubicBezTo>
                    <a:pt x="386" y="642"/>
                    <a:pt x="384" y="642"/>
                    <a:pt x="382" y="643"/>
                  </a:cubicBezTo>
                  <a:cubicBezTo>
                    <a:pt x="138" y="686"/>
                    <a:pt x="138" y="686"/>
                    <a:pt x="138" y="686"/>
                  </a:cubicBezTo>
                  <a:cubicBezTo>
                    <a:pt x="119" y="688"/>
                    <a:pt x="106" y="706"/>
                    <a:pt x="109" y="725"/>
                  </a:cubicBezTo>
                  <a:cubicBezTo>
                    <a:pt x="111" y="744"/>
                    <a:pt x="129" y="757"/>
                    <a:pt x="148" y="754"/>
                  </a:cubicBezTo>
                  <a:cubicBezTo>
                    <a:pt x="149" y="754"/>
                    <a:pt x="150" y="754"/>
                    <a:pt x="150" y="754"/>
                  </a:cubicBezTo>
                  <a:cubicBezTo>
                    <a:pt x="394" y="711"/>
                    <a:pt x="394" y="711"/>
                    <a:pt x="394" y="711"/>
                  </a:cubicBezTo>
                  <a:cubicBezTo>
                    <a:pt x="413" y="708"/>
                    <a:pt x="426" y="690"/>
                    <a:pt x="423" y="671"/>
                  </a:cubicBezTo>
                  <a:cubicBezTo>
                    <a:pt x="420" y="654"/>
                    <a:pt x="405" y="642"/>
                    <a:pt x="388" y="642"/>
                  </a:cubicBezTo>
                  <a:close/>
                  <a:moveTo>
                    <a:pt x="1245" y="642"/>
                  </a:moveTo>
                  <a:cubicBezTo>
                    <a:pt x="1226" y="642"/>
                    <a:pt x="1210" y="658"/>
                    <a:pt x="1211" y="677"/>
                  </a:cubicBezTo>
                  <a:cubicBezTo>
                    <a:pt x="1211" y="694"/>
                    <a:pt x="1223" y="708"/>
                    <a:pt x="1240" y="711"/>
                  </a:cubicBezTo>
                  <a:cubicBezTo>
                    <a:pt x="1483" y="754"/>
                    <a:pt x="1483" y="754"/>
                    <a:pt x="1483" y="754"/>
                  </a:cubicBezTo>
                  <a:cubicBezTo>
                    <a:pt x="1502" y="758"/>
                    <a:pt x="1520" y="746"/>
                    <a:pt x="1524" y="727"/>
                  </a:cubicBezTo>
                  <a:cubicBezTo>
                    <a:pt x="1528" y="709"/>
                    <a:pt x="1516" y="690"/>
                    <a:pt x="1498" y="686"/>
                  </a:cubicBezTo>
                  <a:cubicBezTo>
                    <a:pt x="1497" y="686"/>
                    <a:pt x="1496" y="686"/>
                    <a:pt x="1495" y="686"/>
                  </a:cubicBezTo>
                  <a:cubicBezTo>
                    <a:pt x="1252" y="643"/>
                    <a:pt x="1252" y="643"/>
                    <a:pt x="1252" y="643"/>
                  </a:cubicBezTo>
                  <a:cubicBezTo>
                    <a:pt x="1249" y="642"/>
                    <a:pt x="1247" y="642"/>
                    <a:pt x="1245" y="642"/>
                  </a:cubicBezTo>
                  <a:close/>
                  <a:moveTo>
                    <a:pt x="423" y="750"/>
                  </a:moveTo>
                  <a:cubicBezTo>
                    <a:pt x="418" y="750"/>
                    <a:pt x="412" y="751"/>
                    <a:pt x="407" y="754"/>
                  </a:cubicBezTo>
                  <a:cubicBezTo>
                    <a:pt x="357" y="778"/>
                    <a:pt x="357" y="778"/>
                    <a:pt x="357" y="778"/>
                  </a:cubicBezTo>
                  <a:cubicBezTo>
                    <a:pt x="339" y="786"/>
                    <a:pt x="332" y="806"/>
                    <a:pt x="340" y="824"/>
                  </a:cubicBezTo>
                  <a:cubicBezTo>
                    <a:pt x="348" y="841"/>
                    <a:pt x="368" y="849"/>
                    <a:pt x="386" y="841"/>
                  </a:cubicBezTo>
                  <a:cubicBezTo>
                    <a:pt x="386" y="841"/>
                    <a:pt x="386" y="841"/>
                    <a:pt x="386" y="840"/>
                  </a:cubicBezTo>
                  <a:cubicBezTo>
                    <a:pt x="437" y="817"/>
                    <a:pt x="437" y="817"/>
                    <a:pt x="437" y="817"/>
                  </a:cubicBezTo>
                  <a:cubicBezTo>
                    <a:pt x="454" y="809"/>
                    <a:pt x="462" y="788"/>
                    <a:pt x="454" y="771"/>
                  </a:cubicBezTo>
                  <a:cubicBezTo>
                    <a:pt x="449" y="759"/>
                    <a:pt x="437" y="751"/>
                    <a:pt x="423" y="750"/>
                  </a:cubicBezTo>
                  <a:close/>
                  <a:moveTo>
                    <a:pt x="1209" y="750"/>
                  </a:moveTo>
                  <a:cubicBezTo>
                    <a:pt x="1190" y="751"/>
                    <a:pt x="1175" y="768"/>
                    <a:pt x="1176" y="787"/>
                  </a:cubicBezTo>
                  <a:cubicBezTo>
                    <a:pt x="1177" y="800"/>
                    <a:pt x="1185" y="811"/>
                    <a:pt x="1197" y="817"/>
                  </a:cubicBezTo>
                  <a:cubicBezTo>
                    <a:pt x="1248" y="840"/>
                    <a:pt x="1248" y="840"/>
                    <a:pt x="1248" y="840"/>
                  </a:cubicBezTo>
                  <a:cubicBezTo>
                    <a:pt x="1265" y="849"/>
                    <a:pt x="1286" y="841"/>
                    <a:pt x="1294" y="824"/>
                  </a:cubicBezTo>
                  <a:cubicBezTo>
                    <a:pt x="1302" y="807"/>
                    <a:pt x="1295" y="786"/>
                    <a:pt x="1277" y="778"/>
                  </a:cubicBezTo>
                  <a:cubicBezTo>
                    <a:pt x="1277" y="778"/>
                    <a:pt x="1277" y="778"/>
                    <a:pt x="1277" y="778"/>
                  </a:cubicBezTo>
                  <a:cubicBezTo>
                    <a:pt x="1226" y="754"/>
                    <a:pt x="1226" y="754"/>
                    <a:pt x="1226" y="754"/>
                  </a:cubicBezTo>
                  <a:cubicBezTo>
                    <a:pt x="1221" y="751"/>
                    <a:pt x="1215" y="750"/>
                    <a:pt x="1209" y="750"/>
                  </a:cubicBezTo>
                  <a:close/>
                  <a:moveTo>
                    <a:pt x="438" y="1003"/>
                  </a:moveTo>
                  <a:cubicBezTo>
                    <a:pt x="412" y="1003"/>
                    <a:pt x="382" y="1008"/>
                    <a:pt x="359" y="1014"/>
                  </a:cubicBezTo>
                  <a:cubicBezTo>
                    <a:pt x="145" y="1087"/>
                    <a:pt x="0" y="1304"/>
                    <a:pt x="5" y="1532"/>
                  </a:cubicBezTo>
                  <a:cubicBezTo>
                    <a:pt x="9" y="1672"/>
                    <a:pt x="77" y="1818"/>
                    <a:pt x="215" y="1918"/>
                  </a:cubicBezTo>
                  <a:cubicBezTo>
                    <a:pt x="352" y="2018"/>
                    <a:pt x="549" y="2074"/>
                    <a:pt x="816" y="2074"/>
                  </a:cubicBezTo>
                  <a:cubicBezTo>
                    <a:pt x="980" y="2076"/>
                    <a:pt x="980" y="1829"/>
                    <a:pt x="816" y="1831"/>
                  </a:cubicBezTo>
                  <a:cubicBezTo>
                    <a:pt x="584" y="1831"/>
                    <a:pt x="439" y="1781"/>
                    <a:pt x="357" y="1722"/>
                  </a:cubicBezTo>
                  <a:cubicBezTo>
                    <a:pt x="276" y="1662"/>
                    <a:pt x="250" y="1597"/>
                    <a:pt x="248" y="1526"/>
                  </a:cubicBezTo>
                  <a:cubicBezTo>
                    <a:pt x="246" y="1425"/>
                    <a:pt x="309" y="1319"/>
                    <a:pt x="397" y="1266"/>
                  </a:cubicBezTo>
                  <a:cubicBezTo>
                    <a:pt x="397" y="1692"/>
                    <a:pt x="397" y="1692"/>
                    <a:pt x="397" y="1692"/>
                  </a:cubicBezTo>
                  <a:cubicBezTo>
                    <a:pt x="470" y="1740"/>
                    <a:pt x="602" y="1785"/>
                    <a:pt x="816" y="1785"/>
                  </a:cubicBezTo>
                  <a:cubicBezTo>
                    <a:pt x="1031" y="1785"/>
                    <a:pt x="1164" y="1740"/>
                    <a:pt x="1237" y="1691"/>
                  </a:cubicBezTo>
                  <a:cubicBezTo>
                    <a:pt x="1237" y="1267"/>
                    <a:pt x="1237" y="1267"/>
                    <a:pt x="1237" y="1267"/>
                  </a:cubicBezTo>
                  <a:cubicBezTo>
                    <a:pt x="1324" y="1320"/>
                    <a:pt x="1386" y="1426"/>
                    <a:pt x="1384" y="1526"/>
                  </a:cubicBezTo>
                  <a:cubicBezTo>
                    <a:pt x="1382" y="1597"/>
                    <a:pt x="1356" y="1662"/>
                    <a:pt x="1275" y="1722"/>
                  </a:cubicBezTo>
                  <a:cubicBezTo>
                    <a:pt x="1208" y="1770"/>
                    <a:pt x="1097" y="1812"/>
                    <a:pt x="930" y="1826"/>
                  </a:cubicBezTo>
                  <a:cubicBezTo>
                    <a:pt x="934" y="1830"/>
                    <a:pt x="939" y="1833"/>
                    <a:pt x="943" y="1837"/>
                  </a:cubicBezTo>
                  <a:cubicBezTo>
                    <a:pt x="972" y="1870"/>
                    <a:pt x="985" y="1911"/>
                    <a:pt x="985" y="1952"/>
                  </a:cubicBezTo>
                  <a:cubicBezTo>
                    <a:pt x="985" y="1993"/>
                    <a:pt x="972" y="2035"/>
                    <a:pt x="943" y="2067"/>
                  </a:cubicBezTo>
                  <a:cubicBezTo>
                    <a:pt x="942" y="2068"/>
                    <a:pt x="942" y="2068"/>
                    <a:pt x="941" y="2069"/>
                  </a:cubicBezTo>
                  <a:cubicBezTo>
                    <a:pt x="1145" y="2054"/>
                    <a:pt x="1303" y="2001"/>
                    <a:pt x="1417" y="1918"/>
                  </a:cubicBezTo>
                  <a:cubicBezTo>
                    <a:pt x="1555" y="1818"/>
                    <a:pt x="1623" y="1672"/>
                    <a:pt x="1627" y="1532"/>
                  </a:cubicBezTo>
                  <a:cubicBezTo>
                    <a:pt x="1632" y="1305"/>
                    <a:pt x="1488" y="1088"/>
                    <a:pt x="1275" y="1015"/>
                  </a:cubicBezTo>
                  <a:cubicBezTo>
                    <a:pt x="1252" y="1008"/>
                    <a:pt x="1222" y="1003"/>
                    <a:pt x="1196" y="1003"/>
                  </a:cubicBezTo>
                  <a:cubicBezTo>
                    <a:pt x="438" y="1003"/>
                    <a:pt x="438" y="1003"/>
                    <a:pt x="438" y="1003"/>
                  </a:cubicBezTo>
                  <a:close/>
                  <a:moveTo>
                    <a:pt x="1236" y="1003"/>
                  </a:moveTo>
                  <a:cubicBezTo>
                    <a:pt x="1236" y="1004"/>
                    <a:pt x="1237" y="1003"/>
                    <a:pt x="1237" y="1004"/>
                  </a:cubicBezTo>
                  <a:cubicBezTo>
                    <a:pt x="1237" y="1003"/>
                    <a:pt x="1237" y="1003"/>
                    <a:pt x="1237" y="1003"/>
                  </a:cubicBezTo>
                  <a:lnTo>
                    <a:pt x="1236" y="1003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66A03EE1-7A14-49BA-A388-F6896FB5FD64}"/>
              </a:ext>
            </a:extLst>
          </p:cNvPr>
          <p:cNvGrpSpPr/>
          <p:nvPr/>
        </p:nvGrpSpPr>
        <p:grpSpPr>
          <a:xfrm>
            <a:off x="3360699" y="1466853"/>
            <a:ext cx="2797510" cy="4808452"/>
            <a:chOff x="3360699" y="1466853"/>
            <a:chExt cx="2797510" cy="4808452"/>
          </a:xfrm>
        </p:grpSpPr>
        <p:sp>
          <p:nvSpPr>
            <p:cNvPr id="99" name="타원 98">
              <a:extLst>
                <a:ext uri="{FF2B5EF4-FFF2-40B4-BE49-F238E27FC236}">
                  <a16:creationId xmlns:a16="http://schemas.microsoft.com/office/drawing/2014/main" id="{0CCCDFD6-1B98-4F03-A364-F9B672D0D17C}"/>
                </a:ext>
              </a:extLst>
            </p:cNvPr>
            <p:cNvSpPr/>
            <p:nvPr/>
          </p:nvSpPr>
          <p:spPr>
            <a:xfrm>
              <a:off x="3674895" y="1727831"/>
              <a:ext cx="1843523" cy="1843523"/>
            </a:xfrm>
            <a:prstGeom prst="ellipse">
              <a:avLst/>
            </a:prstGeom>
            <a:gradFill flip="none" rotWithShape="1">
              <a:gsLst>
                <a:gs pos="78000">
                  <a:srgbClr val="57BF6C"/>
                </a:gs>
                <a:gs pos="100000">
                  <a:schemeClr val="accent3"/>
                </a:gs>
                <a:gs pos="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0D8E68B-CD16-43EA-AD1E-5DFB62BF0492}"/>
                </a:ext>
              </a:extLst>
            </p:cNvPr>
            <p:cNvSpPr txBox="1"/>
            <p:nvPr/>
          </p:nvSpPr>
          <p:spPr>
            <a:xfrm>
              <a:off x="3844517" y="2595371"/>
              <a:ext cx="14540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914400" latinLnBrk="1">
                <a:defRPr sz="2200" b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2413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>
                <a:buClr>
                  <a:srgbClr val="9F4AB6"/>
                </a:buClr>
              </a:pPr>
              <a:r>
                <a:rPr kumimoji="1" lang="ko-KR" altLang="en-US" sz="2000" spc="-80" dirty="0"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반복이</a:t>
              </a:r>
              <a:endParaRPr kumimoji="1" lang="en-US" altLang="ko-KR" sz="2000" spc="-80" dirty="0"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  <a:p>
              <a:pPr>
                <a:buClr>
                  <a:srgbClr val="9F4AB6"/>
                </a:buClr>
              </a:pPr>
              <a:r>
                <a:rPr kumimoji="1" lang="ko-KR" altLang="en-US" sz="2000" spc="-80" dirty="0"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중요합니다</a:t>
              </a:r>
            </a:p>
          </p:txBody>
        </p:sp>
        <p:sp>
          <p:nvSpPr>
            <p:cNvPr id="98" name="타원 97">
              <a:extLst>
                <a:ext uri="{FF2B5EF4-FFF2-40B4-BE49-F238E27FC236}">
                  <a16:creationId xmlns:a16="http://schemas.microsoft.com/office/drawing/2014/main" id="{AB4D5997-1609-413F-A9E6-FB764D419365}"/>
                </a:ext>
              </a:extLst>
            </p:cNvPr>
            <p:cNvSpPr/>
            <p:nvPr/>
          </p:nvSpPr>
          <p:spPr>
            <a:xfrm>
              <a:off x="3584152" y="1641382"/>
              <a:ext cx="2008749" cy="2008749"/>
            </a:xfrm>
            <a:prstGeom prst="ellipse">
              <a:avLst/>
            </a:prstGeom>
            <a:noFill/>
            <a:ln>
              <a:solidFill>
                <a:schemeClr val="accent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3" name="직사각형 82">
              <a:extLst>
                <a:ext uri="{FF2B5EF4-FFF2-40B4-BE49-F238E27FC236}">
                  <a16:creationId xmlns:a16="http://schemas.microsoft.com/office/drawing/2014/main" id="{644DA313-53C7-4EAC-A8F4-33B80EF7226F}"/>
                </a:ext>
              </a:extLst>
            </p:cNvPr>
            <p:cNvSpPr/>
            <p:nvPr/>
          </p:nvSpPr>
          <p:spPr>
            <a:xfrm>
              <a:off x="4263333" y="5261224"/>
              <a:ext cx="1515158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latinLnBrk="1"/>
              <a:r>
                <a:rPr lang="ko-KR" altLang="en-US" sz="15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근무 시간</a:t>
              </a:r>
              <a:r>
                <a:rPr lang="en-US" altLang="ko-KR" sz="15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5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복장</a:t>
              </a:r>
              <a:r>
                <a:rPr lang="en-US" altLang="ko-KR" sz="15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</a:t>
              </a:r>
              <a:br>
                <a:rPr lang="en-US" altLang="ko-KR" sz="15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5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규칙 반복해 설명</a:t>
              </a:r>
              <a:r>
                <a:rPr lang="en-US" altLang="ko-KR" sz="15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endParaRPr lang="ko-KR" altLang="en-US" sz="15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4C8E572-B131-4BF4-9CE9-1E35AF30D091}"/>
                </a:ext>
              </a:extLst>
            </p:cNvPr>
            <p:cNvSpPr txBox="1"/>
            <p:nvPr/>
          </p:nvSpPr>
          <p:spPr>
            <a:xfrm>
              <a:off x="4263333" y="4956789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근무 규정</a:t>
              </a:r>
            </a:p>
          </p:txBody>
        </p:sp>
        <p:sp>
          <p:nvSpPr>
            <p:cNvPr id="91" name="직사각형 90">
              <a:extLst>
                <a:ext uri="{FF2B5EF4-FFF2-40B4-BE49-F238E27FC236}">
                  <a16:creationId xmlns:a16="http://schemas.microsoft.com/office/drawing/2014/main" id="{377671F6-8C37-4B1D-BA82-6D54AA9BFA8F}"/>
                </a:ext>
              </a:extLst>
            </p:cNvPr>
            <p:cNvSpPr/>
            <p:nvPr/>
          </p:nvSpPr>
          <p:spPr>
            <a:xfrm>
              <a:off x="4263333" y="4148794"/>
              <a:ext cx="137409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latinLnBrk="1"/>
              <a:r>
                <a:rPr lang="ko-KR" altLang="en-US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시범을 통해</a:t>
              </a:r>
              <a:endPara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defTabSz="914400" latinLnBrk="1"/>
              <a:r>
                <a:rPr lang="ko-KR" altLang="en-US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여러 차례 반복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1DE7318-68AE-4504-8F2F-7CF554AE645D}"/>
                </a:ext>
              </a:extLst>
            </p:cNvPr>
            <p:cNvSpPr txBox="1"/>
            <p:nvPr/>
          </p:nvSpPr>
          <p:spPr>
            <a:xfrm>
              <a:off x="4270463" y="3860612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작업 지시</a:t>
              </a:r>
            </a:p>
          </p:txBody>
        </p:sp>
        <p:pic>
          <p:nvPicPr>
            <p:cNvPr id="108" name="그림 107">
              <a:extLst>
                <a:ext uri="{FF2B5EF4-FFF2-40B4-BE49-F238E27FC236}">
                  <a16:creationId xmlns:a16="http://schemas.microsoft.com/office/drawing/2014/main" id="{07C03DA4-AC62-46F9-A337-48D0526D21C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3665330" y="3782426"/>
              <a:ext cx="4808452" cy="177306"/>
            </a:xfrm>
            <a:prstGeom prst="rect">
              <a:avLst/>
            </a:prstGeom>
          </p:spPr>
        </p:pic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CDF9CAC4-76E0-4833-BAA6-EA08630F8579}"/>
                </a:ext>
              </a:extLst>
            </p:cNvPr>
            <p:cNvSpPr/>
            <p:nvPr/>
          </p:nvSpPr>
          <p:spPr>
            <a:xfrm>
              <a:off x="4304947" y="1969075"/>
              <a:ext cx="579325" cy="306702"/>
            </a:xfrm>
            <a:custGeom>
              <a:avLst/>
              <a:gdLst>
                <a:gd name="connsiteX0" fmla="*/ 41910 w 161925"/>
                <a:gd name="connsiteY0" fmla="*/ 46666 h 85725"/>
                <a:gd name="connsiteX1" fmla="*/ 118960 w 161925"/>
                <a:gd name="connsiteY1" fmla="*/ 46945 h 85725"/>
                <a:gd name="connsiteX2" fmla="*/ 134779 w 161925"/>
                <a:gd name="connsiteY2" fmla="*/ 85433 h 85725"/>
                <a:gd name="connsiteX3" fmla="*/ 158496 w 161925"/>
                <a:gd name="connsiteY3" fmla="*/ 85433 h 85725"/>
                <a:gd name="connsiteX4" fmla="*/ 80385 w 161925"/>
                <a:gd name="connsiteY4" fmla="*/ 7144 h 85725"/>
                <a:gd name="connsiteX5" fmla="*/ 25146 w 161925"/>
                <a:gd name="connsiteY5" fmla="*/ 29902 h 85725"/>
                <a:gd name="connsiteX6" fmla="*/ 7144 w 161925"/>
                <a:gd name="connsiteY6" fmla="*/ 11900 h 85725"/>
                <a:gd name="connsiteX7" fmla="*/ 7144 w 161925"/>
                <a:gd name="connsiteY7" fmla="*/ 66193 h 85725"/>
                <a:gd name="connsiteX8" fmla="*/ 61436 w 161925"/>
                <a:gd name="connsiteY8" fmla="*/ 6619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85725">
                  <a:moveTo>
                    <a:pt x="41910" y="46666"/>
                  </a:moveTo>
                  <a:cubicBezTo>
                    <a:pt x="63264" y="25466"/>
                    <a:pt x="97760" y="25591"/>
                    <a:pt x="118960" y="46945"/>
                  </a:cubicBezTo>
                  <a:cubicBezTo>
                    <a:pt x="129118" y="57176"/>
                    <a:pt x="134806" y="71016"/>
                    <a:pt x="134779" y="85433"/>
                  </a:cubicBezTo>
                  <a:lnTo>
                    <a:pt x="158496" y="85433"/>
                  </a:lnTo>
                  <a:cubicBezTo>
                    <a:pt x="158545" y="42244"/>
                    <a:pt x="123574" y="7193"/>
                    <a:pt x="80385" y="7144"/>
                  </a:cubicBezTo>
                  <a:cubicBezTo>
                    <a:pt x="59686" y="7120"/>
                    <a:pt x="39821" y="15304"/>
                    <a:pt x="25146" y="29902"/>
                  </a:cubicBezTo>
                  <a:lnTo>
                    <a:pt x="7144" y="11900"/>
                  </a:lnTo>
                  <a:lnTo>
                    <a:pt x="7144" y="66193"/>
                  </a:lnTo>
                  <a:lnTo>
                    <a:pt x="61436" y="66193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62BC5151-B7BE-4CD6-9236-87F1F269F2A3}"/>
                </a:ext>
              </a:extLst>
            </p:cNvPr>
            <p:cNvSpPr/>
            <p:nvPr/>
          </p:nvSpPr>
          <p:spPr>
            <a:xfrm>
              <a:off x="4286546" y="2250196"/>
              <a:ext cx="579325" cy="306702"/>
            </a:xfrm>
            <a:custGeom>
              <a:avLst/>
              <a:gdLst>
                <a:gd name="connsiteX0" fmla="*/ 124111 w 161925"/>
                <a:gd name="connsiteY0" fmla="*/ 45244 h 85725"/>
                <a:gd name="connsiteX1" fmla="*/ 47062 w 161925"/>
                <a:gd name="connsiteY1" fmla="*/ 45729 h 85725"/>
                <a:gd name="connsiteX2" fmla="*/ 30861 w 161925"/>
                <a:gd name="connsiteY2" fmla="*/ 7144 h 85725"/>
                <a:gd name="connsiteX3" fmla="*/ 7144 w 161925"/>
                <a:gd name="connsiteY3" fmla="*/ 7144 h 85725"/>
                <a:gd name="connsiteX4" fmla="*/ 85635 w 161925"/>
                <a:gd name="connsiteY4" fmla="*/ 85052 h 85725"/>
                <a:gd name="connsiteX5" fmla="*/ 140494 w 161925"/>
                <a:gd name="connsiteY5" fmla="*/ 62294 h 85725"/>
                <a:gd name="connsiteX6" fmla="*/ 158115 w 161925"/>
                <a:gd name="connsiteY6" fmla="*/ 79629 h 85725"/>
                <a:gd name="connsiteX7" fmla="*/ 158115 w 161925"/>
                <a:gd name="connsiteY7" fmla="*/ 26479 h 85725"/>
                <a:gd name="connsiteX8" fmla="*/ 105442 w 161925"/>
                <a:gd name="connsiteY8" fmla="*/ 26479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85725">
                  <a:moveTo>
                    <a:pt x="124111" y="45244"/>
                  </a:moveTo>
                  <a:cubicBezTo>
                    <a:pt x="102968" y="66654"/>
                    <a:pt x="68472" y="66871"/>
                    <a:pt x="47062" y="45729"/>
                  </a:cubicBezTo>
                  <a:cubicBezTo>
                    <a:pt x="36740" y="35537"/>
                    <a:pt x="30909" y="21649"/>
                    <a:pt x="30861" y="7144"/>
                  </a:cubicBezTo>
                  <a:lnTo>
                    <a:pt x="7144" y="7144"/>
                  </a:lnTo>
                  <a:cubicBezTo>
                    <a:pt x="7305" y="50332"/>
                    <a:pt x="42446" y="85213"/>
                    <a:pt x="85635" y="85052"/>
                  </a:cubicBezTo>
                  <a:cubicBezTo>
                    <a:pt x="106203" y="84975"/>
                    <a:pt x="125912" y="76799"/>
                    <a:pt x="140494" y="62294"/>
                  </a:cubicBezTo>
                  <a:lnTo>
                    <a:pt x="158115" y="79629"/>
                  </a:lnTo>
                  <a:lnTo>
                    <a:pt x="158115" y="26479"/>
                  </a:lnTo>
                  <a:lnTo>
                    <a:pt x="105442" y="26479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64" name="직선 연결선 163">
              <a:extLst>
                <a:ext uri="{FF2B5EF4-FFF2-40B4-BE49-F238E27FC236}">
                  <a16:creationId xmlns:a16="http://schemas.microsoft.com/office/drawing/2014/main" id="{B2ECAFCA-6F59-42AB-B15A-4008DBBD6FBA}"/>
                </a:ext>
              </a:extLst>
            </p:cNvPr>
            <p:cNvCxnSpPr>
              <a:cxnSpLocks/>
            </p:cNvCxnSpPr>
            <p:nvPr/>
          </p:nvCxnSpPr>
          <p:spPr>
            <a:xfrm>
              <a:off x="3360699" y="4787667"/>
              <a:ext cx="2422601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Freeform 52">
              <a:extLst>
                <a:ext uri="{FF2B5EF4-FFF2-40B4-BE49-F238E27FC236}">
                  <a16:creationId xmlns:a16="http://schemas.microsoft.com/office/drawing/2014/main" id="{3CA15C68-7478-42BA-9EF1-DDA62CB3EC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266" y="4013812"/>
              <a:ext cx="561504" cy="507966"/>
            </a:xfrm>
            <a:custGeom>
              <a:avLst/>
              <a:gdLst>
                <a:gd name="T0" fmla="*/ 979 w 1686"/>
                <a:gd name="T1" fmla="*/ 1354 h 1527"/>
                <a:gd name="T2" fmla="*/ 951 w 1686"/>
                <a:gd name="T3" fmla="*/ 1093 h 1527"/>
                <a:gd name="T4" fmla="*/ 967 w 1686"/>
                <a:gd name="T5" fmla="*/ 1129 h 1527"/>
                <a:gd name="T6" fmla="*/ 1167 w 1686"/>
                <a:gd name="T7" fmla="*/ 1154 h 1527"/>
                <a:gd name="T8" fmla="*/ 1444 w 1686"/>
                <a:gd name="T9" fmla="*/ 802 h 1527"/>
                <a:gd name="T10" fmla="*/ 1458 w 1686"/>
                <a:gd name="T11" fmla="*/ 704 h 1527"/>
                <a:gd name="T12" fmla="*/ 1444 w 1686"/>
                <a:gd name="T13" fmla="*/ 669 h 1527"/>
                <a:gd name="T14" fmla="*/ 1675 w 1686"/>
                <a:gd name="T15" fmla="*/ 402 h 1527"/>
                <a:gd name="T16" fmla="*/ 1672 w 1686"/>
                <a:gd name="T17" fmla="*/ 362 h 1527"/>
                <a:gd name="T18" fmla="*/ 1632 w 1686"/>
                <a:gd name="T19" fmla="*/ 365 h 1527"/>
                <a:gd name="T20" fmla="*/ 1402 w 1686"/>
                <a:gd name="T21" fmla="*/ 630 h 1527"/>
                <a:gd name="T22" fmla="*/ 1355 w 1686"/>
                <a:gd name="T23" fmla="*/ 623 h 1527"/>
                <a:gd name="T24" fmla="*/ 1262 w 1686"/>
                <a:gd name="T25" fmla="*/ 661 h 1527"/>
                <a:gd name="T26" fmla="*/ 1108 w 1686"/>
                <a:gd name="T27" fmla="*/ 858 h 1527"/>
                <a:gd name="T28" fmla="*/ 1030 w 1686"/>
                <a:gd name="T29" fmla="*/ 655 h 1527"/>
                <a:gd name="T30" fmla="*/ 873 w 1686"/>
                <a:gd name="T31" fmla="*/ 548 h 1527"/>
                <a:gd name="T32" fmla="*/ 362 w 1686"/>
                <a:gd name="T33" fmla="*/ 548 h 1527"/>
                <a:gd name="T34" fmla="*/ 206 w 1686"/>
                <a:gd name="T35" fmla="*/ 655 h 1527"/>
                <a:gd name="T36" fmla="*/ 11 w 1686"/>
                <a:gd name="T37" fmla="*/ 1162 h 1527"/>
                <a:gd name="T38" fmla="*/ 27 w 1686"/>
                <a:gd name="T39" fmla="*/ 1260 h 1527"/>
                <a:gd name="T40" fmla="*/ 38 w 1686"/>
                <a:gd name="T41" fmla="*/ 1274 h 1527"/>
                <a:gd name="T42" fmla="*/ 131 w 1686"/>
                <a:gd name="T43" fmla="*/ 1310 h 1527"/>
                <a:gd name="T44" fmla="*/ 149 w 1686"/>
                <a:gd name="T45" fmla="*/ 1307 h 1527"/>
                <a:gd name="T46" fmla="*/ 226 w 1686"/>
                <a:gd name="T47" fmla="*/ 1244 h 1527"/>
                <a:gd name="T48" fmla="*/ 284 w 1686"/>
                <a:gd name="T49" fmla="*/ 1093 h 1527"/>
                <a:gd name="T50" fmla="*/ 256 w 1686"/>
                <a:gd name="T51" fmla="*/ 1354 h 1527"/>
                <a:gd name="T52" fmla="*/ 979 w 1686"/>
                <a:gd name="T53" fmla="*/ 1354 h 1527"/>
                <a:gd name="T54" fmla="*/ 1032 w 1686"/>
                <a:gd name="T55" fmla="*/ 1412 h 1527"/>
                <a:gd name="T56" fmla="*/ 1107 w 1686"/>
                <a:gd name="T57" fmla="*/ 1412 h 1527"/>
                <a:gd name="T58" fmla="*/ 1136 w 1686"/>
                <a:gd name="T59" fmla="*/ 1440 h 1527"/>
                <a:gd name="T60" fmla="*/ 1136 w 1686"/>
                <a:gd name="T61" fmla="*/ 1498 h 1527"/>
                <a:gd name="T62" fmla="*/ 1107 w 1686"/>
                <a:gd name="T63" fmla="*/ 1527 h 1527"/>
                <a:gd name="T64" fmla="*/ 128 w 1686"/>
                <a:gd name="T65" fmla="*/ 1527 h 1527"/>
                <a:gd name="T66" fmla="*/ 99 w 1686"/>
                <a:gd name="T67" fmla="*/ 1498 h 1527"/>
                <a:gd name="T68" fmla="*/ 99 w 1686"/>
                <a:gd name="T69" fmla="*/ 1440 h 1527"/>
                <a:gd name="T70" fmla="*/ 128 w 1686"/>
                <a:gd name="T71" fmla="*/ 1412 h 1527"/>
                <a:gd name="T72" fmla="*/ 232 w 1686"/>
                <a:gd name="T73" fmla="*/ 1412 h 1527"/>
                <a:gd name="T74" fmla="*/ 1032 w 1686"/>
                <a:gd name="T75" fmla="*/ 1412 h 1527"/>
                <a:gd name="T76" fmla="*/ 618 w 1686"/>
                <a:gd name="T77" fmla="*/ 461 h 1527"/>
                <a:gd name="T78" fmla="*/ 848 w 1686"/>
                <a:gd name="T79" fmla="*/ 231 h 1527"/>
                <a:gd name="T80" fmla="*/ 618 w 1686"/>
                <a:gd name="T81" fmla="*/ 0 h 1527"/>
                <a:gd name="T82" fmla="*/ 387 w 1686"/>
                <a:gd name="T83" fmla="*/ 231 h 1527"/>
                <a:gd name="T84" fmla="*/ 618 w 1686"/>
                <a:gd name="T85" fmla="*/ 461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86" h="1527">
                  <a:moveTo>
                    <a:pt x="979" y="1354"/>
                  </a:moveTo>
                  <a:cubicBezTo>
                    <a:pt x="951" y="1093"/>
                    <a:pt x="951" y="1093"/>
                    <a:pt x="951" y="1093"/>
                  </a:cubicBezTo>
                  <a:cubicBezTo>
                    <a:pt x="967" y="1129"/>
                    <a:pt x="967" y="1129"/>
                    <a:pt x="967" y="1129"/>
                  </a:cubicBezTo>
                  <a:cubicBezTo>
                    <a:pt x="1011" y="1228"/>
                    <a:pt x="1100" y="1239"/>
                    <a:pt x="1167" y="1154"/>
                  </a:cubicBezTo>
                  <a:cubicBezTo>
                    <a:pt x="1444" y="802"/>
                    <a:pt x="1444" y="802"/>
                    <a:pt x="1444" y="802"/>
                  </a:cubicBezTo>
                  <a:cubicBezTo>
                    <a:pt x="1463" y="777"/>
                    <a:pt x="1470" y="733"/>
                    <a:pt x="1458" y="704"/>
                  </a:cubicBezTo>
                  <a:cubicBezTo>
                    <a:pt x="1444" y="669"/>
                    <a:pt x="1444" y="669"/>
                    <a:pt x="1444" y="669"/>
                  </a:cubicBezTo>
                  <a:cubicBezTo>
                    <a:pt x="1675" y="402"/>
                    <a:pt x="1675" y="402"/>
                    <a:pt x="1675" y="402"/>
                  </a:cubicBezTo>
                  <a:cubicBezTo>
                    <a:pt x="1686" y="390"/>
                    <a:pt x="1684" y="372"/>
                    <a:pt x="1672" y="362"/>
                  </a:cubicBezTo>
                  <a:cubicBezTo>
                    <a:pt x="1660" y="352"/>
                    <a:pt x="1642" y="353"/>
                    <a:pt x="1632" y="365"/>
                  </a:cubicBezTo>
                  <a:cubicBezTo>
                    <a:pt x="1402" y="630"/>
                    <a:pt x="1402" y="630"/>
                    <a:pt x="1402" y="630"/>
                  </a:cubicBezTo>
                  <a:cubicBezTo>
                    <a:pt x="1355" y="623"/>
                    <a:pt x="1355" y="623"/>
                    <a:pt x="1355" y="623"/>
                  </a:cubicBezTo>
                  <a:cubicBezTo>
                    <a:pt x="1323" y="619"/>
                    <a:pt x="1282" y="636"/>
                    <a:pt x="1262" y="661"/>
                  </a:cubicBezTo>
                  <a:cubicBezTo>
                    <a:pt x="1108" y="858"/>
                    <a:pt x="1108" y="858"/>
                    <a:pt x="1108" y="858"/>
                  </a:cubicBezTo>
                  <a:cubicBezTo>
                    <a:pt x="1030" y="655"/>
                    <a:pt x="1030" y="655"/>
                    <a:pt x="1030" y="655"/>
                  </a:cubicBezTo>
                  <a:cubicBezTo>
                    <a:pt x="1007" y="596"/>
                    <a:pt x="937" y="548"/>
                    <a:pt x="873" y="548"/>
                  </a:cubicBezTo>
                  <a:cubicBezTo>
                    <a:pt x="362" y="548"/>
                    <a:pt x="362" y="548"/>
                    <a:pt x="362" y="548"/>
                  </a:cubicBezTo>
                  <a:cubicBezTo>
                    <a:pt x="299" y="548"/>
                    <a:pt x="228" y="596"/>
                    <a:pt x="206" y="655"/>
                  </a:cubicBezTo>
                  <a:cubicBezTo>
                    <a:pt x="11" y="1162"/>
                    <a:pt x="11" y="1162"/>
                    <a:pt x="11" y="1162"/>
                  </a:cubicBezTo>
                  <a:cubicBezTo>
                    <a:pt x="0" y="1191"/>
                    <a:pt x="7" y="1235"/>
                    <a:pt x="27" y="1260"/>
                  </a:cubicBezTo>
                  <a:cubicBezTo>
                    <a:pt x="38" y="1274"/>
                    <a:pt x="38" y="1274"/>
                    <a:pt x="38" y="1274"/>
                  </a:cubicBezTo>
                  <a:cubicBezTo>
                    <a:pt x="58" y="1299"/>
                    <a:pt x="100" y="1315"/>
                    <a:pt x="131" y="1310"/>
                  </a:cubicBezTo>
                  <a:cubicBezTo>
                    <a:pt x="149" y="1307"/>
                    <a:pt x="149" y="1307"/>
                    <a:pt x="149" y="1307"/>
                  </a:cubicBezTo>
                  <a:cubicBezTo>
                    <a:pt x="180" y="1302"/>
                    <a:pt x="215" y="1274"/>
                    <a:pt x="226" y="1244"/>
                  </a:cubicBezTo>
                  <a:cubicBezTo>
                    <a:pt x="284" y="1093"/>
                    <a:pt x="284" y="1093"/>
                    <a:pt x="284" y="1093"/>
                  </a:cubicBezTo>
                  <a:cubicBezTo>
                    <a:pt x="256" y="1354"/>
                    <a:pt x="256" y="1354"/>
                    <a:pt x="256" y="1354"/>
                  </a:cubicBezTo>
                  <a:lnTo>
                    <a:pt x="979" y="1354"/>
                  </a:lnTo>
                  <a:close/>
                  <a:moveTo>
                    <a:pt x="1032" y="1412"/>
                  </a:moveTo>
                  <a:cubicBezTo>
                    <a:pt x="1107" y="1412"/>
                    <a:pt x="1107" y="1412"/>
                    <a:pt x="1107" y="1412"/>
                  </a:cubicBezTo>
                  <a:cubicBezTo>
                    <a:pt x="1123" y="1412"/>
                    <a:pt x="1136" y="1424"/>
                    <a:pt x="1136" y="1440"/>
                  </a:cubicBezTo>
                  <a:cubicBezTo>
                    <a:pt x="1136" y="1498"/>
                    <a:pt x="1136" y="1498"/>
                    <a:pt x="1136" y="1498"/>
                  </a:cubicBezTo>
                  <a:cubicBezTo>
                    <a:pt x="1136" y="1514"/>
                    <a:pt x="1123" y="1527"/>
                    <a:pt x="1107" y="1527"/>
                  </a:cubicBezTo>
                  <a:cubicBezTo>
                    <a:pt x="128" y="1527"/>
                    <a:pt x="128" y="1527"/>
                    <a:pt x="128" y="1527"/>
                  </a:cubicBezTo>
                  <a:cubicBezTo>
                    <a:pt x="112" y="1527"/>
                    <a:pt x="99" y="1514"/>
                    <a:pt x="99" y="1498"/>
                  </a:cubicBezTo>
                  <a:cubicBezTo>
                    <a:pt x="99" y="1440"/>
                    <a:pt x="99" y="1440"/>
                    <a:pt x="99" y="1440"/>
                  </a:cubicBezTo>
                  <a:cubicBezTo>
                    <a:pt x="99" y="1424"/>
                    <a:pt x="112" y="1412"/>
                    <a:pt x="128" y="1412"/>
                  </a:cubicBezTo>
                  <a:cubicBezTo>
                    <a:pt x="232" y="1412"/>
                    <a:pt x="232" y="1412"/>
                    <a:pt x="232" y="1412"/>
                  </a:cubicBezTo>
                  <a:lnTo>
                    <a:pt x="1032" y="1412"/>
                  </a:lnTo>
                  <a:close/>
                  <a:moveTo>
                    <a:pt x="618" y="461"/>
                  </a:moveTo>
                  <a:cubicBezTo>
                    <a:pt x="745" y="461"/>
                    <a:pt x="848" y="358"/>
                    <a:pt x="848" y="231"/>
                  </a:cubicBezTo>
                  <a:cubicBezTo>
                    <a:pt x="848" y="104"/>
                    <a:pt x="745" y="0"/>
                    <a:pt x="618" y="0"/>
                  </a:cubicBezTo>
                  <a:cubicBezTo>
                    <a:pt x="490" y="0"/>
                    <a:pt x="387" y="104"/>
                    <a:pt x="387" y="231"/>
                  </a:cubicBezTo>
                  <a:cubicBezTo>
                    <a:pt x="387" y="358"/>
                    <a:pt x="490" y="461"/>
                    <a:pt x="618" y="4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2" name="Freeform 56">
              <a:extLst>
                <a:ext uri="{FF2B5EF4-FFF2-40B4-BE49-F238E27FC236}">
                  <a16:creationId xmlns:a16="http://schemas.microsoft.com/office/drawing/2014/main" id="{A7AB0FA4-8389-4251-AC05-00FB5CC3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491" y="5260067"/>
              <a:ext cx="284163" cy="165100"/>
            </a:xfrm>
            <a:custGeom>
              <a:avLst/>
              <a:gdLst>
                <a:gd name="T0" fmla="*/ 26 w 1313"/>
                <a:gd name="T1" fmla="*/ 2 h 759"/>
                <a:gd name="T2" fmla="*/ 0 w 1313"/>
                <a:gd name="T3" fmla="*/ 0 h 759"/>
                <a:gd name="T4" fmla="*/ 7 w 1313"/>
                <a:gd name="T5" fmla="*/ 71 h 759"/>
                <a:gd name="T6" fmla="*/ 106 w 1313"/>
                <a:gd name="T7" fmla="*/ 245 h 759"/>
                <a:gd name="T8" fmla="*/ 335 w 1313"/>
                <a:gd name="T9" fmla="*/ 607 h 759"/>
                <a:gd name="T10" fmla="*/ 518 w 1313"/>
                <a:gd name="T11" fmla="*/ 731 h 759"/>
                <a:gd name="T12" fmla="*/ 659 w 1313"/>
                <a:gd name="T13" fmla="*/ 759 h 759"/>
                <a:gd name="T14" fmla="*/ 800 w 1313"/>
                <a:gd name="T15" fmla="*/ 731 h 759"/>
                <a:gd name="T16" fmla="*/ 989 w 1313"/>
                <a:gd name="T17" fmla="*/ 602 h 759"/>
                <a:gd name="T18" fmla="*/ 1212 w 1313"/>
                <a:gd name="T19" fmla="*/ 244 h 759"/>
                <a:gd name="T20" fmla="*/ 1306 w 1313"/>
                <a:gd name="T21" fmla="*/ 71 h 759"/>
                <a:gd name="T22" fmla="*/ 1313 w 1313"/>
                <a:gd name="T23" fmla="*/ 1 h 759"/>
                <a:gd name="T24" fmla="*/ 1310 w 1313"/>
                <a:gd name="T25" fmla="*/ 1 h 759"/>
                <a:gd name="T26" fmla="*/ 1207 w 1313"/>
                <a:gd name="T27" fmla="*/ 1 h 759"/>
                <a:gd name="T28" fmla="*/ 1205 w 1313"/>
                <a:gd name="T29" fmla="*/ 84 h 759"/>
                <a:gd name="T30" fmla="*/ 1155 w 1313"/>
                <a:gd name="T31" fmla="*/ 193 h 759"/>
                <a:gd name="T32" fmla="*/ 1143 w 1313"/>
                <a:gd name="T33" fmla="*/ 201 h 759"/>
                <a:gd name="T34" fmla="*/ 1141 w 1313"/>
                <a:gd name="T35" fmla="*/ 201 h 759"/>
                <a:gd name="T36" fmla="*/ 1135 w 1313"/>
                <a:gd name="T37" fmla="*/ 202 h 759"/>
                <a:gd name="T38" fmla="*/ 1134 w 1313"/>
                <a:gd name="T39" fmla="*/ 202 h 759"/>
                <a:gd name="T40" fmla="*/ 1130 w 1313"/>
                <a:gd name="T41" fmla="*/ 202 h 759"/>
                <a:gd name="T42" fmla="*/ 1118 w 1313"/>
                <a:gd name="T43" fmla="*/ 196 h 759"/>
                <a:gd name="T44" fmla="*/ 1118 w 1313"/>
                <a:gd name="T45" fmla="*/ 196 h 759"/>
                <a:gd name="T46" fmla="*/ 876 w 1313"/>
                <a:gd name="T47" fmla="*/ 565 h 759"/>
                <a:gd name="T48" fmla="*/ 774 w 1313"/>
                <a:gd name="T49" fmla="*/ 625 h 759"/>
                <a:gd name="T50" fmla="*/ 772 w 1313"/>
                <a:gd name="T51" fmla="*/ 625 h 759"/>
                <a:gd name="T52" fmla="*/ 731 w 1313"/>
                <a:gd name="T53" fmla="*/ 638 h 759"/>
                <a:gd name="T54" fmla="*/ 728 w 1313"/>
                <a:gd name="T55" fmla="*/ 639 h 759"/>
                <a:gd name="T56" fmla="*/ 716 w 1313"/>
                <a:gd name="T57" fmla="*/ 642 h 759"/>
                <a:gd name="T58" fmla="*/ 712 w 1313"/>
                <a:gd name="T59" fmla="*/ 642 h 759"/>
                <a:gd name="T60" fmla="*/ 696 w 1313"/>
                <a:gd name="T61" fmla="*/ 644 h 759"/>
                <a:gd name="T62" fmla="*/ 693 w 1313"/>
                <a:gd name="T63" fmla="*/ 644 h 759"/>
                <a:gd name="T64" fmla="*/ 659 w 1313"/>
                <a:gd name="T65" fmla="*/ 648 h 759"/>
                <a:gd name="T66" fmla="*/ 446 w 1313"/>
                <a:gd name="T67" fmla="*/ 568 h 759"/>
                <a:gd name="T68" fmla="*/ 200 w 1313"/>
                <a:gd name="T69" fmla="*/ 196 h 759"/>
                <a:gd name="T70" fmla="*/ 200 w 1313"/>
                <a:gd name="T71" fmla="*/ 196 h 759"/>
                <a:gd name="T72" fmla="*/ 187 w 1313"/>
                <a:gd name="T73" fmla="*/ 202 h 759"/>
                <a:gd name="T74" fmla="*/ 187 w 1313"/>
                <a:gd name="T75" fmla="*/ 202 h 759"/>
                <a:gd name="T76" fmla="*/ 158 w 1313"/>
                <a:gd name="T77" fmla="*/ 190 h 759"/>
                <a:gd name="T78" fmla="*/ 113 w 1313"/>
                <a:gd name="T79" fmla="*/ 84 h 759"/>
                <a:gd name="T80" fmla="*/ 111 w 1313"/>
                <a:gd name="T81" fmla="*/ 75 h 759"/>
                <a:gd name="T82" fmla="*/ 115 w 1313"/>
                <a:gd name="T83" fmla="*/ 1 h 759"/>
                <a:gd name="T84" fmla="*/ 26 w 1313"/>
                <a:gd name="T85" fmla="*/ 1 h 759"/>
                <a:gd name="T86" fmla="*/ 26 w 1313"/>
                <a:gd name="T87" fmla="*/ 2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13" h="759">
                  <a:moveTo>
                    <a:pt x="26" y="2"/>
                  </a:moveTo>
                  <a:cubicBezTo>
                    <a:pt x="17" y="2"/>
                    <a:pt x="9" y="1"/>
                    <a:pt x="0" y="0"/>
                  </a:cubicBezTo>
                  <a:cubicBezTo>
                    <a:pt x="0" y="22"/>
                    <a:pt x="3" y="46"/>
                    <a:pt x="7" y="71"/>
                  </a:cubicBezTo>
                  <a:cubicBezTo>
                    <a:pt x="24" y="166"/>
                    <a:pt x="67" y="239"/>
                    <a:pt x="106" y="245"/>
                  </a:cubicBezTo>
                  <a:cubicBezTo>
                    <a:pt x="157" y="380"/>
                    <a:pt x="236" y="511"/>
                    <a:pt x="335" y="607"/>
                  </a:cubicBezTo>
                  <a:cubicBezTo>
                    <a:pt x="390" y="662"/>
                    <a:pt x="452" y="705"/>
                    <a:pt x="518" y="731"/>
                  </a:cubicBezTo>
                  <a:cubicBezTo>
                    <a:pt x="563" y="749"/>
                    <a:pt x="610" y="759"/>
                    <a:pt x="659" y="759"/>
                  </a:cubicBezTo>
                  <a:cubicBezTo>
                    <a:pt x="707" y="759"/>
                    <a:pt x="755" y="749"/>
                    <a:pt x="800" y="731"/>
                  </a:cubicBezTo>
                  <a:cubicBezTo>
                    <a:pt x="868" y="704"/>
                    <a:pt x="932" y="659"/>
                    <a:pt x="989" y="602"/>
                  </a:cubicBezTo>
                  <a:cubicBezTo>
                    <a:pt x="1085" y="506"/>
                    <a:pt x="1163" y="376"/>
                    <a:pt x="1212" y="244"/>
                  </a:cubicBezTo>
                  <a:cubicBezTo>
                    <a:pt x="1250" y="232"/>
                    <a:pt x="1290" y="161"/>
                    <a:pt x="1306" y="71"/>
                  </a:cubicBezTo>
                  <a:cubicBezTo>
                    <a:pt x="1310" y="46"/>
                    <a:pt x="1313" y="23"/>
                    <a:pt x="1313" y="1"/>
                  </a:cubicBezTo>
                  <a:cubicBezTo>
                    <a:pt x="1312" y="1"/>
                    <a:pt x="1311" y="1"/>
                    <a:pt x="1310" y="1"/>
                  </a:cubicBezTo>
                  <a:cubicBezTo>
                    <a:pt x="1207" y="1"/>
                    <a:pt x="1207" y="1"/>
                    <a:pt x="1207" y="1"/>
                  </a:cubicBezTo>
                  <a:cubicBezTo>
                    <a:pt x="1211" y="25"/>
                    <a:pt x="1210" y="53"/>
                    <a:pt x="1205" y="84"/>
                  </a:cubicBezTo>
                  <a:cubicBezTo>
                    <a:pt x="1196" y="134"/>
                    <a:pt x="1176" y="176"/>
                    <a:pt x="1155" y="193"/>
                  </a:cubicBezTo>
                  <a:cubicBezTo>
                    <a:pt x="1151" y="197"/>
                    <a:pt x="1147" y="199"/>
                    <a:pt x="1143" y="201"/>
                  </a:cubicBezTo>
                  <a:cubicBezTo>
                    <a:pt x="1142" y="201"/>
                    <a:pt x="1142" y="201"/>
                    <a:pt x="1141" y="201"/>
                  </a:cubicBezTo>
                  <a:cubicBezTo>
                    <a:pt x="1135" y="202"/>
                    <a:pt x="1135" y="202"/>
                    <a:pt x="1135" y="202"/>
                  </a:cubicBezTo>
                  <a:cubicBezTo>
                    <a:pt x="1135" y="202"/>
                    <a:pt x="1134" y="202"/>
                    <a:pt x="1134" y="202"/>
                  </a:cubicBezTo>
                  <a:cubicBezTo>
                    <a:pt x="1133" y="202"/>
                    <a:pt x="1131" y="202"/>
                    <a:pt x="1130" y="202"/>
                  </a:cubicBezTo>
                  <a:cubicBezTo>
                    <a:pt x="1126" y="202"/>
                    <a:pt x="1122" y="199"/>
                    <a:pt x="1118" y="196"/>
                  </a:cubicBezTo>
                  <a:cubicBezTo>
                    <a:pt x="1118" y="196"/>
                    <a:pt x="1118" y="196"/>
                    <a:pt x="1118" y="196"/>
                  </a:cubicBezTo>
                  <a:cubicBezTo>
                    <a:pt x="1072" y="338"/>
                    <a:pt x="985" y="479"/>
                    <a:pt x="876" y="565"/>
                  </a:cubicBezTo>
                  <a:cubicBezTo>
                    <a:pt x="843" y="590"/>
                    <a:pt x="809" y="610"/>
                    <a:pt x="774" y="625"/>
                  </a:cubicBezTo>
                  <a:cubicBezTo>
                    <a:pt x="773" y="625"/>
                    <a:pt x="772" y="625"/>
                    <a:pt x="772" y="625"/>
                  </a:cubicBezTo>
                  <a:cubicBezTo>
                    <a:pt x="731" y="638"/>
                    <a:pt x="731" y="638"/>
                    <a:pt x="731" y="638"/>
                  </a:cubicBezTo>
                  <a:cubicBezTo>
                    <a:pt x="730" y="638"/>
                    <a:pt x="729" y="638"/>
                    <a:pt x="728" y="639"/>
                  </a:cubicBezTo>
                  <a:cubicBezTo>
                    <a:pt x="724" y="639"/>
                    <a:pt x="720" y="641"/>
                    <a:pt x="716" y="642"/>
                  </a:cubicBezTo>
                  <a:cubicBezTo>
                    <a:pt x="715" y="642"/>
                    <a:pt x="714" y="642"/>
                    <a:pt x="712" y="642"/>
                  </a:cubicBezTo>
                  <a:cubicBezTo>
                    <a:pt x="696" y="644"/>
                    <a:pt x="696" y="644"/>
                    <a:pt x="696" y="644"/>
                  </a:cubicBezTo>
                  <a:cubicBezTo>
                    <a:pt x="695" y="644"/>
                    <a:pt x="694" y="644"/>
                    <a:pt x="693" y="644"/>
                  </a:cubicBezTo>
                  <a:cubicBezTo>
                    <a:pt x="681" y="646"/>
                    <a:pt x="670" y="648"/>
                    <a:pt x="659" y="648"/>
                  </a:cubicBezTo>
                  <a:cubicBezTo>
                    <a:pt x="583" y="648"/>
                    <a:pt x="511" y="618"/>
                    <a:pt x="446" y="568"/>
                  </a:cubicBezTo>
                  <a:cubicBezTo>
                    <a:pt x="335" y="483"/>
                    <a:pt x="246" y="340"/>
                    <a:pt x="200" y="196"/>
                  </a:cubicBezTo>
                  <a:cubicBezTo>
                    <a:pt x="200" y="196"/>
                    <a:pt x="200" y="196"/>
                    <a:pt x="200" y="196"/>
                  </a:cubicBezTo>
                  <a:cubicBezTo>
                    <a:pt x="196" y="199"/>
                    <a:pt x="192" y="202"/>
                    <a:pt x="187" y="202"/>
                  </a:cubicBezTo>
                  <a:cubicBezTo>
                    <a:pt x="187" y="202"/>
                    <a:pt x="187" y="202"/>
                    <a:pt x="187" y="202"/>
                  </a:cubicBezTo>
                  <a:cubicBezTo>
                    <a:pt x="178" y="204"/>
                    <a:pt x="168" y="199"/>
                    <a:pt x="158" y="190"/>
                  </a:cubicBezTo>
                  <a:cubicBezTo>
                    <a:pt x="139" y="170"/>
                    <a:pt x="121" y="131"/>
                    <a:pt x="113" y="84"/>
                  </a:cubicBezTo>
                  <a:cubicBezTo>
                    <a:pt x="112" y="81"/>
                    <a:pt x="112" y="78"/>
                    <a:pt x="111" y="75"/>
                  </a:cubicBezTo>
                  <a:cubicBezTo>
                    <a:pt x="112" y="50"/>
                    <a:pt x="113" y="26"/>
                    <a:pt x="115" y="1"/>
                  </a:cubicBezTo>
                  <a:cubicBezTo>
                    <a:pt x="26" y="1"/>
                    <a:pt x="26" y="1"/>
                    <a:pt x="26" y="1"/>
                  </a:cubicBezTo>
                  <a:lnTo>
                    <a:pt x="26" y="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3" name="Freeform 57">
              <a:extLst>
                <a:ext uri="{FF2B5EF4-FFF2-40B4-BE49-F238E27FC236}">
                  <a16:creationId xmlns:a16="http://schemas.microsoft.com/office/drawing/2014/main" id="{5C2BCCA8-7834-4F77-AB6E-C61802942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3" y="5431517"/>
              <a:ext cx="88900" cy="182563"/>
            </a:xfrm>
            <a:custGeom>
              <a:avLst/>
              <a:gdLst>
                <a:gd name="T0" fmla="*/ 412 w 412"/>
                <a:gd name="T1" fmla="*/ 554 h 843"/>
                <a:gd name="T2" fmla="*/ 412 w 412"/>
                <a:gd name="T3" fmla="*/ 0 h 843"/>
                <a:gd name="T4" fmla="*/ 180 w 412"/>
                <a:gd name="T5" fmla="*/ 150 h 843"/>
                <a:gd name="T6" fmla="*/ 13 w 412"/>
                <a:gd name="T7" fmla="*/ 489 h 843"/>
                <a:gd name="T8" fmla="*/ 10 w 412"/>
                <a:gd name="T9" fmla="*/ 621 h 843"/>
                <a:gd name="T10" fmla="*/ 31 w 412"/>
                <a:gd name="T11" fmla="*/ 679 h 843"/>
                <a:gd name="T12" fmla="*/ 276 w 412"/>
                <a:gd name="T13" fmla="*/ 843 h 843"/>
                <a:gd name="T14" fmla="*/ 276 w 412"/>
                <a:gd name="T15" fmla="*/ 762 h 843"/>
                <a:gd name="T16" fmla="*/ 412 w 412"/>
                <a:gd name="T17" fmla="*/ 554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2" h="843">
                  <a:moveTo>
                    <a:pt x="412" y="554"/>
                  </a:moveTo>
                  <a:cubicBezTo>
                    <a:pt x="412" y="0"/>
                    <a:pt x="412" y="0"/>
                    <a:pt x="412" y="0"/>
                  </a:cubicBezTo>
                  <a:cubicBezTo>
                    <a:pt x="357" y="13"/>
                    <a:pt x="267" y="46"/>
                    <a:pt x="180" y="150"/>
                  </a:cubicBezTo>
                  <a:cubicBezTo>
                    <a:pt x="119" y="223"/>
                    <a:pt x="59" y="329"/>
                    <a:pt x="13" y="489"/>
                  </a:cubicBezTo>
                  <a:cubicBezTo>
                    <a:pt x="0" y="533"/>
                    <a:pt x="0" y="578"/>
                    <a:pt x="10" y="621"/>
                  </a:cubicBezTo>
                  <a:cubicBezTo>
                    <a:pt x="15" y="641"/>
                    <a:pt x="21" y="661"/>
                    <a:pt x="31" y="679"/>
                  </a:cubicBezTo>
                  <a:cubicBezTo>
                    <a:pt x="68" y="748"/>
                    <a:pt x="157" y="802"/>
                    <a:pt x="276" y="843"/>
                  </a:cubicBezTo>
                  <a:cubicBezTo>
                    <a:pt x="276" y="762"/>
                    <a:pt x="276" y="762"/>
                    <a:pt x="276" y="762"/>
                  </a:cubicBezTo>
                  <a:cubicBezTo>
                    <a:pt x="276" y="671"/>
                    <a:pt x="331" y="589"/>
                    <a:pt x="412" y="5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6" name="Freeform 58">
              <a:extLst>
                <a:ext uri="{FF2B5EF4-FFF2-40B4-BE49-F238E27FC236}">
                  <a16:creationId xmlns:a16="http://schemas.microsoft.com/office/drawing/2014/main" id="{AB76E569-CE80-4572-8088-DAB1126FC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03" y="5431517"/>
              <a:ext cx="90488" cy="182563"/>
            </a:xfrm>
            <a:custGeom>
              <a:avLst/>
              <a:gdLst>
                <a:gd name="T0" fmla="*/ 399 w 412"/>
                <a:gd name="T1" fmla="*/ 489 h 843"/>
                <a:gd name="T2" fmla="*/ 221 w 412"/>
                <a:gd name="T3" fmla="*/ 137 h 843"/>
                <a:gd name="T4" fmla="*/ 0 w 412"/>
                <a:gd name="T5" fmla="*/ 0 h 843"/>
                <a:gd name="T6" fmla="*/ 0 w 412"/>
                <a:gd name="T7" fmla="*/ 554 h 843"/>
                <a:gd name="T8" fmla="*/ 136 w 412"/>
                <a:gd name="T9" fmla="*/ 762 h 843"/>
                <a:gd name="T10" fmla="*/ 136 w 412"/>
                <a:gd name="T11" fmla="*/ 843 h 843"/>
                <a:gd name="T12" fmla="*/ 381 w 412"/>
                <a:gd name="T13" fmla="*/ 679 h 843"/>
                <a:gd name="T14" fmla="*/ 401 w 412"/>
                <a:gd name="T15" fmla="*/ 627 h 843"/>
                <a:gd name="T16" fmla="*/ 399 w 412"/>
                <a:gd name="T17" fmla="*/ 489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2" h="843">
                  <a:moveTo>
                    <a:pt x="399" y="489"/>
                  </a:moveTo>
                  <a:cubicBezTo>
                    <a:pt x="350" y="319"/>
                    <a:pt x="286" y="209"/>
                    <a:pt x="221" y="137"/>
                  </a:cubicBezTo>
                  <a:cubicBezTo>
                    <a:pt x="137" y="43"/>
                    <a:pt x="53" y="12"/>
                    <a:pt x="0" y="0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81" y="589"/>
                    <a:pt x="136" y="671"/>
                    <a:pt x="136" y="762"/>
                  </a:cubicBezTo>
                  <a:cubicBezTo>
                    <a:pt x="136" y="843"/>
                    <a:pt x="136" y="843"/>
                    <a:pt x="136" y="843"/>
                  </a:cubicBezTo>
                  <a:cubicBezTo>
                    <a:pt x="255" y="802"/>
                    <a:pt x="344" y="748"/>
                    <a:pt x="381" y="679"/>
                  </a:cubicBezTo>
                  <a:cubicBezTo>
                    <a:pt x="390" y="662"/>
                    <a:pt x="396" y="645"/>
                    <a:pt x="401" y="627"/>
                  </a:cubicBezTo>
                  <a:cubicBezTo>
                    <a:pt x="412" y="583"/>
                    <a:pt x="412" y="534"/>
                    <a:pt x="399" y="4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7" name="Freeform 59">
              <a:extLst>
                <a:ext uri="{FF2B5EF4-FFF2-40B4-BE49-F238E27FC236}">
                  <a16:creationId xmlns:a16="http://schemas.microsoft.com/office/drawing/2014/main" id="{CDA0BB80-AE79-4924-B999-58D228318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241" y="5421992"/>
              <a:ext cx="225425" cy="125413"/>
            </a:xfrm>
            <a:custGeom>
              <a:avLst/>
              <a:gdLst>
                <a:gd name="T0" fmla="*/ 1044 w 1044"/>
                <a:gd name="T1" fmla="*/ 581 h 581"/>
                <a:gd name="T2" fmla="*/ 1044 w 1044"/>
                <a:gd name="T3" fmla="*/ 13 h 581"/>
                <a:gd name="T4" fmla="*/ 967 w 1044"/>
                <a:gd name="T5" fmla="*/ 0 h 581"/>
                <a:gd name="T6" fmla="*/ 633 w 1044"/>
                <a:gd name="T7" fmla="*/ 431 h 581"/>
                <a:gd name="T8" fmla="*/ 577 w 1044"/>
                <a:gd name="T9" fmla="*/ 215 h 581"/>
                <a:gd name="T10" fmla="*/ 628 w 1044"/>
                <a:gd name="T11" fmla="*/ 90 h 581"/>
                <a:gd name="T12" fmla="*/ 416 w 1044"/>
                <a:gd name="T13" fmla="*/ 90 h 581"/>
                <a:gd name="T14" fmla="*/ 466 w 1044"/>
                <a:gd name="T15" fmla="*/ 214 h 581"/>
                <a:gd name="T16" fmla="*/ 411 w 1044"/>
                <a:gd name="T17" fmla="*/ 431 h 581"/>
                <a:gd name="T18" fmla="*/ 77 w 1044"/>
                <a:gd name="T19" fmla="*/ 1 h 581"/>
                <a:gd name="T20" fmla="*/ 0 w 1044"/>
                <a:gd name="T21" fmla="*/ 13 h 581"/>
                <a:gd name="T22" fmla="*/ 0 w 1044"/>
                <a:gd name="T23" fmla="*/ 581 h 581"/>
                <a:gd name="T24" fmla="*/ 1044 w 1044"/>
                <a:gd name="T25" fmla="*/ 581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4" h="581">
                  <a:moveTo>
                    <a:pt x="1044" y="581"/>
                  </a:moveTo>
                  <a:cubicBezTo>
                    <a:pt x="1044" y="13"/>
                    <a:pt x="1044" y="13"/>
                    <a:pt x="1044" y="13"/>
                  </a:cubicBezTo>
                  <a:cubicBezTo>
                    <a:pt x="1014" y="10"/>
                    <a:pt x="988" y="7"/>
                    <a:pt x="967" y="0"/>
                  </a:cubicBezTo>
                  <a:cubicBezTo>
                    <a:pt x="959" y="68"/>
                    <a:pt x="762" y="291"/>
                    <a:pt x="633" y="431"/>
                  </a:cubicBezTo>
                  <a:cubicBezTo>
                    <a:pt x="577" y="215"/>
                    <a:pt x="577" y="215"/>
                    <a:pt x="577" y="215"/>
                  </a:cubicBezTo>
                  <a:cubicBezTo>
                    <a:pt x="619" y="190"/>
                    <a:pt x="628" y="136"/>
                    <a:pt x="628" y="90"/>
                  </a:cubicBezTo>
                  <a:cubicBezTo>
                    <a:pt x="416" y="90"/>
                    <a:pt x="416" y="90"/>
                    <a:pt x="416" y="90"/>
                  </a:cubicBezTo>
                  <a:cubicBezTo>
                    <a:pt x="416" y="135"/>
                    <a:pt x="425" y="189"/>
                    <a:pt x="466" y="214"/>
                  </a:cubicBezTo>
                  <a:cubicBezTo>
                    <a:pt x="411" y="431"/>
                    <a:pt x="411" y="431"/>
                    <a:pt x="411" y="431"/>
                  </a:cubicBezTo>
                  <a:cubicBezTo>
                    <a:pt x="282" y="291"/>
                    <a:pt x="85" y="68"/>
                    <a:pt x="77" y="1"/>
                  </a:cubicBezTo>
                  <a:cubicBezTo>
                    <a:pt x="56" y="7"/>
                    <a:pt x="30" y="10"/>
                    <a:pt x="0" y="13"/>
                  </a:cubicBezTo>
                  <a:cubicBezTo>
                    <a:pt x="0" y="581"/>
                    <a:pt x="0" y="581"/>
                    <a:pt x="0" y="581"/>
                  </a:cubicBezTo>
                  <a:cubicBezTo>
                    <a:pt x="1044" y="581"/>
                    <a:pt x="1044" y="581"/>
                    <a:pt x="1044" y="5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8" name="Freeform 60">
              <a:extLst>
                <a:ext uri="{FF2B5EF4-FFF2-40B4-BE49-F238E27FC236}">
                  <a16:creationId xmlns:a16="http://schemas.microsoft.com/office/drawing/2014/main" id="{125E6FE4-A648-4322-8DC2-A9B5F2180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203" y="5052104"/>
              <a:ext cx="317500" cy="184150"/>
            </a:xfrm>
            <a:custGeom>
              <a:avLst/>
              <a:gdLst>
                <a:gd name="T0" fmla="*/ 90 w 1464"/>
                <a:gd name="T1" fmla="*/ 848 h 848"/>
                <a:gd name="T2" fmla="*/ 1374 w 1464"/>
                <a:gd name="T3" fmla="*/ 848 h 848"/>
                <a:gd name="T4" fmla="*/ 1464 w 1464"/>
                <a:gd name="T5" fmla="*/ 757 h 848"/>
                <a:gd name="T6" fmla="*/ 1374 w 1464"/>
                <a:gd name="T7" fmla="*/ 667 h 848"/>
                <a:gd name="T8" fmla="*/ 1349 w 1464"/>
                <a:gd name="T9" fmla="*/ 667 h 848"/>
                <a:gd name="T10" fmla="*/ 1011 w 1464"/>
                <a:gd name="T11" fmla="*/ 116 h 848"/>
                <a:gd name="T12" fmla="*/ 959 w 1464"/>
                <a:gd name="T13" fmla="*/ 406 h 848"/>
                <a:gd name="T14" fmla="*/ 913 w 1464"/>
                <a:gd name="T15" fmla="*/ 445 h 848"/>
                <a:gd name="T16" fmla="*/ 905 w 1464"/>
                <a:gd name="T17" fmla="*/ 444 h 848"/>
                <a:gd name="T18" fmla="*/ 866 w 1464"/>
                <a:gd name="T19" fmla="*/ 390 h 848"/>
                <a:gd name="T20" fmla="*/ 925 w 1464"/>
                <a:gd name="T21" fmla="*/ 58 h 848"/>
                <a:gd name="T22" fmla="*/ 820 w 1464"/>
                <a:gd name="T23" fmla="*/ 0 h 848"/>
                <a:gd name="T24" fmla="*/ 644 w 1464"/>
                <a:gd name="T25" fmla="*/ 0 h 848"/>
                <a:gd name="T26" fmla="*/ 539 w 1464"/>
                <a:gd name="T27" fmla="*/ 58 h 848"/>
                <a:gd name="T28" fmla="*/ 598 w 1464"/>
                <a:gd name="T29" fmla="*/ 390 h 848"/>
                <a:gd name="T30" fmla="*/ 559 w 1464"/>
                <a:gd name="T31" fmla="*/ 445 h 848"/>
                <a:gd name="T32" fmla="*/ 551 w 1464"/>
                <a:gd name="T33" fmla="*/ 445 h 848"/>
                <a:gd name="T34" fmla="*/ 504 w 1464"/>
                <a:gd name="T35" fmla="*/ 406 h 848"/>
                <a:gd name="T36" fmla="*/ 453 w 1464"/>
                <a:gd name="T37" fmla="*/ 116 h 848"/>
                <a:gd name="T38" fmla="*/ 115 w 1464"/>
                <a:gd name="T39" fmla="*/ 667 h 848"/>
                <a:gd name="T40" fmla="*/ 90 w 1464"/>
                <a:gd name="T41" fmla="*/ 667 h 848"/>
                <a:gd name="T42" fmla="*/ 0 w 1464"/>
                <a:gd name="T43" fmla="*/ 757 h 848"/>
                <a:gd name="T44" fmla="*/ 90 w 1464"/>
                <a:gd name="T45" fmla="*/ 848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64" h="848">
                  <a:moveTo>
                    <a:pt x="90" y="848"/>
                  </a:moveTo>
                  <a:cubicBezTo>
                    <a:pt x="1374" y="848"/>
                    <a:pt x="1374" y="848"/>
                    <a:pt x="1374" y="848"/>
                  </a:cubicBezTo>
                  <a:cubicBezTo>
                    <a:pt x="1424" y="848"/>
                    <a:pt x="1464" y="807"/>
                    <a:pt x="1464" y="757"/>
                  </a:cubicBezTo>
                  <a:cubicBezTo>
                    <a:pt x="1464" y="707"/>
                    <a:pt x="1424" y="667"/>
                    <a:pt x="1374" y="667"/>
                  </a:cubicBezTo>
                  <a:cubicBezTo>
                    <a:pt x="1349" y="667"/>
                    <a:pt x="1349" y="667"/>
                    <a:pt x="1349" y="667"/>
                  </a:cubicBezTo>
                  <a:cubicBezTo>
                    <a:pt x="1349" y="426"/>
                    <a:pt x="1211" y="218"/>
                    <a:pt x="1011" y="116"/>
                  </a:cubicBezTo>
                  <a:cubicBezTo>
                    <a:pt x="959" y="406"/>
                    <a:pt x="959" y="406"/>
                    <a:pt x="959" y="406"/>
                  </a:cubicBezTo>
                  <a:cubicBezTo>
                    <a:pt x="955" y="429"/>
                    <a:pt x="936" y="445"/>
                    <a:pt x="913" y="445"/>
                  </a:cubicBezTo>
                  <a:cubicBezTo>
                    <a:pt x="910" y="445"/>
                    <a:pt x="907" y="445"/>
                    <a:pt x="905" y="444"/>
                  </a:cubicBezTo>
                  <a:cubicBezTo>
                    <a:pt x="879" y="440"/>
                    <a:pt x="862" y="415"/>
                    <a:pt x="866" y="390"/>
                  </a:cubicBezTo>
                  <a:cubicBezTo>
                    <a:pt x="925" y="58"/>
                    <a:pt x="925" y="58"/>
                    <a:pt x="925" y="58"/>
                  </a:cubicBezTo>
                  <a:cubicBezTo>
                    <a:pt x="903" y="23"/>
                    <a:pt x="864" y="0"/>
                    <a:pt x="820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00" y="0"/>
                    <a:pt x="561" y="23"/>
                    <a:pt x="539" y="58"/>
                  </a:cubicBezTo>
                  <a:cubicBezTo>
                    <a:pt x="598" y="390"/>
                    <a:pt x="598" y="390"/>
                    <a:pt x="598" y="390"/>
                  </a:cubicBezTo>
                  <a:cubicBezTo>
                    <a:pt x="602" y="415"/>
                    <a:pt x="585" y="440"/>
                    <a:pt x="559" y="445"/>
                  </a:cubicBezTo>
                  <a:cubicBezTo>
                    <a:pt x="557" y="445"/>
                    <a:pt x="554" y="445"/>
                    <a:pt x="551" y="445"/>
                  </a:cubicBezTo>
                  <a:cubicBezTo>
                    <a:pt x="529" y="445"/>
                    <a:pt x="508" y="429"/>
                    <a:pt x="504" y="406"/>
                  </a:cubicBezTo>
                  <a:cubicBezTo>
                    <a:pt x="453" y="116"/>
                    <a:pt x="453" y="116"/>
                    <a:pt x="453" y="116"/>
                  </a:cubicBezTo>
                  <a:cubicBezTo>
                    <a:pt x="253" y="218"/>
                    <a:pt x="115" y="426"/>
                    <a:pt x="115" y="667"/>
                  </a:cubicBezTo>
                  <a:cubicBezTo>
                    <a:pt x="90" y="667"/>
                    <a:pt x="90" y="667"/>
                    <a:pt x="90" y="667"/>
                  </a:cubicBezTo>
                  <a:cubicBezTo>
                    <a:pt x="40" y="667"/>
                    <a:pt x="0" y="707"/>
                    <a:pt x="0" y="757"/>
                  </a:cubicBezTo>
                  <a:cubicBezTo>
                    <a:pt x="0" y="807"/>
                    <a:pt x="40" y="848"/>
                    <a:pt x="90" y="8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D3E3016-B857-4795-81A1-2A9733B0F4AC}"/>
              </a:ext>
            </a:extLst>
          </p:cNvPr>
          <p:cNvGrpSpPr/>
          <p:nvPr/>
        </p:nvGrpSpPr>
        <p:grpSpPr>
          <a:xfrm>
            <a:off x="6341683" y="1641382"/>
            <a:ext cx="2578652" cy="4072147"/>
            <a:chOff x="6341683" y="1641382"/>
            <a:chExt cx="2578652" cy="4072147"/>
          </a:xfrm>
        </p:grpSpPr>
        <p:grpSp>
          <p:nvGrpSpPr>
            <p:cNvPr id="102" name="그룹 101">
              <a:extLst>
                <a:ext uri="{FF2B5EF4-FFF2-40B4-BE49-F238E27FC236}">
                  <a16:creationId xmlns:a16="http://schemas.microsoft.com/office/drawing/2014/main" id="{686266F4-079A-4333-A1CD-FF9BC2D7F74C}"/>
                </a:ext>
              </a:extLst>
            </p:cNvPr>
            <p:cNvGrpSpPr/>
            <p:nvPr/>
          </p:nvGrpSpPr>
          <p:grpSpPr>
            <a:xfrm>
              <a:off x="6636953" y="1727831"/>
              <a:ext cx="1843523" cy="1843523"/>
              <a:chOff x="630018" y="1346554"/>
              <a:chExt cx="1891397" cy="1891397"/>
            </a:xfrm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104" name="타원 103">
                <a:extLst>
                  <a:ext uri="{FF2B5EF4-FFF2-40B4-BE49-F238E27FC236}">
                    <a16:creationId xmlns:a16="http://schemas.microsoft.com/office/drawing/2014/main" id="{0D384E0B-54E8-4796-ACB9-2EB446B12EA8}"/>
                  </a:ext>
                </a:extLst>
              </p:cNvPr>
              <p:cNvSpPr/>
              <p:nvPr/>
            </p:nvSpPr>
            <p:spPr>
              <a:xfrm>
                <a:off x="630018" y="1346554"/>
                <a:ext cx="1891397" cy="1891397"/>
              </a:xfrm>
              <a:prstGeom prst="ellipse">
                <a:avLst/>
              </a:prstGeom>
              <a:gradFill flip="none" rotWithShape="1">
                <a:gsLst>
                  <a:gs pos="78000">
                    <a:srgbClr val="57BF6C"/>
                  </a:gs>
                  <a:gs pos="100000">
                    <a:schemeClr val="accent3"/>
                  </a:gs>
                  <a:gs pos="0">
                    <a:schemeClr val="accent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C843D0DD-F819-4F97-BF92-AB7CC2F24630}"/>
                  </a:ext>
                </a:extLst>
              </p:cNvPr>
              <p:cNvSpPr txBox="1"/>
              <p:nvPr/>
            </p:nvSpPr>
            <p:spPr>
              <a:xfrm>
                <a:off x="804045" y="2236623"/>
                <a:ext cx="1491786" cy="726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 defTabSz="914400" latinLnBrk="1">
                  <a:defRPr sz="2200" b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2413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</a:defRPr>
                </a:lvl1pPr>
              </a:lstStyle>
              <a:p>
                <a:pPr>
                  <a:buClr>
                    <a:srgbClr val="9F4AB6"/>
                  </a:buClr>
                </a:pPr>
                <a:r>
                  <a:rPr kumimoji="1" lang="ko-KR" altLang="en-US" sz="2000" spc="-80" dirty="0">
                    <a:effectLst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Arial" panose="020B0604020202020204" pitchFamily="34" charset="0"/>
                  </a:rPr>
                  <a:t>이해도를</a:t>
                </a:r>
                <a:endParaRPr kumimoji="1" lang="en-US" altLang="ko-KR" sz="2000" spc="-80" dirty="0"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endParaRPr>
              </a:p>
              <a:p>
                <a:pPr>
                  <a:buClr>
                    <a:srgbClr val="9F4AB6"/>
                  </a:buClr>
                </a:pPr>
                <a:r>
                  <a:rPr kumimoji="1" lang="ko-KR" altLang="en-US" sz="2000" spc="-80" dirty="0">
                    <a:effectLst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Arial" panose="020B0604020202020204" pitchFamily="34" charset="0"/>
                  </a:rPr>
                  <a:t> 고려합니다</a:t>
                </a:r>
              </a:p>
            </p:txBody>
          </p:sp>
        </p:grpSp>
        <p:sp>
          <p:nvSpPr>
            <p:cNvPr id="103" name="타원 102">
              <a:extLst>
                <a:ext uri="{FF2B5EF4-FFF2-40B4-BE49-F238E27FC236}">
                  <a16:creationId xmlns:a16="http://schemas.microsoft.com/office/drawing/2014/main" id="{C58D62D8-6FC5-4656-B3E7-3343B372C77A}"/>
                </a:ext>
              </a:extLst>
            </p:cNvPr>
            <p:cNvSpPr/>
            <p:nvPr/>
          </p:nvSpPr>
          <p:spPr>
            <a:xfrm>
              <a:off x="6546210" y="1641382"/>
              <a:ext cx="2008749" cy="2008749"/>
            </a:xfrm>
            <a:prstGeom prst="ellipse">
              <a:avLst/>
            </a:prstGeom>
            <a:noFill/>
            <a:ln>
              <a:solidFill>
                <a:schemeClr val="accent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568A6B8-29CA-47E2-89CD-8B406C4C9DD8}"/>
                </a:ext>
              </a:extLst>
            </p:cNvPr>
            <p:cNvSpPr txBox="1"/>
            <p:nvPr/>
          </p:nvSpPr>
          <p:spPr>
            <a:xfrm>
              <a:off x="7145700" y="4119127"/>
              <a:ext cx="16313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r>
                <a:rPr lang="ko-KR" altLang="en-US" dirty="0"/>
                <a:t>쉬운 표현 사용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E0B37A9-E730-4483-B2B1-923A2B80596F}"/>
                </a:ext>
              </a:extLst>
            </p:cNvPr>
            <p:cNvSpPr txBox="1"/>
            <p:nvPr/>
          </p:nvSpPr>
          <p:spPr>
            <a:xfrm>
              <a:off x="7145700" y="5067198"/>
              <a:ext cx="1774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지시는 한 번에</a:t>
              </a:r>
              <a:endPara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r>
                <a:rPr lang="ko-KR" altLang="en-US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한 가지씩</a:t>
              </a:r>
              <a:r>
                <a:rPr lang="en-US" altLang="ko-KR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!</a:t>
              </a:r>
              <a:endPara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7" name="Freeform 45">
              <a:extLst>
                <a:ext uri="{FF2B5EF4-FFF2-40B4-BE49-F238E27FC236}">
                  <a16:creationId xmlns:a16="http://schemas.microsoft.com/office/drawing/2014/main" id="{2DF9BF4F-9623-4154-B749-928408968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7076" y="2190127"/>
              <a:ext cx="311150" cy="333375"/>
            </a:xfrm>
            <a:custGeom>
              <a:avLst/>
              <a:gdLst>
                <a:gd name="T0" fmla="*/ 1588 w 1758"/>
                <a:gd name="T1" fmla="*/ 432 h 1892"/>
                <a:gd name="T2" fmla="*/ 1564 w 1758"/>
                <a:gd name="T3" fmla="*/ 191 h 1892"/>
                <a:gd name="T4" fmla="*/ 1497 w 1758"/>
                <a:gd name="T5" fmla="*/ 0 h 1892"/>
                <a:gd name="T6" fmla="*/ 5 w 1758"/>
                <a:gd name="T7" fmla="*/ 392 h 1892"/>
                <a:gd name="T8" fmla="*/ 10 w 1758"/>
                <a:gd name="T9" fmla="*/ 555 h 1892"/>
                <a:gd name="T10" fmla="*/ 214 w 1758"/>
                <a:gd name="T11" fmla="*/ 1050 h 1892"/>
                <a:gd name="T12" fmla="*/ 321 w 1758"/>
                <a:gd name="T13" fmla="*/ 1276 h 1892"/>
                <a:gd name="T14" fmla="*/ 181 w 1758"/>
                <a:gd name="T15" fmla="*/ 1892 h 1892"/>
                <a:gd name="T16" fmla="*/ 1183 w 1758"/>
                <a:gd name="T17" fmla="*/ 1892 h 1892"/>
                <a:gd name="T18" fmla="*/ 1144 w 1758"/>
                <a:gd name="T19" fmla="*/ 1765 h 1892"/>
                <a:gd name="T20" fmla="*/ 1168 w 1758"/>
                <a:gd name="T21" fmla="*/ 1526 h 1892"/>
                <a:gd name="T22" fmla="*/ 1282 w 1758"/>
                <a:gd name="T23" fmla="*/ 1453 h 1892"/>
                <a:gd name="T24" fmla="*/ 1561 w 1758"/>
                <a:gd name="T25" fmla="*/ 1454 h 1892"/>
                <a:gd name="T26" fmla="*/ 1606 w 1758"/>
                <a:gd name="T27" fmla="*/ 1278 h 1892"/>
                <a:gd name="T28" fmla="*/ 1643 w 1758"/>
                <a:gd name="T29" fmla="*/ 1168 h 1892"/>
                <a:gd name="T30" fmla="*/ 1610 w 1758"/>
                <a:gd name="T31" fmla="*/ 1118 h 1892"/>
                <a:gd name="T32" fmla="*/ 1644 w 1758"/>
                <a:gd name="T33" fmla="*/ 1016 h 1892"/>
                <a:gd name="T34" fmla="*/ 1670 w 1758"/>
                <a:gd name="T35" fmla="*/ 907 h 1892"/>
                <a:gd name="T36" fmla="*/ 1752 w 1758"/>
                <a:gd name="T37" fmla="*/ 844 h 1892"/>
                <a:gd name="T38" fmla="*/ 1636 w 1758"/>
                <a:gd name="T39" fmla="*/ 643 h 1892"/>
                <a:gd name="T40" fmla="*/ 1588 w 1758"/>
                <a:gd name="T41" fmla="*/ 432 h 1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8" h="1892">
                  <a:moveTo>
                    <a:pt x="1588" y="432"/>
                  </a:moveTo>
                  <a:cubicBezTo>
                    <a:pt x="1625" y="347"/>
                    <a:pt x="1588" y="324"/>
                    <a:pt x="1564" y="191"/>
                  </a:cubicBezTo>
                  <a:cubicBezTo>
                    <a:pt x="1552" y="129"/>
                    <a:pt x="1531" y="63"/>
                    <a:pt x="1497" y="0"/>
                  </a:cubicBezTo>
                  <a:cubicBezTo>
                    <a:pt x="5" y="392"/>
                    <a:pt x="5" y="392"/>
                    <a:pt x="5" y="392"/>
                  </a:cubicBezTo>
                  <a:cubicBezTo>
                    <a:pt x="0" y="449"/>
                    <a:pt x="2" y="505"/>
                    <a:pt x="10" y="555"/>
                  </a:cubicBezTo>
                  <a:cubicBezTo>
                    <a:pt x="38" y="735"/>
                    <a:pt x="145" y="956"/>
                    <a:pt x="214" y="1050"/>
                  </a:cubicBezTo>
                  <a:cubicBezTo>
                    <a:pt x="284" y="1145"/>
                    <a:pt x="318" y="1214"/>
                    <a:pt x="321" y="1276"/>
                  </a:cubicBezTo>
                  <a:cubicBezTo>
                    <a:pt x="330" y="1454"/>
                    <a:pt x="291" y="1628"/>
                    <a:pt x="181" y="1892"/>
                  </a:cubicBezTo>
                  <a:cubicBezTo>
                    <a:pt x="181" y="1892"/>
                    <a:pt x="1101" y="1892"/>
                    <a:pt x="1183" y="1892"/>
                  </a:cubicBezTo>
                  <a:cubicBezTo>
                    <a:pt x="1163" y="1852"/>
                    <a:pt x="1151" y="1829"/>
                    <a:pt x="1144" y="1765"/>
                  </a:cubicBezTo>
                  <a:cubicBezTo>
                    <a:pt x="1134" y="1683"/>
                    <a:pt x="1148" y="1589"/>
                    <a:pt x="1168" y="1526"/>
                  </a:cubicBezTo>
                  <a:cubicBezTo>
                    <a:pt x="1182" y="1483"/>
                    <a:pt x="1233" y="1454"/>
                    <a:pt x="1282" y="1453"/>
                  </a:cubicBezTo>
                  <a:cubicBezTo>
                    <a:pt x="1363" y="1452"/>
                    <a:pt x="1436" y="1477"/>
                    <a:pt x="1561" y="1454"/>
                  </a:cubicBezTo>
                  <a:cubicBezTo>
                    <a:pt x="1626" y="1442"/>
                    <a:pt x="1623" y="1345"/>
                    <a:pt x="1606" y="1278"/>
                  </a:cubicBezTo>
                  <a:cubicBezTo>
                    <a:pt x="1590" y="1210"/>
                    <a:pt x="1644" y="1196"/>
                    <a:pt x="1643" y="1168"/>
                  </a:cubicBezTo>
                  <a:cubicBezTo>
                    <a:pt x="1643" y="1153"/>
                    <a:pt x="1649" y="1141"/>
                    <a:pt x="1610" y="1118"/>
                  </a:cubicBezTo>
                  <a:cubicBezTo>
                    <a:pt x="1681" y="1080"/>
                    <a:pt x="1657" y="1044"/>
                    <a:pt x="1644" y="1016"/>
                  </a:cubicBezTo>
                  <a:cubicBezTo>
                    <a:pt x="1598" y="915"/>
                    <a:pt x="1649" y="915"/>
                    <a:pt x="1670" y="907"/>
                  </a:cubicBezTo>
                  <a:cubicBezTo>
                    <a:pt x="1691" y="899"/>
                    <a:pt x="1746" y="889"/>
                    <a:pt x="1752" y="844"/>
                  </a:cubicBezTo>
                  <a:cubicBezTo>
                    <a:pt x="1758" y="799"/>
                    <a:pt x="1690" y="714"/>
                    <a:pt x="1636" y="643"/>
                  </a:cubicBezTo>
                  <a:cubicBezTo>
                    <a:pt x="1583" y="571"/>
                    <a:pt x="1558" y="502"/>
                    <a:pt x="1588" y="432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8" name="Freeform 46">
              <a:extLst>
                <a:ext uri="{FF2B5EF4-FFF2-40B4-BE49-F238E27FC236}">
                  <a16:creationId xmlns:a16="http://schemas.microsoft.com/office/drawing/2014/main" id="{8B806DEF-A394-4E8A-BC97-550125C32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2939" y="2017089"/>
              <a:ext cx="85725" cy="242888"/>
            </a:xfrm>
            <a:custGeom>
              <a:avLst/>
              <a:gdLst>
                <a:gd name="T0" fmla="*/ 274 w 484"/>
                <a:gd name="T1" fmla="*/ 112 h 1371"/>
                <a:gd name="T2" fmla="*/ 43 w 484"/>
                <a:gd name="T3" fmla="*/ 596 h 1371"/>
                <a:gd name="T4" fmla="*/ 163 w 484"/>
                <a:gd name="T5" fmla="*/ 1158 h 1371"/>
                <a:gd name="T6" fmla="*/ 484 w 484"/>
                <a:gd name="T7" fmla="*/ 1371 h 1371"/>
                <a:gd name="T8" fmla="*/ 483 w 484"/>
                <a:gd name="T9" fmla="*/ 0 h 1371"/>
                <a:gd name="T10" fmla="*/ 274 w 484"/>
                <a:gd name="T11" fmla="*/ 112 h 1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4" h="1371">
                  <a:moveTo>
                    <a:pt x="274" y="112"/>
                  </a:moveTo>
                  <a:cubicBezTo>
                    <a:pt x="154" y="223"/>
                    <a:pt x="88" y="385"/>
                    <a:pt x="43" y="596"/>
                  </a:cubicBezTo>
                  <a:cubicBezTo>
                    <a:pt x="0" y="796"/>
                    <a:pt x="49" y="1012"/>
                    <a:pt x="163" y="1158"/>
                  </a:cubicBezTo>
                  <a:cubicBezTo>
                    <a:pt x="234" y="1249"/>
                    <a:pt x="359" y="1328"/>
                    <a:pt x="484" y="1371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11" y="17"/>
                    <a:pt x="339" y="52"/>
                    <a:pt x="274" y="112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9" name="Oval 47">
              <a:extLst>
                <a:ext uri="{FF2B5EF4-FFF2-40B4-BE49-F238E27FC236}">
                  <a16:creationId xmlns:a16="http://schemas.microsoft.com/office/drawing/2014/main" id="{3C39A72B-4A92-4756-99A3-668B38FA2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3439" y="2155202"/>
              <a:ext cx="41275" cy="41275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30" name="Freeform 48">
              <a:extLst>
                <a:ext uri="{FF2B5EF4-FFF2-40B4-BE49-F238E27FC236}">
                  <a16:creationId xmlns:a16="http://schemas.microsoft.com/office/drawing/2014/main" id="{63441839-70A9-45A6-ADA5-F29730405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1851" y="2017089"/>
              <a:ext cx="44450" cy="120650"/>
            </a:xfrm>
            <a:custGeom>
              <a:avLst/>
              <a:gdLst>
                <a:gd name="T0" fmla="*/ 50 w 259"/>
                <a:gd name="T1" fmla="*/ 603 h 679"/>
                <a:gd name="T2" fmla="*/ 50 w 259"/>
                <a:gd name="T3" fmla="*/ 603 h 679"/>
                <a:gd name="T4" fmla="*/ 130 w 259"/>
                <a:gd name="T5" fmla="*/ 679 h 679"/>
                <a:gd name="T6" fmla="*/ 210 w 259"/>
                <a:gd name="T7" fmla="*/ 603 h 679"/>
                <a:gd name="T8" fmla="*/ 210 w 259"/>
                <a:gd name="T9" fmla="*/ 603 h 679"/>
                <a:gd name="T10" fmla="*/ 257 w 259"/>
                <a:gd name="T11" fmla="*/ 156 h 679"/>
                <a:gd name="T12" fmla="*/ 259 w 259"/>
                <a:gd name="T13" fmla="*/ 129 h 679"/>
                <a:gd name="T14" fmla="*/ 130 w 259"/>
                <a:gd name="T15" fmla="*/ 0 h 679"/>
                <a:gd name="T16" fmla="*/ 0 w 259"/>
                <a:gd name="T17" fmla="*/ 129 h 679"/>
                <a:gd name="T18" fmla="*/ 3 w 259"/>
                <a:gd name="T19" fmla="*/ 156 h 679"/>
                <a:gd name="T20" fmla="*/ 50 w 259"/>
                <a:gd name="T21" fmla="*/ 603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9" h="679">
                  <a:moveTo>
                    <a:pt x="50" y="603"/>
                  </a:moveTo>
                  <a:cubicBezTo>
                    <a:pt x="50" y="603"/>
                    <a:pt x="50" y="603"/>
                    <a:pt x="50" y="603"/>
                  </a:cubicBezTo>
                  <a:cubicBezTo>
                    <a:pt x="52" y="645"/>
                    <a:pt x="87" y="679"/>
                    <a:pt x="130" y="679"/>
                  </a:cubicBezTo>
                  <a:cubicBezTo>
                    <a:pt x="173" y="679"/>
                    <a:pt x="208" y="645"/>
                    <a:pt x="210" y="603"/>
                  </a:cubicBezTo>
                  <a:cubicBezTo>
                    <a:pt x="210" y="603"/>
                    <a:pt x="210" y="603"/>
                    <a:pt x="210" y="603"/>
                  </a:cubicBezTo>
                  <a:cubicBezTo>
                    <a:pt x="257" y="156"/>
                    <a:pt x="257" y="156"/>
                    <a:pt x="257" y="156"/>
                  </a:cubicBezTo>
                  <a:cubicBezTo>
                    <a:pt x="258" y="148"/>
                    <a:pt x="259" y="138"/>
                    <a:pt x="259" y="129"/>
                  </a:cubicBezTo>
                  <a:cubicBezTo>
                    <a:pt x="259" y="58"/>
                    <a:pt x="201" y="0"/>
                    <a:pt x="130" y="0"/>
                  </a:cubicBezTo>
                  <a:cubicBezTo>
                    <a:pt x="58" y="0"/>
                    <a:pt x="0" y="58"/>
                    <a:pt x="0" y="129"/>
                  </a:cubicBezTo>
                  <a:cubicBezTo>
                    <a:pt x="0" y="138"/>
                    <a:pt x="1" y="147"/>
                    <a:pt x="3" y="156"/>
                  </a:cubicBezTo>
                  <a:lnTo>
                    <a:pt x="50" y="603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63" name="직선 연결선 162">
              <a:extLst>
                <a:ext uri="{FF2B5EF4-FFF2-40B4-BE49-F238E27FC236}">
                  <a16:creationId xmlns:a16="http://schemas.microsoft.com/office/drawing/2014/main" id="{F5DB4903-F520-4317-BDB5-59C7BCB8188F}"/>
                </a:ext>
              </a:extLst>
            </p:cNvPr>
            <p:cNvCxnSpPr>
              <a:cxnSpLocks/>
            </p:cNvCxnSpPr>
            <p:nvPr/>
          </p:nvCxnSpPr>
          <p:spPr>
            <a:xfrm>
              <a:off x="6341683" y="4787667"/>
              <a:ext cx="2422601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자유형: 도형 149">
              <a:extLst>
                <a:ext uri="{FF2B5EF4-FFF2-40B4-BE49-F238E27FC236}">
                  <a16:creationId xmlns:a16="http://schemas.microsoft.com/office/drawing/2014/main" id="{24F008E0-0B02-4D33-90E1-BA2FD50BC8D1}"/>
                </a:ext>
              </a:extLst>
            </p:cNvPr>
            <p:cNvSpPr/>
            <p:nvPr/>
          </p:nvSpPr>
          <p:spPr>
            <a:xfrm>
              <a:off x="6580833" y="4160762"/>
              <a:ext cx="377653" cy="480159"/>
            </a:xfrm>
            <a:custGeom>
              <a:avLst/>
              <a:gdLst>
                <a:gd name="connsiteX0" fmla="*/ 127364 w 666750"/>
                <a:gd name="connsiteY0" fmla="*/ 754099 h 847725"/>
                <a:gd name="connsiteX1" fmla="*/ 184838 w 666750"/>
                <a:gd name="connsiteY1" fmla="*/ 654439 h 847725"/>
                <a:gd name="connsiteX2" fmla="*/ 259276 w 666750"/>
                <a:gd name="connsiteY2" fmla="*/ 630302 h 847725"/>
                <a:gd name="connsiteX3" fmla="*/ 279955 w 666750"/>
                <a:gd name="connsiteY3" fmla="*/ 556169 h 847725"/>
                <a:gd name="connsiteX4" fmla="*/ 321303 w 666750"/>
                <a:gd name="connsiteY4" fmla="*/ 550245 h 847725"/>
                <a:gd name="connsiteX5" fmla="*/ 353392 w 666750"/>
                <a:gd name="connsiteY5" fmla="*/ 418114 h 847725"/>
                <a:gd name="connsiteX6" fmla="*/ 271220 w 666750"/>
                <a:gd name="connsiteY6" fmla="*/ 339466 h 847725"/>
                <a:gd name="connsiteX7" fmla="*/ 52631 w 666750"/>
                <a:gd name="connsiteY7" fmla="*/ 131668 h 847725"/>
                <a:gd name="connsiteX8" fmla="*/ 23980 w 666750"/>
                <a:gd name="connsiteY8" fmla="*/ 104322 h 847725"/>
                <a:gd name="connsiteX9" fmla="*/ 22780 w 666750"/>
                <a:gd name="connsiteY9" fmla="*/ 24750 h 847725"/>
                <a:gd name="connsiteX10" fmla="*/ 102285 w 666750"/>
                <a:gd name="connsiteY10" fmla="*/ 22293 h 847725"/>
                <a:gd name="connsiteX11" fmla="*/ 205460 w 666750"/>
                <a:gd name="connsiteY11" fmla="*/ 119648 h 847725"/>
                <a:gd name="connsiteX12" fmla="*/ 355793 w 666750"/>
                <a:gd name="connsiteY12" fmla="*/ 261999 h 847725"/>
                <a:gd name="connsiteX13" fmla="*/ 402322 w 666750"/>
                <a:gd name="connsiteY13" fmla="*/ 293003 h 847725"/>
                <a:gd name="connsiteX14" fmla="*/ 467578 w 666750"/>
                <a:gd name="connsiteY14" fmla="*/ 282478 h 847725"/>
                <a:gd name="connsiteX15" fmla="*/ 492753 w 666750"/>
                <a:gd name="connsiteY15" fmla="*/ 252217 h 847725"/>
                <a:gd name="connsiteX16" fmla="*/ 540654 w 666750"/>
                <a:gd name="connsiteY16" fmla="*/ 173759 h 847725"/>
                <a:gd name="connsiteX17" fmla="*/ 641371 w 666750"/>
                <a:gd name="connsiteY17" fmla="*/ 158319 h 847725"/>
                <a:gd name="connsiteX18" fmla="*/ 655764 w 666750"/>
                <a:gd name="connsiteY18" fmla="*/ 248283 h 847725"/>
                <a:gd name="connsiteX19" fmla="*/ 576677 w 666750"/>
                <a:gd name="connsiteY19" fmla="*/ 379595 h 847725"/>
                <a:gd name="connsiteX20" fmla="*/ 537568 w 666750"/>
                <a:gd name="connsiteY20" fmla="*/ 444031 h 847725"/>
                <a:gd name="connsiteX21" fmla="*/ 537015 w 666750"/>
                <a:gd name="connsiteY21" fmla="*/ 460424 h 847725"/>
                <a:gd name="connsiteX22" fmla="*/ 572982 w 666750"/>
                <a:gd name="connsiteY22" fmla="*/ 535186 h 847725"/>
                <a:gd name="connsiteX23" fmla="*/ 500897 w 666750"/>
                <a:gd name="connsiteY23" fmla="*/ 748689 h 847725"/>
                <a:gd name="connsiteX24" fmla="*/ 333971 w 666750"/>
                <a:gd name="connsiteY24" fmla="*/ 828651 h 847725"/>
                <a:gd name="connsiteX25" fmla="*/ 134413 w 666750"/>
                <a:gd name="connsiteY25" fmla="*/ 767281 h 847725"/>
                <a:gd name="connsiteX26" fmla="*/ 127364 w 666750"/>
                <a:gd name="connsiteY26" fmla="*/ 754099 h 84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6750" h="847725">
                  <a:moveTo>
                    <a:pt x="127364" y="754099"/>
                  </a:moveTo>
                  <a:cubicBezTo>
                    <a:pt x="176589" y="729486"/>
                    <a:pt x="191429" y="703921"/>
                    <a:pt x="184838" y="654439"/>
                  </a:cubicBezTo>
                  <a:cubicBezTo>
                    <a:pt x="213356" y="657734"/>
                    <a:pt x="238969" y="651572"/>
                    <a:pt x="259276" y="630302"/>
                  </a:cubicBezTo>
                  <a:cubicBezTo>
                    <a:pt x="279688" y="608928"/>
                    <a:pt x="285498" y="583392"/>
                    <a:pt x="279955" y="556169"/>
                  </a:cubicBezTo>
                  <a:cubicBezTo>
                    <a:pt x="294147" y="554255"/>
                    <a:pt x="308387" y="554340"/>
                    <a:pt x="321303" y="550245"/>
                  </a:cubicBezTo>
                  <a:cubicBezTo>
                    <a:pt x="378634" y="532052"/>
                    <a:pt x="395931" y="460672"/>
                    <a:pt x="353392" y="418114"/>
                  </a:cubicBezTo>
                  <a:cubicBezTo>
                    <a:pt x="326599" y="391301"/>
                    <a:pt x="298690" y="365593"/>
                    <a:pt x="271220" y="339466"/>
                  </a:cubicBezTo>
                  <a:cubicBezTo>
                    <a:pt x="198373" y="270181"/>
                    <a:pt x="125497" y="200934"/>
                    <a:pt x="52631" y="131668"/>
                  </a:cubicBezTo>
                  <a:cubicBezTo>
                    <a:pt x="43058" y="122572"/>
                    <a:pt x="33219" y="113742"/>
                    <a:pt x="23980" y="104322"/>
                  </a:cubicBezTo>
                  <a:cubicBezTo>
                    <a:pt x="1929" y="81843"/>
                    <a:pt x="1548" y="47029"/>
                    <a:pt x="22780" y="24750"/>
                  </a:cubicBezTo>
                  <a:cubicBezTo>
                    <a:pt x="43925" y="2567"/>
                    <a:pt x="79034" y="900"/>
                    <a:pt x="102285" y="22293"/>
                  </a:cubicBezTo>
                  <a:cubicBezTo>
                    <a:pt x="137080" y="54306"/>
                    <a:pt x="171122" y="87139"/>
                    <a:pt x="205460" y="119648"/>
                  </a:cubicBezTo>
                  <a:cubicBezTo>
                    <a:pt x="255571" y="167092"/>
                    <a:pt x="305634" y="214612"/>
                    <a:pt x="355793" y="261999"/>
                  </a:cubicBezTo>
                  <a:cubicBezTo>
                    <a:pt x="369509" y="274953"/>
                    <a:pt x="384711" y="285745"/>
                    <a:pt x="402322" y="293003"/>
                  </a:cubicBezTo>
                  <a:cubicBezTo>
                    <a:pt x="426316" y="302890"/>
                    <a:pt x="448557" y="300061"/>
                    <a:pt x="467578" y="282478"/>
                  </a:cubicBezTo>
                  <a:cubicBezTo>
                    <a:pt x="477151" y="273629"/>
                    <a:pt x="485714" y="263199"/>
                    <a:pt x="492753" y="252217"/>
                  </a:cubicBezTo>
                  <a:cubicBezTo>
                    <a:pt x="509288" y="226433"/>
                    <a:pt x="523919" y="199410"/>
                    <a:pt x="540654" y="173759"/>
                  </a:cubicBezTo>
                  <a:cubicBezTo>
                    <a:pt x="563247" y="139117"/>
                    <a:pt x="609063" y="132592"/>
                    <a:pt x="641371" y="158319"/>
                  </a:cubicBezTo>
                  <a:cubicBezTo>
                    <a:pt x="667984" y="179513"/>
                    <a:pt x="674252" y="217260"/>
                    <a:pt x="655764" y="248283"/>
                  </a:cubicBezTo>
                  <a:cubicBezTo>
                    <a:pt x="629608" y="292174"/>
                    <a:pt x="603071" y="335837"/>
                    <a:pt x="576677" y="379595"/>
                  </a:cubicBezTo>
                  <a:cubicBezTo>
                    <a:pt x="563704" y="401112"/>
                    <a:pt x="550855" y="422705"/>
                    <a:pt x="537568" y="444031"/>
                  </a:cubicBezTo>
                  <a:cubicBezTo>
                    <a:pt x="533977" y="449784"/>
                    <a:pt x="533996" y="454347"/>
                    <a:pt x="537015" y="460424"/>
                  </a:cubicBezTo>
                  <a:cubicBezTo>
                    <a:pt x="549322" y="485189"/>
                    <a:pt x="560904" y="510306"/>
                    <a:pt x="572982" y="535186"/>
                  </a:cubicBezTo>
                  <a:cubicBezTo>
                    <a:pt x="612853" y="617282"/>
                    <a:pt x="582469" y="708407"/>
                    <a:pt x="500897" y="748689"/>
                  </a:cubicBezTo>
                  <a:cubicBezTo>
                    <a:pt x="445575" y="775997"/>
                    <a:pt x="389930" y="802676"/>
                    <a:pt x="333971" y="828651"/>
                  </a:cubicBezTo>
                  <a:cubicBezTo>
                    <a:pt x="261257" y="862398"/>
                    <a:pt x="175570" y="835661"/>
                    <a:pt x="134413" y="767281"/>
                  </a:cubicBezTo>
                  <a:cubicBezTo>
                    <a:pt x="131850" y="763014"/>
                    <a:pt x="129698" y="758490"/>
                    <a:pt x="127364" y="75409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51" name="자유형: 도형 150">
              <a:extLst>
                <a:ext uri="{FF2B5EF4-FFF2-40B4-BE49-F238E27FC236}">
                  <a16:creationId xmlns:a16="http://schemas.microsoft.com/office/drawing/2014/main" id="{6DA9590C-D46E-4C59-A90E-41DCC3BFDF6D}"/>
                </a:ext>
              </a:extLst>
            </p:cNvPr>
            <p:cNvSpPr/>
            <p:nvPr/>
          </p:nvSpPr>
          <p:spPr>
            <a:xfrm>
              <a:off x="6564608" y="4361411"/>
              <a:ext cx="161851" cy="156456"/>
            </a:xfrm>
            <a:custGeom>
              <a:avLst/>
              <a:gdLst>
                <a:gd name="connsiteX0" fmla="*/ 69636 w 285750"/>
                <a:gd name="connsiteY0" fmla="*/ 7144 h 276225"/>
                <a:gd name="connsiteX1" fmla="*/ 102231 w 285750"/>
                <a:gd name="connsiteY1" fmla="*/ 21946 h 276225"/>
                <a:gd name="connsiteX2" fmla="*/ 269585 w 285750"/>
                <a:gd name="connsiteY2" fmla="*/ 179689 h 276225"/>
                <a:gd name="connsiteX3" fmla="*/ 271576 w 285750"/>
                <a:gd name="connsiteY3" fmla="*/ 259175 h 276225"/>
                <a:gd name="connsiteX4" fmla="*/ 191242 w 285750"/>
                <a:gd name="connsiteY4" fmla="*/ 262080 h 276225"/>
                <a:gd name="connsiteX5" fmla="*/ 45252 w 285750"/>
                <a:gd name="connsiteY5" fmla="*/ 124511 h 276225"/>
                <a:gd name="connsiteX6" fmla="*/ 24735 w 285750"/>
                <a:gd name="connsiteY6" fmla="*/ 105318 h 276225"/>
                <a:gd name="connsiteX7" fmla="*/ 11572 w 285750"/>
                <a:gd name="connsiteY7" fmla="*/ 41720 h 276225"/>
                <a:gd name="connsiteX8" fmla="*/ 69636 w 285750"/>
                <a:gd name="connsiteY8" fmla="*/ 714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276225">
                  <a:moveTo>
                    <a:pt x="69636" y="7144"/>
                  </a:moveTo>
                  <a:cubicBezTo>
                    <a:pt x="78475" y="7306"/>
                    <a:pt x="91534" y="11897"/>
                    <a:pt x="102231" y="21946"/>
                  </a:cubicBezTo>
                  <a:cubicBezTo>
                    <a:pt x="158104" y="74428"/>
                    <a:pt x="214073" y="126825"/>
                    <a:pt x="269585" y="179689"/>
                  </a:cubicBezTo>
                  <a:cubicBezTo>
                    <a:pt x="292264" y="201282"/>
                    <a:pt x="292617" y="236782"/>
                    <a:pt x="271576" y="259175"/>
                  </a:cubicBezTo>
                  <a:cubicBezTo>
                    <a:pt x="249821" y="282321"/>
                    <a:pt x="214759" y="284016"/>
                    <a:pt x="191242" y="262080"/>
                  </a:cubicBezTo>
                  <a:cubicBezTo>
                    <a:pt x="142350" y="216475"/>
                    <a:pt x="93896" y="170393"/>
                    <a:pt x="45252" y="124511"/>
                  </a:cubicBezTo>
                  <a:cubicBezTo>
                    <a:pt x="38442" y="118081"/>
                    <a:pt x="31393" y="111900"/>
                    <a:pt x="24735" y="105318"/>
                  </a:cubicBezTo>
                  <a:cubicBezTo>
                    <a:pt x="7533" y="88297"/>
                    <a:pt x="2533" y="63694"/>
                    <a:pt x="11572" y="41720"/>
                  </a:cubicBezTo>
                  <a:cubicBezTo>
                    <a:pt x="20144" y="20888"/>
                    <a:pt x="40871" y="7182"/>
                    <a:pt x="69636" y="7144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52" name="자유형: 도형 151">
              <a:extLst>
                <a:ext uri="{FF2B5EF4-FFF2-40B4-BE49-F238E27FC236}">
                  <a16:creationId xmlns:a16="http://schemas.microsoft.com/office/drawing/2014/main" id="{F026467E-DA22-4CE5-9E64-7AF4C8D1E0DF}"/>
                </a:ext>
              </a:extLst>
            </p:cNvPr>
            <p:cNvSpPr/>
            <p:nvPr/>
          </p:nvSpPr>
          <p:spPr>
            <a:xfrm>
              <a:off x="6618811" y="4304539"/>
              <a:ext cx="161851" cy="156456"/>
            </a:xfrm>
            <a:custGeom>
              <a:avLst/>
              <a:gdLst>
                <a:gd name="connsiteX0" fmla="*/ 286027 w 285750"/>
                <a:gd name="connsiteY0" fmla="*/ 227956 h 276225"/>
                <a:gd name="connsiteX1" fmla="*/ 253222 w 285750"/>
                <a:gd name="connsiteY1" fmla="*/ 271943 h 276225"/>
                <a:gd name="connsiteX2" fmla="*/ 193377 w 285750"/>
                <a:gd name="connsiteY2" fmla="*/ 264142 h 276225"/>
                <a:gd name="connsiteX3" fmla="*/ 116986 w 285750"/>
                <a:gd name="connsiteY3" fmla="*/ 192466 h 276225"/>
                <a:gd name="connsiteX4" fmla="*/ 26061 w 285750"/>
                <a:gd name="connsiteY4" fmla="*/ 106398 h 276225"/>
                <a:gd name="connsiteX5" fmla="*/ 8735 w 285750"/>
                <a:gd name="connsiteY5" fmla="*/ 51887 h 276225"/>
                <a:gd name="connsiteX6" fmla="*/ 104080 w 285750"/>
                <a:gd name="connsiteY6" fmla="*/ 23493 h 276225"/>
                <a:gd name="connsiteX7" fmla="*/ 166259 w 285750"/>
                <a:gd name="connsiteY7" fmla="*/ 82319 h 276225"/>
                <a:gd name="connsiteX8" fmla="*/ 260976 w 285750"/>
                <a:gd name="connsiteY8" fmla="*/ 171826 h 276225"/>
                <a:gd name="connsiteX9" fmla="*/ 286027 w 285750"/>
                <a:gd name="connsiteY9" fmla="*/ 227956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5750" h="276225">
                  <a:moveTo>
                    <a:pt x="286027" y="227956"/>
                  </a:moveTo>
                  <a:cubicBezTo>
                    <a:pt x="285465" y="243844"/>
                    <a:pt x="274987" y="262037"/>
                    <a:pt x="253222" y="271943"/>
                  </a:cubicBezTo>
                  <a:cubicBezTo>
                    <a:pt x="232153" y="281525"/>
                    <a:pt x="210893" y="279639"/>
                    <a:pt x="193377" y="264142"/>
                  </a:cubicBezTo>
                  <a:cubicBezTo>
                    <a:pt x="167240" y="241015"/>
                    <a:pt x="142361" y="216450"/>
                    <a:pt x="116986" y="192466"/>
                  </a:cubicBezTo>
                  <a:cubicBezTo>
                    <a:pt x="86649" y="163806"/>
                    <a:pt x="56284" y="135173"/>
                    <a:pt x="26061" y="106398"/>
                  </a:cubicBezTo>
                  <a:cubicBezTo>
                    <a:pt x="10383" y="91473"/>
                    <a:pt x="3848" y="73166"/>
                    <a:pt x="8735" y="51887"/>
                  </a:cubicBezTo>
                  <a:cubicBezTo>
                    <a:pt x="18879" y="7719"/>
                    <a:pt x="70362" y="-7587"/>
                    <a:pt x="104080" y="23493"/>
                  </a:cubicBezTo>
                  <a:cubicBezTo>
                    <a:pt x="125054" y="42829"/>
                    <a:pt x="145542" y="62698"/>
                    <a:pt x="166259" y="82319"/>
                  </a:cubicBezTo>
                  <a:cubicBezTo>
                    <a:pt x="197806" y="112180"/>
                    <a:pt x="229200" y="142203"/>
                    <a:pt x="260976" y="171826"/>
                  </a:cubicBezTo>
                  <a:cubicBezTo>
                    <a:pt x="275159" y="185046"/>
                    <a:pt x="286303" y="199458"/>
                    <a:pt x="286027" y="22795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53" name="자유형: 도형 152">
              <a:extLst>
                <a:ext uri="{FF2B5EF4-FFF2-40B4-BE49-F238E27FC236}">
                  <a16:creationId xmlns:a16="http://schemas.microsoft.com/office/drawing/2014/main" id="{188F833A-003A-4561-9301-E699D35957A5}"/>
                </a:ext>
              </a:extLst>
            </p:cNvPr>
            <p:cNvSpPr/>
            <p:nvPr/>
          </p:nvSpPr>
          <p:spPr>
            <a:xfrm>
              <a:off x="6524975" y="4431437"/>
              <a:ext cx="151061" cy="145666"/>
            </a:xfrm>
            <a:custGeom>
              <a:avLst/>
              <a:gdLst>
                <a:gd name="connsiteX0" fmla="*/ 66076 w 266700"/>
                <a:gd name="connsiteY0" fmla="*/ 7147 h 257175"/>
                <a:gd name="connsiteX1" fmla="*/ 106671 w 266700"/>
                <a:gd name="connsiteY1" fmla="*/ 25625 h 257175"/>
                <a:gd name="connsiteX2" fmla="*/ 219647 w 266700"/>
                <a:gd name="connsiteY2" fmla="*/ 132839 h 257175"/>
                <a:gd name="connsiteX3" fmla="*/ 242879 w 266700"/>
                <a:gd name="connsiteY3" fmla="*/ 154727 h 257175"/>
                <a:gd name="connsiteX4" fmla="*/ 245641 w 266700"/>
                <a:gd name="connsiteY4" fmla="*/ 237004 h 257175"/>
                <a:gd name="connsiteX5" fmla="*/ 164193 w 266700"/>
                <a:gd name="connsiteY5" fmla="*/ 237080 h 257175"/>
                <a:gd name="connsiteX6" fmla="*/ 31510 w 266700"/>
                <a:gd name="connsiteY6" fmla="*/ 111684 h 257175"/>
                <a:gd name="connsiteX7" fmla="*/ 8316 w 266700"/>
                <a:gd name="connsiteY7" fmla="*/ 53086 h 257175"/>
                <a:gd name="connsiteX8" fmla="*/ 66076 w 266700"/>
                <a:gd name="connsiteY8" fmla="*/ 7147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700" h="257175">
                  <a:moveTo>
                    <a:pt x="66076" y="7147"/>
                  </a:moveTo>
                  <a:cubicBezTo>
                    <a:pt x="81392" y="6975"/>
                    <a:pt x="94832" y="14376"/>
                    <a:pt x="106671" y="25625"/>
                  </a:cubicBezTo>
                  <a:cubicBezTo>
                    <a:pt x="144295" y="61401"/>
                    <a:pt x="181976" y="97120"/>
                    <a:pt x="219647" y="132839"/>
                  </a:cubicBezTo>
                  <a:cubicBezTo>
                    <a:pt x="227363" y="140163"/>
                    <a:pt x="235288" y="147269"/>
                    <a:pt x="242879" y="154727"/>
                  </a:cubicBezTo>
                  <a:cubicBezTo>
                    <a:pt x="267034" y="178482"/>
                    <a:pt x="268168" y="214001"/>
                    <a:pt x="245641" y="237004"/>
                  </a:cubicBezTo>
                  <a:cubicBezTo>
                    <a:pt x="223419" y="259702"/>
                    <a:pt x="188320" y="259835"/>
                    <a:pt x="164193" y="237080"/>
                  </a:cubicBezTo>
                  <a:cubicBezTo>
                    <a:pt x="119930" y="195323"/>
                    <a:pt x="75944" y="153260"/>
                    <a:pt x="31510" y="111684"/>
                  </a:cubicBezTo>
                  <a:cubicBezTo>
                    <a:pt x="14327" y="95605"/>
                    <a:pt x="3430" y="77584"/>
                    <a:pt x="8316" y="53086"/>
                  </a:cubicBezTo>
                  <a:cubicBezTo>
                    <a:pt x="13831" y="25377"/>
                    <a:pt x="36434" y="6985"/>
                    <a:pt x="66076" y="7147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54" name="자유형: 도형 153">
              <a:extLst>
                <a:ext uri="{FF2B5EF4-FFF2-40B4-BE49-F238E27FC236}">
                  <a16:creationId xmlns:a16="http://schemas.microsoft.com/office/drawing/2014/main" id="{50EDA14B-CB25-460F-AF20-CB330889B24E}"/>
                </a:ext>
              </a:extLst>
            </p:cNvPr>
            <p:cNvSpPr/>
            <p:nvPr/>
          </p:nvSpPr>
          <p:spPr>
            <a:xfrm>
              <a:off x="6837999" y="4153384"/>
              <a:ext cx="70136" cy="59345"/>
            </a:xfrm>
            <a:custGeom>
              <a:avLst/>
              <a:gdLst>
                <a:gd name="connsiteX0" fmla="*/ 32321 w 123825"/>
                <a:gd name="connsiteY0" fmla="*/ 103041 h 104775"/>
                <a:gd name="connsiteX1" fmla="*/ 9556 w 123825"/>
                <a:gd name="connsiteY1" fmla="*/ 89553 h 104775"/>
                <a:gd name="connsiteX2" fmla="*/ 13224 w 123825"/>
                <a:gd name="connsiteY2" fmla="*/ 64646 h 104775"/>
                <a:gd name="connsiteX3" fmla="*/ 21987 w 123825"/>
                <a:gd name="connsiteY3" fmla="*/ 57283 h 104775"/>
                <a:gd name="connsiteX4" fmla="*/ 82794 w 123825"/>
                <a:gd name="connsiteY4" fmla="*/ 12887 h 104775"/>
                <a:gd name="connsiteX5" fmla="*/ 116675 w 123825"/>
                <a:gd name="connsiteY5" fmla="*/ 16316 h 104775"/>
                <a:gd name="connsiteX6" fmla="*/ 110074 w 123825"/>
                <a:gd name="connsiteY6" fmla="*/ 49672 h 104775"/>
                <a:gd name="connsiteX7" fmla="*/ 46171 w 123825"/>
                <a:gd name="connsiteY7" fmla="*/ 96316 h 104775"/>
                <a:gd name="connsiteX8" fmla="*/ 32321 w 123825"/>
                <a:gd name="connsiteY8" fmla="*/ 103041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825" h="104775">
                  <a:moveTo>
                    <a:pt x="32321" y="103041"/>
                  </a:moveTo>
                  <a:cubicBezTo>
                    <a:pt x="20767" y="101984"/>
                    <a:pt x="13605" y="98012"/>
                    <a:pt x="9556" y="89553"/>
                  </a:cubicBezTo>
                  <a:cubicBezTo>
                    <a:pt x="5232" y="80524"/>
                    <a:pt x="6880" y="72066"/>
                    <a:pt x="13224" y="64646"/>
                  </a:cubicBezTo>
                  <a:cubicBezTo>
                    <a:pt x="15672" y="61788"/>
                    <a:pt x="18920" y="59540"/>
                    <a:pt x="21987" y="57283"/>
                  </a:cubicBezTo>
                  <a:cubicBezTo>
                    <a:pt x="42218" y="42424"/>
                    <a:pt x="62401" y="27517"/>
                    <a:pt x="82794" y="12887"/>
                  </a:cubicBezTo>
                  <a:cubicBezTo>
                    <a:pt x="95148" y="4019"/>
                    <a:pt x="108893" y="5619"/>
                    <a:pt x="116675" y="16316"/>
                  </a:cubicBezTo>
                  <a:cubicBezTo>
                    <a:pt x="124704" y="27365"/>
                    <a:pt x="122361" y="40500"/>
                    <a:pt x="110074" y="49672"/>
                  </a:cubicBezTo>
                  <a:cubicBezTo>
                    <a:pt x="88938" y="65446"/>
                    <a:pt x="67650" y="81019"/>
                    <a:pt x="46171" y="96316"/>
                  </a:cubicBezTo>
                  <a:cubicBezTo>
                    <a:pt x="41503" y="99640"/>
                    <a:pt x="35731" y="101431"/>
                    <a:pt x="32321" y="10304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57" name="자유형: 도형 156">
              <a:extLst>
                <a:ext uri="{FF2B5EF4-FFF2-40B4-BE49-F238E27FC236}">
                  <a16:creationId xmlns:a16="http://schemas.microsoft.com/office/drawing/2014/main" id="{D02BBEA3-64A1-499A-90CC-EBDCCBF86B8C}"/>
                </a:ext>
              </a:extLst>
            </p:cNvPr>
            <p:cNvSpPr/>
            <p:nvPr/>
          </p:nvSpPr>
          <p:spPr>
            <a:xfrm>
              <a:off x="6690415" y="4117571"/>
              <a:ext cx="59345" cy="70136"/>
            </a:xfrm>
            <a:custGeom>
              <a:avLst/>
              <a:gdLst>
                <a:gd name="connsiteX0" fmla="*/ 102973 w 104775"/>
                <a:gd name="connsiteY0" fmla="*/ 95699 h 123825"/>
                <a:gd name="connsiteX1" fmla="*/ 89048 w 104775"/>
                <a:gd name="connsiteY1" fmla="*/ 119350 h 123825"/>
                <a:gd name="connsiteX2" fmla="*/ 63292 w 104775"/>
                <a:gd name="connsiteY2" fmla="*/ 113701 h 123825"/>
                <a:gd name="connsiteX3" fmla="*/ 10829 w 104775"/>
                <a:gd name="connsiteY3" fmla="*/ 41502 h 123825"/>
                <a:gd name="connsiteX4" fmla="*/ 17429 w 104775"/>
                <a:gd name="connsiteY4" fmla="*/ 11108 h 123825"/>
                <a:gd name="connsiteX5" fmla="*/ 48281 w 104775"/>
                <a:gd name="connsiteY5" fmla="*/ 16146 h 123825"/>
                <a:gd name="connsiteX6" fmla="*/ 98601 w 104775"/>
                <a:gd name="connsiteY6" fmla="*/ 85183 h 123825"/>
                <a:gd name="connsiteX7" fmla="*/ 102973 w 104775"/>
                <a:gd name="connsiteY7" fmla="*/ 9569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5" h="123825">
                  <a:moveTo>
                    <a:pt x="102973" y="95699"/>
                  </a:moveTo>
                  <a:cubicBezTo>
                    <a:pt x="102964" y="107339"/>
                    <a:pt x="97220" y="116044"/>
                    <a:pt x="89048" y="119350"/>
                  </a:cubicBezTo>
                  <a:cubicBezTo>
                    <a:pt x="80456" y="122826"/>
                    <a:pt x="68893" y="121131"/>
                    <a:pt x="63292" y="113701"/>
                  </a:cubicBezTo>
                  <a:cubicBezTo>
                    <a:pt x="45385" y="89946"/>
                    <a:pt x="27707" y="65991"/>
                    <a:pt x="10829" y="41502"/>
                  </a:cubicBezTo>
                  <a:cubicBezTo>
                    <a:pt x="3675" y="31120"/>
                    <a:pt x="7504" y="17804"/>
                    <a:pt x="17429" y="11108"/>
                  </a:cubicBezTo>
                  <a:cubicBezTo>
                    <a:pt x="27240" y="4488"/>
                    <a:pt x="40756" y="6155"/>
                    <a:pt x="48281" y="16146"/>
                  </a:cubicBezTo>
                  <a:cubicBezTo>
                    <a:pt x="65407" y="38892"/>
                    <a:pt x="82066" y="62000"/>
                    <a:pt x="98601" y="85183"/>
                  </a:cubicBezTo>
                  <a:cubicBezTo>
                    <a:pt x="101183" y="88832"/>
                    <a:pt x="102135" y="93623"/>
                    <a:pt x="102973" y="9569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58" name="자유형: 도형 157">
              <a:extLst>
                <a:ext uri="{FF2B5EF4-FFF2-40B4-BE49-F238E27FC236}">
                  <a16:creationId xmlns:a16="http://schemas.microsoft.com/office/drawing/2014/main" id="{69614BAF-1424-4AC5-9EF6-25CB13E8B228}"/>
                </a:ext>
              </a:extLst>
            </p:cNvPr>
            <p:cNvSpPr/>
            <p:nvPr/>
          </p:nvSpPr>
          <p:spPr>
            <a:xfrm>
              <a:off x="6805074" y="4107882"/>
              <a:ext cx="48555" cy="75531"/>
            </a:xfrm>
            <a:custGeom>
              <a:avLst/>
              <a:gdLst>
                <a:gd name="connsiteX0" fmla="*/ 29607 w 85725"/>
                <a:gd name="connsiteY0" fmla="*/ 129911 h 133350"/>
                <a:gd name="connsiteX1" fmla="*/ 9119 w 85725"/>
                <a:gd name="connsiteY1" fmla="*/ 97365 h 133350"/>
                <a:gd name="connsiteX2" fmla="*/ 21387 w 85725"/>
                <a:gd name="connsiteY2" fmla="*/ 69361 h 133350"/>
                <a:gd name="connsiteX3" fmla="*/ 42542 w 85725"/>
                <a:gd name="connsiteY3" fmla="*/ 21650 h 133350"/>
                <a:gd name="connsiteX4" fmla="*/ 70841 w 85725"/>
                <a:gd name="connsiteY4" fmla="*/ 8401 h 133350"/>
                <a:gd name="connsiteX5" fmla="*/ 84909 w 85725"/>
                <a:gd name="connsiteY5" fmla="*/ 38148 h 133350"/>
                <a:gd name="connsiteX6" fmla="*/ 49438 w 85725"/>
                <a:gd name="connsiteY6" fmla="*/ 118529 h 133350"/>
                <a:gd name="connsiteX7" fmla="*/ 29607 w 85725"/>
                <a:gd name="connsiteY7" fmla="*/ 129911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725" h="133350">
                  <a:moveTo>
                    <a:pt x="29607" y="129911"/>
                  </a:moveTo>
                  <a:cubicBezTo>
                    <a:pt x="12595" y="129845"/>
                    <a:pt x="2689" y="114471"/>
                    <a:pt x="9119" y="97365"/>
                  </a:cubicBezTo>
                  <a:cubicBezTo>
                    <a:pt x="12700" y="87840"/>
                    <a:pt x="17272" y="78686"/>
                    <a:pt x="21387" y="69361"/>
                  </a:cubicBezTo>
                  <a:cubicBezTo>
                    <a:pt x="28416" y="53445"/>
                    <a:pt x="35150" y="37395"/>
                    <a:pt x="42542" y="21650"/>
                  </a:cubicBezTo>
                  <a:cubicBezTo>
                    <a:pt x="48247" y="9496"/>
                    <a:pt x="59468" y="4610"/>
                    <a:pt x="70841" y="8401"/>
                  </a:cubicBezTo>
                  <a:cubicBezTo>
                    <a:pt x="83385" y="12582"/>
                    <a:pt x="90253" y="25136"/>
                    <a:pt x="84909" y="38148"/>
                  </a:cubicBezTo>
                  <a:cubicBezTo>
                    <a:pt x="73784" y="65227"/>
                    <a:pt x="61582" y="91878"/>
                    <a:pt x="49438" y="118529"/>
                  </a:cubicBezTo>
                  <a:cubicBezTo>
                    <a:pt x="45752" y="126644"/>
                    <a:pt x="38360" y="129845"/>
                    <a:pt x="29607" y="12991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59" name="자유형: 도형 158">
              <a:extLst>
                <a:ext uri="{FF2B5EF4-FFF2-40B4-BE49-F238E27FC236}">
                  <a16:creationId xmlns:a16="http://schemas.microsoft.com/office/drawing/2014/main" id="{523834C3-B059-41D1-B958-4D10E727F8B5}"/>
                </a:ext>
              </a:extLst>
            </p:cNvPr>
            <p:cNvSpPr/>
            <p:nvPr/>
          </p:nvSpPr>
          <p:spPr>
            <a:xfrm>
              <a:off x="6756464" y="4094807"/>
              <a:ext cx="37765" cy="80926"/>
            </a:xfrm>
            <a:custGeom>
              <a:avLst/>
              <a:gdLst>
                <a:gd name="connsiteX0" fmla="*/ 60934 w 66675"/>
                <a:gd name="connsiteY0" fmla="*/ 109266 h 142875"/>
                <a:gd name="connsiteX1" fmla="*/ 40560 w 66675"/>
                <a:gd name="connsiteY1" fmla="*/ 136908 h 142875"/>
                <a:gd name="connsiteX2" fmla="*/ 15500 w 66675"/>
                <a:gd name="connsiteY2" fmla="*/ 115105 h 142875"/>
                <a:gd name="connsiteX3" fmla="*/ 7270 w 66675"/>
                <a:gd name="connsiteY3" fmla="*/ 35181 h 142875"/>
                <a:gd name="connsiteX4" fmla="*/ 10261 w 66675"/>
                <a:gd name="connsiteY4" fmla="*/ 18131 h 142875"/>
                <a:gd name="connsiteX5" fmla="*/ 32969 w 66675"/>
                <a:gd name="connsiteY5" fmla="*/ 7558 h 142875"/>
                <a:gd name="connsiteX6" fmla="*/ 51562 w 66675"/>
                <a:gd name="connsiteY6" fmla="*/ 25951 h 142875"/>
                <a:gd name="connsiteX7" fmla="*/ 58305 w 66675"/>
                <a:gd name="connsiteY7" fmla="*/ 84216 h 142875"/>
                <a:gd name="connsiteX8" fmla="*/ 60934 w 66675"/>
                <a:gd name="connsiteY8" fmla="*/ 109266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75" h="142875">
                  <a:moveTo>
                    <a:pt x="60934" y="109266"/>
                  </a:moveTo>
                  <a:cubicBezTo>
                    <a:pt x="61287" y="125716"/>
                    <a:pt x="53476" y="135679"/>
                    <a:pt x="40560" y="136908"/>
                  </a:cubicBezTo>
                  <a:cubicBezTo>
                    <a:pt x="27920" y="138108"/>
                    <a:pt x="17148" y="129193"/>
                    <a:pt x="15500" y="115105"/>
                  </a:cubicBezTo>
                  <a:cubicBezTo>
                    <a:pt x="12404" y="88502"/>
                    <a:pt x="9585" y="61860"/>
                    <a:pt x="7270" y="35181"/>
                  </a:cubicBezTo>
                  <a:cubicBezTo>
                    <a:pt x="6785" y="29561"/>
                    <a:pt x="7680" y="23017"/>
                    <a:pt x="10261" y="18131"/>
                  </a:cubicBezTo>
                  <a:cubicBezTo>
                    <a:pt x="14805" y="9511"/>
                    <a:pt x="23244" y="5834"/>
                    <a:pt x="32969" y="7558"/>
                  </a:cubicBezTo>
                  <a:cubicBezTo>
                    <a:pt x="43094" y="9359"/>
                    <a:pt x="50152" y="15455"/>
                    <a:pt x="51562" y="25951"/>
                  </a:cubicBezTo>
                  <a:cubicBezTo>
                    <a:pt x="54162" y="45325"/>
                    <a:pt x="56124" y="64785"/>
                    <a:pt x="58305" y="84216"/>
                  </a:cubicBezTo>
                  <a:cubicBezTo>
                    <a:pt x="59296" y="93093"/>
                    <a:pt x="60172" y="101980"/>
                    <a:pt x="60934" y="10926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61" name="자유형: 도형 160">
              <a:extLst>
                <a:ext uri="{FF2B5EF4-FFF2-40B4-BE49-F238E27FC236}">
                  <a16:creationId xmlns:a16="http://schemas.microsoft.com/office/drawing/2014/main" id="{F29E9059-6555-4C6C-889E-B176756C7A71}"/>
                </a:ext>
              </a:extLst>
            </p:cNvPr>
            <p:cNvSpPr/>
            <p:nvPr/>
          </p:nvSpPr>
          <p:spPr>
            <a:xfrm>
              <a:off x="6646555" y="5145738"/>
              <a:ext cx="71522" cy="195494"/>
            </a:xfrm>
            <a:custGeom>
              <a:avLst/>
              <a:gdLst>
                <a:gd name="connsiteX0" fmla="*/ 283369 w 285750"/>
                <a:gd name="connsiteY0" fmla="*/ 710856 h 781050"/>
                <a:gd name="connsiteX1" fmla="*/ 283369 w 285750"/>
                <a:gd name="connsiteY1" fmla="*/ 63156 h 781050"/>
                <a:gd name="connsiteX2" fmla="*/ 7144 w 285750"/>
                <a:gd name="connsiteY2" fmla="*/ 72681 h 781050"/>
                <a:gd name="connsiteX3" fmla="*/ 7144 w 285750"/>
                <a:gd name="connsiteY3" fmla="*/ 710856 h 781050"/>
                <a:gd name="connsiteX4" fmla="*/ 283369 w 285750"/>
                <a:gd name="connsiteY4" fmla="*/ 71085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0" h="781050">
                  <a:moveTo>
                    <a:pt x="283369" y="710856"/>
                  </a:moveTo>
                  <a:cubicBezTo>
                    <a:pt x="283369" y="567981"/>
                    <a:pt x="283369" y="263181"/>
                    <a:pt x="283369" y="63156"/>
                  </a:cubicBezTo>
                  <a:cubicBezTo>
                    <a:pt x="264319" y="-13044"/>
                    <a:pt x="7144" y="-13044"/>
                    <a:pt x="7144" y="72681"/>
                  </a:cubicBezTo>
                  <a:lnTo>
                    <a:pt x="7144" y="710856"/>
                  </a:lnTo>
                  <a:cubicBezTo>
                    <a:pt x="7144" y="796581"/>
                    <a:pt x="283369" y="796581"/>
                    <a:pt x="283369" y="71085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62" name="자유형: 도형 161">
              <a:extLst>
                <a:ext uri="{FF2B5EF4-FFF2-40B4-BE49-F238E27FC236}">
                  <a16:creationId xmlns:a16="http://schemas.microsoft.com/office/drawing/2014/main" id="{5190879E-3BCE-4291-87AD-3B7B126B9337}"/>
                </a:ext>
              </a:extLst>
            </p:cNvPr>
            <p:cNvSpPr/>
            <p:nvPr/>
          </p:nvSpPr>
          <p:spPr>
            <a:xfrm>
              <a:off x="6551192" y="5145144"/>
              <a:ext cx="71522" cy="195494"/>
            </a:xfrm>
            <a:custGeom>
              <a:avLst/>
              <a:gdLst>
                <a:gd name="connsiteX0" fmla="*/ 7144 w 285750"/>
                <a:gd name="connsiteY0" fmla="*/ 722756 h 781050"/>
                <a:gd name="connsiteX1" fmla="*/ 283369 w 285750"/>
                <a:gd name="connsiteY1" fmla="*/ 713231 h 781050"/>
                <a:gd name="connsiteX2" fmla="*/ 283369 w 285750"/>
                <a:gd name="connsiteY2" fmla="*/ 75056 h 781050"/>
                <a:gd name="connsiteX3" fmla="*/ 7144 w 285750"/>
                <a:gd name="connsiteY3" fmla="*/ 75056 h 781050"/>
                <a:gd name="connsiteX4" fmla="*/ 7144 w 285750"/>
                <a:gd name="connsiteY4" fmla="*/ 722756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0" h="781050">
                  <a:moveTo>
                    <a:pt x="7144" y="722756"/>
                  </a:moveTo>
                  <a:cubicBezTo>
                    <a:pt x="26194" y="798956"/>
                    <a:pt x="283369" y="798956"/>
                    <a:pt x="283369" y="713231"/>
                  </a:cubicBezTo>
                  <a:lnTo>
                    <a:pt x="283369" y="75056"/>
                  </a:lnTo>
                  <a:cubicBezTo>
                    <a:pt x="283369" y="-10669"/>
                    <a:pt x="7144" y="-20194"/>
                    <a:pt x="7144" y="75056"/>
                  </a:cubicBezTo>
                  <a:cubicBezTo>
                    <a:pt x="7144" y="294131"/>
                    <a:pt x="7144" y="503681"/>
                    <a:pt x="7144" y="72275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69" name="자유형: 도형 168">
              <a:extLst>
                <a:ext uri="{FF2B5EF4-FFF2-40B4-BE49-F238E27FC236}">
                  <a16:creationId xmlns:a16="http://schemas.microsoft.com/office/drawing/2014/main" id="{DD6A13BC-7A1F-4A7C-BA3C-191BF5B4FB45}"/>
                </a:ext>
              </a:extLst>
            </p:cNvPr>
            <p:cNvSpPr/>
            <p:nvPr/>
          </p:nvSpPr>
          <p:spPr>
            <a:xfrm>
              <a:off x="6553576" y="5217836"/>
              <a:ext cx="400524" cy="286089"/>
            </a:xfrm>
            <a:custGeom>
              <a:avLst/>
              <a:gdLst>
                <a:gd name="connsiteX0" fmla="*/ 1121569 w 1600200"/>
                <a:gd name="connsiteY0" fmla="*/ 394231 h 1143000"/>
                <a:gd name="connsiteX1" fmla="*/ 711994 w 1600200"/>
                <a:gd name="connsiteY1" fmla="*/ 518056 h 1143000"/>
                <a:gd name="connsiteX2" fmla="*/ 330994 w 1600200"/>
                <a:gd name="connsiteY2" fmla="*/ 518056 h 1143000"/>
                <a:gd name="connsiteX3" fmla="*/ 7144 w 1600200"/>
                <a:gd name="connsiteY3" fmla="*/ 556156 h 1143000"/>
                <a:gd name="connsiteX4" fmla="*/ 1588294 w 1600200"/>
                <a:gd name="connsiteY4" fmla="*/ 479956 h 1143000"/>
                <a:gd name="connsiteX5" fmla="*/ 1559719 w 1600200"/>
                <a:gd name="connsiteY5" fmla="*/ 51331 h 1143000"/>
                <a:gd name="connsiteX6" fmla="*/ 950119 w 1600200"/>
                <a:gd name="connsiteY6" fmla="*/ 13231 h 1143000"/>
                <a:gd name="connsiteX7" fmla="*/ 1073944 w 1600200"/>
                <a:gd name="connsiteY7" fmla="*/ 298981 h 1143000"/>
                <a:gd name="connsiteX8" fmla="*/ 1321594 w 1600200"/>
                <a:gd name="connsiteY8" fmla="*/ 298981 h 1143000"/>
                <a:gd name="connsiteX9" fmla="*/ 1331119 w 1600200"/>
                <a:gd name="connsiteY9" fmla="*/ 499006 h 1143000"/>
                <a:gd name="connsiteX10" fmla="*/ 1073944 w 1600200"/>
                <a:gd name="connsiteY10" fmla="*/ 784756 h 1143000"/>
                <a:gd name="connsiteX11" fmla="*/ 978694 w 1600200"/>
                <a:gd name="connsiteY11" fmla="*/ 775231 h 1143000"/>
                <a:gd name="connsiteX12" fmla="*/ 1273969 w 1600200"/>
                <a:gd name="connsiteY12" fmla="*/ 413281 h 1143000"/>
                <a:gd name="connsiteX13" fmla="*/ 1273969 w 1600200"/>
                <a:gd name="connsiteY13" fmla="*/ 394231 h 1143000"/>
                <a:gd name="connsiteX14" fmla="*/ 1121569 w 1600200"/>
                <a:gd name="connsiteY14" fmla="*/ 394231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0200" h="1143000">
                  <a:moveTo>
                    <a:pt x="1121569" y="394231"/>
                  </a:moveTo>
                  <a:cubicBezTo>
                    <a:pt x="1131094" y="584731"/>
                    <a:pt x="826294" y="603781"/>
                    <a:pt x="711994" y="518056"/>
                  </a:cubicBezTo>
                  <a:cubicBezTo>
                    <a:pt x="626269" y="603781"/>
                    <a:pt x="416719" y="603781"/>
                    <a:pt x="330994" y="518056"/>
                  </a:cubicBezTo>
                  <a:cubicBezTo>
                    <a:pt x="254794" y="584731"/>
                    <a:pt x="102394" y="594256"/>
                    <a:pt x="7144" y="556156"/>
                  </a:cubicBezTo>
                  <a:cubicBezTo>
                    <a:pt x="83344" y="1356256"/>
                    <a:pt x="1588294" y="1327681"/>
                    <a:pt x="1588294" y="479956"/>
                  </a:cubicBezTo>
                  <a:cubicBezTo>
                    <a:pt x="1588294" y="413281"/>
                    <a:pt x="1616869" y="118006"/>
                    <a:pt x="1559719" y="51331"/>
                  </a:cubicBezTo>
                  <a:cubicBezTo>
                    <a:pt x="1502569" y="-15344"/>
                    <a:pt x="1026319" y="13231"/>
                    <a:pt x="950119" y="13231"/>
                  </a:cubicBezTo>
                  <a:cubicBezTo>
                    <a:pt x="950119" y="137056"/>
                    <a:pt x="912019" y="289456"/>
                    <a:pt x="1073944" y="298981"/>
                  </a:cubicBezTo>
                  <a:lnTo>
                    <a:pt x="1321594" y="298981"/>
                  </a:lnTo>
                  <a:cubicBezTo>
                    <a:pt x="1426369" y="298981"/>
                    <a:pt x="1416844" y="508531"/>
                    <a:pt x="1331119" y="499006"/>
                  </a:cubicBezTo>
                  <a:cubicBezTo>
                    <a:pt x="1159669" y="518056"/>
                    <a:pt x="1073944" y="613306"/>
                    <a:pt x="1073944" y="784756"/>
                  </a:cubicBezTo>
                  <a:cubicBezTo>
                    <a:pt x="1064419" y="841906"/>
                    <a:pt x="978694" y="841906"/>
                    <a:pt x="978694" y="775231"/>
                  </a:cubicBezTo>
                  <a:cubicBezTo>
                    <a:pt x="988219" y="584731"/>
                    <a:pt x="1083469" y="451381"/>
                    <a:pt x="1273969" y="413281"/>
                  </a:cubicBezTo>
                  <a:lnTo>
                    <a:pt x="1273969" y="394231"/>
                  </a:lnTo>
                  <a:lnTo>
                    <a:pt x="1121569" y="39423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70" name="자유형: 도형 169">
              <a:extLst>
                <a:ext uri="{FF2B5EF4-FFF2-40B4-BE49-F238E27FC236}">
                  <a16:creationId xmlns:a16="http://schemas.microsoft.com/office/drawing/2014/main" id="{2830F512-4D8F-4D0A-A058-910CE7450265}"/>
                </a:ext>
              </a:extLst>
            </p:cNvPr>
            <p:cNvSpPr/>
            <p:nvPr/>
          </p:nvSpPr>
          <p:spPr>
            <a:xfrm>
              <a:off x="6739534" y="5141567"/>
              <a:ext cx="71522" cy="195494"/>
            </a:xfrm>
            <a:custGeom>
              <a:avLst/>
              <a:gdLst>
                <a:gd name="connsiteX0" fmla="*/ 283369 w 285750"/>
                <a:gd name="connsiteY0" fmla="*/ 222694 h 781050"/>
                <a:gd name="connsiteX1" fmla="*/ 283369 w 285750"/>
                <a:gd name="connsiteY1" fmla="*/ 79819 h 781050"/>
                <a:gd name="connsiteX2" fmla="*/ 7144 w 285750"/>
                <a:gd name="connsiteY2" fmla="*/ 70294 h 781050"/>
                <a:gd name="connsiteX3" fmla="*/ 7144 w 285750"/>
                <a:gd name="connsiteY3" fmla="*/ 717994 h 781050"/>
                <a:gd name="connsiteX4" fmla="*/ 283369 w 285750"/>
                <a:gd name="connsiteY4" fmla="*/ 689419 h 781050"/>
                <a:gd name="connsiteX5" fmla="*/ 111919 w 285750"/>
                <a:gd name="connsiteY5" fmla="*/ 222694 h 781050"/>
                <a:gd name="connsiteX6" fmla="*/ 283369 w 285750"/>
                <a:gd name="connsiteY6" fmla="*/ 222694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0" h="781050">
                  <a:moveTo>
                    <a:pt x="283369" y="222694"/>
                  </a:moveTo>
                  <a:lnTo>
                    <a:pt x="283369" y="79819"/>
                  </a:lnTo>
                  <a:cubicBezTo>
                    <a:pt x="283369" y="-15431"/>
                    <a:pt x="7144" y="-15431"/>
                    <a:pt x="7144" y="70294"/>
                  </a:cubicBezTo>
                  <a:cubicBezTo>
                    <a:pt x="7144" y="336994"/>
                    <a:pt x="7144" y="527494"/>
                    <a:pt x="7144" y="717994"/>
                  </a:cubicBezTo>
                  <a:cubicBezTo>
                    <a:pt x="26194" y="794194"/>
                    <a:pt x="283369" y="822769"/>
                    <a:pt x="283369" y="689419"/>
                  </a:cubicBezTo>
                  <a:cubicBezTo>
                    <a:pt x="54769" y="641794"/>
                    <a:pt x="111919" y="432244"/>
                    <a:pt x="111919" y="222694"/>
                  </a:cubicBezTo>
                  <a:cubicBezTo>
                    <a:pt x="140494" y="222694"/>
                    <a:pt x="207169" y="222694"/>
                    <a:pt x="283369" y="222694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71" name="자유형: 도형 170">
              <a:extLst>
                <a:ext uri="{FF2B5EF4-FFF2-40B4-BE49-F238E27FC236}">
                  <a16:creationId xmlns:a16="http://schemas.microsoft.com/office/drawing/2014/main" id="{3A78F71E-431C-42E2-B368-BD9F8E25F17E}"/>
                </a:ext>
              </a:extLst>
            </p:cNvPr>
            <p:cNvSpPr/>
            <p:nvPr/>
          </p:nvSpPr>
          <p:spPr>
            <a:xfrm>
              <a:off x="6832512" y="4969628"/>
              <a:ext cx="73906" cy="228871"/>
            </a:xfrm>
            <a:custGeom>
              <a:avLst/>
              <a:gdLst>
                <a:gd name="connsiteX0" fmla="*/ 292894 w 295275"/>
                <a:gd name="connsiteY0" fmla="*/ 909638 h 914400"/>
                <a:gd name="connsiteX1" fmla="*/ 292894 w 295275"/>
                <a:gd name="connsiteY1" fmla="*/ 157163 h 914400"/>
                <a:gd name="connsiteX2" fmla="*/ 7144 w 295275"/>
                <a:gd name="connsiteY2" fmla="*/ 157163 h 914400"/>
                <a:gd name="connsiteX3" fmla="*/ 7144 w 295275"/>
                <a:gd name="connsiteY3" fmla="*/ 900113 h 914400"/>
                <a:gd name="connsiteX4" fmla="*/ 292894 w 295275"/>
                <a:gd name="connsiteY4" fmla="*/ 909638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75" h="914400">
                  <a:moveTo>
                    <a:pt x="292894" y="909638"/>
                  </a:moveTo>
                  <a:lnTo>
                    <a:pt x="292894" y="157163"/>
                  </a:lnTo>
                  <a:cubicBezTo>
                    <a:pt x="292894" y="-42863"/>
                    <a:pt x="7144" y="-42863"/>
                    <a:pt x="7144" y="157163"/>
                  </a:cubicBezTo>
                  <a:lnTo>
                    <a:pt x="7144" y="900113"/>
                  </a:lnTo>
                  <a:cubicBezTo>
                    <a:pt x="102394" y="900113"/>
                    <a:pt x="207169" y="900113"/>
                    <a:pt x="292894" y="90963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74" name="사각형: 둥근 모서리 73">
            <a:extLst>
              <a:ext uri="{FF2B5EF4-FFF2-40B4-BE49-F238E27FC236}">
                <a16:creationId xmlns:a16="http://schemas.microsoft.com/office/drawing/2014/main" id="{8746DC9C-B53F-4427-93B1-EC9379B0D821}"/>
              </a:ext>
            </a:extLst>
          </p:cNvPr>
          <p:cNvSpPr/>
          <p:nvPr/>
        </p:nvSpPr>
        <p:spPr>
          <a:xfrm>
            <a:off x="4918624" y="195111"/>
            <a:ext cx="3844420" cy="438835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1FDB8815-2EC7-4677-B554-F49D591F44EB}"/>
              </a:ext>
            </a:extLst>
          </p:cNvPr>
          <p:cNvSpPr/>
          <p:nvPr/>
        </p:nvSpPr>
        <p:spPr>
          <a:xfrm>
            <a:off x="5571796" y="210023"/>
            <a:ext cx="2964273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함께 일할 때 필요한 </a:t>
            </a:r>
            <a:r>
              <a:rPr kumimoji="1" lang="ko-KR" altLang="en-US" sz="2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FFC000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에티켓</a:t>
            </a:r>
          </a:p>
        </p:txBody>
      </p:sp>
      <p:grpSp>
        <p:nvGrpSpPr>
          <p:cNvPr id="78" name="그래픽 20">
            <a:extLst>
              <a:ext uri="{FF2B5EF4-FFF2-40B4-BE49-F238E27FC236}">
                <a16:creationId xmlns:a16="http://schemas.microsoft.com/office/drawing/2014/main" id="{EF266D86-C64C-458B-B854-86DD11B9E4E8}"/>
              </a:ext>
            </a:extLst>
          </p:cNvPr>
          <p:cNvGrpSpPr/>
          <p:nvPr/>
        </p:nvGrpSpPr>
        <p:grpSpPr>
          <a:xfrm>
            <a:off x="5185201" y="252611"/>
            <a:ext cx="320088" cy="400110"/>
            <a:chOff x="4095750" y="2833687"/>
            <a:chExt cx="952500" cy="1190625"/>
          </a:xfrm>
          <a:solidFill>
            <a:schemeClr val="bg1"/>
          </a:solidFill>
          <a:effectLst>
            <a:outerShdw blurRad="762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79" name="자유형: 도형 78">
              <a:extLst>
                <a:ext uri="{FF2B5EF4-FFF2-40B4-BE49-F238E27FC236}">
                  <a16:creationId xmlns:a16="http://schemas.microsoft.com/office/drawing/2014/main" id="{12BFCBEE-F2EB-44C9-AE72-FF5D0692E8D3}"/>
                </a:ext>
              </a:extLst>
            </p:cNvPr>
            <p:cNvSpPr/>
            <p:nvPr/>
          </p:nvSpPr>
          <p:spPr>
            <a:xfrm>
              <a:off x="4325442" y="2862044"/>
              <a:ext cx="171450" cy="171450"/>
            </a:xfrm>
            <a:custGeom>
              <a:avLst/>
              <a:gdLst>
                <a:gd name="connsiteX0" fmla="*/ 102244 w 171450"/>
                <a:gd name="connsiteY0" fmla="*/ 165782 h 171450"/>
                <a:gd name="connsiteX1" fmla="*/ 164347 w 171450"/>
                <a:gd name="connsiteY1" fmla="*/ 71627 h 171450"/>
                <a:gd name="connsiteX2" fmla="*/ 70783 w 171450"/>
                <a:gd name="connsiteY2" fmla="*/ 8686 h 171450"/>
                <a:gd name="connsiteX3" fmla="*/ 8737 w 171450"/>
                <a:gd name="connsiteY3" fmla="*/ 102793 h 171450"/>
                <a:gd name="connsiteX4" fmla="*/ 102244 w 171450"/>
                <a:gd name="connsiteY4" fmla="*/ 16578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02244" y="165782"/>
                  </a:moveTo>
                  <a:cubicBezTo>
                    <a:pt x="145116" y="157190"/>
                    <a:pt x="173006" y="114985"/>
                    <a:pt x="164347" y="71627"/>
                  </a:cubicBezTo>
                  <a:cubicBezTo>
                    <a:pt x="155622" y="28193"/>
                    <a:pt x="113674" y="104"/>
                    <a:pt x="70783" y="8686"/>
                  </a:cubicBezTo>
                  <a:cubicBezTo>
                    <a:pt x="27806" y="17306"/>
                    <a:pt x="41" y="59331"/>
                    <a:pt x="8737" y="102793"/>
                  </a:cubicBezTo>
                  <a:cubicBezTo>
                    <a:pt x="17396" y="146122"/>
                    <a:pt x="59268" y="174373"/>
                    <a:pt x="102244" y="16578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80" name="자유형: 도형 79">
              <a:extLst>
                <a:ext uri="{FF2B5EF4-FFF2-40B4-BE49-F238E27FC236}">
                  <a16:creationId xmlns:a16="http://schemas.microsoft.com/office/drawing/2014/main" id="{577BC8E9-B53A-4BE3-A58D-0CB08939D622}"/>
                </a:ext>
              </a:extLst>
            </p:cNvPr>
            <p:cNvSpPr/>
            <p:nvPr/>
          </p:nvSpPr>
          <p:spPr>
            <a:xfrm>
              <a:off x="4646383" y="2862044"/>
              <a:ext cx="171450" cy="171450"/>
            </a:xfrm>
            <a:custGeom>
              <a:avLst/>
              <a:gdLst>
                <a:gd name="connsiteX0" fmla="*/ 70826 w 171450"/>
                <a:gd name="connsiteY0" fmla="*/ 165782 h 171450"/>
                <a:gd name="connsiteX1" fmla="*/ 8723 w 171450"/>
                <a:gd name="connsiteY1" fmla="*/ 71627 h 171450"/>
                <a:gd name="connsiteX2" fmla="*/ 102287 w 171450"/>
                <a:gd name="connsiteY2" fmla="*/ 8686 h 171450"/>
                <a:gd name="connsiteX3" fmla="*/ 164323 w 171450"/>
                <a:gd name="connsiteY3" fmla="*/ 102793 h 171450"/>
                <a:gd name="connsiteX4" fmla="*/ 70826 w 171450"/>
                <a:gd name="connsiteY4" fmla="*/ 16578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70826" y="165782"/>
                  </a:moveTo>
                  <a:cubicBezTo>
                    <a:pt x="27954" y="157190"/>
                    <a:pt x="55" y="114985"/>
                    <a:pt x="8723" y="71627"/>
                  </a:cubicBezTo>
                  <a:cubicBezTo>
                    <a:pt x="17438" y="28193"/>
                    <a:pt x="59386" y="104"/>
                    <a:pt x="102287" y="8686"/>
                  </a:cubicBezTo>
                  <a:cubicBezTo>
                    <a:pt x="145254" y="17306"/>
                    <a:pt x="173019" y="59331"/>
                    <a:pt x="164323" y="102793"/>
                  </a:cubicBezTo>
                  <a:cubicBezTo>
                    <a:pt x="155665" y="146122"/>
                    <a:pt x="113793" y="174373"/>
                    <a:pt x="70826" y="16578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81" name="자유형: 도형 80">
              <a:extLst>
                <a:ext uri="{FF2B5EF4-FFF2-40B4-BE49-F238E27FC236}">
                  <a16:creationId xmlns:a16="http://schemas.microsoft.com/office/drawing/2014/main" id="{0621B69E-43BA-4450-9760-7DD7D59DEA37}"/>
                </a:ext>
              </a:extLst>
            </p:cNvPr>
            <p:cNvSpPr/>
            <p:nvPr/>
          </p:nvSpPr>
          <p:spPr>
            <a:xfrm>
              <a:off x="4097007" y="3015557"/>
              <a:ext cx="942975" cy="762000"/>
            </a:xfrm>
            <a:custGeom>
              <a:avLst/>
              <a:gdLst>
                <a:gd name="connsiteX0" fmla="*/ 933002 w 942975"/>
                <a:gd name="connsiteY0" fmla="*/ 197101 h 762000"/>
                <a:gd name="connsiteX1" fmla="*/ 759771 w 942975"/>
                <a:gd name="connsiteY1" fmla="*/ 25041 h 762000"/>
                <a:gd name="connsiteX2" fmla="*/ 719118 w 942975"/>
                <a:gd name="connsiteY2" fmla="*/ 7153 h 762000"/>
                <a:gd name="connsiteX3" fmla="*/ 667017 w 942975"/>
                <a:gd name="connsiteY3" fmla="*/ 41053 h 762000"/>
                <a:gd name="connsiteX4" fmla="*/ 601266 w 942975"/>
                <a:gd name="connsiteY4" fmla="*/ 228733 h 762000"/>
                <a:gd name="connsiteX5" fmla="*/ 488471 w 942975"/>
                <a:gd name="connsiteY5" fmla="*/ 191662 h 762000"/>
                <a:gd name="connsiteX6" fmla="*/ 475993 w 942975"/>
                <a:gd name="connsiteY6" fmla="*/ 189509 h 762000"/>
                <a:gd name="connsiteX7" fmla="*/ 462172 w 942975"/>
                <a:gd name="connsiteY7" fmla="*/ 191719 h 762000"/>
                <a:gd name="connsiteX8" fmla="*/ 349606 w 942975"/>
                <a:gd name="connsiteY8" fmla="*/ 228724 h 762000"/>
                <a:gd name="connsiteX9" fmla="*/ 283835 w 942975"/>
                <a:gd name="connsiteY9" fmla="*/ 41043 h 762000"/>
                <a:gd name="connsiteX10" fmla="*/ 231734 w 942975"/>
                <a:gd name="connsiteY10" fmla="*/ 7144 h 762000"/>
                <a:gd name="connsiteX11" fmla="*/ 191081 w 942975"/>
                <a:gd name="connsiteY11" fmla="*/ 25032 h 762000"/>
                <a:gd name="connsiteX12" fmla="*/ 17878 w 942975"/>
                <a:gd name="connsiteY12" fmla="*/ 197101 h 762000"/>
                <a:gd name="connsiteX13" fmla="*/ 7144 w 942975"/>
                <a:gd name="connsiteY13" fmla="*/ 223409 h 762000"/>
                <a:gd name="connsiteX14" fmla="*/ 7144 w 942975"/>
                <a:gd name="connsiteY14" fmla="*/ 697497 h 762000"/>
                <a:gd name="connsiteX15" fmla="*/ 26241 w 942975"/>
                <a:gd name="connsiteY15" fmla="*/ 743541 h 762000"/>
                <a:gd name="connsiteX16" fmla="*/ 71647 w 942975"/>
                <a:gd name="connsiteY16" fmla="*/ 762019 h 762000"/>
                <a:gd name="connsiteX17" fmla="*/ 118224 w 942975"/>
                <a:gd name="connsiteY17" fmla="*/ 743541 h 762000"/>
                <a:gd name="connsiteX18" fmla="*/ 137351 w 942975"/>
                <a:gd name="connsiteY18" fmla="*/ 697497 h 762000"/>
                <a:gd name="connsiteX19" fmla="*/ 137351 w 942975"/>
                <a:gd name="connsiteY19" fmla="*/ 314230 h 762000"/>
                <a:gd name="connsiteX20" fmla="*/ 254860 w 942975"/>
                <a:gd name="connsiteY20" fmla="*/ 195796 h 762000"/>
                <a:gd name="connsiteX21" fmla="*/ 287312 w 942975"/>
                <a:gd name="connsiteY21" fmla="*/ 288417 h 762000"/>
                <a:gd name="connsiteX22" fmla="*/ 324355 w 942975"/>
                <a:gd name="connsiteY22" fmla="*/ 314716 h 762000"/>
                <a:gd name="connsiteX23" fmla="*/ 333804 w 942975"/>
                <a:gd name="connsiteY23" fmla="*/ 313553 h 762000"/>
                <a:gd name="connsiteX24" fmla="*/ 475440 w 942975"/>
                <a:gd name="connsiteY24" fmla="*/ 269634 h 762000"/>
                <a:gd name="connsiteX25" fmla="*/ 617077 w 942975"/>
                <a:gd name="connsiteY25" fmla="*/ 313553 h 762000"/>
                <a:gd name="connsiteX26" fmla="*/ 626526 w 942975"/>
                <a:gd name="connsiteY26" fmla="*/ 314716 h 762000"/>
                <a:gd name="connsiteX27" fmla="*/ 663578 w 942975"/>
                <a:gd name="connsiteY27" fmla="*/ 288417 h 762000"/>
                <a:gd name="connsiteX28" fmla="*/ 696020 w 942975"/>
                <a:gd name="connsiteY28" fmla="*/ 195796 h 762000"/>
                <a:gd name="connsiteX29" fmla="*/ 813540 w 942975"/>
                <a:gd name="connsiteY29" fmla="*/ 314230 h 762000"/>
                <a:gd name="connsiteX30" fmla="*/ 813540 w 942975"/>
                <a:gd name="connsiteY30" fmla="*/ 697497 h 762000"/>
                <a:gd name="connsiteX31" fmla="*/ 832666 w 942975"/>
                <a:gd name="connsiteY31" fmla="*/ 743541 h 762000"/>
                <a:gd name="connsiteX32" fmla="*/ 879243 w 942975"/>
                <a:gd name="connsiteY32" fmla="*/ 762019 h 762000"/>
                <a:gd name="connsiteX33" fmla="*/ 924649 w 942975"/>
                <a:gd name="connsiteY33" fmla="*/ 743541 h 762000"/>
                <a:gd name="connsiteX34" fmla="*/ 943747 w 942975"/>
                <a:gd name="connsiteY34" fmla="*/ 697497 h 762000"/>
                <a:gd name="connsiteX35" fmla="*/ 943747 w 942975"/>
                <a:gd name="connsiteY35" fmla="*/ 223409 h 762000"/>
                <a:gd name="connsiteX36" fmla="*/ 933002 w 942975"/>
                <a:gd name="connsiteY36" fmla="*/ 197101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42975" h="762000">
                  <a:moveTo>
                    <a:pt x="933002" y="197101"/>
                  </a:moveTo>
                  <a:lnTo>
                    <a:pt x="759771" y="25041"/>
                  </a:lnTo>
                  <a:cubicBezTo>
                    <a:pt x="748598" y="13135"/>
                    <a:pt x="735073" y="7153"/>
                    <a:pt x="719118" y="7153"/>
                  </a:cubicBezTo>
                  <a:cubicBezTo>
                    <a:pt x="702402" y="7153"/>
                    <a:pt x="675608" y="17764"/>
                    <a:pt x="667017" y="41053"/>
                  </a:cubicBezTo>
                  <a:lnTo>
                    <a:pt x="601266" y="228733"/>
                  </a:lnTo>
                  <a:lnTo>
                    <a:pt x="488471" y="191662"/>
                  </a:lnTo>
                  <a:cubicBezTo>
                    <a:pt x="487651" y="191462"/>
                    <a:pt x="481060" y="189595"/>
                    <a:pt x="475993" y="189509"/>
                  </a:cubicBezTo>
                  <a:cubicBezTo>
                    <a:pt x="470268" y="189424"/>
                    <a:pt x="462991" y="191519"/>
                    <a:pt x="462172" y="191719"/>
                  </a:cubicBezTo>
                  <a:lnTo>
                    <a:pt x="349606" y="228724"/>
                  </a:lnTo>
                  <a:lnTo>
                    <a:pt x="283835" y="41043"/>
                  </a:lnTo>
                  <a:cubicBezTo>
                    <a:pt x="275244" y="17764"/>
                    <a:pt x="248460" y="7144"/>
                    <a:pt x="231734" y="7144"/>
                  </a:cubicBezTo>
                  <a:cubicBezTo>
                    <a:pt x="215779" y="7144"/>
                    <a:pt x="202254" y="13125"/>
                    <a:pt x="191081" y="25032"/>
                  </a:cubicBezTo>
                  <a:lnTo>
                    <a:pt x="17878" y="197101"/>
                  </a:lnTo>
                  <a:cubicBezTo>
                    <a:pt x="10697" y="204292"/>
                    <a:pt x="7144" y="213036"/>
                    <a:pt x="7144" y="223409"/>
                  </a:cubicBezTo>
                  <a:lnTo>
                    <a:pt x="7144" y="697497"/>
                  </a:lnTo>
                  <a:cubicBezTo>
                    <a:pt x="7144" y="715832"/>
                    <a:pt x="13506" y="731139"/>
                    <a:pt x="26241" y="743541"/>
                  </a:cubicBezTo>
                  <a:cubicBezTo>
                    <a:pt x="38967" y="755847"/>
                    <a:pt x="54102" y="762019"/>
                    <a:pt x="71647" y="762019"/>
                  </a:cubicBezTo>
                  <a:cubicBezTo>
                    <a:pt x="89973" y="762019"/>
                    <a:pt x="105499" y="755847"/>
                    <a:pt x="118224" y="743541"/>
                  </a:cubicBezTo>
                  <a:cubicBezTo>
                    <a:pt x="130959" y="731139"/>
                    <a:pt x="137351" y="715832"/>
                    <a:pt x="137351" y="697497"/>
                  </a:cubicBezTo>
                  <a:lnTo>
                    <a:pt x="137351" y="314230"/>
                  </a:lnTo>
                  <a:lnTo>
                    <a:pt x="254860" y="195796"/>
                  </a:lnTo>
                  <a:lnTo>
                    <a:pt x="287312" y="288417"/>
                  </a:lnTo>
                  <a:cubicBezTo>
                    <a:pt x="292932" y="304467"/>
                    <a:pt x="308019" y="314716"/>
                    <a:pt x="324355" y="314716"/>
                  </a:cubicBezTo>
                  <a:cubicBezTo>
                    <a:pt x="327470" y="314716"/>
                    <a:pt x="330641" y="314335"/>
                    <a:pt x="333804" y="313553"/>
                  </a:cubicBezTo>
                  <a:lnTo>
                    <a:pt x="475440" y="269634"/>
                  </a:lnTo>
                  <a:lnTo>
                    <a:pt x="617077" y="313553"/>
                  </a:lnTo>
                  <a:cubicBezTo>
                    <a:pt x="620239" y="314335"/>
                    <a:pt x="623411" y="314716"/>
                    <a:pt x="626526" y="314716"/>
                  </a:cubicBezTo>
                  <a:cubicBezTo>
                    <a:pt x="642861" y="314716"/>
                    <a:pt x="657949" y="304467"/>
                    <a:pt x="663578" y="288417"/>
                  </a:cubicBezTo>
                  <a:lnTo>
                    <a:pt x="696020" y="195796"/>
                  </a:lnTo>
                  <a:lnTo>
                    <a:pt x="813540" y="314230"/>
                  </a:lnTo>
                  <a:lnTo>
                    <a:pt x="813540" y="697497"/>
                  </a:lnTo>
                  <a:cubicBezTo>
                    <a:pt x="813540" y="715832"/>
                    <a:pt x="819931" y="731139"/>
                    <a:pt x="832666" y="743541"/>
                  </a:cubicBezTo>
                  <a:cubicBezTo>
                    <a:pt x="845391" y="755847"/>
                    <a:pt x="860908" y="762019"/>
                    <a:pt x="879243" y="762019"/>
                  </a:cubicBezTo>
                  <a:cubicBezTo>
                    <a:pt x="896779" y="762019"/>
                    <a:pt x="911914" y="755847"/>
                    <a:pt x="924649" y="743541"/>
                  </a:cubicBezTo>
                  <a:cubicBezTo>
                    <a:pt x="937384" y="731139"/>
                    <a:pt x="943747" y="715832"/>
                    <a:pt x="943747" y="697497"/>
                  </a:cubicBezTo>
                  <a:lnTo>
                    <a:pt x="943747" y="223409"/>
                  </a:lnTo>
                  <a:cubicBezTo>
                    <a:pt x="943737" y="213036"/>
                    <a:pt x="940184" y="204292"/>
                    <a:pt x="933002" y="197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09248437-354B-4F4C-A2E9-CE9AB18FA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265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1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1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1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F9B625E3-2F13-4EEA-A86A-7FE64DC59D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40252"/>
            <a:ext cx="8227496" cy="59177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CA03BD5-CF2D-47BB-B33D-58833CCF8020}"/>
              </a:ext>
            </a:extLst>
          </p:cNvPr>
          <p:cNvSpPr txBox="1"/>
          <p:nvPr/>
        </p:nvSpPr>
        <p:spPr>
          <a:xfrm>
            <a:off x="314528" y="176263"/>
            <a:ext cx="1824538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ko-KR" altLang="en-US" dirty="0"/>
              <a:t>자폐성장애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D90EC693-F270-46BE-974A-163199315138}"/>
              </a:ext>
            </a:extLst>
          </p:cNvPr>
          <p:cNvGrpSpPr/>
          <p:nvPr/>
        </p:nvGrpSpPr>
        <p:grpSpPr>
          <a:xfrm>
            <a:off x="0" y="5431831"/>
            <a:ext cx="9144000" cy="958233"/>
            <a:chOff x="0" y="5431831"/>
            <a:chExt cx="9144000" cy="958233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5555971A-F0A1-46F4-ADE3-A55D37DE4C8B}"/>
                </a:ext>
              </a:extLst>
            </p:cNvPr>
            <p:cNvSpPr/>
            <p:nvPr/>
          </p:nvSpPr>
          <p:spPr>
            <a:xfrm>
              <a:off x="0" y="5431831"/>
              <a:ext cx="9144000" cy="958233"/>
            </a:xfrm>
            <a:prstGeom prst="rect">
              <a:avLst/>
            </a:prstGeom>
            <a:gradFill flip="none" rotWithShape="1">
              <a:gsLst>
                <a:gs pos="34000">
                  <a:srgbClr val="8D79B5"/>
                </a:gs>
                <a:gs pos="100000">
                  <a:srgbClr val="7D79B7"/>
                </a:gs>
                <a:gs pos="0">
                  <a:schemeClr val="accent4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DC80B0-08EA-422B-8718-81B9D28977F6}"/>
                </a:ext>
              </a:extLst>
            </p:cNvPr>
            <p:cNvSpPr txBox="1"/>
            <p:nvPr/>
          </p:nvSpPr>
          <p:spPr>
            <a:xfrm>
              <a:off x="2346872" y="5649337"/>
              <a:ext cx="44502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28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</a:defRPr>
              </a:lvl1pPr>
            </a:lstStyle>
            <a:p>
              <a:r>
                <a:rPr lang="ko-KR" altLang="en-US" dirty="0"/>
                <a:t>충분한 설명</a:t>
              </a:r>
              <a:r>
                <a:rPr lang="en-US" altLang="ko-KR" dirty="0"/>
                <a:t>, </a:t>
              </a:r>
              <a:r>
                <a:rPr lang="ko-KR" altLang="en-US" dirty="0"/>
                <a:t>예행연습이 필요</a:t>
              </a: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CEAF0136-C293-405C-A175-8EF42F0A7042}"/>
              </a:ext>
            </a:extLst>
          </p:cNvPr>
          <p:cNvGrpSpPr/>
          <p:nvPr/>
        </p:nvGrpSpPr>
        <p:grpSpPr>
          <a:xfrm>
            <a:off x="503570" y="900700"/>
            <a:ext cx="8087897" cy="2794404"/>
            <a:chOff x="503570" y="900700"/>
            <a:chExt cx="8087897" cy="279440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5A22613-14F1-46FE-BB81-738939AB1D53}"/>
                </a:ext>
              </a:extLst>
            </p:cNvPr>
            <p:cNvSpPr txBox="1"/>
            <p:nvPr/>
          </p:nvSpPr>
          <p:spPr>
            <a:xfrm>
              <a:off x="577930" y="1424957"/>
              <a:ext cx="8013537" cy="83715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32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lvl="0">
                <a:lnSpc>
                  <a:spcPct val="110000"/>
                </a:lnSpc>
                <a:defRPr/>
              </a:pPr>
              <a:r>
                <a:rPr lang="ko-KR" altLang="en-US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accent4"/>
                  </a:solidFill>
                </a:rPr>
                <a:t>사회적 상호작용</a:t>
              </a:r>
              <a:r>
                <a:rPr lang="ko-KR" altLang="en-US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과</a:t>
              </a:r>
              <a:r>
                <a:rPr lang="ko-KR" altLang="en-US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accent4"/>
                  </a:solidFill>
                </a:rPr>
                <a:t> 의사소통</a:t>
              </a:r>
              <a:r>
                <a:rPr lang="ko-KR" altLang="en-US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에</a:t>
              </a:r>
              <a:r>
                <a:rPr lang="ko-KR" altLang="en-US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accent4"/>
                  </a:solidFill>
                </a:rPr>
                <a:t> 어려움</a:t>
              </a:r>
              <a:r>
                <a:rPr lang="ko-KR" altLang="en-US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을 겪는 장애로 </a:t>
              </a:r>
            </a:p>
            <a:p>
              <a:pPr lvl="0">
                <a:lnSpc>
                  <a:spcPct val="110000"/>
                </a:lnSpc>
                <a:defRPr/>
              </a:pPr>
              <a:r>
                <a:rPr lang="ko-KR" altLang="en-US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눈 맞추기를 피하거나 동일한 상태를 유지하려는 특성을 보임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5349253-79D4-480B-A62C-DC0B0EF381B8}"/>
                </a:ext>
              </a:extLst>
            </p:cNvPr>
            <p:cNvSpPr txBox="1"/>
            <p:nvPr/>
          </p:nvSpPr>
          <p:spPr>
            <a:xfrm>
              <a:off x="503570" y="900700"/>
              <a:ext cx="66867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alpha val="40000"/>
                    </a:prstClr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+mn-cs"/>
                </a:rPr>
                <a:t>“</a:t>
              </a:r>
              <a:endParaRPr kumimoji="0" lang="ko-KR" alt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  <a:alpha val="40000"/>
                  </a:prstClr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endParaRPr>
            </a:p>
          </p:txBody>
        </p:sp>
        <p:cxnSp>
          <p:nvCxnSpPr>
            <p:cNvPr id="46" name="직선 연결선 45">
              <a:extLst>
                <a:ext uri="{FF2B5EF4-FFF2-40B4-BE49-F238E27FC236}">
                  <a16:creationId xmlns:a16="http://schemas.microsoft.com/office/drawing/2014/main" id="{BAF189FB-77FA-4713-A11B-F250EEE18CDF}"/>
                </a:ext>
              </a:extLst>
            </p:cNvPr>
            <p:cNvCxnSpPr>
              <a:cxnSpLocks/>
            </p:cNvCxnSpPr>
            <p:nvPr/>
          </p:nvCxnSpPr>
          <p:spPr>
            <a:xfrm>
              <a:off x="1260475" y="1237071"/>
              <a:ext cx="6988245" cy="0"/>
            </a:xfrm>
            <a:prstGeom prst="line">
              <a:avLst/>
            </a:prstGeom>
            <a:ln w="76200">
              <a:solidFill>
                <a:schemeClr val="bg1">
                  <a:lumMod val="6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C1C00D0C-C8AB-403E-8FB3-9657610770F7}"/>
                </a:ext>
              </a:extLst>
            </p:cNvPr>
            <p:cNvCxnSpPr>
              <a:cxnSpLocks/>
            </p:cNvCxnSpPr>
            <p:nvPr/>
          </p:nvCxnSpPr>
          <p:spPr>
            <a:xfrm>
              <a:off x="740839" y="2399121"/>
              <a:ext cx="6988245" cy="0"/>
            </a:xfrm>
            <a:prstGeom prst="line">
              <a:avLst/>
            </a:prstGeom>
            <a:ln w="76200">
              <a:solidFill>
                <a:schemeClr val="bg1">
                  <a:lumMod val="6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F81C741-F772-41D8-B881-7C2A729B88EB}"/>
                </a:ext>
              </a:extLst>
            </p:cNvPr>
            <p:cNvSpPr txBox="1"/>
            <p:nvPr/>
          </p:nvSpPr>
          <p:spPr>
            <a:xfrm>
              <a:off x="7762018" y="2063888"/>
              <a:ext cx="66867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alpha val="40000"/>
                    </a:prstClr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+mn-cs"/>
                </a:rPr>
                <a:t>”</a:t>
              </a:r>
              <a:endParaRPr kumimoji="0" lang="ko-KR" alt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  <a:alpha val="40000"/>
                  </a:prstClr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B53CD5AA-AF90-4F0A-8404-C01CF6CAF80F}"/>
              </a:ext>
            </a:extLst>
          </p:cNvPr>
          <p:cNvGrpSpPr/>
          <p:nvPr/>
        </p:nvGrpSpPr>
        <p:grpSpPr>
          <a:xfrm>
            <a:off x="5811256" y="2949726"/>
            <a:ext cx="2402624" cy="575541"/>
            <a:chOff x="5811256" y="2949726"/>
            <a:chExt cx="2402624" cy="575541"/>
          </a:xfrm>
        </p:grpSpPr>
        <p:sp>
          <p:nvSpPr>
            <p:cNvPr id="26" name="사각형: 둥근 모서리 25">
              <a:extLst>
                <a:ext uri="{FF2B5EF4-FFF2-40B4-BE49-F238E27FC236}">
                  <a16:creationId xmlns:a16="http://schemas.microsoft.com/office/drawing/2014/main" id="{DCF81A43-2FC5-456C-B298-461B9621720C}"/>
                </a:ext>
              </a:extLst>
            </p:cNvPr>
            <p:cNvSpPr/>
            <p:nvPr/>
          </p:nvSpPr>
          <p:spPr>
            <a:xfrm>
              <a:off x="5811256" y="2949726"/>
              <a:ext cx="2402624" cy="5755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41275">
              <a:solidFill>
                <a:schemeClr val="accent4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647001-91AD-4C56-B110-6D5B9B046944}"/>
                </a:ext>
              </a:extLst>
            </p:cNvPr>
            <p:cNvSpPr txBox="1"/>
            <p:nvPr/>
          </p:nvSpPr>
          <p:spPr>
            <a:xfrm>
              <a:off x="6078658" y="2997139"/>
              <a:ext cx="18678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상호작용 결함</a:t>
              </a:r>
              <a:endParaRPr lang="ko-KR" altLang="en-US" sz="24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E92A7D87-FEAA-41A5-8227-64284E24185A}"/>
              </a:ext>
            </a:extLst>
          </p:cNvPr>
          <p:cNvGrpSpPr/>
          <p:nvPr/>
        </p:nvGrpSpPr>
        <p:grpSpPr>
          <a:xfrm>
            <a:off x="5811256" y="3735724"/>
            <a:ext cx="2402624" cy="575541"/>
            <a:chOff x="5811256" y="3735724"/>
            <a:chExt cx="2402624" cy="575541"/>
          </a:xfrm>
        </p:grpSpPr>
        <p:sp>
          <p:nvSpPr>
            <p:cNvPr id="30" name="사각형: 둥근 모서리 29">
              <a:extLst>
                <a:ext uri="{FF2B5EF4-FFF2-40B4-BE49-F238E27FC236}">
                  <a16:creationId xmlns:a16="http://schemas.microsoft.com/office/drawing/2014/main" id="{A80B6E2D-322E-444C-BB49-C4F6A8BA4025}"/>
                </a:ext>
              </a:extLst>
            </p:cNvPr>
            <p:cNvSpPr/>
            <p:nvPr/>
          </p:nvSpPr>
          <p:spPr>
            <a:xfrm>
              <a:off x="5811256" y="3735724"/>
              <a:ext cx="2402624" cy="5755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41275">
              <a:solidFill>
                <a:schemeClr val="accent4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980015-EFB6-4070-A137-4097B5F12955}"/>
                </a:ext>
              </a:extLst>
            </p:cNvPr>
            <p:cNvSpPr txBox="1"/>
            <p:nvPr/>
          </p:nvSpPr>
          <p:spPr>
            <a:xfrm>
              <a:off x="6044995" y="3783137"/>
              <a:ext cx="19351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한 가지에 집착</a:t>
              </a:r>
              <a:endParaRPr lang="ko-KR" altLang="en-US" sz="24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86E7F029-1F12-4017-993C-4B31BAB53731}"/>
              </a:ext>
            </a:extLst>
          </p:cNvPr>
          <p:cNvGrpSpPr/>
          <p:nvPr/>
        </p:nvGrpSpPr>
        <p:grpSpPr>
          <a:xfrm>
            <a:off x="5811256" y="4515641"/>
            <a:ext cx="2402624" cy="575541"/>
            <a:chOff x="5811256" y="4515641"/>
            <a:chExt cx="2402624" cy="575541"/>
          </a:xfrm>
        </p:grpSpPr>
        <p:sp>
          <p:nvSpPr>
            <p:cNvPr id="31" name="사각형: 둥근 모서리 30">
              <a:extLst>
                <a:ext uri="{FF2B5EF4-FFF2-40B4-BE49-F238E27FC236}">
                  <a16:creationId xmlns:a16="http://schemas.microsoft.com/office/drawing/2014/main" id="{63EF25C0-9394-432F-9DF3-B325060543E1}"/>
                </a:ext>
              </a:extLst>
            </p:cNvPr>
            <p:cNvSpPr/>
            <p:nvPr/>
          </p:nvSpPr>
          <p:spPr>
            <a:xfrm>
              <a:off x="5811256" y="4515641"/>
              <a:ext cx="2402624" cy="5755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41275">
              <a:solidFill>
                <a:schemeClr val="accent4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8AA8C8-6321-4FFE-9A99-F403622E14C1}"/>
                </a:ext>
              </a:extLst>
            </p:cNvPr>
            <p:cNvSpPr txBox="1"/>
            <p:nvPr/>
          </p:nvSpPr>
          <p:spPr>
            <a:xfrm>
              <a:off x="6044995" y="4563054"/>
              <a:ext cx="19351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특정 행동</a:t>
              </a:r>
              <a:r>
                <a:rPr lang="en-US" altLang="ko-KR" sz="24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 </a:t>
              </a:r>
              <a:r>
                <a:rPr lang="ko-KR" altLang="en-US" sz="24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반복</a:t>
              </a:r>
              <a:endParaRPr lang="ko-KR" altLang="en-US" sz="24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sp>
        <p:nvSpPr>
          <p:cNvPr id="23" name="슬라이드 번호 개체 틀 6">
            <a:extLst>
              <a:ext uri="{FF2B5EF4-FFF2-40B4-BE49-F238E27FC236}">
                <a16:creationId xmlns:a16="http://schemas.microsoft.com/office/drawing/2014/main" id="{77C3F4C6-DE1A-407F-AF97-4AB46A456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27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4587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>
            <a:extLst>
              <a:ext uri="{FF2B5EF4-FFF2-40B4-BE49-F238E27FC236}">
                <a16:creationId xmlns:a16="http://schemas.microsoft.com/office/drawing/2014/main" id="{8270B28A-B64D-439D-A6D4-54EF2AB38FB7}"/>
              </a:ext>
            </a:extLst>
          </p:cNvPr>
          <p:cNvSpPr/>
          <p:nvPr/>
        </p:nvSpPr>
        <p:spPr>
          <a:xfrm>
            <a:off x="0" y="2180831"/>
            <a:ext cx="9144000" cy="3959623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008E7A7-8694-4FA4-921F-E30BE00C173B}"/>
              </a:ext>
            </a:extLst>
          </p:cNvPr>
          <p:cNvSpPr txBox="1"/>
          <p:nvPr/>
        </p:nvSpPr>
        <p:spPr>
          <a:xfrm>
            <a:off x="314528" y="176263"/>
            <a:ext cx="1824538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ko-KR" altLang="en-US" dirty="0"/>
              <a:t>자폐성장애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B637F6E3-1652-4CC3-800D-0F3F428EC829}"/>
              </a:ext>
            </a:extLst>
          </p:cNvPr>
          <p:cNvGrpSpPr/>
          <p:nvPr/>
        </p:nvGrpSpPr>
        <p:grpSpPr>
          <a:xfrm>
            <a:off x="769323" y="2570180"/>
            <a:ext cx="3238751" cy="3161611"/>
            <a:chOff x="769323" y="2570180"/>
            <a:chExt cx="3238751" cy="3161611"/>
          </a:xfrm>
        </p:grpSpPr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F1F82CB8-C9D7-4750-A50A-3BA19A6034C9}"/>
                </a:ext>
              </a:extLst>
            </p:cNvPr>
            <p:cNvSpPr/>
            <p:nvPr/>
          </p:nvSpPr>
          <p:spPr>
            <a:xfrm>
              <a:off x="1094920" y="2850169"/>
              <a:ext cx="2480449" cy="2480449"/>
            </a:xfrm>
            <a:prstGeom prst="ellipse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3" name="타원 82">
              <a:extLst>
                <a:ext uri="{FF2B5EF4-FFF2-40B4-BE49-F238E27FC236}">
                  <a16:creationId xmlns:a16="http://schemas.microsoft.com/office/drawing/2014/main" id="{4ACE1346-00E4-469E-8A0D-E9FACAE70EEC}"/>
                </a:ext>
              </a:extLst>
            </p:cNvPr>
            <p:cNvSpPr/>
            <p:nvPr/>
          </p:nvSpPr>
          <p:spPr>
            <a:xfrm>
              <a:off x="1213404" y="2965934"/>
              <a:ext cx="2258846" cy="2258846"/>
            </a:xfrm>
            <a:prstGeom prst="ellipse">
              <a:avLst/>
            </a:prstGeom>
            <a:gradFill flip="none" rotWithShape="1">
              <a:gsLst>
                <a:gs pos="34000">
                  <a:srgbClr val="8D79B5"/>
                </a:gs>
                <a:gs pos="100000">
                  <a:srgbClr val="7D79B7"/>
                </a:gs>
                <a:gs pos="0">
                  <a:schemeClr val="accent4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5CF843D0-4D84-4F88-AA16-AD8EFBE5865D}"/>
                </a:ext>
              </a:extLst>
            </p:cNvPr>
            <p:cNvSpPr txBox="1"/>
            <p:nvPr/>
          </p:nvSpPr>
          <p:spPr>
            <a:xfrm>
              <a:off x="1244704" y="3723496"/>
              <a:ext cx="2209177" cy="84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2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충분한 설명</a:t>
              </a:r>
              <a:r>
                <a:rPr lang="en-US" altLang="ko-KR" sz="22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,</a:t>
              </a:r>
            </a:p>
            <a:p>
              <a:pPr algn="ctr"/>
              <a:r>
                <a:rPr lang="ko-KR" altLang="en-US" sz="22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예행연습 필요</a:t>
              </a: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A37E1ADA-46D4-418D-8E33-EB673E820FC2}"/>
                </a:ext>
              </a:extLst>
            </p:cNvPr>
            <p:cNvSpPr/>
            <p:nvPr/>
          </p:nvSpPr>
          <p:spPr>
            <a:xfrm>
              <a:off x="775376" y="2570180"/>
              <a:ext cx="1190138" cy="1190138"/>
            </a:xfrm>
            <a:prstGeom prst="ellipse">
              <a:avLst/>
            </a:prstGeom>
            <a:solidFill>
              <a:schemeClr val="bg1"/>
            </a:solidFill>
            <a:ln w="44450"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4" name="타원 83">
              <a:extLst>
                <a:ext uri="{FF2B5EF4-FFF2-40B4-BE49-F238E27FC236}">
                  <a16:creationId xmlns:a16="http://schemas.microsoft.com/office/drawing/2014/main" id="{C1316C5D-D789-4517-B00F-5C030B74D998}"/>
                </a:ext>
              </a:extLst>
            </p:cNvPr>
            <p:cNvSpPr/>
            <p:nvPr/>
          </p:nvSpPr>
          <p:spPr>
            <a:xfrm>
              <a:off x="2817936" y="2570180"/>
              <a:ext cx="1190138" cy="1190138"/>
            </a:xfrm>
            <a:prstGeom prst="ellipse">
              <a:avLst/>
            </a:prstGeom>
            <a:solidFill>
              <a:schemeClr val="bg1"/>
            </a:solidFill>
            <a:ln w="44450"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5" name="타원 84">
              <a:extLst>
                <a:ext uri="{FF2B5EF4-FFF2-40B4-BE49-F238E27FC236}">
                  <a16:creationId xmlns:a16="http://schemas.microsoft.com/office/drawing/2014/main" id="{0B7E062A-04FB-4A5E-BC53-98B34DE01177}"/>
                </a:ext>
              </a:extLst>
            </p:cNvPr>
            <p:cNvSpPr/>
            <p:nvPr/>
          </p:nvSpPr>
          <p:spPr>
            <a:xfrm>
              <a:off x="2817936" y="4527036"/>
              <a:ext cx="1190138" cy="1190138"/>
            </a:xfrm>
            <a:prstGeom prst="ellipse">
              <a:avLst/>
            </a:prstGeom>
            <a:solidFill>
              <a:schemeClr val="bg1"/>
            </a:solidFill>
            <a:ln w="44450"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6" name="타원 85">
              <a:extLst>
                <a:ext uri="{FF2B5EF4-FFF2-40B4-BE49-F238E27FC236}">
                  <a16:creationId xmlns:a16="http://schemas.microsoft.com/office/drawing/2014/main" id="{BC8790A4-30ED-4C82-BAA8-C00248BC9789}"/>
                </a:ext>
              </a:extLst>
            </p:cNvPr>
            <p:cNvSpPr/>
            <p:nvPr/>
          </p:nvSpPr>
          <p:spPr>
            <a:xfrm>
              <a:off x="775376" y="4541653"/>
              <a:ext cx="1190138" cy="1190138"/>
            </a:xfrm>
            <a:prstGeom prst="ellipse">
              <a:avLst/>
            </a:prstGeom>
            <a:solidFill>
              <a:schemeClr val="bg1"/>
            </a:solidFill>
            <a:ln w="44450"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72A59F7-2014-4251-A8A9-7C7BCFC95B7C}"/>
                </a:ext>
              </a:extLst>
            </p:cNvPr>
            <p:cNvSpPr txBox="1"/>
            <p:nvPr/>
          </p:nvSpPr>
          <p:spPr>
            <a:xfrm>
              <a:off x="3115393" y="2838225"/>
              <a:ext cx="654539" cy="7109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ko-KR" altLang="en-US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낯선</a:t>
              </a:r>
              <a:r>
                <a:rPr lang="en-US" altLang="ko-KR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사람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5E579B3-D666-49A8-8F88-DD9DDACFB6E7}"/>
                </a:ext>
              </a:extLst>
            </p:cNvPr>
            <p:cNvSpPr txBox="1"/>
            <p:nvPr/>
          </p:nvSpPr>
          <p:spPr>
            <a:xfrm>
              <a:off x="769323" y="4859229"/>
              <a:ext cx="1218796" cy="7109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예측 못한 </a:t>
              </a:r>
              <a:r>
                <a:rPr lang="en-US" altLang="ko-KR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상황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D9F0F1C-D613-4F4C-AE2E-16A4205BFB45}"/>
                </a:ext>
              </a:extLst>
            </p:cNvPr>
            <p:cNvSpPr txBox="1"/>
            <p:nvPr/>
          </p:nvSpPr>
          <p:spPr>
            <a:xfrm>
              <a:off x="3095971" y="4838788"/>
              <a:ext cx="654539" cy="7109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000" b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r>
                <a:rPr lang="ko-KR" altLang="en-US" sz="1800" dirty="0"/>
                <a:t>일과</a:t>
              </a:r>
              <a:r>
                <a:rPr lang="en-US" altLang="ko-KR" sz="1800" dirty="0"/>
                <a:t/>
              </a:r>
              <a:br>
                <a:rPr lang="en-US" altLang="ko-KR" sz="1800" dirty="0"/>
              </a:br>
              <a:r>
                <a:rPr lang="ko-KR" altLang="en-US" sz="1800" dirty="0"/>
                <a:t>조정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28041A9-10E4-466C-BE7B-3868E4AC0A27}"/>
                </a:ext>
              </a:extLst>
            </p:cNvPr>
            <p:cNvSpPr txBox="1"/>
            <p:nvPr/>
          </p:nvSpPr>
          <p:spPr>
            <a:xfrm>
              <a:off x="1049837" y="2841464"/>
              <a:ext cx="710964" cy="7109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ko-KR" altLang="en-US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낯선 </a:t>
              </a:r>
              <a:r>
                <a:rPr lang="en-US" altLang="ko-KR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장소</a:t>
              </a:r>
            </a:p>
          </p:txBody>
        </p:sp>
      </p:grpSp>
      <p:pic>
        <p:nvPicPr>
          <p:cNvPr id="91" name="그림 90">
            <a:extLst>
              <a:ext uri="{FF2B5EF4-FFF2-40B4-BE49-F238E27FC236}">
                <a16:creationId xmlns:a16="http://schemas.microsoft.com/office/drawing/2014/main" id="{EB05E1BC-0A0B-4D4C-A44C-EB1BE94F5340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99022" y="3999377"/>
            <a:ext cx="4114057" cy="168098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6C76F6F2-39D8-4B5C-A78C-9E5A50D5A338}"/>
              </a:ext>
            </a:extLst>
          </p:cNvPr>
          <p:cNvGrpSpPr/>
          <p:nvPr/>
        </p:nvGrpSpPr>
        <p:grpSpPr>
          <a:xfrm>
            <a:off x="816346" y="1563033"/>
            <a:ext cx="3179028" cy="465064"/>
            <a:chOff x="816346" y="1563033"/>
            <a:chExt cx="3179028" cy="465064"/>
          </a:xfrm>
        </p:grpSpPr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0787CE3B-ECC2-4775-B3E8-0E3CF3A34B7B}"/>
                </a:ext>
              </a:extLst>
            </p:cNvPr>
            <p:cNvSpPr txBox="1"/>
            <p:nvPr/>
          </p:nvSpPr>
          <p:spPr>
            <a:xfrm>
              <a:off x="816346" y="1564733"/>
              <a:ext cx="3179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20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</a:lstStyle>
            <a:p>
              <a:r>
                <a:rPr lang="ko-KR" altLang="en-US" sz="2400" dirty="0">
                  <a:solidFill>
                    <a:schemeClr val="accent4">
                      <a:lumMod val="75000"/>
                    </a:schemeClr>
                  </a:solidFill>
                </a:rPr>
                <a:t>불안감은 낮추고</a:t>
              </a:r>
            </a:p>
          </p:txBody>
        </p:sp>
        <p:sp>
          <p:nvSpPr>
            <p:cNvPr id="36" name="왼쪽 대괄호 35">
              <a:extLst>
                <a:ext uri="{FF2B5EF4-FFF2-40B4-BE49-F238E27FC236}">
                  <a16:creationId xmlns:a16="http://schemas.microsoft.com/office/drawing/2014/main" id="{4FBEAD83-527B-4B6E-9BA3-3BEA1072ED18}"/>
                </a:ext>
              </a:extLst>
            </p:cNvPr>
            <p:cNvSpPr/>
            <p:nvPr/>
          </p:nvSpPr>
          <p:spPr>
            <a:xfrm>
              <a:off x="1053912" y="1563033"/>
              <a:ext cx="115942" cy="465064"/>
            </a:xfrm>
            <a:prstGeom prst="leftBracket">
              <a:avLst>
                <a:gd name="adj" fmla="val 0"/>
              </a:avLst>
            </a:prstGeom>
            <a:ln w="508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7" name="왼쪽 대괄호 36">
              <a:extLst>
                <a:ext uri="{FF2B5EF4-FFF2-40B4-BE49-F238E27FC236}">
                  <a16:creationId xmlns:a16="http://schemas.microsoft.com/office/drawing/2014/main" id="{ABE7ADB1-9D21-4462-8EFC-FBDBB6B924A0}"/>
                </a:ext>
              </a:extLst>
            </p:cNvPr>
            <p:cNvSpPr/>
            <p:nvPr/>
          </p:nvSpPr>
          <p:spPr>
            <a:xfrm flipH="1">
              <a:off x="3621956" y="1563033"/>
              <a:ext cx="115942" cy="465064"/>
            </a:xfrm>
            <a:prstGeom prst="leftBracket">
              <a:avLst>
                <a:gd name="adj" fmla="val 0"/>
              </a:avLst>
            </a:prstGeom>
            <a:ln w="508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20BFBF92-8082-4E2A-B90F-F29FE9C4EE33}"/>
              </a:ext>
            </a:extLst>
          </p:cNvPr>
          <p:cNvGrpSpPr/>
          <p:nvPr/>
        </p:nvGrpSpPr>
        <p:grpSpPr>
          <a:xfrm>
            <a:off x="5275625" y="1563033"/>
            <a:ext cx="3035870" cy="465064"/>
            <a:chOff x="5275625" y="1563033"/>
            <a:chExt cx="3035870" cy="465064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7ADA53CD-1A0B-49E0-869C-56532BA36040}"/>
                </a:ext>
              </a:extLst>
            </p:cNvPr>
            <p:cNvSpPr txBox="1"/>
            <p:nvPr/>
          </p:nvSpPr>
          <p:spPr>
            <a:xfrm>
              <a:off x="5335464" y="1564733"/>
              <a:ext cx="29122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20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</a:lstStyle>
            <a:p>
              <a:r>
                <a:rPr lang="ko-KR" altLang="en-US" sz="2400" dirty="0">
                  <a:solidFill>
                    <a:schemeClr val="accent1">
                      <a:lumMod val="75000"/>
                    </a:schemeClr>
                  </a:solidFill>
                </a:rPr>
                <a:t>일상생활에도 도움을</a:t>
              </a:r>
            </a:p>
          </p:txBody>
        </p:sp>
        <p:sp>
          <p:nvSpPr>
            <p:cNvPr id="38" name="왼쪽 대괄호 37">
              <a:extLst>
                <a:ext uri="{FF2B5EF4-FFF2-40B4-BE49-F238E27FC236}">
                  <a16:creationId xmlns:a16="http://schemas.microsoft.com/office/drawing/2014/main" id="{64FAD5B6-F097-4FB9-9A71-17D6135EED2B}"/>
                </a:ext>
              </a:extLst>
            </p:cNvPr>
            <p:cNvSpPr/>
            <p:nvPr/>
          </p:nvSpPr>
          <p:spPr>
            <a:xfrm>
              <a:off x="5275625" y="1563033"/>
              <a:ext cx="115942" cy="465064"/>
            </a:xfrm>
            <a:prstGeom prst="leftBracket">
              <a:avLst>
                <a:gd name="adj" fmla="val 0"/>
              </a:avLst>
            </a:prstGeom>
            <a:ln w="508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9" name="왼쪽 대괄호 38">
              <a:extLst>
                <a:ext uri="{FF2B5EF4-FFF2-40B4-BE49-F238E27FC236}">
                  <a16:creationId xmlns:a16="http://schemas.microsoft.com/office/drawing/2014/main" id="{23EFB1C8-1E61-41EE-8AAB-7BD2FFEF2F82}"/>
                </a:ext>
              </a:extLst>
            </p:cNvPr>
            <p:cNvSpPr/>
            <p:nvPr/>
          </p:nvSpPr>
          <p:spPr>
            <a:xfrm flipH="1">
              <a:off x="8195553" y="1563033"/>
              <a:ext cx="115942" cy="465064"/>
            </a:xfrm>
            <a:prstGeom prst="leftBracket">
              <a:avLst>
                <a:gd name="adj" fmla="val 0"/>
              </a:avLst>
            </a:prstGeom>
            <a:ln w="508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546E93DB-44C7-4F7B-926E-3DF7F65D9D1C}"/>
              </a:ext>
            </a:extLst>
          </p:cNvPr>
          <p:cNvGrpSpPr/>
          <p:nvPr/>
        </p:nvGrpSpPr>
        <p:grpSpPr>
          <a:xfrm>
            <a:off x="5007800" y="2459936"/>
            <a:ext cx="3649580" cy="3411527"/>
            <a:chOff x="5007800" y="2459936"/>
            <a:chExt cx="3649580" cy="3411527"/>
          </a:xfrm>
        </p:grpSpPr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30F0E88B-B077-4638-A8F2-3C64C0389F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47927" y="4185759"/>
              <a:ext cx="384597" cy="497864"/>
            </a:xfrm>
            <a:prstGeom prst="line">
              <a:avLst/>
            </a:prstGeom>
            <a:ln w="476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641024D0-50F1-4F30-8972-B5BDB12C2758}"/>
                </a:ext>
              </a:extLst>
            </p:cNvPr>
            <p:cNvCxnSpPr>
              <a:cxnSpLocks/>
            </p:cNvCxnSpPr>
            <p:nvPr/>
          </p:nvCxnSpPr>
          <p:spPr>
            <a:xfrm>
              <a:off x="7304392" y="4185759"/>
              <a:ext cx="384597" cy="497864"/>
            </a:xfrm>
            <a:prstGeom prst="line">
              <a:avLst/>
            </a:prstGeom>
            <a:ln w="476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202F9DF0-E247-4AC0-BE23-3B8ABF8731FA}"/>
                </a:ext>
              </a:extLst>
            </p:cNvPr>
            <p:cNvGrpSpPr/>
            <p:nvPr/>
          </p:nvGrpSpPr>
          <p:grpSpPr>
            <a:xfrm>
              <a:off x="5700658" y="2459936"/>
              <a:ext cx="2254954" cy="2254954"/>
              <a:chOff x="5814176" y="2402950"/>
              <a:chExt cx="2254954" cy="2254954"/>
            </a:xfrm>
          </p:grpSpPr>
          <p:sp>
            <p:nvSpPr>
              <p:cNvPr id="7" name="타원 6">
                <a:extLst>
                  <a:ext uri="{FF2B5EF4-FFF2-40B4-BE49-F238E27FC236}">
                    <a16:creationId xmlns:a16="http://schemas.microsoft.com/office/drawing/2014/main" id="{B08F77E1-33C3-423F-8EF3-0585C03D34D7}"/>
                  </a:ext>
                </a:extLst>
              </p:cNvPr>
              <p:cNvSpPr/>
              <p:nvPr/>
            </p:nvSpPr>
            <p:spPr>
              <a:xfrm>
                <a:off x="5914906" y="2495980"/>
                <a:ext cx="2053496" cy="2053496"/>
              </a:xfrm>
              <a:prstGeom prst="ellipse">
                <a:avLst/>
              </a:prstGeom>
              <a:gradFill flip="none" rotWithShape="1">
                <a:gsLst>
                  <a:gs pos="60000">
                    <a:srgbClr val="3A99B2"/>
                  </a:gs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443CE57C-241B-4BE9-B015-DDB1F46C48D2}"/>
                  </a:ext>
                </a:extLst>
              </p:cNvPr>
              <p:cNvSpPr/>
              <p:nvPr/>
            </p:nvSpPr>
            <p:spPr>
              <a:xfrm>
                <a:off x="6061445" y="3205010"/>
                <a:ext cx="17604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 latinLnBrk="1"/>
                <a:r>
                  <a:rPr lang="ko-KR" altLang="en-US" sz="2200" b="1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/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일상 생활에서</a:t>
                </a:r>
                <a:endParaRPr lang="en-US" altLang="ko-KR" sz="22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</a:endParaRPr>
              </a:p>
              <a:p>
                <a:pPr algn="ctr" defTabSz="914400" latinLnBrk="1"/>
                <a:r>
                  <a:rPr lang="ko-KR" altLang="en-US" sz="2200" b="1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/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부족한 부분 </a:t>
                </a:r>
                <a:endParaRPr lang="en-US" altLang="ko-KR" sz="22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</a:endParaRPr>
              </a:p>
            </p:txBody>
          </p:sp>
          <p:sp>
            <p:nvSpPr>
              <p:cNvPr id="121" name="타원 120">
                <a:extLst>
                  <a:ext uri="{FF2B5EF4-FFF2-40B4-BE49-F238E27FC236}">
                    <a16:creationId xmlns:a16="http://schemas.microsoft.com/office/drawing/2014/main" id="{F17438AB-B0A1-455D-8F6F-AC21F7E37111}"/>
                  </a:ext>
                </a:extLst>
              </p:cNvPr>
              <p:cNvSpPr/>
              <p:nvPr/>
            </p:nvSpPr>
            <p:spPr>
              <a:xfrm>
                <a:off x="5814176" y="2402950"/>
                <a:ext cx="2254954" cy="2254954"/>
              </a:xfrm>
              <a:prstGeom prst="ellipse">
                <a:avLst/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87" name="타원 86">
              <a:extLst>
                <a:ext uri="{FF2B5EF4-FFF2-40B4-BE49-F238E27FC236}">
                  <a16:creationId xmlns:a16="http://schemas.microsoft.com/office/drawing/2014/main" id="{B98DFC9C-C30E-459A-A6E2-43E9749D5027}"/>
                </a:ext>
              </a:extLst>
            </p:cNvPr>
            <p:cNvSpPr/>
            <p:nvPr/>
          </p:nvSpPr>
          <p:spPr>
            <a:xfrm>
              <a:off x="5007800" y="4562311"/>
              <a:ext cx="1309152" cy="1309152"/>
            </a:xfrm>
            <a:prstGeom prst="ellipse">
              <a:avLst/>
            </a:prstGeom>
            <a:solidFill>
              <a:schemeClr val="bg1"/>
            </a:solidFill>
            <a:ln w="4445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8" name="타원 87">
              <a:extLst>
                <a:ext uri="{FF2B5EF4-FFF2-40B4-BE49-F238E27FC236}">
                  <a16:creationId xmlns:a16="http://schemas.microsoft.com/office/drawing/2014/main" id="{6933C86C-71DF-4578-90AF-99BD81133DED}"/>
                </a:ext>
              </a:extLst>
            </p:cNvPr>
            <p:cNvSpPr/>
            <p:nvPr/>
          </p:nvSpPr>
          <p:spPr>
            <a:xfrm>
              <a:off x="7348228" y="4562311"/>
              <a:ext cx="1309152" cy="1309152"/>
            </a:xfrm>
            <a:prstGeom prst="ellipse">
              <a:avLst/>
            </a:prstGeom>
            <a:solidFill>
              <a:schemeClr val="bg1"/>
            </a:solidFill>
            <a:ln w="4445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109" name="그래픽 108">
              <a:extLst>
                <a:ext uri="{FF2B5EF4-FFF2-40B4-BE49-F238E27FC236}">
                  <a16:creationId xmlns:a16="http://schemas.microsoft.com/office/drawing/2014/main" id="{F6CE0B53-84A6-4F99-BDFC-ADC93F2853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b="17426"/>
            <a:stretch/>
          </p:blipFill>
          <p:spPr>
            <a:xfrm>
              <a:off x="7770641" y="4712954"/>
              <a:ext cx="448330" cy="435124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62DB59C-48CD-4EDA-A776-7A274DC3178D}"/>
                </a:ext>
              </a:extLst>
            </p:cNvPr>
            <p:cNvSpPr txBox="1"/>
            <p:nvPr/>
          </p:nvSpPr>
          <p:spPr>
            <a:xfrm>
              <a:off x="7493882" y="5159604"/>
              <a:ext cx="1005403" cy="57361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b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 algn="ctr">
                <a:lnSpc>
                  <a:spcPct val="85000"/>
                </a:lnSpc>
              </a:pPr>
              <a:r>
                <a:rPr lang="ko-KR" altLang="en-US" dirty="0">
                  <a:solidFill>
                    <a:schemeClr val="accent1">
                      <a:lumMod val="75000"/>
                    </a:schemeClr>
                  </a:solidFill>
                </a:rPr>
                <a:t>대중교통</a:t>
              </a:r>
              <a:r>
                <a:rPr lang="en-US" altLang="ko-KR" dirty="0">
                  <a:solidFill>
                    <a:schemeClr val="accent1">
                      <a:lumMod val="75000"/>
                    </a:schemeClr>
                  </a:solidFill>
                </a:rPr>
                <a:t/>
              </a:r>
              <a:br>
                <a:rPr lang="en-US" altLang="ko-KR" dirty="0">
                  <a:solidFill>
                    <a:schemeClr val="accent1">
                      <a:lumMod val="75000"/>
                    </a:schemeClr>
                  </a:solidFill>
                </a:rPr>
              </a:br>
              <a:r>
                <a:rPr lang="ko-KR" altLang="en-US" dirty="0">
                  <a:solidFill>
                    <a:schemeClr val="accent1">
                      <a:lumMod val="75000"/>
                    </a:schemeClr>
                  </a:solidFill>
                </a:rPr>
                <a:t>이용</a:t>
              </a:r>
            </a:p>
          </p:txBody>
        </p:sp>
        <p:sp>
          <p:nvSpPr>
            <p:cNvPr id="110" name="Freeform 25">
              <a:extLst>
                <a:ext uri="{FF2B5EF4-FFF2-40B4-BE49-F238E27FC236}">
                  <a16:creationId xmlns:a16="http://schemas.microsoft.com/office/drawing/2014/main" id="{3E2CEE50-5C66-4437-89D5-0F13913846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1198" y="4766837"/>
              <a:ext cx="484150" cy="437647"/>
            </a:xfrm>
            <a:custGeom>
              <a:avLst/>
              <a:gdLst>
                <a:gd name="T0" fmla="*/ 2 w 5486"/>
                <a:gd name="T1" fmla="*/ 870 h 4966"/>
                <a:gd name="T2" fmla="*/ 1829 w 5486"/>
                <a:gd name="T3" fmla="*/ 1703 h 4966"/>
                <a:gd name="T4" fmla="*/ 3553 w 5486"/>
                <a:gd name="T5" fmla="*/ 1115 h 4966"/>
                <a:gd name="T6" fmla="*/ 1829 w 5486"/>
                <a:gd name="T7" fmla="*/ 3 h 4966"/>
                <a:gd name="T8" fmla="*/ 1829 w 5486"/>
                <a:gd name="T9" fmla="*/ 3138 h 4966"/>
                <a:gd name="T10" fmla="*/ 5486 w 5486"/>
                <a:gd name="T11" fmla="*/ 3138 h 4966"/>
                <a:gd name="T12" fmla="*/ 2 w 5486"/>
                <a:gd name="T13" fmla="*/ 1393 h 4966"/>
                <a:gd name="T14" fmla="*/ 502 w 5486"/>
                <a:gd name="T15" fmla="*/ 2207 h 4966"/>
                <a:gd name="T16" fmla="*/ 2012 w 5486"/>
                <a:gd name="T17" fmla="*/ 1958 h 4966"/>
                <a:gd name="T18" fmla="*/ 384 w 5486"/>
                <a:gd name="T19" fmla="*/ 1658 h 4966"/>
                <a:gd name="T20" fmla="*/ 2 w 5486"/>
                <a:gd name="T21" fmla="*/ 2176 h 4966"/>
                <a:gd name="T22" fmla="*/ 502 w 5486"/>
                <a:gd name="T23" fmla="*/ 2991 h 4966"/>
                <a:gd name="T24" fmla="*/ 1633 w 5486"/>
                <a:gd name="T25" fmla="*/ 3138 h 4966"/>
                <a:gd name="T26" fmla="*/ 384 w 5486"/>
                <a:gd name="T27" fmla="*/ 2440 h 4966"/>
                <a:gd name="T28" fmla="*/ 4700 w 5486"/>
                <a:gd name="T29" fmla="*/ 2276 h 4966"/>
                <a:gd name="T30" fmla="*/ 4698 w 5486"/>
                <a:gd name="T31" fmla="*/ 2876 h 4966"/>
                <a:gd name="T32" fmla="*/ 4900 w 5486"/>
                <a:gd name="T33" fmla="*/ 3007 h 4966"/>
                <a:gd name="T34" fmla="*/ 4617 w 5486"/>
                <a:gd name="T35" fmla="*/ 3138 h 4966"/>
                <a:gd name="T36" fmla="*/ 4637 w 5486"/>
                <a:gd name="T37" fmla="*/ 3334 h 4966"/>
                <a:gd name="T38" fmla="*/ 4637 w 5486"/>
                <a:gd name="T39" fmla="*/ 3595 h 4966"/>
                <a:gd name="T40" fmla="*/ 4304 w 5486"/>
                <a:gd name="T41" fmla="*/ 4154 h 4966"/>
                <a:gd name="T42" fmla="*/ 4055 w 5486"/>
                <a:gd name="T43" fmla="*/ 4154 h 4966"/>
                <a:gd name="T44" fmla="*/ 3431 w 5486"/>
                <a:gd name="T45" fmla="*/ 3595 h 4966"/>
                <a:gd name="T46" fmla="*/ 3135 w 5486"/>
                <a:gd name="T47" fmla="*/ 4246 h 4966"/>
                <a:gd name="T48" fmla="*/ 2839 w 5486"/>
                <a:gd name="T49" fmla="*/ 3595 h 4966"/>
                <a:gd name="T50" fmla="*/ 2541 w 5486"/>
                <a:gd name="T51" fmla="*/ 3470 h 4966"/>
                <a:gd name="T52" fmla="*/ 2757 w 5486"/>
                <a:gd name="T53" fmla="*/ 3334 h 4966"/>
                <a:gd name="T54" fmla="*/ 2547 w 5486"/>
                <a:gd name="T55" fmla="*/ 3138 h 4966"/>
                <a:gd name="T56" fmla="*/ 2535 w 5486"/>
                <a:gd name="T57" fmla="*/ 2876 h 4966"/>
                <a:gd name="T58" fmla="*/ 2488 w 5486"/>
                <a:gd name="T59" fmla="*/ 2456 h 4966"/>
                <a:gd name="T60" fmla="*/ 2737 w 5486"/>
                <a:gd name="T61" fmla="*/ 2381 h 4966"/>
                <a:gd name="T62" fmla="*/ 3380 w 5486"/>
                <a:gd name="T63" fmla="*/ 2876 h 4966"/>
                <a:gd name="T64" fmla="*/ 3657 w 5486"/>
                <a:gd name="T65" fmla="*/ 2289 h 4966"/>
                <a:gd name="T66" fmla="*/ 3935 w 5486"/>
                <a:gd name="T67" fmla="*/ 2876 h 4966"/>
                <a:gd name="T68" fmla="*/ 4578 w 5486"/>
                <a:gd name="T69" fmla="*/ 2381 h 4966"/>
                <a:gd name="T70" fmla="*/ 3657 w 5486"/>
                <a:gd name="T71" fmla="*/ 2860 h 4966"/>
                <a:gd name="T72" fmla="*/ 3661 w 5486"/>
                <a:gd name="T73" fmla="*/ 2876 h 4966"/>
                <a:gd name="T74" fmla="*/ 2 w 5486"/>
                <a:gd name="T75" fmla="*/ 2960 h 4966"/>
                <a:gd name="T76" fmla="*/ 502 w 5486"/>
                <a:gd name="T77" fmla="*/ 3775 h 4966"/>
                <a:gd name="T78" fmla="*/ 1669 w 5486"/>
                <a:gd name="T79" fmla="*/ 3526 h 4966"/>
                <a:gd name="T80" fmla="*/ 2 w 5486"/>
                <a:gd name="T81" fmla="*/ 2960 h 4966"/>
                <a:gd name="T82" fmla="*/ 3031 w 5486"/>
                <a:gd name="T83" fmla="*/ 3334 h 4966"/>
                <a:gd name="T84" fmla="*/ 3300 w 5486"/>
                <a:gd name="T85" fmla="*/ 3138 h 4966"/>
                <a:gd name="T86" fmla="*/ 3572 w 5486"/>
                <a:gd name="T87" fmla="*/ 3138 h 4966"/>
                <a:gd name="T88" fmla="*/ 3802 w 5486"/>
                <a:gd name="T89" fmla="*/ 3334 h 4966"/>
                <a:gd name="T90" fmla="*/ 3572 w 5486"/>
                <a:gd name="T91" fmla="*/ 3138 h 4966"/>
                <a:gd name="T92" fmla="*/ 4076 w 5486"/>
                <a:gd name="T93" fmla="*/ 3334 h 4966"/>
                <a:gd name="T94" fmla="*/ 4345 w 5486"/>
                <a:gd name="T95" fmla="*/ 3138 h 4966"/>
                <a:gd name="T96" fmla="*/ 3110 w 5486"/>
                <a:gd name="T97" fmla="*/ 3595 h 4966"/>
                <a:gd name="T98" fmla="*/ 3159 w 5486"/>
                <a:gd name="T99" fmla="*/ 3595 h 4966"/>
                <a:gd name="T100" fmla="*/ 4155 w 5486"/>
                <a:gd name="T101" fmla="*/ 3595 h 4966"/>
                <a:gd name="T102" fmla="*/ 4204 w 5486"/>
                <a:gd name="T103" fmla="*/ 3595 h 4966"/>
                <a:gd name="T104" fmla="*/ 0 w 5486"/>
                <a:gd name="T105" fmla="*/ 3744 h 4966"/>
                <a:gd name="T106" fmla="*/ 1829 w 5486"/>
                <a:gd name="T107" fmla="*/ 4966 h 4966"/>
                <a:gd name="T108" fmla="*/ 2004 w 5486"/>
                <a:gd name="T109" fmla="*/ 4307 h 4966"/>
                <a:gd name="T110" fmla="*/ 384 w 5486"/>
                <a:gd name="T111" fmla="*/ 4007 h 4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86" h="4966">
                  <a:moveTo>
                    <a:pt x="1829" y="3"/>
                  </a:moveTo>
                  <a:cubicBezTo>
                    <a:pt x="850" y="3"/>
                    <a:pt x="51" y="387"/>
                    <a:pt x="2" y="870"/>
                  </a:cubicBezTo>
                  <a:cubicBezTo>
                    <a:pt x="29" y="1141"/>
                    <a:pt x="316" y="1329"/>
                    <a:pt x="502" y="1425"/>
                  </a:cubicBezTo>
                  <a:cubicBezTo>
                    <a:pt x="833" y="1593"/>
                    <a:pt x="1305" y="1703"/>
                    <a:pt x="1829" y="1703"/>
                  </a:cubicBezTo>
                  <a:cubicBezTo>
                    <a:pt x="1976" y="1703"/>
                    <a:pt x="2120" y="1693"/>
                    <a:pt x="2257" y="1676"/>
                  </a:cubicBezTo>
                  <a:cubicBezTo>
                    <a:pt x="2598" y="1350"/>
                    <a:pt x="3051" y="1141"/>
                    <a:pt x="3553" y="1115"/>
                  </a:cubicBezTo>
                  <a:cubicBezTo>
                    <a:pt x="3603" y="1037"/>
                    <a:pt x="3647" y="954"/>
                    <a:pt x="3655" y="874"/>
                  </a:cubicBezTo>
                  <a:cubicBezTo>
                    <a:pt x="3556" y="164"/>
                    <a:pt x="2322" y="0"/>
                    <a:pt x="1829" y="3"/>
                  </a:cubicBezTo>
                  <a:close/>
                  <a:moveTo>
                    <a:pt x="3657" y="1309"/>
                  </a:moveTo>
                  <a:cubicBezTo>
                    <a:pt x="2647" y="1309"/>
                    <a:pt x="1829" y="2128"/>
                    <a:pt x="1829" y="3138"/>
                  </a:cubicBezTo>
                  <a:cubicBezTo>
                    <a:pt x="1829" y="4148"/>
                    <a:pt x="2647" y="4966"/>
                    <a:pt x="3657" y="4966"/>
                  </a:cubicBezTo>
                  <a:cubicBezTo>
                    <a:pt x="4667" y="4966"/>
                    <a:pt x="5486" y="4148"/>
                    <a:pt x="5486" y="3138"/>
                  </a:cubicBezTo>
                  <a:cubicBezTo>
                    <a:pt x="5486" y="2128"/>
                    <a:pt x="4667" y="1309"/>
                    <a:pt x="3657" y="1309"/>
                  </a:cubicBezTo>
                  <a:close/>
                  <a:moveTo>
                    <a:pt x="2" y="1393"/>
                  </a:moveTo>
                  <a:cubicBezTo>
                    <a:pt x="2" y="1660"/>
                    <a:pt x="2" y="1660"/>
                    <a:pt x="2" y="1660"/>
                  </a:cubicBezTo>
                  <a:cubicBezTo>
                    <a:pt x="22" y="1852"/>
                    <a:pt x="192" y="2050"/>
                    <a:pt x="502" y="2207"/>
                  </a:cubicBezTo>
                  <a:cubicBezTo>
                    <a:pt x="814" y="2365"/>
                    <a:pt x="1253" y="2471"/>
                    <a:pt x="1741" y="2483"/>
                  </a:cubicBezTo>
                  <a:cubicBezTo>
                    <a:pt x="1805" y="2294"/>
                    <a:pt x="1898" y="2117"/>
                    <a:pt x="2012" y="1958"/>
                  </a:cubicBezTo>
                  <a:cubicBezTo>
                    <a:pt x="1952" y="1961"/>
                    <a:pt x="1891" y="1962"/>
                    <a:pt x="1829" y="1962"/>
                  </a:cubicBezTo>
                  <a:cubicBezTo>
                    <a:pt x="1270" y="1962"/>
                    <a:pt x="762" y="1850"/>
                    <a:pt x="384" y="1658"/>
                  </a:cubicBezTo>
                  <a:cubicBezTo>
                    <a:pt x="236" y="1583"/>
                    <a:pt x="106" y="1493"/>
                    <a:pt x="2" y="1393"/>
                  </a:cubicBezTo>
                  <a:close/>
                  <a:moveTo>
                    <a:pt x="2" y="2176"/>
                  </a:moveTo>
                  <a:cubicBezTo>
                    <a:pt x="2" y="2444"/>
                    <a:pt x="2" y="2444"/>
                    <a:pt x="2" y="2444"/>
                  </a:cubicBezTo>
                  <a:cubicBezTo>
                    <a:pt x="22" y="2636"/>
                    <a:pt x="192" y="2834"/>
                    <a:pt x="502" y="2991"/>
                  </a:cubicBezTo>
                  <a:cubicBezTo>
                    <a:pt x="792" y="3137"/>
                    <a:pt x="1190" y="3241"/>
                    <a:pt x="1637" y="3264"/>
                  </a:cubicBezTo>
                  <a:cubicBezTo>
                    <a:pt x="1634" y="3222"/>
                    <a:pt x="1633" y="3180"/>
                    <a:pt x="1633" y="3138"/>
                  </a:cubicBezTo>
                  <a:cubicBezTo>
                    <a:pt x="1633" y="3002"/>
                    <a:pt x="1646" y="2870"/>
                    <a:pt x="1672" y="2742"/>
                  </a:cubicBezTo>
                  <a:cubicBezTo>
                    <a:pt x="1175" y="2722"/>
                    <a:pt x="726" y="2613"/>
                    <a:pt x="384" y="2440"/>
                  </a:cubicBezTo>
                  <a:cubicBezTo>
                    <a:pt x="236" y="2365"/>
                    <a:pt x="106" y="2277"/>
                    <a:pt x="2" y="2176"/>
                  </a:cubicBezTo>
                  <a:close/>
                  <a:moveTo>
                    <a:pt x="4700" y="2276"/>
                  </a:moveTo>
                  <a:cubicBezTo>
                    <a:pt x="4787" y="2273"/>
                    <a:pt x="4860" y="2375"/>
                    <a:pt x="4827" y="2456"/>
                  </a:cubicBezTo>
                  <a:cubicBezTo>
                    <a:pt x="4698" y="2876"/>
                    <a:pt x="4698" y="2876"/>
                    <a:pt x="4698" y="2876"/>
                  </a:cubicBezTo>
                  <a:cubicBezTo>
                    <a:pt x="4768" y="2876"/>
                    <a:pt x="4768" y="2876"/>
                    <a:pt x="4768" y="2876"/>
                  </a:cubicBezTo>
                  <a:cubicBezTo>
                    <a:pt x="4837" y="2876"/>
                    <a:pt x="4900" y="2938"/>
                    <a:pt x="4900" y="3007"/>
                  </a:cubicBezTo>
                  <a:cubicBezTo>
                    <a:pt x="4900" y="3076"/>
                    <a:pt x="4837" y="3139"/>
                    <a:pt x="4768" y="3138"/>
                  </a:cubicBezTo>
                  <a:cubicBezTo>
                    <a:pt x="4617" y="3138"/>
                    <a:pt x="4617" y="3138"/>
                    <a:pt x="4617" y="3138"/>
                  </a:cubicBezTo>
                  <a:cubicBezTo>
                    <a:pt x="4557" y="3334"/>
                    <a:pt x="4557" y="3334"/>
                    <a:pt x="4557" y="3334"/>
                  </a:cubicBezTo>
                  <a:cubicBezTo>
                    <a:pt x="4637" y="3334"/>
                    <a:pt x="4637" y="3334"/>
                    <a:pt x="4637" y="3334"/>
                  </a:cubicBezTo>
                  <a:cubicBezTo>
                    <a:pt x="4706" y="3333"/>
                    <a:pt x="4770" y="3395"/>
                    <a:pt x="4770" y="3464"/>
                  </a:cubicBezTo>
                  <a:cubicBezTo>
                    <a:pt x="4770" y="3533"/>
                    <a:pt x="4706" y="3596"/>
                    <a:pt x="4637" y="3595"/>
                  </a:cubicBezTo>
                  <a:cubicBezTo>
                    <a:pt x="4476" y="3595"/>
                    <a:pt x="4476" y="3595"/>
                    <a:pt x="4476" y="3595"/>
                  </a:cubicBezTo>
                  <a:cubicBezTo>
                    <a:pt x="4304" y="4154"/>
                    <a:pt x="4304" y="4154"/>
                    <a:pt x="4304" y="4154"/>
                  </a:cubicBezTo>
                  <a:cubicBezTo>
                    <a:pt x="4288" y="4207"/>
                    <a:pt x="4235" y="4246"/>
                    <a:pt x="4180" y="4246"/>
                  </a:cubicBezTo>
                  <a:cubicBezTo>
                    <a:pt x="4125" y="4246"/>
                    <a:pt x="4072" y="4207"/>
                    <a:pt x="4055" y="4154"/>
                  </a:cubicBezTo>
                  <a:cubicBezTo>
                    <a:pt x="3884" y="3595"/>
                    <a:pt x="3884" y="3595"/>
                    <a:pt x="3884" y="3595"/>
                  </a:cubicBezTo>
                  <a:cubicBezTo>
                    <a:pt x="3431" y="3595"/>
                    <a:pt x="3431" y="3595"/>
                    <a:pt x="3431" y="3595"/>
                  </a:cubicBezTo>
                  <a:cubicBezTo>
                    <a:pt x="3259" y="4154"/>
                    <a:pt x="3259" y="4154"/>
                    <a:pt x="3259" y="4154"/>
                  </a:cubicBezTo>
                  <a:cubicBezTo>
                    <a:pt x="3243" y="4207"/>
                    <a:pt x="3190" y="4246"/>
                    <a:pt x="3135" y="4246"/>
                  </a:cubicBezTo>
                  <a:cubicBezTo>
                    <a:pt x="3080" y="4246"/>
                    <a:pt x="3027" y="4207"/>
                    <a:pt x="3010" y="4154"/>
                  </a:cubicBezTo>
                  <a:cubicBezTo>
                    <a:pt x="2839" y="3595"/>
                    <a:pt x="2839" y="3595"/>
                    <a:pt x="2839" y="3595"/>
                  </a:cubicBezTo>
                  <a:cubicBezTo>
                    <a:pt x="2678" y="3595"/>
                    <a:pt x="2678" y="3595"/>
                    <a:pt x="2678" y="3595"/>
                  </a:cubicBezTo>
                  <a:cubicBezTo>
                    <a:pt x="2609" y="3598"/>
                    <a:pt x="2544" y="3539"/>
                    <a:pt x="2541" y="3470"/>
                  </a:cubicBezTo>
                  <a:cubicBezTo>
                    <a:pt x="2538" y="3402"/>
                    <a:pt x="2597" y="3337"/>
                    <a:pt x="2665" y="3334"/>
                  </a:cubicBezTo>
                  <a:cubicBezTo>
                    <a:pt x="2695" y="3334"/>
                    <a:pt x="2727" y="3334"/>
                    <a:pt x="2757" y="3334"/>
                  </a:cubicBezTo>
                  <a:cubicBezTo>
                    <a:pt x="2698" y="3138"/>
                    <a:pt x="2698" y="3138"/>
                    <a:pt x="2698" y="3138"/>
                  </a:cubicBezTo>
                  <a:cubicBezTo>
                    <a:pt x="2547" y="3138"/>
                    <a:pt x="2547" y="3138"/>
                    <a:pt x="2547" y="3138"/>
                  </a:cubicBezTo>
                  <a:cubicBezTo>
                    <a:pt x="2479" y="3141"/>
                    <a:pt x="2414" y="3082"/>
                    <a:pt x="2410" y="3013"/>
                  </a:cubicBezTo>
                  <a:cubicBezTo>
                    <a:pt x="2407" y="2945"/>
                    <a:pt x="2466" y="2880"/>
                    <a:pt x="2535" y="2876"/>
                  </a:cubicBezTo>
                  <a:cubicBezTo>
                    <a:pt x="2561" y="2876"/>
                    <a:pt x="2590" y="2876"/>
                    <a:pt x="2616" y="2876"/>
                  </a:cubicBezTo>
                  <a:cubicBezTo>
                    <a:pt x="2488" y="2456"/>
                    <a:pt x="2488" y="2456"/>
                    <a:pt x="2488" y="2456"/>
                  </a:cubicBezTo>
                  <a:cubicBezTo>
                    <a:pt x="2465" y="2383"/>
                    <a:pt x="2520" y="2296"/>
                    <a:pt x="2596" y="2287"/>
                  </a:cubicBezTo>
                  <a:cubicBezTo>
                    <a:pt x="2657" y="2280"/>
                    <a:pt x="2720" y="2322"/>
                    <a:pt x="2737" y="2381"/>
                  </a:cubicBezTo>
                  <a:cubicBezTo>
                    <a:pt x="2890" y="2876"/>
                    <a:pt x="2890" y="2876"/>
                    <a:pt x="2890" y="2876"/>
                  </a:cubicBezTo>
                  <a:cubicBezTo>
                    <a:pt x="3380" y="2876"/>
                    <a:pt x="3380" y="2876"/>
                    <a:pt x="3380" y="2876"/>
                  </a:cubicBezTo>
                  <a:cubicBezTo>
                    <a:pt x="3533" y="2381"/>
                    <a:pt x="3533" y="2381"/>
                    <a:pt x="3533" y="2381"/>
                  </a:cubicBezTo>
                  <a:cubicBezTo>
                    <a:pt x="3550" y="2328"/>
                    <a:pt x="3602" y="2289"/>
                    <a:pt x="3657" y="2289"/>
                  </a:cubicBezTo>
                  <a:cubicBezTo>
                    <a:pt x="3712" y="2289"/>
                    <a:pt x="3765" y="2328"/>
                    <a:pt x="3782" y="2381"/>
                  </a:cubicBezTo>
                  <a:cubicBezTo>
                    <a:pt x="3935" y="2876"/>
                    <a:pt x="3935" y="2876"/>
                    <a:pt x="3935" y="2876"/>
                  </a:cubicBezTo>
                  <a:cubicBezTo>
                    <a:pt x="4425" y="2876"/>
                    <a:pt x="4425" y="2876"/>
                    <a:pt x="4425" y="2876"/>
                  </a:cubicBezTo>
                  <a:cubicBezTo>
                    <a:pt x="4578" y="2381"/>
                    <a:pt x="4578" y="2381"/>
                    <a:pt x="4578" y="2381"/>
                  </a:cubicBezTo>
                  <a:cubicBezTo>
                    <a:pt x="4589" y="2324"/>
                    <a:pt x="4643" y="2279"/>
                    <a:pt x="4700" y="2276"/>
                  </a:cubicBezTo>
                  <a:close/>
                  <a:moveTo>
                    <a:pt x="3657" y="2860"/>
                  </a:moveTo>
                  <a:cubicBezTo>
                    <a:pt x="3653" y="2876"/>
                    <a:pt x="3653" y="2876"/>
                    <a:pt x="3653" y="2876"/>
                  </a:cubicBezTo>
                  <a:cubicBezTo>
                    <a:pt x="3661" y="2876"/>
                    <a:pt x="3661" y="2876"/>
                    <a:pt x="3661" y="2876"/>
                  </a:cubicBezTo>
                  <a:lnTo>
                    <a:pt x="3657" y="2860"/>
                  </a:lnTo>
                  <a:close/>
                  <a:moveTo>
                    <a:pt x="2" y="2960"/>
                  </a:moveTo>
                  <a:cubicBezTo>
                    <a:pt x="2" y="3228"/>
                    <a:pt x="2" y="3228"/>
                    <a:pt x="2" y="3228"/>
                  </a:cubicBezTo>
                  <a:cubicBezTo>
                    <a:pt x="22" y="3420"/>
                    <a:pt x="192" y="3618"/>
                    <a:pt x="502" y="3775"/>
                  </a:cubicBezTo>
                  <a:cubicBezTo>
                    <a:pt x="961" y="3999"/>
                    <a:pt x="1438" y="4049"/>
                    <a:pt x="1851" y="4052"/>
                  </a:cubicBezTo>
                  <a:cubicBezTo>
                    <a:pt x="1768" y="3888"/>
                    <a:pt x="1706" y="3711"/>
                    <a:pt x="1669" y="3526"/>
                  </a:cubicBezTo>
                  <a:cubicBezTo>
                    <a:pt x="1174" y="3506"/>
                    <a:pt x="726" y="3397"/>
                    <a:pt x="384" y="3223"/>
                  </a:cubicBezTo>
                  <a:cubicBezTo>
                    <a:pt x="236" y="3149"/>
                    <a:pt x="106" y="3061"/>
                    <a:pt x="2" y="2960"/>
                  </a:cubicBezTo>
                  <a:close/>
                  <a:moveTo>
                    <a:pt x="2970" y="3138"/>
                  </a:moveTo>
                  <a:cubicBezTo>
                    <a:pt x="3031" y="3334"/>
                    <a:pt x="3031" y="3334"/>
                    <a:pt x="3031" y="3334"/>
                  </a:cubicBezTo>
                  <a:cubicBezTo>
                    <a:pt x="3239" y="3334"/>
                    <a:pt x="3239" y="3334"/>
                    <a:pt x="3239" y="3334"/>
                  </a:cubicBezTo>
                  <a:cubicBezTo>
                    <a:pt x="3300" y="3138"/>
                    <a:pt x="3300" y="3138"/>
                    <a:pt x="3300" y="3138"/>
                  </a:cubicBezTo>
                  <a:lnTo>
                    <a:pt x="2970" y="3138"/>
                  </a:lnTo>
                  <a:close/>
                  <a:moveTo>
                    <a:pt x="3572" y="3138"/>
                  </a:moveTo>
                  <a:cubicBezTo>
                    <a:pt x="3512" y="3334"/>
                    <a:pt x="3512" y="3334"/>
                    <a:pt x="3512" y="3334"/>
                  </a:cubicBezTo>
                  <a:cubicBezTo>
                    <a:pt x="3802" y="3334"/>
                    <a:pt x="3802" y="3334"/>
                    <a:pt x="3802" y="3334"/>
                  </a:cubicBezTo>
                  <a:cubicBezTo>
                    <a:pt x="3743" y="3138"/>
                    <a:pt x="3743" y="3138"/>
                    <a:pt x="3743" y="3138"/>
                  </a:cubicBezTo>
                  <a:lnTo>
                    <a:pt x="3572" y="3138"/>
                  </a:lnTo>
                  <a:close/>
                  <a:moveTo>
                    <a:pt x="4015" y="3138"/>
                  </a:moveTo>
                  <a:cubicBezTo>
                    <a:pt x="4076" y="3334"/>
                    <a:pt x="4076" y="3334"/>
                    <a:pt x="4076" y="3334"/>
                  </a:cubicBezTo>
                  <a:cubicBezTo>
                    <a:pt x="4284" y="3334"/>
                    <a:pt x="4284" y="3334"/>
                    <a:pt x="4284" y="3334"/>
                  </a:cubicBezTo>
                  <a:cubicBezTo>
                    <a:pt x="4345" y="3138"/>
                    <a:pt x="4345" y="3138"/>
                    <a:pt x="4345" y="3138"/>
                  </a:cubicBezTo>
                  <a:lnTo>
                    <a:pt x="4015" y="3138"/>
                  </a:lnTo>
                  <a:close/>
                  <a:moveTo>
                    <a:pt x="3110" y="3595"/>
                  </a:moveTo>
                  <a:cubicBezTo>
                    <a:pt x="3135" y="3675"/>
                    <a:pt x="3135" y="3675"/>
                    <a:pt x="3135" y="3675"/>
                  </a:cubicBezTo>
                  <a:cubicBezTo>
                    <a:pt x="3159" y="3595"/>
                    <a:pt x="3159" y="3595"/>
                    <a:pt x="3159" y="3595"/>
                  </a:cubicBezTo>
                  <a:lnTo>
                    <a:pt x="3110" y="3595"/>
                  </a:lnTo>
                  <a:close/>
                  <a:moveTo>
                    <a:pt x="4155" y="3595"/>
                  </a:moveTo>
                  <a:cubicBezTo>
                    <a:pt x="4180" y="3675"/>
                    <a:pt x="4180" y="3675"/>
                    <a:pt x="4180" y="3675"/>
                  </a:cubicBezTo>
                  <a:cubicBezTo>
                    <a:pt x="4204" y="3595"/>
                    <a:pt x="4204" y="3595"/>
                    <a:pt x="4204" y="3595"/>
                  </a:cubicBezTo>
                  <a:lnTo>
                    <a:pt x="4155" y="3595"/>
                  </a:lnTo>
                  <a:close/>
                  <a:moveTo>
                    <a:pt x="0" y="3744"/>
                  </a:moveTo>
                  <a:cubicBezTo>
                    <a:pt x="0" y="4052"/>
                    <a:pt x="0" y="4052"/>
                    <a:pt x="0" y="4052"/>
                  </a:cubicBezTo>
                  <a:cubicBezTo>
                    <a:pt x="0" y="4557"/>
                    <a:pt x="819" y="4966"/>
                    <a:pt x="1829" y="4966"/>
                  </a:cubicBezTo>
                  <a:cubicBezTo>
                    <a:pt x="2113" y="4966"/>
                    <a:pt x="2381" y="4933"/>
                    <a:pt x="2621" y="4875"/>
                  </a:cubicBezTo>
                  <a:cubicBezTo>
                    <a:pt x="2378" y="4729"/>
                    <a:pt x="2167" y="4537"/>
                    <a:pt x="2004" y="4307"/>
                  </a:cubicBezTo>
                  <a:cubicBezTo>
                    <a:pt x="1946" y="4310"/>
                    <a:pt x="1888" y="4313"/>
                    <a:pt x="1829" y="4313"/>
                  </a:cubicBezTo>
                  <a:cubicBezTo>
                    <a:pt x="1270" y="4313"/>
                    <a:pt x="762" y="4199"/>
                    <a:pt x="384" y="4007"/>
                  </a:cubicBezTo>
                  <a:cubicBezTo>
                    <a:pt x="235" y="3932"/>
                    <a:pt x="105" y="3845"/>
                    <a:pt x="0" y="3744"/>
                  </a:cubicBez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524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2A6BA11-F895-45CA-B8E3-B493FD04BDB6}"/>
                </a:ext>
              </a:extLst>
            </p:cNvPr>
            <p:cNvSpPr txBox="1"/>
            <p:nvPr/>
          </p:nvSpPr>
          <p:spPr>
            <a:xfrm>
              <a:off x="5236618" y="5265112"/>
              <a:ext cx="851515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b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 algn="ctr"/>
              <a:r>
                <a:rPr lang="ko-KR" altLang="en-US" dirty="0">
                  <a:solidFill>
                    <a:schemeClr val="accent1">
                      <a:lumMod val="75000"/>
                    </a:schemeClr>
                  </a:solidFill>
                </a:rPr>
                <a:t>돈 계산</a:t>
              </a:r>
              <a:endParaRPr lang="en-US" altLang="ko-KR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3234339E-B6CD-475B-AD08-756C01A17B54}"/>
              </a:ext>
            </a:extLst>
          </p:cNvPr>
          <p:cNvSpPr/>
          <p:nvPr/>
        </p:nvSpPr>
        <p:spPr>
          <a:xfrm>
            <a:off x="4918624" y="195111"/>
            <a:ext cx="3844420" cy="438835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FF866AD3-794B-4F69-A7FA-9F345FC35CB6}"/>
              </a:ext>
            </a:extLst>
          </p:cNvPr>
          <p:cNvSpPr/>
          <p:nvPr/>
        </p:nvSpPr>
        <p:spPr>
          <a:xfrm>
            <a:off x="5571796" y="210023"/>
            <a:ext cx="2964273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함께 일할 때 필요한 </a:t>
            </a:r>
            <a:r>
              <a:rPr kumimoji="1" lang="ko-KR" altLang="en-US" sz="2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FFC000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에티켓</a:t>
            </a:r>
          </a:p>
        </p:txBody>
      </p:sp>
      <p:grpSp>
        <p:nvGrpSpPr>
          <p:cNvPr id="47" name="그래픽 20">
            <a:extLst>
              <a:ext uri="{FF2B5EF4-FFF2-40B4-BE49-F238E27FC236}">
                <a16:creationId xmlns:a16="http://schemas.microsoft.com/office/drawing/2014/main" id="{7C06E76F-3F71-48BE-8DEE-55DB903522EC}"/>
              </a:ext>
            </a:extLst>
          </p:cNvPr>
          <p:cNvGrpSpPr/>
          <p:nvPr/>
        </p:nvGrpSpPr>
        <p:grpSpPr>
          <a:xfrm>
            <a:off x="5185201" y="252611"/>
            <a:ext cx="320088" cy="400110"/>
            <a:chOff x="4095750" y="2833687"/>
            <a:chExt cx="952500" cy="1190625"/>
          </a:xfrm>
          <a:solidFill>
            <a:schemeClr val="bg1"/>
          </a:solidFill>
          <a:effectLst>
            <a:outerShdw blurRad="762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50" name="자유형: 도형 49">
              <a:extLst>
                <a:ext uri="{FF2B5EF4-FFF2-40B4-BE49-F238E27FC236}">
                  <a16:creationId xmlns:a16="http://schemas.microsoft.com/office/drawing/2014/main" id="{864F1E1B-7836-4E53-9C80-1EF21417305A}"/>
                </a:ext>
              </a:extLst>
            </p:cNvPr>
            <p:cNvSpPr/>
            <p:nvPr/>
          </p:nvSpPr>
          <p:spPr>
            <a:xfrm>
              <a:off x="4325442" y="2862044"/>
              <a:ext cx="171450" cy="171450"/>
            </a:xfrm>
            <a:custGeom>
              <a:avLst/>
              <a:gdLst>
                <a:gd name="connsiteX0" fmla="*/ 102244 w 171450"/>
                <a:gd name="connsiteY0" fmla="*/ 165782 h 171450"/>
                <a:gd name="connsiteX1" fmla="*/ 164347 w 171450"/>
                <a:gd name="connsiteY1" fmla="*/ 71627 h 171450"/>
                <a:gd name="connsiteX2" fmla="*/ 70783 w 171450"/>
                <a:gd name="connsiteY2" fmla="*/ 8686 h 171450"/>
                <a:gd name="connsiteX3" fmla="*/ 8737 w 171450"/>
                <a:gd name="connsiteY3" fmla="*/ 102793 h 171450"/>
                <a:gd name="connsiteX4" fmla="*/ 102244 w 171450"/>
                <a:gd name="connsiteY4" fmla="*/ 16578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02244" y="165782"/>
                  </a:moveTo>
                  <a:cubicBezTo>
                    <a:pt x="145116" y="157190"/>
                    <a:pt x="173006" y="114985"/>
                    <a:pt x="164347" y="71627"/>
                  </a:cubicBezTo>
                  <a:cubicBezTo>
                    <a:pt x="155622" y="28193"/>
                    <a:pt x="113674" y="104"/>
                    <a:pt x="70783" y="8686"/>
                  </a:cubicBezTo>
                  <a:cubicBezTo>
                    <a:pt x="27806" y="17306"/>
                    <a:pt x="41" y="59331"/>
                    <a:pt x="8737" y="102793"/>
                  </a:cubicBezTo>
                  <a:cubicBezTo>
                    <a:pt x="17396" y="146122"/>
                    <a:pt x="59268" y="174373"/>
                    <a:pt x="102244" y="16578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2" name="자유형: 도형 51">
              <a:extLst>
                <a:ext uri="{FF2B5EF4-FFF2-40B4-BE49-F238E27FC236}">
                  <a16:creationId xmlns:a16="http://schemas.microsoft.com/office/drawing/2014/main" id="{505C6654-C968-488F-85F8-795F5EA2DC2F}"/>
                </a:ext>
              </a:extLst>
            </p:cNvPr>
            <p:cNvSpPr/>
            <p:nvPr/>
          </p:nvSpPr>
          <p:spPr>
            <a:xfrm>
              <a:off x="4646383" y="2862044"/>
              <a:ext cx="171450" cy="171450"/>
            </a:xfrm>
            <a:custGeom>
              <a:avLst/>
              <a:gdLst>
                <a:gd name="connsiteX0" fmla="*/ 70826 w 171450"/>
                <a:gd name="connsiteY0" fmla="*/ 165782 h 171450"/>
                <a:gd name="connsiteX1" fmla="*/ 8723 w 171450"/>
                <a:gd name="connsiteY1" fmla="*/ 71627 h 171450"/>
                <a:gd name="connsiteX2" fmla="*/ 102287 w 171450"/>
                <a:gd name="connsiteY2" fmla="*/ 8686 h 171450"/>
                <a:gd name="connsiteX3" fmla="*/ 164323 w 171450"/>
                <a:gd name="connsiteY3" fmla="*/ 102793 h 171450"/>
                <a:gd name="connsiteX4" fmla="*/ 70826 w 171450"/>
                <a:gd name="connsiteY4" fmla="*/ 16578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70826" y="165782"/>
                  </a:moveTo>
                  <a:cubicBezTo>
                    <a:pt x="27954" y="157190"/>
                    <a:pt x="55" y="114985"/>
                    <a:pt x="8723" y="71627"/>
                  </a:cubicBezTo>
                  <a:cubicBezTo>
                    <a:pt x="17438" y="28193"/>
                    <a:pt x="59386" y="104"/>
                    <a:pt x="102287" y="8686"/>
                  </a:cubicBezTo>
                  <a:cubicBezTo>
                    <a:pt x="145254" y="17306"/>
                    <a:pt x="173019" y="59331"/>
                    <a:pt x="164323" y="102793"/>
                  </a:cubicBezTo>
                  <a:cubicBezTo>
                    <a:pt x="155665" y="146122"/>
                    <a:pt x="113793" y="174373"/>
                    <a:pt x="70826" y="16578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3" name="자유형: 도형 52">
              <a:extLst>
                <a:ext uri="{FF2B5EF4-FFF2-40B4-BE49-F238E27FC236}">
                  <a16:creationId xmlns:a16="http://schemas.microsoft.com/office/drawing/2014/main" id="{A56055B3-90BC-4921-8A9C-92297524CAA1}"/>
                </a:ext>
              </a:extLst>
            </p:cNvPr>
            <p:cNvSpPr/>
            <p:nvPr/>
          </p:nvSpPr>
          <p:spPr>
            <a:xfrm>
              <a:off x="4097007" y="3015557"/>
              <a:ext cx="942975" cy="762000"/>
            </a:xfrm>
            <a:custGeom>
              <a:avLst/>
              <a:gdLst>
                <a:gd name="connsiteX0" fmla="*/ 933002 w 942975"/>
                <a:gd name="connsiteY0" fmla="*/ 197101 h 762000"/>
                <a:gd name="connsiteX1" fmla="*/ 759771 w 942975"/>
                <a:gd name="connsiteY1" fmla="*/ 25041 h 762000"/>
                <a:gd name="connsiteX2" fmla="*/ 719118 w 942975"/>
                <a:gd name="connsiteY2" fmla="*/ 7153 h 762000"/>
                <a:gd name="connsiteX3" fmla="*/ 667017 w 942975"/>
                <a:gd name="connsiteY3" fmla="*/ 41053 h 762000"/>
                <a:gd name="connsiteX4" fmla="*/ 601266 w 942975"/>
                <a:gd name="connsiteY4" fmla="*/ 228733 h 762000"/>
                <a:gd name="connsiteX5" fmla="*/ 488471 w 942975"/>
                <a:gd name="connsiteY5" fmla="*/ 191662 h 762000"/>
                <a:gd name="connsiteX6" fmla="*/ 475993 w 942975"/>
                <a:gd name="connsiteY6" fmla="*/ 189509 h 762000"/>
                <a:gd name="connsiteX7" fmla="*/ 462172 w 942975"/>
                <a:gd name="connsiteY7" fmla="*/ 191719 h 762000"/>
                <a:gd name="connsiteX8" fmla="*/ 349606 w 942975"/>
                <a:gd name="connsiteY8" fmla="*/ 228724 h 762000"/>
                <a:gd name="connsiteX9" fmla="*/ 283835 w 942975"/>
                <a:gd name="connsiteY9" fmla="*/ 41043 h 762000"/>
                <a:gd name="connsiteX10" fmla="*/ 231734 w 942975"/>
                <a:gd name="connsiteY10" fmla="*/ 7144 h 762000"/>
                <a:gd name="connsiteX11" fmla="*/ 191081 w 942975"/>
                <a:gd name="connsiteY11" fmla="*/ 25032 h 762000"/>
                <a:gd name="connsiteX12" fmla="*/ 17878 w 942975"/>
                <a:gd name="connsiteY12" fmla="*/ 197101 h 762000"/>
                <a:gd name="connsiteX13" fmla="*/ 7144 w 942975"/>
                <a:gd name="connsiteY13" fmla="*/ 223409 h 762000"/>
                <a:gd name="connsiteX14" fmla="*/ 7144 w 942975"/>
                <a:gd name="connsiteY14" fmla="*/ 697497 h 762000"/>
                <a:gd name="connsiteX15" fmla="*/ 26241 w 942975"/>
                <a:gd name="connsiteY15" fmla="*/ 743541 h 762000"/>
                <a:gd name="connsiteX16" fmla="*/ 71647 w 942975"/>
                <a:gd name="connsiteY16" fmla="*/ 762019 h 762000"/>
                <a:gd name="connsiteX17" fmla="*/ 118224 w 942975"/>
                <a:gd name="connsiteY17" fmla="*/ 743541 h 762000"/>
                <a:gd name="connsiteX18" fmla="*/ 137351 w 942975"/>
                <a:gd name="connsiteY18" fmla="*/ 697497 h 762000"/>
                <a:gd name="connsiteX19" fmla="*/ 137351 w 942975"/>
                <a:gd name="connsiteY19" fmla="*/ 314230 h 762000"/>
                <a:gd name="connsiteX20" fmla="*/ 254860 w 942975"/>
                <a:gd name="connsiteY20" fmla="*/ 195796 h 762000"/>
                <a:gd name="connsiteX21" fmla="*/ 287312 w 942975"/>
                <a:gd name="connsiteY21" fmla="*/ 288417 h 762000"/>
                <a:gd name="connsiteX22" fmla="*/ 324355 w 942975"/>
                <a:gd name="connsiteY22" fmla="*/ 314716 h 762000"/>
                <a:gd name="connsiteX23" fmla="*/ 333804 w 942975"/>
                <a:gd name="connsiteY23" fmla="*/ 313553 h 762000"/>
                <a:gd name="connsiteX24" fmla="*/ 475440 w 942975"/>
                <a:gd name="connsiteY24" fmla="*/ 269634 h 762000"/>
                <a:gd name="connsiteX25" fmla="*/ 617077 w 942975"/>
                <a:gd name="connsiteY25" fmla="*/ 313553 h 762000"/>
                <a:gd name="connsiteX26" fmla="*/ 626526 w 942975"/>
                <a:gd name="connsiteY26" fmla="*/ 314716 h 762000"/>
                <a:gd name="connsiteX27" fmla="*/ 663578 w 942975"/>
                <a:gd name="connsiteY27" fmla="*/ 288417 h 762000"/>
                <a:gd name="connsiteX28" fmla="*/ 696020 w 942975"/>
                <a:gd name="connsiteY28" fmla="*/ 195796 h 762000"/>
                <a:gd name="connsiteX29" fmla="*/ 813540 w 942975"/>
                <a:gd name="connsiteY29" fmla="*/ 314230 h 762000"/>
                <a:gd name="connsiteX30" fmla="*/ 813540 w 942975"/>
                <a:gd name="connsiteY30" fmla="*/ 697497 h 762000"/>
                <a:gd name="connsiteX31" fmla="*/ 832666 w 942975"/>
                <a:gd name="connsiteY31" fmla="*/ 743541 h 762000"/>
                <a:gd name="connsiteX32" fmla="*/ 879243 w 942975"/>
                <a:gd name="connsiteY32" fmla="*/ 762019 h 762000"/>
                <a:gd name="connsiteX33" fmla="*/ 924649 w 942975"/>
                <a:gd name="connsiteY33" fmla="*/ 743541 h 762000"/>
                <a:gd name="connsiteX34" fmla="*/ 943747 w 942975"/>
                <a:gd name="connsiteY34" fmla="*/ 697497 h 762000"/>
                <a:gd name="connsiteX35" fmla="*/ 943747 w 942975"/>
                <a:gd name="connsiteY35" fmla="*/ 223409 h 762000"/>
                <a:gd name="connsiteX36" fmla="*/ 933002 w 942975"/>
                <a:gd name="connsiteY36" fmla="*/ 197101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42975" h="762000">
                  <a:moveTo>
                    <a:pt x="933002" y="197101"/>
                  </a:moveTo>
                  <a:lnTo>
                    <a:pt x="759771" y="25041"/>
                  </a:lnTo>
                  <a:cubicBezTo>
                    <a:pt x="748598" y="13135"/>
                    <a:pt x="735073" y="7153"/>
                    <a:pt x="719118" y="7153"/>
                  </a:cubicBezTo>
                  <a:cubicBezTo>
                    <a:pt x="702402" y="7153"/>
                    <a:pt x="675608" y="17764"/>
                    <a:pt x="667017" y="41053"/>
                  </a:cubicBezTo>
                  <a:lnTo>
                    <a:pt x="601266" y="228733"/>
                  </a:lnTo>
                  <a:lnTo>
                    <a:pt x="488471" y="191662"/>
                  </a:lnTo>
                  <a:cubicBezTo>
                    <a:pt x="487651" y="191462"/>
                    <a:pt x="481060" y="189595"/>
                    <a:pt x="475993" y="189509"/>
                  </a:cubicBezTo>
                  <a:cubicBezTo>
                    <a:pt x="470268" y="189424"/>
                    <a:pt x="462991" y="191519"/>
                    <a:pt x="462172" y="191719"/>
                  </a:cubicBezTo>
                  <a:lnTo>
                    <a:pt x="349606" y="228724"/>
                  </a:lnTo>
                  <a:lnTo>
                    <a:pt x="283835" y="41043"/>
                  </a:lnTo>
                  <a:cubicBezTo>
                    <a:pt x="275244" y="17764"/>
                    <a:pt x="248460" y="7144"/>
                    <a:pt x="231734" y="7144"/>
                  </a:cubicBezTo>
                  <a:cubicBezTo>
                    <a:pt x="215779" y="7144"/>
                    <a:pt x="202254" y="13125"/>
                    <a:pt x="191081" y="25032"/>
                  </a:cubicBezTo>
                  <a:lnTo>
                    <a:pt x="17878" y="197101"/>
                  </a:lnTo>
                  <a:cubicBezTo>
                    <a:pt x="10697" y="204292"/>
                    <a:pt x="7144" y="213036"/>
                    <a:pt x="7144" y="223409"/>
                  </a:cubicBezTo>
                  <a:lnTo>
                    <a:pt x="7144" y="697497"/>
                  </a:lnTo>
                  <a:cubicBezTo>
                    <a:pt x="7144" y="715832"/>
                    <a:pt x="13506" y="731139"/>
                    <a:pt x="26241" y="743541"/>
                  </a:cubicBezTo>
                  <a:cubicBezTo>
                    <a:pt x="38967" y="755847"/>
                    <a:pt x="54102" y="762019"/>
                    <a:pt x="71647" y="762019"/>
                  </a:cubicBezTo>
                  <a:cubicBezTo>
                    <a:pt x="89973" y="762019"/>
                    <a:pt x="105499" y="755847"/>
                    <a:pt x="118224" y="743541"/>
                  </a:cubicBezTo>
                  <a:cubicBezTo>
                    <a:pt x="130959" y="731139"/>
                    <a:pt x="137351" y="715832"/>
                    <a:pt x="137351" y="697497"/>
                  </a:cubicBezTo>
                  <a:lnTo>
                    <a:pt x="137351" y="314230"/>
                  </a:lnTo>
                  <a:lnTo>
                    <a:pt x="254860" y="195796"/>
                  </a:lnTo>
                  <a:lnTo>
                    <a:pt x="287312" y="288417"/>
                  </a:lnTo>
                  <a:cubicBezTo>
                    <a:pt x="292932" y="304467"/>
                    <a:pt x="308019" y="314716"/>
                    <a:pt x="324355" y="314716"/>
                  </a:cubicBezTo>
                  <a:cubicBezTo>
                    <a:pt x="327470" y="314716"/>
                    <a:pt x="330641" y="314335"/>
                    <a:pt x="333804" y="313553"/>
                  </a:cubicBezTo>
                  <a:lnTo>
                    <a:pt x="475440" y="269634"/>
                  </a:lnTo>
                  <a:lnTo>
                    <a:pt x="617077" y="313553"/>
                  </a:lnTo>
                  <a:cubicBezTo>
                    <a:pt x="620239" y="314335"/>
                    <a:pt x="623411" y="314716"/>
                    <a:pt x="626526" y="314716"/>
                  </a:cubicBezTo>
                  <a:cubicBezTo>
                    <a:pt x="642861" y="314716"/>
                    <a:pt x="657949" y="304467"/>
                    <a:pt x="663578" y="288417"/>
                  </a:cubicBezTo>
                  <a:lnTo>
                    <a:pt x="696020" y="195796"/>
                  </a:lnTo>
                  <a:lnTo>
                    <a:pt x="813540" y="314230"/>
                  </a:lnTo>
                  <a:lnTo>
                    <a:pt x="813540" y="697497"/>
                  </a:lnTo>
                  <a:cubicBezTo>
                    <a:pt x="813540" y="715832"/>
                    <a:pt x="819931" y="731139"/>
                    <a:pt x="832666" y="743541"/>
                  </a:cubicBezTo>
                  <a:cubicBezTo>
                    <a:pt x="845391" y="755847"/>
                    <a:pt x="860908" y="762019"/>
                    <a:pt x="879243" y="762019"/>
                  </a:cubicBezTo>
                  <a:cubicBezTo>
                    <a:pt x="896779" y="762019"/>
                    <a:pt x="911914" y="755847"/>
                    <a:pt x="924649" y="743541"/>
                  </a:cubicBezTo>
                  <a:cubicBezTo>
                    <a:pt x="937384" y="731139"/>
                    <a:pt x="943747" y="715832"/>
                    <a:pt x="943747" y="697497"/>
                  </a:cubicBezTo>
                  <a:lnTo>
                    <a:pt x="943747" y="223409"/>
                  </a:lnTo>
                  <a:cubicBezTo>
                    <a:pt x="943737" y="213036"/>
                    <a:pt x="940184" y="204292"/>
                    <a:pt x="933002" y="197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13" name="슬라이드 번호 개체 틀 12">
            <a:extLst>
              <a:ext uri="{FF2B5EF4-FFF2-40B4-BE49-F238E27FC236}">
                <a16:creationId xmlns:a16="http://schemas.microsoft.com/office/drawing/2014/main" id="{59AA1D68-0D40-4981-9A27-1FA882F30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159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사람, 실내이(가) 표시된 사진&#10;&#10;자동 생성된 설명">
            <a:extLst>
              <a:ext uri="{FF2B5EF4-FFF2-40B4-BE49-F238E27FC236}">
                <a16:creationId xmlns:a16="http://schemas.microsoft.com/office/drawing/2014/main" id="{E2972D30-8687-4089-A332-E8713799DB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9" r="10569" b="11350"/>
          <a:stretch/>
        </p:blipFill>
        <p:spPr>
          <a:xfrm>
            <a:off x="0" y="1774661"/>
            <a:ext cx="7826187" cy="50833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EEFD085-AF9F-4E6C-A988-59F3BA1288D0}"/>
              </a:ext>
            </a:extLst>
          </p:cNvPr>
          <p:cNvSpPr txBox="1"/>
          <p:nvPr/>
        </p:nvSpPr>
        <p:spPr>
          <a:xfrm>
            <a:off x="314528" y="176263"/>
            <a:ext cx="149656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ko-KR" altLang="en-US" dirty="0"/>
              <a:t>정신장애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BDE276D-C452-4616-B80A-893265D878E3}"/>
              </a:ext>
            </a:extLst>
          </p:cNvPr>
          <p:cNvGrpSpPr/>
          <p:nvPr/>
        </p:nvGrpSpPr>
        <p:grpSpPr>
          <a:xfrm>
            <a:off x="5379820" y="3867447"/>
            <a:ext cx="1403235" cy="1403235"/>
            <a:chOff x="727989" y="2320114"/>
            <a:chExt cx="1341798" cy="1341798"/>
          </a:xfrm>
        </p:grpSpPr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1659B460-1679-4DF4-944E-04B246EC1624}"/>
                </a:ext>
              </a:extLst>
            </p:cNvPr>
            <p:cNvSpPr/>
            <p:nvPr/>
          </p:nvSpPr>
          <p:spPr>
            <a:xfrm>
              <a:off x="727989" y="2320114"/>
              <a:ext cx="1341798" cy="1341798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307ABE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800" dirty="0">
                <a:solidFill>
                  <a:prstClr val="white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24D057-2949-4DD6-988B-3B8E7EAB12E4}"/>
                </a:ext>
              </a:extLst>
            </p:cNvPr>
            <p:cNvSpPr txBox="1"/>
            <p:nvPr/>
          </p:nvSpPr>
          <p:spPr>
            <a:xfrm>
              <a:off x="775077" y="2717906"/>
              <a:ext cx="1219816" cy="51061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lnSpc>
                  <a:spcPct val="110000"/>
                </a:lnSpc>
                <a:buClr>
                  <a:srgbClr val="9F4AB6"/>
                </a:buClr>
                <a:defRPr kumimoji="1" sz="22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2800" dirty="0">
                  <a:solidFill>
                    <a:srgbClr val="307ABE"/>
                  </a:solidFill>
                </a:rPr>
                <a:t>우울증</a:t>
              </a: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B0DDB1-2766-455C-83A4-09EA161B410D}"/>
              </a:ext>
            </a:extLst>
          </p:cNvPr>
          <p:cNvGrpSpPr/>
          <p:nvPr/>
        </p:nvGrpSpPr>
        <p:grpSpPr>
          <a:xfrm>
            <a:off x="7027462" y="3861242"/>
            <a:ext cx="1403234" cy="1403237"/>
            <a:chOff x="2020747" y="2314180"/>
            <a:chExt cx="1341797" cy="1341800"/>
          </a:xfrm>
        </p:grpSpPr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4CF55FE7-13DF-40FD-8E82-E8175214D523}"/>
                </a:ext>
              </a:extLst>
            </p:cNvPr>
            <p:cNvSpPr/>
            <p:nvPr/>
          </p:nvSpPr>
          <p:spPr>
            <a:xfrm>
              <a:off x="2020747" y="2314180"/>
              <a:ext cx="1341797" cy="13418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307ABE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800" dirty="0">
                <a:solidFill>
                  <a:prstClr val="white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36864FE-0B57-4BED-8922-823D83B9380F}"/>
                </a:ext>
              </a:extLst>
            </p:cNvPr>
            <p:cNvSpPr txBox="1"/>
            <p:nvPr/>
          </p:nvSpPr>
          <p:spPr>
            <a:xfrm>
              <a:off x="2071255" y="2717905"/>
              <a:ext cx="1219815" cy="51061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lnSpc>
                  <a:spcPct val="110000"/>
                </a:lnSpc>
                <a:buClr>
                  <a:srgbClr val="9F4AB6"/>
                </a:buClr>
                <a:defRPr kumimoji="1" sz="22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2800" dirty="0">
                  <a:solidFill>
                    <a:srgbClr val="307ABE"/>
                  </a:solidFill>
                </a:rPr>
                <a:t>조울증</a:t>
              </a: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9F2BC15F-AD10-4CAB-AC80-BCFA2F6201CF}"/>
              </a:ext>
            </a:extLst>
          </p:cNvPr>
          <p:cNvGrpSpPr/>
          <p:nvPr/>
        </p:nvGrpSpPr>
        <p:grpSpPr>
          <a:xfrm>
            <a:off x="6169655" y="2578465"/>
            <a:ext cx="1449467" cy="1403235"/>
            <a:chOff x="3552403" y="2320114"/>
            <a:chExt cx="1386006" cy="1341798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4F1DD933-6464-48E4-AE59-96AA1783205C}"/>
                </a:ext>
              </a:extLst>
            </p:cNvPr>
            <p:cNvSpPr/>
            <p:nvPr/>
          </p:nvSpPr>
          <p:spPr>
            <a:xfrm>
              <a:off x="3596612" y="2320114"/>
              <a:ext cx="1341797" cy="1341798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307ABE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2800" dirty="0" err="1">
                  <a:solidFill>
                    <a:prstClr val="white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ㅍ</a:t>
              </a:r>
              <a:endParaRPr lang="ko-KR" altLang="en-US" sz="2800" dirty="0">
                <a:solidFill>
                  <a:prstClr val="white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8439B13-B658-47E2-987C-CB935DC6E6F2}"/>
                </a:ext>
              </a:extLst>
            </p:cNvPr>
            <p:cNvSpPr txBox="1"/>
            <p:nvPr/>
          </p:nvSpPr>
          <p:spPr>
            <a:xfrm>
              <a:off x="3647210" y="2619592"/>
              <a:ext cx="1219815" cy="51061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lnSpc>
                  <a:spcPct val="110000"/>
                </a:lnSpc>
                <a:buClr>
                  <a:srgbClr val="9F4AB6"/>
                </a:buClr>
                <a:defRPr kumimoji="1" sz="22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2800" dirty="0" err="1">
                  <a:solidFill>
                    <a:srgbClr val="307ABE"/>
                  </a:solidFill>
                </a:rPr>
                <a:t>조현병</a:t>
              </a:r>
              <a:endParaRPr lang="ko-KR" altLang="en-US" sz="2800" dirty="0">
                <a:solidFill>
                  <a:srgbClr val="307ABE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74626F-0AE1-4EE9-9F7F-5C02B44CECDB}"/>
                </a:ext>
              </a:extLst>
            </p:cNvPr>
            <p:cNvSpPr txBox="1"/>
            <p:nvPr/>
          </p:nvSpPr>
          <p:spPr>
            <a:xfrm>
              <a:off x="3552403" y="2999288"/>
              <a:ext cx="1386006" cy="35978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lnSpc>
                  <a:spcPct val="110000"/>
                </a:lnSpc>
                <a:buClr>
                  <a:srgbClr val="9F4AB6"/>
                </a:buClr>
                <a:defRPr kumimoji="1" sz="22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07ABE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en-US" altLang="ko-KR" sz="1800" dirty="0"/>
                <a:t>(</a:t>
              </a:r>
              <a:r>
                <a:rPr lang="ko-KR" altLang="en-US" sz="1800" dirty="0"/>
                <a:t>정신분열증</a:t>
              </a:r>
              <a:r>
                <a:rPr lang="en-US" altLang="ko-KR" sz="1800" dirty="0"/>
                <a:t>)</a:t>
              </a:r>
              <a:endParaRPr lang="ko-KR" altLang="en-US" sz="1800" dirty="0"/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3B410B1A-2A55-4C03-AD61-1D211365FEB6}"/>
              </a:ext>
            </a:extLst>
          </p:cNvPr>
          <p:cNvGrpSpPr/>
          <p:nvPr/>
        </p:nvGrpSpPr>
        <p:grpSpPr>
          <a:xfrm>
            <a:off x="0" y="5499548"/>
            <a:ext cx="9144000" cy="958233"/>
            <a:chOff x="0" y="5596965"/>
            <a:chExt cx="9144000" cy="958233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ABCFBFBB-3334-4D05-8BD7-D19C96708665}"/>
                </a:ext>
              </a:extLst>
            </p:cNvPr>
            <p:cNvSpPr/>
            <p:nvPr/>
          </p:nvSpPr>
          <p:spPr>
            <a:xfrm>
              <a:off x="0" y="5596965"/>
              <a:ext cx="9144000" cy="958233"/>
            </a:xfrm>
            <a:prstGeom prst="rect">
              <a:avLst/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25A1A94-20CD-4272-BC72-BB0B93F15AA8}"/>
                </a:ext>
              </a:extLst>
            </p:cNvPr>
            <p:cNvSpPr txBox="1"/>
            <p:nvPr/>
          </p:nvSpPr>
          <p:spPr>
            <a:xfrm>
              <a:off x="1628373" y="5823201"/>
              <a:ext cx="23859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</a:defRPr>
              </a:lvl1pPr>
            </a:lstStyle>
            <a:p>
              <a:r>
                <a:rPr lang="ko-KR" altLang="en-US" dirty="0"/>
                <a:t>약물복용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8E1504D-45B8-4E00-8178-16D86CE8AA7D}"/>
                </a:ext>
              </a:extLst>
            </p:cNvPr>
            <p:cNvSpPr txBox="1"/>
            <p:nvPr/>
          </p:nvSpPr>
          <p:spPr>
            <a:xfrm>
              <a:off x="5791682" y="5837289"/>
              <a:ext cx="23859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</a:defRPr>
              </a:lvl1pPr>
            </a:lstStyle>
            <a:p>
              <a:r>
                <a:rPr lang="ko-KR" altLang="en-US" dirty="0"/>
                <a:t>스트레스 관리</a:t>
              </a:r>
            </a:p>
          </p:txBody>
        </p: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07E408E1-AE5E-4D8D-A744-FF0C807335C1}"/>
                </a:ext>
              </a:extLst>
            </p:cNvPr>
            <p:cNvCxnSpPr>
              <a:cxnSpLocks/>
            </p:cNvCxnSpPr>
            <p:nvPr/>
          </p:nvCxnSpPr>
          <p:spPr>
            <a:xfrm>
              <a:off x="4559300" y="5718812"/>
              <a:ext cx="0" cy="731997"/>
            </a:xfrm>
            <a:prstGeom prst="line">
              <a:avLst/>
            </a:prstGeom>
            <a:ln w="3175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Freeform 39">
              <a:extLst>
                <a:ext uri="{FF2B5EF4-FFF2-40B4-BE49-F238E27FC236}">
                  <a16:creationId xmlns:a16="http://schemas.microsoft.com/office/drawing/2014/main" id="{26F99FEE-2945-4CD5-90DE-6DCF5B415B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21030" y="5890803"/>
              <a:ext cx="520968" cy="469706"/>
            </a:xfrm>
            <a:custGeom>
              <a:avLst/>
              <a:gdLst>
                <a:gd name="T0" fmla="*/ 1297 w 1714"/>
                <a:gd name="T1" fmla="*/ 0 h 1545"/>
                <a:gd name="T2" fmla="*/ 904 w 1714"/>
                <a:gd name="T3" fmla="*/ 241 h 1545"/>
                <a:gd name="T4" fmla="*/ 857 w 1714"/>
                <a:gd name="T5" fmla="*/ 319 h 1545"/>
                <a:gd name="T6" fmla="*/ 810 w 1714"/>
                <a:gd name="T7" fmla="*/ 241 h 1545"/>
                <a:gd name="T8" fmla="*/ 417 w 1714"/>
                <a:gd name="T9" fmla="*/ 0 h 1545"/>
                <a:gd name="T10" fmla="*/ 0 w 1714"/>
                <a:gd name="T11" fmla="*/ 417 h 1545"/>
                <a:gd name="T12" fmla="*/ 190 w 1714"/>
                <a:gd name="T13" fmla="*/ 930 h 1545"/>
                <a:gd name="T14" fmla="*/ 857 w 1714"/>
                <a:gd name="T15" fmla="*/ 1545 h 1545"/>
                <a:gd name="T16" fmla="*/ 1524 w 1714"/>
                <a:gd name="T17" fmla="*/ 930 h 1545"/>
                <a:gd name="T18" fmla="*/ 1714 w 1714"/>
                <a:gd name="T19" fmla="*/ 417 h 1545"/>
                <a:gd name="T20" fmla="*/ 1297 w 1714"/>
                <a:gd name="T21" fmla="*/ 0 h 1545"/>
                <a:gd name="T22" fmla="*/ 1178 w 1714"/>
                <a:gd name="T23" fmla="*/ 853 h 1545"/>
                <a:gd name="T24" fmla="*/ 937 w 1714"/>
                <a:gd name="T25" fmla="*/ 853 h 1545"/>
                <a:gd name="T26" fmla="*/ 937 w 1714"/>
                <a:gd name="T27" fmla="*/ 1094 h 1545"/>
                <a:gd name="T28" fmla="*/ 777 w 1714"/>
                <a:gd name="T29" fmla="*/ 1094 h 1545"/>
                <a:gd name="T30" fmla="*/ 777 w 1714"/>
                <a:gd name="T31" fmla="*/ 853 h 1545"/>
                <a:gd name="T32" fmla="*/ 536 w 1714"/>
                <a:gd name="T33" fmla="*/ 853 h 1545"/>
                <a:gd name="T34" fmla="*/ 536 w 1714"/>
                <a:gd name="T35" fmla="*/ 693 h 1545"/>
                <a:gd name="T36" fmla="*/ 777 w 1714"/>
                <a:gd name="T37" fmla="*/ 693 h 1545"/>
                <a:gd name="T38" fmla="*/ 777 w 1714"/>
                <a:gd name="T39" fmla="*/ 451 h 1545"/>
                <a:gd name="T40" fmla="*/ 937 w 1714"/>
                <a:gd name="T41" fmla="*/ 451 h 1545"/>
                <a:gd name="T42" fmla="*/ 937 w 1714"/>
                <a:gd name="T43" fmla="*/ 693 h 1545"/>
                <a:gd name="T44" fmla="*/ 1178 w 1714"/>
                <a:gd name="T45" fmla="*/ 693 h 1545"/>
                <a:gd name="T46" fmla="*/ 1178 w 1714"/>
                <a:gd name="T47" fmla="*/ 853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14" h="1545">
                  <a:moveTo>
                    <a:pt x="1297" y="0"/>
                  </a:moveTo>
                  <a:cubicBezTo>
                    <a:pt x="1139" y="0"/>
                    <a:pt x="996" y="88"/>
                    <a:pt x="904" y="241"/>
                  </a:cubicBezTo>
                  <a:cubicBezTo>
                    <a:pt x="857" y="319"/>
                    <a:pt x="857" y="319"/>
                    <a:pt x="857" y="319"/>
                  </a:cubicBezTo>
                  <a:cubicBezTo>
                    <a:pt x="810" y="241"/>
                    <a:pt x="810" y="241"/>
                    <a:pt x="810" y="241"/>
                  </a:cubicBezTo>
                  <a:cubicBezTo>
                    <a:pt x="718" y="88"/>
                    <a:pt x="575" y="0"/>
                    <a:pt x="417" y="0"/>
                  </a:cubicBezTo>
                  <a:cubicBezTo>
                    <a:pt x="179" y="0"/>
                    <a:pt x="0" y="180"/>
                    <a:pt x="0" y="417"/>
                  </a:cubicBezTo>
                  <a:cubicBezTo>
                    <a:pt x="0" y="585"/>
                    <a:pt x="62" y="752"/>
                    <a:pt x="190" y="930"/>
                  </a:cubicBezTo>
                  <a:cubicBezTo>
                    <a:pt x="331" y="1126"/>
                    <a:pt x="556" y="1333"/>
                    <a:pt x="857" y="1545"/>
                  </a:cubicBezTo>
                  <a:cubicBezTo>
                    <a:pt x="1158" y="1333"/>
                    <a:pt x="1383" y="1126"/>
                    <a:pt x="1524" y="930"/>
                  </a:cubicBezTo>
                  <a:cubicBezTo>
                    <a:pt x="1652" y="752"/>
                    <a:pt x="1714" y="585"/>
                    <a:pt x="1714" y="417"/>
                  </a:cubicBezTo>
                  <a:cubicBezTo>
                    <a:pt x="1714" y="180"/>
                    <a:pt x="1535" y="0"/>
                    <a:pt x="1297" y="0"/>
                  </a:cubicBezTo>
                  <a:close/>
                  <a:moveTo>
                    <a:pt x="1178" y="853"/>
                  </a:moveTo>
                  <a:cubicBezTo>
                    <a:pt x="937" y="853"/>
                    <a:pt x="937" y="853"/>
                    <a:pt x="937" y="853"/>
                  </a:cubicBezTo>
                  <a:cubicBezTo>
                    <a:pt x="937" y="1094"/>
                    <a:pt x="937" y="1094"/>
                    <a:pt x="937" y="1094"/>
                  </a:cubicBezTo>
                  <a:cubicBezTo>
                    <a:pt x="777" y="1094"/>
                    <a:pt x="777" y="1094"/>
                    <a:pt x="777" y="1094"/>
                  </a:cubicBezTo>
                  <a:cubicBezTo>
                    <a:pt x="777" y="853"/>
                    <a:pt x="777" y="853"/>
                    <a:pt x="777" y="853"/>
                  </a:cubicBezTo>
                  <a:cubicBezTo>
                    <a:pt x="536" y="853"/>
                    <a:pt x="536" y="853"/>
                    <a:pt x="536" y="853"/>
                  </a:cubicBezTo>
                  <a:cubicBezTo>
                    <a:pt x="536" y="693"/>
                    <a:pt x="536" y="693"/>
                    <a:pt x="536" y="693"/>
                  </a:cubicBezTo>
                  <a:cubicBezTo>
                    <a:pt x="777" y="693"/>
                    <a:pt x="777" y="693"/>
                    <a:pt x="777" y="693"/>
                  </a:cubicBezTo>
                  <a:cubicBezTo>
                    <a:pt x="777" y="451"/>
                    <a:pt x="777" y="451"/>
                    <a:pt x="777" y="451"/>
                  </a:cubicBezTo>
                  <a:cubicBezTo>
                    <a:pt x="937" y="451"/>
                    <a:pt x="937" y="451"/>
                    <a:pt x="937" y="451"/>
                  </a:cubicBezTo>
                  <a:cubicBezTo>
                    <a:pt x="937" y="693"/>
                    <a:pt x="937" y="693"/>
                    <a:pt x="937" y="693"/>
                  </a:cubicBezTo>
                  <a:cubicBezTo>
                    <a:pt x="1178" y="693"/>
                    <a:pt x="1178" y="693"/>
                    <a:pt x="1178" y="693"/>
                  </a:cubicBezTo>
                  <a:cubicBezTo>
                    <a:pt x="1178" y="853"/>
                    <a:pt x="1178" y="853"/>
                    <a:pt x="1178" y="853"/>
                  </a:cubicBezTo>
                  <a:close/>
                </a:path>
              </a:pathLst>
            </a:custGeom>
            <a:solidFill>
              <a:schemeClr val="bg1">
                <a:alpha val="4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38" name="그래픽 36">
              <a:extLst>
                <a:ext uri="{FF2B5EF4-FFF2-40B4-BE49-F238E27FC236}">
                  <a16:creationId xmlns:a16="http://schemas.microsoft.com/office/drawing/2014/main" id="{CE8BDD5F-DEE2-4659-8F82-C79B254B75F6}"/>
                </a:ext>
              </a:extLst>
            </p:cNvPr>
            <p:cNvGrpSpPr/>
            <p:nvPr/>
          </p:nvGrpSpPr>
          <p:grpSpPr>
            <a:xfrm>
              <a:off x="1434588" y="5792281"/>
              <a:ext cx="533400" cy="666750"/>
              <a:chOff x="4305300" y="3095625"/>
              <a:chExt cx="533400" cy="666750"/>
            </a:xfrm>
            <a:solidFill>
              <a:schemeClr val="bg1">
                <a:alpha val="45000"/>
              </a:schemeClr>
            </a:solidFill>
          </p:grpSpPr>
          <p:sp>
            <p:nvSpPr>
              <p:cNvPr id="39" name="자유형: 도형 38">
                <a:extLst>
                  <a:ext uri="{FF2B5EF4-FFF2-40B4-BE49-F238E27FC236}">
                    <a16:creationId xmlns:a16="http://schemas.microsoft.com/office/drawing/2014/main" id="{284B39CD-2EB3-4A31-BE76-73AAA4DF5B10}"/>
                  </a:ext>
                </a:extLst>
              </p:cNvPr>
              <p:cNvSpPr/>
              <p:nvPr/>
            </p:nvSpPr>
            <p:spPr>
              <a:xfrm>
                <a:off x="4300976" y="3402806"/>
                <a:ext cx="371475" cy="66675"/>
              </a:xfrm>
              <a:custGeom>
                <a:avLst/>
                <a:gdLst>
                  <a:gd name="connsiteX0" fmla="*/ 185147 w 371475"/>
                  <a:gd name="connsiteY0" fmla="*/ 7144 h 66675"/>
                  <a:gd name="connsiteX1" fmla="*/ 147790 w 371475"/>
                  <a:gd name="connsiteY1" fmla="*/ 8744 h 66675"/>
                  <a:gd name="connsiteX2" fmla="*/ 142446 w 371475"/>
                  <a:gd name="connsiteY2" fmla="*/ 9211 h 66675"/>
                  <a:gd name="connsiteX3" fmla="*/ 137912 w 371475"/>
                  <a:gd name="connsiteY3" fmla="*/ 9696 h 66675"/>
                  <a:gd name="connsiteX4" fmla="*/ 126016 w 371475"/>
                  <a:gd name="connsiteY4" fmla="*/ 11135 h 66675"/>
                  <a:gd name="connsiteX5" fmla="*/ 15640 w 371475"/>
                  <a:gd name="connsiteY5" fmla="*/ 52340 h 66675"/>
                  <a:gd name="connsiteX6" fmla="*/ 7144 w 371475"/>
                  <a:gd name="connsiteY6" fmla="*/ 64294 h 66675"/>
                  <a:gd name="connsiteX7" fmla="*/ 364398 w 371475"/>
                  <a:gd name="connsiteY7" fmla="*/ 64294 h 66675"/>
                  <a:gd name="connsiteX8" fmla="*/ 185833 w 371475"/>
                  <a:gd name="connsiteY8" fmla="*/ 7144 h 66675"/>
                  <a:gd name="connsiteX9" fmla="*/ 185147 w 371475"/>
                  <a:gd name="connsiteY9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1475" h="66675">
                    <a:moveTo>
                      <a:pt x="185147" y="7144"/>
                    </a:moveTo>
                    <a:cubicBezTo>
                      <a:pt x="172441" y="7153"/>
                      <a:pt x="159944" y="7725"/>
                      <a:pt x="147790" y="8744"/>
                    </a:cubicBezTo>
                    <a:cubicBezTo>
                      <a:pt x="146009" y="8906"/>
                      <a:pt x="144218" y="9039"/>
                      <a:pt x="142446" y="9211"/>
                    </a:cubicBezTo>
                    <a:cubicBezTo>
                      <a:pt x="140922" y="9354"/>
                      <a:pt x="139427" y="9535"/>
                      <a:pt x="137912" y="9696"/>
                    </a:cubicBezTo>
                    <a:cubicBezTo>
                      <a:pt x="133931" y="10135"/>
                      <a:pt x="129950" y="10601"/>
                      <a:pt x="126016" y="11135"/>
                    </a:cubicBezTo>
                    <a:cubicBezTo>
                      <a:pt x="76448" y="17878"/>
                      <a:pt x="35214" y="32756"/>
                      <a:pt x="15640" y="52340"/>
                    </a:cubicBezTo>
                    <a:cubicBezTo>
                      <a:pt x="11668" y="56312"/>
                      <a:pt x="8915" y="60312"/>
                      <a:pt x="7144" y="64294"/>
                    </a:cubicBezTo>
                    <a:lnTo>
                      <a:pt x="364398" y="64294"/>
                    </a:lnTo>
                    <a:cubicBezTo>
                      <a:pt x="351272" y="35633"/>
                      <a:pt x="281702" y="7191"/>
                      <a:pt x="185833" y="7144"/>
                    </a:cubicBezTo>
                    <a:cubicBezTo>
                      <a:pt x="185614" y="7144"/>
                      <a:pt x="185376" y="7144"/>
                      <a:pt x="185147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0" name="자유형: 도형 39">
                <a:extLst>
                  <a:ext uri="{FF2B5EF4-FFF2-40B4-BE49-F238E27FC236}">
                    <a16:creationId xmlns:a16="http://schemas.microsoft.com/office/drawing/2014/main" id="{26B7153A-6A9A-4C72-BF57-5F20CA33F75B}"/>
                  </a:ext>
                </a:extLst>
              </p:cNvPr>
              <p:cNvSpPr/>
              <p:nvPr/>
            </p:nvSpPr>
            <p:spPr>
              <a:xfrm>
                <a:off x="4298766" y="3088481"/>
                <a:ext cx="352425" cy="304800"/>
              </a:xfrm>
              <a:custGeom>
                <a:avLst/>
                <a:gdLst>
                  <a:gd name="connsiteX0" fmla="*/ 43615 w 352425"/>
                  <a:gd name="connsiteY0" fmla="*/ 219713 h 304800"/>
                  <a:gd name="connsiteX1" fmla="*/ 129873 w 352425"/>
                  <a:gd name="connsiteY1" fmla="*/ 305972 h 304800"/>
                  <a:gd name="connsiteX2" fmla="*/ 187804 w 352425"/>
                  <a:gd name="connsiteY2" fmla="*/ 302419 h 304800"/>
                  <a:gd name="connsiteX3" fmla="*/ 187862 w 352425"/>
                  <a:gd name="connsiteY3" fmla="*/ 302419 h 304800"/>
                  <a:gd name="connsiteX4" fmla="*/ 188062 w 352425"/>
                  <a:gd name="connsiteY4" fmla="*/ 302419 h 304800"/>
                  <a:gd name="connsiteX5" fmla="*/ 208788 w 352425"/>
                  <a:gd name="connsiteY5" fmla="*/ 302866 h 304800"/>
                  <a:gd name="connsiteX6" fmla="*/ 227295 w 352425"/>
                  <a:gd name="connsiteY6" fmla="*/ 304057 h 304800"/>
                  <a:gd name="connsiteX7" fmla="*/ 353720 w 352425"/>
                  <a:gd name="connsiteY7" fmla="*/ 177622 h 304800"/>
                  <a:gd name="connsiteX8" fmla="*/ 219713 w 352425"/>
                  <a:gd name="connsiteY8" fmla="*/ 43615 h 304800"/>
                  <a:gd name="connsiteX9" fmla="*/ 131664 w 352425"/>
                  <a:gd name="connsiteY9" fmla="*/ 7144 h 304800"/>
                  <a:gd name="connsiteX10" fmla="*/ 43615 w 352425"/>
                  <a:gd name="connsiteY10" fmla="*/ 43615 h 304800"/>
                  <a:gd name="connsiteX11" fmla="*/ 7144 w 352425"/>
                  <a:gd name="connsiteY11" fmla="*/ 131664 h 304800"/>
                  <a:gd name="connsiteX12" fmla="*/ 43615 w 352425"/>
                  <a:gd name="connsiteY12" fmla="*/ 219713 h 304800"/>
                  <a:gd name="connsiteX13" fmla="*/ 70352 w 352425"/>
                  <a:gd name="connsiteY13" fmla="*/ 70342 h 304800"/>
                  <a:gd name="connsiteX14" fmla="*/ 191586 w 352425"/>
                  <a:gd name="connsiteY14" fmla="*/ 70342 h 304800"/>
                  <a:gd name="connsiteX15" fmla="*/ 191586 w 352425"/>
                  <a:gd name="connsiteY15" fmla="*/ 83810 h 304800"/>
                  <a:gd name="connsiteX16" fmla="*/ 184852 w 352425"/>
                  <a:gd name="connsiteY16" fmla="*/ 86601 h 304800"/>
                  <a:gd name="connsiteX17" fmla="*/ 178118 w 352425"/>
                  <a:gd name="connsiteY17" fmla="*/ 83810 h 304800"/>
                  <a:gd name="connsiteX18" fmla="*/ 83830 w 352425"/>
                  <a:gd name="connsiteY18" fmla="*/ 83810 h 304800"/>
                  <a:gd name="connsiteX19" fmla="*/ 70361 w 352425"/>
                  <a:gd name="connsiteY19" fmla="*/ 83810 h 304800"/>
                  <a:gd name="connsiteX20" fmla="*/ 70352 w 352425"/>
                  <a:gd name="connsiteY20" fmla="*/ 70342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2425" h="304800">
                    <a:moveTo>
                      <a:pt x="43615" y="219713"/>
                    </a:moveTo>
                    <a:lnTo>
                      <a:pt x="129873" y="305972"/>
                    </a:lnTo>
                    <a:cubicBezTo>
                      <a:pt x="148323" y="303657"/>
                      <a:pt x="167792" y="302419"/>
                      <a:pt x="187804" y="302419"/>
                    </a:cubicBezTo>
                    <a:cubicBezTo>
                      <a:pt x="187823" y="302419"/>
                      <a:pt x="187843" y="302419"/>
                      <a:pt x="187862" y="302419"/>
                    </a:cubicBezTo>
                    <a:cubicBezTo>
                      <a:pt x="187928" y="302419"/>
                      <a:pt x="187995" y="302419"/>
                      <a:pt x="188062" y="302419"/>
                    </a:cubicBezTo>
                    <a:cubicBezTo>
                      <a:pt x="195072" y="302419"/>
                      <a:pt x="201987" y="302571"/>
                      <a:pt x="208788" y="302866"/>
                    </a:cubicBezTo>
                    <a:cubicBezTo>
                      <a:pt x="215065" y="303133"/>
                      <a:pt x="221218" y="303552"/>
                      <a:pt x="227295" y="304057"/>
                    </a:cubicBezTo>
                    <a:lnTo>
                      <a:pt x="353720" y="177622"/>
                    </a:lnTo>
                    <a:lnTo>
                      <a:pt x="219713" y="43615"/>
                    </a:lnTo>
                    <a:cubicBezTo>
                      <a:pt x="196196" y="20098"/>
                      <a:pt x="164925" y="7144"/>
                      <a:pt x="131664" y="7144"/>
                    </a:cubicBezTo>
                    <a:cubicBezTo>
                      <a:pt x="98403" y="7144"/>
                      <a:pt x="67132" y="20098"/>
                      <a:pt x="43615" y="43615"/>
                    </a:cubicBezTo>
                    <a:cubicBezTo>
                      <a:pt x="20098" y="67132"/>
                      <a:pt x="7144" y="98403"/>
                      <a:pt x="7144" y="131664"/>
                    </a:cubicBezTo>
                    <a:cubicBezTo>
                      <a:pt x="7144" y="164925"/>
                      <a:pt x="20098" y="196196"/>
                      <a:pt x="43615" y="219713"/>
                    </a:cubicBezTo>
                    <a:close/>
                    <a:moveTo>
                      <a:pt x="70352" y="70342"/>
                    </a:moveTo>
                    <a:cubicBezTo>
                      <a:pt x="103775" y="36919"/>
                      <a:pt x="158163" y="36919"/>
                      <a:pt x="191586" y="70342"/>
                    </a:cubicBezTo>
                    <a:cubicBezTo>
                      <a:pt x="195310" y="74066"/>
                      <a:pt x="195310" y="80086"/>
                      <a:pt x="191586" y="83810"/>
                    </a:cubicBezTo>
                    <a:cubicBezTo>
                      <a:pt x="189728" y="85668"/>
                      <a:pt x="187290" y="86601"/>
                      <a:pt x="184852" y="86601"/>
                    </a:cubicBezTo>
                    <a:cubicBezTo>
                      <a:pt x="182413" y="86601"/>
                      <a:pt x="179975" y="85668"/>
                      <a:pt x="178118" y="83810"/>
                    </a:cubicBezTo>
                    <a:cubicBezTo>
                      <a:pt x="152124" y="57817"/>
                      <a:pt x="109823" y="57817"/>
                      <a:pt x="83830" y="83810"/>
                    </a:cubicBezTo>
                    <a:cubicBezTo>
                      <a:pt x="80115" y="87535"/>
                      <a:pt x="74076" y="87535"/>
                      <a:pt x="70361" y="83810"/>
                    </a:cubicBezTo>
                    <a:cubicBezTo>
                      <a:pt x="66637" y="80096"/>
                      <a:pt x="66637" y="74066"/>
                      <a:pt x="70352" y="703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1" name="자유형: 도형 40">
                <a:extLst>
                  <a:ext uri="{FF2B5EF4-FFF2-40B4-BE49-F238E27FC236}">
                    <a16:creationId xmlns:a16="http://schemas.microsoft.com/office/drawing/2014/main" id="{3F2226C1-1014-4342-AC0E-77AE76C042F3}"/>
                  </a:ext>
                </a:extLst>
              </p:cNvPr>
              <p:cNvSpPr/>
              <p:nvPr/>
            </p:nvSpPr>
            <p:spPr>
              <a:xfrm>
                <a:off x="4298452" y="3506943"/>
                <a:ext cx="371475" cy="123825"/>
              </a:xfrm>
              <a:custGeom>
                <a:avLst/>
                <a:gdLst>
                  <a:gd name="connsiteX0" fmla="*/ 188757 w 371475"/>
                  <a:gd name="connsiteY0" fmla="*/ 122082 h 123825"/>
                  <a:gd name="connsiteX1" fmla="*/ 336185 w 371475"/>
                  <a:gd name="connsiteY1" fmla="*/ 92364 h 123825"/>
                  <a:gd name="connsiteX2" fmla="*/ 358597 w 371475"/>
                  <a:gd name="connsiteY2" fmla="*/ 76210 h 123825"/>
                  <a:gd name="connsiteX3" fmla="*/ 369399 w 371475"/>
                  <a:gd name="connsiteY3" fmla="*/ 38805 h 123825"/>
                  <a:gd name="connsiteX4" fmla="*/ 369151 w 371475"/>
                  <a:gd name="connsiteY4" fmla="*/ 8849 h 123825"/>
                  <a:gd name="connsiteX5" fmla="*/ 349072 w 371475"/>
                  <a:gd name="connsiteY5" fmla="*/ 21117 h 123825"/>
                  <a:gd name="connsiteX6" fmla="*/ 327222 w 371475"/>
                  <a:gd name="connsiteY6" fmla="*/ 31785 h 123825"/>
                  <a:gd name="connsiteX7" fmla="*/ 280749 w 371475"/>
                  <a:gd name="connsiteY7" fmla="*/ 46368 h 123825"/>
                  <a:gd name="connsiteX8" fmla="*/ 183556 w 371475"/>
                  <a:gd name="connsiteY8" fmla="*/ 54778 h 123825"/>
                  <a:gd name="connsiteX9" fmla="*/ 91269 w 371475"/>
                  <a:gd name="connsiteY9" fmla="*/ 45139 h 123825"/>
                  <a:gd name="connsiteX10" fmla="*/ 7144 w 371475"/>
                  <a:gd name="connsiteY10" fmla="*/ 7144 h 123825"/>
                  <a:gd name="connsiteX11" fmla="*/ 7496 w 371475"/>
                  <a:gd name="connsiteY11" fmla="*/ 20812 h 123825"/>
                  <a:gd name="connsiteX12" fmla="*/ 7506 w 371475"/>
                  <a:gd name="connsiteY12" fmla="*/ 35928 h 123825"/>
                  <a:gd name="connsiteX13" fmla="*/ 7515 w 371475"/>
                  <a:gd name="connsiteY13" fmla="*/ 55302 h 123825"/>
                  <a:gd name="connsiteX14" fmla="*/ 188757 w 371475"/>
                  <a:gd name="connsiteY14" fmla="*/ 12208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475" h="123825">
                    <a:moveTo>
                      <a:pt x="188757" y="122082"/>
                    </a:moveTo>
                    <a:cubicBezTo>
                      <a:pt x="237973" y="122082"/>
                      <a:pt x="292151" y="116119"/>
                      <a:pt x="336185" y="92364"/>
                    </a:cubicBezTo>
                    <a:cubicBezTo>
                      <a:pt x="344186" y="88049"/>
                      <a:pt x="352187" y="82696"/>
                      <a:pt x="358597" y="76210"/>
                    </a:cubicBezTo>
                    <a:cubicBezTo>
                      <a:pt x="369818" y="64865"/>
                      <a:pt x="369408" y="53273"/>
                      <a:pt x="369399" y="38805"/>
                    </a:cubicBezTo>
                    <a:cubicBezTo>
                      <a:pt x="369399" y="29327"/>
                      <a:pt x="371008" y="18088"/>
                      <a:pt x="369151" y="8849"/>
                    </a:cubicBezTo>
                    <a:cubicBezTo>
                      <a:pt x="362683" y="10382"/>
                      <a:pt x="355102" y="17736"/>
                      <a:pt x="349072" y="21117"/>
                    </a:cubicBezTo>
                    <a:cubicBezTo>
                      <a:pt x="341995" y="25079"/>
                      <a:pt x="334689" y="28623"/>
                      <a:pt x="327222" y="31785"/>
                    </a:cubicBezTo>
                    <a:cubicBezTo>
                      <a:pt x="312249" y="38119"/>
                      <a:pt x="296628" y="42901"/>
                      <a:pt x="280749" y="46368"/>
                    </a:cubicBezTo>
                    <a:cubicBezTo>
                      <a:pt x="248917" y="53331"/>
                      <a:pt x="216141" y="55112"/>
                      <a:pt x="183556" y="54778"/>
                    </a:cubicBezTo>
                    <a:cubicBezTo>
                      <a:pt x="152562" y="54464"/>
                      <a:pt x="121434" y="52235"/>
                      <a:pt x="91269" y="45139"/>
                    </a:cubicBezTo>
                    <a:cubicBezTo>
                      <a:pt x="61103" y="38033"/>
                      <a:pt x="31814" y="25908"/>
                      <a:pt x="7144" y="7144"/>
                    </a:cubicBezTo>
                    <a:cubicBezTo>
                      <a:pt x="8649" y="8287"/>
                      <a:pt x="7496" y="18783"/>
                      <a:pt x="7496" y="20812"/>
                    </a:cubicBezTo>
                    <a:cubicBezTo>
                      <a:pt x="7496" y="25851"/>
                      <a:pt x="7496" y="30890"/>
                      <a:pt x="7506" y="35928"/>
                    </a:cubicBezTo>
                    <a:cubicBezTo>
                      <a:pt x="7506" y="42386"/>
                      <a:pt x="7506" y="48844"/>
                      <a:pt x="7515" y="55302"/>
                    </a:cubicBezTo>
                    <a:cubicBezTo>
                      <a:pt x="7525" y="86839"/>
                      <a:pt x="81858" y="122025"/>
                      <a:pt x="188757" y="12208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F9F4D2EE-78DC-4B37-A42D-906BB60DBBB5}"/>
                  </a:ext>
                </a:extLst>
              </p:cNvPr>
              <p:cNvSpPr/>
              <p:nvPr/>
            </p:nvSpPr>
            <p:spPr>
              <a:xfrm>
                <a:off x="4301204" y="3479006"/>
                <a:ext cx="371475" cy="66675"/>
              </a:xfrm>
              <a:custGeom>
                <a:avLst/>
                <a:gdLst>
                  <a:gd name="connsiteX0" fmla="*/ 185699 w 371475"/>
                  <a:gd name="connsiteY0" fmla="*/ 64294 h 66675"/>
                  <a:gd name="connsiteX1" fmla="*/ 185947 w 371475"/>
                  <a:gd name="connsiteY1" fmla="*/ 64294 h 66675"/>
                  <a:gd name="connsiteX2" fmla="*/ 355902 w 371475"/>
                  <a:gd name="connsiteY2" fmla="*/ 19088 h 66675"/>
                  <a:gd name="connsiteX3" fmla="*/ 364398 w 371475"/>
                  <a:gd name="connsiteY3" fmla="*/ 7144 h 66675"/>
                  <a:gd name="connsiteX4" fmla="*/ 7144 w 371475"/>
                  <a:gd name="connsiteY4" fmla="*/ 7144 h 66675"/>
                  <a:gd name="connsiteX5" fmla="*/ 185699 w 371475"/>
                  <a:gd name="connsiteY5" fmla="*/ 6429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1475" h="66675">
                    <a:moveTo>
                      <a:pt x="185699" y="64294"/>
                    </a:moveTo>
                    <a:cubicBezTo>
                      <a:pt x="185776" y="64294"/>
                      <a:pt x="185871" y="64294"/>
                      <a:pt x="185947" y="64294"/>
                    </a:cubicBezTo>
                    <a:cubicBezTo>
                      <a:pt x="260575" y="64294"/>
                      <a:pt x="328851" y="46139"/>
                      <a:pt x="355902" y="19088"/>
                    </a:cubicBezTo>
                    <a:cubicBezTo>
                      <a:pt x="359874" y="15116"/>
                      <a:pt x="362636" y="11125"/>
                      <a:pt x="364398" y="7144"/>
                    </a:cubicBezTo>
                    <a:lnTo>
                      <a:pt x="7144" y="7144"/>
                    </a:lnTo>
                    <a:cubicBezTo>
                      <a:pt x="20269" y="35804"/>
                      <a:pt x="89830" y="64246"/>
                      <a:pt x="185699" y="642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3" name="자유형: 도형 42">
                <a:extLst>
                  <a:ext uri="{FF2B5EF4-FFF2-40B4-BE49-F238E27FC236}">
                    <a16:creationId xmlns:a16="http://schemas.microsoft.com/office/drawing/2014/main" id="{ECA784B8-25D0-481E-AE7E-6DFC27B5ED3B}"/>
                  </a:ext>
                </a:extLst>
              </p:cNvPr>
              <p:cNvSpPr/>
              <p:nvPr/>
            </p:nvSpPr>
            <p:spPr>
              <a:xfrm>
                <a:off x="4543139" y="3272428"/>
                <a:ext cx="295275" cy="361950"/>
              </a:xfrm>
              <a:custGeom>
                <a:avLst/>
                <a:gdLst>
                  <a:gd name="connsiteX0" fmla="*/ 259699 w 295275"/>
                  <a:gd name="connsiteY0" fmla="*/ 320126 h 361950"/>
                  <a:gd name="connsiteX1" fmla="*/ 296170 w 295275"/>
                  <a:gd name="connsiteY1" fmla="*/ 232077 h 361950"/>
                  <a:gd name="connsiteX2" fmla="*/ 259699 w 295275"/>
                  <a:gd name="connsiteY2" fmla="*/ 144028 h 361950"/>
                  <a:gd name="connsiteX3" fmla="*/ 122815 w 295275"/>
                  <a:gd name="connsiteY3" fmla="*/ 7144 h 361950"/>
                  <a:gd name="connsiteX4" fmla="*/ 7144 w 295275"/>
                  <a:gd name="connsiteY4" fmla="*/ 122815 h 361950"/>
                  <a:gd name="connsiteX5" fmla="*/ 143627 w 295275"/>
                  <a:gd name="connsiteY5" fmla="*/ 203540 h 361950"/>
                  <a:gd name="connsiteX6" fmla="*/ 143761 w 295275"/>
                  <a:gd name="connsiteY6" fmla="*/ 204197 h 361950"/>
                  <a:gd name="connsiteX7" fmla="*/ 143713 w 295275"/>
                  <a:gd name="connsiteY7" fmla="*/ 204426 h 361950"/>
                  <a:gd name="connsiteX8" fmla="*/ 143761 w 295275"/>
                  <a:gd name="connsiteY8" fmla="*/ 290017 h 361950"/>
                  <a:gd name="connsiteX9" fmla="*/ 143647 w 295275"/>
                  <a:gd name="connsiteY9" fmla="*/ 291494 h 361950"/>
                  <a:gd name="connsiteX10" fmla="*/ 142294 w 295275"/>
                  <a:gd name="connsiteY10" fmla="*/ 299742 h 361950"/>
                  <a:gd name="connsiteX11" fmla="*/ 141942 w 295275"/>
                  <a:gd name="connsiteY11" fmla="*/ 300933 h 361950"/>
                  <a:gd name="connsiteX12" fmla="*/ 108347 w 295275"/>
                  <a:gd name="connsiteY12" fmla="*/ 339185 h 361950"/>
                  <a:gd name="connsiteX13" fmla="*/ 259699 w 295275"/>
                  <a:gd name="connsiteY13" fmla="*/ 320126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5275" h="361950">
                    <a:moveTo>
                      <a:pt x="259699" y="320126"/>
                    </a:moveTo>
                    <a:cubicBezTo>
                      <a:pt x="283216" y="296609"/>
                      <a:pt x="296170" y="265338"/>
                      <a:pt x="296170" y="232077"/>
                    </a:cubicBezTo>
                    <a:cubicBezTo>
                      <a:pt x="296170" y="198815"/>
                      <a:pt x="283216" y="167545"/>
                      <a:pt x="259699" y="144028"/>
                    </a:cubicBezTo>
                    <a:lnTo>
                      <a:pt x="122815" y="7144"/>
                    </a:lnTo>
                    <a:lnTo>
                      <a:pt x="7144" y="122815"/>
                    </a:lnTo>
                    <a:cubicBezTo>
                      <a:pt x="86706" y="133922"/>
                      <a:pt x="142866" y="165373"/>
                      <a:pt x="143627" y="203540"/>
                    </a:cubicBezTo>
                    <a:cubicBezTo>
                      <a:pt x="143647" y="203768"/>
                      <a:pt x="143761" y="203968"/>
                      <a:pt x="143761" y="204197"/>
                    </a:cubicBezTo>
                    <a:cubicBezTo>
                      <a:pt x="143761" y="204283"/>
                      <a:pt x="143723" y="204349"/>
                      <a:pt x="143713" y="204426"/>
                    </a:cubicBezTo>
                    <a:lnTo>
                      <a:pt x="143761" y="290017"/>
                    </a:lnTo>
                    <a:cubicBezTo>
                      <a:pt x="143761" y="290513"/>
                      <a:pt x="143723" y="291008"/>
                      <a:pt x="143647" y="291494"/>
                    </a:cubicBezTo>
                    <a:cubicBezTo>
                      <a:pt x="143504" y="294284"/>
                      <a:pt x="142989" y="297018"/>
                      <a:pt x="142294" y="299742"/>
                    </a:cubicBezTo>
                    <a:cubicBezTo>
                      <a:pt x="142189" y="300142"/>
                      <a:pt x="142065" y="300533"/>
                      <a:pt x="141942" y="300933"/>
                    </a:cubicBezTo>
                    <a:cubicBezTo>
                      <a:pt x="137922" y="314954"/>
                      <a:pt x="126625" y="327936"/>
                      <a:pt x="108347" y="339185"/>
                    </a:cubicBezTo>
                    <a:cubicBezTo>
                      <a:pt x="156553" y="367713"/>
                      <a:pt x="219256" y="360569"/>
                      <a:pt x="259699" y="3201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61A56416-A825-4E6B-9E19-EF812904928B}"/>
              </a:ext>
            </a:extLst>
          </p:cNvPr>
          <p:cNvGrpSpPr/>
          <p:nvPr/>
        </p:nvGrpSpPr>
        <p:grpSpPr>
          <a:xfrm>
            <a:off x="503570" y="900700"/>
            <a:ext cx="8140812" cy="2794404"/>
            <a:chOff x="503570" y="900700"/>
            <a:chExt cx="8140812" cy="279440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3139D38-BCFC-4D5F-9C5E-32B733C4B95C}"/>
                </a:ext>
              </a:extLst>
            </p:cNvPr>
            <p:cNvSpPr txBox="1"/>
            <p:nvPr/>
          </p:nvSpPr>
          <p:spPr>
            <a:xfrm>
              <a:off x="552531" y="1424957"/>
              <a:ext cx="8013537" cy="83715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32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lvl="0">
                <a:lnSpc>
                  <a:spcPct val="110000"/>
                </a:lnSpc>
                <a:defRPr/>
              </a:pPr>
              <a:r>
                <a:rPr lang="ko-KR" altLang="en-US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지속적인 </a:t>
              </a:r>
              <a:r>
                <a:rPr lang="ko-KR" altLang="en-US" sz="2200" dirty="0" err="1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조현병</a:t>
              </a:r>
              <a:r>
                <a:rPr lang="en-US" altLang="ko-KR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, </a:t>
              </a:r>
              <a:r>
                <a:rPr lang="ko-KR" altLang="en-US" sz="2200" dirty="0" err="1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분열형</a:t>
              </a:r>
              <a:r>
                <a:rPr lang="ko-KR" altLang="en-US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정동장애</a:t>
              </a:r>
              <a:r>
                <a:rPr lang="en-US" altLang="ko-KR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, </a:t>
              </a:r>
              <a:r>
                <a:rPr lang="ko-KR" altLang="en-US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양극성 정동장애 및 </a:t>
              </a:r>
              <a:endParaRPr lang="en-US" altLang="ko-KR" sz="22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  <a:p>
              <a:pPr lvl="0">
                <a:lnSpc>
                  <a:spcPct val="110000"/>
                </a:lnSpc>
                <a:defRPr/>
              </a:pPr>
              <a:r>
                <a:rPr lang="ko-KR" altLang="en-US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반복성 우울장애로 인해</a:t>
              </a:r>
              <a:r>
                <a:rPr lang="ko-KR" altLang="en-US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307ABE"/>
                  </a:solidFill>
                </a:rPr>
                <a:t> 감정조절</a:t>
              </a:r>
              <a:r>
                <a:rPr lang="en-US" altLang="ko-KR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307ABE"/>
                  </a:solidFill>
                </a:rPr>
                <a:t>, </a:t>
              </a:r>
              <a:r>
                <a:rPr lang="ko-KR" altLang="en-US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307ABE"/>
                  </a:solidFill>
                </a:rPr>
                <a:t>행동</a:t>
              </a:r>
              <a:r>
                <a:rPr lang="en-US" altLang="ko-KR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307ABE"/>
                  </a:solidFill>
                </a:rPr>
                <a:t>, </a:t>
              </a:r>
              <a:r>
                <a:rPr lang="ko-KR" altLang="en-US" sz="220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307ABE"/>
                  </a:solidFill>
                </a:rPr>
                <a:t>사고 기능 및 능력이 제한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0052DE3-2D4B-4A46-9CD6-B8B5B7A4C379}"/>
                </a:ext>
              </a:extLst>
            </p:cNvPr>
            <p:cNvSpPr txBox="1"/>
            <p:nvPr/>
          </p:nvSpPr>
          <p:spPr>
            <a:xfrm>
              <a:off x="503570" y="900700"/>
              <a:ext cx="66867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alpha val="40000"/>
                    </a:prstClr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+mn-cs"/>
                </a:rPr>
                <a:t>“</a:t>
              </a:r>
              <a:endParaRPr kumimoji="0" lang="ko-KR" alt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  <a:alpha val="40000"/>
                  </a:prstClr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endParaRPr>
            </a:p>
          </p:txBody>
        </p:sp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66C7A8C2-0E76-4839-8A99-BD5909B2BE28}"/>
                </a:ext>
              </a:extLst>
            </p:cNvPr>
            <p:cNvCxnSpPr>
              <a:cxnSpLocks/>
            </p:cNvCxnSpPr>
            <p:nvPr/>
          </p:nvCxnSpPr>
          <p:spPr>
            <a:xfrm>
              <a:off x="1260475" y="1237071"/>
              <a:ext cx="6988245" cy="0"/>
            </a:xfrm>
            <a:prstGeom prst="line">
              <a:avLst/>
            </a:prstGeom>
            <a:ln w="76200">
              <a:solidFill>
                <a:schemeClr val="bg1">
                  <a:lumMod val="6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2E64551A-B270-4F3C-B210-DCA9C6AF3030}"/>
                </a:ext>
              </a:extLst>
            </p:cNvPr>
            <p:cNvCxnSpPr>
              <a:cxnSpLocks/>
            </p:cNvCxnSpPr>
            <p:nvPr/>
          </p:nvCxnSpPr>
          <p:spPr>
            <a:xfrm>
              <a:off x="740839" y="2399121"/>
              <a:ext cx="7234865" cy="0"/>
            </a:xfrm>
            <a:prstGeom prst="line">
              <a:avLst/>
            </a:prstGeom>
            <a:ln w="76200">
              <a:solidFill>
                <a:schemeClr val="bg1">
                  <a:lumMod val="6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2F51C23-0422-484E-86C5-E7656F332BBC}"/>
                </a:ext>
              </a:extLst>
            </p:cNvPr>
            <p:cNvSpPr txBox="1"/>
            <p:nvPr/>
          </p:nvSpPr>
          <p:spPr>
            <a:xfrm>
              <a:off x="7975704" y="2063888"/>
              <a:ext cx="66867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alpha val="40000"/>
                    </a:prstClr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+mn-cs"/>
                </a:rPr>
                <a:t>”</a:t>
              </a:r>
              <a:endParaRPr kumimoji="0" lang="ko-KR" alt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  <a:alpha val="40000"/>
                  </a:prstClr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endParaRPr>
            </a:p>
          </p:txBody>
        </p:sp>
      </p:grpSp>
      <p:sp>
        <p:nvSpPr>
          <p:cNvPr id="45" name="슬라이드 번호 개체 틀 6">
            <a:extLst>
              <a:ext uri="{FF2B5EF4-FFF2-40B4-BE49-F238E27FC236}">
                <a16:creationId xmlns:a16="http://schemas.microsoft.com/office/drawing/2014/main" id="{CDD1734A-2B5B-4490-8E1B-502C3D9A9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3275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C1C5937-816C-4524-B57D-614421F77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BC9627A-7C9F-42BF-BE58-AF8BD394F6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837" y="305804"/>
            <a:ext cx="1454816" cy="379517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4137303A-2303-4D0B-9B4D-4B9E1E17CB02}"/>
              </a:ext>
            </a:extLst>
          </p:cNvPr>
          <p:cNvSpPr/>
          <p:nvPr/>
        </p:nvSpPr>
        <p:spPr>
          <a:xfrm>
            <a:off x="832528" y="3507246"/>
            <a:ext cx="42296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>
                    <a:alpha val="50000"/>
                  </a:schemeClr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Korea</a:t>
            </a:r>
            <a:r>
              <a:rPr lang="ko-KR" altLang="en-US" sz="160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>
                    <a:alpha val="50000"/>
                  </a:schemeClr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160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>
                    <a:alpha val="50000"/>
                  </a:schemeClr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Employment</a:t>
            </a:r>
            <a:r>
              <a:rPr lang="ko-KR" altLang="en-US" sz="160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>
                    <a:alpha val="50000"/>
                  </a:schemeClr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160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>
                    <a:alpha val="50000"/>
                  </a:schemeClr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Agency</a:t>
            </a:r>
            <a:r>
              <a:rPr lang="ko-KR" altLang="en-US" sz="160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>
                    <a:alpha val="50000"/>
                  </a:schemeClr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160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>
                    <a:alpha val="50000"/>
                  </a:schemeClr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for</a:t>
            </a:r>
            <a:r>
              <a:rPr lang="ko-KR" altLang="en-US" sz="160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>
                    <a:alpha val="50000"/>
                  </a:schemeClr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160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>
                    <a:alpha val="50000"/>
                  </a:schemeClr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the</a:t>
            </a:r>
            <a:r>
              <a:rPr lang="ko-KR" altLang="en-US" sz="160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>
                    <a:alpha val="50000"/>
                  </a:schemeClr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160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>
                    <a:alpha val="50000"/>
                  </a:schemeClr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Disabled</a:t>
            </a:r>
            <a:endParaRPr lang="ko-KR" altLang="en-US" sz="160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bg1">
                  <a:alpha val="50000"/>
                </a:schemeClr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EEEC5B7A-18C4-4C9D-9D39-1DB1CCB2FB3B}"/>
              </a:ext>
            </a:extLst>
          </p:cNvPr>
          <p:cNvSpPr/>
          <p:nvPr/>
        </p:nvSpPr>
        <p:spPr>
          <a:xfrm>
            <a:off x="6281801" y="3886835"/>
            <a:ext cx="2277486" cy="2277486"/>
          </a:xfrm>
          <a:prstGeom prst="ellipse">
            <a:avLst/>
          </a:prstGeom>
          <a:solidFill>
            <a:srgbClr val="93CB68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694E1C-17C8-4A87-ABEB-F6D4F1C82EB3}"/>
              </a:ext>
            </a:extLst>
          </p:cNvPr>
          <p:cNvSpPr txBox="1"/>
          <p:nvPr/>
        </p:nvSpPr>
        <p:spPr>
          <a:xfrm>
            <a:off x="807128" y="2300000"/>
            <a:ext cx="4893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</a:t>
            </a:r>
            <a:r>
              <a:rPr lang="en-US" altLang="ko-KR" sz="60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60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알아보기</a:t>
            </a:r>
            <a:endParaRPr lang="en-US" altLang="ko-KR" sz="6000" spc="-8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6DA91CC-2ED4-4AE1-AB33-9A010B54C0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41" y="4363530"/>
            <a:ext cx="1336385" cy="1324095"/>
          </a:xfrm>
          <a:prstGeom prst="rect">
            <a:avLst/>
          </a:prstGeom>
        </p:spPr>
      </p:pic>
      <p:sp>
        <p:nvSpPr>
          <p:cNvPr id="24" name="L 도형 23">
            <a:extLst>
              <a:ext uri="{FF2B5EF4-FFF2-40B4-BE49-F238E27FC236}">
                <a16:creationId xmlns:a16="http://schemas.microsoft.com/office/drawing/2014/main" id="{CFD14048-BFAF-408E-A28D-7A570A602DB5}"/>
              </a:ext>
            </a:extLst>
          </p:cNvPr>
          <p:cNvSpPr/>
          <p:nvPr/>
        </p:nvSpPr>
        <p:spPr>
          <a:xfrm rot="5400000">
            <a:off x="584713" y="2046753"/>
            <a:ext cx="444830" cy="444830"/>
          </a:xfrm>
          <a:prstGeom prst="corner">
            <a:avLst>
              <a:gd name="adj1" fmla="val 17145"/>
              <a:gd name="adj2" fmla="val 17988"/>
            </a:avLst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D9A05694-CA4A-4A55-896A-65BE1D8B0E86}"/>
              </a:ext>
            </a:extLst>
          </p:cNvPr>
          <p:cNvCxnSpPr/>
          <p:nvPr/>
        </p:nvCxnSpPr>
        <p:spPr>
          <a:xfrm>
            <a:off x="584713" y="6164321"/>
            <a:ext cx="5644637" cy="0"/>
          </a:xfrm>
          <a:prstGeom prst="line">
            <a:avLst/>
          </a:prstGeom>
          <a:ln w="38100">
            <a:solidFill>
              <a:schemeClr val="bg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L 도형 29">
            <a:extLst>
              <a:ext uri="{FF2B5EF4-FFF2-40B4-BE49-F238E27FC236}">
                <a16:creationId xmlns:a16="http://schemas.microsoft.com/office/drawing/2014/main" id="{AB68550A-5220-47E6-AA39-8BA45C678163}"/>
              </a:ext>
            </a:extLst>
          </p:cNvPr>
          <p:cNvSpPr/>
          <p:nvPr/>
        </p:nvSpPr>
        <p:spPr>
          <a:xfrm rot="16200000">
            <a:off x="5506045" y="3089195"/>
            <a:ext cx="444830" cy="444830"/>
          </a:xfrm>
          <a:prstGeom prst="corner">
            <a:avLst>
              <a:gd name="adj1" fmla="val 17145"/>
              <a:gd name="adj2" fmla="val 17988"/>
            </a:avLst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3FB7284-E72E-479E-A025-F5A7409D44C9}"/>
              </a:ext>
            </a:extLst>
          </p:cNvPr>
          <p:cNvGrpSpPr/>
          <p:nvPr/>
        </p:nvGrpSpPr>
        <p:grpSpPr>
          <a:xfrm>
            <a:off x="832528" y="4451389"/>
            <a:ext cx="1815587" cy="397784"/>
            <a:chOff x="832528" y="4451389"/>
            <a:chExt cx="1815587" cy="397784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C1C74360-460F-4EE4-BA33-621E6185197A}"/>
                </a:ext>
              </a:extLst>
            </p:cNvPr>
            <p:cNvSpPr/>
            <p:nvPr/>
          </p:nvSpPr>
          <p:spPr>
            <a:xfrm>
              <a:off x="832528" y="4451389"/>
              <a:ext cx="1815587" cy="397784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D1B88B39-6CC9-47B7-8EA9-494580BB4217}"/>
                </a:ext>
              </a:extLst>
            </p:cNvPr>
            <p:cNvSpPr/>
            <p:nvPr/>
          </p:nvSpPr>
          <p:spPr>
            <a:xfrm>
              <a:off x="1109379" y="4471474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1600"/>
                </a:spcBef>
                <a:buClr>
                  <a:schemeClr val="bg1"/>
                </a:buClr>
              </a:pPr>
              <a:r>
                <a:rPr lang="ko-KR" altLang="en-US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장애의 정의</a:t>
              </a:r>
            </a:p>
          </p:txBody>
        </p:sp>
      </p:grpSp>
      <p:grpSp>
        <p:nvGrpSpPr>
          <p:cNvPr id="43" name="Group 4">
            <a:extLst>
              <a:ext uri="{FF2B5EF4-FFF2-40B4-BE49-F238E27FC236}">
                <a16:creationId xmlns:a16="http://schemas.microsoft.com/office/drawing/2014/main" id="{B88470FC-A53A-4011-94ED-2EF3D05C52E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75351" y="3540125"/>
            <a:ext cx="2959100" cy="2867024"/>
            <a:chOff x="3764" y="2230"/>
            <a:chExt cx="1864" cy="1806"/>
          </a:xfrm>
          <a:solidFill>
            <a:schemeClr val="accent3">
              <a:lumMod val="20000"/>
              <a:lumOff val="80000"/>
            </a:schemeClr>
          </a:solidFill>
          <a:effectLst/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A1EC14A6-CBC7-4C37-9953-578ACE6543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7" y="2355"/>
              <a:ext cx="1630" cy="1629"/>
            </a:xfrm>
            <a:custGeom>
              <a:avLst/>
              <a:gdLst>
                <a:gd name="T0" fmla="*/ 311 w 599"/>
                <a:gd name="T1" fmla="*/ 599 h 599"/>
                <a:gd name="T2" fmla="*/ 266 w 599"/>
                <a:gd name="T3" fmla="*/ 593 h 599"/>
                <a:gd name="T4" fmla="*/ 333 w 599"/>
                <a:gd name="T5" fmla="*/ 597 h 599"/>
                <a:gd name="T6" fmla="*/ 355 w 599"/>
                <a:gd name="T7" fmla="*/ 590 h 599"/>
                <a:gd name="T8" fmla="*/ 234 w 599"/>
                <a:gd name="T9" fmla="*/ 588 h 599"/>
                <a:gd name="T10" fmla="*/ 211 w 599"/>
                <a:gd name="T11" fmla="*/ 586 h 599"/>
                <a:gd name="T12" fmla="*/ 408 w 599"/>
                <a:gd name="T13" fmla="*/ 575 h 599"/>
                <a:gd name="T14" fmla="*/ 190 w 599"/>
                <a:gd name="T15" fmla="*/ 578 h 599"/>
                <a:gd name="T16" fmla="*/ 160 w 599"/>
                <a:gd name="T17" fmla="*/ 564 h 599"/>
                <a:gd name="T18" fmla="*/ 449 w 599"/>
                <a:gd name="T19" fmla="*/ 559 h 599"/>
                <a:gd name="T20" fmla="*/ 459 w 599"/>
                <a:gd name="T21" fmla="*/ 553 h 599"/>
                <a:gd name="T22" fmla="*/ 124 w 599"/>
                <a:gd name="T23" fmla="*/ 537 h 599"/>
                <a:gd name="T24" fmla="*/ 477 w 599"/>
                <a:gd name="T25" fmla="*/ 540 h 599"/>
                <a:gd name="T26" fmla="*/ 492 w 599"/>
                <a:gd name="T27" fmla="*/ 524 h 599"/>
                <a:gd name="T28" fmla="*/ 98 w 599"/>
                <a:gd name="T29" fmla="*/ 516 h 599"/>
                <a:gd name="T30" fmla="*/ 80 w 599"/>
                <a:gd name="T31" fmla="*/ 503 h 599"/>
                <a:gd name="T32" fmla="*/ 531 w 599"/>
                <a:gd name="T33" fmla="*/ 484 h 599"/>
                <a:gd name="T34" fmla="*/ 65 w 599"/>
                <a:gd name="T35" fmla="*/ 486 h 599"/>
                <a:gd name="T36" fmla="*/ 46 w 599"/>
                <a:gd name="T37" fmla="*/ 459 h 599"/>
                <a:gd name="T38" fmla="*/ 559 w 599"/>
                <a:gd name="T39" fmla="*/ 449 h 599"/>
                <a:gd name="T40" fmla="*/ 564 w 599"/>
                <a:gd name="T41" fmla="*/ 440 h 599"/>
                <a:gd name="T42" fmla="*/ 28 w 599"/>
                <a:gd name="T43" fmla="*/ 418 h 599"/>
                <a:gd name="T44" fmla="*/ 574 w 599"/>
                <a:gd name="T45" fmla="*/ 419 h 599"/>
                <a:gd name="T46" fmla="*/ 579 w 599"/>
                <a:gd name="T47" fmla="*/ 397 h 599"/>
                <a:gd name="T48" fmla="*/ 17 w 599"/>
                <a:gd name="T49" fmla="*/ 387 h 599"/>
                <a:gd name="T50" fmla="*/ 7 w 599"/>
                <a:gd name="T51" fmla="*/ 366 h 599"/>
                <a:gd name="T52" fmla="*/ 592 w 599"/>
                <a:gd name="T53" fmla="*/ 344 h 599"/>
                <a:gd name="T54" fmla="*/ 3 w 599"/>
                <a:gd name="T55" fmla="*/ 344 h 599"/>
                <a:gd name="T56" fmla="*/ 0 w 599"/>
                <a:gd name="T57" fmla="*/ 311 h 599"/>
                <a:gd name="T58" fmla="*/ 595 w 599"/>
                <a:gd name="T59" fmla="*/ 299 h 599"/>
                <a:gd name="T60" fmla="*/ 4 w 599"/>
                <a:gd name="T61" fmla="*/ 289 h 599"/>
                <a:gd name="T62" fmla="*/ 595 w 599"/>
                <a:gd name="T63" fmla="*/ 288 h 599"/>
                <a:gd name="T64" fmla="*/ 592 w 599"/>
                <a:gd name="T65" fmla="*/ 255 h 599"/>
                <a:gd name="T66" fmla="*/ 9 w 599"/>
                <a:gd name="T67" fmla="*/ 245 h 599"/>
                <a:gd name="T68" fmla="*/ 11 w 599"/>
                <a:gd name="T69" fmla="*/ 234 h 599"/>
                <a:gd name="T70" fmla="*/ 586 w 599"/>
                <a:gd name="T71" fmla="*/ 211 h 599"/>
                <a:gd name="T72" fmla="*/ 17 w 599"/>
                <a:gd name="T73" fmla="*/ 213 h 599"/>
                <a:gd name="T74" fmla="*/ 21 w 599"/>
                <a:gd name="T75" fmla="*/ 190 h 599"/>
                <a:gd name="T76" fmla="*/ 574 w 599"/>
                <a:gd name="T77" fmla="*/ 179 h 599"/>
                <a:gd name="T78" fmla="*/ 561 w 599"/>
                <a:gd name="T79" fmla="*/ 161 h 599"/>
                <a:gd name="T80" fmla="*/ 46 w 599"/>
                <a:gd name="T81" fmla="*/ 140 h 599"/>
                <a:gd name="T82" fmla="*/ 550 w 599"/>
                <a:gd name="T83" fmla="*/ 142 h 599"/>
                <a:gd name="T84" fmla="*/ 530 w 599"/>
                <a:gd name="T85" fmla="*/ 115 h 599"/>
                <a:gd name="T86" fmla="*/ 75 w 599"/>
                <a:gd name="T87" fmla="*/ 107 h 599"/>
                <a:gd name="T88" fmla="*/ 83 w 599"/>
                <a:gd name="T89" fmla="*/ 98 h 599"/>
                <a:gd name="T90" fmla="*/ 503 w 599"/>
                <a:gd name="T91" fmla="*/ 80 h 599"/>
                <a:gd name="T92" fmla="*/ 98 w 599"/>
                <a:gd name="T93" fmla="*/ 83 h 599"/>
                <a:gd name="T94" fmla="*/ 113 w 599"/>
                <a:gd name="T95" fmla="*/ 65 h 599"/>
                <a:gd name="T96" fmla="*/ 477 w 599"/>
                <a:gd name="T97" fmla="*/ 58 h 599"/>
                <a:gd name="T98" fmla="*/ 457 w 599"/>
                <a:gd name="T99" fmla="*/ 49 h 599"/>
                <a:gd name="T100" fmla="*/ 159 w 599"/>
                <a:gd name="T101" fmla="*/ 35 h 599"/>
                <a:gd name="T102" fmla="*/ 437 w 599"/>
                <a:gd name="T103" fmla="*/ 38 h 599"/>
                <a:gd name="T104" fmla="*/ 407 w 599"/>
                <a:gd name="T105" fmla="*/ 24 h 599"/>
                <a:gd name="T106" fmla="*/ 201 w 599"/>
                <a:gd name="T107" fmla="*/ 20 h 599"/>
                <a:gd name="T108" fmla="*/ 212 w 599"/>
                <a:gd name="T109" fmla="*/ 17 h 599"/>
                <a:gd name="T110" fmla="*/ 366 w 599"/>
                <a:gd name="T111" fmla="*/ 7 h 599"/>
                <a:gd name="T112" fmla="*/ 233 w 599"/>
                <a:gd name="T113" fmla="*/ 11 h 599"/>
                <a:gd name="T114" fmla="*/ 254 w 599"/>
                <a:gd name="T115" fmla="*/ 3 h 599"/>
                <a:gd name="T116" fmla="*/ 333 w 599"/>
                <a:gd name="T117" fmla="*/ 2 h 599"/>
                <a:gd name="T118" fmla="*/ 310 w 599"/>
                <a:gd name="T119" fmla="*/ 4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9" h="599">
                  <a:moveTo>
                    <a:pt x="300" y="599"/>
                  </a:moveTo>
                  <a:cubicBezTo>
                    <a:pt x="299" y="599"/>
                    <a:pt x="299" y="599"/>
                    <a:pt x="299" y="599"/>
                  </a:cubicBezTo>
                  <a:cubicBezTo>
                    <a:pt x="296" y="599"/>
                    <a:pt x="292" y="599"/>
                    <a:pt x="288" y="599"/>
                  </a:cubicBezTo>
                  <a:cubicBezTo>
                    <a:pt x="289" y="595"/>
                    <a:pt x="289" y="595"/>
                    <a:pt x="289" y="595"/>
                  </a:cubicBezTo>
                  <a:cubicBezTo>
                    <a:pt x="292" y="595"/>
                    <a:pt x="296" y="595"/>
                    <a:pt x="299" y="595"/>
                  </a:cubicBezTo>
                  <a:lnTo>
                    <a:pt x="300" y="599"/>
                  </a:lnTo>
                  <a:close/>
                  <a:moveTo>
                    <a:pt x="311" y="599"/>
                  </a:moveTo>
                  <a:cubicBezTo>
                    <a:pt x="311" y="595"/>
                    <a:pt x="311" y="595"/>
                    <a:pt x="311" y="595"/>
                  </a:cubicBezTo>
                  <a:cubicBezTo>
                    <a:pt x="314" y="595"/>
                    <a:pt x="318" y="595"/>
                    <a:pt x="322" y="594"/>
                  </a:cubicBezTo>
                  <a:cubicBezTo>
                    <a:pt x="322" y="598"/>
                    <a:pt x="322" y="598"/>
                    <a:pt x="322" y="598"/>
                  </a:cubicBezTo>
                  <a:cubicBezTo>
                    <a:pt x="318" y="598"/>
                    <a:pt x="315" y="599"/>
                    <a:pt x="311" y="599"/>
                  </a:cubicBezTo>
                  <a:close/>
                  <a:moveTo>
                    <a:pt x="277" y="598"/>
                  </a:moveTo>
                  <a:cubicBezTo>
                    <a:pt x="273" y="598"/>
                    <a:pt x="270" y="598"/>
                    <a:pt x="266" y="597"/>
                  </a:cubicBezTo>
                  <a:cubicBezTo>
                    <a:pt x="266" y="593"/>
                    <a:pt x="266" y="593"/>
                    <a:pt x="266" y="593"/>
                  </a:cubicBezTo>
                  <a:cubicBezTo>
                    <a:pt x="270" y="594"/>
                    <a:pt x="274" y="594"/>
                    <a:pt x="277" y="594"/>
                  </a:cubicBezTo>
                  <a:lnTo>
                    <a:pt x="277" y="598"/>
                  </a:lnTo>
                  <a:close/>
                  <a:moveTo>
                    <a:pt x="333" y="597"/>
                  </a:moveTo>
                  <a:cubicBezTo>
                    <a:pt x="333" y="593"/>
                    <a:pt x="333" y="593"/>
                    <a:pt x="333" y="593"/>
                  </a:cubicBezTo>
                  <a:cubicBezTo>
                    <a:pt x="336" y="593"/>
                    <a:pt x="340" y="592"/>
                    <a:pt x="344" y="592"/>
                  </a:cubicBezTo>
                  <a:cubicBezTo>
                    <a:pt x="344" y="596"/>
                    <a:pt x="344" y="596"/>
                    <a:pt x="344" y="596"/>
                  </a:cubicBezTo>
                  <a:cubicBezTo>
                    <a:pt x="341" y="596"/>
                    <a:pt x="337" y="597"/>
                    <a:pt x="333" y="597"/>
                  </a:cubicBezTo>
                  <a:close/>
                  <a:moveTo>
                    <a:pt x="255" y="596"/>
                  </a:moveTo>
                  <a:cubicBezTo>
                    <a:pt x="251" y="595"/>
                    <a:pt x="248" y="594"/>
                    <a:pt x="244" y="594"/>
                  </a:cubicBezTo>
                  <a:cubicBezTo>
                    <a:pt x="245" y="590"/>
                    <a:pt x="245" y="590"/>
                    <a:pt x="245" y="590"/>
                  </a:cubicBezTo>
                  <a:cubicBezTo>
                    <a:pt x="248" y="591"/>
                    <a:pt x="252" y="591"/>
                    <a:pt x="256" y="592"/>
                  </a:cubicBezTo>
                  <a:lnTo>
                    <a:pt x="255" y="596"/>
                  </a:lnTo>
                  <a:close/>
                  <a:moveTo>
                    <a:pt x="355" y="594"/>
                  </a:moveTo>
                  <a:cubicBezTo>
                    <a:pt x="355" y="590"/>
                    <a:pt x="355" y="590"/>
                    <a:pt x="355" y="590"/>
                  </a:cubicBezTo>
                  <a:cubicBezTo>
                    <a:pt x="358" y="589"/>
                    <a:pt x="362" y="589"/>
                    <a:pt x="365" y="588"/>
                  </a:cubicBezTo>
                  <a:cubicBezTo>
                    <a:pt x="366" y="591"/>
                    <a:pt x="366" y="591"/>
                    <a:pt x="366" y="591"/>
                  </a:cubicBezTo>
                  <a:cubicBezTo>
                    <a:pt x="363" y="592"/>
                    <a:pt x="359" y="593"/>
                    <a:pt x="355" y="594"/>
                  </a:cubicBezTo>
                  <a:close/>
                  <a:moveTo>
                    <a:pt x="233" y="592"/>
                  </a:moveTo>
                  <a:cubicBezTo>
                    <a:pt x="229" y="591"/>
                    <a:pt x="226" y="590"/>
                    <a:pt x="222" y="589"/>
                  </a:cubicBezTo>
                  <a:cubicBezTo>
                    <a:pt x="223" y="585"/>
                    <a:pt x="223" y="585"/>
                    <a:pt x="223" y="585"/>
                  </a:cubicBezTo>
                  <a:cubicBezTo>
                    <a:pt x="227" y="586"/>
                    <a:pt x="230" y="587"/>
                    <a:pt x="234" y="588"/>
                  </a:cubicBezTo>
                  <a:lnTo>
                    <a:pt x="233" y="592"/>
                  </a:lnTo>
                  <a:close/>
                  <a:moveTo>
                    <a:pt x="377" y="589"/>
                  </a:moveTo>
                  <a:cubicBezTo>
                    <a:pt x="376" y="585"/>
                    <a:pt x="376" y="585"/>
                    <a:pt x="376" y="585"/>
                  </a:cubicBezTo>
                  <a:cubicBezTo>
                    <a:pt x="380" y="584"/>
                    <a:pt x="383" y="583"/>
                    <a:pt x="387" y="582"/>
                  </a:cubicBezTo>
                  <a:cubicBezTo>
                    <a:pt x="388" y="586"/>
                    <a:pt x="388" y="586"/>
                    <a:pt x="388" y="586"/>
                  </a:cubicBezTo>
                  <a:cubicBezTo>
                    <a:pt x="384" y="587"/>
                    <a:pt x="381" y="588"/>
                    <a:pt x="377" y="589"/>
                  </a:cubicBezTo>
                  <a:close/>
                  <a:moveTo>
                    <a:pt x="211" y="586"/>
                  </a:moveTo>
                  <a:cubicBezTo>
                    <a:pt x="208" y="585"/>
                    <a:pt x="204" y="583"/>
                    <a:pt x="201" y="582"/>
                  </a:cubicBezTo>
                  <a:cubicBezTo>
                    <a:pt x="202" y="579"/>
                    <a:pt x="202" y="579"/>
                    <a:pt x="202" y="579"/>
                  </a:cubicBezTo>
                  <a:cubicBezTo>
                    <a:pt x="205" y="580"/>
                    <a:pt x="209" y="581"/>
                    <a:pt x="212" y="582"/>
                  </a:cubicBezTo>
                  <a:lnTo>
                    <a:pt x="211" y="586"/>
                  </a:lnTo>
                  <a:close/>
                  <a:moveTo>
                    <a:pt x="398" y="582"/>
                  </a:moveTo>
                  <a:cubicBezTo>
                    <a:pt x="397" y="579"/>
                    <a:pt x="397" y="579"/>
                    <a:pt x="397" y="579"/>
                  </a:cubicBezTo>
                  <a:cubicBezTo>
                    <a:pt x="401" y="577"/>
                    <a:pt x="404" y="576"/>
                    <a:pt x="408" y="575"/>
                  </a:cubicBezTo>
                  <a:cubicBezTo>
                    <a:pt x="409" y="578"/>
                    <a:pt x="409" y="578"/>
                    <a:pt x="409" y="578"/>
                  </a:cubicBezTo>
                  <a:cubicBezTo>
                    <a:pt x="405" y="580"/>
                    <a:pt x="402" y="581"/>
                    <a:pt x="398" y="582"/>
                  </a:cubicBezTo>
                  <a:close/>
                  <a:moveTo>
                    <a:pt x="190" y="578"/>
                  </a:moveTo>
                  <a:cubicBezTo>
                    <a:pt x="187" y="577"/>
                    <a:pt x="183" y="576"/>
                    <a:pt x="180" y="574"/>
                  </a:cubicBezTo>
                  <a:cubicBezTo>
                    <a:pt x="181" y="571"/>
                    <a:pt x="181" y="571"/>
                    <a:pt x="181" y="571"/>
                  </a:cubicBezTo>
                  <a:cubicBezTo>
                    <a:pt x="185" y="572"/>
                    <a:pt x="188" y="574"/>
                    <a:pt x="191" y="575"/>
                  </a:cubicBezTo>
                  <a:lnTo>
                    <a:pt x="190" y="578"/>
                  </a:lnTo>
                  <a:close/>
                  <a:moveTo>
                    <a:pt x="419" y="574"/>
                  </a:moveTo>
                  <a:cubicBezTo>
                    <a:pt x="418" y="571"/>
                    <a:pt x="418" y="571"/>
                    <a:pt x="418" y="571"/>
                  </a:cubicBezTo>
                  <a:cubicBezTo>
                    <a:pt x="421" y="569"/>
                    <a:pt x="424" y="568"/>
                    <a:pt x="428" y="566"/>
                  </a:cubicBezTo>
                  <a:cubicBezTo>
                    <a:pt x="429" y="569"/>
                    <a:pt x="429" y="569"/>
                    <a:pt x="429" y="569"/>
                  </a:cubicBezTo>
                  <a:cubicBezTo>
                    <a:pt x="426" y="571"/>
                    <a:pt x="423" y="573"/>
                    <a:pt x="419" y="574"/>
                  </a:cubicBezTo>
                  <a:close/>
                  <a:moveTo>
                    <a:pt x="170" y="569"/>
                  </a:moveTo>
                  <a:cubicBezTo>
                    <a:pt x="166" y="568"/>
                    <a:pt x="163" y="566"/>
                    <a:pt x="160" y="564"/>
                  </a:cubicBezTo>
                  <a:cubicBezTo>
                    <a:pt x="161" y="561"/>
                    <a:pt x="161" y="561"/>
                    <a:pt x="161" y="561"/>
                  </a:cubicBezTo>
                  <a:cubicBezTo>
                    <a:pt x="165" y="563"/>
                    <a:pt x="168" y="564"/>
                    <a:pt x="171" y="566"/>
                  </a:cubicBezTo>
                  <a:lnTo>
                    <a:pt x="170" y="569"/>
                  </a:lnTo>
                  <a:close/>
                  <a:moveTo>
                    <a:pt x="439" y="564"/>
                  </a:moveTo>
                  <a:cubicBezTo>
                    <a:pt x="438" y="561"/>
                    <a:pt x="438" y="561"/>
                    <a:pt x="438" y="561"/>
                  </a:cubicBezTo>
                  <a:cubicBezTo>
                    <a:pt x="441" y="559"/>
                    <a:pt x="444" y="558"/>
                    <a:pt x="447" y="556"/>
                  </a:cubicBezTo>
                  <a:cubicBezTo>
                    <a:pt x="449" y="559"/>
                    <a:pt x="449" y="559"/>
                    <a:pt x="449" y="559"/>
                  </a:cubicBezTo>
                  <a:cubicBezTo>
                    <a:pt x="446" y="561"/>
                    <a:pt x="443" y="563"/>
                    <a:pt x="439" y="564"/>
                  </a:cubicBezTo>
                  <a:close/>
                  <a:moveTo>
                    <a:pt x="150" y="559"/>
                  </a:moveTo>
                  <a:cubicBezTo>
                    <a:pt x="146" y="557"/>
                    <a:pt x="143" y="555"/>
                    <a:pt x="140" y="553"/>
                  </a:cubicBezTo>
                  <a:cubicBezTo>
                    <a:pt x="142" y="550"/>
                    <a:pt x="142" y="550"/>
                    <a:pt x="142" y="550"/>
                  </a:cubicBezTo>
                  <a:cubicBezTo>
                    <a:pt x="145" y="552"/>
                    <a:pt x="148" y="554"/>
                    <a:pt x="152" y="556"/>
                  </a:cubicBezTo>
                  <a:lnTo>
                    <a:pt x="150" y="559"/>
                  </a:lnTo>
                  <a:close/>
                  <a:moveTo>
                    <a:pt x="459" y="553"/>
                  </a:moveTo>
                  <a:cubicBezTo>
                    <a:pt x="457" y="550"/>
                    <a:pt x="457" y="550"/>
                    <a:pt x="457" y="550"/>
                  </a:cubicBezTo>
                  <a:cubicBezTo>
                    <a:pt x="460" y="548"/>
                    <a:pt x="463" y="546"/>
                    <a:pt x="466" y="544"/>
                  </a:cubicBezTo>
                  <a:cubicBezTo>
                    <a:pt x="468" y="547"/>
                    <a:pt x="468" y="547"/>
                    <a:pt x="468" y="547"/>
                  </a:cubicBezTo>
                  <a:cubicBezTo>
                    <a:pt x="465" y="549"/>
                    <a:pt x="462" y="551"/>
                    <a:pt x="459" y="553"/>
                  </a:cubicBezTo>
                  <a:close/>
                  <a:moveTo>
                    <a:pt x="131" y="547"/>
                  </a:moveTo>
                  <a:cubicBezTo>
                    <a:pt x="128" y="545"/>
                    <a:pt x="125" y="543"/>
                    <a:pt x="122" y="540"/>
                  </a:cubicBezTo>
                  <a:cubicBezTo>
                    <a:pt x="124" y="537"/>
                    <a:pt x="124" y="537"/>
                    <a:pt x="124" y="537"/>
                  </a:cubicBezTo>
                  <a:cubicBezTo>
                    <a:pt x="127" y="540"/>
                    <a:pt x="130" y="542"/>
                    <a:pt x="133" y="544"/>
                  </a:cubicBezTo>
                  <a:lnTo>
                    <a:pt x="131" y="547"/>
                  </a:lnTo>
                  <a:close/>
                  <a:moveTo>
                    <a:pt x="477" y="540"/>
                  </a:moveTo>
                  <a:cubicBezTo>
                    <a:pt x="475" y="538"/>
                    <a:pt x="475" y="538"/>
                    <a:pt x="475" y="538"/>
                  </a:cubicBezTo>
                  <a:cubicBezTo>
                    <a:pt x="478" y="535"/>
                    <a:pt x="481" y="533"/>
                    <a:pt x="484" y="531"/>
                  </a:cubicBezTo>
                  <a:cubicBezTo>
                    <a:pt x="486" y="534"/>
                    <a:pt x="486" y="534"/>
                    <a:pt x="486" y="534"/>
                  </a:cubicBezTo>
                  <a:cubicBezTo>
                    <a:pt x="483" y="536"/>
                    <a:pt x="480" y="538"/>
                    <a:pt x="477" y="540"/>
                  </a:cubicBezTo>
                  <a:close/>
                  <a:moveTo>
                    <a:pt x="113" y="534"/>
                  </a:moveTo>
                  <a:cubicBezTo>
                    <a:pt x="110" y="531"/>
                    <a:pt x="107" y="529"/>
                    <a:pt x="104" y="526"/>
                  </a:cubicBezTo>
                  <a:cubicBezTo>
                    <a:pt x="107" y="524"/>
                    <a:pt x="107" y="524"/>
                    <a:pt x="107" y="524"/>
                  </a:cubicBezTo>
                  <a:cubicBezTo>
                    <a:pt x="109" y="526"/>
                    <a:pt x="112" y="528"/>
                    <a:pt x="115" y="531"/>
                  </a:cubicBezTo>
                  <a:lnTo>
                    <a:pt x="113" y="534"/>
                  </a:lnTo>
                  <a:close/>
                  <a:moveTo>
                    <a:pt x="495" y="527"/>
                  </a:moveTo>
                  <a:cubicBezTo>
                    <a:pt x="492" y="524"/>
                    <a:pt x="492" y="524"/>
                    <a:pt x="492" y="524"/>
                  </a:cubicBezTo>
                  <a:cubicBezTo>
                    <a:pt x="495" y="521"/>
                    <a:pt x="498" y="519"/>
                    <a:pt x="501" y="516"/>
                  </a:cubicBezTo>
                  <a:cubicBezTo>
                    <a:pt x="503" y="519"/>
                    <a:pt x="503" y="519"/>
                    <a:pt x="503" y="519"/>
                  </a:cubicBezTo>
                  <a:cubicBezTo>
                    <a:pt x="500" y="522"/>
                    <a:pt x="498" y="524"/>
                    <a:pt x="495" y="527"/>
                  </a:cubicBezTo>
                  <a:close/>
                  <a:moveTo>
                    <a:pt x="96" y="519"/>
                  </a:moveTo>
                  <a:cubicBezTo>
                    <a:pt x="93" y="516"/>
                    <a:pt x="90" y="514"/>
                    <a:pt x="88" y="511"/>
                  </a:cubicBezTo>
                  <a:cubicBezTo>
                    <a:pt x="90" y="509"/>
                    <a:pt x="90" y="509"/>
                    <a:pt x="90" y="509"/>
                  </a:cubicBezTo>
                  <a:cubicBezTo>
                    <a:pt x="93" y="511"/>
                    <a:pt x="96" y="514"/>
                    <a:pt x="98" y="516"/>
                  </a:cubicBezTo>
                  <a:lnTo>
                    <a:pt x="96" y="519"/>
                  </a:lnTo>
                  <a:close/>
                  <a:moveTo>
                    <a:pt x="511" y="511"/>
                  </a:moveTo>
                  <a:cubicBezTo>
                    <a:pt x="508" y="509"/>
                    <a:pt x="508" y="509"/>
                    <a:pt x="508" y="509"/>
                  </a:cubicBezTo>
                  <a:cubicBezTo>
                    <a:pt x="511" y="506"/>
                    <a:pt x="514" y="503"/>
                    <a:pt x="516" y="501"/>
                  </a:cubicBezTo>
                  <a:cubicBezTo>
                    <a:pt x="519" y="503"/>
                    <a:pt x="519" y="503"/>
                    <a:pt x="519" y="503"/>
                  </a:cubicBezTo>
                  <a:cubicBezTo>
                    <a:pt x="516" y="506"/>
                    <a:pt x="514" y="509"/>
                    <a:pt x="511" y="511"/>
                  </a:cubicBezTo>
                  <a:close/>
                  <a:moveTo>
                    <a:pt x="80" y="503"/>
                  </a:moveTo>
                  <a:cubicBezTo>
                    <a:pt x="77" y="500"/>
                    <a:pt x="75" y="498"/>
                    <a:pt x="72" y="495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8" y="495"/>
                    <a:pt x="80" y="498"/>
                    <a:pt x="83" y="501"/>
                  </a:cubicBezTo>
                  <a:lnTo>
                    <a:pt x="80" y="503"/>
                  </a:lnTo>
                  <a:close/>
                  <a:moveTo>
                    <a:pt x="526" y="495"/>
                  </a:moveTo>
                  <a:cubicBezTo>
                    <a:pt x="524" y="492"/>
                    <a:pt x="524" y="492"/>
                    <a:pt x="524" y="492"/>
                  </a:cubicBezTo>
                  <a:cubicBezTo>
                    <a:pt x="526" y="490"/>
                    <a:pt x="528" y="487"/>
                    <a:pt x="531" y="484"/>
                  </a:cubicBezTo>
                  <a:cubicBezTo>
                    <a:pt x="534" y="486"/>
                    <a:pt x="534" y="486"/>
                    <a:pt x="534" y="486"/>
                  </a:cubicBezTo>
                  <a:cubicBezTo>
                    <a:pt x="531" y="489"/>
                    <a:pt x="529" y="492"/>
                    <a:pt x="526" y="495"/>
                  </a:cubicBezTo>
                  <a:close/>
                  <a:moveTo>
                    <a:pt x="65" y="486"/>
                  </a:moveTo>
                  <a:cubicBezTo>
                    <a:pt x="63" y="483"/>
                    <a:pt x="61" y="480"/>
                    <a:pt x="59" y="477"/>
                  </a:cubicBezTo>
                  <a:cubicBezTo>
                    <a:pt x="62" y="475"/>
                    <a:pt x="62" y="475"/>
                    <a:pt x="62" y="475"/>
                  </a:cubicBezTo>
                  <a:cubicBezTo>
                    <a:pt x="64" y="478"/>
                    <a:pt x="66" y="481"/>
                    <a:pt x="68" y="484"/>
                  </a:cubicBezTo>
                  <a:lnTo>
                    <a:pt x="65" y="486"/>
                  </a:lnTo>
                  <a:close/>
                  <a:moveTo>
                    <a:pt x="540" y="477"/>
                  </a:moveTo>
                  <a:cubicBezTo>
                    <a:pt x="537" y="475"/>
                    <a:pt x="537" y="475"/>
                    <a:pt x="537" y="475"/>
                  </a:cubicBezTo>
                  <a:cubicBezTo>
                    <a:pt x="540" y="472"/>
                    <a:pt x="542" y="469"/>
                    <a:pt x="544" y="466"/>
                  </a:cubicBezTo>
                  <a:cubicBezTo>
                    <a:pt x="547" y="468"/>
                    <a:pt x="547" y="468"/>
                    <a:pt x="547" y="468"/>
                  </a:cubicBezTo>
                  <a:cubicBezTo>
                    <a:pt x="545" y="471"/>
                    <a:pt x="543" y="474"/>
                    <a:pt x="540" y="477"/>
                  </a:cubicBezTo>
                  <a:close/>
                  <a:moveTo>
                    <a:pt x="52" y="468"/>
                  </a:moveTo>
                  <a:cubicBezTo>
                    <a:pt x="50" y="465"/>
                    <a:pt x="48" y="462"/>
                    <a:pt x="46" y="459"/>
                  </a:cubicBezTo>
                  <a:cubicBezTo>
                    <a:pt x="49" y="457"/>
                    <a:pt x="49" y="457"/>
                    <a:pt x="49" y="457"/>
                  </a:cubicBezTo>
                  <a:cubicBezTo>
                    <a:pt x="51" y="460"/>
                    <a:pt x="53" y="463"/>
                    <a:pt x="55" y="466"/>
                  </a:cubicBezTo>
                  <a:lnTo>
                    <a:pt x="52" y="468"/>
                  </a:lnTo>
                  <a:close/>
                  <a:moveTo>
                    <a:pt x="553" y="459"/>
                  </a:moveTo>
                  <a:cubicBezTo>
                    <a:pt x="550" y="457"/>
                    <a:pt x="550" y="457"/>
                    <a:pt x="550" y="457"/>
                  </a:cubicBezTo>
                  <a:cubicBezTo>
                    <a:pt x="552" y="454"/>
                    <a:pt x="554" y="451"/>
                    <a:pt x="556" y="447"/>
                  </a:cubicBezTo>
                  <a:cubicBezTo>
                    <a:pt x="559" y="449"/>
                    <a:pt x="559" y="449"/>
                    <a:pt x="559" y="449"/>
                  </a:cubicBezTo>
                  <a:cubicBezTo>
                    <a:pt x="557" y="453"/>
                    <a:pt x="555" y="456"/>
                    <a:pt x="553" y="459"/>
                  </a:cubicBezTo>
                  <a:close/>
                  <a:moveTo>
                    <a:pt x="40" y="449"/>
                  </a:moveTo>
                  <a:cubicBezTo>
                    <a:pt x="38" y="446"/>
                    <a:pt x="36" y="443"/>
                    <a:pt x="35" y="440"/>
                  </a:cubicBezTo>
                  <a:cubicBezTo>
                    <a:pt x="38" y="438"/>
                    <a:pt x="38" y="438"/>
                    <a:pt x="38" y="438"/>
                  </a:cubicBezTo>
                  <a:cubicBezTo>
                    <a:pt x="40" y="441"/>
                    <a:pt x="41" y="444"/>
                    <a:pt x="43" y="447"/>
                  </a:cubicBezTo>
                  <a:lnTo>
                    <a:pt x="40" y="449"/>
                  </a:lnTo>
                  <a:close/>
                  <a:moveTo>
                    <a:pt x="564" y="440"/>
                  </a:moveTo>
                  <a:cubicBezTo>
                    <a:pt x="561" y="438"/>
                    <a:pt x="561" y="438"/>
                    <a:pt x="561" y="438"/>
                  </a:cubicBezTo>
                  <a:cubicBezTo>
                    <a:pt x="563" y="435"/>
                    <a:pt x="564" y="431"/>
                    <a:pt x="566" y="428"/>
                  </a:cubicBezTo>
                  <a:cubicBezTo>
                    <a:pt x="569" y="429"/>
                    <a:pt x="569" y="429"/>
                    <a:pt x="569" y="429"/>
                  </a:cubicBezTo>
                  <a:cubicBezTo>
                    <a:pt x="568" y="433"/>
                    <a:pt x="566" y="436"/>
                    <a:pt x="564" y="440"/>
                  </a:cubicBezTo>
                  <a:close/>
                  <a:moveTo>
                    <a:pt x="30" y="430"/>
                  </a:moveTo>
                  <a:cubicBezTo>
                    <a:pt x="28" y="426"/>
                    <a:pt x="26" y="423"/>
                    <a:pt x="25" y="419"/>
                  </a:cubicBezTo>
                  <a:cubicBezTo>
                    <a:pt x="28" y="418"/>
                    <a:pt x="28" y="418"/>
                    <a:pt x="28" y="418"/>
                  </a:cubicBezTo>
                  <a:cubicBezTo>
                    <a:pt x="30" y="421"/>
                    <a:pt x="31" y="425"/>
                    <a:pt x="33" y="428"/>
                  </a:cubicBezTo>
                  <a:lnTo>
                    <a:pt x="30" y="430"/>
                  </a:lnTo>
                  <a:close/>
                  <a:moveTo>
                    <a:pt x="574" y="419"/>
                  </a:moveTo>
                  <a:cubicBezTo>
                    <a:pt x="571" y="418"/>
                    <a:pt x="571" y="418"/>
                    <a:pt x="571" y="418"/>
                  </a:cubicBezTo>
                  <a:cubicBezTo>
                    <a:pt x="572" y="414"/>
                    <a:pt x="573" y="411"/>
                    <a:pt x="575" y="408"/>
                  </a:cubicBezTo>
                  <a:cubicBezTo>
                    <a:pt x="578" y="409"/>
                    <a:pt x="578" y="409"/>
                    <a:pt x="578" y="409"/>
                  </a:cubicBezTo>
                  <a:cubicBezTo>
                    <a:pt x="577" y="412"/>
                    <a:pt x="575" y="416"/>
                    <a:pt x="574" y="419"/>
                  </a:cubicBezTo>
                  <a:close/>
                  <a:moveTo>
                    <a:pt x="21" y="409"/>
                  </a:moveTo>
                  <a:cubicBezTo>
                    <a:pt x="19" y="406"/>
                    <a:pt x="18" y="402"/>
                    <a:pt x="17" y="399"/>
                  </a:cubicBezTo>
                  <a:cubicBezTo>
                    <a:pt x="20" y="397"/>
                    <a:pt x="20" y="397"/>
                    <a:pt x="20" y="397"/>
                  </a:cubicBezTo>
                  <a:cubicBezTo>
                    <a:pt x="22" y="401"/>
                    <a:pt x="23" y="404"/>
                    <a:pt x="24" y="408"/>
                  </a:cubicBezTo>
                  <a:lnTo>
                    <a:pt x="21" y="409"/>
                  </a:lnTo>
                  <a:close/>
                  <a:moveTo>
                    <a:pt x="582" y="398"/>
                  </a:moveTo>
                  <a:cubicBezTo>
                    <a:pt x="579" y="397"/>
                    <a:pt x="579" y="397"/>
                    <a:pt x="579" y="397"/>
                  </a:cubicBezTo>
                  <a:cubicBezTo>
                    <a:pt x="580" y="394"/>
                    <a:pt x="581" y="390"/>
                    <a:pt x="582" y="387"/>
                  </a:cubicBezTo>
                  <a:cubicBezTo>
                    <a:pt x="586" y="388"/>
                    <a:pt x="586" y="388"/>
                    <a:pt x="586" y="388"/>
                  </a:cubicBezTo>
                  <a:cubicBezTo>
                    <a:pt x="585" y="391"/>
                    <a:pt x="583" y="395"/>
                    <a:pt x="582" y="398"/>
                  </a:cubicBezTo>
                  <a:close/>
                  <a:moveTo>
                    <a:pt x="13" y="388"/>
                  </a:moveTo>
                  <a:cubicBezTo>
                    <a:pt x="12" y="384"/>
                    <a:pt x="11" y="381"/>
                    <a:pt x="10" y="377"/>
                  </a:cubicBezTo>
                  <a:cubicBezTo>
                    <a:pt x="14" y="376"/>
                    <a:pt x="14" y="376"/>
                    <a:pt x="14" y="376"/>
                  </a:cubicBezTo>
                  <a:cubicBezTo>
                    <a:pt x="15" y="380"/>
                    <a:pt x="16" y="383"/>
                    <a:pt x="17" y="387"/>
                  </a:cubicBezTo>
                  <a:lnTo>
                    <a:pt x="13" y="388"/>
                  </a:lnTo>
                  <a:close/>
                  <a:moveTo>
                    <a:pt x="589" y="377"/>
                  </a:moveTo>
                  <a:cubicBezTo>
                    <a:pt x="585" y="376"/>
                    <a:pt x="585" y="376"/>
                    <a:pt x="585" y="376"/>
                  </a:cubicBezTo>
                  <a:cubicBezTo>
                    <a:pt x="586" y="372"/>
                    <a:pt x="587" y="369"/>
                    <a:pt x="588" y="365"/>
                  </a:cubicBezTo>
                  <a:cubicBezTo>
                    <a:pt x="591" y="366"/>
                    <a:pt x="591" y="366"/>
                    <a:pt x="591" y="366"/>
                  </a:cubicBezTo>
                  <a:cubicBezTo>
                    <a:pt x="591" y="370"/>
                    <a:pt x="590" y="373"/>
                    <a:pt x="589" y="377"/>
                  </a:cubicBezTo>
                  <a:close/>
                  <a:moveTo>
                    <a:pt x="7" y="366"/>
                  </a:moveTo>
                  <a:cubicBezTo>
                    <a:pt x="7" y="363"/>
                    <a:pt x="6" y="359"/>
                    <a:pt x="5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10" y="358"/>
                    <a:pt x="10" y="362"/>
                    <a:pt x="11" y="366"/>
                  </a:cubicBezTo>
                  <a:lnTo>
                    <a:pt x="7" y="366"/>
                  </a:lnTo>
                  <a:close/>
                  <a:moveTo>
                    <a:pt x="594" y="355"/>
                  </a:moveTo>
                  <a:cubicBezTo>
                    <a:pt x="590" y="354"/>
                    <a:pt x="590" y="354"/>
                    <a:pt x="590" y="354"/>
                  </a:cubicBezTo>
                  <a:cubicBezTo>
                    <a:pt x="591" y="351"/>
                    <a:pt x="591" y="347"/>
                    <a:pt x="592" y="344"/>
                  </a:cubicBezTo>
                  <a:cubicBezTo>
                    <a:pt x="596" y="344"/>
                    <a:pt x="596" y="344"/>
                    <a:pt x="596" y="344"/>
                  </a:cubicBezTo>
                  <a:cubicBezTo>
                    <a:pt x="595" y="348"/>
                    <a:pt x="594" y="351"/>
                    <a:pt x="594" y="355"/>
                  </a:cubicBezTo>
                  <a:close/>
                  <a:moveTo>
                    <a:pt x="3" y="344"/>
                  </a:moveTo>
                  <a:cubicBezTo>
                    <a:pt x="3" y="341"/>
                    <a:pt x="2" y="337"/>
                    <a:pt x="2" y="333"/>
                  </a:cubicBezTo>
                  <a:cubicBezTo>
                    <a:pt x="6" y="333"/>
                    <a:pt x="6" y="333"/>
                    <a:pt x="6" y="333"/>
                  </a:cubicBezTo>
                  <a:cubicBezTo>
                    <a:pt x="6" y="337"/>
                    <a:pt x="6" y="340"/>
                    <a:pt x="7" y="344"/>
                  </a:cubicBezTo>
                  <a:lnTo>
                    <a:pt x="3" y="344"/>
                  </a:lnTo>
                  <a:close/>
                  <a:moveTo>
                    <a:pt x="597" y="333"/>
                  </a:moveTo>
                  <a:cubicBezTo>
                    <a:pt x="593" y="333"/>
                    <a:pt x="593" y="333"/>
                    <a:pt x="593" y="333"/>
                  </a:cubicBezTo>
                  <a:cubicBezTo>
                    <a:pt x="594" y="329"/>
                    <a:pt x="594" y="325"/>
                    <a:pt x="594" y="322"/>
                  </a:cubicBezTo>
                  <a:cubicBezTo>
                    <a:pt x="598" y="322"/>
                    <a:pt x="598" y="322"/>
                    <a:pt x="598" y="322"/>
                  </a:cubicBezTo>
                  <a:cubicBezTo>
                    <a:pt x="598" y="326"/>
                    <a:pt x="597" y="329"/>
                    <a:pt x="597" y="333"/>
                  </a:cubicBezTo>
                  <a:close/>
                  <a:moveTo>
                    <a:pt x="1" y="322"/>
                  </a:moveTo>
                  <a:cubicBezTo>
                    <a:pt x="1" y="318"/>
                    <a:pt x="0" y="315"/>
                    <a:pt x="0" y="311"/>
                  </a:cubicBezTo>
                  <a:cubicBezTo>
                    <a:pt x="4" y="311"/>
                    <a:pt x="4" y="311"/>
                    <a:pt x="4" y="311"/>
                  </a:cubicBezTo>
                  <a:cubicBezTo>
                    <a:pt x="4" y="315"/>
                    <a:pt x="4" y="318"/>
                    <a:pt x="5" y="322"/>
                  </a:cubicBezTo>
                  <a:lnTo>
                    <a:pt x="1" y="322"/>
                  </a:lnTo>
                  <a:close/>
                  <a:moveTo>
                    <a:pt x="599" y="311"/>
                  </a:moveTo>
                  <a:cubicBezTo>
                    <a:pt x="595" y="311"/>
                    <a:pt x="595" y="311"/>
                    <a:pt x="595" y="311"/>
                  </a:cubicBezTo>
                  <a:cubicBezTo>
                    <a:pt x="595" y="307"/>
                    <a:pt x="595" y="303"/>
                    <a:pt x="595" y="299"/>
                  </a:cubicBezTo>
                  <a:cubicBezTo>
                    <a:pt x="595" y="299"/>
                    <a:pt x="595" y="299"/>
                    <a:pt x="595" y="299"/>
                  </a:cubicBezTo>
                  <a:cubicBezTo>
                    <a:pt x="599" y="299"/>
                    <a:pt x="599" y="299"/>
                    <a:pt x="599" y="299"/>
                  </a:cubicBezTo>
                  <a:cubicBezTo>
                    <a:pt x="599" y="299"/>
                    <a:pt x="599" y="299"/>
                    <a:pt x="599" y="299"/>
                  </a:cubicBezTo>
                  <a:cubicBezTo>
                    <a:pt x="599" y="303"/>
                    <a:pt x="599" y="307"/>
                    <a:pt x="599" y="311"/>
                  </a:cubicBezTo>
                  <a:close/>
                  <a:moveTo>
                    <a:pt x="0" y="300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296"/>
                    <a:pt x="0" y="292"/>
                    <a:pt x="0" y="289"/>
                  </a:cubicBezTo>
                  <a:cubicBezTo>
                    <a:pt x="4" y="289"/>
                    <a:pt x="4" y="289"/>
                    <a:pt x="4" y="289"/>
                  </a:cubicBezTo>
                  <a:cubicBezTo>
                    <a:pt x="4" y="292"/>
                    <a:pt x="4" y="296"/>
                    <a:pt x="4" y="299"/>
                  </a:cubicBezTo>
                  <a:lnTo>
                    <a:pt x="0" y="300"/>
                  </a:lnTo>
                  <a:close/>
                  <a:moveTo>
                    <a:pt x="595" y="288"/>
                  </a:moveTo>
                  <a:cubicBezTo>
                    <a:pt x="595" y="284"/>
                    <a:pt x="595" y="281"/>
                    <a:pt x="594" y="277"/>
                  </a:cubicBezTo>
                  <a:cubicBezTo>
                    <a:pt x="598" y="277"/>
                    <a:pt x="598" y="277"/>
                    <a:pt x="598" y="277"/>
                  </a:cubicBezTo>
                  <a:cubicBezTo>
                    <a:pt x="598" y="280"/>
                    <a:pt x="599" y="284"/>
                    <a:pt x="599" y="288"/>
                  </a:cubicBezTo>
                  <a:lnTo>
                    <a:pt x="595" y="288"/>
                  </a:lnTo>
                  <a:close/>
                  <a:moveTo>
                    <a:pt x="4" y="278"/>
                  </a:moveTo>
                  <a:cubicBezTo>
                    <a:pt x="1" y="277"/>
                    <a:pt x="1" y="277"/>
                    <a:pt x="1" y="277"/>
                  </a:cubicBezTo>
                  <a:cubicBezTo>
                    <a:pt x="1" y="274"/>
                    <a:pt x="1" y="270"/>
                    <a:pt x="2" y="266"/>
                  </a:cubicBezTo>
                  <a:cubicBezTo>
                    <a:pt x="6" y="267"/>
                    <a:pt x="6" y="267"/>
                    <a:pt x="6" y="267"/>
                  </a:cubicBezTo>
                  <a:cubicBezTo>
                    <a:pt x="5" y="270"/>
                    <a:pt x="5" y="274"/>
                    <a:pt x="4" y="278"/>
                  </a:cubicBezTo>
                  <a:close/>
                  <a:moveTo>
                    <a:pt x="593" y="266"/>
                  </a:moveTo>
                  <a:cubicBezTo>
                    <a:pt x="593" y="262"/>
                    <a:pt x="592" y="259"/>
                    <a:pt x="592" y="255"/>
                  </a:cubicBezTo>
                  <a:cubicBezTo>
                    <a:pt x="596" y="254"/>
                    <a:pt x="596" y="254"/>
                    <a:pt x="596" y="254"/>
                  </a:cubicBezTo>
                  <a:cubicBezTo>
                    <a:pt x="596" y="258"/>
                    <a:pt x="597" y="262"/>
                    <a:pt x="597" y="265"/>
                  </a:cubicBezTo>
                  <a:lnTo>
                    <a:pt x="593" y="266"/>
                  </a:lnTo>
                  <a:close/>
                  <a:moveTo>
                    <a:pt x="7" y="256"/>
                  </a:moveTo>
                  <a:cubicBezTo>
                    <a:pt x="3" y="255"/>
                    <a:pt x="3" y="255"/>
                    <a:pt x="3" y="255"/>
                  </a:cubicBezTo>
                  <a:cubicBezTo>
                    <a:pt x="4" y="251"/>
                    <a:pt x="4" y="248"/>
                    <a:pt x="5" y="244"/>
                  </a:cubicBezTo>
                  <a:cubicBezTo>
                    <a:pt x="9" y="245"/>
                    <a:pt x="9" y="245"/>
                    <a:pt x="9" y="245"/>
                  </a:cubicBezTo>
                  <a:cubicBezTo>
                    <a:pt x="8" y="248"/>
                    <a:pt x="7" y="252"/>
                    <a:pt x="7" y="256"/>
                  </a:cubicBezTo>
                  <a:close/>
                  <a:moveTo>
                    <a:pt x="590" y="244"/>
                  </a:moveTo>
                  <a:cubicBezTo>
                    <a:pt x="589" y="240"/>
                    <a:pt x="589" y="237"/>
                    <a:pt x="588" y="233"/>
                  </a:cubicBezTo>
                  <a:cubicBezTo>
                    <a:pt x="591" y="232"/>
                    <a:pt x="591" y="232"/>
                    <a:pt x="591" y="232"/>
                  </a:cubicBezTo>
                  <a:cubicBezTo>
                    <a:pt x="592" y="236"/>
                    <a:pt x="593" y="240"/>
                    <a:pt x="594" y="243"/>
                  </a:cubicBezTo>
                  <a:lnTo>
                    <a:pt x="590" y="244"/>
                  </a:lnTo>
                  <a:close/>
                  <a:moveTo>
                    <a:pt x="11" y="234"/>
                  </a:moveTo>
                  <a:cubicBezTo>
                    <a:pt x="7" y="233"/>
                    <a:pt x="7" y="233"/>
                    <a:pt x="7" y="233"/>
                  </a:cubicBezTo>
                  <a:cubicBezTo>
                    <a:pt x="8" y="229"/>
                    <a:pt x="9" y="226"/>
                    <a:pt x="10" y="222"/>
                  </a:cubicBezTo>
                  <a:cubicBezTo>
                    <a:pt x="14" y="223"/>
                    <a:pt x="14" y="223"/>
                    <a:pt x="14" y="223"/>
                  </a:cubicBezTo>
                  <a:cubicBezTo>
                    <a:pt x="13" y="227"/>
                    <a:pt x="12" y="230"/>
                    <a:pt x="11" y="234"/>
                  </a:cubicBezTo>
                  <a:close/>
                  <a:moveTo>
                    <a:pt x="585" y="222"/>
                  </a:moveTo>
                  <a:cubicBezTo>
                    <a:pt x="584" y="219"/>
                    <a:pt x="583" y="215"/>
                    <a:pt x="582" y="212"/>
                  </a:cubicBezTo>
                  <a:cubicBezTo>
                    <a:pt x="586" y="211"/>
                    <a:pt x="586" y="211"/>
                    <a:pt x="586" y="211"/>
                  </a:cubicBezTo>
                  <a:cubicBezTo>
                    <a:pt x="587" y="214"/>
                    <a:pt x="588" y="218"/>
                    <a:pt x="589" y="221"/>
                  </a:cubicBezTo>
                  <a:lnTo>
                    <a:pt x="585" y="222"/>
                  </a:lnTo>
                  <a:close/>
                  <a:moveTo>
                    <a:pt x="17" y="213"/>
                  </a:moveTo>
                  <a:cubicBezTo>
                    <a:pt x="13" y="211"/>
                    <a:pt x="13" y="211"/>
                    <a:pt x="13" y="211"/>
                  </a:cubicBezTo>
                  <a:cubicBezTo>
                    <a:pt x="14" y="208"/>
                    <a:pt x="15" y="204"/>
                    <a:pt x="17" y="201"/>
                  </a:cubicBezTo>
                  <a:cubicBezTo>
                    <a:pt x="20" y="202"/>
                    <a:pt x="20" y="202"/>
                    <a:pt x="20" y="202"/>
                  </a:cubicBezTo>
                  <a:cubicBezTo>
                    <a:pt x="19" y="206"/>
                    <a:pt x="18" y="209"/>
                    <a:pt x="17" y="213"/>
                  </a:cubicBezTo>
                  <a:close/>
                  <a:moveTo>
                    <a:pt x="579" y="201"/>
                  </a:moveTo>
                  <a:cubicBezTo>
                    <a:pt x="577" y="198"/>
                    <a:pt x="576" y="194"/>
                    <a:pt x="575" y="191"/>
                  </a:cubicBezTo>
                  <a:cubicBezTo>
                    <a:pt x="578" y="190"/>
                    <a:pt x="578" y="190"/>
                    <a:pt x="578" y="190"/>
                  </a:cubicBezTo>
                  <a:cubicBezTo>
                    <a:pt x="579" y="193"/>
                    <a:pt x="581" y="197"/>
                    <a:pt x="582" y="200"/>
                  </a:cubicBezTo>
                  <a:lnTo>
                    <a:pt x="579" y="201"/>
                  </a:lnTo>
                  <a:close/>
                  <a:moveTo>
                    <a:pt x="24" y="192"/>
                  </a:moveTo>
                  <a:cubicBezTo>
                    <a:pt x="21" y="190"/>
                    <a:pt x="21" y="190"/>
                    <a:pt x="21" y="190"/>
                  </a:cubicBezTo>
                  <a:cubicBezTo>
                    <a:pt x="22" y="187"/>
                    <a:pt x="23" y="183"/>
                    <a:pt x="25" y="180"/>
                  </a:cubicBezTo>
                  <a:cubicBezTo>
                    <a:pt x="28" y="181"/>
                    <a:pt x="28" y="181"/>
                    <a:pt x="28" y="181"/>
                  </a:cubicBezTo>
                  <a:cubicBezTo>
                    <a:pt x="27" y="185"/>
                    <a:pt x="25" y="188"/>
                    <a:pt x="24" y="192"/>
                  </a:cubicBezTo>
                  <a:close/>
                  <a:moveTo>
                    <a:pt x="570" y="181"/>
                  </a:moveTo>
                  <a:cubicBezTo>
                    <a:pt x="569" y="177"/>
                    <a:pt x="567" y="174"/>
                    <a:pt x="566" y="171"/>
                  </a:cubicBezTo>
                  <a:cubicBezTo>
                    <a:pt x="569" y="169"/>
                    <a:pt x="569" y="169"/>
                    <a:pt x="569" y="169"/>
                  </a:cubicBezTo>
                  <a:cubicBezTo>
                    <a:pt x="571" y="172"/>
                    <a:pt x="572" y="176"/>
                    <a:pt x="574" y="179"/>
                  </a:cubicBezTo>
                  <a:lnTo>
                    <a:pt x="570" y="181"/>
                  </a:lnTo>
                  <a:close/>
                  <a:moveTo>
                    <a:pt x="33" y="171"/>
                  </a:moveTo>
                  <a:cubicBezTo>
                    <a:pt x="29" y="170"/>
                    <a:pt x="29" y="170"/>
                    <a:pt x="29" y="170"/>
                  </a:cubicBezTo>
                  <a:cubicBezTo>
                    <a:pt x="31" y="166"/>
                    <a:pt x="33" y="163"/>
                    <a:pt x="35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6" y="165"/>
                    <a:pt x="34" y="168"/>
                    <a:pt x="33" y="171"/>
                  </a:cubicBezTo>
                  <a:close/>
                  <a:moveTo>
                    <a:pt x="561" y="161"/>
                  </a:moveTo>
                  <a:cubicBezTo>
                    <a:pt x="559" y="158"/>
                    <a:pt x="557" y="154"/>
                    <a:pt x="555" y="151"/>
                  </a:cubicBezTo>
                  <a:cubicBezTo>
                    <a:pt x="559" y="149"/>
                    <a:pt x="559" y="149"/>
                    <a:pt x="559" y="149"/>
                  </a:cubicBezTo>
                  <a:cubicBezTo>
                    <a:pt x="561" y="153"/>
                    <a:pt x="562" y="156"/>
                    <a:pt x="564" y="159"/>
                  </a:cubicBezTo>
                  <a:lnTo>
                    <a:pt x="561" y="161"/>
                  </a:lnTo>
                  <a:close/>
                  <a:moveTo>
                    <a:pt x="43" y="152"/>
                  </a:moveTo>
                  <a:cubicBezTo>
                    <a:pt x="40" y="150"/>
                    <a:pt x="40" y="150"/>
                    <a:pt x="40" y="150"/>
                  </a:cubicBezTo>
                  <a:cubicBezTo>
                    <a:pt x="42" y="147"/>
                    <a:pt x="44" y="143"/>
                    <a:pt x="46" y="140"/>
                  </a:cubicBezTo>
                  <a:cubicBezTo>
                    <a:pt x="49" y="142"/>
                    <a:pt x="49" y="142"/>
                    <a:pt x="49" y="142"/>
                  </a:cubicBezTo>
                  <a:cubicBezTo>
                    <a:pt x="47" y="145"/>
                    <a:pt x="45" y="149"/>
                    <a:pt x="43" y="152"/>
                  </a:cubicBezTo>
                  <a:close/>
                  <a:moveTo>
                    <a:pt x="550" y="142"/>
                  </a:moveTo>
                  <a:cubicBezTo>
                    <a:pt x="548" y="139"/>
                    <a:pt x="546" y="136"/>
                    <a:pt x="544" y="133"/>
                  </a:cubicBezTo>
                  <a:cubicBezTo>
                    <a:pt x="547" y="131"/>
                    <a:pt x="547" y="131"/>
                    <a:pt x="547" y="131"/>
                  </a:cubicBezTo>
                  <a:cubicBezTo>
                    <a:pt x="549" y="134"/>
                    <a:pt x="551" y="137"/>
                    <a:pt x="553" y="140"/>
                  </a:cubicBezTo>
                  <a:lnTo>
                    <a:pt x="550" y="142"/>
                  </a:lnTo>
                  <a:close/>
                  <a:moveTo>
                    <a:pt x="55" y="133"/>
                  </a:moveTo>
                  <a:cubicBezTo>
                    <a:pt x="52" y="131"/>
                    <a:pt x="52" y="131"/>
                    <a:pt x="52" y="131"/>
                  </a:cubicBezTo>
                  <a:cubicBezTo>
                    <a:pt x="54" y="128"/>
                    <a:pt x="56" y="125"/>
                    <a:pt x="58" y="122"/>
                  </a:cubicBezTo>
                  <a:cubicBezTo>
                    <a:pt x="61" y="124"/>
                    <a:pt x="61" y="124"/>
                    <a:pt x="61" y="124"/>
                  </a:cubicBezTo>
                  <a:cubicBezTo>
                    <a:pt x="59" y="127"/>
                    <a:pt x="57" y="130"/>
                    <a:pt x="55" y="133"/>
                  </a:cubicBezTo>
                  <a:close/>
                  <a:moveTo>
                    <a:pt x="537" y="124"/>
                  </a:moveTo>
                  <a:cubicBezTo>
                    <a:pt x="535" y="121"/>
                    <a:pt x="533" y="118"/>
                    <a:pt x="530" y="115"/>
                  </a:cubicBezTo>
                  <a:cubicBezTo>
                    <a:pt x="533" y="113"/>
                    <a:pt x="533" y="113"/>
                    <a:pt x="533" y="113"/>
                  </a:cubicBezTo>
                  <a:cubicBezTo>
                    <a:pt x="536" y="115"/>
                    <a:pt x="538" y="118"/>
                    <a:pt x="540" y="121"/>
                  </a:cubicBezTo>
                  <a:lnTo>
                    <a:pt x="537" y="124"/>
                  </a:lnTo>
                  <a:close/>
                  <a:moveTo>
                    <a:pt x="68" y="115"/>
                  </a:moveTo>
                  <a:cubicBezTo>
                    <a:pt x="65" y="113"/>
                    <a:pt x="65" y="113"/>
                    <a:pt x="65" y="113"/>
                  </a:cubicBezTo>
                  <a:cubicBezTo>
                    <a:pt x="68" y="110"/>
                    <a:pt x="70" y="107"/>
                    <a:pt x="72" y="104"/>
                  </a:cubicBezTo>
                  <a:cubicBezTo>
                    <a:pt x="75" y="107"/>
                    <a:pt x="75" y="107"/>
                    <a:pt x="75" y="107"/>
                  </a:cubicBezTo>
                  <a:cubicBezTo>
                    <a:pt x="73" y="109"/>
                    <a:pt x="70" y="112"/>
                    <a:pt x="68" y="115"/>
                  </a:cubicBezTo>
                  <a:close/>
                  <a:moveTo>
                    <a:pt x="523" y="106"/>
                  </a:moveTo>
                  <a:cubicBezTo>
                    <a:pt x="521" y="104"/>
                    <a:pt x="519" y="101"/>
                    <a:pt x="516" y="98"/>
                  </a:cubicBezTo>
                  <a:cubicBezTo>
                    <a:pt x="519" y="96"/>
                    <a:pt x="519" y="96"/>
                    <a:pt x="519" y="96"/>
                  </a:cubicBezTo>
                  <a:cubicBezTo>
                    <a:pt x="521" y="98"/>
                    <a:pt x="524" y="101"/>
                    <a:pt x="526" y="104"/>
                  </a:cubicBezTo>
                  <a:lnTo>
                    <a:pt x="523" y="106"/>
                  </a:lnTo>
                  <a:close/>
                  <a:moveTo>
                    <a:pt x="83" y="98"/>
                  </a:moveTo>
                  <a:cubicBezTo>
                    <a:pt x="80" y="96"/>
                    <a:pt x="80" y="96"/>
                    <a:pt x="80" y="96"/>
                  </a:cubicBezTo>
                  <a:cubicBezTo>
                    <a:pt x="82" y="93"/>
                    <a:pt x="85" y="90"/>
                    <a:pt x="88" y="88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88" y="93"/>
                    <a:pt x="85" y="96"/>
                    <a:pt x="83" y="98"/>
                  </a:cubicBezTo>
                  <a:close/>
                  <a:moveTo>
                    <a:pt x="508" y="90"/>
                  </a:moveTo>
                  <a:cubicBezTo>
                    <a:pt x="506" y="88"/>
                    <a:pt x="503" y="85"/>
                    <a:pt x="500" y="83"/>
                  </a:cubicBezTo>
                  <a:cubicBezTo>
                    <a:pt x="503" y="80"/>
                    <a:pt x="503" y="80"/>
                    <a:pt x="503" y="80"/>
                  </a:cubicBezTo>
                  <a:cubicBezTo>
                    <a:pt x="506" y="82"/>
                    <a:pt x="508" y="85"/>
                    <a:pt x="511" y="88"/>
                  </a:cubicBezTo>
                  <a:lnTo>
                    <a:pt x="508" y="90"/>
                  </a:lnTo>
                  <a:close/>
                  <a:moveTo>
                    <a:pt x="98" y="83"/>
                  </a:moveTo>
                  <a:cubicBezTo>
                    <a:pt x="96" y="80"/>
                    <a:pt x="96" y="80"/>
                    <a:pt x="96" y="80"/>
                  </a:cubicBezTo>
                  <a:cubicBezTo>
                    <a:pt x="98" y="78"/>
                    <a:pt x="101" y="75"/>
                    <a:pt x="104" y="73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4" y="78"/>
                    <a:pt x="101" y="80"/>
                    <a:pt x="98" y="83"/>
                  </a:cubicBezTo>
                  <a:close/>
                  <a:moveTo>
                    <a:pt x="492" y="75"/>
                  </a:moveTo>
                  <a:cubicBezTo>
                    <a:pt x="489" y="73"/>
                    <a:pt x="487" y="70"/>
                    <a:pt x="484" y="68"/>
                  </a:cubicBezTo>
                  <a:cubicBezTo>
                    <a:pt x="486" y="65"/>
                    <a:pt x="486" y="65"/>
                    <a:pt x="486" y="65"/>
                  </a:cubicBezTo>
                  <a:cubicBezTo>
                    <a:pt x="489" y="68"/>
                    <a:pt x="492" y="70"/>
                    <a:pt x="495" y="72"/>
                  </a:cubicBezTo>
                  <a:lnTo>
                    <a:pt x="492" y="75"/>
                  </a:lnTo>
                  <a:close/>
                  <a:moveTo>
                    <a:pt x="115" y="68"/>
                  </a:moveTo>
                  <a:cubicBezTo>
                    <a:pt x="113" y="65"/>
                    <a:pt x="113" y="65"/>
                    <a:pt x="113" y="65"/>
                  </a:cubicBezTo>
                  <a:cubicBezTo>
                    <a:pt x="116" y="63"/>
                    <a:pt x="118" y="61"/>
                    <a:pt x="121" y="59"/>
                  </a:cubicBezTo>
                  <a:cubicBezTo>
                    <a:pt x="124" y="62"/>
                    <a:pt x="124" y="62"/>
                    <a:pt x="124" y="62"/>
                  </a:cubicBezTo>
                  <a:cubicBezTo>
                    <a:pt x="121" y="64"/>
                    <a:pt x="118" y="66"/>
                    <a:pt x="115" y="68"/>
                  </a:cubicBezTo>
                  <a:close/>
                  <a:moveTo>
                    <a:pt x="475" y="61"/>
                  </a:moveTo>
                  <a:cubicBezTo>
                    <a:pt x="472" y="59"/>
                    <a:pt x="469" y="57"/>
                    <a:pt x="466" y="55"/>
                  </a:cubicBezTo>
                  <a:cubicBezTo>
                    <a:pt x="468" y="52"/>
                    <a:pt x="468" y="52"/>
                    <a:pt x="468" y="52"/>
                  </a:cubicBezTo>
                  <a:cubicBezTo>
                    <a:pt x="471" y="54"/>
                    <a:pt x="474" y="56"/>
                    <a:pt x="477" y="58"/>
                  </a:cubicBezTo>
                  <a:lnTo>
                    <a:pt x="475" y="61"/>
                  </a:lnTo>
                  <a:close/>
                  <a:moveTo>
                    <a:pt x="133" y="55"/>
                  </a:moveTo>
                  <a:cubicBezTo>
                    <a:pt x="131" y="52"/>
                    <a:pt x="131" y="52"/>
                    <a:pt x="131" y="52"/>
                  </a:cubicBezTo>
                  <a:cubicBezTo>
                    <a:pt x="134" y="50"/>
                    <a:pt x="137" y="48"/>
                    <a:pt x="140" y="46"/>
                  </a:cubicBezTo>
                  <a:cubicBezTo>
                    <a:pt x="142" y="49"/>
                    <a:pt x="142" y="49"/>
                    <a:pt x="142" y="49"/>
                  </a:cubicBezTo>
                  <a:cubicBezTo>
                    <a:pt x="139" y="51"/>
                    <a:pt x="136" y="53"/>
                    <a:pt x="133" y="55"/>
                  </a:cubicBezTo>
                  <a:close/>
                  <a:moveTo>
                    <a:pt x="457" y="49"/>
                  </a:moveTo>
                  <a:cubicBezTo>
                    <a:pt x="453" y="47"/>
                    <a:pt x="450" y="45"/>
                    <a:pt x="447" y="43"/>
                  </a:cubicBezTo>
                  <a:cubicBezTo>
                    <a:pt x="449" y="40"/>
                    <a:pt x="449" y="40"/>
                    <a:pt x="449" y="40"/>
                  </a:cubicBezTo>
                  <a:cubicBezTo>
                    <a:pt x="452" y="42"/>
                    <a:pt x="455" y="44"/>
                    <a:pt x="459" y="46"/>
                  </a:cubicBezTo>
                  <a:lnTo>
                    <a:pt x="457" y="49"/>
                  </a:lnTo>
                  <a:close/>
                  <a:moveTo>
                    <a:pt x="151" y="43"/>
                  </a:moveTo>
                  <a:cubicBezTo>
                    <a:pt x="149" y="40"/>
                    <a:pt x="149" y="40"/>
                    <a:pt x="149" y="40"/>
                  </a:cubicBezTo>
                  <a:cubicBezTo>
                    <a:pt x="153" y="38"/>
                    <a:pt x="156" y="37"/>
                    <a:pt x="159" y="35"/>
                  </a:cubicBezTo>
                  <a:cubicBezTo>
                    <a:pt x="161" y="38"/>
                    <a:pt x="161" y="38"/>
                    <a:pt x="161" y="38"/>
                  </a:cubicBezTo>
                  <a:cubicBezTo>
                    <a:pt x="158" y="40"/>
                    <a:pt x="155" y="42"/>
                    <a:pt x="151" y="43"/>
                  </a:cubicBezTo>
                  <a:close/>
                  <a:moveTo>
                    <a:pt x="437" y="38"/>
                  </a:moveTo>
                  <a:cubicBezTo>
                    <a:pt x="434" y="36"/>
                    <a:pt x="431" y="34"/>
                    <a:pt x="427" y="33"/>
                  </a:cubicBezTo>
                  <a:cubicBezTo>
                    <a:pt x="429" y="29"/>
                    <a:pt x="429" y="29"/>
                    <a:pt x="429" y="29"/>
                  </a:cubicBezTo>
                  <a:cubicBezTo>
                    <a:pt x="432" y="31"/>
                    <a:pt x="436" y="33"/>
                    <a:pt x="439" y="35"/>
                  </a:cubicBezTo>
                  <a:lnTo>
                    <a:pt x="437" y="38"/>
                  </a:lnTo>
                  <a:close/>
                  <a:moveTo>
                    <a:pt x="171" y="33"/>
                  </a:moveTo>
                  <a:cubicBezTo>
                    <a:pt x="169" y="30"/>
                    <a:pt x="169" y="30"/>
                    <a:pt x="169" y="30"/>
                  </a:cubicBezTo>
                  <a:cubicBezTo>
                    <a:pt x="173" y="28"/>
                    <a:pt x="176" y="27"/>
                    <a:pt x="179" y="25"/>
                  </a:cubicBezTo>
                  <a:cubicBezTo>
                    <a:pt x="181" y="28"/>
                    <a:pt x="181" y="28"/>
                    <a:pt x="181" y="28"/>
                  </a:cubicBezTo>
                  <a:cubicBezTo>
                    <a:pt x="177" y="30"/>
                    <a:pt x="174" y="31"/>
                    <a:pt x="171" y="33"/>
                  </a:cubicBezTo>
                  <a:close/>
                  <a:moveTo>
                    <a:pt x="417" y="28"/>
                  </a:moveTo>
                  <a:cubicBezTo>
                    <a:pt x="414" y="27"/>
                    <a:pt x="411" y="25"/>
                    <a:pt x="407" y="24"/>
                  </a:cubicBezTo>
                  <a:cubicBezTo>
                    <a:pt x="409" y="21"/>
                    <a:pt x="409" y="21"/>
                    <a:pt x="409" y="21"/>
                  </a:cubicBezTo>
                  <a:cubicBezTo>
                    <a:pt x="412" y="22"/>
                    <a:pt x="415" y="23"/>
                    <a:pt x="419" y="25"/>
                  </a:cubicBezTo>
                  <a:lnTo>
                    <a:pt x="417" y="28"/>
                  </a:lnTo>
                  <a:close/>
                  <a:moveTo>
                    <a:pt x="191" y="24"/>
                  </a:moveTo>
                  <a:cubicBezTo>
                    <a:pt x="190" y="21"/>
                    <a:pt x="190" y="21"/>
                    <a:pt x="190" y="21"/>
                  </a:cubicBezTo>
                  <a:cubicBezTo>
                    <a:pt x="193" y="19"/>
                    <a:pt x="197" y="18"/>
                    <a:pt x="200" y="17"/>
                  </a:cubicBezTo>
                  <a:cubicBezTo>
                    <a:pt x="201" y="20"/>
                    <a:pt x="201" y="20"/>
                    <a:pt x="201" y="20"/>
                  </a:cubicBezTo>
                  <a:cubicBezTo>
                    <a:pt x="198" y="22"/>
                    <a:pt x="194" y="23"/>
                    <a:pt x="191" y="24"/>
                  </a:cubicBezTo>
                  <a:close/>
                  <a:moveTo>
                    <a:pt x="397" y="20"/>
                  </a:moveTo>
                  <a:cubicBezTo>
                    <a:pt x="393" y="19"/>
                    <a:pt x="390" y="18"/>
                    <a:pt x="386" y="17"/>
                  </a:cubicBezTo>
                  <a:cubicBezTo>
                    <a:pt x="387" y="13"/>
                    <a:pt x="387" y="13"/>
                    <a:pt x="387" y="13"/>
                  </a:cubicBezTo>
                  <a:cubicBezTo>
                    <a:pt x="391" y="14"/>
                    <a:pt x="394" y="15"/>
                    <a:pt x="398" y="17"/>
                  </a:cubicBezTo>
                  <a:lnTo>
                    <a:pt x="397" y="20"/>
                  </a:lnTo>
                  <a:close/>
                  <a:moveTo>
                    <a:pt x="212" y="17"/>
                  </a:moveTo>
                  <a:cubicBezTo>
                    <a:pt x="211" y="13"/>
                    <a:pt x="211" y="13"/>
                    <a:pt x="211" y="13"/>
                  </a:cubicBezTo>
                  <a:cubicBezTo>
                    <a:pt x="214" y="12"/>
                    <a:pt x="218" y="11"/>
                    <a:pt x="222" y="10"/>
                  </a:cubicBezTo>
                  <a:cubicBezTo>
                    <a:pt x="223" y="14"/>
                    <a:pt x="223" y="14"/>
                    <a:pt x="223" y="14"/>
                  </a:cubicBezTo>
                  <a:cubicBezTo>
                    <a:pt x="219" y="15"/>
                    <a:pt x="215" y="16"/>
                    <a:pt x="212" y="17"/>
                  </a:cubicBezTo>
                  <a:close/>
                  <a:moveTo>
                    <a:pt x="376" y="14"/>
                  </a:moveTo>
                  <a:cubicBezTo>
                    <a:pt x="372" y="13"/>
                    <a:pt x="368" y="12"/>
                    <a:pt x="365" y="11"/>
                  </a:cubicBezTo>
                  <a:cubicBezTo>
                    <a:pt x="366" y="7"/>
                    <a:pt x="366" y="7"/>
                    <a:pt x="366" y="7"/>
                  </a:cubicBezTo>
                  <a:cubicBezTo>
                    <a:pt x="369" y="8"/>
                    <a:pt x="373" y="9"/>
                    <a:pt x="377" y="10"/>
                  </a:cubicBezTo>
                  <a:lnTo>
                    <a:pt x="376" y="14"/>
                  </a:lnTo>
                  <a:close/>
                  <a:moveTo>
                    <a:pt x="233" y="11"/>
                  </a:moveTo>
                  <a:cubicBezTo>
                    <a:pt x="232" y="8"/>
                    <a:pt x="232" y="8"/>
                    <a:pt x="232" y="8"/>
                  </a:cubicBezTo>
                  <a:cubicBezTo>
                    <a:pt x="236" y="7"/>
                    <a:pt x="240" y="6"/>
                    <a:pt x="243" y="5"/>
                  </a:cubicBezTo>
                  <a:cubicBezTo>
                    <a:pt x="244" y="9"/>
                    <a:pt x="244" y="9"/>
                    <a:pt x="244" y="9"/>
                  </a:cubicBezTo>
                  <a:cubicBezTo>
                    <a:pt x="240" y="10"/>
                    <a:pt x="237" y="10"/>
                    <a:pt x="233" y="11"/>
                  </a:cubicBezTo>
                  <a:close/>
                  <a:moveTo>
                    <a:pt x="354" y="9"/>
                  </a:moveTo>
                  <a:cubicBezTo>
                    <a:pt x="350" y="8"/>
                    <a:pt x="347" y="7"/>
                    <a:pt x="343" y="7"/>
                  </a:cubicBezTo>
                  <a:cubicBezTo>
                    <a:pt x="344" y="3"/>
                    <a:pt x="344" y="3"/>
                    <a:pt x="344" y="3"/>
                  </a:cubicBezTo>
                  <a:cubicBezTo>
                    <a:pt x="347" y="4"/>
                    <a:pt x="351" y="4"/>
                    <a:pt x="355" y="5"/>
                  </a:cubicBezTo>
                  <a:lnTo>
                    <a:pt x="354" y="9"/>
                  </a:lnTo>
                  <a:close/>
                  <a:moveTo>
                    <a:pt x="255" y="7"/>
                  </a:moveTo>
                  <a:cubicBezTo>
                    <a:pt x="254" y="3"/>
                    <a:pt x="254" y="3"/>
                    <a:pt x="254" y="3"/>
                  </a:cubicBezTo>
                  <a:cubicBezTo>
                    <a:pt x="258" y="3"/>
                    <a:pt x="262" y="2"/>
                    <a:pt x="266" y="2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2" y="6"/>
                    <a:pt x="259" y="7"/>
                    <a:pt x="255" y="7"/>
                  </a:cubicBezTo>
                  <a:close/>
                  <a:moveTo>
                    <a:pt x="332" y="6"/>
                  </a:moveTo>
                  <a:cubicBezTo>
                    <a:pt x="329" y="5"/>
                    <a:pt x="325" y="5"/>
                    <a:pt x="321" y="5"/>
                  </a:cubicBezTo>
                  <a:cubicBezTo>
                    <a:pt x="321" y="1"/>
                    <a:pt x="321" y="1"/>
                    <a:pt x="321" y="1"/>
                  </a:cubicBezTo>
                  <a:cubicBezTo>
                    <a:pt x="325" y="1"/>
                    <a:pt x="329" y="1"/>
                    <a:pt x="333" y="2"/>
                  </a:cubicBezTo>
                  <a:lnTo>
                    <a:pt x="332" y="6"/>
                  </a:lnTo>
                  <a:close/>
                  <a:moveTo>
                    <a:pt x="277" y="5"/>
                  </a:moveTo>
                  <a:cubicBezTo>
                    <a:pt x="277" y="1"/>
                    <a:pt x="277" y="1"/>
                    <a:pt x="277" y="1"/>
                  </a:cubicBezTo>
                  <a:cubicBezTo>
                    <a:pt x="280" y="1"/>
                    <a:pt x="284" y="0"/>
                    <a:pt x="288" y="0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4" y="4"/>
                    <a:pt x="281" y="4"/>
                    <a:pt x="277" y="5"/>
                  </a:cubicBezTo>
                  <a:close/>
                  <a:moveTo>
                    <a:pt x="310" y="4"/>
                  </a:moveTo>
                  <a:cubicBezTo>
                    <a:pt x="307" y="4"/>
                    <a:pt x="303" y="4"/>
                    <a:pt x="299" y="4"/>
                  </a:cubicBezTo>
                  <a:cubicBezTo>
                    <a:pt x="299" y="4"/>
                    <a:pt x="299" y="4"/>
                    <a:pt x="299" y="4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3" y="0"/>
                    <a:pt x="307" y="0"/>
                    <a:pt x="310" y="0"/>
                  </a:cubicBezTo>
                  <a:lnTo>
                    <a:pt x="31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A4A9CD03-F117-43F3-8F3E-F133BAB2F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" y="3843"/>
              <a:ext cx="898" cy="193"/>
            </a:xfrm>
            <a:custGeom>
              <a:avLst/>
              <a:gdLst>
                <a:gd name="T0" fmla="*/ 134 w 330"/>
                <a:gd name="T1" fmla="*/ 71 h 71"/>
                <a:gd name="T2" fmla="*/ 0 w 330"/>
                <a:gd name="T3" fmla="*/ 42 h 71"/>
                <a:gd name="T4" fmla="*/ 2 w 330"/>
                <a:gd name="T5" fmla="*/ 37 h 71"/>
                <a:gd name="T6" fmla="*/ 134 w 330"/>
                <a:gd name="T7" fmla="*/ 66 h 71"/>
                <a:gd name="T8" fmla="*/ 326 w 330"/>
                <a:gd name="T9" fmla="*/ 0 h 71"/>
                <a:gd name="T10" fmla="*/ 330 w 330"/>
                <a:gd name="T11" fmla="*/ 5 h 71"/>
                <a:gd name="T12" fmla="*/ 134 w 330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71">
                  <a:moveTo>
                    <a:pt x="134" y="71"/>
                  </a:moveTo>
                  <a:cubicBezTo>
                    <a:pt x="88" y="71"/>
                    <a:pt x="42" y="62"/>
                    <a:pt x="0" y="42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44" y="56"/>
                    <a:pt x="88" y="66"/>
                    <a:pt x="134" y="66"/>
                  </a:cubicBezTo>
                  <a:cubicBezTo>
                    <a:pt x="205" y="66"/>
                    <a:pt x="271" y="43"/>
                    <a:pt x="326" y="0"/>
                  </a:cubicBezTo>
                  <a:cubicBezTo>
                    <a:pt x="330" y="5"/>
                    <a:pt x="330" y="5"/>
                    <a:pt x="330" y="5"/>
                  </a:cubicBezTo>
                  <a:cubicBezTo>
                    <a:pt x="273" y="48"/>
                    <a:pt x="206" y="71"/>
                    <a:pt x="134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350AD1B9-90FE-4BC8-9CC5-570B82ED6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0" y="3033"/>
              <a:ext cx="49" cy="380"/>
            </a:xfrm>
            <a:custGeom>
              <a:avLst/>
              <a:gdLst>
                <a:gd name="T0" fmla="*/ 6 w 18"/>
                <a:gd name="T1" fmla="*/ 140 h 140"/>
                <a:gd name="T2" fmla="*/ 0 w 18"/>
                <a:gd name="T3" fmla="*/ 138 h 140"/>
                <a:gd name="T4" fmla="*/ 13 w 18"/>
                <a:gd name="T5" fmla="*/ 50 h 140"/>
                <a:gd name="T6" fmla="*/ 9 w 18"/>
                <a:gd name="T7" fmla="*/ 0 h 140"/>
                <a:gd name="T8" fmla="*/ 14 w 18"/>
                <a:gd name="T9" fmla="*/ 0 h 140"/>
                <a:gd name="T10" fmla="*/ 18 w 18"/>
                <a:gd name="T11" fmla="*/ 50 h 140"/>
                <a:gd name="T12" fmla="*/ 6 w 18"/>
                <a:gd name="T13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40">
                  <a:moveTo>
                    <a:pt x="6" y="140"/>
                  </a:moveTo>
                  <a:cubicBezTo>
                    <a:pt x="0" y="138"/>
                    <a:pt x="0" y="138"/>
                    <a:pt x="0" y="138"/>
                  </a:cubicBezTo>
                  <a:cubicBezTo>
                    <a:pt x="9" y="110"/>
                    <a:pt x="13" y="80"/>
                    <a:pt x="13" y="50"/>
                  </a:cubicBezTo>
                  <a:cubicBezTo>
                    <a:pt x="13" y="34"/>
                    <a:pt x="12" y="17"/>
                    <a:pt x="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7" y="16"/>
                    <a:pt x="18" y="33"/>
                    <a:pt x="18" y="50"/>
                  </a:cubicBezTo>
                  <a:cubicBezTo>
                    <a:pt x="18" y="81"/>
                    <a:pt x="14" y="111"/>
                    <a:pt x="6" y="1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4C230B9F-7EED-403D-8B5E-9806CB3CD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" y="2301"/>
              <a:ext cx="348" cy="65"/>
            </a:xfrm>
            <a:custGeom>
              <a:avLst/>
              <a:gdLst>
                <a:gd name="T0" fmla="*/ 126 w 128"/>
                <a:gd name="T1" fmla="*/ 24 h 24"/>
                <a:gd name="T2" fmla="*/ 21 w 128"/>
                <a:gd name="T3" fmla="*/ 6 h 24"/>
                <a:gd name="T4" fmla="*/ 0 w 128"/>
                <a:gd name="T5" fmla="*/ 7 h 24"/>
                <a:gd name="T6" fmla="*/ 0 w 128"/>
                <a:gd name="T7" fmla="*/ 1 h 24"/>
                <a:gd name="T8" fmla="*/ 21 w 128"/>
                <a:gd name="T9" fmla="*/ 0 h 24"/>
                <a:gd name="T10" fmla="*/ 128 w 128"/>
                <a:gd name="T11" fmla="*/ 19 h 24"/>
                <a:gd name="T12" fmla="*/ 126 w 1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24">
                  <a:moveTo>
                    <a:pt x="126" y="24"/>
                  </a:moveTo>
                  <a:cubicBezTo>
                    <a:pt x="93" y="12"/>
                    <a:pt x="57" y="6"/>
                    <a:pt x="21" y="6"/>
                  </a:cubicBezTo>
                  <a:cubicBezTo>
                    <a:pt x="14" y="6"/>
                    <a:pt x="7" y="6"/>
                    <a:pt x="0" y="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14" y="0"/>
                    <a:pt x="21" y="0"/>
                  </a:cubicBezTo>
                  <a:cubicBezTo>
                    <a:pt x="58" y="0"/>
                    <a:pt x="94" y="7"/>
                    <a:pt x="128" y="19"/>
                  </a:cubicBezTo>
                  <a:lnTo>
                    <a:pt x="126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357656E-68B8-4A46-B7AA-C657DDBC4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" y="2546"/>
              <a:ext cx="168" cy="212"/>
            </a:xfrm>
            <a:custGeom>
              <a:avLst/>
              <a:gdLst>
                <a:gd name="T0" fmla="*/ 5 w 62"/>
                <a:gd name="T1" fmla="*/ 78 h 78"/>
                <a:gd name="T2" fmla="*/ 0 w 62"/>
                <a:gd name="T3" fmla="*/ 75 h 78"/>
                <a:gd name="T4" fmla="*/ 58 w 62"/>
                <a:gd name="T5" fmla="*/ 0 h 78"/>
                <a:gd name="T6" fmla="*/ 62 w 62"/>
                <a:gd name="T7" fmla="*/ 4 h 78"/>
                <a:gd name="T8" fmla="*/ 5 w 62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8">
                  <a:moveTo>
                    <a:pt x="5" y="78"/>
                  </a:moveTo>
                  <a:cubicBezTo>
                    <a:pt x="0" y="75"/>
                    <a:pt x="0" y="75"/>
                    <a:pt x="0" y="75"/>
                  </a:cubicBezTo>
                  <a:cubicBezTo>
                    <a:pt x="16" y="47"/>
                    <a:pt x="35" y="22"/>
                    <a:pt x="58" y="0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40" y="25"/>
                    <a:pt x="20" y="50"/>
                    <a:pt x="5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51CF9505-840E-4A54-B726-DD3E07956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5" y="3215"/>
              <a:ext cx="248" cy="552"/>
            </a:xfrm>
            <a:custGeom>
              <a:avLst/>
              <a:gdLst>
                <a:gd name="T0" fmla="*/ 87 w 91"/>
                <a:gd name="T1" fmla="*/ 203 h 203"/>
                <a:gd name="T2" fmla="*/ 0 w 91"/>
                <a:gd name="T3" fmla="*/ 0 h 203"/>
                <a:gd name="T4" fmla="*/ 5 w 91"/>
                <a:gd name="T5" fmla="*/ 0 h 203"/>
                <a:gd name="T6" fmla="*/ 91 w 91"/>
                <a:gd name="T7" fmla="*/ 199 h 203"/>
                <a:gd name="T8" fmla="*/ 87 w 91"/>
                <a:gd name="T9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203">
                  <a:moveTo>
                    <a:pt x="87" y="203"/>
                  </a:moveTo>
                  <a:cubicBezTo>
                    <a:pt x="35" y="148"/>
                    <a:pt x="4" y="76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" y="74"/>
                    <a:pt x="40" y="145"/>
                    <a:pt x="91" y="199"/>
                  </a:cubicBezTo>
                  <a:lnTo>
                    <a:pt x="87" y="2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82D1F232-AD8B-498A-805F-2474907C0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3900"/>
              <a:ext cx="185" cy="114"/>
            </a:xfrm>
            <a:custGeom>
              <a:avLst/>
              <a:gdLst>
                <a:gd name="T0" fmla="*/ 66 w 68"/>
                <a:gd name="T1" fmla="*/ 42 h 42"/>
                <a:gd name="T2" fmla="*/ 0 w 68"/>
                <a:gd name="T3" fmla="*/ 4 h 42"/>
                <a:gd name="T4" fmla="*/ 3 w 68"/>
                <a:gd name="T5" fmla="*/ 0 h 42"/>
                <a:gd name="T6" fmla="*/ 68 w 68"/>
                <a:gd name="T7" fmla="*/ 37 h 42"/>
                <a:gd name="T8" fmla="*/ 66 w 6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42">
                  <a:moveTo>
                    <a:pt x="66" y="42"/>
                  </a:moveTo>
                  <a:cubicBezTo>
                    <a:pt x="42" y="32"/>
                    <a:pt x="20" y="19"/>
                    <a:pt x="0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3" y="15"/>
                    <a:pt x="45" y="27"/>
                    <a:pt x="68" y="37"/>
                  </a:cubicBezTo>
                  <a:lnTo>
                    <a:pt x="66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C2B9493D-CA5D-4D20-A861-7CF78D540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8" y="3788"/>
              <a:ext cx="183" cy="155"/>
            </a:xfrm>
            <a:custGeom>
              <a:avLst/>
              <a:gdLst>
                <a:gd name="T0" fmla="*/ 3 w 67"/>
                <a:gd name="T1" fmla="*/ 57 h 57"/>
                <a:gd name="T2" fmla="*/ 0 w 67"/>
                <a:gd name="T3" fmla="*/ 53 h 57"/>
                <a:gd name="T4" fmla="*/ 63 w 67"/>
                <a:gd name="T5" fmla="*/ 0 h 57"/>
                <a:gd name="T6" fmla="*/ 67 w 67"/>
                <a:gd name="T7" fmla="*/ 4 h 57"/>
                <a:gd name="T8" fmla="*/ 3 w 67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7">
                  <a:moveTo>
                    <a:pt x="3" y="57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23" y="38"/>
                    <a:pt x="44" y="20"/>
                    <a:pt x="63" y="0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48" y="25"/>
                    <a:pt x="26" y="42"/>
                    <a:pt x="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FFBF42B5-B4BF-4D26-AC8E-B336A6638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2" y="2301"/>
              <a:ext cx="629" cy="941"/>
            </a:xfrm>
            <a:custGeom>
              <a:avLst/>
              <a:gdLst>
                <a:gd name="T0" fmla="*/ 230 w 231"/>
                <a:gd name="T1" fmla="*/ 346 h 346"/>
                <a:gd name="T2" fmla="*/ 224 w 231"/>
                <a:gd name="T3" fmla="*/ 346 h 346"/>
                <a:gd name="T4" fmla="*/ 225 w 231"/>
                <a:gd name="T5" fmla="*/ 319 h 346"/>
                <a:gd name="T6" fmla="*/ 0 w 231"/>
                <a:gd name="T7" fmla="*/ 5 h 346"/>
                <a:gd name="T8" fmla="*/ 1 w 231"/>
                <a:gd name="T9" fmla="*/ 0 h 346"/>
                <a:gd name="T10" fmla="*/ 231 w 231"/>
                <a:gd name="T11" fmla="*/ 319 h 346"/>
                <a:gd name="T12" fmla="*/ 230 w 231"/>
                <a:gd name="T13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1" h="346">
                  <a:moveTo>
                    <a:pt x="230" y="346"/>
                  </a:moveTo>
                  <a:cubicBezTo>
                    <a:pt x="224" y="346"/>
                    <a:pt x="224" y="346"/>
                    <a:pt x="224" y="346"/>
                  </a:cubicBezTo>
                  <a:cubicBezTo>
                    <a:pt x="225" y="337"/>
                    <a:pt x="225" y="328"/>
                    <a:pt x="225" y="319"/>
                  </a:cubicBezTo>
                  <a:cubicBezTo>
                    <a:pt x="225" y="177"/>
                    <a:pt x="135" y="50"/>
                    <a:pt x="0" y="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39" y="46"/>
                    <a:pt x="231" y="174"/>
                    <a:pt x="231" y="319"/>
                  </a:cubicBezTo>
                  <a:cubicBezTo>
                    <a:pt x="231" y="328"/>
                    <a:pt x="231" y="337"/>
                    <a:pt x="230" y="3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3A5AAD86-A621-4842-80F2-C2C0A2B25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0" y="2252"/>
              <a:ext cx="661" cy="291"/>
            </a:xfrm>
            <a:custGeom>
              <a:avLst/>
              <a:gdLst>
                <a:gd name="T0" fmla="*/ 4 w 243"/>
                <a:gd name="T1" fmla="*/ 107 h 107"/>
                <a:gd name="T2" fmla="*/ 0 w 243"/>
                <a:gd name="T3" fmla="*/ 103 h 107"/>
                <a:gd name="T4" fmla="*/ 243 w 243"/>
                <a:gd name="T5" fmla="*/ 0 h 107"/>
                <a:gd name="T6" fmla="*/ 243 w 243"/>
                <a:gd name="T7" fmla="*/ 5 h 107"/>
                <a:gd name="T8" fmla="*/ 4 w 243"/>
                <a:gd name="T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107">
                  <a:moveTo>
                    <a:pt x="4" y="107"/>
                  </a:moveTo>
                  <a:cubicBezTo>
                    <a:pt x="0" y="103"/>
                    <a:pt x="0" y="103"/>
                    <a:pt x="0" y="103"/>
                  </a:cubicBezTo>
                  <a:cubicBezTo>
                    <a:pt x="65" y="37"/>
                    <a:pt x="151" y="0"/>
                    <a:pt x="243" y="0"/>
                  </a:cubicBezTo>
                  <a:cubicBezTo>
                    <a:pt x="243" y="5"/>
                    <a:pt x="243" y="5"/>
                    <a:pt x="243" y="5"/>
                  </a:cubicBezTo>
                  <a:cubicBezTo>
                    <a:pt x="152" y="5"/>
                    <a:pt x="68" y="42"/>
                    <a:pt x="4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F6CC1B46-C6FC-4E27-9595-B5D238567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2690"/>
              <a:ext cx="147" cy="593"/>
            </a:xfrm>
            <a:custGeom>
              <a:avLst/>
              <a:gdLst>
                <a:gd name="T0" fmla="*/ 2 w 54"/>
                <a:gd name="T1" fmla="*/ 218 h 218"/>
                <a:gd name="T2" fmla="*/ 0 w 54"/>
                <a:gd name="T3" fmla="*/ 176 h 218"/>
                <a:gd name="T4" fmla="*/ 49 w 54"/>
                <a:gd name="T5" fmla="*/ 0 h 218"/>
                <a:gd name="T6" fmla="*/ 54 w 54"/>
                <a:gd name="T7" fmla="*/ 3 h 218"/>
                <a:gd name="T8" fmla="*/ 5 w 54"/>
                <a:gd name="T9" fmla="*/ 176 h 218"/>
                <a:gd name="T10" fmla="*/ 8 w 54"/>
                <a:gd name="T11" fmla="*/ 218 h 218"/>
                <a:gd name="T12" fmla="*/ 2 w 54"/>
                <a:gd name="T13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218">
                  <a:moveTo>
                    <a:pt x="2" y="218"/>
                  </a:moveTo>
                  <a:cubicBezTo>
                    <a:pt x="1" y="205"/>
                    <a:pt x="0" y="191"/>
                    <a:pt x="0" y="176"/>
                  </a:cubicBezTo>
                  <a:cubicBezTo>
                    <a:pt x="0" y="114"/>
                    <a:pt x="17" y="53"/>
                    <a:pt x="49" y="0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22" y="55"/>
                    <a:pt x="5" y="115"/>
                    <a:pt x="5" y="176"/>
                  </a:cubicBezTo>
                  <a:cubicBezTo>
                    <a:pt x="5" y="190"/>
                    <a:pt x="6" y="204"/>
                    <a:pt x="8" y="218"/>
                  </a:cubicBezTo>
                  <a:lnTo>
                    <a:pt x="2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6" name="Oval 16">
              <a:extLst>
                <a:ext uri="{FF2B5EF4-FFF2-40B4-BE49-F238E27FC236}">
                  <a16:creationId xmlns:a16="http://schemas.microsoft.com/office/drawing/2014/main" id="{96ED802B-DD04-4EDA-A14F-AC5C90809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7" y="3296"/>
              <a:ext cx="71" cy="7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7" name="Oval 17">
              <a:extLst>
                <a:ext uri="{FF2B5EF4-FFF2-40B4-BE49-F238E27FC236}">
                  <a16:creationId xmlns:a16="http://schemas.microsoft.com/office/drawing/2014/main" id="{7AA5EC6E-C54F-4B60-B215-A6095782C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3" y="2576"/>
              <a:ext cx="68" cy="6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8" name="Oval 18">
              <a:extLst>
                <a:ext uri="{FF2B5EF4-FFF2-40B4-BE49-F238E27FC236}">
                  <a16:creationId xmlns:a16="http://schemas.microsoft.com/office/drawing/2014/main" id="{8F3B9379-D7A1-48AA-BEB2-CCBD90596F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" y="2230"/>
              <a:ext cx="49" cy="5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9" name="Oval 19">
              <a:extLst>
                <a:ext uri="{FF2B5EF4-FFF2-40B4-BE49-F238E27FC236}">
                  <a16:creationId xmlns:a16="http://schemas.microsoft.com/office/drawing/2014/main" id="{5745E06B-46E5-4D03-938E-FDC29D487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3340"/>
              <a:ext cx="41" cy="4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0" name="Oval 20">
              <a:extLst>
                <a:ext uri="{FF2B5EF4-FFF2-40B4-BE49-F238E27FC236}">
                  <a16:creationId xmlns:a16="http://schemas.microsoft.com/office/drawing/2014/main" id="{C5ED01D0-0507-412E-8A8A-E4852FD77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5" y="3889"/>
              <a:ext cx="51" cy="5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5B6D556-1D07-493F-B2E1-343647C8E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475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직사각형 49">
            <a:extLst>
              <a:ext uri="{FF2B5EF4-FFF2-40B4-BE49-F238E27FC236}">
                <a16:creationId xmlns:a16="http://schemas.microsoft.com/office/drawing/2014/main" id="{242432E7-80EF-4C76-B004-893B13C5A5D8}"/>
              </a:ext>
            </a:extLst>
          </p:cNvPr>
          <p:cNvSpPr/>
          <p:nvPr/>
        </p:nvSpPr>
        <p:spPr>
          <a:xfrm>
            <a:off x="0" y="1427167"/>
            <a:ext cx="9144000" cy="488790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7C3F615-0071-4FCD-8CEC-420915D7BC73}"/>
              </a:ext>
            </a:extLst>
          </p:cNvPr>
          <p:cNvSpPr txBox="1"/>
          <p:nvPr/>
        </p:nvSpPr>
        <p:spPr>
          <a:xfrm>
            <a:off x="314528" y="176263"/>
            <a:ext cx="149656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ko-KR" altLang="en-US" dirty="0"/>
              <a:t>정신장애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97212EB5-BD29-469E-ACC3-0451826143D7}"/>
              </a:ext>
            </a:extLst>
          </p:cNvPr>
          <p:cNvGrpSpPr/>
          <p:nvPr/>
        </p:nvGrpSpPr>
        <p:grpSpPr>
          <a:xfrm>
            <a:off x="534849" y="2412196"/>
            <a:ext cx="2172645" cy="732086"/>
            <a:chOff x="571028" y="1896144"/>
            <a:chExt cx="2172645" cy="732086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BDA847F7-B192-4BBF-9E4D-0444863CB4C2}"/>
                </a:ext>
              </a:extLst>
            </p:cNvPr>
            <p:cNvSpPr/>
            <p:nvPr/>
          </p:nvSpPr>
          <p:spPr>
            <a:xfrm>
              <a:off x="571028" y="1896144"/>
              <a:ext cx="2172645" cy="732086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id="{BB5A8CF0-7A65-49D8-896A-C7D8FDD5BD69}"/>
                </a:ext>
              </a:extLst>
            </p:cNvPr>
            <p:cNvSpPr/>
            <p:nvPr/>
          </p:nvSpPr>
          <p:spPr>
            <a:xfrm>
              <a:off x="620791" y="1937932"/>
              <a:ext cx="204510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 latinLnBrk="1"/>
              <a:r>
                <a:rPr lang="ko-KR" altLang="en-US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6325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근무  중 </a:t>
              </a:r>
              <a:endParaRPr lang="en-US" altLang="ko-KR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6325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 defTabSz="914400" latinLnBrk="1"/>
              <a:r>
                <a:rPr lang="ko-KR" altLang="en-US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6325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약 먹을 분위기 조성</a:t>
              </a:r>
              <a:endParaRPr lang="en-US" altLang="ko-KR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6325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B29E3070-15F9-419A-9898-135137DCF560}"/>
              </a:ext>
            </a:extLst>
          </p:cNvPr>
          <p:cNvGrpSpPr/>
          <p:nvPr/>
        </p:nvGrpSpPr>
        <p:grpSpPr>
          <a:xfrm>
            <a:off x="6077778" y="2774171"/>
            <a:ext cx="2628900" cy="885825"/>
            <a:chOff x="6143563" y="2733675"/>
            <a:chExt cx="2628900" cy="885825"/>
          </a:xfrm>
        </p:grpSpPr>
        <p:sp>
          <p:nvSpPr>
            <p:cNvPr id="68" name="직사각형 67">
              <a:extLst>
                <a:ext uri="{FF2B5EF4-FFF2-40B4-BE49-F238E27FC236}">
                  <a16:creationId xmlns:a16="http://schemas.microsoft.com/office/drawing/2014/main" id="{33499AE7-B8DA-41A2-8765-28B43F6DC9EC}"/>
                </a:ext>
              </a:extLst>
            </p:cNvPr>
            <p:cNvSpPr/>
            <p:nvPr/>
          </p:nvSpPr>
          <p:spPr>
            <a:xfrm>
              <a:off x="6143563" y="2733675"/>
              <a:ext cx="2628900" cy="885825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B37CA600-82A7-49A5-B02A-EC30C65DB4B7}"/>
                </a:ext>
              </a:extLst>
            </p:cNvPr>
            <p:cNvSpPr/>
            <p:nvPr/>
          </p:nvSpPr>
          <p:spPr>
            <a:xfrm>
              <a:off x="6265219" y="2841694"/>
              <a:ext cx="238558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/>
              <a:r>
                <a:rPr lang="ko-KR" altLang="en-US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1D914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직장 내 </a:t>
              </a:r>
              <a:r>
                <a:rPr lang="en-US" altLang="ko-KR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1D914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20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1D914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고민 상담 가능한</a:t>
              </a:r>
              <a:endParaRPr lang="en-US" altLang="ko-KR" sz="2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D914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 defTabSz="914400" latinLnBrk="1"/>
              <a:r>
                <a:rPr lang="ko-KR" altLang="en-US" sz="20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1D914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직원</a:t>
              </a:r>
              <a:r>
                <a:rPr lang="en-US" altLang="ko-KR" sz="20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1D914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1D914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주변  배치</a:t>
              </a:r>
              <a:endParaRPr lang="en-US" altLang="ko-KR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D914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9070403C-AFE2-4C58-8DE1-7435CB424369}"/>
              </a:ext>
            </a:extLst>
          </p:cNvPr>
          <p:cNvGrpSpPr/>
          <p:nvPr/>
        </p:nvGrpSpPr>
        <p:grpSpPr>
          <a:xfrm>
            <a:off x="1012333" y="4797380"/>
            <a:ext cx="3499067" cy="958941"/>
            <a:chOff x="-359205" y="3282905"/>
            <a:chExt cx="3499067" cy="958941"/>
          </a:xfrm>
        </p:grpSpPr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A50B5597-29EF-4C44-973B-EA606ECD3087}"/>
                </a:ext>
              </a:extLst>
            </p:cNvPr>
            <p:cNvSpPr/>
            <p:nvPr/>
          </p:nvSpPr>
          <p:spPr>
            <a:xfrm>
              <a:off x="-359205" y="3282905"/>
              <a:ext cx="3499067" cy="95894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id="{7647A84D-0632-4D78-91BE-4A59FB895EC5}"/>
                </a:ext>
              </a:extLst>
            </p:cNvPr>
            <p:cNvSpPr/>
            <p:nvPr/>
          </p:nvSpPr>
          <p:spPr>
            <a:xfrm>
              <a:off x="76998" y="3364515"/>
              <a:ext cx="26709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/>
              <a:r>
                <a:rPr lang="ko-KR" altLang="en-US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6325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갈증을 유발하는 </a:t>
              </a:r>
              <a:r>
                <a:rPr lang="en-US" altLang="ko-KR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6325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20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6325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정신과 약물</a:t>
              </a:r>
              <a:endParaRPr lang="en-US" altLang="ko-KR" sz="2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6325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id="{D862CB57-7E30-4FD6-8FCD-024442921350}"/>
                </a:ext>
              </a:extLst>
            </p:cNvPr>
            <p:cNvSpPr/>
            <p:nvPr/>
          </p:nvSpPr>
          <p:spPr>
            <a:xfrm>
              <a:off x="-205931" y="3855685"/>
              <a:ext cx="32367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/>
              <a:r>
                <a:rPr lang="ko-KR" altLang="en-US" sz="16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식음료</a:t>
              </a:r>
              <a:r>
                <a:rPr lang="ko-KR" altLang="en-US" sz="16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 반입 금지라도 </a:t>
              </a:r>
              <a:r>
                <a:rPr lang="en-US" altLang="ko-KR" sz="16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 </a:t>
              </a:r>
              <a:r>
                <a:rPr lang="ko-KR" altLang="en-US" sz="16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음료 마실  환경  제공</a:t>
              </a:r>
              <a:endParaRPr lang="en-US" altLang="ko-KR" sz="16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55" name="직선 연결선 54">
              <a:extLst>
                <a:ext uri="{FF2B5EF4-FFF2-40B4-BE49-F238E27FC236}">
                  <a16:creationId xmlns:a16="http://schemas.microsoft.com/office/drawing/2014/main" id="{BE670AEE-642F-45A3-BAB7-E398FF55462D}"/>
                </a:ext>
              </a:extLst>
            </p:cNvPr>
            <p:cNvCxnSpPr/>
            <p:nvPr/>
          </p:nvCxnSpPr>
          <p:spPr>
            <a:xfrm>
              <a:off x="-172322" y="3812257"/>
              <a:ext cx="3169562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1595EA7-697E-4E6D-8A81-EE548DEE3F9B}"/>
              </a:ext>
            </a:extLst>
          </p:cNvPr>
          <p:cNvGrpSpPr/>
          <p:nvPr/>
        </p:nvGrpSpPr>
        <p:grpSpPr>
          <a:xfrm>
            <a:off x="478651" y="3667296"/>
            <a:ext cx="2628901" cy="910798"/>
            <a:chOff x="1895600" y="5126995"/>
            <a:chExt cx="2628901" cy="910798"/>
          </a:xfrm>
        </p:grpSpPr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id="{158AD46C-F5A4-4863-874D-8CA5FD092BFB}"/>
                </a:ext>
              </a:extLst>
            </p:cNvPr>
            <p:cNvSpPr/>
            <p:nvPr/>
          </p:nvSpPr>
          <p:spPr>
            <a:xfrm>
              <a:off x="1895600" y="5126995"/>
              <a:ext cx="2628901" cy="910798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8" name="직사각형 77">
              <a:extLst>
                <a:ext uri="{FF2B5EF4-FFF2-40B4-BE49-F238E27FC236}">
                  <a16:creationId xmlns:a16="http://schemas.microsoft.com/office/drawing/2014/main" id="{2088B8EA-E319-41FA-AEA9-5403E68B8618}"/>
                </a:ext>
              </a:extLst>
            </p:cNvPr>
            <p:cNvSpPr/>
            <p:nvPr/>
          </p:nvSpPr>
          <p:spPr>
            <a:xfrm>
              <a:off x="1971570" y="5184026"/>
              <a:ext cx="247696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/>
              <a:r>
                <a:rPr lang="ko-KR" altLang="en-US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6325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외출을 위한</a:t>
              </a:r>
              <a:r>
                <a:rPr lang="en-US" altLang="ko-KR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6325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20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6325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근무시간 조정</a:t>
              </a:r>
              <a:endParaRPr lang="en-US" altLang="ko-KR" sz="2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6325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0" name="직사각형 79">
              <a:extLst>
                <a:ext uri="{FF2B5EF4-FFF2-40B4-BE49-F238E27FC236}">
                  <a16:creationId xmlns:a16="http://schemas.microsoft.com/office/drawing/2014/main" id="{6EC645B1-1BE9-4FE9-9FD3-E4F04DC3D925}"/>
                </a:ext>
              </a:extLst>
            </p:cNvPr>
            <p:cNvSpPr/>
            <p:nvPr/>
          </p:nvSpPr>
          <p:spPr>
            <a:xfrm>
              <a:off x="2668075" y="5671024"/>
              <a:ext cx="108395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/>
              <a:r>
                <a:rPr lang="ko-KR" altLang="en-US" sz="16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병원 방문  등</a:t>
              </a:r>
              <a:endParaRPr lang="en-US" altLang="ko-KR" sz="16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77" name="직선 연결선 76">
              <a:extLst>
                <a:ext uri="{FF2B5EF4-FFF2-40B4-BE49-F238E27FC236}">
                  <a16:creationId xmlns:a16="http://schemas.microsoft.com/office/drawing/2014/main" id="{28EE4203-E14D-428D-A62B-FFF8D10CAE5B}"/>
                </a:ext>
              </a:extLst>
            </p:cNvPr>
            <p:cNvCxnSpPr/>
            <p:nvPr/>
          </p:nvCxnSpPr>
          <p:spPr>
            <a:xfrm>
              <a:off x="2019381" y="5632534"/>
              <a:ext cx="2381339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9824EF36-DD46-485C-8736-E655EFC039C2}"/>
              </a:ext>
            </a:extLst>
          </p:cNvPr>
          <p:cNvGrpSpPr/>
          <p:nvPr/>
        </p:nvGrpSpPr>
        <p:grpSpPr>
          <a:xfrm>
            <a:off x="2580319" y="1662283"/>
            <a:ext cx="2876038" cy="2876064"/>
            <a:chOff x="2296273" y="1596791"/>
            <a:chExt cx="2876038" cy="2876064"/>
          </a:xfrm>
        </p:grpSpPr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6F16F262-2DEC-4A0D-A1FA-1D13CEEBC1C2}"/>
                </a:ext>
              </a:extLst>
            </p:cNvPr>
            <p:cNvGrpSpPr/>
            <p:nvPr/>
          </p:nvGrpSpPr>
          <p:grpSpPr>
            <a:xfrm>
              <a:off x="2296273" y="1596791"/>
              <a:ext cx="2876038" cy="2876064"/>
              <a:chOff x="2207373" y="1761891"/>
              <a:chExt cx="2876038" cy="2876064"/>
            </a:xfrm>
          </p:grpSpPr>
          <p:sp>
            <p:nvSpPr>
              <p:cNvPr id="65" name="자유형: 도형 64">
                <a:extLst>
                  <a:ext uri="{FF2B5EF4-FFF2-40B4-BE49-F238E27FC236}">
                    <a16:creationId xmlns:a16="http://schemas.microsoft.com/office/drawing/2014/main" id="{53CF5CB9-59CC-40E2-AA68-79C6E125A083}"/>
                  </a:ext>
                </a:extLst>
              </p:cNvPr>
              <p:cNvSpPr/>
              <p:nvPr/>
            </p:nvSpPr>
            <p:spPr>
              <a:xfrm>
                <a:off x="2207373" y="1761891"/>
                <a:ext cx="1460306" cy="1460306"/>
              </a:xfrm>
              <a:custGeom>
                <a:avLst/>
                <a:gdLst>
                  <a:gd name="connsiteX0" fmla="*/ 833274 w 1666548"/>
                  <a:gd name="connsiteY0" fmla="*/ 225241 h 1666548"/>
                  <a:gd name="connsiteX1" fmla="*/ 225241 w 1666548"/>
                  <a:gd name="connsiteY1" fmla="*/ 833274 h 1666548"/>
                  <a:gd name="connsiteX2" fmla="*/ 833274 w 1666548"/>
                  <a:gd name="connsiteY2" fmla="*/ 1441307 h 1666548"/>
                  <a:gd name="connsiteX3" fmla="*/ 1441307 w 1666548"/>
                  <a:gd name="connsiteY3" fmla="*/ 833274 h 1666548"/>
                  <a:gd name="connsiteX4" fmla="*/ 833274 w 1666548"/>
                  <a:gd name="connsiteY4" fmla="*/ 225241 h 1666548"/>
                  <a:gd name="connsiteX5" fmla="*/ 833274 w 1666548"/>
                  <a:gd name="connsiteY5" fmla="*/ 0 h 1666548"/>
                  <a:gd name="connsiteX6" fmla="*/ 1666548 w 1666548"/>
                  <a:gd name="connsiteY6" fmla="*/ 833274 h 1666548"/>
                  <a:gd name="connsiteX7" fmla="*/ 833274 w 1666548"/>
                  <a:gd name="connsiteY7" fmla="*/ 1666548 h 1666548"/>
                  <a:gd name="connsiteX8" fmla="*/ 0 w 1666548"/>
                  <a:gd name="connsiteY8" fmla="*/ 833274 h 1666548"/>
                  <a:gd name="connsiteX9" fmla="*/ 833274 w 1666548"/>
                  <a:gd name="connsiteY9" fmla="*/ 0 h 16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66548" h="1666548">
                    <a:moveTo>
                      <a:pt x="833274" y="225241"/>
                    </a:moveTo>
                    <a:cubicBezTo>
                      <a:pt x="497467" y="225241"/>
                      <a:pt x="225241" y="497467"/>
                      <a:pt x="225241" y="833274"/>
                    </a:cubicBezTo>
                    <a:cubicBezTo>
                      <a:pt x="225241" y="1169081"/>
                      <a:pt x="497467" y="1441307"/>
                      <a:pt x="833274" y="1441307"/>
                    </a:cubicBezTo>
                    <a:cubicBezTo>
                      <a:pt x="1169081" y="1441307"/>
                      <a:pt x="1441307" y="1169081"/>
                      <a:pt x="1441307" y="833274"/>
                    </a:cubicBezTo>
                    <a:cubicBezTo>
                      <a:pt x="1441307" y="497467"/>
                      <a:pt x="1169081" y="225241"/>
                      <a:pt x="833274" y="225241"/>
                    </a:cubicBezTo>
                    <a:close/>
                    <a:moveTo>
                      <a:pt x="833274" y="0"/>
                    </a:moveTo>
                    <a:cubicBezTo>
                      <a:pt x="1293479" y="0"/>
                      <a:pt x="1666548" y="373069"/>
                      <a:pt x="1666548" y="833274"/>
                    </a:cubicBezTo>
                    <a:cubicBezTo>
                      <a:pt x="1666548" y="1293479"/>
                      <a:pt x="1293479" y="1666548"/>
                      <a:pt x="833274" y="1666548"/>
                    </a:cubicBezTo>
                    <a:cubicBezTo>
                      <a:pt x="373069" y="1666548"/>
                      <a:pt x="0" y="1293479"/>
                      <a:pt x="0" y="833274"/>
                    </a:cubicBezTo>
                    <a:cubicBezTo>
                      <a:pt x="0" y="373069"/>
                      <a:pt x="373069" y="0"/>
                      <a:pt x="833274" y="0"/>
                    </a:cubicBezTo>
                    <a:close/>
                  </a:path>
                </a:pathLst>
              </a:custGeom>
              <a:solidFill>
                <a:srgbClr val="43B3A8">
                  <a:alpha val="57000"/>
                </a:srgbClr>
              </a:solidFill>
              <a:ln w="31750"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51" name="타원 50">
                <a:extLst>
                  <a:ext uri="{FF2B5EF4-FFF2-40B4-BE49-F238E27FC236}">
                    <a16:creationId xmlns:a16="http://schemas.microsoft.com/office/drawing/2014/main" id="{C0525D93-F9BF-4F51-8769-BE5490DC1138}"/>
                  </a:ext>
                </a:extLst>
              </p:cNvPr>
              <p:cNvSpPr/>
              <p:nvPr/>
            </p:nvSpPr>
            <p:spPr>
              <a:xfrm>
                <a:off x="2538040" y="2092584"/>
                <a:ext cx="2545371" cy="2545371"/>
              </a:xfrm>
              <a:prstGeom prst="ellipse">
                <a:avLst/>
              </a:prstGeom>
              <a:gradFill flip="none" rotWithShape="1">
                <a:gsLst>
                  <a:gs pos="60000">
                    <a:srgbClr val="3A99B2"/>
                  </a:gs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724B62-F9D1-441A-87B0-6C7F373FB5BB}"/>
                  </a:ext>
                </a:extLst>
              </p:cNvPr>
              <p:cNvSpPr txBox="1"/>
              <p:nvPr/>
            </p:nvSpPr>
            <p:spPr>
              <a:xfrm>
                <a:off x="3021006" y="3358698"/>
                <a:ext cx="1537600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algn="ctr" defTabSz="914400" latinLnBrk="1">
                  <a:defRPr sz="2200" b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2413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</a:defRPr>
                </a:lvl1pPr>
                <a:lvl2pPr defTabSz="914400" latinLnBrk="1"/>
                <a:lvl3pPr defTabSz="914400" latinLnBrk="1"/>
                <a:lvl4pPr defTabSz="914400" latinLnBrk="1"/>
                <a:lvl5pPr defTabSz="914400" latinLnBrk="1"/>
                <a:lvl6pPr defTabSz="914400" latinLnBrk="1"/>
                <a:lvl7pPr defTabSz="914400" latinLnBrk="1"/>
                <a:lvl8pPr defTabSz="914400" latinLnBrk="1"/>
                <a:lvl9pPr defTabSz="914400" latinLnBrk="1"/>
              </a:lstStyle>
              <a:p>
                <a:r>
                  <a:rPr lang="ko-KR" altLang="en-US" sz="2800" dirty="0"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약물복용</a:t>
                </a:r>
                <a:endParaRPr lang="en-US" altLang="ko-KR" sz="280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endParaRPr>
              </a:p>
              <a:p>
                <a:r>
                  <a:rPr lang="ko-KR" altLang="en-US" sz="2800" dirty="0"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배려</a:t>
                </a:r>
              </a:p>
            </p:txBody>
          </p:sp>
          <p:pic>
            <p:nvPicPr>
              <p:cNvPr id="3" name="그래픽 2">
                <a:extLst>
                  <a:ext uri="{FF2B5EF4-FFF2-40B4-BE49-F238E27FC236}">
                    <a16:creationId xmlns:a16="http://schemas.microsoft.com/office/drawing/2014/main" id="{9299B33F-290B-4610-BDD0-DD19CAFEBF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329177" y="2455711"/>
                <a:ext cx="893199" cy="893199"/>
              </a:xfrm>
              <a:prstGeom prst="rect">
                <a:avLst/>
              </a:prstGeom>
            </p:spPr>
          </p:pic>
        </p:grpSp>
        <p:sp>
          <p:nvSpPr>
            <p:cNvPr id="2" name="타원 1">
              <a:extLst>
                <a:ext uri="{FF2B5EF4-FFF2-40B4-BE49-F238E27FC236}">
                  <a16:creationId xmlns:a16="http://schemas.microsoft.com/office/drawing/2014/main" id="{E15499EB-7453-493C-B8AE-3DDB59078348}"/>
                </a:ext>
              </a:extLst>
            </p:cNvPr>
            <p:cNvSpPr/>
            <p:nvPr/>
          </p:nvSpPr>
          <p:spPr>
            <a:xfrm>
              <a:off x="2726610" y="2030453"/>
              <a:ext cx="2329898" cy="2329898"/>
            </a:xfrm>
            <a:prstGeom prst="ellipse">
              <a:avLst/>
            </a:prstGeom>
            <a:noFill/>
            <a:ln w="19050">
              <a:solidFill>
                <a:schemeClr val="bg1"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EF978D08-1BE0-44D9-926A-82FA767C5B09}"/>
              </a:ext>
            </a:extLst>
          </p:cNvPr>
          <p:cNvGrpSpPr/>
          <p:nvPr/>
        </p:nvGrpSpPr>
        <p:grpSpPr>
          <a:xfrm>
            <a:off x="5078569" y="3626617"/>
            <a:ext cx="2201195" cy="2201195"/>
            <a:chOff x="5175270" y="3339197"/>
            <a:chExt cx="2091636" cy="2091636"/>
          </a:xfrm>
        </p:grpSpPr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83FC55E2-4A72-401F-A7BB-5DCA1D726D9B}"/>
                </a:ext>
              </a:extLst>
            </p:cNvPr>
            <p:cNvGrpSpPr/>
            <p:nvPr/>
          </p:nvGrpSpPr>
          <p:grpSpPr>
            <a:xfrm>
              <a:off x="5175270" y="3339197"/>
              <a:ext cx="2091636" cy="2091636"/>
              <a:chOff x="5343126" y="2565823"/>
              <a:chExt cx="2091636" cy="2091636"/>
            </a:xfrm>
          </p:grpSpPr>
          <p:sp>
            <p:nvSpPr>
              <p:cNvPr id="52" name="타원 51">
                <a:extLst>
                  <a:ext uri="{FF2B5EF4-FFF2-40B4-BE49-F238E27FC236}">
                    <a16:creationId xmlns:a16="http://schemas.microsoft.com/office/drawing/2014/main" id="{2FA50A27-A841-48A0-9B06-0256D20A5FEA}"/>
                  </a:ext>
                </a:extLst>
              </p:cNvPr>
              <p:cNvSpPr/>
              <p:nvPr/>
            </p:nvSpPr>
            <p:spPr>
              <a:xfrm>
                <a:off x="5343126" y="2565823"/>
                <a:ext cx="2091636" cy="2091636"/>
              </a:xfrm>
              <a:prstGeom prst="ellipse">
                <a:avLst/>
              </a:prstGeom>
              <a:gradFill flip="none" rotWithShape="1">
                <a:gsLst>
                  <a:gs pos="78000">
                    <a:srgbClr val="57BF6C"/>
                  </a:gs>
                  <a:gs pos="100000">
                    <a:schemeClr val="accent3"/>
                  </a:gs>
                  <a:gs pos="0">
                    <a:schemeClr val="accent2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9EA604A-F5A1-4FF8-BF66-2627084697E3}"/>
                  </a:ext>
                </a:extLst>
              </p:cNvPr>
              <p:cNvSpPr txBox="1"/>
              <p:nvPr/>
            </p:nvSpPr>
            <p:spPr>
              <a:xfrm>
                <a:off x="5676249" y="3479647"/>
                <a:ext cx="142539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ctr" defTabSz="914400" latinLnBrk="1">
                  <a:defRPr sz="2800" b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2413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나눔고딕 ExtraBold" panose="020D0904000000000000" pitchFamily="50" charset="-127"/>
                    <a:ea typeface="나눔고딕 ExtraBold" panose="020D0904000000000000" pitchFamily="50" charset="-127"/>
                  </a:defRPr>
                </a:lvl1pPr>
                <a:lvl2pPr defTabSz="914400" latinLnBrk="1"/>
                <a:lvl3pPr defTabSz="914400" latinLnBrk="1"/>
                <a:lvl4pPr defTabSz="914400" latinLnBrk="1"/>
                <a:lvl5pPr defTabSz="914400" latinLnBrk="1"/>
                <a:lvl6pPr defTabSz="914400" latinLnBrk="1"/>
                <a:lvl7pPr defTabSz="914400" latinLnBrk="1"/>
                <a:lvl8pPr defTabSz="914400" latinLnBrk="1"/>
                <a:lvl9pPr defTabSz="914400" latinLnBrk="1"/>
              </a:lstStyle>
              <a:p>
                <a:r>
                  <a:rPr lang="ko-KR" altLang="en-US" sz="2400" dirty="0"/>
                  <a:t>도움 줄</a:t>
                </a:r>
                <a:endParaRPr lang="en-US" altLang="ko-KR" sz="2400" dirty="0"/>
              </a:p>
              <a:p>
                <a:r>
                  <a:rPr lang="ko-KR" altLang="en-US" sz="2400" dirty="0"/>
                  <a:t>사람 배치</a:t>
                </a:r>
              </a:p>
            </p:txBody>
          </p:sp>
          <p:grpSp>
            <p:nvGrpSpPr>
              <p:cNvPr id="6" name="그래픽 4">
                <a:extLst>
                  <a:ext uri="{FF2B5EF4-FFF2-40B4-BE49-F238E27FC236}">
                    <a16:creationId xmlns:a16="http://schemas.microsoft.com/office/drawing/2014/main" id="{4D283EA2-288A-481F-97A0-31AB9DAB61E3}"/>
                  </a:ext>
                </a:extLst>
              </p:cNvPr>
              <p:cNvGrpSpPr/>
              <p:nvPr/>
            </p:nvGrpSpPr>
            <p:grpSpPr>
              <a:xfrm rot="2559286">
                <a:off x="5899252" y="2713704"/>
                <a:ext cx="889726" cy="889726"/>
                <a:chOff x="2133600" y="990600"/>
                <a:chExt cx="4876800" cy="4876800"/>
              </a:xfrm>
            </p:grpSpPr>
            <p:sp>
              <p:nvSpPr>
                <p:cNvPr id="9" name="자유형: 도형 8">
                  <a:extLst>
                    <a:ext uri="{FF2B5EF4-FFF2-40B4-BE49-F238E27FC236}">
                      <a16:creationId xmlns:a16="http://schemas.microsoft.com/office/drawing/2014/main" id="{38A046B3-5BF0-40A7-B138-99116E7D5414}"/>
                    </a:ext>
                  </a:extLst>
                </p:cNvPr>
                <p:cNvSpPr/>
                <p:nvPr/>
              </p:nvSpPr>
              <p:spPr>
                <a:xfrm>
                  <a:off x="4233367" y="3653650"/>
                  <a:ext cx="952500" cy="1133475"/>
                </a:xfrm>
                <a:custGeom>
                  <a:avLst/>
                  <a:gdLst>
                    <a:gd name="connsiteX0" fmla="*/ 952395 w 952500"/>
                    <a:gd name="connsiteY0" fmla="*/ 194717 h 1133475"/>
                    <a:gd name="connsiteX1" fmla="*/ 927287 w 952500"/>
                    <a:gd name="connsiteY1" fmla="*/ 288090 h 1133475"/>
                    <a:gd name="connsiteX2" fmla="*/ 567757 w 952500"/>
                    <a:gd name="connsiteY2" fmla="*/ 910825 h 1133475"/>
                    <a:gd name="connsiteX3" fmla="*/ 417005 w 952500"/>
                    <a:gd name="connsiteY3" fmla="*/ 970509 h 1133475"/>
                    <a:gd name="connsiteX4" fmla="*/ 7144 w 952500"/>
                    <a:gd name="connsiteY4" fmla="*/ 1132786 h 1133475"/>
                    <a:gd name="connsiteX5" fmla="*/ 602856 w 952500"/>
                    <a:gd name="connsiteY5" fmla="*/ 100828 h 1133475"/>
                    <a:gd name="connsiteX6" fmla="*/ 858631 w 952500"/>
                    <a:gd name="connsiteY6" fmla="*/ 32306 h 1133475"/>
                    <a:gd name="connsiteX7" fmla="*/ 923058 w 952500"/>
                    <a:gd name="connsiteY7" fmla="*/ 93913 h 1133475"/>
                    <a:gd name="connsiteX8" fmla="*/ 952395 w 952500"/>
                    <a:gd name="connsiteY8" fmla="*/ 194717 h 1133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2500" h="1133475">
                      <a:moveTo>
                        <a:pt x="952395" y="194717"/>
                      </a:moveTo>
                      <a:cubicBezTo>
                        <a:pt x="952395" y="226482"/>
                        <a:pt x="944328" y="258629"/>
                        <a:pt x="927287" y="288090"/>
                      </a:cubicBezTo>
                      <a:lnTo>
                        <a:pt x="567757" y="910825"/>
                      </a:lnTo>
                      <a:lnTo>
                        <a:pt x="417005" y="970509"/>
                      </a:lnTo>
                      <a:lnTo>
                        <a:pt x="7144" y="1132786"/>
                      </a:lnTo>
                      <a:lnTo>
                        <a:pt x="602856" y="100828"/>
                      </a:lnTo>
                      <a:cubicBezTo>
                        <a:pt x="654606" y="11170"/>
                        <a:pt x="769106" y="-19444"/>
                        <a:pt x="858631" y="32306"/>
                      </a:cubicBezTo>
                      <a:cubicBezTo>
                        <a:pt x="885787" y="47936"/>
                        <a:pt x="907428" y="69196"/>
                        <a:pt x="923058" y="93913"/>
                      </a:cubicBezTo>
                      <a:cubicBezTo>
                        <a:pt x="942280" y="124013"/>
                        <a:pt x="952395" y="159103"/>
                        <a:pt x="952395" y="194717"/>
                      </a:cubicBezTo>
                      <a:close/>
                    </a:path>
                  </a:pathLst>
                </a:custGeom>
                <a:solidFill>
                  <a:srgbClr val="E88E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6" name="자유형: 도형 15">
                  <a:extLst>
                    <a:ext uri="{FF2B5EF4-FFF2-40B4-BE49-F238E27FC236}">
                      <a16:creationId xmlns:a16="http://schemas.microsoft.com/office/drawing/2014/main" id="{574AB4B1-BC9E-4B5F-8BE0-7D40DC69175E}"/>
                    </a:ext>
                  </a:extLst>
                </p:cNvPr>
                <p:cNvSpPr/>
                <p:nvPr/>
              </p:nvSpPr>
              <p:spPr>
                <a:xfrm>
                  <a:off x="4632045" y="3553685"/>
                  <a:ext cx="895350" cy="1028700"/>
                </a:xfrm>
                <a:custGeom>
                  <a:avLst/>
                  <a:gdLst>
                    <a:gd name="connsiteX0" fmla="*/ 888349 w 895350"/>
                    <a:gd name="connsiteY0" fmla="*/ 194726 h 1028700"/>
                    <a:gd name="connsiteX1" fmla="*/ 863242 w 895350"/>
                    <a:gd name="connsiteY1" fmla="*/ 288100 h 1028700"/>
                    <a:gd name="connsiteX2" fmla="*/ 567757 w 895350"/>
                    <a:gd name="connsiteY2" fmla="*/ 799783 h 1028700"/>
                    <a:gd name="connsiteX3" fmla="*/ 157896 w 895350"/>
                    <a:gd name="connsiteY3" fmla="*/ 962060 h 1028700"/>
                    <a:gd name="connsiteX4" fmla="*/ 7144 w 895350"/>
                    <a:gd name="connsiteY4" fmla="*/ 1021744 h 1028700"/>
                    <a:gd name="connsiteX5" fmla="*/ 513198 w 895350"/>
                    <a:gd name="connsiteY5" fmla="*/ 145148 h 1028700"/>
                    <a:gd name="connsiteX6" fmla="*/ 538810 w 895350"/>
                    <a:gd name="connsiteY6" fmla="*/ 100828 h 1028700"/>
                    <a:gd name="connsiteX7" fmla="*/ 794585 w 895350"/>
                    <a:gd name="connsiteY7" fmla="*/ 32306 h 1028700"/>
                    <a:gd name="connsiteX8" fmla="*/ 888349 w 895350"/>
                    <a:gd name="connsiteY8" fmla="*/ 194726 h 1028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5350" h="1028700">
                      <a:moveTo>
                        <a:pt x="888349" y="194726"/>
                      </a:moveTo>
                      <a:cubicBezTo>
                        <a:pt x="888349" y="226492"/>
                        <a:pt x="880281" y="258639"/>
                        <a:pt x="863242" y="288100"/>
                      </a:cubicBezTo>
                      <a:lnTo>
                        <a:pt x="567757" y="799783"/>
                      </a:lnTo>
                      <a:lnTo>
                        <a:pt x="157896" y="962060"/>
                      </a:lnTo>
                      <a:lnTo>
                        <a:pt x="7144" y="1021744"/>
                      </a:lnTo>
                      <a:lnTo>
                        <a:pt x="513198" y="145148"/>
                      </a:lnTo>
                      <a:lnTo>
                        <a:pt x="538810" y="100828"/>
                      </a:lnTo>
                      <a:cubicBezTo>
                        <a:pt x="590560" y="11170"/>
                        <a:pt x="705060" y="-19444"/>
                        <a:pt x="794585" y="32306"/>
                      </a:cubicBezTo>
                      <a:cubicBezTo>
                        <a:pt x="854783" y="66901"/>
                        <a:pt x="888349" y="129918"/>
                        <a:pt x="888349" y="194726"/>
                      </a:cubicBezTo>
                      <a:close/>
                    </a:path>
                  </a:pathLst>
                </a:custGeom>
                <a:solidFill>
                  <a:srgbClr val="F2A07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9" name="자유형: 도형 18">
                  <a:extLst>
                    <a:ext uri="{FF2B5EF4-FFF2-40B4-BE49-F238E27FC236}">
                      <a16:creationId xmlns:a16="http://schemas.microsoft.com/office/drawing/2014/main" id="{DC5FA381-4F36-468E-A5A0-369AE734CFF7}"/>
                    </a:ext>
                  </a:extLst>
                </p:cNvPr>
                <p:cNvSpPr/>
                <p:nvPr/>
              </p:nvSpPr>
              <p:spPr>
                <a:xfrm>
                  <a:off x="3219059" y="3506222"/>
                  <a:ext cx="2647950" cy="2095500"/>
                </a:xfrm>
                <a:custGeom>
                  <a:avLst/>
                  <a:gdLst>
                    <a:gd name="connsiteX0" fmla="*/ 2555272 w 2647950"/>
                    <a:gd name="connsiteY0" fmla="*/ 32249 h 2095500"/>
                    <a:gd name="connsiteX1" fmla="*/ 2299449 w 2647950"/>
                    <a:gd name="connsiteY1" fmla="*/ 100848 h 2095500"/>
                    <a:gd name="connsiteX2" fmla="*/ 1965627 w 2647950"/>
                    <a:gd name="connsiteY2" fmla="*/ 678977 h 2095500"/>
                    <a:gd name="connsiteX3" fmla="*/ 1807883 w 2647950"/>
                    <a:gd name="connsiteY3" fmla="*/ 793382 h 2095500"/>
                    <a:gd name="connsiteX4" fmla="*/ 976865 w 2647950"/>
                    <a:gd name="connsiteY4" fmla="*/ 1022658 h 2095500"/>
                    <a:gd name="connsiteX5" fmla="*/ 784936 w 2647950"/>
                    <a:gd name="connsiteY5" fmla="*/ 930456 h 2095500"/>
                    <a:gd name="connsiteX6" fmla="*/ 771658 w 2647950"/>
                    <a:gd name="connsiteY6" fmla="*/ 866438 h 2095500"/>
                    <a:gd name="connsiteX7" fmla="*/ 822169 w 2647950"/>
                    <a:gd name="connsiteY7" fmla="*/ 748976 h 2095500"/>
                    <a:gd name="connsiteX8" fmla="*/ 1056618 w 2647950"/>
                    <a:gd name="connsiteY8" fmla="*/ 526510 h 2095500"/>
                    <a:gd name="connsiteX9" fmla="*/ 1074944 w 2647950"/>
                    <a:gd name="connsiteY9" fmla="*/ 225234 h 2095500"/>
                    <a:gd name="connsiteX10" fmla="*/ 915086 w 2647950"/>
                    <a:gd name="connsiteY10" fmla="*/ 153235 h 2095500"/>
                    <a:gd name="connsiteX11" fmla="*/ 773544 w 2647950"/>
                    <a:gd name="connsiteY11" fmla="*/ 206918 h 2095500"/>
                    <a:gd name="connsiteX12" fmla="*/ 315459 w 2647950"/>
                    <a:gd name="connsiteY12" fmla="*/ 612502 h 2095500"/>
                    <a:gd name="connsiteX13" fmla="*/ 213036 w 2647950"/>
                    <a:gd name="connsiteY13" fmla="*/ 839902 h 2095500"/>
                    <a:gd name="connsiteX14" fmla="*/ 213036 w 2647950"/>
                    <a:gd name="connsiteY14" fmla="*/ 1181821 h 2095500"/>
                    <a:gd name="connsiteX15" fmla="*/ 195539 w 2647950"/>
                    <a:gd name="connsiteY15" fmla="*/ 1269794 h 2095500"/>
                    <a:gd name="connsiteX16" fmla="*/ 7144 w 2647950"/>
                    <a:gd name="connsiteY16" fmla="*/ 1708849 h 2095500"/>
                    <a:gd name="connsiteX17" fmla="*/ 917915 w 2647950"/>
                    <a:gd name="connsiteY17" fmla="*/ 2096583 h 2095500"/>
                    <a:gd name="connsiteX18" fmla="*/ 1138257 w 2647950"/>
                    <a:gd name="connsiteY18" fmla="*/ 1580718 h 2095500"/>
                    <a:gd name="connsiteX19" fmla="*/ 1245613 w 2647950"/>
                    <a:gd name="connsiteY19" fmla="*/ 1464665 h 2095500"/>
                    <a:gd name="connsiteX20" fmla="*/ 2173767 w 2647950"/>
                    <a:gd name="connsiteY20" fmla="*/ 990835 h 2095500"/>
                    <a:gd name="connsiteX21" fmla="*/ 2271960 w 2647950"/>
                    <a:gd name="connsiteY21" fmla="*/ 897452 h 2095500"/>
                    <a:gd name="connsiteX22" fmla="*/ 2623747 w 2647950"/>
                    <a:gd name="connsiteY22" fmla="*/ 288080 h 2095500"/>
                    <a:gd name="connsiteX23" fmla="*/ 2555272 w 2647950"/>
                    <a:gd name="connsiteY23" fmla="*/ 32249 h 209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647950" h="2095500">
                      <a:moveTo>
                        <a:pt x="2555272" y="32249"/>
                      </a:moveTo>
                      <a:cubicBezTo>
                        <a:pt x="2465651" y="-19434"/>
                        <a:pt x="2351132" y="11227"/>
                        <a:pt x="2299449" y="100848"/>
                      </a:cubicBezTo>
                      <a:lnTo>
                        <a:pt x="1965627" y="678977"/>
                      </a:lnTo>
                      <a:cubicBezTo>
                        <a:pt x="1931680" y="737822"/>
                        <a:pt x="1874368" y="779408"/>
                        <a:pt x="1807883" y="793382"/>
                      </a:cubicBezTo>
                      <a:lnTo>
                        <a:pt x="976865" y="1022658"/>
                      </a:lnTo>
                      <a:cubicBezTo>
                        <a:pt x="898760" y="1044156"/>
                        <a:pt x="816883" y="1004808"/>
                        <a:pt x="784936" y="930456"/>
                      </a:cubicBezTo>
                      <a:cubicBezTo>
                        <a:pt x="776002" y="909787"/>
                        <a:pt x="771658" y="888051"/>
                        <a:pt x="771658" y="866438"/>
                      </a:cubicBezTo>
                      <a:cubicBezTo>
                        <a:pt x="771658" y="822976"/>
                        <a:pt x="789280" y="780228"/>
                        <a:pt x="822169" y="748976"/>
                      </a:cubicBezTo>
                      <a:lnTo>
                        <a:pt x="1056618" y="526510"/>
                      </a:lnTo>
                      <a:cubicBezTo>
                        <a:pt x="1144829" y="448281"/>
                        <a:pt x="1153049" y="313446"/>
                        <a:pt x="1074944" y="225234"/>
                      </a:cubicBezTo>
                      <a:cubicBezTo>
                        <a:pt x="1032777" y="177543"/>
                        <a:pt x="974046" y="153235"/>
                        <a:pt x="915086" y="153235"/>
                      </a:cubicBezTo>
                      <a:cubicBezTo>
                        <a:pt x="864699" y="153235"/>
                        <a:pt x="814188" y="170856"/>
                        <a:pt x="773544" y="206918"/>
                      </a:cubicBezTo>
                      <a:lnTo>
                        <a:pt x="315459" y="612502"/>
                      </a:lnTo>
                      <a:cubicBezTo>
                        <a:pt x="250384" y="670176"/>
                        <a:pt x="213036" y="752986"/>
                        <a:pt x="213036" y="839902"/>
                      </a:cubicBezTo>
                      <a:lnTo>
                        <a:pt x="213036" y="1181821"/>
                      </a:lnTo>
                      <a:cubicBezTo>
                        <a:pt x="213036" y="1212005"/>
                        <a:pt x="207159" y="1241962"/>
                        <a:pt x="195539" y="1269794"/>
                      </a:cubicBezTo>
                      <a:lnTo>
                        <a:pt x="7144" y="1708849"/>
                      </a:lnTo>
                      <a:lnTo>
                        <a:pt x="917915" y="2096583"/>
                      </a:lnTo>
                      <a:lnTo>
                        <a:pt x="1138257" y="1580718"/>
                      </a:lnTo>
                      <a:cubicBezTo>
                        <a:pt x="1159164" y="1530559"/>
                        <a:pt x="1197216" y="1489450"/>
                        <a:pt x="1245613" y="1464665"/>
                      </a:cubicBezTo>
                      <a:lnTo>
                        <a:pt x="2173767" y="990835"/>
                      </a:lnTo>
                      <a:cubicBezTo>
                        <a:pt x="2214763" y="969813"/>
                        <a:pt x="2248938" y="937390"/>
                        <a:pt x="2271960" y="897452"/>
                      </a:cubicBezTo>
                      <a:lnTo>
                        <a:pt x="2623747" y="288080"/>
                      </a:lnTo>
                      <a:cubicBezTo>
                        <a:pt x="2675554" y="198460"/>
                        <a:pt x="2644778" y="83931"/>
                        <a:pt x="2555272" y="32249"/>
                      </a:cubicBezTo>
                      <a:close/>
                    </a:path>
                  </a:pathLst>
                </a:custGeom>
                <a:solidFill>
                  <a:srgbClr val="FFCCA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0" name="자유형: 도형 19">
                  <a:extLst>
                    <a:ext uri="{FF2B5EF4-FFF2-40B4-BE49-F238E27FC236}">
                      <a16:creationId xmlns:a16="http://schemas.microsoft.com/office/drawing/2014/main" id="{D536330F-7AB9-4723-B67E-9FE819BF8D01}"/>
                    </a:ext>
                  </a:extLst>
                </p:cNvPr>
                <p:cNvSpPr/>
                <p:nvPr/>
              </p:nvSpPr>
              <p:spPr>
                <a:xfrm>
                  <a:off x="3809381" y="3652371"/>
                  <a:ext cx="542925" cy="790575"/>
                </a:xfrm>
                <a:custGeom>
                  <a:avLst/>
                  <a:gdLst>
                    <a:gd name="connsiteX0" fmla="*/ 292103 w 542925"/>
                    <a:gd name="connsiteY0" fmla="*/ 287484 h 790575"/>
                    <a:gd name="connsiteX1" fmla="*/ 57655 w 542925"/>
                    <a:gd name="connsiteY1" fmla="*/ 509950 h 790575"/>
                    <a:gd name="connsiteX2" fmla="*/ 7144 w 542925"/>
                    <a:gd name="connsiteY2" fmla="*/ 627412 h 790575"/>
                    <a:gd name="connsiteX3" fmla="*/ 20422 w 542925"/>
                    <a:gd name="connsiteY3" fmla="*/ 691429 h 790575"/>
                    <a:gd name="connsiteX4" fmla="*/ 196015 w 542925"/>
                    <a:gd name="connsiteY4" fmla="*/ 787175 h 790575"/>
                    <a:gd name="connsiteX5" fmla="*/ 194624 w 542925"/>
                    <a:gd name="connsiteY5" fmla="*/ 784317 h 790575"/>
                    <a:gd name="connsiteX6" fmla="*/ 181356 w 542925"/>
                    <a:gd name="connsiteY6" fmla="*/ 720300 h 790575"/>
                    <a:gd name="connsiteX7" fmla="*/ 231867 w 542925"/>
                    <a:gd name="connsiteY7" fmla="*/ 602837 h 790575"/>
                    <a:gd name="connsiteX8" fmla="*/ 466315 w 542925"/>
                    <a:gd name="connsiteY8" fmla="*/ 380372 h 790575"/>
                    <a:gd name="connsiteX9" fmla="*/ 484642 w 542925"/>
                    <a:gd name="connsiteY9" fmla="*/ 79096 h 790575"/>
                    <a:gd name="connsiteX10" fmla="*/ 326574 w 542925"/>
                    <a:gd name="connsiteY10" fmla="*/ 7144 h 790575"/>
                    <a:gd name="connsiteX11" fmla="*/ 292103 w 542925"/>
                    <a:gd name="connsiteY11" fmla="*/ 287484 h 790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925" h="790575">
                      <a:moveTo>
                        <a:pt x="292103" y="287484"/>
                      </a:moveTo>
                      <a:lnTo>
                        <a:pt x="57655" y="509950"/>
                      </a:lnTo>
                      <a:cubicBezTo>
                        <a:pt x="24765" y="541192"/>
                        <a:pt x="7144" y="583949"/>
                        <a:pt x="7144" y="627412"/>
                      </a:cubicBezTo>
                      <a:cubicBezTo>
                        <a:pt x="7144" y="649024"/>
                        <a:pt x="11487" y="670751"/>
                        <a:pt x="20422" y="691429"/>
                      </a:cubicBezTo>
                      <a:cubicBezTo>
                        <a:pt x="50149" y="760609"/>
                        <a:pt x="123092" y="799414"/>
                        <a:pt x="196015" y="787175"/>
                      </a:cubicBezTo>
                      <a:cubicBezTo>
                        <a:pt x="195577" y="786203"/>
                        <a:pt x="195053" y="785298"/>
                        <a:pt x="194624" y="784317"/>
                      </a:cubicBezTo>
                      <a:cubicBezTo>
                        <a:pt x="185699" y="763648"/>
                        <a:pt x="181356" y="741912"/>
                        <a:pt x="181356" y="720300"/>
                      </a:cubicBezTo>
                      <a:cubicBezTo>
                        <a:pt x="181356" y="676837"/>
                        <a:pt x="198977" y="634089"/>
                        <a:pt x="231867" y="602837"/>
                      </a:cubicBezTo>
                      <a:lnTo>
                        <a:pt x="466315" y="380372"/>
                      </a:lnTo>
                      <a:cubicBezTo>
                        <a:pt x="554527" y="302143"/>
                        <a:pt x="562747" y="167307"/>
                        <a:pt x="484642" y="79096"/>
                      </a:cubicBezTo>
                      <a:cubicBezTo>
                        <a:pt x="442903" y="31890"/>
                        <a:pt x="384934" y="7630"/>
                        <a:pt x="326574" y="7144"/>
                      </a:cubicBezTo>
                      <a:cubicBezTo>
                        <a:pt x="386658" y="94640"/>
                        <a:pt x="373618" y="215199"/>
                        <a:pt x="292103" y="287484"/>
                      </a:cubicBezTo>
                      <a:close/>
                    </a:path>
                  </a:pathLst>
                </a:custGeom>
                <a:solidFill>
                  <a:srgbClr val="F2A07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1" name="자유형: 도형 20">
                  <a:extLst>
                    <a:ext uri="{FF2B5EF4-FFF2-40B4-BE49-F238E27FC236}">
                      <a16:creationId xmlns:a16="http://schemas.microsoft.com/office/drawing/2014/main" id="{DEA29D26-427E-4C9A-96DB-9C932BB74B5F}"/>
                    </a:ext>
                  </a:extLst>
                </p:cNvPr>
                <p:cNvSpPr/>
                <p:nvPr/>
              </p:nvSpPr>
              <p:spPr>
                <a:xfrm>
                  <a:off x="3219059" y="3506254"/>
                  <a:ext cx="2647950" cy="2095500"/>
                </a:xfrm>
                <a:custGeom>
                  <a:avLst/>
                  <a:gdLst>
                    <a:gd name="connsiteX0" fmla="*/ 2555272 w 2647950"/>
                    <a:gd name="connsiteY0" fmla="*/ 32216 h 2095500"/>
                    <a:gd name="connsiteX1" fmla="*/ 2449259 w 2647950"/>
                    <a:gd name="connsiteY1" fmla="*/ 7566 h 2095500"/>
                    <a:gd name="connsiteX2" fmla="*/ 2449544 w 2647950"/>
                    <a:gd name="connsiteY2" fmla="*/ 195161 h 2095500"/>
                    <a:gd name="connsiteX3" fmla="*/ 2097758 w 2647950"/>
                    <a:gd name="connsiteY3" fmla="*/ 804532 h 2095500"/>
                    <a:gd name="connsiteX4" fmla="*/ 1999564 w 2647950"/>
                    <a:gd name="connsiteY4" fmla="*/ 897915 h 2095500"/>
                    <a:gd name="connsiteX5" fmla="*/ 1071410 w 2647950"/>
                    <a:gd name="connsiteY5" fmla="*/ 1371746 h 2095500"/>
                    <a:gd name="connsiteX6" fmla="*/ 964054 w 2647950"/>
                    <a:gd name="connsiteY6" fmla="*/ 1487798 h 2095500"/>
                    <a:gd name="connsiteX7" fmla="*/ 743712 w 2647950"/>
                    <a:gd name="connsiteY7" fmla="*/ 2003663 h 2095500"/>
                    <a:gd name="connsiteX8" fmla="*/ 13935 w 2647950"/>
                    <a:gd name="connsiteY8" fmla="*/ 1692986 h 2095500"/>
                    <a:gd name="connsiteX9" fmla="*/ 7144 w 2647950"/>
                    <a:gd name="connsiteY9" fmla="*/ 1708816 h 2095500"/>
                    <a:gd name="connsiteX10" fmla="*/ 917915 w 2647950"/>
                    <a:gd name="connsiteY10" fmla="*/ 2096551 h 2095500"/>
                    <a:gd name="connsiteX11" fmla="*/ 1138257 w 2647950"/>
                    <a:gd name="connsiteY11" fmla="*/ 1580686 h 2095500"/>
                    <a:gd name="connsiteX12" fmla="*/ 1245613 w 2647950"/>
                    <a:gd name="connsiteY12" fmla="*/ 1464633 h 2095500"/>
                    <a:gd name="connsiteX13" fmla="*/ 2173767 w 2647950"/>
                    <a:gd name="connsiteY13" fmla="*/ 990803 h 2095500"/>
                    <a:gd name="connsiteX14" fmla="*/ 2271960 w 2647950"/>
                    <a:gd name="connsiteY14" fmla="*/ 897420 h 2095500"/>
                    <a:gd name="connsiteX15" fmla="*/ 2623747 w 2647950"/>
                    <a:gd name="connsiteY15" fmla="*/ 288048 h 2095500"/>
                    <a:gd name="connsiteX16" fmla="*/ 2555272 w 2647950"/>
                    <a:gd name="connsiteY16" fmla="*/ 32216 h 209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647950" h="2095500">
                      <a:moveTo>
                        <a:pt x="2555272" y="32216"/>
                      </a:moveTo>
                      <a:cubicBezTo>
                        <a:pt x="2521877" y="12957"/>
                        <a:pt x="2485035" y="5165"/>
                        <a:pt x="2449259" y="7566"/>
                      </a:cubicBezTo>
                      <a:cubicBezTo>
                        <a:pt x="2481729" y="63639"/>
                        <a:pt x="2484330" y="134972"/>
                        <a:pt x="2449544" y="195161"/>
                      </a:cubicBezTo>
                      <a:lnTo>
                        <a:pt x="2097758" y="804532"/>
                      </a:lnTo>
                      <a:cubicBezTo>
                        <a:pt x="2074735" y="844470"/>
                        <a:pt x="2040560" y="876884"/>
                        <a:pt x="1999564" y="897915"/>
                      </a:cubicBezTo>
                      <a:lnTo>
                        <a:pt x="1071410" y="1371746"/>
                      </a:lnTo>
                      <a:cubicBezTo>
                        <a:pt x="1023023" y="1396530"/>
                        <a:pt x="984961" y="1437640"/>
                        <a:pt x="964054" y="1487798"/>
                      </a:cubicBezTo>
                      <a:lnTo>
                        <a:pt x="743712" y="2003663"/>
                      </a:lnTo>
                      <a:lnTo>
                        <a:pt x="13935" y="1692986"/>
                      </a:lnTo>
                      <a:lnTo>
                        <a:pt x="7144" y="1708816"/>
                      </a:lnTo>
                      <a:lnTo>
                        <a:pt x="917915" y="2096551"/>
                      </a:lnTo>
                      <a:lnTo>
                        <a:pt x="1138257" y="1580686"/>
                      </a:lnTo>
                      <a:cubicBezTo>
                        <a:pt x="1159164" y="1530527"/>
                        <a:pt x="1197226" y="1489418"/>
                        <a:pt x="1245613" y="1464633"/>
                      </a:cubicBezTo>
                      <a:lnTo>
                        <a:pt x="2173767" y="990803"/>
                      </a:lnTo>
                      <a:cubicBezTo>
                        <a:pt x="2214763" y="969781"/>
                        <a:pt x="2248938" y="937358"/>
                        <a:pt x="2271960" y="897420"/>
                      </a:cubicBezTo>
                      <a:lnTo>
                        <a:pt x="2623747" y="288048"/>
                      </a:lnTo>
                      <a:cubicBezTo>
                        <a:pt x="2675554" y="198428"/>
                        <a:pt x="2644778" y="83899"/>
                        <a:pt x="2555272" y="32216"/>
                      </a:cubicBezTo>
                      <a:close/>
                    </a:path>
                  </a:pathLst>
                </a:custGeom>
                <a:solidFill>
                  <a:srgbClr val="F2A07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2" name="자유형: 도형 21">
                  <a:extLst>
                    <a:ext uri="{FF2B5EF4-FFF2-40B4-BE49-F238E27FC236}">
                      <a16:creationId xmlns:a16="http://schemas.microsoft.com/office/drawing/2014/main" id="{BCF206D7-EAEA-4BE9-BFB9-D3D1873BF95C}"/>
                    </a:ext>
                  </a:extLst>
                </p:cNvPr>
                <p:cNvSpPr/>
                <p:nvPr/>
              </p:nvSpPr>
              <p:spPr>
                <a:xfrm>
                  <a:off x="2986564" y="4943326"/>
                  <a:ext cx="1352550" cy="923925"/>
                </a:xfrm>
                <a:custGeom>
                  <a:avLst/>
                  <a:gdLst>
                    <a:gd name="connsiteX0" fmla="*/ 132959 w 1352550"/>
                    <a:gd name="connsiteY0" fmla="*/ 94979 h 923925"/>
                    <a:gd name="connsiteX1" fmla="*/ 7144 w 1352550"/>
                    <a:gd name="connsiteY1" fmla="*/ 422782 h 923925"/>
                    <a:gd name="connsiteX2" fmla="*/ 1212123 w 1352550"/>
                    <a:gd name="connsiteY2" fmla="*/ 924074 h 923925"/>
                    <a:gd name="connsiteX3" fmla="*/ 1340663 w 1352550"/>
                    <a:gd name="connsiteY3" fmla="*/ 589175 h 923925"/>
                    <a:gd name="connsiteX4" fmla="*/ 1265473 w 1352550"/>
                    <a:gd name="connsiteY4" fmla="*/ 413810 h 923925"/>
                    <a:gd name="connsiteX5" fmla="*/ 313268 w 1352550"/>
                    <a:gd name="connsiteY5" fmla="*/ 17684 h 923925"/>
                    <a:gd name="connsiteX6" fmla="*/ 132959 w 1352550"/>
                    <a:gd name="connsiteY6" fmla="*/ 94979 h 923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52550" h="923925">
                      <a:moveTo>
                        <a:pt x="132959" y="94979"/>
                      </a:moveTo>
                      <a:lnTo>
                        <a:pt x="7144" y="422782"/>
                      </a:lnTo>
                      <a:lnTo>
                        <a:pt x="1212123" y="924074"/>
                      </a:lnTo>
                      <a:lnTo>
                        <a:pt x="1340663" y="589175"/>
                      </a:lnTo>
                      <a:cubicBezTo>
                        <a:pt x="1367209" y="520004"/>
                        <a:pt x="1333881" y="442270"/>
                        <a:pt x="1265473" y="413810"/>
                      </a:cubicBezTo>
                      <a:lnTo>
                        <a:pt x="313268" y="17684"/>
                      </a:lnTo>
                      <a:cubicBezTo>
                        <a:pt x="242116" y="-11920"/>
                        <a:pt x="160572" y="23037"/>
                        <a:pt x="132959" y="94979"/>
                      </a:cubicBezTo>
                      <a:close/>
                    </a:path>
                  </a:pathLst>
                </a:custGeom>
                <a:solidFill>
                  <a:srgbClr val="75DC5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3" name="자유형: 도형 22">
                  <a:extLst>
                    <a:ext uri="{FF2B5EF4-FFF2-40B4-BE49-F238E27FC236}">
                      <a16:creationId xmlns:a16="http://schemas.microsoft.com/office/drawing/2014/main" id="{BC1B421D-D5DC-43E2-8561-CF58D90BD127}"/>
                    </a:ext>
                  </a:extLst>
                </p:cNvPr>
                <p:cNvSpPr/>
                <p:nvPr/>
              </p:nvSpPr>
              <p:spPr>
                <a:xfrm>
                  <a:off x="3960733" y="5279441"/>
                  <a:ext cx="381000" cy="590550"/>
                </a:xfrm>
                <a:custGeom>
                  <a:avLst/>
                  <a:gdLst>
                    <a:gd name="connsiteX0" fmla="*/ 291303 w 381000"/>
                    <a:gd name="connsiteY0" fmla="*/ 77695 h 590550"/>
                    <a:gd name="connsiteX1" fmla="*/ 121710 w 381000"/>
                    <a:gd name="connsiteY1" fmla="*/ 7144 h 590550"/>
                    <a:gd name="connsiteX2" fmla="*/ 140446 w 381000"/>
                    <a:gd name="connsiteY2" fmla="*/ 144618 h 590550"/>
                    <a:gd name="connsiteX3" fmla="*/ 7144 w 381000"/>
                    <a:gd name="connsiteY3" fmla="*/ 491938 h 590550"/>
                    <a:gd name="connsiteX4" fmla="*/ 237954 w 381000"/>
                    <a:gd name="connsiteY4" fmla="*/ 587959 h 590550"/>
                    <a:gd name="connsiteX5" fmla="*/ 366493 w 381000"/>
                    <a:gd name="connsiteY5" fmla="*/ 253060 h 590550"/>
                    <a:gd name="connsiteX6" fmla="*/ 291303 w 381000"/>
                    <a:gd name="connsiteY6" fmla="*/ 77695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1000" h="590550">
                      <a:moveTo>
                        <a:pt x="291303" y="77695"/>
                      </a:moveTo>
                      <a:lnTo>
                        <a:pt x="121710" y="7144"/>
                      </a:lnTo>
                      <a:cubicBezTo>
                        <a:pt x="149981" y="45539"/>
                        <a:pt x="158744" y="96955"/>
                        <a:pt x="140446" y="144618"/>
                      </a:cubicBezTo>
                      <a:lnTo>
                        <a:pt x="7144" y="491938"/>
                      </a:lnTo>
                      <a:lnTo>
                        <a:pt x="237954" y="587959"/>
                      </a:lnTo>
                      <a:lnTo>
                        <a:pt x="366493" y="253060"/>
                      </a:lnTo>
                      <a:cubicBezTo>
                        <a:pt x="393040" y="183890"/>
                        <a:pt x="359702" y="106146"/>
                        <a:pt x="291303" y="77695"/>
                      </a:cubicBezTo>
                      <a:close/>
                    </a:path>
                  </a:pathLst>
                </a:custGeom>
                <a:solidFill>
                  <a:srgbClr val="2AAD5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5" name="자유형: 도형 24">
                  <a:extLst>
                    <a:ext uri="{FF2B5EF4-FFF2-40B4-BE49-F238E27FC236}">
                      <a16:creationId xmlns:a16="http://schemas.microsoft.com/office/drawing/2014/main" id="{6637B91F-6054-4A3C-8059-743CEC3AE526}"/>
                    </a:ext>
                  </a:extLst>
                </p:cNvPr>
                <p:cNvSpPr/>
                <p:nvPr/>
              </p:nvSpPr>
              <p:spPr>
                <a:xfrm>
                  <a:off x="3951075" y="2064420"/>
                  <a:ext cx="952500" cy="1133475"/>
                </a:xfrm>
                <a:custGeom>
                  <a:avLst/>
                  <a:gdLst>
                    <a:gd name="connsiteX0" fmla="*/ 7144 w 952500"/>
                    <a:gd name="connsiteY0" fmla="*/ 945213 h 1133475"/>
                    <a:gd name="connsiteX1" fmla="*/ 32252 w 952500"/>
                    <a:gd name="connsiteY1" fmla="*/ 851840 h 1133475"/>
                    <a:gd name="connsiteX2" fmla="*/ 391782 w 952500"/>
                    <a:gd name="connsiteY2" fmla="*/ 229105 h 1133475"/>
                    <a:gd name="connsiteX3" fmla="*/ 542535 w 952500"/>
                    <a:gd name="connsiteY3" fmla="*/ 169421 h 1133475"/>
                    <a:gd name="connsiteX4" fmla="*/ 952395 w 952500"/>
                    <a:gd name="connsiteY4" fmla="*/ 7144 h 1133475"/>
                    <a:gd name="connsiteX5" fmla="*/ 356683 w 952500"/>
                    <a:gd name="connsiteY5" fmla="*/ 1039101 h 1133475"/>
                    <a:gd name="connsiteX6" fmla="*/ 100908 w 952500"/>
                    <a:gd name="connsiteY6" fmla="*/ 1107624 h 1133475"/>
                    <a:gd name="connsiteX7" fmla="*/ 36481 w 952500"/>
                    <a:gd name="connsiteY7" fmla="*/ 1046016 h 1133475"/>
                    <a:gd name="connsiteX8" fmla="*/ 7144 w 952500"/>
                    <a:gd name="connsiteY8" fmla="*/ 945213 h 1133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2500" h="1133475">
                      <a:moveTo>
                        <a:pt x="7144" y="945213"/>
                      </a:moveTo>
                      <a:cubicBezTo>
                        <a:pt x="7144" y="913447"/>
                        <a:pt x="15211" y="881301"/>
                        <a:pt x="32252" y="851840"/>
                      </a:cubicBezTo>
                      <a:lnTo>
                        <a:pt x="391782" y="229105"/>
                      </a:lnTo>
                      <a:lnTo>
                        <a:pt x="542535" y="169421"/>
                      </a:lnTo>
                      <a:lnTo>
                        <a:pt x="952395" y="7144"/>
                      </a:lnTo>
                      <a:lnTo>
                        <a:pt x="356683" y="1039101"/>
                      </a:lnTo>
                      <a:cubicBezTo>
                        <a:pt x="304933" y="1128760"/>
                        <a:pt x="190433" y="1159373"/>
                        <a:pt x="100908" y="1107624"/>
                      </a:cubicBezTo>
                      <a:cubicBezTo>
                        <a:pt x="73752" y="1092003"/>
                        <a:pt x="52111" y="1070734"/>
                        <a:pt x="36481" y="1046016"/>
                      </a:cubicBezTo>
                      <a:cubicBezTo>
                        <a:pt x="17259" y="1015918"/>
                        <a:pt x="7144" y="980827"/>
                        <a:pt x="7144" y="945213"/>
                      </a:cubicBezTo>
                      <a:close/>
                    </a:path>
                  </a:pathLst>
                </a:custGeom>
                <a:solidFill>
                  <a:srgbClr val="D1801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6" name="자유형: 도형 25">
                  <a:extLst>
                    <a:ext uri="{FF2B5EF4-FFF2-40B4-BE49-F238E27FC236}">
                      <a16:creationId xmlns:a16="http://schemas.microsoft.com/office/drawing/2014/main" id="{6AEB7B5D-090B-4355-9462-D6F0FAA17450}"/>
                    </a:ext>
                  </a:extLst>
                </p:cNvPr>
                <p:cNvSpPr/>
                <p:nvPr/>
              </p:nvSpPr>
              <p:spPr>
                <a:xfrm>
                  <a:off x="3616442" y="2275427"/>
                  <a:ext cx="895350" cy="1028700"/>
                </a:xfrm>
                <a:custGeom>
                  <a:avLst/>
                  <a:gdLst>
                    <a:gd name="connsiteX0" fmla="*/ 7144 w 895350"/>
                    <a:gd name="connsiteY0" fmla="*/ 834161 h 1028700"/>
                    <a:gd name="connsiteX1" fmla="*/ 32252 w 895350"/>
                    <a:gd name="connsiteY1" fmla="*/ 740788 h 1028700"/>
                    <a:gd name="connsiteX2" fmla="*/ 327736 w 895350"/>
                    <a:gd name="connsiteY2" fmla="*/ 229105 h 1028700"/>
                    <a:gd name="connsiteX3" fmla="*/ 737597 w 895350"/>
                    <a:gd name="connsiteY3" fmla="*/ 66827 h 1028700"/>
                    <a:gd name="connsiteX4" fmla="*/ 888349 w 895350"/>
                    <a:gd name="connsiteY4" fmla="*/ 7144 h 1028700"/>
                    <a:gd name="connsiteX5" fmla="*/ 382295 w 895350"/>
                    <a:gd name="connsiteY5" fmla="*/ 883739 h 1028700"/>
                    <a:gd name="connsiteX6" fmla="*/ 356683 w 895350"/>
                    <a:gd name="connsiteY6" fmla="*/ 928059 h 1028700"/>
                    <a:gd name="connsiteX7" fmla="*/ 100908 w 895350"/>
                    <a:gd name="connsiteY7" fmla="*/ 996582 h 1028700"/>
                    <a:gd name="connsiteX8" fmla="*/ 7144 w 895350"/>
                    <a:gd name="connsiteY8" fmla="*/ 834161 h 1028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5350" h="1028700">
                      <a:moveTo>
                        <a:pt x="7144" y="834161"/>
                      </a:moveTo>
                      <a:cubicBezTo>
                        <a:pt x="7144" y="802396"/>
                        <a:pt x="15211" y="770249"/>
                        <a:pt x="32252" y="740788"/>
                      </a:cubicBezTo>
                      <a:lnTo>
                        <a:pt x="327736" y="229105"/>
                      </a:lnTo>
                      <a:lnTo>
                        <a:pt x="737597" y="66827"/>
                      </a:lnTo>
                      <a:lnTo>
                        <a:pt x="888349" y="7144"/>
                      </a:lnTo>
                      <a:lnTo>
                        <a:pt x="382295" y="883739"/>
                      </a:lnTo>
                      <a:lnTo>
                        <a:pt x="356683" y="928059"/>
                      </a:lnTo>
                      <a:cubicBezTo>
                        <a:pt x="304933" y="1017718"/>
                        <a:pt x="190433" y="1048331"/>
                        <a:pt x="100908" y="996582"/>
                      </a:cubicBezTo>
                      <a:cubicBezTo>
                        <a:pt x="40710" y="961987"/>
                        <a:pt x="7144" y="898970"/>
                        <a:pt x="7144" y="834161"/>
                      </a:cubicBezTo>
                      <a:close/>
                    </a:path>
                  </a:pathLst>
                </a:custGeom>
                <a:solidFill>
                  <a:srgbClr val="F2A15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7" name="자유형: 도형 26">
                  <a:extLst>
                    <a:ext uri="{FF2B5EF4-FFF2-40B4-BE49-F238E27FC236}">
                      <a16:creationId xmlns:a16="http://schemas.microsoft.com/office/drawing/2014/main" id="{7FDC2634-DA02-4F35-B7FC-C4300DFE47DE}"/>
                    </a:ext>
                  </a:extLst>
                </p:cNvPr>
                <p:cNvSpPr/>
                <p:nvPr/>
              </p:nvSpPr>
              <p:spPr>
                <a:xfrm>
                  <a:off x="3268868" y="1248061"/>
                  <a:ext cx="2647950" cy="2095500"/>
                </a:xfrm>
                <a:custGeom>
                  <a:avLst/>
                  <a:gdLst>
                    <a:gd name="connsiteX0" fmla="*/ 100791 w 2647950"/>
                    <a:gd name="connsiteY0" fmla="*/ 2071469 h 2095500"/>
                    <a:gd name="connsiteX1" fmla="*/ 356614 w 2647950"/>
                    <a:gd name="connsiteY1" fmla="*/ 2002869 h 2095500"/>
                    <a:gd name="connsiteX2" fmla="*/ 690437 w 2647950"/>
                    <a:gd name="connsiteY2" fmla="*/ 1424740 h 2095500"/>
                    <a:gd name="connsiteX3" fmla="*/ 848180 w 2647950"/>
                    <a:gd name="connsiteY3" fmla="*/ 1310335 h 2095500"/>
                    <a:gd name="connsiteX4" fmla="*/ 1679198 w 2647950"/>
                    <a:gd name="connsiteY4" fmla="*/ 1081059 h 2095500"/>
                    <a:gd name="connsiteX5" fmla="*/ 1871127 w 2647950"/>
                    <a:gd name="connsiteY5" fmla="*/ 1173261 h 2095500"/>
                    <a:gd name="connsiteX6" fmla="*/ 1884405 w 2647950"/>
                    <a:gd name="connsiteY6" fmla="*/ 1237278 h 2095500"/>
                    <a:gd name="connsiteX7" fmla="*/ 1833894 w 2647950"/>
                    <a:gd name="connsiteY7" fmla="*/ 1354741 h 2095500"/>
                    <a:gd name="connsiteX8" fmla="*/ 1599446 w 2647950"/>
                    <a:gd name="connsiteY8" fmla="*/ 1577207 h 2095500"/>
                    <a:gd name="connsiteX9" fmla="*/ 1581119 w 2647950"/>
                    <a:gd name="connsiteY9" fmla="*/ 1878492 h 2095500"/>
                    <a:gd name="connsiteX10" fmla="*/ 1740977 w 2647950"/>
                    <a:gd name="connsiteY10" fmla="*/ 1950491 h 2095500"/>
                    <a:gd name="connsiteX11" fmla="*/ 1882519 w 2647950"/>
                    <a:gd name="connsiteY11" fmla="*/ 1896809 h 2095500"/>
                    <a:gd name="connsiteX12" fmla="*/ 2340605 w 2647950"/>
                    <a:gd name="connsiteY12" fmla="*/ 1491225 h 2095500"/>
                    <a:gd name="connsiteX13" fmla="*/ 2443027 w 2647950"/>
                    <a:gd name="connsiteY13" fmla="*/ 1263825 h 2095500"/>
                    <a:gd name="connsiteX14" fmla="*/ 2443027 w 2647950"/>
                    <a:gd name="connsiteY14" fmla="*/ 921906 h 2095500"/>
                    <a:gd name="connsiteX15" fmla="*/ 2460524 w 2647950"/>
                    <a:gd name="connsiteY15" fmla="*/ 833933 h 2095500"/>
                    <a:gd name="connsiteX16" fmla="*/ 2640890 w 2647950"/>
                    <a:gd name="connsiteY16" fmla="*/ 394878 h 2095500"/>
                    <a:gd name="connsiteX17" fmla="*/ 1730119 w 2647950"/>
                    <a:gd name="connsiteY17" fmla="*/ 7144 h 2095500"/>
                    <a:gd name="connsiteX18" fmla="*/ 1517807 w 2647950"/>
                    <a:gd name="connsiteY18" fmla="*/ 523008 h 2095500"/>
                    <a:gd name="connsiteX19" fmla="*/ 1410450 w 2647950"/>
                    <a:gd name="connsiteY19" fmla="*/ 639061 h 2095500"/>
                    <a:gd name="connsiteX20" fmla="*/ 482296 w 2647950"/>
                    <a:gd name="connsiteY20" fmla="*/ 1112892 h 2095500"/>
                    <a:gd name="connsiteX21" fmla="*/ 384103 w 2647950"/>
                    <a:gd name="connsiteY21" fmla="*/ 1206275 h 2095500"/>
                    <a:gd name="connsiteX22" fmla="*/ 32316 w 2647950"/>
                    <a:gd name="connsiteY22" fmla="*/ 1815646 h 2095500"/>
                    <a:gd name="connsiteX23" fmla="*/ 100791 w 2647950"/>
                    <a:gd name="connsiteY23" fmla="*/ 2071469 h 209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647950" h="2095500">
                      <a:moveTo>
                        <a:pt x="100791" y="2071469"/>
                      </a:moveTo>
                      <a:cubicBezTo>
                        <a:pt x="190412" y="2123151"/>
                        <a:pt x="304931" y="2092490"/>
                        <a:pt x="356614" y="2002869"/>
                      </a:cubicBezTo>
                      <a:lnTo>
                        <a:pt x="690437" y="1424740"/>
                      </a:lnTo>
                      <a:cubicBezTo>
                        <a:pt x="724384" y="1365895"/>
                        <a:pt x="781696" y="1324308"/>
                        <a:pt x="848180" y="1310335"/>
                      </a:cubicBezTo>
                      <a:lnTo>
                        <a:pt x="1679198" y="1081059"/>
                      </a:lnTo>
                      <a:cubicBezTo>
                        <a:pt x="1757303" y="1059561"/>
                        <a:pt x="1839180" y="1098909"/>
                        <a:pt x="1871127" y="1173261"/>
                      </a:cubicBezTo>
                      <a:cubicBezTo>
                        <a:pt x="1880062" y="1193930"/>
                        <a:pt x="1884405" y="1215666"/>
                        <a:pt x="1884405" y="1237278"/>
                      </a:cubicBezTo>
                      <a:cubicBezTo>
                        <a:pt x="1884405" y="1280741"/>
                        <a:pt x="1866784" y="1323489"/>
                        <a:pt x="1833894" y="1354741"/>
                      </a:cubicBezTo>
                      <a:lnTo>
                        <a:pt x="1599446" y="1577207"/>
                      </a:lnTo>
                      <a:cubicBezTo>
                        <a:pt x="1511234" y="1655435"/>
                        <a:pt x="1503014" y="1790271"/>
                        <a:pt x="1581119" y="1878492"/>
                      </a:cubicBezTo>
                      <a:cubicBezTo>
                        <a:pt x="1623287" y="1926184"/>
                        <a:pt x="1682018" y="1950491"/>
                        <a:pt x="1740977" y="1950491"/>
                      </a:cubicBezTo>
                      <a:cubicBezTo>
                        <a:pt x="1791365" y="1950491"/>
                        <a:pt x="1841876" y="1932870"/>
                        <a:pt x="1882519" y="1896809"/>
                      </a:cubicBezTo>
                      <a:lnTo>
                        <a:pt x="2340605" y="1491225"/>
                      </a:lnTo>
                      <a:cubicBezTo>
                        <a:pt x="2405680" y="1433551"/>
                        <a:pt x="2443027" y="1350740"/>
                        <a:pt x="2443027" y="1263825"/>
                      </a:cubicBezTo>
                      <a:lnTo>
                        <a:pt x="2443027" y="921906"/>
                      </a:lnTo>
                      <a:cubicBezTo>
                        <a:pt x="2443027" y="891721"/>
                        <a:pt x="2448904" y="861765"/>
                        <a:pt x="2460524" y="833933"/>
                      </a:cubicBezTo>
                      <a:lnTo>
                        <a:pt x="2640890" y="394878"/>
                      </a:lnTo>
                      <a:lnTo>
                        <a:pt x="1730119" y="7144"/>
                      </a:lnTo>
                      <a:lnTo>
                        <a:pt x="1517807" y="523008"/>
                      </a:lnTo>
                      <a:cubicBezTo>
                        <a:pt x="1496899" y="573167"/>
                        <a:pt x="1458847" y="614277"/>
                        <a:pt x="1410450" y="639061"/>
                      </a:cubicBezTo>
                      <a:lnTo>
                        <a:pt x="482296" y="1112892"/>
                      </a:lnTo>
                      <a:cubicBezTo>
                        <a:pt x="441301" y="1133913"/>
                        <a:pt x="407125" y="1166336"/>
                        <a:pt x="384103" y="1206275"/>
                      </a:cubicBezTo>
                      <a:lnTo>
                        <a:pt x="32316" y="1815646"/>
                      </a:lnTo>
                      <a:cubicBezTo>
                        <a:pt x="-19500" y="1905257"/>
                        <a:pt x="11276" y="2019786"/>
                        <a:pt x="100791" y="2071469"/>
                      </a:cubicBezTo>
                      <a:close/>
                    </a:path>
                  </a:pathLst>
                </a:custGeom>
                <a:solidFill>
                  <a:srgbClr val="FBB76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8" name="자유형: 도형 27">
                  <a:extLst>
                    <a:ext uri="{FF2B5EF4-FFF2-40B4-BE49-F238E27FC236}">
                      <a16:creationId xmlns:a16="http://schemas.microsoft.com/office/drawing/2014/main" id="{6277242F-A9F7-4C01-A548-33A02E9D0881}"/>
                    </a:ext>
                  </a:extLst>
                </p:cNvPr>
                <p:cNvSpPr/>
                <p:nvPr/>
              </p:nvSpPr>
              <p:spPr>
                <a:xfrm>
                  <a:off x="4821479" y="1542964"/>
                  <a:ext cx="1095375" cy="1657350"/>
                </a:xfrm>
                <a:custGeom>
                  <a:avLst/>
                  <a:gdLst>
                    <a:gd name="connsiteX0" fmla="*/ 870233 w 1095375"/>
                    <a:gd name="connsiteY0" fmla="*/ 7144 h 1657350"/>
                    <a:gd name="connsiteX1" fmla="*/ 692039 w 1095375"/>
                    <a:gd name="connsiteY1" fmla="*/ 440893 h 1657350"/>
                    <a:gd name="connsiteX2" fmla="*/ 674542 w 1095375"/>
                    <a:gd name="connsiteY2" fmla="*/ 528866 h 1657350"/>
                    <a:gd name="connsiteX3" fmla="*/ 674542 w 1095375"/>
                    <a:gd name="connsiteY3" fmla="*/ 870785 h 1657350"/>
                    <a:gd name="connsiteX4" fmla="*/ 572119 w 1095375"/>
                    <a:gd name="connsiteY4" fmla="*/ 1098185 h 1657350"/>
                    <a:gd name="connsiteX5" fmla="*/ 114033 w 1095375"/>
                    <a:gd name="connsiteY5" fmla="*/ 1503769 h 1657350"/>
                    <a:gd name="connsiteX6" fmla="*/ 7144 w 1095375"/>
                    <a:gd name="connsiteY6" fmla="*/ 1554528 h 1657350"/>
                    <a:gd name="connsiteX7" fmla="*/ 28508 w 1095375"/>
                    <a:gd name="connsiteY7" fmla="*/ 1583569 h 1657350"/>
                    <a:gd name="connsiteX8" fmla="*/ 188366 w 1095375"/>
                    <a:gd name="connsiteY8" fmla="*/ 1655569 h 1657350"/>
                    <a:gd name="connsiteX9" fmla="*/ 329908 w 1095375"/>
                    <a:gd name="connsiteY9" fmla="*/ 1601886 h 1657350"/>
                    <a:gd name="connsiteX10" fmla="*/ 787994 w 1095375"/>
                    <a:gd name="connsiteY10" fmla="*/ 1196302 h 1657350"/>
                    <a:gd name="connsiteX11" fmla="*/ 890416 w 1095375"/>
                    <a:gd name="connsiteY11" fmla="*/ 968902 h 1657350"/>
                    <a:gd name="connsiteX12" fmla="*/ 890416 w 1095375"/>
                    <a:gd name="connsiteY12" fmla="*/ 626983 h 1657350"/>
                    <a:gd name="connsiteX13" fmla="*/ 907914 w 1095375"/>
                    <a:gd name="connsiteY13" fmla="*/ 539010 h 1657350"/>
                    <a:gd name="connsiteX14" fmla="*/ 1088279 w 1095375"/>
                    <a:gd name="connsiteY14" fmla="*/ 99955 h 1657350"/>
                    <a:gd name="connsiteX15" fmla="*/ 870233 w 1095375"/>
                    <a:gd name="connsiteY15" fmla="*/ 7144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95375" h="1657350">
                      <a:moveTo>
                        <a:pt x="870233" y="7144"/>
                      </a:moveTo>
                      <a:lnTo>
                        <a:pt x="692039" y="440893"/>
                      </a:lnTo>
                      <a:cubicBezTo>
                        <a:pt x="680409" y="468735"/>
                        <a:pt x="674542" y="498681"/>
                        <a:pt x="674542" y="528866"/>
                      </a:cubicBezTo>
                      <a:lnTo>
                        <a:pt x="674542" y="870785"/>
                      </a:lnTo>
                      <a:cubicBezTo>
                        <a:pt x="674542" y="957701"/>
                        <a:pt x="637185" y="1040511"/>
                        <a:pt x="572119" y="1098185"/>
                      </a:cubicBezTo>
                      <a:lnTo>
                        <a:pt x="114033" y="1503769"/>
                      </a:lnTo>
                      <a:cubicBezTo>
                        <a:pt x="82744" y="1531534"/>
                        <a:pt x="45577" y="1548260"/>
                        <a:pt x="7144" y="1554528"/>
                      </a:cubicBezTo>
                      <a:cubicBezTo>
                        <a:pt x="13411" y="1564605"/>
                        <a:pt x="20384" y="1574387"/>
                        <a:pt x="28508" y="1583569"/>
                      </a:cubicBezTo>
                      <a:cubicBezTo>
                        <a:pt x="70676" y="1631261"/>
                        <a:pt x="129407" y="1655569"/>
                        <a:pt x="188366" y="1655569"/>
                      </a:cubicBezTo>
                      <a:cubicBezTo>
                        <a:pt x="238754" y="1655569"/>
                        <a:pt x="289265" y="1637948"/>
                        <a:pt x="329908" y="1601886"/>
                      </a:cubicBezTo>
                      <a:lnTo>
                        <a:pt x="787994" y="1196302"/>
                      </a:lnTo>
                      <a:cubicBezTo>
                        <a:pt x="853069" y="1138628"/>
                        <a:pt x="890416" y="1055818"/>
                        <a:pt x="890416" y="968902"/>
                      </a:cubicBezTo>
                      <a:lnTo>
                        <a:pt x="890416" y="626983"/>
                      </a:lnTo>
                      <a:cubicBezTo>
                        <a:pt x="890416" y="596798"/>
                        <a:pt x="896284" y="566842"/>
                        <a:pt x="907914" y="539010"/>
                      </a:cubicBezTo>
                      <a:lnTo>
                        <a:pt x="1088279" y="99955"/>
                      </a:lnTo>
                      <a:lnTo>
                        <a:pt x="870233" y="7144"/>
                      </a:lnTo>
                      <a:close/>
                    </a:path>
                  </a:pathLst>
                </a:custGeom>
                <a:solidFill>
                  <a:srgbClr val="D1801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9" name="자유형: 도형 28">
                  <a:extLst>
                    <a:ext uri="{FF2B5EF4-FFF2-40B4-BE49-F238E27FC236}">
                      <a16:creationId xmlns:a16="http://schemas.microsoft.com/office/drawing/2014/main" id="{1DFF07A6-D033-446E-A6EC-EC2A5E21F892}"/>
                    </a:ext>
                  </a:extLst>
                </p:cNvPr>
                <p:cNvSpPr/>
                <p:nvPr/>
              </p:nvSpPr>
              <p:spPr>
                <a:xfrm>
                  <a:off x="4800502" y="983456"/>
                  <a:ext cx="1352550" cy="923925"/>
                </a:xfrm>
                <a:custGeom>
                  <a:avLst/>
                  <a:gdLst>
                    <a:gd name="connsiteX0" fmla="*/ 1223956 w 1352550"/>
                    <a:gd name="connsiteY0" fmla="*/ 836238 h 923925"/>
                    <a:gd name="connsiteX1" fmla="*/ 1349771 w 1352550"/>
                    <a:gd name="connsiteY1" fmla="*/ 508435 h 923925"/>
                    <a:gd name="connsiteX2" fmla="*/ 144801 w 1352550"/>
                    <a:gd name="connsiteY2" fmla="*/ 7144 h 923925"/>
                    <a:gd name="connsiteX3" fmla="*/ 16262 w 1352550"/>
                    <a:gd name="connsiteY3" fmla="*/ 342043 h 923925"/>
                    <a:gd name="connsiteX4" fmla="*/ 91452 w 1352550"/>
                    <a:gd name="connsiteY4" fmla="*/ 517408 h 923925"/>
                    <a:gd name="connsiteX5" fmla="*/ 1043657 w 1352550"/>
                    <a:gd name="connsiteY5" fmla="*/ 913533 h 923925"/>
                    <a:gd name="connsiteX6" fmla="*/ 1223956 w 1352550"/>
                    <a:gd name="connsiteY6" fmla="*/ 836238 h 923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52550" h="923925">
                      <a:moveTo>
                        <a:pt x="1223956" y="836238"/>
                      </a:moveTo>
                      <a:lnTo>
                        <a:pt x="1349771" y="508435"/>
                      </a:lnTo>
                      <a:lnTo>
                        <a:pt x="144801" y="7144"/>
                      </a:lnTo>
                      <a:lnTo>
                        <a:pt x="16262" y="342043"/>
                      </a:lnTo>
                      <a:cubicBezTo>
                        <a:pt x="-10284" y="411213"/>
                        <a:pt x="23043" y="488947"/>
                        <a:pt x="91452" y="517408"/>
                      </a:cubicBezTo>
                      <a:lnTo>
                        <a:pt x="1043657" y="913533"/>
                      </a:lnTo>
                      <a:cubicBezTo>
                        <a:pt x="1114799" y="943137"/>
                        <a:pt x="1196343" y="908180"/>
                        <a:pt x="1223956" y="83623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30" name="자유형: 도형 29">
                  <a:extLst>
                    <a:ext uri="{FF2B5EF4-FFF2-40B4-BE49-F238E27FC236}">
                      <a16:creationId xmlns:a16="http://schemas.microsoft.com/office/drawing/2014/main" id="{00F1E4CC-8FF0-4D56-A58A-54F417078FFB}"/>
                    </a:ext>
                  </a:extLst>
                </p:cNvPr>
                <p:cNvSpPr/>
                <p:nvPr/>
              </p:nvSpPr>
              <p:spPr>
                <a:xfrm>
                  <a:off x="5646010" y="1394774"/>
                  <a:ext cx="504825" cy="514350"/>
                </a:xfrm>
                <a:custGeom>
                  <a:avLst/>
                  <a:gdLst>
                    <a:gd name="connsiteX0" fmla="*/ 287998 w 504825"/>
                    <a:gd name="connsiteY0" fmla="*/ 7144 h 514350"/>
                    <a:gd name="connsiteX1" fmla="*/ 166888 w 504825"/>
                    <a:gd name="connsiteY1" fmla="*/ 322688 h 514350"/>
                    <a:gd name="connsiteX2" fmla="*/ 7144 w 504825"/>
                    <a:gd name="connsiteY2" fmla="*/ 422767 h 514350"/>
                    <a:gd name="connsiteX3" fmla="*/ 198149 w 504825"/>
                    <a:gd name="connsiteY3" fmla="*/ 502225 h 514350"/>
                    <a:gd name="connsiteX4" fmla="*/ 378457 w 504825"/>
                    <a:gd name="connsiteY4" fmla="*/ 424920 h 514350"/>
                    <a:gd name="connsiteX5" fmla="*/ 504273 w 504825"/>
                    <a:gd name="connsiteY5" fmla="*/ 97117 h 514350"/>
                    <a:gd name="connsiteX6" fmla="*/ 287998 w 504825"/>
                    <a:gd name="connsiteY6" fmla="*/ 7144 h 514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4825" h="514350">
                      <a:moveTo>
                        <a:pt x="287998" y="7144"/>
                      </a:moveTo>
                      <a:lnTo>
                        <a:pt x="166888" y="322688"/>
                      </a:lnTo>
                      <a:cubicBezTo>
                        <a:pt x="141208" y="389592"/>
                        <a:pt x="74829" y="428577"/>
                        <a:pt x="7144" y="422767"/>
                      </a:cubicBezTo>
                      <a:lnTo>
                        <a:pt x="198149" y="502225"/>
                      </a:lnTo>
                      <a:cubicBezTo>
                        <a:pt x="269300" y="531819"/>
                        <a:pt x="350844" y="496862"/>
                        <a:pt x="378457" y="424920"/>
                      </a:cubicBezTo>
                      <a:lnTo>
                        <a:pt x="504273" y="97117"/>
                      </a:lnTo>
                      <a:lnTo>
                        <a:pt x="287998" y="71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66" name="타원 65">
                <a:extLst>
                  <a:ext uri="{FF2B5EF4-FFF2-40B4-BE49-F238E27FC236}">
                    <a16:creationId xmlns:a16="http://schemas.microsoft.com/office/drawing/2014/main" id="{F3919BAA-C916-4640-8D4F-9155DF0B4DD0}"/>
                  </a:ext>
                </a:extLst>
              </p:cNvPr>
              <p:cNvSpPr/>
              <p:nvPr/>
            </p:nvSpPr>
            <p:spPr>
              <a:xfrm>
                <a:off x="7016878" y="4204041"/>
                <a:ext cx="417884" cy="417884"/>
              </a:xfrm>
              <a:prstGeom prst="ellipse">
                <a:avLst/>
              </a:prstGeom>
              <a:solidFill>
                <a:schemeClr val="accent3">
                  <a:alpha val="42000"/>
                </a:schemeClr>
              </a:solidFill>
              <a:ln w="31750"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sp>
          <p:nvSpPr>
            <p:cNvPr id="49" name="타원 48">
              <a:extLst>
                <a:ext uri="{FF2B5EF4-FFF2-40B4-BE49-F238E27FC236}">
                  <a16:creationId xmlns:a16="http://schemas.microsoft.com/office/drawing/2014/main" id="{3BBC833A-A02E-41D8-B618-F980CC424948}"/>
                </a:ext>
              </a:extLst>
            </p:cNvPr>
            <p:cNvSpPr/>
            <p:nvPr/>
          </p:nvSpPr>
          <p:spPr>
            <a:xfrm>
              <a:off x="5265980" y="3430965"/>
              <a:ext cx="1914249" cy="1914249"/>
            </a:xfrm>
            <a:prstGeom prst="ellipse">
              <a:avLst/>
            </a:prstGeom>
            <a:noFill/>
            <a:ln w="19050">
              <a:solidFill>
                <a:schemeClr val="bg1"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3E7B06C5-0BD8-4CFF-9BBB-DEA62D0214A2}"/>
              </a:ext>
            </a:extLst>
          </p:cNvPr>
          <p:cNvSpPr/>
          <p:nvPr/>
        </p:nvSpPr>
        <p:spPr>
          <a:xfrm>
            <a:off x="4918624" y="195111"/>
            <a:ext cx="3844420" cy="438835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9320F0D7-47F1-4BBD-ABB7-FD31C5A216FE}"/>
              </a:ext>
            </a:extLst>
          </p:cNvPr>
          <p:cNvSpPr/>
          <p:nvPr/>
        </p:nvSpPr>
        <p:spPr>
          <a:xfrm>
            <a:off x="5571796" y="210023"/>
            <a:ext cx="2964273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함께 일할 때 필요한 </a:t>
            </a:r>
            <a:r>
              <a:rPr kumimoji="1" lang="ko-KR" altLang="en-US" sz="2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FFC000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에티켓</a:t>
            </a:r>
          </a:p>
        </p:txBody>
      </p:sp>
      <p:grpSp>
        <p:nvGrpSpPr>
          <p:cNvPr id="57" name="그래픽 20">
            <a:extLst>
              <a:ext uri="{FF2B5EF4-FFF2-40B4-BE49-F238E27FC236}">
                <a16:creationId xmlns:a16="http://schemas.microsoft.com/office/drawing/2014/main" id="{87A12B1D-9B40-4C44-8E91-080AE8D3C073}"/>
              </a:ext>
            </a:extLst>
          </p:cNvPr>
          <p:cNvGrpSpPr/>
          <p:nvPr/>
        </p:nvGrpSpPr>
        <p:grpSpPr>
          <a:xfrm>
            <a:off x="5185201" y="252611"/>
            <a:ext cx="320088" cy="400110"/>
            <a:chOff x="4095750" y="2833687"/>
            <a:chExt cx="952500" cy="1190625"/>
          </a:xfrm>
          <a:solidFill>
            <a:schemeClr val="bg1"/>
          </a:solidFill>
          <a:effectLst>
            <a:outerShdw blurRad="762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58" name="자유형: 도형 57">
              <a:extLst>
                <a:ext uri="{FF2B5EF4-FFF2-40B4-BE49-F238E27FC236}">
                  <a16:creationId xmlns:a16="http://schemas.microsoft.com/office/drawing/2014/main" id="{20D05B57-8E6E-427B-9C55-008CE703AACB}"/>
                </a:ext>
              </a:extLst>
            </p:cNvPr>
            <p:cNvSpPr/>
            <p:nvPr/>
          </p:nvSpPr>
          <p:spPr>
            <a:xfrm>
              <a:off x="4325442" y="2862044"/>
              <a:ext cx="171450" cy="171450"/>
            </a:xfrm>
            <a:custGeom>
              <a:avLst/>
              <a:gdLst>
                <a:gd name="connsiteX0" fmla="*/ 102244 w 171450"/>
                <a:gd name="connsiteY0" fmla="*/ 165782 h 171450"/>
                <a:gd name="connsiteX1" fmla="*/ 164347 w 171450"/>
                <a:gd name="connsiteY1" fmla="*/ 71627 h 171450"/>
                <a:gd name="connsiteX2" fmla="*/ 70783 w 171450"/>
                <a:gd name="connsiteY2" fmla="*/ 8686 h 171450"/>
                <a:gd name="connsiteX3" fmla="*/ 8737 w 171450"/>
                <a:gd name="connsiteY3" fmla="*/ 102793 h 171450"/>
                <a:gd name="connsiteX4" fmla="*/ 102244 w 171450"/>
                <a:gd name="connsiteY4" fmla="*/ 16578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02244" y="165782"/>
                  </a:moveTo>
                  <a:cubicBezTo>
                    <a:pt x="145116" y="157190"/>
                    <a:pt x="173006" y="114985"/>
                    <a:pt x="164347" y="71627"/>
                  </a:cubicBezTo>
                  <a:cubicBezTo>
                    <a:pt x="155622" y="28193"/>
                    <a:pt x="113674" y="104"/>
                    <a:pt x="70783" y="8686"/>
                  </a:cubicBezTo>
                  <a:cubicBezTo>
                    <a:pt x="27806" y="17306"/>
                    <a:pt x="41" y="59331"/>
                    <a:pt x="8737" y="102793"/>
                  </a:cubicBezTo>
                  <a:cubicBezTo>
                    <a:pt x="17396" y="146122"/>
                    <a:pt x="59268" y="174373"/>
                    <a:pt x="102244" y="16578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9" name="자유형: 도형 58">
              <a:extLst>
                <a:ext uri="{FF2B5EF4-FFF2-40B4-BE49-F238E27FC236}">
                  <a16:creationId xmlns:a16="http://schemas.microsoft.com/office/drawing/2014/main" id="{924DD312-7E28-46E5-B65C-9E4E0ED5DB7A}"/>
                </a:ext>
              </a:extLst>
            </p:cNvPr>
            <p:cNvSpPr/>
            <p:nvPr/>
          </p:nvSpPr>
          <p:spPr>
            <a:xfrm>
              <a:off x="4646383" y="2862044"/>
              <a:ext cx="171450" cy="171450"/>
            </a:xfrm>
            <a:custGeom>
              <a:avLst/>
              <a:gdLst>
                <a:gd name="connsiteX0" fmla="*/ 70826 w 171450"/>
                <a:gd name="connsiteY0" fmla="*/ 165782 h 171450"/>
                <a:gd name="connsiteX1" fmla="*/ 8723 w 171450"/>
                <a:gd name="connsiteY1" fmla="*/ 71627 h 171450"/>
                <a:gd name="connsiteX2" fmla="*/ 102287 w 171450"/>
                <a:gd name="connsiteY2" fmla="*/ 8686 h 171450"/>
                <a:gd name="connsiteX3" fmla="*/ 164323 w 171450"/>
                <a:gd name="connsiteY3" fmla="*/ 102793 h 171450"/>
                <a:gd name="connsiteX4" fmla="*/ 70826 w 171450"/>
                <a:gd name="connsiteY4" fmla="*/ 16578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70826" y="165782"/>
                  </a:moveTo>
                  <a:cubicBezTo>
                    <a:pt x="27954" y="157190"/>
                    <a:pt x="55" y="114985"/>
                    <a:pt x="8723" y="71627"/>
                  </a:cubicBezTo>
                  <a:cubicBezTo>
                    <a:pt x="17438" y="28193"/>
                    <a:pt x="59386" y="104"/>
                    <a:pt x="102287" y="8686"/>
                  </a:cubicBezTo>
                  <a:cubicBezTo>
                    <a:pt x="145254" y="17306"/>
                    <a:pt x="173019" y="59331"/>
                    <a:pt x="164323" y="102793"/>
                  </a:cubicBezTo>
                  <a:cubicBezTo>
                    <a:pt x="155665" y="146122"/>
                    <a:pt x="113793" y="174373"/>
                    <a:pt x="70826" y="16578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60" name="자유형: 도형 59">
              <a:extLst>
                <a:ext uri="{FF2B5EF4-FFF2-40B4-BE49-F238E27FC236}">
                  <a16:creationId xmlns:a16="http://schemas.microsoft.com/office/drawing/2014/main" id="{B0B3FBDB-3D97-4B05-BC4F-4FD03188817F}"/>
                </a:ext>
              </a:extLst>
            </p:cNvPr>
            <p:cNvSpPr/>
            <p:nvPr/>
          </p:nvSpPr>
          <p:spPr>
            <a:xfrm>
              <a:off x="4097007" y="3015557"/>
              <a:ext cx="942975" cy="762000"/>
            </a:xfrm>
            <a:custGeom>
              <a:avLst/>
              <a:gdLst>
                <a:gd name="connsiteX0" fmla="*/ 933002 w 942975"/>
                <a:gd name="connsiteY0" fmla="*/ 197101 h 762000"/>
                <a:gd name="connsiteX1" fmla="*/ 759771 w 942975"/>
                <a:gd name="connsiteY1" fmla="*/ 25041 h 762000"/>
                <a:gd name="connsiteX2" fmla="*/ 719118 w 942975"/>
                <a:gd name="connsiteY2" fmla="*/ 7153 h 762000"/>
                <a:gd name="connsiteX3" fmla="*/ 667017 w 942975"/>
                <a:gd name="connsiteY3" fmla="*/ 41053 h 762000"/>
                <a:gd name="connsiteX4" fmla="*/ 601266 w 942975"/>
                <a:gd name="connsiteY4" fmla="*/ 228733 h 762000"/>
                <a:gd name="connsiteX5" fmla="*/ 488471 w 942975"/>
                <a:gd name="connsiteY5" fmla="*/ 191662 h 762000"/>
                <a:gd name="connsiteX6" fmla="*/ 475993 w 942975"/>
                <a:gd name="connsiteY6" fmla="*/ 189509 h 762000"/>
                <a:gd name="connsiteX7" fmla="*/ 462172 w 942975"/>
                <a:gd name="connsiteY7" fmla="*/ 191719 h 762000"/>
                <a:gd name="connsiteX8" fmla="*/ 349606 w 942975"/>
                <a:gd name="connsiteY8" fmla="*/ 228724 h 762000"/>
                <a:gd name="connsiteX9" fmla="*/ 283835 w 942975"/>
                <a:gd name="connsiteY9" fmla="*/ 41043 h 762000"/>
                <a:gd name="connsiteX10" fmla="*/ 231734 w 942975"/>
                <a:gd name="connsiteY10" fmla="*/ 7144 h 762000"/>
                <a:gd name="connsiteX11" fmla="*/ 191081 w 942975"/>
                <a:gd name="connsiteY11" fmla="*/ 25032 h 762000"/>
                <a:gd name="connsiteX12" fmla="*/ 17878 w 942975"/>
                <a:gd name="connsiteY12" fmla="*/ 197101 h 762000"/>
                <a:gd name="connsiteX13" fmla="*/ 7144 w 942975"/>
                <a:gd name="connsiteY13" fmla="*/ 223409 h 762000"/>
                <a:gd name="connsiteX14" fmla="*/ 7144 w 942975"/>
                <a:gd name="connsiteY14" fmla="*/ 697497 h 762000"/>
                <a:gd name="connsiteX15" fmla="*/ 26241 w 942975"/>
                <a:gd name="connsiteY15" fmla="*/ 743541 h 762000"/>
                <a:gd name="connsiteX16" fmla="*/ 71647 w 942975"/>
                <a:gd name="connsiteY16" fmla="*/ 762019 h 762000"/>
                <a:gd name="connsiteX17" fmla="*/ 118224 w 942975"/>
                <a:gd name="connsiteY17" fmla="*/ 743541 h 762000"/>
                <a:gd name="connsiteX18" fmla="*/ 137351 w 942975"/>
                <a:gd name="connsiteY18" fmla="*/ 697497 h 762000"/>
                <a:gd name="connsiteX19" fmla="*/ 137351 w 942975"/>
                <a:gd name="connsiteY19" fmla="*/ 314230 h 762000"/>
                <a:gd name="connsiteX20" fmla="*/ 254860 w 942975"/>
                <a:gd name="connsiteY20" fmla="*/ 195796 h 762000"/>
                <a:gd name="connsiteX21" fmla="*/ 287312 w 942975"/>
                <a:gd name="connsiteY21" fmla="*/ 288417 h 762000"/>
                <a:gd name="connsiteX22" fmla="*/ 324355 w 942975"/>
                <a:gd name="connsiteY22" fmla="*/ 314716 h 762000"/>
                <a:gd name="connsiteX23" fmla="*/ 333804 w 942975"/>
                <a:gd name="connsiteY23" fmla="*/ 313553 h 762000"/>
                <a:gd name="connsiteX24" fmla="*/ 475440 w 942975"/>
                <a:gd name="connsiteY24" fmla="*/ 269634 h 762000"/>
                <a:gd name="connsiteX25" fmla="*/ 617077 w 942975"/>
                <a:gd name="connsiteY25" fmla="*/ 313553 h 762000"/>
                <a:gd name="connsiteX26" fmla="*/ 626526 w 942975"/>
                <a:gd name="connsiteY26" fmla="*/ 314716 h 762000"/>
                <a:gd name="connsiteX27" fmla="*/ 663578 w 942975"/>
                <a:gd name="connsiteY27" fmla="*/ 288417 h 762000"/>
                <a:gd name="connsiteX28" fmla="*/ 696020 w 942975"/>
                <a:gd name="connsiteY28" fmla="*/ 195796 h 762000"/>
                <a:gd name="connsiteX29" fmla="*/ 813540 w 942975"/>
                <a:gd name="connsiteY29" fmla="*/ 314230 h 762000"/>
                <a:gd name="connsiteX30" fmla="*/ 813540 w 942975"/>
                <a:gd name="connsiteY30" fmla="*/ 697497 h 762000"/>
                <a:gd name="connsiteX31" fmla="*/ 832666 w 942975"/>
                <a:gd name="connsiteY31" fmla="*/ 743541 h 762000"/>
                <a:gd name="connsiteX32" fmla="*/ 879243 w 942975"/>
                <a:gd name="connsiteY32" fmla="*/ 762019 h 762000"/>
                <a:gd name="connsiteX33" fmla="*/ 924649 w 942975"/>
                <a:gd name="connsiteY33" fmla="*/ 743541 h 762000"/>
                <a:gd name="connsiteX34" fmla="*/ 943747 w 942975"/>
                <a:gd name="connsiteY34" fmla="*/ 697497 h 762000"/>
                <a:gd name="connsiteX35" fmla="*/ 943747 w 942975"/>
                <a:gd name="connsiteY35" fmla="*/ 223409 h 762000"/>
                <a:gd name="connsiteX36" fmla="*/ 933002 w 942975"/>
                <a:gd name="connsiteY36" fmla="*/ 197101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42975" h="762000">
                  <a:moveTo>
                    <a:pt x="933002" y="197101"/>
                  </a:moveTo>
                  <a:lnTo>
                    <a:pt x="759771" y="25041"/>
                  </a:lnTo>
                  <a:cubicBezTo>
                    <a:pt x="748598" y="13135"/>
                    <a:pt x="735073" y="7153"/>
                    <a:pt x="719118" y="7153"/>
                  </a:cubicBezTo>
                  <a:cubicBezTo>
                    <a:pt x="702402" y="7153"/>
                    <a:pt x="675608" y="17764"/>
                    <a:pt x="667017" y="41053"/>
                  </a:cubicBezTo>
                  <a:lnTo>
                    <a:pt x="601266" y="228733"/>
                  </a:lnTo>
                  <a:lnTo>
                    <a:pt x="488471" y="191662"/>
                  </a:lnTo>
                  <a:cubicBezTo>
                    <a:pt x="487651" y="191462"/>
                    <a:pt x="481060" y="189595"/>
                    <a:pt x="475993" y="189509"/>
                  </a:cubicBezTo>
                  <a:cubicBezTo>
                    <a:pt x="470268" y="189424"/>
                    <a:pt x="462991" y="191519"/>
                    <a:pt x="462172" y="191719"/>
                  </a:cubicBezTo>
                  <a:lnTo>
                    <a:pt x="349606" y="228724"/>
                  </a:lnTo>
                  <a:lnTo>
                    <a:pt x="283835" y="41043"/>
                  </a:lnTo>
                  <a:cubicBezTo>
                    <a:pt x="275244" y="17764"/>
                    <a:pt x="248460" y="7144"/>
                    <a:pt x="231734" y="7144"/>
                  </a:cubicBezTo>
                  <a:cubicBezTo>
                    <a:pt x="215779" y="7144"/>
                    <a:pt x="202254" y="13125"/>
                    <a:pt x="191081" y="25032"/>
                  </a:cubicBezTo>
                  <a:lnTo>
                    <a:pt x="17878" y="197101"/>
                  </a:lnTo>
                  <a:cubicBezTo>
                    <a:pt x="10697" y="204292"/>
                    <a:pt x="7144" y="213036"/>
                    <a:pt x="7144" y="223409"/>
                  </a:cubicBezTo>
                  <a:lnTo>
                    <a:pt x="7144" y="697497"/>
                  </a:lnTo>
                  <a:cubicBezTo>
                    <a:pt x="7144" y="715832"/>
                    <a:pt x="13506" y="731139"/>
                    <a:pt x="26241" y="743541"/>
                  </a:cubicBezTo>
                  <a:cubicBezTo>
                    <a:pt x="38967" y="755847"/>
                    <a:pt x="54102" y="762019"/>
                    <a:pt x="71647" y="762019"/>
                  </a:cubicBezTo>
                  <a:cubicBezTo>
                    <a:pt x="89973" y="762019"/>
                    <a:pt x="105499" y="755847"/>
                    <a:pt x="118224" y="743541"/>
                  </a:cubicBezTo>
                  <a:cubicBezTo>
                    <a:pt x="130959" y="731139"/>
                    <a:pt x="137351" y="715832"/>
                    <a:pt x="137351" y="697497"/>
                  </a:cubicBezTo>
                  <a:lnTo>
                    <a:pt x="137351" y="314230"/>
                  </a:lnTo>
                  <a:lnTo>
                    <a:pt x="254860" y="195796"/>
                  </a:lnTo>
                  <a:lnTo>
                    <a:pt x="287312" y="288417"/>
                  </a:lnTo>
                  <a:cubicBezTo>
                    <a:pt x="292932" y="304467"/>
                    <a:pt x="308019" y="314716"/>
                    <a:pt x="324355" y="314716"/>
                  </a:cubicBezTo>
                  <a:cubicBezTo>
                    <a:pt x="327470" y="314716"/>
                    <a:pt x="330641" y="314335"/>
                    <a:pt x="333804" y="313553"/>
                  </a:cubicBezTo>
                  <a:lnTo>
                    <a:pt x="475440" y="269634"/>
                  </a:lnTo>
                  <a:lnTo>
                    <a:pt x="617077" y="313553"/>
                  </a:lnTo>
                  <a:cubicBezTo>
                    <a:pt x="620239" y="314335"/>
                    <a:pt x="623411" y="314716"/>
                    <a:pt x="626526" y="314716"/>
                  </a:cubicBezTo>
                  <a:cubicBezTo>
                    <a:pt x="642861" y="314716"/>
                    <a:pt x="657949" y="304467"/>
                    <a:pt x="663578" y="288417"/>
                  </a:cubicBezTo>
                  <a:lnTo>
                    <a:pt x="696020" y="195796"/>
                  </a:lnTo>
                  <a:lnTo>
                    <a:pt x="813540" y="314230"/>
                  </a:lnTo>
                  <a:lnTo>
                    <a:pt x="813540" y="697497"/>
                  </a:lnTo>
                  <a:cubicBezTo>
                    <a:pt x="813540" y="715832"/>
                    <a:pt x="819931" y="731139"/>
                    <a:pt x="832666" y="743541"/>
                  </a:cubicBezTo>
                  <a:cubicBezTo>
                    <a:pt x="845391" y="755847"/>
                    <a:pt x="860908" y="762019"/>
                    <a:pt x="879243" y="762019"/>
                  </a:cubicBezTo>
                  <a:cubicBezTo>
                    <a:pt x="896779" y="762019"/>
                    <a:pt x="911914" y="755847"/>
                    <a:pt x="924649" y="743541"/>
                  </a:cubicBezTo>
                  <a:cubicBezTo>
                    <a:pt x="937384" y="731139"/>
                    <a:pt x="943747" y="715832"/>
                    <a:pt x="943747" y="697497"/>
                  </a:cubicBezTo>
                  <a:lnTo>
                    <a:pt x="943747" y="223409"/>
                  </a:lnTo>
                  <a:cubicBezTo>
                    <a:pt x="943737" y="213036"/>
                    <a:pt x="940184" y="204292"/>
                    <a:pt x="933002" y="197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37EF989C-2EB2-4906-BE06-5C8BDD0CD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191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그림 64" descr="컵, 실내, 테이블이(가) 표시된 사진&#10;&#10;자동 생성된 설명">
            <a:extLst>
              <a:ext uri="{FF2B5EF4-FFF2-40B4-BE49-F238E27FC236}">
                <a16:creationId xmlns:a16="http://schemas.microsoft.com/office/drawing/2014/main" id="{B59BBD3D-4606-45C4-B56E-86F37D01A9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661" y="2216370"/>
            <a:ext cx="4141820" cy="276121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331F26-2EF5-453D-B0DC-121C31715A9D}"/>
              </a:ext>
            </a:extLst>
          </p:cNvPr>
          <p:cNvSpPr txBox="1"/>
          <p:nvPr/>
        </p:nvSpPr>
        <p:spPr>
          <a:xfrm>
            <a:off x="314528" y="176263"/>
            <a:ext cx="149656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ko-KR" altLang="en-US" dirty="0"/>
              <a:t>신장장애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5FBEB430-C4D1-4554-8C11-0278AA31DDAE}"/>
              </a:ext>
            </a:extLst>
          </p:cNvPr>
          <p:cNvGrpSpPr/>
          <p:nvPr/>
        </p:nvGrpSpPr>
        <p:grpSpPr>
          <a:xfrm>
            <a:off x="242165" y="1056834"/>
            <a:ext cx="4985782" cy="2787913"/>
            <a:chOff x="242165" y="1056834"/>
            <a:chExt cx="4985782" cy="2787913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DF97E6AC-4D94-4BB5-877D-C89A3D93682F}"/>
                </a:ext>
              </a:extLst>
            </p:cNvPr>
            <p:cNvSpPr/>
            <p:nvPr/>
          </p:nvSpPr>
          <p:spPr>
            <a:xfrm>
              <a:off x="655947" y="1662990"/>
              <a:ext cx="4572000" cy="96949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defTabSz="914400" latinLnBrk="1">
                <a:buClr>
                  <a:srgbClr val="9F4AB6"/>
                </a:buClr>
              </a:pPr>
              <a:r>
                <a:rPr kumimoji="1" lang="ko-KR" altLang="en-US" sz="19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혈액 내 노폐물을 걸러내고 </a:t>
              </a:r>
              <a:endParaRPr kumimoji="1" lang="en-US" altLang="ko-KR" sz="1900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  <a:p>
              <a:pPr defTabSz="914400" latinLnBrk="1">
                <a:buClr>
                  <a:srgbClr val="9F4AB6"/>
                </a:buClr>
              </a:pPr>
              <a:r>
                <a:rPr kumimoji="1" lang="ko-KR" altLang="en-US" sz="19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소변을 만드는 </a:t>
              </a:r>
              <a:endParaRPr kumimoji="1" lang="en-US" altLang="ko-KR" sz="1900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  <a:p>
              <a:pPr defTabSz="914400" latinLnBrk="1">
                <a:buClr>
                  <a:srgbClr val="9F4AB6"/>
                </a:buClr>
              </a:pPr>
              <a:r>
                <a:rPr kumimoji="1" lang="ko-KR" altLang="en-US" sz="19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신장 기능에 이상이 생기는 장애</a:t>
              </a:r>
            </a:p>
          </p:txBody>
        </p: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D9EF587C-0F34-4CFE-8890-178E826F99FA}"/>
                </a:ext>
              </a:extLst>
            </p:cNvPr>
            <p:cNvGrpSpPr/>
            <p:nvPr/>
          </p:nvGrpSpPr>
          <p:grpSpPr>
            <a:xfrm>
              <a:off x="242165" y="1056834"/>
              <a:ext cx="4429819" cy="2787913"/>
              <a:chOff x="242165" y="1056834"/>
              <a:chExt cx="4429819" cy="2787913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1EE4B5B-0D72-4F60-AD3A-7F476A9EA1B3}"/>
                  </a:ext>
                </a:extLst>
              </p:cNvPr>
              <p:cNvSpPr txBox="1"/>
              <p:nvPr/>
            </p:nvSpPr>
            <p:spPr>
              <a:xfrm>
                <a:off x="242165" y="1056834"/>
                <a:ext cx="39745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“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B32D292-7CB0-4D2A-9DA3-5286DB323091}"/>
                  </a:ext>
                </a:extLst>
              </p:cNvPr>
              <p:cNvSpPr txBox="1"/>
              <p:nvPr/>
            </p:nvSpPr>
            <p:spPr>
              <a:xfrm>
                <a:off x="4272290" y="2398197"/>
                <a:ext cx="386158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50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”</a:t>
                </a:r>
                <a:endParaRPr lang="ko-KR" altLang="en-US" sz="8800" dirty="0">
                  <a:solidFill>
                    <a:schemeClr val="bg1">
                      <a:lumMod val="50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cxnSp>
            <p:nvCxnSpPr>
              <p:cNvPr id="39" name="직선 연결선 38">
                <a:extLst>
                  <a:ext uri="{FF2B5EF4-FFF2-40B4-BE49-F238E27FC236}">
                    <a16:creationId xmlns:a16="http://schemas.microsoft.com/office/drawing/2014/main" id="{05A5F76F-F3DB-4385-8EE2-8FBB6D427E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472" y="2787239"/>
                <a:ext cx="3768510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직선 연결선 39">
                <a:extLst>
                  <a:ext uri="{FF2B5EF4-FFF2-40B4-BE49-F238E27FC236}">
                    <a16:creationId xmlns:a16="http://schemas.microsoft.com/office/drawing/2014/main" id="{D04C6820-232B-4AE2-BD21-1874EED1BC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474" y="1444214"/>
                <a:ext cx="3768510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AED7EB70-4DE0-4588-B28E-759AE5686451}"/>
              </a:ext>
            </a:extLst>
          </p:cNvPr>
          <p:cNvGrpSpPr/>
          <p:nvPr/>
        </p:nvGrpSpPr>
        <p:grpSpPr>
          <a:xfrm>
            <a:off x="0" y="4354617"/>
            <a:ext cx="9144000" cy="2503383"/>
            <a:chOff x="0" y="4354617"/>
            <a:chExt cx="9144000" cy="2503383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BA73C7E9-D939-4351-A4FE-734D129EAF90}"/>
                </a:ext>
              </a:extLst>
            </p:cNvPr>
            <p:cNvSpPr/>
            <p:nvPr/>
          </p:nvSpPr>
          <p:spPr>
            <a:xfrm>
              <a:off x="0" y="4354617"/>
              <a:ext cx="9144000" cy="2503383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3F899AA4-A34B-47B8-99E5-35468EAD6030}"/>
                </a:ext>
              </a:extLst>
            </p:cNvPr>
            <p:cNvGrpSpPr/>
            <p:nvPr/>
          </p:nvGrpSpPr>
          <p:grpSpPr>
            <a:xfrm>
              <a:off x="4693650" y="4591140"/>
              <a:ext cx="3853983" cy="2008697"/>
              <a:chOff x="4693650" y="4591140"/>
              <a:chExt cx="3853983" cy="2008697"/>
            </a:xfrm>
          </p:grpSpPr>
          <p:sp>
            <p:nvSpPr>
              <p:cNvPr id="32" name="직사각형 31">
                <a:extLst>
                  <a:ext uri="{FF2B5EF4-FFF2-40B4-BE49-F238E27FC236}">
                    <a16:creationId xmlns:a16="http://schemas.microsoft.com/office/drawing/2014/main" id="{E4622B5E-39C7-4749-8911-247258E36C59}"/>
                  </a:ext>
                </a:extLst>
              </p:cNvPr>
              <p:cNvSpPr/>
              <p:nvPr/>
            </p:nvSpPr>
            <p:spPr>
              <a:xfrm>
                <a:off x="4693650" y="4849438"/>
                <a:ext cx="3853983" cy="1750399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4" name="사각형: 둥근 모서리 33">
                <a:extLst>
                  <a:ext uri="{FF2B5EF4-FFF2-40B4-BE49-F238E27FC236}">
                    <a16:creationId xmlns:a16="http://schemas.microsoft.com/office/drawing/2014/main" id="{7AB9A63A-379C-443E-B541-A1D8CC066DFD}"/>
                  </a:ext>
                </a:extLst>
              </p:cNvPr>
              <p:cNvSpPr/>
              <p:nvPr/>
            </p:nvSpPr>
            <p:spPr>
              <a:xfrm>
                <a:off x="4938598" y="4591140"/>
                <a:ext cx="3350508" cy="441322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60000">
                    <a:srgbClr val="3A99B2"/>
                  </a:gs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3B3E4D4B-9A74-40E2-87A6-16A9F270FE0F}"/>
                  </a:ext>
                </a:extLst>
              </p:cNvPr>
              <p:cNvSpPr/>
              <p:nvPr/>
            </p:nvSpPr>
            <p:spPr>
              <a:xfrm>
                <a:off x="5157456" y="4619813"/>
                <a:ext cx="29700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신체적</a:t>
                </a:r>
                <a:r>
                  <a:rPr lang="en-US" altLang="ko-KR" b="1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 </a:t>
                </a:r>
                <a:r>
                  <a:rPr lang="ko-KR" altLang="en-US" b="1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활동에</a:t>
                </a:r>
                <a:r>
                  <a:rPr lang="en-US" altLang="ko-KR" b="1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 </a:t>
                </a:r>
                <a:r>
                  <a:rPr lang="ko-KR" altLang="en-US" b="1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주의하세요</a:t>
                </a:r>
                <a:endParaRPr lang="en-US" altLang="ko-KR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endParaRPr>
              </a:p>
            </p:txBody>
          </p:sp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F182D2D9-DB6D-408E-8B1E-DB34AAF74B37}"/>
                  </a:ext>
                </a:extLst>
              </p:cNvPr>
              <p:cNvSpPr/>
              <p:nvPr/>
            </p:nvSpPr>
            <p:spPr>
              <a:xfrm>
                <a:off x="4852246" y="5197391"/>
                <a:ext cx="3652134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44000" indent="-144000">
                  <a:buClr>
                    <a:srgbClr val="3385BA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혈액투석을 하는 팔목에 무리가 가지 않도록 </a:t>
                </a:r>
                <a:r>
                  <a:rPr lang="en-US" altLang="ko-KR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</a:t>
                </a:r>
                <a:r>
                  <a:rPr lang="ko-KR" altLang="en-US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무거운 물건을 드는 일은  피하기</a:t>
                </a:r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B3FFE2BD-137A-40B1-9F50-B1F1BE9C26D9}"/>
                  </a:ext>
                </a:extLst>
              </p:cNvPr>
              <p:cNvSpPr/>
              <p:nvPr/>
            </p:nvSpPr>
            <p:spPr>
              <a:xfrm>
                <a:off x="4852246" y="5873588"/>
                <a:ext cx="3652134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44000" indent="-144000">
                  <a:buClr>
                    <a:srgbClr val="3385BA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혈액투석을 하는 팔목이나 복막투석을 하는 </a:t>
                </a:r>
                <a:r>
                  <a:rPr lang="en-US" altLang="ko-KR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/>
                </a:r>
                <a:br>
                  <a:rPr lang="en-US" altLang="ko-KR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복강을 잡거나 밀치는 일이 없도록 주의하기</a:t>
                </a:r>
              </a:p>
            </p:txBody>
          </p:sp>
          <p:cxnSp>
            <p:nvCxnSpPr>
              <p:cNvPr id="41" name="직선 연결선 40">
                <a:extLst>
                  <a:ext uri="{FF2B5EF4-FFF2-40B4-BE49-F238E27FC236}">
                    <a16:creationId xmlns:a16="http://schemas.microsoft.com/office/drawing/2014/main" id="{649148DF-FE14-432D-BD2B-414613291D45}"/>
                  </a:ext>
                </a:extLst>
              </p:cNvPr>
              <p:cNvCxnSpPr/>
              <p:nvPr/>
            </p:nvCxnSpPr>
            <p:spPr>
              <a:xfrm>
                <a:off x="4852246" y="5783191"/>
                <a:ext cx="3528349" cy="0"/>
              </a:xfrm>
              <a:prstGeom prst="line">
                <a:avLst/>
              </a:prstGeom>
              <a:ln w="15875">
                <a:solidFill>
                  <a:schemeClr val="bg1">
                    <a:lumMod val="50000"/>
                    <a:alpha val="43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825B9AF3-8C61-49E6-A207-DB2B8D552C5A}"/>
                </a:ext>
              </a:extLst>
            </p:cNvPr>
            <p:cNvSpPr/>
            <p:nvPr/>
          </p:nvSpPr>
          <p:spPr>
            <a:xfrm>
              <a:off x="639620" y="4849439"/>
              <a:ext cx="3853983" cy="175040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3" name="사각형: 둥근 모서리 32">
              <a:extLst>
                <a:ext uri="{FF2B5EF4-FFF2-40B4-BE49-F238E27FC236}">
                  <a16:creationId xmlns:a16="http://schemas.microsoft.com/office/drawing/2014/main" id="{7C28AADB-C0BE-4764-AA99-A9EBC0AC7501}"/>
                </a:ext>
              </a:extLst>
            </p:cNvPr>
            <p:cNvSpPr/>
            <p:nvPr/>
          </p:nvSpPr>
          <p:spPr>
            <a:xfrm>
              <a:off x="903474" y="4591140"/>
              <a:ext cx="3350508" cy="44132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4D27B44C-6E14-4458-AF25-DFB49F327A99}"/>
                </a:ext>
              </a:extLst>
            </p:cNvPr>
            <p:cNvSpPr/>
            <p:nvPr/>
          </p:nvSpPr>
          <p:spPr>
            <a:xfrm>
              <a:off x="1230790" y="4619813"/>
              <a:ext cx="26716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근무환경도 배려해 주세요</a:t>
              </a:r>
              <a:endParaRPr lang="en-US" altLang="ko-KR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6ACE20B7-347D-409D-9572-BBFE9EBD6270}"/>
                </a:ext>
              </a:extLst>
            </p:cNvPr>
            <p:cNvSpPr/>
            <p:nvPr/>
          </p:nvSpPr>
          <p:spPr>
            <a:xfrm>
              <a:off x="2045611" y="5106733"/>
              <a:ext cx="210370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4000" indent="-144000">
                <a:buClr>
                  <a:srgbClr val="3385BA"/>
                </a:buClr>
                <a:buFont typeface="Arial" panose="020B0604020202020204" pitchFamily="34" charset="0"/>
                <a:buChar char="•"/>
              </a:pP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투석시간</a:t>
              </a:r>
              <a:r>
                <a:rPr lang="en-US" altLang="ko-KR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투석장소에 </a:t>
              </a:r>
              <a:r>
                <a:rPr lang="en-US" altLang="ko-KR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대해 배려하기</a:t>
              </a:r>
              <a:endParaRPr lang="en-US" altLang="ko-KR" sz="1300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D5DAE27F-5C14-4595-A035-91BCB1258645}"/>
                </a:ext>
              </a:extLst>
            </p:cNvPr>
            <p:cNvSpPr/>
            <p:nvPr/>
          </p:nvSpPr>
          <p:spPr>
            <a:xfrm>
              <a:off x="806572" y="6176369"/>
              <a:ext cx="3447410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4000" indent="-144000">
                <a:buClr>
                  <a:srgbClr val="3385BA"/>
                </a:buClr>
                <a:buFont typeface="Arial" panose="020B0604020202020204" pitchFamily="34" charset="0"/>
                <a:buChar char="•"/>
              </a:pP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식사 조절을 위해 염분이 없는 식사 요청하기</a:t>
              </a:r>
            </a:p>
          </p:txBody>
        </p: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36E51C45-CAEF-48F5-87C3-91C6BDFB8D2B}"/>
                </a:ext>
              </a:extLst>
            </p:cNvPr>
            <p:cNvCxnSpPr/>
            <p:nvPr/>
          </p:nvCxnSpPr>
          <p:spPr>
            <a:xfrm>
              <a:off x="795503" y="6114089"/>
              <a:ext cx="3528349" cy="0"/>
            </a:xfrm>
            <a:prstGeom prst="line">
              <a:avLst/>
            </a:prstGeom>
            <a:ln w="15875">
              <a:solidFill>
                <a:schemeClr val="bg1">
                  <a:lumMod val="50000"/>
                  <a:alpha val="43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id="{52E11769-F45C-4696-BAAA-2953EE836927}"/>
                </a:ext>
              </a:extLst>
            </p:cNvPr>
            <p:cNvSpPr/>
            <p:nvPr/>
          </p:nvSpPr>
          <p:spPr>
            <a:xfrm>
              <a:off x="2146898" y="5603696"/>
              <a:ext cx="1037353" cy="406486"/>
            </a:xfrm>
            <a:prstGeom prst="roundRect">
              <a:avLst>
                <a:gd name="adj" fmla="val 4951"/>
              </a:avLst>
            </a:prstGeom>
            <a:solidFill>
              <a:srgbClr val="3385BA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srgbClr val="3385BA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98F7AE57-36E5-4C6E-B455-2707A1980D17}"/>
                </a:ext>
              </a:extLst>
            </p:cNvPr>
            <p:cNvSpPr/>
            <p:nvPr/>
          </p:nvSpPr>
          <p:spPr>
            <a:xfrm>
              <a:off x="2187563" y="5606091"/>
              <a:ext cx="93856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1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385BA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평균  </a:t>
              </a:r>
              <a:r>
                <a:rPr lang="en-US" altLang="ko-KR" sz="11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385BA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1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385BA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1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385BA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주 </a:t>
              </a:r>
              <a:r>
                <a:rPr lang="en-US" altLang="ko-KR" sz="11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385BA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2~3</a:t>
              </a:r>
              <a:r>
                <a:rPr lang="ko-KR" altLang="en-US" sz="11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385BA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회   투석 </a:t>
              </a:r>
            </a:p>
          </p:txBody>
        </p:sp>
        <p:sp>
          <p:nvSpPr>
            <p:cNvPr id="43" name="사각형: 둥근 모서리 42">
              <a:extLst>
                <a:ext uri="{FF2B5EF4-FFF2-40B4-BE49-F238E27FC236}">
                  <a16:creationId xmlns:a16="http://schemas.microsoft.com/office/drawing/2014/main" id="{F8C3586F-8036-4DFA-AF7E-151DA73F48DC}"/>
                </a:ext>
              </a:extLst>
            </p:cNvPr>
            <p:cNvSpPr/>
            <p:nvPr/>
          </p:nvSpPr>
          <p:spPr>
            <a:xfrm>
              <a:off x="3238222" y="5603696"/>
              <a:ext cx="1037353" cy="406486"/>
            </a:xfrm>
            <a:prstGeom prst="roundRect">
              <a:avLst>
                <a:gd name="adj" fmla="val 4951"/>
              </a:avLst>
            </a:prstGeom>
            <a:solidFill>
              <a:srgbClr val="3385BA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srgbClr val="3385BA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76F513FF-4089-468F-8C2C-628142FD57BA}"/>
                </a:ext>
              </a:extLst>
            </p:cNvPr>
            <p:cNvSpPr/>
            <p:nvPr/>
          </p:nvSpPr>
          <p:spPr>
            <a:xfrm>
              <a:off x="3375263" y="5602451"/>
              <a:ext cx="81077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385BA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</a:t>
              </a:r>
              <a:r>
                <a:rPr lang="ko-KR" altLang="en-US" sz="11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385BA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회   투석   시  </a:t>
              </a:r>
              <a:r>
                <a:rPr lang="en-US" altLang="ko-KR" sz="11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385BA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1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385BA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1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385BA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4</a:t>
              </a:r>
              <a:r>
                <a:rPr lang="ko-KR" altLang="en-US" sz="11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3385BA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시간   소요 </a:t>
              </a:r>
            </a:p>
          </p:txBody>
        </p:sp>
        <p:grpSp>
          <p:nvGrpSpPr>
            <p:cNvPr id="59" name="그래픽 57">
              <a:extLst>
                <a:ext uri="{FF2B5EF4-FFF2-40B4-BE49-F238E27FC236}">
                  <a16:creationId xmlns:a16="http://schemas.microsoft.com/office/drawing/2014/main" id="{AC94598F-E95E-4C36-9DD9-9AFB841BBBDD}"/>
                </a:ext>
              </a:extLst>
            </p:cNvPr>
            <p:cNvGrpSpPr/>
            <p:nvPr/>
          </p:nvGrpSpPr>
          <p:grpSpPr>
            <a:xfrm>
              <a:off x="1002839" y="5123132"/>
              <a:ext cx="918203" cy="1152855"/>
              <a:chOff x="4143375" y="2890837"/>
              <a:chExt cx="857250" cy="1076325"/>
            </a:xfrm>
            <a:solidFill>
              <a:schemeClr val="accent2"/>
            </a:solidFill>
          </p:grpSpPr>
          <p:sp>
            <p:nvSpPr>
              <p:cNvPr id="60" name="자유형: 도형 59">
                <a:extLst>
                  <a:ext uri="{FF2B5EF4-FFF2-40B4-BE49-F238E27FC236}">
                    <a16:creationId xmlns:a16="http://schemas.microsoft.com/office/drawing/2014/main" id="{E217647C-26B7-49F0-AD21-46A81B84368D}"/>
                  </a:ext>
                </a:extLst>
              </p:cNvPr>
              <p:cNvSpPr/>
              <p:nvPr/>
            </p:nvSpPr>
            <p:spPr>
              <a:xfrm>
                <a:off x="4743021" y="3300260"/>
                <a:ext cx="47625" cy="47625"/>
              </a:xfrm>
              <a:custGeom>
                <a:avLst/>
                <a:gdLst>
                  <a:gd name="connsiteX0" fmla="*/ 47463 w 47625"/>
                  <a:gd name="connsiteY0" fmla="*/ 7144 h 47625"/>
                  <a:gd name="connsiteX1" fmla="*/ 7144 w 47625"/>
                  <a:gd name="connsiteY1" fmla="*/ 4747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25" h="47625">
                    <a:moveTo>
                      <a:pt x="47463" y="7144"/>
                    </a:moveTo>
                    <a:cubicBezTo>
                      <a:pt x="47463" y="29423"/>
                      <a:pt x="29404" y="47473"/>
                      <a:pt x="7144" y="4747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1" name="자유형: 도형 60">
                <a:extLst>
                  <a:ext uri="{FF2B5EF4-FFF2-40B4-BE49-F238E27FC236}">
                    <a16:creationId xmlns:a16="http://schemas.microsoft.com/office/drawing/2014/main" id="{4936F3A6-EAB9-4DF0-9110-3C0EE068A41B}"/>
                  </a:ext>
                </a:extLst>
              </p:cNvPr>
              <p:cNvSpPr/>
              <p:nvPr/>
            </p:nvSpPr>
            <p:spPr>
              <a:xfrm>
                <a:off x="4163955" y="3068012"/>
                <a:ext cx="809625" cy="495300"/>
              </a:xfrm>
              <a:custGeom>
                <a:avLst/>
                <a:gdLst>
                  <a:gd name="connsiteX0" fmla="*/ 806133 w 809625"/>
                  <a:gd name="connsiteY0" fmla="*/ 241649 h 495300"/>
                  <a:gd name="connsiteX1" fmla="*/ 616767 w 809625"/>
                  <a:gd name="connsiteY1" fmla="*/ 7144 h 495300"/>
                  <a:gd name="connsiteX2" fmla="*/ 532385 w 809625"/>
                  <a:gd name="connsiteY2" fmla="*/ 33633 h 495300"/>
                  <a:gd name="connsiteX3" fmla="*/ 490160 w 809625"/>
                  <a:gd name="connsiteY3" fmla="*/ 110185 h 495300"/>
                  <a:gd name="connsiteX4" fmla="*/ 503781 w 809625"/>
                  <a:gd name="connsiteY4" fmla="*/ 182318 h 495300"/>
                  <a:gd name="connsiteX5" fmla="*/ 461033 w 809625"/>
                  <a:gd name="connsiteY5" fmla="*/ 182318 h 495300"/>
                  <a:gd name="connsiteX6" fmla="*/ 459137 w 809625"/>
                  <a:gd name="connsiteY6" fmla="*/ 182118 h 495300"/>
                  <a:gd name="connsiteX7" fmla="*/ 459137 w 809625"/>
                  <a:gd name="connsiteY7" fmla="*/ 213512 h 495300"/>
                  <a:gd name="connsiteX8" fmla="*/ 461033 w 809625"/>
                  <a:gd name="connsiteY8" fmla="*/ 213712 h 495300"/>
                  <a:gd name="connsiteX9" fmla="*/ 582458 w 809625"/>
                  <a:gd name="connsiteY9" fmla="*/ 213712 h 495300"/>
                  <a:gd name="connsiteX10" fmla="*/ 579476 w 809625"/>
                  <a:gd name="connsiteY10" fmla="*/ 250403 h 495300"/>
                  <a:gd name="connsiteX11" fmla="*/ 516678 w 809625"/>
                  <a:gd name="connsiteY11" fmla="*/ 250403 h 495300"/>
                  <a:gd name="connsiteX12" fmla="*/ 451279 w 809625"/>
                  <a:gd name="connsiteY12" fmla="*/ 274120 h 495300"/>
                  <a:gd name="connsiteX13" fmla="*/ 451279 w 809625"/>
                  <a:gd name="connsiteY13" fmla="*/ 212741 h 495300"/>
                  <a:gd name="connsiteX14" fmla="*/ 451279 w 809625"/>
                  <a:gd name="connsiteY14" fmla="*/ 181346 h 495300"/>
                  <a:gd name="connsiteX15" fmla="*/ 451279 w 809625"/>
                  <a:gd name="connsiteY15" fmla="*/ 36538 h 495300"/>
                  <a:gd name="connsiteX16" fmla="*/ 404731 w 809625"/>
                  <a:gd name="connsiteY16" fmla="*/ 36538 h 495300"/>
                  <a:gd name="connsiteX17" fmla="*/ 404731 w 809625"/>
                  <a:gd name="connsiteY17" fmla="*/ 155191 h 495300"/>
                  <a:gd name="connsiteX18" fmla="*/ 404731 w 809625"/>
                  <a:gd name="connsiteY18" fmla="*/ 196948 h 495300"/>
                  <a:gd name="connsiteX19" fmla="*/ 404731 w 809625"/>
                  <a:gd name="connsiteY19" fmla="*/ 274130 h 495300"/>
                  <a:gd name="connsiteX20" fmla="*/ 372993 w 809625"/>
                  <a:gd name="connsiteY20" fmla="*/ 256346 h 495300"/>
                  <a:gd name="connsiteX21" fmla="*/ 372288 w 809625"/>
                  <a:gd name="connsiteY21" fmla="*/ 256165 h 495300"/>
                  <a:gd name="connsiteX22" fmla="*/ 339360 w 809625"/>
                  <a:gd name="connsiteY22" fmla="*/ 250431 h 495300"/>
                  <a:gd name="connsiteX23" fmla="*/ 236614 w 809625"/>
                  <a:gd name="connsiteY23" fmla="*/ 250431 h 495300"/>
                  <a:gd name="connsiteX24" fmla="*/ 233643 w 809625"/>
                  <a:gd name="connsiteY24" fmla="*/ 213731 h 495300"/>
                  <a:gd name="connsiteX25" fmla="*/ 283715 w 809625"/>
                  <a:gd name="connsiteY25" fmla="*/ 213731 h 495300"/>
                  <a:gd name="connsiteX26" fmla="*/ 356696 w 809625"/>
                  <a:gd name="connsiteY26" fmla="*/ 183785 h 495300"/>
                  <a:gd name="connsiteX27" fmla="*/ 356696 w 809625"/>
                  <a:gd name="connsiteY27" fmla="*/ 244078 h 495300"/>
                  <a:gd name="connsiteX28" fmla="*/ 388090 w 809625"/>
                  <a:gd name="connsiteY28" fmla="*/ 254317 h 495300"/>
                  <a:gd name="connsiteX29" fmla="*/ 388090 w 809625"/>
                  <a:gd name="connsiteY29" fmla="*/ 183785 h 495300"/>
                  <a:gd name="connsiteX30" fmla="*/ 396891 w 809625"/>
                  <a:gd name="connsiteY30" fmla="*/ 190929 h 495300"/>
                  <a:gd name="connsiteX31" fmla="*/ 396891 w 809625"/>
                  <a:gd name="connsiteY31" fmla="*/ 143342 h 495300"/>
                  <a:gd name="connsiteX32" fmla="*/ 388090 w 809625"/>
                  <a:gd name="connsiteY32" fmla="*/ 109337 h 495300"/>
                  <a:gd name="connsiteX33" fmla="*/ 388090 w 809625"/>
                  <a:gd name="connsiteY33" fmla="*/ 36528 h 495300"/>
                  <a:gd name="connsiteX34" fmla="*/ 356696 w 809625"/>
                  <a:gd name="connsiteY34" fmla="*/ 36528 h 495300"/>
                  <a:gd name="connsiteX35" fmla="*/ 356696 w 809625"/>
                  <a:gd name="connsiteY35" fmla="*/ 109337 h 495300"/>
                  <a:gd name="connsiteX36" fmla="*/ 318120 w 809625"/>
                  <a:gd name="connsiteY36" fmla="*/ 173279 h 495300"/>
                  <a:gd name="connsiteX37" fmla="*/ 325902 w 809625"/>
                  <a:gd name="connsiteY37" fmla="*/ 110204 h 495300"/>
                  <a:gd name="connsiteX38" fmla="*/ 283715 w 809625"/>
                  <a:gd name="connsiteY38" fmla="*/ 33652 h 495300"/>
                  <a:gd name="connsiteX39" fmla="*/ 199333 w 809625"/>
                  <a:gd name="connsiteY39" fmla="*/ 7163 h 495300"/>
                  <a:gd name="connsiteX40" fmla="*/ 9967 w 809625"/>
                  <a:gd name="connsiteY40" fmla="*/ 241678 h 495300"/>
                  <a:gd name="connsiteX41" fmla="*/ 64793 w 809625"/>
                  <a:gd name="connsiteY41" fmla="*/ 446751 h 495300"/>
                  <a:gd name="connsiteX42" fmla="*/ 139478 w 809625"/>
                  <a:gd name="connsiteY42" fmla="*/ 493843 h 495300"/>
                  <a:gd name="connsiteX43" fmla="*/ 244463 w 809625"/>
                  <a:gd name="connsiteY43" fmla="*/ 470287 h 495300"/>
                  <a:gd name="connsiteX44" fmla="*/ 276838 w 809625"/>
                  <a:gd name="connsiteY44" fmla="*/ 375114 h 495300"/>
                  <a:gd name="connsiteX45" fmla="*/ 262122 w 809625"/>
                  <a:gd name="connsiteY45" fmla="*/ 330965 h 495300"/>
                  <a:gd name="connsiteX46" fmla="*/ 226804 w 809625"/>
                  <a:gd name="connsiteY46" fmla="*/ 293675 h 495300"/>
                  <a:gd name="connsiteX47" fmla="*/ 231709 w 809625"/>
                  <a:gd name="connsiteY47" fmla="*/ 281845 h 495300"/>
                  <a:gd name="connsiteX48" fmla="*/ 339370 w 809625"/>
                  <a:gd name="connsiteY48" fmla="*/ 281845 h 495300"/>
                  <a:gd name="connsiteX49" fmla="*/ 356753 w 809625"/>
                  <a:gd name="connsiteY49" fmla="*/ 284388 h 495300"/>
                  <a:gd name="connsiteX50" fmla="*/ 372879 w 809625"/>
                  <a:gd name="connsiteY50" fmla="*/ 290770 h 495300"/>
                  <a:gd name="connsiteX51" fmla="*/ 373765 w 809625"/>
                  <a:gd name="connsiteY51" fmla="*/ 291198 h 495300"/>
                  <a:gd name="connsiteX52" fmla="*/ 388081 w 809625"/>
                  <a:gd name="connsiteY52" fmla="*/ 301657 h 495300"/>
                  <a:gd name="connsiteX53" fmla="*/ 388081 w 809625"/>
                  <a:gd name="connsiteY53" fmla="*/ 301657 h 495300"/>
                  <a:gd name="connsiteX54" fmla="*/ 404731 w 809625"/>
                  <a:gd name="connsiteY54" fmla="*/ 323059 h 495300"/>
                  <a:gd name="connsiteX55" fmla="*/ 404731 w 809625"/>
                  <a:gd name="connsiteY55" fmla="*/ 495748 h 495300"/>
                  <a:gd name="connsiteX56" fmla="*/ 451279 w 809625"/>
                  <a:gd name="connsiteY56" fmla="*/ 495748 h 495300"/>
                  <a:gd name="connsiteX57" fmla="*/ 451279 w 809625"/>
                  <a:gd name="connsiteY57" fmla="*/ 323059 h 495300"/>
                  <a:gd name="connsiteX58" fmla="*/ 516678 w 809625"/>
                  <a:gd name="connsiteY58" fmla="*/ 281826 h 495300"/>
                  <a:gd name="connsiteX59" fmla="*/ 584382 w 809625"/>
                  <a:gd name="connsiteY59" fmla="*/ 281826 h 495300"/>
                  <a:gd name="connsiteX60" fmla="*/ 589287 w 809625"/>
                  <a:gd name="connsiteY60" fmla="*/ 293684 h 495300"/>
                  <a:gd name="connsiteX61" fmla="*/ 553968 w 809625"/>
                  <a:gd name="connsiteY61" fmla="*/ 331003 h 495300"/>
                  <a:gd name="connsiteX62" fmla="*/ 539243 w 809625"/>
                  <a:gd name="connsiteY62" fmla="*/ 375123 h 495300"/>
                  <a:gd name="connsiteX63" fmla="*/ 571618 w 809625"/>
                  <a:gd name="connsiteY63" fmla="*/ 470297 h 495300"/>
                  <a:gd name="connsiteX64" fmla="*/ 676603 w 809625"/>
                  <a:gd name="connsiteY64" fmla="*/ 493852 h 495300"/>
                  <a:gd name="connsiteX65" fmla="*/ 751298 w 809625"/>
                  <a:gd name="connsiteY65" fmla="*/ 446761 h 495300"/>
                  <a:gd name="connsiteX66" fmla="*/ 806133 w 809625"/>
                  <a:gd name="connsiteY66" fmla="*/ 24164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809625" h="495300">
                    <a:moveTo>
                      <a:pt x="806133" y="241649"/>
                    </a:moveTo>
                    <a:cubicBezTo>
                      <a:pt x="778663" y="10087"/>
                      <a:pt x="616767" y="7144"/>
                      <a:pt x="616767" y="7144"/>
                    </a:cubicBezTo>
                    <a:cubicBezTo>
                      <a:pt x="616767" y="7144"/>
                      <a:pt x="565960" y="7791"/>
                      <a:pt x="532385" y="33633"/>
                    </a:cubicBezTo>
                    <a:cubicBezTo>
                      <a:pt x="509487" y="51254"/>
                      <a:pt x="494142" y="77143"/>
                      <a:pt x="490160" y="110185"/>
                    </a:cubicBezTo>
                    <a:cubicBezTo>
                      <a:pt x="485684" y="147352"/>
                      <a:pt x="493780" y="169116"/>
                      <a:pt x="503781" y="182318"/>
                    </a:cubicBezTo>
                    <a:lnTo>
                      <a:pt x="461033" y="182318"/>
                    </a:lnTo>
                    <a:cubicBezTo>
                      <a:pt x="460395" y="182318"/>
                      <a:pt x="459776" y="182147"/>
                      <a:pt x="459137" y="182118"/>
                    </a:cubicBezTo>
                    <a:lnTo>
                      <a:pt x="459137" y="213512"/>
                    </a:lnTo>
                    <a:cubicBezTo>
                      <a:pt x="459776" y="213522"/>
                      <a:pt x="460395" y="213712"/>
                      <a:pt x="461033" y="213712"/>
                    </a:cubicBezTo>
                    <a:lnTo>
                      <a:pt x="582458" y="213712"/>
                    </a:lnTo>
                    <a:cubicBezTo>
                      <a:pt x="580562" y="220008"/>
                      <a:pt x="578409" y="231400"/>
                      <a:pt x="579476" y="250403"/>
                    </a:cubicBezTo>
                    <a:lnTo>
                      <a:pt x="516678" y="250403"/>
                    </a:lnTo>
                    <a:cubicBezTo>
                      <a:pt x="491789" y="250403"/>
                      <a:pt x="469224" y="259528"/>
                      <a:pt x="451279" y="274120"/>
                    </a:cubicBezTo>
                    <a:lnTo>
                      <a:pt x="451279" y="212741"/>
                    </a:lnTo>
                    <a:lnTo>
                      <a:pt x="451279" y="181346"/>
                    </a:lnTo>
                    <a:lnTo>
                      <a:pt x="451279" y="36538"/>
                    </a:lnTo>
                    <a:lnTo>
                      <a:pt x="404731" y="36538"/>
                    </a:lnTo>
                    <a:lnTo>
                      <a:pt x="404731" y="155191"/>
                    </a:lnTo>
                    <a:lnTo>
                      <a:pt x="404731" y="196948"/>
                    </a:lnTo>
                    <a:lnTo>
                      <a:pt x="404731" y="274130"/>
                    </a:lnTo>
                    <a:cubicBezTo>
                      <a:pt x="395320" y="266490"/>
                      <a:pt x="384623" y="260452"/>
                      <a:pt x="372993" y="256346"/>
                    </a:cubicBezTo>
                    <a:cubicBezTo>
                      <a:pt x="372784" y="256270"/>
                      <a:pt x="372498" y="256242"/>
                      <a:pt x="372288" y="256165"/>
                    </a:cubicBezTo>
                    <a:cubicBezTo>
                      <a:pt x="361963" y="252584"/>
                      <a:pt x="350952" y="250431"/>
                      <a:pt x="339360" y="250431"/>
                    </a:cubicBezTo>
                    <a:lnTo>
                      <a:pt x="236614" y="250431"/>
                    </a:lnTo>
                    <a:cubicBezTo>
                      <a:pt x="237691" y="231400"/>
                      <a:pt x="235547" y="220018"/>
                      <a:pt x="233643" y="213731"/>
                    </a:cubicBezTo>
                    <a:lnTo>
                      <a:pt x="283715" y="213731"/>
                    </a:lnTo>
                    <a:cubicBezTo>
                      <a:pt x="312109" y="213731"/>
                      <a:pt x="337865" y="202244"/>
                      <a:pt x="356696" y="183785"/>
                    </a:cubicBezTo>
                    <a:lnTo>
                      <a:pt x="356696" y="244078"/>
                    </a:lnTo>
                    <a:cubicBezTo>
                      <a:pt x="367612" y="245850"/>
                      <a:pt x="378099" y="249336"/>
                      <a:pt x="388090" y="254317"/>
                    </a:cubicBezTo>
                    <a:lnTo>
                      <a:pt x="388090" y="183785"/>
                    </a:lnTo>
                    <a:cubicBezTo>
                      <a:pt x="390786" y="186433"/>
                      <a:pt x="393910" y="188585"/>
                      <a:pt x="396891" y="190929"/>
                    </a:cubicBezTo>
                    <a:lnTo>
                      <a:pt x="396891" y="143342"/>
                    </a:lnTo>
                    <a:cubicBezTo>
                      <a:pt x="391462" y="133150"/>
                      <a:pt x="388090" y="121682"/>
                      <a:pt x="388090" y="109337"/>
                    </a:cubicBezTo>
                    <a:lnTo>
                      <a:pt x="388090" y="36528"/>
                    </a:lnTo>
                    <a:lnTo>
                      <a:pt x="356696" y="36528"/>
                    </a:lnTo>
                    <a:lnTo>
                      <a:pt x="356696" y="109337"/>
                    </a:lnTo>
                    <a:cubicBezTo>
                      <a:pt x="356696" y="137074"/>
                      <a:pt x="340970" y="160934"/>
                      <a:pt x="318120" y="173279"/>
                    </a:cubicBezTo>
                    <a:cubicBezTo>
                      <a:pt x="325073" y="159649"/>
                      <a:pt x="329464" y="139751"/>
                      <a:pt x="325902" y="110204"/>
                    </a:cubicBezTo>
                    <a:cubicBezTo>
                      <a:pt x="321920" y="77162"/>
                      <a:pt x="306585" y="51264"/>
                      <a:pt x="283715" y="33652"/>
                    </a:cubicBezTo>
                    <a:cubicBezTo>
                      <a:pt x="250111" y="7801"/>
                      <a:pt x="199333" y="7163"/>
                      <a:pt x="199333" y="7163"/>
                    </a:cubicBezTo>
                    <a:cubicBezTo>
                      <a:pt x="199333" y="7163"/>
                      <a:pt x="37437" y="10125"/>
                      <a:pt x="9967" y="241678"/>
                    </a:cubicBezTo>
                    <a:cubicBezTo>
                      <a:pt x="-2425" y="345805"/>
                      <a:pt x="27817" y="408842"/>
                      <a:pt x="64793" y="446751"/>
                    </a:cubicBezTo>
                    <a:cubicBezTo>
                      <a:pt x="110046" y="493081"/>
                      <a:pt x="139478" y="493843"/>
                      <a:pt x="139478" y="493843"/>
                    </a:cubicBezTo>
                    <a:cubicBezTo>
                      <a:pt x="139478" y="493843"/>
                      <a:pt x="209144" y="505616"/>
                      <a:pt x="244463" y="470287"/>
                    </a:cubicBezTo>
                    <a:cubicBezTo>
                      <a:pt x="279782" y="434969"/>
                      <a:pt x="276838" y="375114"/>
                      <a:pt x="276838" y="375114"/>
                    </a:cubicBezTo>
                    <a:cubicBezTo>
                      <a:pt x="276838" y="375114"/>
                      <a:pt x="276838" y="353530"/>
                      <a:pt x="262122" y="330965"/>
                    </a:cubicBezTo>
                    <a:cubicBezTo>
                      <a:pt x="247406" y="308400"/>
                      <a:pt x="226804" y="293675"/>
                      <a:pt x="226804" y="293675"/>
                    </a:cubicBezTo>
                    <a:cubicBezTo>
                      <a:pt x="226804" y="293675"/>
                      <a:pt x="229223" y="290179"/>
                      <a:pt x="231709" y="281845"/>
                    </a:cubicBezTo>
                    <a:lnTo>
                      <a:pt x="339370" y="281845"/>
                    </a:lnTo>
                    <a:cubicBezTo>
                      <a:pt x="345409" y="281845"/>
                      <a:pt x="351143" y="282978"/>
                      <a:pt x="356753" y="284388"/>
                    </a:cubicBezTo>
                    <a:cubicBezTo>
                      <a:pt x="362487" y="285826"/>
                      <a:pt x="367821" y="288046"/>
                      <a:pt x="372879" y="290770"/>
                    </a:cubicBezTo>
                    <a:cubicBezTo>
                      <a:pt x="373155" y="290932"/>
                      <a:pt x="373460" y="291046"/>
                      <a:pt x="373765" y="291198"/>
                    </a:cubicBezTo>
                    <a:cubicBezTo>
                      <a:pt x="378918" y="294084"/>
                      <a:pt x="383728" y="297609"/>
                      <a:pt x="388081" y="301657"/>
                    </a:cubicBezTo>
                    <a:lnTo>
                      <a:pt x="388081" y="301657"/>
                    </a:lnTo>
                    <a:cubicBezTo>
                      <a:pt x="394767" y="307848"/>
                      <a:pt x="400682" y="314782"/>
                      <a:pt x="404731" y="323059"/>
                    </a:cubicBezTo>
                    <a:lnTo>
                      <a:pt x="404731" y="495748"/>
                    </a:lnTo>
                    <a:lnTo>
                      <a:pt x="451279" y="495748"/>
                    </a:lnTo>
                    <a:lnTo>
                      <a:pt x="451279" y="323059"/>
                    </a:lnTo>
                    <a:cubicBezTo>
                      <a:pt x="463147" y="298742"/>
                      <a:pt x="487865" y="281826"/>
                      <a:pt x="516678" y="281826"/>
                    </a:cubicBezTo>
                    <a:lnTo>
                      <a:pt x="584382" y="281826"/>
                    </a:lnTo>
                    <a:cubicBezTo>
                      <a:pt x="586868" y="290160"/>
                      <a:pt x="589287" y="293684"/>
                      <a:pt x="589287" y="293684"/>
                    </a:cubicBezTo>
                    <a:cubicBezTo>
                      <a:pt x="589287" y="293684"/>
                      <a:pt x="568684" y="308410"/>
                      <a:pt x="553968" y="331003"/>
                    </a:cubicBezTo>
                    <a:cubicBezTo>
                      <a:pt x="539243" y="353568"/>
                      <a:pt x="539243" y="375123"/>
                      <a:pt x="539243" y="375123"/>
                    </a:cubicBezTo>
                    <a:cubicBezTo>
                      <a:pt x="539243" y="375123"/>
                      <a:pt x="536299" y="434978"/>
                      <a:pt x="571618" y="470297"/>
                    </a:cubicBezTo>
                    <a:cubicBezTo>
                      <a:pt x="606946" y="505625"/>
                      <a:pt x="676603" y="493852"/>
                      <a:pt x="676603" y="493852"/>
                    </a:cubicBezTo>
                    <a:cubicBezTo>
                      <a:pt x="676603" y="493852"/>
                      <a:pt x="706006" y="493090"/>
                      <a:pt x="751298" y="446761"/>
                    </a:cubicBezTo>
                    <a:cubicBezTo>
                      <a:pt x="788293" y="408813"/>
                      <a:pt x="818497" y="345777"/>
                      <a:pt x="806133" y="241649"/>
                    </a:cubicBezTo>
                    <a:close/>
                  </a:path>
                </a:pathLst>
              </a:custGeom>
              <a:solidFill>
                <a:srgbClr val="3385B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2" name="자유형: 도형 61">
                <a:extLst>
                  <a:ext uri="{FF2B5EF4-FFF2-40B4-BE49-F238E27FC236}">
                    <a16:creationId xmlns:a16="http://schemas.microsoft.com/office/drawing/2014/main" id="{7241BDF7-B15F-46F9-81F3-B32044418712}"/>
                  </a:ext>
                </a:extLst>
              </p:cNvPr>
              <p:cNvSpPr/>
              <p:nvPr/>
            </p:nvSpPr>
            <p:spPr>
              <a:xfrm>
                <a:off x="4513497" y="3352952"/>
                <a:ext cx="38100" cy="209550"/>
              </a:xfrm>
              <a:custGeom>
                <a:avLst/>
                <a:gdLst>
                  <a:gd name="connsiteX0" fmla="*/ 7144 w 38100"/>
                  <a:gd name="connsiteY0" fmla="*/ 210798 h 209550"/>
                  <a:gd name="connsiteX1" fmla="*/ 38538 w 38100"/>
                  <a:gd name="connsiteY1" fmla="*/ 210798 h 209550"/>
                  <a:gd name="connsiteX2" fmla="*/ 38538 w 38100"/>
                  <a:gd name="connsiteY2" fmla="*/ 27470 h 209550"/>
                  <a:gd name="connsiteX3" fmla="*/ 7144 w 38100"/>
                  <a:gd name="connsiteY3" fmla="*/ 7144 h 209550"/>
                  <a:gd name="connsiteX4" fmla="*/ 7144 w 38100"/>
                  <a:gd name="connsiteY4" fmla="*/ 210798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209550">
                    <a:moveTo>
                      <a:pt x="7144" y="210798"/>
                    </a:moveTo>
                    <a:lnTo>
                      <a:pt x="38538" y="210798"/>
                    </a:lnTo>
                    <a:lnTo>
                      <a:pt x="38538" y="27470"/>
                    </a:lnTo>
                    <a:cubicBezTo>
                      <a:pt x="30166" y="17726"/>
                      <a:pt x="19402" y="10554"/>
                      <a:pt x="7144" y="7144"/>
                    </a:cubicBezTo>
                    <a:lnTo>
                      <a:pt x="7144" y="210798"/>
                    </a:lnTo>
                    <a:close/>
                  </a:path>
                </a:pathLst>
              </a:custGeom>
              <a:solidFill>
                <a:srgbClr val="3385B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A66461DB-C41F-402A-95BC-AC944A2F6CC6}"/>
              </a:ext>
            </a:extLst>
          </p:cNvPr>
          <p:cNvGrpSpPr/>
          <p:nvPr/>
        </p:nvGrpSpPr>
        <p:grpSpPr>
          <a:xfrm>
            <a:off x="5273201" y="1316675"/>
            <a:ext cx="3231179" cy="2684384"/>
            <a:chOff x="5273201" y="1316675"/>
            <a:chExt cx="3231179" cy="2684384"/>
          </a:xfrm>
        </p:grpSpPr>
        <p:grpSp>
          <p:nvGrpSpPr>
            <p:cNvPr id="58" name="그룹 57">
              <a:extLst>
                <a:ext uri="{FF2B5EF4-FFF2-40B4-BE49-F238E27FC236}">
                  <a16:creationId xmlns:a16="http://schemas.microsoft.com/office/drawing/2014/main" id="{D7658192-FA81-4DA8-9B83-A20EB5ED9DB2}"/>
                </a:ext>
              </a:extLst>
            </p:cNvPr>
            <p:cNvGrpSpPr/>
            <p:nvPr/>
          </p:nvGrpSpPr>
          <p:grpSpPr>
            <a:xfrm>
              <a:off x="5273201" y="1316675"/>
              <a:ext cx="1735427" cy="1684218"/>
              <a:chOff x="5200840" y="1310998"/>
              <a:chExt cx="1735427" cy="1684218"/>
            </a:xfrm>
          </p:grpSpPr>
          <p:sp>
            <p:nvSpPr>
              <p:cNvPr id="13" name="원형: 비어 있음 12">
                <a:extLst>
                  <a:ext uri="{FF2B5EF4-FFF2-40B4-BE49-F238E27FC236}">
                    <a16:creationId xmlns:a16="http://schemas.microsoft.com/office/drawing/2014/main" id="{1178E4AB-9400-4894-A452-4A5377F31422}"/>
                  </a:ext>
                </a:extLst>
              </p:cNvPr>
              <p:cNvSpPr/>
              <p:nvPr/>
            </p:nvSpPr>
            <p:spPr>
              <a:xfrm>
                <a:off x="5200840" y="1310998"/>
                <a:ext cx="731700" cy="731700"/>
              </a:xfrm>
              <a:prstGeom prst="donut">
                <a:avLst>
                  <a:gd name="adj" fmla="val 18485"/>
                </a:avLst>
              </a:prstGeom>
              <a:solidFill>
                <a:schemeClr val="accent1">
                  <a:alpha val="3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C4A15127-1BBA-4FE7-AC6B-82364FEDCD08}"/>
                  </a:ext>
                </a:extLst>
              </p:cNvPr>
              <p:cNvSpPr/>
              <p:nvPr/>
            </p:nvSpPr>
            <p:spPr>
              <a:xfrm>
                <a:off x="5366608" y="1425557"/>
                <a:ext cx="1569659" cy="1569659"/>
              </a:xfrm>
              <a:prstGeom prst="ellipse">
                <a:avLst/>
              </a:prstGeom>
              <a:solidFill>
                <a:schemeClr val="bg1"/>
              </a:solidFill>
              <a:ln w="47625">
                <a:solidFill>
                  <a:schemeClr val="accent1"/>
                </a:solidFill>
              </a:ln>
              <a:effectLst>
                <a:outerShdw blurRad="635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6894B34C-D70E-40A1-895B-E1DF22EE1786}"/>
                  </a:ext>
                </a:extLst>
              </p:cNvPr>
              <p:cNvSpPr/>
              <p:nvPr/>
            </p:nvSpPr>
            <p:spPr>
              <a:xfrm>
                <a:off x="5508374" y="2076910"/>
                <a:ext cx="128112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6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accent1">
                        <a:lumMod val="7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만성신부전증</a:t>
                </a:r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13B419F4-CBDC-4FAA-9225-87FFEE66DBCA}"/>
                  </a:ext>
                </a:extLst>
              </p:cNvPr>
              <p:cNvSpPr/>
              <p:nvPr/>
            </p:nvSpPr>
            <p:spPr>
              <a:xfrm>
                <a:off x="5620736" y="2442846"/>
                <a:ext cx="104708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2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혈액투석</a:t>
                </a:r>
                <a:r>
                  <a:rPr lang="en-US" altLang="ko-KR" sz="12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,</a:t>
                </a:r>
              </a:p>
              <a:p>
                <a:pPr algn="ctr"/>
                <a:r>
                  <a:rPr lang="ko-KR" altLang="en-US" sz="12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복막투석</a:t>
                </a:r>
                <a:r>
                  <a:rPr lang="en-US" altLang="ko-KR" sz="12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</a:t>
                </a:r>
                <a:r>
                  <a:rPr lang="ko-KR" altLang="en-US" sz="12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필요</a:t>
                </a:r>
              </a:p>
            </p:txBody>
          </p:sp>
          <p:cxnSp>
            <p:nvCxnSpPr>
              <p:cNvPr id="6" name="직선 연결선 5">
                <a:extLst>
                  <a:ext uri="{FF2B5EF4-FFF2-40B4-BE49-F238E27FC236}">
                    <a16:creationId xmlns:a16="http://schemas.microsoft.com/office/drawing/2014/main" id="{DD638FCF-E34C-4445-BBAC-6B28CF42A8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5826" y="2415464"/>
                <a:ext cx="1283668" cy="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그래픽 14">
                <a:extLst>
                  <a:ext uri="{FF2B5EF4-FFF2-40B4-BE49-F238E27FC236}">
                    <a16:creationId xmlns:a16="http://schemas.microsoft.com/office/drawing/2014/main" id="{FC36DA9A-4D0C-48F9-9BF8-4A01BBD82324}"/>
                  </a:ext>
                </a:extLst>
              </p:cNvPr>
              <p:cNvGrpSpPr/>
              <p:nvPr/>
            </p:nvGrpSpPr>
            <p:grpSpPr>
              <a:xfrm>
                <a:off x="5854949" y="1607738"/>
                <a:ext cx="476250" cy="600075"/>
                <a:chOff x="4333875" y="3128962"/>
                <a:chExt cx="476250" cy="600075"/>
              </a:xfrm>
              <a:solidFill>
                <a:schemeClr val="accent1"/>
              </a:solidFill>
            </p:grpSpPr>
            <p:sp>
              <p:nvSpPr>
                <p:cNvPr id="21" name="자유형: 도형 20">
                  <a:extLst>
                    <a:ext uri="{FF2B5EF4-FFF2-40B4-BE49-F238E27FC236}">
                      <a16:creationId xmlns:a16="http://schemas.microsoft.com/office/drawing/2014/main" id="{E175EA1E-BF9D-4802-8926-996EBCEE53D6}"/>
                    </a:ext>
                  </a:extLst>
                </p:cNvPr>
                <p:cNvSpPr/>
                <p:nvPr/>
              </p:nvSpPr>
              <p:spPr>
                <a:xfrm>
                  <a:off x="4336256" y="3340893"/>
                  <a:ext cx="104775" cy="200025"/>
                </a:xfrm>
                <a:custGeom>
                  <a:avLst/>
                  <a:gdLst>
                    <a:gd name="connsiteX0" fmla="*/ 16669 w 104775"/>
                    <a:gd name="connsiteY0" fmla="*/ 166211 h 200025"/>
                    <a:gd name="connsiteX1" fmla="*/ 18574 w 104775"/>
                    <a:gd name="connsiteY1" fmla="*/ 166211 h 200025"/>
                    <a:gd name="connsiteX2" fmla="*/ 20479 w 104775"/>
                    <a:gd name="connsiteY2" fmla="*/ 166211 h 200025"/>
                    <a:gd name="connsiteX3" fmla="*/ 30004 w 104775"/>
                    <a:gd name="connsiteY3" fmla="*/ 156686 h 200025"/>
                    <a:gd name="connsiteX4" fmla="*/ 30004 w 104775"/>
                    <a:gd name="connsiteY4" fmla="*/ 98584 h 200025"/>
                    <a:gd name="connsiteX5" fmla="*/ 62389 w 104775"/>
                    <a:gd name="connsiteY5" fmla="*/ 47149 h 200025"/>
                    <a:gd name="connsiteX6" fmla="*/ 47149 w 104775"/>
                    <a:gd name="connsiteY6" fmla="*/ 98584 h 200025"/>
                    <a:gd name="connsiteX7" fmla="*/ 47149 w 104775"/>
                    <a:gd name="connsiteY7" fmla="*/ 191929 h 200025"/>
                    <a:gd name="connsiteX8" fmla="*/ 56674 w 104775"/>
                    <a:gd name="connsiteY8" fmla="*/ 201454 h 200025"/>
                    <a:gd name="connsiteX9" fmla="*/ 58579 w 104775"/>
                    <a:gd name="connsiteY9" fmla="*/ 201454 h 200025"/>
                    <a:gd name="connsiteX10" fmla="*/ 60484 w 104775"/>
                    <a:gd name="connsiteY10" fmla="*/ 201454 h 200025"/>
                    <a:gd name="connsiteX11" fmla="*/ 70009 w 104775"/>
                    <a:gd name="connsiteY11" fmla="*/ 191929 h 200025"/>
                    <a:gd name="connsiteX12" fmla="*/ 70009 w 104775"/>
                    <a:gd name="connsiteY12" fmla="*/ 98584 h 200025"/>
                    <a:gd name="connsiteX13" fmla="*/ 95726 w 104775"/>
                    <a:gd name="connsiteY13" fmla="*/ 40481 h 200025"/>
                    <a:gd name="connsiteX14" fmla="*/ 100489 w 104775"/>
                    <a:gd name="connsiteY14" fmla="*/ 7144 h 200025"/>
                    <a:gd name="connsiteX15" fmla="*/ 7144 w 104775"/>
                    <a:gd name="connsiteY15" fmla="*/ 97631 h 200025"/>
                    <a:gd name="connsiteX16" fmla="*/ 7144 w 104775"/>
                    <a:gd name="connsiteY16" fmla="*/ 155734 h 200025"/>
                    <a:gd name="connsiteX17" fmla="*/ 16669 w 104775"/>
                    <a:gd name="connsiteY17" fmla="*/ 166211 h 20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4775" h="200025">
                      <a:moveTo>
                        <a:pt x="16669" y="166211"/>
                      </a:moveTo>
                      <a:cubicBezTo>
                        <a:pt x="17621" y="166211"/>
                        <a:pt x="17621" y="166211"/>
                        <a:pt x="18574" y="166211"/>
                      </a:cubicBezTo>
                      <a:cubicBezTo>
                        <a:pt x="19526" y="166211"/>
                        <a:pt x="19526" y="166211"/>
                        <a:pt x="20479" y="166211"/>
                      </a:cubicBezTo>
                      <a:cubicBezTo>
                        <a:pt x="26194" y="166211"/>
                        <a:pt x="30004" y="161449"/>
                        <a:pt x="30004" y="156686"/>
                      </a:cubicBezTo>
                      <a:lnTo>
                        <a:pt x="30004" y="98584"/>
                      </a:lnTo>
                      <a:cubicBezTo>
                        <a:pt x="30004" y="78581"/>
                        <a:pt x="42386" y="60484"/>
                        <a:pt x="62389" y="47149"/>
                      </a:cubicBezTo>
                      <a:cubicBezTo>
                        <a:pt x="52864" y="62389"/>
                        <a:pt x="47149" y="79534"/>
                        <a:pt x="47149" y="98584"/>
                      </a:cubicBezTo>
                      <a:lnTo>
                        <a:pt x="47149" y="191929"/>
                      </a:lnTo>
                      <a:cubicBezTo>
                        <a:pt x="47149" y="197644"/>
                        <a:pt x="51911" y="201454"/>
                        <a:pt x="56674" y="201454"/>
                      </a:cubicBezTo>
                      <a:cubicBezTo>
                        <a:pt x="57626" y="201454"/>
                        <a:pt x="57626" y="201454"/>
                        <a:pt x="58579" y="201454"/>
                      </a:cubicBezTo>
                      <a:cubicBezTo>
                        <a:pt x="59531" y="201454"/>
                        <a:pt x="59531" y="201454"/>
                        <a:pt x="60484" y="201454"/>
                      </a:cubicBezTo>
                      <a:cubicBezTo>
                        <a:pt x="66199" y="201454"/>
                        <a:pt x="70009" y="196691"/>
                        <a:pt x="70009" y="191929"/>
                      </a:cubicBezTo>
                      <a:lnTo>
                        <a:pt x="70009" y="98584"/>
                      </a:lnTo>
                      <a:cubicBezTo>
                        <a:pt x="70009" y="75724"/>
                        <a:pt x="80486" y="54769"/>
                        <a:pt x="95726" y="40481"/>
                      </a:cubicBezTo>
                      <a:cubicBezTo>
                        <a:pt x="95726" y="26194"/>
                        <a:pt x="98584" y="16669"/>
                        <a:pt x="100489" y="7144"/>
                      </a:cubicBezTo>
                      <a:cubicBezTo>
                        <a:pt x="52864" y="20479"/>
                        <a:pt x="7144" y="52864"/>
                        <a:pt x="7144" y="97631"/>
                      </a:cubicBezTo>
                      <a:lnTo>
                        <a:pt x="7144" y="155734"/>
                      </a:lnTo>
                      <a:cubicBezTo>
                        <a:pt x="7144" y="162401"/>
                        <a:pt x="11906" y="166211"/>
                        <a:pt x="16669" y="16621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3" name="자유형: 도형 22">
                  <a:extLst>
                    <a:ext uri="{FF2B5EF4-FFF2-40B4-BE49-F238E27FC236}">
                      <a16:creationId xmlns:a16="http://schemas.microsoft.com/office/drawing/2014/main" id="{DCAA7E9D-3126-4F23-B1B3-4A00312A1437}"/>
                    </a:ext>
                  </a:extLst>
                </p:cNvPr>
                <p:cNvSpPr/>
                <p:nvPr/>
              </p:nvSpPr>
              <p:spPr>
                <a:xfrm>
                  <a:off x="4420202" y="3175096"/>
                  <a:ext cx="209550" cy="381000"/>
                </a:xfrm>
                <a:custGeom>
                  <a:avLst/>
                  <a:gdLst>
                    <a:gd name="connsiteX0" fmla="*/ 8923 w 209550"/>
                    <a:gd name="connsiteY0" fmla="*/ 332961 h 381000"/>
                    <a:gd name="connsiteX1" fmla="*/ 87028 w 209550"/>
                    <a:gd name="connsiteY1" fmla="*/ 375823 h 381000"/>
                    <a:gd name="connsiteX2" fmla="*/ 87028 w 209550"/>
                    <a:gd name="connsiteY2" fmla="*/ 375823 h 381000"/>
                    <a:gd name="connsiteX3" fmla="*/ 208948 w 209550"/>
                    <a:gd name="connsiteY3" fmla="*/ 205326 h 381000"/>
                    <a:gd name="connsiteX4" fmla="*/ 85123 w 209550"/>
                    <a:gd name="connsiteY4" fmla="*/ 7206 h 381000"/>
                    <a:gd name="connsiteX5" fmla="*/ 26068 w 209550"/>
                    <a:gd name="connsiteY5" fmla="*/ 122458 h 381000"/>
                    <a:gd name="connsiteX6" fmla="*/ 32736 w 209550"/>
                    <a:gd name="connsiteY6" fmla="*/ 151033 h 381000"/>
                    <a:gd name="connsiteX7" fmla="*/ 27973 w 209550"/>
                    <a:gd name="connsiteY7" fmla="*/ 248188 h 381000"/>
                    <a:gd name="connsiteX8" fmla="*/ 8923 w 209550"/>
                    <a:gd name="connsiteY8" fmla="*/ 332961 h 381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9550" h="381000">
                      <a:moveTo>
                        <a:pt x="8923" y="332961"/>
                      </a:moveTo>
                      <a:cubicBezTo>
                        <a:pt x="14638" y="355821"/>
                        <a:pt x="35593" y="374871"/>
                        <a:pt x="87028" y="375823"/>
                      </a:cubicBezTo>
                      <a:lnTo>
                        <a:pt x="87028" y="375823"/>
                      </a:lnTo>
                      <a:cubicBezTo>
                        <a:pt x="152751" y="372014"/>
                        <a:pt x="200376" y="274859"/>
                        <a:pt x="208948" y="205326"/>
                      </a:cubicBezTo>
                      <a:cubicBezTo>
                        <a:pt x="222283" y="104361"/>
                        <a:pt x="147988" y="11968"/>
                        <a:pt x="85123" y="7206"/>
                      </a:cubicBezTo>
                      <a:cubicBezTo>
                        <a:pt x="37498" y="5301"/>
                        <a:pt x="-1554" y="47211"/>
                        <a:pt x="26068" y="122458"/>
                      </a:cubicBezTo>
                      <a:cubicBezTo>
                        <a:pt x="34641" y="142461"/>
                        <a:pt x="41308" y="131031"/>
                        <a:pt x="32736" y="151033"/>
                      </a:cubicBezTo>
                      <a:cubicBezTo>
                        <a:pt x="8923" y="211993"/>
                        <a:pt x="30831" y="239616"/>
                        <a:pt x="27973" y="248188"/>
                      </a:cubicBezTo>
                      <a:cubicBezTo>
                        <a:pt x="15591" y="273906"/>
                        <a:pt x="2256" y="305339"/>
                        <a:pt x="8923" y="33296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7" name="자유형: 도형 26">
                  <a:extLst>
                    <a:ext uri="{FF2B5EF4-FFF2-40B4-BE49-F238E27FC236}">
                      <a16:creationId xmlns:a16="http://schemas.microsoft.com/office/drawing/2014/main" id="{92685931-FBF0-4B79-BE6C-F17F59458880}"/>
                    </a:ext>
                  </a:extLst>
                </p:cNvPr>
                <p:cNvSpPr/>
                <p:nvPr/>
              </p:nvSpPr>
              <p:spPr>
                <a:xfrm>
                  <a:off x="4655344" y="3198971"/>
                  <a:ext cx="152400" cy="66675"/>
                </a:xfrm>
                <a:custGeom>
                  <a:avLst/>
                  <a:gdLst>
                    <a:gd name="connsiteX0" fmla="*/ 16669 w 152400"/>
                    <a:gd name="connsiteY0" fmla="*/ 7144 h 66675"/>
                    <a:gd name="connsiteX1" fmla="*/ 7144 w 152400"/>
                    <a:gd name="connsiteY1" fmla="*/ 16669 h 66675"/>
                    <a:gd name="connsiteX2" fmla="*/ 7144 w 152400"/>
                    <a:gd name="connsiteY2" fmla="*/ 58579 h 66675"/>
                    <a:gd name="connsiteX3" fmla="*/ 16669 w 152400"/>
                    <a:gd name="connsiteY3" fmla="*/ 68104 h 66675"/>
                    <a:gd name="connsiteX4" fmla="*/ 135731 w 152400"/>
                    <a:gd name="connsiteY4" fmla="*/ 68104 h 66675"/>
                    <a:gd name="connsiteX5" fmla="*/ 145256 w 152400"/>
                    <a:gd name="connsiteY5" fmla="*/ 58579 h 66675"/>
                    <a:gd name="connsiteX6" fmla="*/ 145256 w 152400"/>
                    <a:gd name="connsiteY6" fmla="*/ 16669 h 66675"/>
                    <a:gd name="connsiteX7" fmla="*/ 135731 w 152400"/>
                    <a:gd name="connsiteY7" fmla="*/ 7144 h 66675"/>
                    <a:gd name="connsiteX8" fmla="*/ 16669 w 152400"/>
                    <a:gd name="connsiteY8" fmla="*/ 7144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400" h="66675">
                      <a:moveTo>
                        <a:pt x="16669" y="7144"/>
                      </a:moveTo>
                      <a:cubicBezTo>
                        <a:pt x="10954" y="7144"/>
                        <a:pt x="7144" y="11906"/>
                        <a:pt x="7144" y="16669"/>
                      </a:cubicBezTo>
                      <a:lnTo>
                        <a:pt x="7144" y="58579"/>
                      </a:lnTo>
                      <a:cubicBezTo>
                        <a:pt x="7144" y="64294"/>
                        <a:pt x="11906" y="68104"/>
                        <a:pt x="16669" y="68104"/>
                      </a:cubicBezTo>
                      <a:lnTo>
                        <a:pt x="135731" y="68104"/>
                      </a:lnTo>
                      <a:cubicBezTo>
                        <a:pt x="141446" y="68104"/>
                        <a:pt x="145256" y="63341"/>
                        <a:pt x="145256" y="58579"/>
                      </a:cubicBezTo>
                      <a:lnTo>
                        <a:pt x="145256" y="16669"/>
                      </a:lnTo>
                      <a:cubicBezTo>
                        <a:pt x="145256" y="10954"/>
                        <a:pt x="140494" y="7144"/>
                        <a:pt x="135731" y="7144"/>
                      </a:cubicBezTo>
                      <a:lnTo>
                        <a:pt x="16669" y="714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8" name="자유형: 도형 27">
                  <a:extLst>
                    <a:ext uri="{FF2B5EF4-FFF2-40B4-BE49-F238E27FC236}">
                      <a16:creationId xmlns:a16="http://schemas.microsoft.com/office/drawing/2014/main" id="{55C32365-EEF9-4C20-AA96-02CA104D5FCE}"/>
                    </a:ext>
                  </a:extLst>
                </p:cNvPr>
                <p:cNvSpPr/>
                <p:nvPr/>
              </p:nvSpPr>
              <p:spPr>
                <a:xfrm>
                  <a:off x="4668679" y="3270408"/>
                  <a:ext cx="123825" cy="285750"/>
                </a:xfrm>
                <a:custGeom>
                  <a:avLst/>
                  <a:gdLst>
                    <a:gd name="connsiteX0" fmla="*/ 62389 w 123825"/>
                    <a:gd name="connsiteY0" fmla="*/ 280511 h 285750"/>
                    <a:gd name="connsiteX1" fmla="*/ 117634 w 123825"/>
                    <a:gd name="connsiteY1" fmla="*/ 225266 h 285750"/>
                    <a:gd name="connsiteX2" fmla="*/ 117634 w 123825"/>
                    <a:gd name="connsiteY2" fmla="*/ 7144 h 285750"/>
                    <a:gd name="connsiteX3" fmla="*/ 7144 w 123825"/>
                    <a:gd name="connsiteY3" fmla="*/ 7144 h 285750"/>
                    <a:gd name="connsiteX4" fmla="*/ 7144 w 123825"/>
                    <a:gd name="connsiteY4" fmla="*/ 225266 h 285750"/>
                    <a:gd name="connsiteX5" fmla="*/ 62389 w 123825"/>
                    <a:gd name="connsiteY5" fmla="*/ 280511 h 285750"/>
                    <a:gd name="connsiteX6" fmla="*/ 36671 w 123825"/>
                    <a:gd name="connsiteY6" fmla="*/ 252889 h 285750"/>
                    <a:gd name="connsiteX7" fmla="*/ 29051 w 123825"/>
                    <a:gd name="connsiteY7" fmla="*/ 245269 h 285750"/>
                    <a:gd name="connsiteX8" fmla="*/ 36671 w 123825"/>
                    <a:gd name="connsiteY8" fmla="*/ 237649 h 285750"/>
                    <a:gd name="connsiteX9" fmla="*/ 44291 w 123825"/>
                    <a:gd name="connsiteY9" fmla="*/ 245269 h 285750"/>
                    <a:gd name="connsiteX10" fmla="*/ 36671 w 123825"/>
                    <a:gd name="connsiteY10" fmla="*/ 252889 h 285750"/>
                    <a:gd name="connsiteX11" fmla="*/ 72866 w 123825"/>
                    <a:gd name="connsiteY11" fmla="*/ 254794 h 285750"/>
                    <a:gd name="connsiteX12" fmla="*/ 57626 w 123825"/>
                    <a:gd name="connsiteY12" fmla="*/ 239554 h 285750"/>
                    <a:gd name="connsiteX13" fmla="*/ 72866 w 123825"/>
                    <a:gd name="connsiteY13" fmla="*/ 224314 h 285750"/>
                    <a:gd name="connsiteX14" fmla="*/ 88106 w 123825"/>
                    <a:gd name="connsiteY14" fmla="*/ 239554 h 285750"/>
                    <a:gd name="connsiteX15" fmla="*/ 72866 w 123825"/>
                    <a:gd name="connsiteY15" fmla="*/ 254794 h 285750"/>
                    <a:gd name="connsiteX16" fmla="*/ 84296 w 123825"/>
                    <a:gd name="connsiteY16" fmla="*/ 188119 h 285750"/>
                    <a:gd name="connsiteX17" fmla="*/ 91916 w 123825"/>
                    <a:gd name="connsiteY17" fmla="*/ 180499 h 285750"/>
                    <a:gd name="connsiteX18" fmla="*/ 99536 w 123825"/>
                    <a:gd name="connsiteY18" fmla="*/ 188119 h 285750"/>
                    <a:gd name="connsiteX19" fmla="*/ 91916 w 123825"/>
                    <a:gd name="connsiteY19" fmla="*/ 195739 h 285750"/>
                    <a:gd name="connsiteX20" fmla="*/ 84296 w 123825"/>
                    <a:gd name="connsiteY20" fmla="*/ 188119 h 285750"/>
                    <a:gd name="connsiteX21" fmla="*/ 94774 w 123825"/>
                    <a:gd name="connsiteY21" fmla="*/ 225266 h 285750"/>
                    <a:gd name="connsiteX22" fmla="*/ 87154 w 123825"/>
                    <a:gd name="connsiteY22" fmla="*/ 217646 h 285750"/>
                    <a:gd name="connsiteX23" fmla="*/ 94774 w 123825"/>
                    <a:gd name="connsiteY23" fmla="*/ 210026 h 285750"/>
                    <a:gd name="connsiteX24" fmla="*/ 102394 w 123825"/>
                    <a:gd name="connsiteY24" fmla="*/ 217646 h 285750"/>
                    <a:gd name="connsiteX25" fmla="*/ 94774 w 123825"/>
                    <a:gd name="connsiteY25" fmla="*/ 225266 h 285750"/>
                    <a:gd name="connsiteX26" fmla="*/ 94774 w 123825"/>
                    <a:gd name="connsiteY26" fmla="*/ 138589 h 285750"/>
                    <a:gd name="connsiteX27" fmla="*/ 110014 w 123825"/>
                    <a:gd name="connsiteY27" fmla="*/ 153829 h 285750"/>
                    <a:gd name="connsiteX28" fmla="*/ 94774 w 123825"/>
                    <a:gd name="connsiteY28" fmla="*/ 169069 h 285750"/>
                    <a:gd name="connsiteX29" fmla="*/ 79534 w 123825"/>
                    <a:gd name="connsiteY29" fmla="*/ 153829 h 285750"/>
                    <a:gd name="connsiteX30" fmla="*/ 94774 w 123825"/>
                    <a:gd name="connsiteY30" fmla="*/ 138589 h 285750"/>
                    <a:gd name="connsiteX31" fmla="*/ 76676 w 123825"/>
                    <a:gd name="connsiteY31" fmla="*/ 203359 h 285750"/>
                    <a:gd name="connsiteX32" fmla="*/ 69056 w 123825"/>
                    <a:gd name="connsiteY32" fmla="*/ 210979 h 285750"/>
                    <a:gd name="connsiteX33" fmla="*/ 61436 w 123825"/>
                    <a:gd name="connsiteY33" fmla="*/ 203359 h 285750"/>
                    <a:gd name="connsiteX34" fmla="*/ 69056 w 123825"/>
                    <a:gd name="connsiteY34" fmla="*/ 195739 h 285750"/>
                    <a:gd name="connsiteX35" fmla="*/ 76676 w 123825"/>
                    <a:gd name="connsiteY35" fmla="*/ 203359 h 285750"/>
                    <a:gd name="connsiteX36" fmla="*/ 65246 w 123825"/>
                    <a:gd name="connsiteY36" fmla="*/ 152876 h 285750"/>
                    <a:gd name="connsiteX37" fmla="*/ 72866 w 123825"/>
                    <a:gd name="connsiteY37" fmla="*/ 160496 h 285750"/>
                    <a:gd name="connsiteX38" fmla="*/ 65246 w 123825"/>
                    <a:gd name="connsiteY38" fmla="*/ 168116 h 285750"/>
                    <a:gd name="connsiteX39" fmla="*/ 57626 w 123825"/>
                    <a:gd name="connsiteY39" fmla="*/ 160496 h 285750"/>
                    <a:gd name="connsiteX40" fmla="*/ 65246 w 123825"/>
                    <a:gd name="connsiteY40" fmla="*/ 152876 h 285750"/>
                    <a:gd name="connsiteX41" fmla="*/ 36671 w 123825"/>
                    <a:gd name="connsiteY41" fmla="*/ 119539 h 285750"/>
                    <a:gd name="connsiteX42" fmla="*/ 51911 w 123825"/>
                    <a:gd name="connsiteY42" fmla="*/ 134779 h 285750"/>
                    <a:gd name="connsiteX43" fmla="*/ 36671 w 123825"/>
                    <a:gd name="connsiteY43" fmla="*/ 150019 h 285750"/>
                    <a:gd name="connsiteX44" fmla="*/ 21431 w 123825"/>
                    <a:gd name="connsiteY44" fmla="*/ 134779 h 285750"/>
                    <a:gd name="connsiteX45" fmla="*/ 36671 w 123825"/>
                    <a:gd name="connsiteY45" fmla="*/ 119539 h 285750"/>
                    <a:gd name="connsiteX46" fmla="*/ 47149 w 123825"/>
                    <a:gd name="connsiteY46" fmla="*/ 175736 h 285750"/>
                    <a:gd name="connsiteX47" fmla="*/ 39529 w 123825"/>
                    <a:gd name="connsiteY47" fmla="*/ 183356 h 285750"/>
                    <a:gd name="connsiteX48" fmla="*/ 31909 w 123825"/>
                    <a:gd name="connsiteY48" fmla="*/ 175736 h 285750"/>
                    <a:gd name="connsiteX49" fmla="*/ 39529 w 123825"/>
                    <a:gd name="connsiteY49" fmla="*/ 168116 h 285750"/>
                    <a:gd name="connsiteX50" fmla="*/ 47149 w 123825"/>
                    <a:gd name="connsiteY50" fmla="*/ 175736 h 285750"/>
                    <a:gd name="connsiteX51" fmla="*/ 15716 w 123825"/>
                    <a:gd name="connsiteY51" fmla="*/ 210026 h 285750"/>
                    <a:gd name="connsiteX52" fmla="*/ 30956 w 123825"/>
                    <a:gd name="connsiteY52" fmla="*/ 194786 h 285750"/>
                    <a:gd name="connsiteX53" fmla="*/ 46196 w 123825"/>
                    <a:gd name="connsiteY53" fmla="*/ 210026 h 285750"/>
                    <a:gd name="connsiteX54" fmla="*/ 30956 w 123825"/>
                    <a:gd name="connsiteY54" fmla="*/ 225266 h 285750"/>
                    <a:gd name="connsiteX55" fmla="*/ 15716 w 123825"/>
                    <a:gd name="connsiteY55" fmla="*/ 210026 h 28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123825" h="285750">
                      <a:moveTo>
                        <a:pt x="62389" y="280511"/>
                      </a:moveTo>
                      <a:cubicBezTo>
                        <a:pt x="92869" y="280511"/>
                        <a:pt x="117634" y="255746"/>
                        <a:pt x="117634" y="225266"/>
                      </a:cubicBezTo>
                      <a:lnTo>
                        <a:pt x="117634" y="7144"/>
                      </a:lnTo>
                      <a:lnTo>
                        <a:pt x="7144" y="7144"/>
                      </a:lnTo>
                      <a:lnTo>
                        <a:pt x="7144" y="225266"/>
                      </a:lnTo>
                      <a:cubicBezTo>
                        <a:pt x="7144" y="255746"/>
                        <a:pt x="31909" y="280511"/>
                        <a:pt x="62389" y="280511"/>
                      </a:cubicBezTo>
                      <a:close/>
                      <a:moveTo>
                        <a:pt x="36671" y="252889"/>
                      </a:moveTo>
                      <a:cubicBezTo>
                        <a:pt x="31909" y="252889"/>
                        <a:pt x="29051" y="249079"/>
                        <a:pt x="29051" y="245269"/>
                      </a:cubicBezTo>
                      <a:cubicBezTo>
                        <a:pt x="29051" y="240506"/>
                        <a:pt x="32861" y="237649"/>
                        <a:pt x="36671" y="237649"/>
                      </a:cubicBezTo>
                      <a:cubicBezTo>
                        <a:pt x="41434" y="237649"/>
                        <a:pt x="44291" y="241459"/>
                        <a:pt x="44291" y="245269"/>
                      </a:cubicBezTo>
                      <a:cubicBezTo>
                        <a:pt x="44291" y="249079"/>
                        <a:pt x="41434" y="252889"/>
                        <a:pt x="36671" y="252889"/>
                      </a:cubicBezTo>
                      <a:close/>
                      <a:moveTo>
                        <a:pt x="72866" y="254794"/>
                      </a:moveTo>
                      <a:cubicBezTo>
                        <a:pt x="64294" y="254794"/>
                        <a:pt x="57626" y="248126"/>
                        <a:pt x="57626" y="239554"/>
                      </a:cubicBezTo>
                      <a:cubicBezTo>
                        <a:pt x="57626" y="230981"/>
                        <a:pt x="64294" y="224314"/>
                        <a:pt x="72866" y="224314"/>
                      </a:cubicBezTo>
                      <a:cubicBezTo>
                        <a:pt x="81439" y="224314"/>
                        <a:pt x="88106" y="230981"/>
                        <a:pt x="88106" y="239554"/>
                      </a:cubicBezTo>
                      <a:cubicBezTo>
                        <a:pt x="88106" y="248126"/>
                        <a:pt x="81439" y="254794"/>
                        <a:pt x="72866" y="254794"/>
                      </a:cubicBezTo>
                      <a:close/>
                      <a:moveTo>
                        <a:pt x="84296" y="188119"/>
                      </a:moveTo>
                      <a:cubicBezTo>
                        <a:pt x="84296" y="183356"/>
                        <a:pt x="88106" y="180499"/>
                        <a:pt x="91916" y="180499"/>
                      </a:cubicBezTo>
                      <a:cubicBezTo>
                        <a:pt x="96679" y="180499"/>
                        <a:pt x="99536" y="184309"/>
                        <a:pt x="99536" y="188119"/>
                      </a:cubicBezTo>
                      <a:cubicBezTo>
                        <a:pt x="99536" y="192881"/>
                        <a:pt x="95726" y="195739"/>
                        <a:pt x="91916" y="195739"/>
                      </a:cubicBezTo>
                      <a:cubicBezTo>
                        <a:pt x="87154" y="195739"/>
                        <a:pt x="84296" y="192881"/>
                        <a:pt x="84296" y="188119"/>
                      </a:cubicBezTo>
                      <a:close/>
                      <a:moveTo>
                        <a:pt x="94774" y="225266"/>
                      </a:moveTo>
                      <a:cubicBezTo>
                        <a:pt x="90011" y="225266"/>
                        <a:pt x="87154" y="221456"/>
                        <a:pt x="87154" y="217646"/>
                      </a:cubicBezTo>
                      <a:cubicBezTo>
                        <a:pt x="87154" y="212884"/>
                        <a:pt x="90964" y="210026"/>
                        <a:pt x="94774" y="210026"/>
                      </a:cubicBezTo>
                      <a:cubicBezTo>
                        <a:pt x="99536" y="210026"/>
                        <a:pt x="102394" y="213836"/>
                        <a:pt x="102394" y="217646"/>
                      </a:cubicBezTo>
                      <a:cubicBezTo>
                        <a:pt x="102394" y="221456"/>
                        <a:pt x="99536" y="225266"/>
                        <a:pt x="94774" y="225266"/>
                      </a:cubicBezTo>
                      <a:close/>
                      <a:moveTo>
                        <a:pt x="94774" y="138589"/>
                      </a:moveTo>
                      <a:cubicBezTo>
                        <a:pt x="103346" y="138589"/>
                        <a:pt x="110014" y="145256"/>
                        <a:pt x="110014" y="153829"/>
                      </a:cubicBezTo>
                      <a:cubicBezTo>
                        <a:pt x="110014" y="162401"/>
                        <a:pt x="103346" y="169069"/>
                        <a:pt x="94774" y="169069"/>
                      </a:cubicBezTo>
                      <a:cubicBezTo>
                        <a:pt x="86201" y="169069"/>
                        <a:pt x="79534" y="162401"/>
                        <a:pt x="79534" y="153829"/>
                      </a:cubicBezTo>
                      <a:cubicBezTo>
                        <a:pt x="80486" y="145256"/>
                        <a:pt x="87154" y="138589"/>
                        <a:pt x="94774" y="138589"/>
                      </a:cubicBezTo>
                      <a:close/>
                      <a:moveTo>
                        <a:pt x="76676" y="203359"/>
                      </a:moveTo>
                      <a:cubicBezTo>
                        <a:pt x="76676" y="208121"/>
                        <a:pt x="72866" y="210979"/>
                        <a:pt x="69056" y="210979"/>
                      </a:cubicBezTo>
                      <a:cubicBezTo>
                        <a:pt x="64294" y="210979"/>
                        <a:pt x="61436" y="207169"/>
                        <a:pt x="61436" y="203359"/>
                      </a:cubicBezTo>
                      <a:cubicBezTo>
                        <a:pt x="61436" y="198596"/>
                        <a:pt x="65246" y="195739"/>
                        <a:pt x="69056" y="195739"/>
                      </a:cubicBezTo>
                      <a:cubicBezTo>
                        <a:pt x="72866" y="195739"/>
                        <a:pt x="76676" y="199549"/>
                        <a:pt x="76676" y="203359"/>
                      </a:cubicBezTo>
                      <a:close/>
                      <a:moveTo>
                        <a:pt x="65246" y="152876"/>
                      </a:moveTo>
                      <a:cubicBezTo>
                        <a:pt x="70009" y="152876"/>
                        <a:pt x="72866" y="156686"/>
                        <a:pt x="72866" y="160496"/>
                      </a:cubicBezTo>
                      <a:cubicBezTo>
                        <a:pt x="72866" y="165259"/>
                        <a:pt x="69056" y="168116"/>
                        <a:pt x="65246" y="168116"/>
                      </a:cubicBezTo>
                      <a:cubicBezTo>
                        <a:pt x="61436" y="168116"/>
                        <a:pt x="57626" y="164306"/>
                        <a:pt x="57626" y="160496"/>
                      </a:cubicBezTo>
                      <a:cubicBezTo>
                        <a:pt x="56674" y="156686"/>
                        <a:pt x="60484" y="152876"/>
                        <a:pt x="65246" y="152876"/>
                      </a:cubicBezTo>
                      <a:close/>
                      <a:moveTo>
                        <a:pt x="36671" y="119539"/>
                      </a:moveTo>
                      <a:cubicBezTo>
                        <a:pt x="45244" y="119539"/>
                        <a:pt x="51911" y="126206"/>
                        <a:pt x="51911" y="134779"/>
                      </a:cubicBezTo>
                      <a:cubicBezTo>
                        <a:pt x="51911" y="143351"/>
                        <a:pt x="45244" y="150019"/>
                        <a:pt x="36671" y="150019"/>
                      </a:cubicBezTo>
                      <a:cubicBezTo>
                        <a:pt x="28099" y="150019"/>
                        <a:pt x="21431" y="143351"/>
                        <a:pt x="21431" y="134779"/>
                      </a:cubicBezTo>
                      <a:cubicBezTo>
                        <a:pt x="22384" y="125254"/>
                        <a:pt x="29051" y="118586"/>
                        <a:pt x="36671" y="119539"/>
                      </a:cubicBezTo>
                      <a:close/>
                      <a:moveTo>
                        <a:pt x="47149" y="175736"/>
                      </a:moveTo>
                      <a:cubicBezTo>
                        <a:pt x="47149" y="180499"/>
                        <a:pt x="43339" y="183356"/>
                        <a:pt x="39529" y="183356"/>
                      </a:cubicBezTo>
                      <a:cubicBezTo>
                        <a:pt x="35719" y="183356"/>
                        <a:pt x="31909" y="179546"/>
                        <a:pt x="31909" y="175736"/>
                      </a:cubicBezTo>
                      <a:cubicBezTo>
                        <a:pt x="31909" y="170974"/>
                        <a:pt x="35719" y="168116"/>
                        <a:pt x="39529" y="168116"/>
                      </a:cubicBezTo>
                      <a:cubicBezTo>
                        <a:pt x="43339" y="168116"/>
                        <a:pt x="47149" y="171926"/>
                        <a:pt x="47149" y="175736"/>
                      </a:cubicBezTo>
                      <a:close/>
                      <a:moveTo>
                        <a:pt x="15716" y="210026"/>
                      </a:moveTo>
                      <a:cubicBezTo>
                        <a:pt x="15716" y="201454"/>
                        <a:pt x="22384" y="194786"/>
                        <a:pt x="30956" y="194786"/>
                      </a:cubicBezTo>
                      <a:cubicBezTo>
                        <a:pt x="39529" y="194786"/>
                        <a:pt x="46196" y="201454"/>
                        <a:pt x="46196" y="210026"/>
                      </a:cubicBezTo>
                      <a:cubicBezTo>
                        <a:pt x="46196" y="218599"/>
                        <a:pt x="39529" y="225266"/>
                        <a:pt x="30956" y="225266"/>
                      </a:cubicBezTo>
                      <a:cubicBezTo>
                        <a:pt x="22384" y="225266"/>
                        <a:pt x="15716" y="218599"/>
                        <a:pt x="15716" y="21002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FF3DA536-4389-4C1C-8BA8-3E0E129E90E0}"/>
                </a:ext>
              </a:extLst>
            </p:cNvPr>
            <p:cNvGrpSpPr/>
            <p:nvPr/>
          </p:nvGrpSpPr>
          <p:grpSpPr>
            <a:xfrm>
              <a:off x="6934721" y="2317193"/>
              <a:ext cx="1569659" cy="1683866"/>
              <a:chOff x="7024880" y="2239414"/>
              <a:chExt cx="1569659" cy="1683866"/>
            </a:xfrm>
          </p:grpSpPr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A2C0DCC6-371D-4FC6-B9E2-B1E41691AB0D}"/>
                  </a:ext>
                </a:extLst>
              </p:cNvPr>
              <p:cNvSpPr/>
              <p:nvPr/>
            </p:nvSpPr>
            <p:spPr>
              <a:xfrm>
                <a:off x="7024880" y="2353621"/>
                <a:ext cx="1569659" cy="1569659"/>
              </a:xfrm>
              <a:prstGeom prst="ellipse">
                <a:avLst/>
              </a:prstGeom>
              <a:solidFill>
                <a:schemeClr val="bg1"/>
              </a:solidFill>
              <a:ln w="47625">
                <a:solidFill>
                  <a:schemeClr val="accent1"/>
                </a:solidFill>
              </a:ln>
              <a:effectLst>
                <a:outerShdw blurRad="635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D32BF609-36AF-46F9-8413-38A72131DD59}"/>
                  </a:ext>
                </a:extLst>
              </p:cNvPr>
              <p:cNvSpPr/>
              <p:nvPr/>
            </p:nvSpPr>
            <p:spPr>
              <a:xfrm>
                <a:off x="7237276" y="3100608"/>
                <a:ext cx="114486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b="1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accent1">
                        <a:lumMod val="7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신장 이식을</a:t>
                </a:r>
                <a:endParaRPr lang="en-US" altLang="ko-KR" sz="16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 algn="ctr"/>
                <a:r>
                  <a:rPr lang="ko-KR" altLang="en-US" sz="16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accent1">
                        <a:lumMod val="7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받는 경우</a:t>
                </a:r>
              </a:p>
            </p:txBody>
          </p: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5525440D-AD30-4CFB-9409-402181206926}"/>
                  </a:ext>
                </a:extLst>
              </p:cNvPr>
              <p:cNvSpPr/>
              <p:nvPr/>
            </p:nvSpPr>
            <p:spPr>
              <a:xfrm>
                <a:off x="8156496" y="2239414"/>
                <a:ext cx="403806" cy="403806"/>
              </a:xfrm>
              <a:prstGeom prst="ellipse">
                <a:avLst/>
              </a:prstGeom>
              <a:solidFill>
                <a:schemeClr val="accent1">
                  <a:alpha val="3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46" name="그래픽 44">
                <a:extLst>
                  <a:ext uri="{FF2B5EF4-FFF2-40B4-BE49-F238E27FC236}">
                    <a16:creationId xmlns:a16="http://schemas.microsoft.com/office/drawing/2014/main" id="{A16278EE-1227-45FE-A6E6-B698E2595BD3}"/>
                  </a:ext>
                </a:extLst>
              </p:cNvPr>
              <p:cNvGrpSpPr/>
              <p:nvPr/>
            </p:nvGrpSpPr>
            <p:grpSpPr>
              <a:xfrm>
                <a:off x="7500856" y="2535386"/>
                <a:ext cx="568724" cy="714064"/>
                <a:chOff x="4143375" y="2890837"/>
                <a:chExt cx="857250" cy="1076325"/>
              </a:xfrm>
              <a:solidFill>
                <a:schemeClr val="accent1"/>
              </a:solidFill>
            </p:grpSpPr>
            <p:sp>
              <p:nvSpPr>
                <p:cNvPr id="47" name="자유형: 도형 46">
                  <a:extLst>
                    <a:ext uri="{FF2B5EF4-FFF2-40B4-BE49-F238E27FC236}">
                      <a16:creationId xmlns:a16="http://schemas.microsoft.com/office/drawing/2014/main" id="{27F7E92C-747A-41CD-B6A7-A995D96DA60C}"/>
                    </a:ext>
                  </a:extLst>
                </p:cNvPr>
                <p:cNvSpPr/>
                <p:nvPr/>
              </p:nvSpPr>
              <p:spPr>
                <a:xfrm>
                  <a:off x="4140203" y="2954654"/>
                  <a:ext cx="590550" cy="657225"/>
                </a:xfrm>
                <a:custGeom>
                  <a:avLst/>
                  <a:gdLst>
                    <a:gd name="connsiteX0" fmla="*/ 514969 w 590550"/>
                    <a:gd name="connsiteY0" fmla="*/ 555755 h 657225"/>
                    <a:gd name="connsiteX1" fmla="*/ 333327 w 590550"/>
                    <a:gd name="connsiteY1" fmla="*/ 620649 h 657225"/>
                    <a:gd name="connsiteX2" fmla="*/ 46015 w 590550"/>
                    <a:gd name="connsiteY2" fmla="*/ 333337 h 657225"/>
                    <a:gd name="connsiteX3" fmla="*/ 333327 w 590550"/>
                    <a:gd name="connsiteY3" fmla="*/ 46015 h 657225"/>
                    <a:gd name="connsiteX4" fmla="*/ 560022 w 590550"/>
                    <a:gd name="connsiteY4" fmla="*/ 157143 h 657225"/>
                    <a:gd name="connsiteX5" fmla="*/ 589236 w 590550"/>
                    <a:gd name="connsiteY5" fmla="*/ 131445 h 657225"/>
                    <a:gd name="connsiteX6" fmla="*/ 333337 w 590550"/>
                    <a:gd name="connsiteY6" fmla="*/ 7144 h 657225"/>
                    <a:gd name="connsiteX7" fmla="*/ 7144 w 590550"/>
                    <a:gd name="connsiteY7" fmla="*/ 333337 h 657225"/>
                    <a:gd name="connsiteX8" fmla="*/ 333337 w 590550"/>
                    <a:gd name="connsiteY8" fmla="*/ 659530 h 657225"/>
                    <a:gd name="connsiteX9" fmla="*/ 514969 w 590550"/>
                    <a:gd name="connsiteY9" fmla="*/ 604142 h 657225"/>
                    <a:gd name="connsiteX10" fmla="*/ 514969 w 590550"/>
                    <a:gd name="connsiteY10" fmla="*/ 555755 h 657225"/>
                    <a:gd name="connsiteX11" fmla="*/ 514969 w 590550"/>
                    <a:gd name="connsiteY11" fmla="*/ 555755 h 657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90550" h="657225">
                      <a:moveTo>
                        <a:pt x="514969" y="555755"/>
                      </a:moveTo>
                      <a:cubicBezTo>
                        <a:pt x="465430" y="596284"/>
                        <a:pt x="402184" y="620649"/>
                        <a:pt x="333327" y="620649"/>
                      </a:cubicBezTo>
                      <a:cubicBezTo>
                        <a:pt x="174908" y="620649"/>
                        <a:pt x="46015" y="491776"/>
                        <a:pt x="46015" y="333337"/>
                      </a:cubicBezTo>
                      <a:cubicBezTo>
                        <a:pt x="46015" y="174908"/>
                        <a:pt x="174908" y="46015"/>
                        <a:pt x="333327" y="46015"/>
                      </a:cubicBezTo>
                      <a:cubicBezTo>
                        <a:pt x="425396" y="46015"/>
                        <a:pt x="507416" y="89592"/>
                        <a:pt x="560022" y="157143"/>
                      </a:cubicBezTo>
                      <a:cubicBezTo>
                        <a:pt x="568890" y="147628"/>
                        <a:pt x="578663" y="139036"/>
                        <a:pt x="589236" y="131445"/>
                      </a:cubicBezTo>
                      <a:cubicBezTo>
                        <a:pt x="529466" y="55817"/>
                        <a:pt x="436988" y="7144"/>
                        <a:pt x="333337" y="7144"/>
                      </a:cubicBezTo>
                      <a:cubicBezTo>
                        <a:pt x="153467" y="7144"/>
                        <a:pt x="7144" y="153467"/>
                        <a:pt x="7144" y="333337"/>
                      </a:cubicBezTo>
                      <a:cubicBezTo>
                        <a:pt x="7144" y="513197"/>
                        <a:pt x="153467" y="659530"/>
                        <a:pt x="333337" y="659530"/>
                      </a:cubicBezTo>
                      <a:cubicBezTo>
                        <a:pt x="400536" y="659530"/>
                        <a:pt x="463029" y="639089"/>
                        <a:pt x="514969" y="604142"/>
                      </a:cubicBezTo>
                      <a:lnTo>
                        <a:pt x="514969" y="555755"/>
                      </a:lnTo>
                      <a:lnTo>
                        <a:pt x="514969" y="55575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48" name="자유형: 도형 47">
                  <a:extLst>
                    <a:ext uri="{FF2B5EF4-FFF2-40B4-BE49-F238E27FC236}">
                      <a16:creationId xmlns:a16="http://schemas.microsoft.com/office/drawing/2014/main" id="{BE83B8D5-DDA7-4738-9766-C2A345685285}"/>
                    </a:ext>
                  </a:extLst>
                </p:cNvPr>
                <p:cNvSpPr/>
                <p:nvPr/>
              </p:nvSpPr>
              <p:spPr>
                <a:xfrm>
                  <a:off x="4398667" y="3211372"/>
                  <a:ext cx="114300" cy="333375"/>
                </a:xfrm>
                <a:custGeom>
                  <a:avLst/>
                  <a:gdLst>
                    <a:gd name="connsiteX0" fmla="*/ 84398 w 114300"/>
                    <a:gd name="connsiteY0" fmla="*/ 327603 h 333375"/>
                    <a:gd name="connsiteX1" fmla="*/ 84398 w 114300"/>
                    <a:gd name="connsiteY1" fmla="*/ 50616 h 333375"/>
                    <a:gd name="connsiteX2" fmla="*/ 108296 w 114300"/>
                    <a:gd name="connsiteY2" fmla="*/ 7153 h 333375"/>
                    <a:gd name="connsiteX3" fmla="*/ 108715 w 114300"/>
                    <a:gd name="connsiteY3" fmla="*/ 33871 h 333375"/>
                    <a:gd name="connsiteX4" fmla="*/ 108620 w 114300"/>
                    <a:gd name="connsiteY4" fmla="*/ 34862 h 333375"/>
                    <a:gd name="connsiteX5" fmla="*/ 104038 w 114300"/>
                    <a:gd name="connsiteY5" fmla="*/ 50625 h 333375"/>
                    <a:gd name="connsiteX6" fmla="*/ 104038 w 114300"/>
                    <a:gd name="connsiteY6" fmla="*/ 326784 h 333375"/>
                    <a:gd name="connsiteX7" fmla="*/ 84398 w 114300"/>
                    <a:gd name="connsiteY7" fmla="*/ 327603 h 333375"/>
                    <a:gd name="connsiteX8" fmla="*/ 12913 w 114300"/>
                    <a:gd name="connsiteY8" fmla="*/ 319211 h 333375"/>
                    <a:gd name="connsiteX9" fmla="*/ 12913 w 114300"/>
                    <a:gd name="connsiteY9" fmla="*/ 50616 h 333375"/>
                    <a:gd name="connsiteX10" fmla="*/ 8312 w 114300"/>
                    <a:gd name="connsiteY10" fmla="*/ 34852 h 333375"/>
                    <a:gd name="connsiteX11" fmla="*/ 8226 w 114300"/>
                    <a:gd name="connsiteY11" fmla="*/ 33861 h 333375"/>
                    <a:gd name="connsiteX12" fmla="*/ 8655 w 114300"/>
                    <a:gd name="connsiteY12" fmla="*/ 7144 h 333375"/>
                    <a:gd name="connsiteX13" fmla="*/ 32544 w 114300"/>
                    <a:gd name="connsiteY13" fmla="*/ 50606 h 333375"/>
                    <a:gd name="connsiteX14" fmla="*/ 32544 w 114300"/>
                    <a:gd name="connsiteY14" fmla="*/ 323279 h 333375"/>
                    <a:gd name="connsiteX15" fmla="*/ 12913 w 114300"/>
                    <a:gd name="connsiteY15" fmla="*/ 319211 h 333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14300" h="333375">
                      <a:moveTo>
                        <a:pt x="84398" y="327603"/>
                      </a:moveTo>
                      <a:lnTo>
                        <a:pt x="84398" y="50616"/>
                      </a:lnTo>
                      <a:cubicBezTo>
                        <a:pt x="84398" y="31718"/>
                        <a:pt x="94123" y="15288"/>
                        <a:pt x="108296" y="7153"/>
                      </a:cubicBezTo>
                      <a:cubicBezTo>
                        <a:pt x="110706" y="13459"/>
                        <a:pt x="109734" y="23412"/>
                        <a:pt x="108715" y="33871"/>
                      </a:cubicBezTo>
                      <a:cubicBezTo>
                        <a:pt x="108677" y="34204"/>
                        <a:pt x="108639" y="34528"/>
                        <a:pt x="108620" y="34862"/>
                      </a:cubicBezTo>
                      <a:cubicBezTo>
                        <a:pt x="105734" y="39310"/>
                        <a:pt x="104038" y="44739"/>
                        <a:pt x="104038" y="50625"/>
                      </a:cubicBezTo>
                      <a:lnTo>
                        <a:pt x="104038" y="326784"/>
                      </a:lnTo>
                      <a:cubicBezTo>
                        <a:pt x="95980" y="328051"/>
                        <a:pt x="84398" y="327603"/>
                        <a:pt x="84398" y="327603"/>
                      </a:cubicBezTo>
                      <a:close/>
                      <a:moveTo>
                        <a:pt x="12913" y="319211"/>
                      </a:moveTo>
                      <a:lnTo>
                        <a:pt x="12913" y="50616"/>
                      </a:lnTo>
                      <a:cubicBezTo>
                        <a:pt x="12913" y="44729"/>
                        <a:pt x="11198" y="39300"/>
                        <a:pt x="8312" y="34852"/>
                      </a:cubicBezTo>
                      <a:cubicBezTo>
                        <a:pt x="8283" y="34519"/>
                        <a:pt x="8245" y="34195"/>
                        <a:pt x="8226" y="33861"/>
                      </a:cubicBezTo>
                      <a:cubicBezTo>
                        <a:pt x="7197" y="23403"/>
                        <a:pt x="6245" y="13449"/>
                        <a:pt x="8655" y="7144"/>
                      </a:cubicBezTo>
                      <a:cubicBezTo>
                        <a:pt x="22809" y="15278"/>
                        <a:pt x="32544" y="31709"/>
                        <a:pt x="32544" y="50606"/>
                      </a:cubicBezTo>
                      <a:lnTo>
                        <a:pt x="32544" y="323279"/>
                      </a:lnTo>
                      <a:cubicBezTo>
                        <a:pt x="18847" y="321240"/>
                        <a:pt x="12913" y="319211"/>
                        <a:pt x="12913" y="31921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49" name="자유형: 도형 48">
                  <a:extLst>
                    <a:ext uri="{FF2B5EF4-FFF2-40B4-BE49-F238E27FC236}">
                      <a16:creationId xmlns:a16="http://schemas.microsoft.com/office/drawing/2014/main" id="{34FBABA0-B64E-4F13-B1CC-6A029007092F}"/>
                    </a:ext>
                  </a:extLst>
                </p:cNvPr>
                <p:cNvSpPr/>
                <p:nvPr/>
              </p:nvSpPr>
              <p:spPr>
                <a:xfrm>
                  <a:off x="4680128" y="3081613"/>
                  <a:ext cx="314325" cy="314325"/>
                </a:xfrm>
                <a:custGeom>
                  <a:avLst/>
                  <a:gdLst>
                    <a:gd name="connsiteX0" fmla="*/ 161830 w 314325"/>
                    <a:gd name="connsiteY0" fmla="*/ 7144 h 314325"/>
                    <a:gd name="connsiteX1" fmla="*/ 7144 w 314325"/>
                    <a:gd name="connsiteY1" fmla="*/ 161830 h 314325"/>
                    <a:gd name="connsiteX2" fmla="*/ 161830 w 314325"/>
                    <a:gd name="connsiteY2" fmla="*/ 316516 h 314325"/>
                    <a:gd name="connsiteX3" fmla="*/ 316535 w 314325"/>
                    <a:gd name="connsiteY3" fmla="*/ 161830 h 314325"/>
                    <a:gd name="connsiteX4" fmla="*/ 161830 w 314325"/>
                    <a:gd name="connsiteY4" fmla="*/ 7144 h 314325"/>
                    <a:gd name="connsiteX5" fmla="*/ 34595 w 314325"/>
                    <a:gd name="connsiteY5" fmla="*/ 112443 h 314325"/>
                    <a:gd name="connsiteX6" fmla="*/ 57760 w 314325"/>
                    <a:gd name="connsiteY6" fmla="*/ 73485 h 314325"/>
                    <a:gd name="connsiteX7" fmla="*/ 98803 w 314325"/>
                    <a:gd name="connsiteY7" fmla="*/ 73485 h 314325"/>
                    <a:gd name="connsiteX8" fmla="*/ 97460 w 314325"/>
                    <a:gd name="connsiteY8" fmla="*/ 96031 h 314325"/>
                    <a:gd name="connsiteX9" fmla="*/ 101717 w 314325"/>
                    <a:gd name="connsiteY9" fmla="*/ 112443 h 314325"/>
                    <a:gd name="connsiteX10" fmla="*/ 34595 w 314325"/>
                    <a:gd name="connsiteY10" fmla="*/ 112443 h 314325"/>
                    <a:gd name="connsiteX11" fmla="*/ 167707 w 314325"/>
                    <a:gd name="connsiteY11" fmla="*/ 137760 h 314325"/>
                    <a:gd name="connsiteX12" fmla="*/ 112471 w 314325"/>
                    <a:gd name="connsiteY12" fmla="*/ 94250 h 314325"/>
                    <a:gd name="connsiteX13" fmla="*/ 155962 w 314325"/>
                    <a:gd name="connsiteY13" fmla="*/ 39024 h 314325"/>
                    <a:gd name="connsiteX14" fmla="*/ 211198 w 314325"/>
                    <a:gd name="connsiteY14" fmla="*/ 82525 h 314325"/>
                    <a:gd name="connsiteX15" fmla="*/ 167707 w 314325"/>
                    <a:gd name="connsiteY15" fmla="*/ 137760 h 314325"/>
                    <a:gd name="connsiteX16" fmla="*/ 222028 w 314325"/>
                    <a:gd name="connsiteY16" fmla="*/ 112443 h 314325"/>
                    <a:gd name="connsiteX17" fmla="*/ 226209 w 314325"/>
                    <a:gd name="connsiteY17" fmla="*/ 80734 h 314325"/>
                    <a:gd name="connsiteX18" fmla="*/ 224895 w 314325"/>
                    <a:gd name="connsiteY18" fmla="*/ 73485 h 314325"/>
                    <a:gd name="connsiteX19" fmla="*/ 265909 w 314325"/>
                    <a:gd name="connsiteY19" fmla="*/ 73485 h 314325"/>
                    <a:gd name="connsiteX20" fmla="*/ 289074 w 314325"/>
                    <a:gd name="connsiteY20" fmla="*/ 112443 h 314325"/>
                    <a:gd name="connsiteX21" fmla="*/ 222028 w 314325"/>
                    <a:gd name="connsiteY21" fmla="*/ 112443 h 314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4325" h="314325">
                      <a:moveTo>
                        <a:pt x="161830" y="7144"/>
                      </a:moveTo>
                      <a:cubicBezTo>
                        <a:pt x="76400" y="7144"/>
                        <a:pt x="7144" y="76400"/>
                        <a:pt x="7144" y="161830"/>
                      </a:cubicBezTo>
                      <a:cubicBezTo>
                        <a:pt x="7144" y="247279"/>
                        <a:pt x="76400" y="316516"/>
                        <a:pt x="161830" y="316516"/>
                      </a:cubicBezTo>
                      <a:cubicBezTo>
                        <a:pt x="247279" y="316516"/>
                        <a:pt x="316535" y="247269"/>
                        <a:pt x="316535" y="161830"/>
                      </a:cubicBezTo>
                      <a:cubicBezTo>
                        <a:pt x="316535" y="76400"/>
                        <a:pt x="247279" y="7144"/>
                        <a:pt x="161830" y="7144"/>
                      </a:cubicBezTo>
                      <a:close/>
                      <a:moveTo>
                        <a:pt x="34595" y="112443"/>
                      </a:moveTo>
                      <a:cubicBezTo>
                        <a:pt x="40157" y="98136"/>
                        <a:pt x="47987" y="84992"/>
                        <a:pt x="57760" y="73485"/>
                      </a:cubicBezTo>
                      <a:lnTo>
                        <a:pt x="98803" y="73485"/>
                      </a:lnTo>
                      <a:cubicBezTo>
                        <a:pt x="97107" y="80677"/>
                        <a:pt x="96536" y="88268"/>
                        <a:pt x="97460" y="96031"/>
                      </a:cubicBezTo>
                      <a:cubicBezTo>
                        <a:pt x="98146" y="101813"/>
                        <a:pt x="99651" y="107290"/>
                        <a:pt x="101717" y="112443"/>
                      </a:cubicBezTo>
                      <a:lnTo>
                        <a:pt x="34595" y="112443"/>
                      </a:lnTo>
                      <a:close/>
                      <a:moveTo>
                        <a:pt x="167707" y="137760"/>
                      </a:moveTo>
                      <a:cubicBezTo>
                        <a:pt x="140456" y="140999"/>
                        <a:pt x="115710" y="121520"/>
                        <a:pt x="112471" y="94250"/>
                      </a:cubicBezTo>
                      <a:cubicBezTo>
                        <a:pt x="109252" y="66989"/>
                        <a:pt x="128711" y="42262"/>
                        <a:pt x="155962" y="39024"/>
                      </a:cubicBezTo>
                      <a:cubicBezTo>
                        <a:pt x="183223" y="35795"/>
                        <a:pt x="207959" y="55274"/>
                        <a:pt x="211198" y="82525"/>
                      </a:cubicBezTo>
                      <a:cubicBezTo>
                        <a:pt x="214436" y="109785"/>
                        <a:pt x="194958" y="134512"/>
                        <a:pt x="167707" y="137760"/>
                      </a:cubicBezTo>
                      <a:close/>
                      <a:moveTo>
                        <a:pt x="222028" y="112443"/>
                      </a:moveTo>
                      <a:cubicBezTo>
                        <a:pt x="225933" y="102708"/>
                        <a:pt x="227533" y="91888"/>
                        <a:pt x="226209" y="80734"/>
                      </a:cubicBezTo>
                      <a:cubicBezTo>
                        <a:pt x="225914" y="78257"/>
                        <a:pt x="225466" y="75857"/>
                        <a:pt x="224895" y="73485"/>
                      </a:cubicBezTo>
                      <a:lnTo>
                        <a:pt x="265909" y="73485"/>
                      </a:lnTo>
                      <a:cubicBezTo>
                        <a:pt x="275663" y="84992"/>
                        <a:pt x="283512" y="98136"/>
                        <a:pt x="289074" y="112443"/>
                      </a:cubicBezTo>
                      <a:lnTo>
                        <a:pt x="222028" y="11244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0" name="자유형: 도형 49">
                  <a:extLst>
                    <a:ext uri="{FF2B5EF4-FFF2-40B4-BE49-F238E27FC236}">
                      <a16:creationId xmlns:a16="http://schemas.microsoft.com/office/drawing/2014/main" id="{35506DB6-0755-416D-A4C1-405B917DA1D1}"/>
                    </a:ext>
                  </a:extLst>
                </p:cNvPr>
                <p:cNvSpPr/>
                <p:nvPr/>
              </p:nvSpPr>
              <p:spPr>
                <a:xfrm>
                  <a:off x="4816450" y="3144488"/>
                  <a:ext cx="47625" cy="47625"/>
                </a:xfrm>
                <a:custGeom>
                  <a:avLst/>
                  <a:gdLst>
                    <a:gd name="connsiteX0" fmla="*/ 43872 w 47625"/>
                    <a:gd name="connsiteY0" fmla="*/ 25508 h 47625"/>
                    <a:gd name="connsiteX1" fmla="*/ 25508 w 47625"/>
                    <a:gd name="connsiteY1" fmla="*/ 43872 h 47625"/>
                    <a:gd name="connsiteX2" fmla="*/ 7144 w 47625"/>
                    <a:gd name="connsiteY2" fmla="*/ 25508 h 47625"/>
                    <a:gd name="connsiteX3" fmla="*/ 25508 w 47625"/>
                    <a:gd name="connsiteY3" fmla="*/ 7144 h 47625"/>
                    <a:gd name="connsiteX4" fmla="*/ 43872 w 47625"/>
                    <a:gd name="connsiteY4" fmla="*/ 25508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625" h="47625">
                      <a:moveTo>
                        <a:pt x="43872" y="25508"/>
                      </a:moveTo>
                      <a:cubicBezTo>
                        <a:pt x="43872" y="35650"/>
                        <a:pt x="35650" y="43872"/>
                        <a:pt x="25508" y="43872"/>
                      </a:cubicBezTo>
                      <a:cubicBezTo>
                        <a:pt x="15366" y="43872"/>
                        <a:pt x="7144" y="35650"/>
                        <a:pt x="7144" y="25508"/>
                      </a:cubicBezTo>
                      <a:cubicBezTo>
                        <a:pt x="7144" y="15366"/>
                        <a:pt x="15366" y="7144"/>
                        <a:pt x="25508" y="7144"/>
                      </a:cubicBezTo>
                      <a:cubicBezTo>
                        <a:pt x="35650" y="7144"/>
                        <a:pt x="43872" y="15366"/>
                        <a:pt x="43872" y="2550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1" name="자유형: 도형 50">
                  <a:extLst>
                    <a:ext uri="{FF2B5EF4-FFF2-40B4-BE49-F238E27FC236}">
                      <a16:creationId xmlns:a16="http://schemas.microsoft.com/office/drawing/2014/main" id="{F78985CF-5607-4F91-B54C-61811717B2D6}"/>
                    </a:ext>
                  </a:extLst>
                </p:cNvPr>
                <p:cNvSpPr/>
                <p:nvPr/>
              </p:nvSpPr>
              <p:spPr>
                <a:xfrm>
                  <a:off x="4755071" y="3414598"/>
                  <a:ext cx="66675" cy="123825"/>
                </a:xfrm>
                <a:custGeom>
                  <a:avLst/>
                  <a:gdLst>
                    <a:gd name="connsiteX0" fmla="*/ 16116 w 66675"/>
                    <a:gd name="connsiteY0" fmla="*/ 84668 h 123825"/>
                    <a:gd name="connsiteX1" fmla="*/ 67351 w 66675"/>
                    <a:gd name="connsiteY1" fmla="*/ 123539 h 123825"/>
                    <a:gd name="connsiteX2" fmla="*/ 44615 w 66675"/>
                    <a:gd name="connsiteY2" fmla="*/ 7144 h 123825"/>
                    <a:gd name="connsiteX3" fmla="*/ 7144 w 66675"/>
                    <a:gd name="connsiteY3" fmla="*/ 7144 h 123825"/>
                    <a:gd name="connsiteX4" fmla="*/ 32318 w 66675"/>
                    <a:gd name="connsiteY4" fmla="*/ 63494 h 123825"/>
                    <a:gd name="connsiteX5" fmla="*/ 30251 w 66675"/>
                    <a:gd name="connsiteY5" fmla="*/ 72571 h 123825"/>
                    <a:gd name="connsiteX6" fmla="*/ 16116 w 66675"/>
                    <a:gd name="connsiteY6" fmla="*/ 84668 h 123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675" h="123825">
                      <a:moveTo>
                        <a:pt x="16116" y="84668"/>
                      </a:moveTo>
                      <a:lnTo>
                        <a:pt x="67351" y="123539"/>
                      </a:lnTo>
                      <a:lnTo>
                        <a:pt x="44615" y="7144"/>
                      </a:lnTo>
                      <a:lnTo>
                        <a:pt x="7144" y="7144"/>
                      </a:lnTo>
                      <a:lnTo>
                        <a:pt x="32318" y="63494"/>
                      </a:lnTo>
                      <a:cubicBezTo>
                        <a:pt x="33709" y="66637"/>
                        <a:pt x="32880" y="70323"/>
                        <a:pt x="30251" y="72571"/>
                      </a:cubicBezTo>
                      <a:lnTo>
                        <a:pt x="16116" y="84668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2" name="자유형: 도형 51">
                  <a:extLst>
                    <a:ext uri="{FF2B5EF4-FFF2-40B4-BE49-F238E27FC236}">
                      <a16:creationId xmlns:a16="http://schemas.microsoft.com/office/drawing/2014/main" id="{22C2AE5A-6076-4339-AFB4-19157499C870}"/>
                    </a:ext>
                  </a:extLst>
                </p:cNvPr>
                <p:cNvSpPr/>
                <p:nvPr/>
              </p:nvSpPr>
              <p:spPr>
                <a:xfrm>
                  <a:off x="4808372" y="3414598"/>
                  <a:ext cx="47625" cy="104775"/>
                </a:xfrm>
                <a:custGeom>
                  <a:avLst/>
                  <a:gdLst>
                    <a:gd name="connsiteX0" fmla="*/ 7144 w 47625"/>
                    <a:gd name="connsiteY0" fmla="*/ 7144 h 104775"/>
                    <a:gd name="connsiteX1" fmla="*/ 25584 w 47625"/>
                    <a:gd name="connsiteY1" fmla="*/ 101508 h 104775"/>
                    <a:gd name="connsiteX2" fmla="*/ 44025 w 47625"/>
                    <a:gd name="connsiteY2" fmla="*/ 71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25" h="104775">
                      <a:moveTo>
                        <a:pt x="7144" y="7144"/>
                      </a:moveTo>
                      <a:lnTo>
                        <a:pt x="25584" y="101508"/>
                      </a:lnTo>
                      <a:lnTo>
                        <a:pt x="44025" y="714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3" name="자유형: 도형 52">
                  <a:extLst>
                    <a:ext uri="{FF2B5EF4-FFF2-40B4-BE49-F238E27FC236}">
                      <a16:creationId xmlns:a16="http://schemas.microsoft.com/office/drawing/2014/main" id="{3BF7446A-7675-45D8-9AD8-C5C289B2DCB9}"/>
                    </a:ext>
                  </a:extLst>
                </p:cNvPr>
                <p:cNvSpPr/>
                <p:nvPr/>
              </p:nvSpPr>
              <p:spPr>
                <a:xfrm>
                  <a:off x="4838348" y="3414598"/>
                  <a:ext cx="66675" cy="123825"/>
                </a:xfrm>
                <a:custGeom>
                  <a:avLst/>
                  <a:gdLst>
                    <a:gd name="connsiteX0" fmla="*/ 67361 w 66675"/>
                    <a:gd name="connsiteY0" fmla="*/ 7144 h 123825"/>
                    <a:gd name="connsiteX1" fmla="*/ 29889 w 66675"/>
                    <a:gd name="connsiteY1" fmla="*/ 7144 h 123825"/>
                    <a:gd name="connsiteX2" fmla="*/ 7144 w 66675"/>
                    <a:gd name="connsiteY2" fmla="*/ 123539 h 123825"/>
                    <a:gd name="connsiteX3" fmla="*/ 58360 w 66675"/>
                    <a:gd name="connsiteY3" fmla="*/ 84668 h 123825"/>
                    <a:gd name="connsiteX4" fmla="*/ 44234 w 66675"/>
                    <a:gd name="connsiteY4" fmla="*/ 72571 h 123825"/>
                    <a:gd name="connsiteX5" fmla="*/ 42186 w 66675"/>
                    <a:gd name="connsiteY5" fmla="*/ 63494 h 123825"/>
                    <a:gd name="connsiteX6" fmla="*/ 67361 w 66675"/>
                    <a:gd name="connsiteY6" fmla="*/ 7144 h 123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675" h="123825">
                      <a:moveTo>
                        <a:pt x="67361" y="7144"/>
                      </a:moveTo>
                      <a:lnTo>
                        <a:pt x="29889" y="7144"/>
                      </a:lnTo>
                      <a:lnTo>
                        <a:pt x="7144" y="123539"/>
                      </a:lnTo>
                      <a:lnTo>
                        <a:pt x="58360" y="84668"/>
                      </a:lnTo>
                      <a:lnTo>
                        <a:pt x="44234" y="72571"/>
                      </a:lnTo>
                      <a:cubicBezTo>
                        <a:pt x="41615" y="70323"/>
                        <a:pt x="40777" y="66637"/>
                        <a:pt x="42186" y="63494"/>
                      </a:cubicBezTo>
                      <a:lnTo>
                        <a:pt x="67361" y="714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4" name="자유형: 도형 53">
                  <a:extLst>
                    <a:ext uri="{FF2B5EF4-FFF2-40B4-BE49-F238E27FC236}">
                      <a16:creationId xmlns:a16="http://schemas.microsoft.com/office/drawing/2014/main" id="{1BF06268-6C15-439A-B7E6-9B0EBA1BCFAD}"/>
                    </a:ext>
                  </a:extLst>
                </p:cNvPr>
                <p:cNvSpPr/>
                <p:nvPr/>
              </p:nvSpPr>
              <p:spPr>
                <a:xfrm>
                  <a:off x="4686919" y="3414617"/>
                  <a:ext cx="142875" cy="266700"/>
                </a:xfrm>
                <a:custGeom>
                  <a:avLst/>
                  <a:gdLst>
                    <a:gd name="connsiteX0" fmla="*/ 139265 w 142875"/>
                    <a:gd name="connsiteY0" fmla="*/ 145894 h 266700"/>
                    <a:gd name="connsiteX1" fmla="*/ 67208 w 142875"/>
                    <a:gd name="connsiteY1" fmla="*/ 91221 h 266700"/>
                    <a:gd name="connsiteX2" fmla="*/ 64141 w 142875"/>
                    <a:gd name="connsiteY2" fmla="*/ 85249 h 266700"/>
                    <a:gd name="connsiteX3" fmla="*/ 66856 w 142875"/>
                    <a:gd name="connsiteY3" fmla="*/ 79115 h 266700"/>
                    <a:gd name="connsiteX4" fmla="*/ 83915 w 142875"/>
                    <a:gd name="connsiteY4" fmla="*/ 64522 h 266700"/>
                    <a:gd name="connsiteX5" fmla="*/ 58312 w 142875"/>
                    <a:gd name="connsiteY5" fmla="*/ 7144 h 266700"/>
                    <a:gd name="connsiteX6" fmla="*/ 58150 w 142875"/>
                    <a:gd name="connsiteY6" fmla="*/ 7144 h 266700"/>
                    <a:gd name="connsiteX7" fmla="*/ 7144 w 142875"/>
                    <a:gd name="connsiteY7" fmla="*/ 58179 h 266700"/>
                    <a:gd name="connsiteX8" fmla="*/ 7144 w 142875"/>
                    <a:gd name="connsiteY8" fmla="*/ 211474 h 266700"/>
                    <a:gd name="connsiteX9" fmla="*/ 58169 w 142875"/>
                    <a:gd name="connsiteY9" fmla="*/ 262519 h 266700"/>
                    <a:gd name="connsiteX10" fmla="*/ 105185 w 142875"/>
                    <a:gd name="connsiteY10" fmla="*/ 262519 h 266700"/>
                    <a:gd name="connsiteX11" fmla="*/ 139265 w 142875"/>
                    <a:gd name="connsiteY11" fmla="*/ 262519 h 266700"/>
                    <a:gd name="connsiteX12" fmla="*/ 139265 w 142875"/>
                    <a:gd name="connsiteY12" fmla="*/ 145894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875" h="266700">
                      <a:moveTo>
                        <a:pt x="139265" y="145894"/>
                      </a:moveTo>
                      <a:lnTo>
                        <a:pt x="67208" y="91221"/>
                      </a:lnTo>
                      <a:cubicBezTo>
                        <a:pt x="65332" y="89811"/>
                        <a:pt x="64208" y="87611"/>
                        <a:pt x="64141" y="85249"/>
                      </a:cubicBezTo>
                      <a:cubicBezTo>
                        <a:pt x="64065" y="82887"/>
                        <a:pt x="65084" y="80648"/>
                        <a:pt x="66856" y="79115"/>
                      </a:cubicBezTo>
                      <a:lnTo>
                        <a:pt x="83915" y="64522"/>
                      </a:lnTo>
                      <a:lnTo>
                        <a:pt x="58312" y="7144"/>
                      </a:lnTo>
                      <a:lnTo>
                        <a:pt x="58150" y="7144"/>
                      </a:lnTo>
                      <a:cubicBezTo>
                        <a:pt x="29966" y="7144"/>
                        <a:pt x="7125" y="29975"/>
                        <a:pt x="7144" y="58179"/>
                      </a:cubicBezTo>
                      <a:lnTo>
                        <a:pt x="7144" y="211474"/>
                      </a:lnTo>
                      <a:cubicBezTo>
                        <a:pt x="7144" y="239697"/>
                        <a:pt x="29966" y="262519"/>
                        <a:pt x="58169" y="262519"/>
                      </a:cubicBezTo>
                      <a:lnTo>
                        <a:pt x="105185" y="262519"/>
                      </a:lnTo>
                      <a:lnTo>
                        <a:pt x="139265" y="262519"/>
                      </a:lnTo>
                      <a:lnTo>
                        <a:pt x="139265" y="14589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5" name="자유형: 도형 54">
                  <a:extLst>
                    <a:ext uri="{FF2B5EF4-FFF2-40B4-BE49-F238E27FC236}">
                      <a16:creationId xmlns:a16="http://schemas.microsoft.com/office/drawing/2014/main" id="{A3F76D7E-9D35-4D24-B765-7F58F5E15FAB}"/>
                    </a:ext>
                  </a:extLst>
                </p:cNvPr>
                <p:cNvSpPr/>
                <p:nvPr/>
              </p:nvSpPr>
              <p:spPr>
                <a:xfrm>
                  <a:off x="4834595" y="3414598"/>
                  <a:ext cx="161925" cy="266700"/>
                </a:xfrm>
                <a:custGeom>
                  <a:avLst/>
                  <a:gdLst>
                    <a:gd name="connsiteX0" fmla="*/ 104213 w 161925"/>
                    <a:gd name="connsiteY0" fmla="*/ 7144 h 266700"/>
                    <a:gd name="connsiteX1" fmla="*/ 101032 w 161925"/>
                    <a:gd name="connsiteY1" fmla="*/ 7144 h 266700"/>
                    <a:gd name="connsiteX2" fmla="*/ 88135 w 161925"/>
                    <a:gd name="connsiteY2" fmla="*/ 7144 h 266700"/>
                    <a:gd name="connsiteX3" fmla="*/ 62522 w 161925"/>
                    <a:gd name="connsiteY3" fmla="*/ 64513 h 266700"/>
                    <a:gd name="connsiteX4" fmla="*/ 79581 w 161925"/>
                    <a:gd name="connsiteY4" fmla="*/ 79115 h 266700"/>
                    <a:gd name="connsiteX5" fmla="*/ 82296 w 161925"/>
                    <a:gd name="connsiteY5" fmla="*/ 85258 h 266700"/>
                    <a:gd name="connsiteX6" fmla="*/ 79210 w 161925"/>
                    <a:gd name="connsiteY6" fmla="*/ 91230 h 266700"/>
                    <a:gd name="connsiteX7" fmla="*/ 7144 w 161925"/>
                    <a:gd name="connsiteY7" fmla="*/ 145904 h 266700"/>
                    <a:gd name="connsiteX8" fmla="*/ 7144 w 161925"/>
                    <a:gd name="connsiteY8" fmla="*/ 262528 h 266700"/>
                    <a:gd name="connsiteX9" fmla="*/ 57217 w 161925"/>
                    <a:gd name="connsiteY9" fmla="*/ 262528 h 266700"/>
                    <a:gd name="connsiteX10" fmla="*/ 104242 w 161925"/>
                    <a:gd name="connsiteY10" fmla="*/ 262528 h 266700"/>
                    <a:gd name="connsiteX11" fmla="*/ 155277 w 161925"/>
                    <a:gd name="connsiteY11" fmla="*/ 211493 h 266700"/>
                    <a:gd name="connsiteX12" fmla="*/ 155277 w 161925"/>
                    <a:gd name="connsiteY12" fmla="*/ 58198 h 266700"/>
                    <a:gd name="connsiteX13" fmla="*/ 104213 w 161925"/>
                    <a:gd name="connsiteY13" fmla="*/ 7144 h 266700"/>
                    <a:gd name="connsiteX14" fmla="*/ 123615 w 161925"/>
                    <a:gd name="connsiteY14" fmla="*/ 200254 h 266700"/>
                    <a:gd name="connsiteX15" fmla="*/ 100508 w 161925"/>
                    <a:gd name="connsiteY15" fmla="*/ 200254 h 266700"/>
                    <a:gd name="connsiteX16" fmla="*/ 100508 w 161925"/>
                    <a:gd name="connsiteY16" fmla="*/ 223380 h 266700"/>
                    <a:gd name="connsiteX17" fmla="*/ 69123 w 161925"/>
                    <a:gd name="connsiteY17" fmla="*/ 223380 h 266700"/>
                    <a:gd name="connsiteX18" fmla="*/ 69123 w 161925"/>
                    <a:gd name="connsiteY18" fmla="*/ 200254 h 266700"/>
                    <a:gd name="connsiteX19" fmla="*/ 46015 w 161925"/>
                    <a:gd name="connsiteY19" fmla="*/ 200254 h 266700"/>
                    <a:gd name="connsiteX20" fmla="*/ 46015 w 161925"/>
                    <a:gd name="connsiteY20" fmla="*/ 168888 h 266700"/>
                    <a:gd name="connsiteX21" fmla="*/ 69123 w 161925"/>
                    <a:gd name="connsiteY21" fmla="*/ 168888 h 266700"/>
                    <a:gd name="connsiteX22" fmla="*/ 69123 w 161925"/>
                    <a:gd name="connsiteY22" fmla="*/ 145771 h 266700"/>
                    <a:gd name="connsiteX23" fmla="*/ 100508 w 161925"/>
                    <a:gd name="connsiteY23" fmla="*/ 145771 h 266700"/>
                    <a:gd name="connsiteX24" fmla="*/ 100508 w 161925"/>
                    <a:gd name="connsiteY24" fmla="*/ 168888 h 266700"/>
                    <a:gd name="connsiteX25" fmla="*/ 123615 w 161925"/>
                    <a:gd name="connsiteY25" fmla="*/ 168888 h 266700"/>
                    <a:gd name="connsiteX26" fmla="*/ 123615 w 161925"/>
                    <a:gd name="connsiteY26" fmla="*/ 200254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1925" h="266700">
                      <a:moveTo>
                        <a:pt x="104213" y="7144"/>
                      </a:moveTo>
                      <a:lnTo>
                        <a:pt x="101032" y="7144"/>
                      </a:lnTo>
                      <a:lnTo>
                        <a:pt x="88135" y="7144"/>
                      </a:lnTo>
                      <a:lnTo>
                        <a:pt x="62522" y="64513"/>
                      </a:lnTo>
                      <a:lnTo>
                        <a:pt x="79581" y="79115"/>
                      </a:lnTo>
                      <a:cubicBezTo>
                        <a:pt x="81382" y="80629"/>
                        <a:pt x="82372" y="82887"/>
                        <a:pt x="82296" y="85258"/>
                      </a:cubicBezTo>
                      <a:cubicBezTo>
                        <a:pt x="82220" y="87630"/>
                        <a:pt x="81086" y="89811"/>
                        <a:pt x="79210" y="91230"/>
                      </a:cubicBezTo>
                      <a:lnTo>
                        <a:pt x="7144" y="145904"/>
                      </a:lnTo>
                      <a:lnTo>
                        <a:pt x="7144" y="262528"/>
                      </a:lnTo>
                      <a:lnTo>
                        <a:pt x="57217" y="262528"/>
                      </a:lnTo>
                      <a:lnTo>
                        <a:pt x="104242" y="262528"/>
                      </a:lnTo>
                      <a:cubicBezTo>
                        <a:pt x="132445" y="262528"/>
                        <a:pt x="155277" y="239697"/>
                        <a:pt x="155277" y="211493"/>
                      </a:cubicBezTo>
                      <a:lnTo>
                        <a:pt x="155277" y="58198"/>
                      </a:lnTo>
                      <a:cubicBezTo>
                        <a:pt x="155258" y="29994"/>
                        <a:pt x="132436" y="7144"/>
                        <a:pt x="104213" y="7144"/>
                      </a:cubicBezTo>
                      <a:close/>
                      <a:moveTo>
                        <a:pt x="123615" y="200254"/>
                      </a:moveTo>
                      <a:lnTo>
                        <a:pt x="100508" y="200254"/>
                      </a:lnTo>
                      <a:lnTo>
                        <a:pt x="100508" y="223380"/>
                      </a:lnTo>
                      <a:lnTo>
                        <a:pt x="69123" y="223380"/>
                      </a:lnTo>
                      <a:lnTo>
                        <a:pt x="69123" y="200254"/>
                      </a:lnTo>
                      <a:lnTo>
                        <a:pt x="46015" y="200254"/>
                      </a:lnTo>
                      <a:lnTo>
                        <a:pt x="46015" y="168888"/>
                      </a:lnTo>
                      <a:lnTo>
                        <a:pt x="69123" y="168888"/>
                      </a:lnTo>
                      <a:lnTo>
                        <a:pt x="69123" y="145771"/>
                      </a:lnTo>
                      <a:lnTo>
                        <a:pt x="100508" y="145771"/>
                      </a:lnTo>
                      <a:lnTo>
                        <a:pt x="100508" y="168888"/>
                      </a:lnTo>
                      <a:lnTo>
                        <a:pt x="123615" y="168888"/>
                      </a:lnTo>
                      <a:lnTo>
                        <a:pt x="123615" y="20025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6" name="자유형: 도형 55">
                  <a:extLst>
                    <a:ext uri="{FF2B5EF4-FFF2-40B4-BE49-F238E27FC236}">
                      <a16:creationId xmlns:a16="http://schemas.microsoft.com/office/drawing/2014/main" id="{9013A3AE-98C5-4B0E-8BA3-C48CE1750528}"/>
                    </a:ext>
                  </a:extLst>
                </p:cNvPr>
                <p:cNvSpPr/>
                <p:nvPr/>
              </p:nvSpPr>
              <p:spPr>
                <a:xfrm>
                  <a:off x="4272314" y="3131538"/>
                  <a:ext cx="133350" cy="180975"/>
                </a:xfrm>
                <a:custGeom>
                  <a:avLst/>
                  <a:gdLst>
                    <a:gd name="connsiteX0" fmla="*/ 119835 w 133350"/>
                    <a:gd name="connsiteY0" fmla="*/ 75501 h 180975"/>
                    <a:gd name="connsiteX1" fmla="*/ 89812 w 133350"/>
                    <a:gd name="connsiteY1" fmla="*/ 173751 h 180975"/>
                    <a:gd name="connsiteX2" fmla="*/ 13241 w 133350"/>
                    <a:gd name="connsiteY2" fmla="*/ 145081 h 180975"/>
                    <a:gd name="connsiteX3" fmla="*/ 24414 w 133350"/>
                    <a:gd name="connsiteY3" fmla="*/ 51984 h 180975"/>
                    <a:gd name="connsiteX4" fmla="*/ 118206 w 133350"/>
                    <a:gd name="connsiteY4" fmla="*/ 11245 h 180975"/>
                    <a:gd name="connsiteX5" fmla="*/ 119835 w 133350"/>
                    <a:gd name="connsiteY5" fmla="*/ 75501 h 180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3350" h="180975">
                      <a:moveTo>
                        <a:pt x="119835" y="75501"/>
                      </a:moveTo>
                      <a:cubicBezTo>
                        <a:pt x="99509" y="101580"/>
                        <a:pt x="139790" y="152672"/>
                        <a:pt x="89812" y="173751"/>
                      </a:cubicBezTo>
                      <a:cubicBezTo>
                        <a:pt x="34472" y="197087"/>
                        <a:pt x="13241" y="145081"/>
                        <a:pt x="13241" y="145081"/>
                      </a:cubicBezTo>
                      <a:cubicBezTo>
                        <a:pt x="13241" y="145081"/>
                        <a:pt x="-6228" y="97885"/>
                        <a:pt x="24414" y="51984"/>
                      </a:cubicBezTo>
                      <a:cubicBezTo>
                        <a:pt x="51503" y="11379"/>
                        <a:pt x="94165" y="-13"/>
                        <a:pt x="118206" y="11245"/>
                      </a:cubicBezTo>
                      <a:cubicBezTo>
                        <a:pt x="142228" y="22513"/>
                        <a:pt x="140142" y="49431"/>
                        <a:pt x="119835" y="7550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7" name="자유형: 도형 56">
                  <a:extLst>
                    <a:ext uri="{FF2B5EF4-FFF2-40B4-BE49-F238E27FC236}">
                      <a16:creationId xmlns:a16="http://schemas.microsoft.com/office/drawing/2014/main" id="{81ED8A5C-7061-4244-A083-A377B66D7230}"/>
                    </a:ext>
                  </a:extLst>
                </p:cNvPr>
                <p:cNvSpPr/>
                <p:nvPr/>
              </p:nvSpPr>
              <p:spPr>
                <a:xfrm>
                  <a:off x="4499187" y="3131553"/>
                  <a:ext cx="133350" cy="180975"/>
                </a:xfrm>
                <a:custGeom>
                  <a:avLst/>
                  <a:gdLst>
                    <a:gd name="connsiteX0" fmla="*/ 129544 w 133350"/>
                    <a:gd name="connsiteY0" fmla="*/ 145075 h 180975"/>
                    <a:gd name="connsiteX1" fmla="*/ 52973 w 133350"/>
                    <a:gd name="connsiteY1" fmla="*/ 173746 h 180975"/>
                    <a:gd name="connsiteX2" fmla="*/ 22959 w 133350"/>
                    <a:gd name="connsiteY2" fmla="*/ 75495 h 180975"/>
                    <a:gd name="connsiteX3" fmla="*/ 24598 w 133350"/>
                    <a:gd name="connsiteY3" fmla="*/ 11249 h 180975"/>
                    <a:gd name="connsiteX4" fmla="*/ 118381 w 133350"/>
                    <a:gd name="connsiteY4" fmla="*/ 51988 h 180975"/>
                    <a:gd name="connsiteX5" fmla="*/ 129544 w 133350"/>
                    <a:gd name="connsiteY5" fmla="*/ 145075 h 180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3350" h="180975">
                      <a:moveTo>
                        <a:pt x="129544" y="145075"/>
                      </a:moveTo>
                      <a:cubicBezTo>
                        <a:pt x="129544" y="145075"/>
                        <a:pt x="108313" y="197082"/>
                        <a:pt x="52973" y="173746"/>
                      </a:cubicBezTo>
                      <a:cubicBezTo>
                        <a:pt x="2976" y="152667"/>
                        <a:pt x="43267" y="101575"/>
                        <a:pt x="22959" y="75495"/>
                      </a:cubicBezTo>
                      <a:cubicBezTo>
                        <a:pt x="2652" y="49425"/>
                        <a:pt x="547" y="22508"/>
                        <a:pt x="24598" y="11249"/>
                      </a:cubicBezTo>
                      <a:cubicBezTo>
                        <a:pt x="48639" y="-19"/>
                        <a:pt x="91273" y="11382"/>
                        <a:pt x="118381" y="51988"/>
                      </a:cubicBezTo>
                      <a:cubicBezTo>
                        <a:pt x="149023" y="97879"/>
                        <a:pt x="129544" y="145075"/>
                        <a:pt x="129544" y="14507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</p:grpSp>
      <p:sp>
        <p:nvSpPr>
          <p:cNvPr id="64" name="슬라이드 번호 개체 틀 6">
            <a:extLst>
              <a:ext uri="{FF2B5EF4-FFF2-40B4-BE49-F238E27FC236}">
                <a16:creationId xmlns:a16="http://schemas.microsoft.com/office/drawing/2014/main" id="{F70330F0-F42D-4268-A628-EFD5A45C4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31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3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그림 40" descr="사람, 벽, 의류, 쥐고있는이(가) 표시된 사진&#10;&#10;자동 생성된 설명">
            <a:extLst>
              <a:ext uri="{FF2B5EF4-FFF2-40B4-BE49-F238E27FC236}">
                <a16:creationId xmlns:a16="http://schemas.microsoft.com/office/drawing/2014/main" id="{38876632-A768-4F00-9C03-86E7FFF770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77" y="2461181"/>
            <a:ext cx="3882316" cy="2588210"/>
          </a:xfrm>
          <a:prstGeom prst="rect">
            <a:avLst/>
          </a:prstGeom>
          <a:effectLst>
            <a:softEdge rad="8001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88ED7A0-3DDC-471E-8E71-BF261F7B66FB}"/>
              </a:ext>
            </a:extLst>
          </p:cNvPr>
          <p:cNvSpPr txBox="1"/>
          <p:nvPr/>
        </p:nvSpPr>
        <p:spPr>
          <a:xfrm>
            <a:off x="314528" y="176263"/>
            <a:ext cx="149656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ko-KR" altLang="en-US" dirty="0"/>
              <a:t>심장장애</a:t>
            </a: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C260D90B-EB32-4FB3-8C08-C24C416B59D5}"/>
              </a:ext>
            </a:extLst>
          </p:cNvPr>
          <p:cNvGrpSpPr/>
          <p:nvPr/>
        </p:nvGrpSpPr>
        <p:grpSpPr>
          <a:xfrm>
            <a:off x="0" y="4354617"/>
            <a:ext cx="9144000" cy="2503383"/>
            <a:chOff x="0" y="4354617"/>
            <a:chExt cx="9144000" cy="2503383"/>
          </a:xfrm>
        </p:grpSpPr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42F77AC6-9617-4CA5-AEE1-3CB4608E4D1F}"/>
                </a:ext>
              </a:extLst>
            </p:cNvPr>
            <p:cNvSpPr/>
            <p:nvPr/>
          </p:nvSpPr>
          <p:spPr>
            <a:xfrm>
              <a:off x="0" y="4354617"/>
              <a:ext cx="9144000" cy="2503383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0F7545D4-5A57-4AEF-8831-513914699455}"/>
                </a:ext>
              </a:extLst>
            </p:cNvPr>
            <p:cNvSpPr/>
            <p:nvPr/>
          </p:nvSpPr>
          <p:spPr>
            <a:xfrm>
              <a:off x="4693650" y="4849438"/>
              <a:ext cx="3853983" cy="175039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6" name="사각형: 둥근 모서리 25">
              <a:extLst>
                <a:ext uri="{FF2B5EF4-FFF2-40B4-BE49-F238E27FC236}">
                  <a16:creationId xmlns:a16="http://schemas.microsoft.com/office/drawing/2014/main" id="{4C164993-D9CC-4466-88B0-EAE3D211AA9B}"/>
                </a:ext>
              </a:extLst>
            </p:cNvPr>
            <p:cNvSpPr/>
            <p:nvPr/>
          </p:nvSpPr>
          <p:spPr>
            <a:xfrm>
              <a:off x="4938598" y="4591140"/>
              <a:ext cx="3350508" cy="44132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78000">
                  <a:srgbClr val="57BF6C"/>
                </a:gs>
                <a:gs pos="100000">
                  <a:schemeClr val="accent3"/>
                </a:gs>
                <a:gs pos="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8CB04B8A-2296-486E-B584-8C1299107C5B}"/>
                </a:ext>
              </a:extLst>
            </p:cNvPr>
            <p:cNvSpPr/>
            <p:nvPr/>
          </p:nvSpPr>
          <p:spPr>
            <a:xfrm>
              <a:off x="5952551" y="5542332"/>
              <a:ext cx="2456005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4000" indent="-144000"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과도한 음주와 흡연은 심장에 무리를 주므로  권하지 않기</a:t>
              </a: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145FF810-4C5A-49DD-85F5-BA54F1DBDCDA}"/>
                </a:ext>
              </a:extLst>
            </p:cNvPr>
            <p:cNvSpPr/>
            <p:nvPr/>
          </p:nvSpPr>
          <p:spPr>
            <a:xfrm>
              <a:off x="5268483" y="4626400"/>
              <a:ext cx="2708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이런 행동은 주의하세요</a:t>
              </a:r>
              <a:endParaRPr lang="en-US" altLang="ko-KR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EC9490C7-4143-45E4-947F-862E80280CCD}"/>
                </a:ext>
              </a:extLst>
            </p:cNvPr>
            <p:cNvGrpSpPr/>
            <p:nvPr/>
          </p:nvGrpSpPr>
          <p:grpSpPr>
            <a:xfrm>
              <a:off x="5084966" y="5422453"/>
              <a:ext cx="650774" cy="691022"/>
              <a:chOff x="8981233" y="5889956"/>
              <a:chExt cx="559895" cy="594523"/>
            </a:xfrm>
            <a:solidFill>
              <a:srgbClr val="4BB891"/>
            </a:solidFill>
          </p:grpSpPr>
          <p:sp>
            <p:nvSpPr>
              <p:cNvPr id="48" name="그래픽 2">
                <a:extLst>
                  <a:ext uri="{FF2B5EF4-FFF2-40B4-BE49-F238E27FC236}">
                    <a16:creationId xmlns:a16="http://schemas.microsoft.com/office/drawing/2014/main" id="{F87C3A18-32B5-4C29-A2F3-5EBCA01D4203}"/>
                  </a:ext>
                </a:extLst>
              </p:cNvPr>
              <p:cNvSpPr/>
              <p:nvPr/>
            </p:nvSpPr>
            <p:spPr>
              <a:xfrm>
                <a:off x="9180094" y="5889956"/>
                <a:ext cx="361034" cy="575483"/>
              </a:xfrm>
              <a:custGeom>
                <a:avLst/>
                <a:gdLst>
                  <a:gd name="connsiteX0" fmla="*/ 1596238 w 2533650"/>
                  <a:gd name="connsiteY0" fmla="*/ 7144 h 4038600"/>
                  <a:gd name="connsiteX1" fmla="*/ 1516094 w 2533650"/>
                  <a:gd name="connsiteY1" fmla="*/ 88059 h 4038600"/>
                  <a:gd name="connsiteX2" fmla="*/ 1516094 w 2533650"/>
                  <a:gd name="connsiteY2" fmla="*/ 643699 h 4038600"/>
                  <a:gd name="connsiteX3" fmla="*/ 1872910 w 2533650"/>
                  <a:gd name="connsiteY3" fmla="*/ 643699 h 4038600"/>
                  <a:gd name="connsiteX4" fmla="*/ 1872910 w 2533650"/>
                  <a:gd name="connsiteY4" fmla="*/ 88059 h 4038600"/>
                  <a:gd name="connsiteX5" fmla="*/ 1792748 w 2533650"/>
                  <a:gd name="connsiteY5" fmla="*/ 7144 h 4038600"/>
                  <a:gd name="connsiteX6" fmla="*/ 1596238 w 2533650"/>
                  <a:gd name="connsiteY6" fmla="*/ 7144 h 4038600"/>
                  <a:gd name="connsiteX7" fmla="*/ 239116 w 2533650"/>
                  <a:gd name="connsiteY7" fmla="*/ 306153 h 4038600"/>
                  <a:gd name="connsiteX8" fmla="*/ 7153 w 2533650"/>
                  <a:gd name="connsiteY8" fmla="*/ 535810 h 4038600"/>
                  <a:gd name="connsiteX9" fmla="*/ 7153 w 2533650"/>
                  <a:gd name="connsiteY9" fmla="*/ 1148477 h 4038600"/>
                  <a:gd name="connsiteX10" fmla="*/ 157429 w 2533650"/>
                  <a:gd name="connsiteY10" fmla="*/ 1148477 h 4038600"/>
                  <a:gd name="connsiteX11" fmla="*/ 157429 w 2533650"/>
                  <a:gd name="connsiteY11" fmla="*/ 535810 h 4038600"/>
                  <a:gd name="connsiteX12" fmla="*/ 239116 w 2533650"/>
                  <a:gd name="connsiteY12" fmla="*/ 456428 h 4038600"/>
                  <a:gd name="connsiteX13" fmla="*/ 1478337 w 2533650"/>
                  <a:gd name="connsiteY13" fmla="*/ 456428 h 4038600"/>
                  <a:gd name="connsiteX14" fmla="*/ 1478337 w 2533650"/>
                  <a:gd name="connsiteY14" fmla="*/ 306153 h 4038600"/>
                  <a:gd name="connsiteX15" fmla="*/ 239116 w 2533650"/>
                  <a:gd name="connsiteY15" fmla="*/ 306153 h 4038600"/>
                  <a:gd name="connsiteX16" fmla="*/ 1910667 w 2533650"/>
                  <a:gd name="connsiteY16" fmla="*/ 306153 h 4038600"/>
                  <a:gd name="connsiteX17" fmla="*/ 1910667 w 2533650"/>
                  <a:gd name="connsiteY17" fmla="*/ 456428 h 4038600"/>
                  <a:gd name="connsiteX18" fmla="*/ 2299840 w 2533650"/>
                  <a:gd name="connsiteY18" fmla="*/ 456428 h 4038600"/>
                  <a:gd name="connsiteX19" fmla="*/ 2381536 w 2533650"/>
                  <a:gd name="connsiteY19" fmla="*/ 535810 h 4038600"/>
                  <a:gd name="connsiteX20" fmla="*/ 2381536 w 2533650"/>
                  <a:gd name="connsiteY20" fmla="*/ 1148477 h 4038600"/>
                  <a:gd name="connsiteX21" fmla="*/ 2531812 w 2533650"/>
                  <a:gd name="connsiteY21" fmla="*/ 1148477 h 4038600"/>
                  <a:gd name="connsiteX22" fmla="*/ 2531812 w 2533650"/>
                  <a:gd name="connsiteY22" fmla="*/ 535810 h 4038600"/>
                  <a:gd name="connsiteX23" fmla="*/ 2299840 w 2533650"/>
                  <a:gd name="connsiteY23" fmla="*/ 306153 h 4038600"/>
                  <a:gd name="connsiteX24" fmla="*/ 1910667 w 2533650"/>
                  <a:gd name="connsiteY24" fmla="*/ 306153 h 4038600"/>
                  <a:gd name="connsiteX25" fmla="*/ 735425 w 2533650"/>
                  <a:gd name="connsiteY25" fmla="*/ 570490 h 4038600"/>
                  <a:gd name="connsiteX26" fmla="*/ 654501 w 2533650"/>
                  <a:gd name="connsiteY26" fmla="*/ 652177 h 4038600"/>
                  <a:gd name="connsiteX27" fmla="*/ 654501 w 2533650"/>
                  <a:gd name="connsiteY27" fmla="*/ 1207055 h 4038600"/>
                  <a:gd name="connsiteX28" fmla="*/ 1012079 w 2533650"/>
                  <a:gd name="connsiteY28" fmla="*/ 1207055 h 4038600"/>
                  <a:gd name="connsiteX29" fmla="*/ 1012079 w 2533650"/>
                  <a:gd name="connsiteY29" fmla="*/ 652177 h 4038600"/>
                  <a:gd name="connsiteX30" fmla="*/ 932717 w 2533650"/>
                  <a:gd name="connsiteY30" fmla="*/ 570490 h 4038600"/>
                  <a:gd name="connsiteX31" fmla="*/ 735425 w 2533650"/>
                  <a:gd name="connsiteY31" fmla="*/ 570490 h 4038600"/>
                  <a:gd name="connsiteX32" fmla="*/ 1165441 w 2533650"/>
                  <a:gd name="connsiteY32" fmla="*/ 642938 h 4038600"/>
                  <a:gd name="connsiteX33" fmla="*/ 1086069 w 2533650"/>
                  <a:gd name="connsiteY33" fmla="*/ 724614 h 4038600"/>
                  <a:gd name="connsiteX34" fmla="*/ 1086069 w 2533650"/>
                  <a:gd name="connsiteY34" fmla="*/ 1281036 h 4038600"/>
                  <a:gd name="connsiteX35" fmla="*/ 1442114 w 2533650"/>
                  <a:gd name="connsiteY35" fmla="*/ 1281036 h 4038600"/>
                  <a:gd name="connsiteX36" fmla="*/ 1442114 w 2533650"/>
                  <a:gd name="connsiteY36" fmla="*/ 724614 h 4038600"/>
                  <a:gd name="connsiteX37" fmla="*/ 1362732 w 2533650"/>
                  <a:gd name="connsiteY37" fmla="*/ 642938 h 4038600"/>
                  <a:gd name="connsiteX38" fmla="*/ 1165441 w 2533650"/>
                  <a:gd name="connsiteY38" fmla="*/ 642938 h 4038600"/>
                  <a:gd name="connsiteX39" fmla="*/ 1516094 w 2533650"/>
                  <a:gd name="connsiteY39" fmla="*/ 733101 h 4038600"/>
                  <a:gd name="connsiteX40" fmla="*/ 1516094 w 2533650"/>
                  <a:gd name="connsiteY40" fmla="*/ 1652483 h 4038600"/>
                  <a:gd name="connsiteX41" fmla="*/ 1799692 w 2533650"/>
                  <a:gd name="connsiteY41" fmla="*/ 1652483 h 4038600"/>
                  <a:gd name="connsiteX42" fmla="*/ 1872910 w 2533650"/>
                  <a:gd name="connsiteY42" fmla="*/ 1636309 h 4038600"/>
                  <a:gd name="connsiteX43" fmla="*/ 1872910 w 2533650"/>
                  <a:gd name="connsiteY43" fmla="*/ 733101 h 4038600"/>
                  <a:gd name="connsiteX44" fmla="*/ 1516094 w 2533650"/>
                  <a:gd name="connsiteY44" fmla="*/ 733101 h 4038600"/>
                  <a:gd name="connsiteX45" fmla="*/ 305400 w 2533650"/>
                  <a:gd name="connsiteY45" fmla="*/ 742331 h 4038600"/>
                  <a:gd name="connsiteX46" fmla="*/ 223704 w 2533650"/>
                  <a:gd name="connsiteY46" fmla="*/ 824027 h 4038600"/>
                  <a:gd name="connsiteX47" fmla="*/ 223704 w 2533650"/>
                  <a:gd name="connsiteY47" fmla="*/ 1148467 h 4038600"/>
                  <a:gd name="connsiteX48" fmla="*/ 237601 w 2533650"/>
                  <a:gd name="connsiteY48" fmla="*/ 1148467 h 4038600"/>
                  <a:gd name="connsiteX49" fmla="*/ 548945 w 2533650"/>
                  <a:gd name="connsiteY49" fmla="*/ 1378887 h 4038600"/>
                  <a:gd name="connsiteX50" fmla="*/ 582063 w 2533650"/>
                  <a:gd name="connsiteY50" fmla="*/ 1378887 h 4038600"/>
                  <a:gd name="connsiteX51" fmla="*/ 582063 w 2533650"/>
                  <a:gd name="connsiteY51" fmla="*/ 823246 h 4038600"/>
                  <a:gd name="connsiteX52" fmla="*/ 501148 w 2533650"/>
                  <a:gd name="connsiteY52" fmla="*/ 742331 h 4038600"/>
                  <a:gd name="connsiteX53" fmla="*/ 305410 w 2533650"/>
                  <a:gd name="connsiteY53" fmla="*/ 742331 h 4038600"/>
                  <a:gd name="connsiteX54" fmla="*/ 2026263 w 2533650"/>
                  <a:gd name="connsiteY54" fmla="*/ 742331 h 4038600"/>
                  <a:gd name="connsiteX55" fmla="*/ 1946891 w 2533650"/>
                  <a:gd name="connsiteY55" fmla="*/ 824027 h 4038600"/>
                  <a:gd name="connsiteX56" fmla="*/ 1946891 w 2533650"/>
                  <a:gd name="connsiteY56" fmla="*/ 1378887 h 4038600"/>
                  <a:gd name="connsiteX57" fmla="*/ 1990039 w 2533650"/>
                  <a:gd name="connsiteY57" fmla="*/ 1378887 h 4038600"/>
                  <a:gd name="connsiteX58" fmla="*/ 2301383 w 2533650"/>
                  <a:gd name="connsiteY58" fmla="*/ 1148467 h 4038600"/>
                  <a:gd name="connsiteX59" fmla="*/ 2304517 w 2533650"/>
                  <a:gd name="connsiteY59" fmla="*/ 1148467 h 4038600"/>
                  <a:gd name="connsiteX60" fmla="*/ 2304517 w 2533650"/>
                  <a:gd name="connsiteY60" fmla="*/ 824027 h 4038600"/>
                  <a:gd name="connsiteX61" fmla="*/ 2223593 w 2533650"/>
                  <a:gd name="connsiteY61" fmla="*/ 742331 h 4038600"/>
                  <a:gd name="connsiteX62" fmla="*/ 2026301 w 2533650"/>
                  <a:gd name="connsiteY62" fmla="*/ 742331 h 4038600"/>
                  <a:gd name="connsiteX63" fmla="*/ 7153 w 2533650"/>
                  <a:gd name="connsiteY63" fmla="*/ 1223220 h 4038600"/>
                  <a:gd name="connsiteX64" fmla="*/ 7153 w 2533650"/>
                  <a:gd name="connsiteY64" fmla="*/ 2867025 h 4038600"/>
                  <a:gd name="connsiteX65" fmla="*/ 7153 w 2533650"/>
                  <a:gd name="connsiteY65" fmla="*/ 3619948 h 4038600"/>
                  <a:gd name="connsiteX66" fmla="*/ 7153 w 2533650"/>
                  <a:gd name="connsiteY66" fmla="*/ 3781016 h 4038600"/>
                  <a:gd name="connsiteX67" fmla="*/ 50311 w 2533650"/>
                  <a:gd name="connsiteY67" fmla="*/ 3924357 h 4038600"/>
                  <a:gd name="connsiteX68" fmla="*/ 263785 w 2533650"/>
                  <a:gd name="connsiteY68" fmla="*/ 4037648 h 4038600"/>
                  <a:gd name="connsiteX69" fmla="*/ 2274418 w 2533650"/>
                  <a:gd name="connsiteY69" fmla="*/ 4037648 h 4038600"/>
                  <a:gd name="connsiteX70" fmla="*/ 2487111 w 2533650"/>
                  <a:gd name="connsiteY70" fmla="*/ 3924357 h 4038600"/>
                  <a:gd name="connsiteX71" fmla="*/ 2531050 w 2533650"/>
                  <a:gd name="connsiteY71" fmla="*/ 3781016 h 4038600"/>
                  <a:gd name="connsiteX72" fmla="*/ 2531050 w 2533650"/>
                  <a:gd name="connsiteY72" fmla="*/ 2678211 h 4038600"/>
                  <a:gd name="connsiteX73" fmla="*/ 2531050 w 2533650"/>
                  <a:gd name="connsiteY73" fmla="*/ 1926051 h 4038600"/>
                  <a:gd name="connsiteX74" fmla="*/ 2531050 w 2533650"/>
                  <a:gd name="connsiteY74" fmla="*/ 1223220 h 4038600"/>
                  <a:gd name="connsiteX75" fmla="*/ 2301383 w 2533650"/>
                  <a:gd name="connsiteY75" fmla="*/ 1223220 h 4038600"/>
                  <a:gd name="connsiteX76" fmla="*/ 2124142 w 2533650"/>
                  <a:gd name="connsiteY76" fmla="*/ 1297981 h 4038600"/>
                  <a:gd name="connsiteX77" fmla="*/ 2070192 w 2533650"/>
                  <a:gd name="connsiteY77" fmla="*/ 1378115 h 4038600"/>
                  <a:gd name="connsiteX78" fmla="*/ 2050152 w 2533650"/>
                  <a:gd name="connsiteY78" fmla="*/ 1475994 h 4038600"/>
                  <a:gd name="connsiteX79" fmla="*/ 1798149 w 2533650"/>
                  <a:gd name="connsiteY79" fmla="*/ 1727997 h 4038600"/>
                  <a:gd name="connsiteX80" fmla="*/ 740045 w 2533650"/>
                  <a:gd name="connsiteY80" fmla="*/ 1727997 h 4038600"/>
                  <a:gd name="connsiteX81" fmla="*/ 488042 w 2533650"/>
                  <a:gd name="connsiteY81" fmla="*/ 1475994 h 4038600"/>
                  <a:gd name="connsiteX82" fmla="*/ 468764 w 2533650"/>
                  <a:gd name="connsiteY82" fmla="*/ 1378115 h 4038600"/>
                  <a:gd name="connsiteX83" fmla="*/ 414061 w 2533650"/>
                  <a:gd name="connsiteY83" fmla="*/ 1297981 h 4038600"/>
                  <a:gd name="connsiteX84" fmla="*/ 236030 w 2533650"/>
                  <a:gd name="connsiteY84" fmla="*/ 1223220 h 4038600"/>
                  <a:gd name="connsiteX85" fmla="*/ 7144 w 2533650"/>
                  <a:gd name="connsiteY85" fmla="*/ 1223220 h 4038600"/>
                  <a:gd name="connsiteX86" fmla="*/ 654501 w 2533650"/>
                  <a:gd name="connsiteY86" fmla="*/ 1296438 h 4038600"/>
                  <a:gd name="connsiteX87" fmla="*/ 654501 w 2533650"/>
                  <a:gd name="connsiteY87" fmla="*/ 1628584 h 4038600"/>
                  <a:gd name="connsiteX88" fmla="*/ 741588 w 2533650"/>
                  <a:gd name="connsiteY88" fmla="*/ 1652473 h 4038600"/>
                  <a:gd name="connsiteX89" fmla="*/ 1012860 w 2533650"/>
                  <a:gd name="connsiteY89" fmla="*/ 1652473 h 4038600"/>
                  <a:gd name="connsiteX90" fmla="*/ 1012860 w 2533650"/>
                  <a:gd name="connsiteY90" fmla="*/ 1296438 h 4038600"/>
                  <a:gd name="connsiteX91" fmla="*/ 654501 w 2533650"/>
                  <a:gd name="connsiteY91" fmla="*/ 1296438 h 4038600"/>
                  <a:gd name="connsiteX92" fmla="*/ 1086069 w 2533650"/>
                  <a:gd name="connsiteY92" fmla="*/ 1369638 h 4038600"/>
                  <a:gd name="connsiteX93" fmla="*/ 1086069 w 2533650"/>
                  <a:gd name="connsiteY93" fmla="*/ 1652473 h 4038600"/>
                  <a:gd name="connsiteX94" fmla="*/ 1442114 w 2533650"/>
                  <a:gd name="connsiteY94" fmla="*/ 1652473 h 4038600"/>
                  <a:gd name="connsiteX95" fmla="*/ 1442114 w 2533650"/>
                  <a:gd name="connsiteY95" fmla="*/ 1369638 h 4038600"/>
                  <a:gd name="connsiteX96" fmla="*/ 1086069 w 2533650"/>
                  <a:gd name="connsiteY96" fmla="*/ 1369638 h 4038600"/>
                  <a:gd name="connsiteX97" fmla="*/ 2315261 w 2533650"/>
                  <a:gd name="connsiteY97" fmla="*/ 1926831 h 4038600"/>
                  <a:gd name="connsiteX98" fmla="*/ 2381536 w 2533650"/>
                  <a:gd name="connsiteY98" fmla="*/ 1926831 h 4038600"/>
                  <a:gd name="connsiteX99" fmla="*/ 2381536 w 2533650"/>
                  <a:gd name="connsiteY99" fmla="*/ 2678983 h 4038600"/>
                  <a:gd name="connsiteX100" fmla="*/ 2315261 w 2533650"/>
                  <a:gd name="connsiteY100" fmla="*/ 2678983 h 4038600"/>
                  <a:gd name="connsiteX101" fmla="*/ 1773489 w 2533650"/>
                  <a:gd name="connsiteY101" fmla="*/ 2874731 h 4038600"/>
                  <a:gd name="connsiteX102" fmla="*/ 1323423 w 2533650"/>
                  <a:gd name="connsiteY102" fmla="*/ 3249263 h 4038600"/>
                  <a:gd name="connsiteX103" fmla="*/ 299999 w 2533650"/>
                  <a:gd name="connsiteY103" fmla="*/ 3619948 h 4038600"/>
                  <a:gd name="connsiteX104" fmla="*/ 157429 w 2533650"/>
                  <a:gd name="connsiteY104" fmla="*/ 3619948 h 4038600"/>
                  <a:gd name="connsiteX105" fmla="*/ 157429 w 2533650"/>
                  <a:gd name="connsiteY105" fmla="*/ 2867787 h 4038600"/>
                  <a:gd name="connsiteX106" fmla="*/ 299999 w 2533650"/>
                  <a:gd name="connsiteY106" fmla="*/ 2867787 h 4038600"/>
                  <a:gd name="connsiteX107" fmla="*/ 841781 w 2533650"/>
                  <a:gd name="connsiteY107" fmla="*/ 2671277 h 4038600"/>
                  <a:gd name="connsiteX108" fmla="*/ 1291838 w 2533650"/>
                  <a:gd name="connsiteY108" fmla="*/ 2296744 h 4038600"/>
                  <a:gd name="connsiteX109" fmla="*/ 2315261 w 2533650"/>
                  <a:gd name="connsiteY109" fmla="*/ 1926831 h 403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2533650" h="4038600">
                    <a:moveTo>
                      <a:pt x="1596238" y="7144"/>
                    </a:moveTo>
                    <a:cubicBezTo>
                      <a:pt x="1552442" y="7144"/>
                      <a:pt x="1516094" y="42691"/>
                      <a:pt x="1516094" y="88059"/>
                    </a:cubicBezTo>
                    <a:lnTo>
                      <a:pt x="1516094" y="643699"/>
                    </a:lnTo>
                    <a:lnTo>
                      <a:pt x="1872910" y="643699"/>
                    </a:lnTo>
                    <a:lnTo>
                      <a:pt x="1872910" y="88059"/>
                    </a:lnTo>
                    <a:cubicBezTo>
                      <a:pt x="1872910" y="42691"/>
                      <a:pt x="1836173" y="7144"/>
                      <a:pt x="1792748" y="7144"/>
                    </a:cubicBezTo>
                    <a:lnTo>
                      <a:pt x="1596238" y="7144"/>
                    </a:lnTo>
                    <a:close/>
                    <a:moveTo>
                      <a:pt x="239116" y="306153"/>
                    </a:moveTo>
                    <a:cubicBezTo>
                      <a:pt x="111271" y="306153"/>
                      <a:pt x="7153" y="409556"/>
                      <a:pt x="7153" y="535810"/>
                    </a:cubicBezTo>
                    <a:lnTo>
                      <a:pt x="7153" y="1148477"/>
                    </a:lnTo>
                    <a:lnTo>
                      <a:pt x="157429" y="1148477"/>
                    </a:lnTo>
                    <a:lnTo>
                      <a:pt x="157429" y="535810"/>
                    </a:lnTo>
                    <a:cubicBezTo>
                      <a:pt x="157429" y="492414"/>
                      <a:pt x="194120" y="456428"/>
                      <a:pt x="239116" y="456428"/>
                    </a:cubicBezTo>
                    <a:lnTo>
                      <a:pt x="1478337" y="456428"/>
                    </a:lnTo>
                    <a:lnTo>
                      <a:pt x="1478337" y="306153"/>
                    </a:lnTo>
                    <a:lnTo>
                      <a:pt x="239116" y="306153"/>
                    </a:lnTo>
                    <a:close/>
                    <a:moveTo>
                      <a:pt x="1910667" y="306153"/>
                    </a:moveTo>
                    <a:lnTo>
                      <a:pt x="1910667" y="456428"/>
                    </a:lnTo>
                    <a:lnTo>
                      <a:pt x="2299840" y="456428"/>
                    </a:lnTo>
                    <a:cubicBezTo>
                      <a:pt x="2344827" y="456428"/>
                      <a:pt x="2381536" y="492423"/>
                      <a:pt x="2381536" y="535810"/>
                    </a:cubicBezTo>
                    <a:lnTo>
                      <a:pt x="2381536" y="1148477"/>
                    </a:lnTo>
                    <a:lnTo>
                      <a:pt x="2531812" y="1148477"/>
                    </a:lnTo>
                    <a:lnTo>
                      <a:pt x="2531812" y="535810"/>
                    </a:lnTo>
                    <a:cubicBezTo>
                      <a:pt x="2531812" y="409556"/>
                      <a:pt x="2427294" y="306153"/>
                      <a:pt x="2299840" y="306153"/>
                    </a:cubicBezTo>
                    <a:lnTo>
                      <a:pt x="1910667" y="306153"/>
                    </a:lnTo>
                    <a:close/>
                    <a:moveTo>
                      <a:pt x="735425" y="570490"/>
                    </a:moveTo>
                    <a:cubicBezTo>
                      <a:pt x="690439" y="570490"/>
                      <a:pt x="654501" y="606800"/>
                      <a:pt x="654501" y="652177"/>
                    </a:cubicBezTo>
                    <a:lnTo>
                      <a:pt x="654501" y="1207055"/>
                    </a:lnTo>
                    <a:lnTo>
                      <a:pt x="1012079" y="1207055"/>
                    </a:lnTo>
                    <a:lnTo>
                      <a:pt x="1012079" y="652177"/>
                    </a:lnTo>
                    <a:cubicBezTo>
                      <a:pt x="1012079" y="606809"/>
                      <a:pt x="976103" y="570490"/>
                      <a:pt x="932717" y="570490"/>
                    </a:cubicBezTo>
                    <a:lnTo>
                      <a:pt x="735425" y="570490"/>
                    </a:lnTo>
                    <a:close/>
                    <a:moveTo>
                      <a:pt x="1165441" y="642938"/>
                    </a:moveTo>
                    <a:cubicBezTo>
                      <a:pt x="1122036" y="642938"/>
                      <a:pt x="1086069" y="680809"/>
                      <a:pt x="1086069" y="724614"/>
                    </a:cubicBezTo>
                    <a:lnTo>
                      <a:pt x="1086069" y="1281036"/>
                    </a:lnTo>
                    <a:lnTo>
                      <a:pt x="1442114" y="1281036"/>
                    </a:lnTo>
                    <a:lnTo>
                      <a:pt x="1442114" y="724614"/>
                    </a:lnTo>
                    <a:cubicBezTo>
                      <a:pt x="1442114" y="681218"/>
                      <a:pt x="1406528" y="642938"/>
                      <a:pt x="1362732" y="642938"/>
                    </a:cubicBezTo>
                    <a:lnTo>
                      <a:pt x="1165441" y="642938"/>
                    </a:lnTo>
                    <a:close/>
                    <a:moveTo>
                      <a:pt x="1516094" y="733101"/>
                    </a:moveTo>
                    <a:lnTo>
                      <a:pt x="1516094" y="1652483"/>
                    </a:lnTo>
                    <a:lnTo>
                      <a:pt x="1799692" y="1652483"/>
                    </a:lnTo>
                    <a:cubicBezTo>
                      <a:pt x="1826543" y="1652483"/>
                      <a:pt x="1850012" y="1646577"/>
                      <a:pt x="1872910" y="1636309"/>
                    </a:cubicBezTo>
                    <a:lnTo>
                      <a:pt x="1872910" y="733101"/>
                    </a:lnTo>
                    <a:lnTo>
                      <a:pt x="1516094" y="733101"/>
                    </a:lnTo>
                    <a:close/>
                    <a:moveTo>
                      <a:pt x="305400" y="742331"/>
                    </a:moveTo>
                    <a:cubicBezTo>
                      <a:pt x="260414" y="742331"/>
                      <a:pt x="223704" y="778630"/>
                      <a:pt x="223704" y="824027"/>
                    </a:cubicBezTo>
                    <a:lnTo>
                      <a:pt x="223704" y="1148467"/>
                    </a:lnTo>
                    <a:lnTo>
                      <a:pt x="237601" y="1148467"/>
                    </a:lnTo>
                    <a:cubicBezTo>
                      <a:pt x="383591" y="1148467"/>
                      <a:pt x="508692" y="1246708"/>
                      <a:pt x="548945" y="1378887"/>
                    </a:cubicBezTo>
                    <a:lnTo>
                      <a:pt x="582063" y="1378887"/>
                    </a:lnTo>
                    <a:lnTo>
                      <a:pt x="582063" y="823246"/>
                    </a:lnTo>
                    <a:cubicBezTo>
                      <a:pt x="582063" y="777869"/>
                      <a:pt x="546126" y="742331"/>
                      <a:pt x="501148" y="742331"/>
                    </a:cubicBezTo>
                    <a:lnTo>
                      <a:pt x="305410" y="742331"/>
                    </a:lnTo>
                    <a:close/>
                    <a:moveTo>
                      <a:pt x="2026263" y="742331"/>
                    </a:moveTo>
                    <a:cubicBezTo>
                      <a:pt x="1982867" y="742331"/>
                      <a:pt x="1946891" y="778630"/>
                      <a:pt x="1946891" y="824027"/>
                    </a:cubicBezTo>
                    <a:lnTo>
                      <a:pt x="1946891" y="1378887"/>
                    </a:lnTo>
                    <a:lnTo>
                      <a:pt x="1990039" y="1378887"/>
                    </a:lnTo>
                    <a:cubicBezTo>
                      <a:pt x="2030692" y="1246318"/>
                      <a:pt x="2155794" y="1148467"/>
                      <a:pt x="2301383" y="1148467"/>
                    </a:cubicBezTo>
                    <a:lnTo>
                      <a:pt x="2304517" y="1148467"/>
                    </a:lnTo>
                    <a:lnTo>
                      <a:pt x="2304517" y="824027"/>
                    </a:lnTo>
                    <a:cubicBezTo>
                      <a:pt x="2304517" y="778650"/>
                      <a:pt x="2268570" y="742331"/>
                      <a:pt x="2223593" y="742331"/>
                    </a:cubicBezTo>
                    <a:lnTo>
                      <a:pt x="2026301" y="742331"/>
                    </a:lnTo>
                    <a:close/>
                    <a:moveTo>
                      <a:pt x="7153" y="1223220"/>
                    </a:moveTo>
                    <a:lnTo>
                      <a:pt x="7153" y="2867025"/>
                    </a:lnTo>
                    <a:lnTo>
                      <a:pt x="7153" y="3619948"/>
                    </a:lnTo>
                    <a:lnTo>
                      <a:pt x="7153" y="3781016"/>
                    </a:lnTo>
                    <a:cubicBezTo>
                      <a:pt x="7153" y="3834279"/>
                      <a:pt x="22717" y="3883324"/>
                      <a:pt x="50311" y="3924357"/>
                    </a:cubicBezTo>
                    <a:cubicBezTo>
                      <a:pt x="96469" y="3992623"/>
                      <a:pt x="175003" y="4037648"/>
                      <a:pt x="263785" y="4037648"/>
                    </a:cubicBezTo>
                    <a:lnTo>
                      <a:pt x="2274418" y="4037648"/>
                    </a:lnTo>
                    <a:cubicBezTo>
                      <a:pt x="2363201" y="4037648"/>
                      <a:pt x="2440944" y="3992623"/>
                      <a:pt x="2487111" y="3924357"/>
                    </a:cubicBezTo>
                    <a:cubicBezTo>
                      <a:pt x="2514724" y="3883324"/>
                      <a:pt x="2531050" y="3834279"/>
                      <a:pt x="2531050" y="3781016"/>
                    </a:cubicBezTo>
                    <a:lnTo>
                      <a:pt x="2531050" y="2678211"/>
                    </a:lnTo>
                    <a:lnTo>
                      <a:pt x="2531050" y="1926051"/>
                    </a:lnTo>
                    <a:lnTo>
                      <a:pt x="2531050" y="1223220"/>
                    </a:lnTo>
                    <a:lnTo>
                      <a:pt x="2301383" y="1223220"/>
                    </a:lnTo>
                    <a:cubicBezTo>
                      <a:pt x="2232337" y="1223505"/>
                      <a:pt x="2169519" y="1252213"/>
                      <a:pt x="2124142" y="1297981"/>
                    </a:cubicBezTo>
                    <a:cubicBezTo>
                      <a:pt x="2101253" y="1320860"/>
                      <a:pt x="2083223" y="1347740"/>
                      <a:pt x="2070192" y="1378115"/>
                    </a:cubicBezTo>
                    <a:cubicBezTo>
                      <a:pt x="2057553" y="1408509"/>
                      <a:pt x="2050152" y="1441266"/>
                      <a:pt x="2050152" y="1475994"/>
                    </a:cubicBezTo>
                    <a:cubicBezTo>
                      <a:pt x="2050152" y="1615288"/>
                      <a:pt x="1937442" y="1727997"/>
                      <a:pt x="1798149" y="1727997"/>
                    </a:cubicBezTo>
                    <a:lnTo>
                      <a:pt x="740045" y="1727997"/>
                    </a:lnTo>
                    <a:cubicBezTo>
                      <a:pt x="600751" y="1727997"/>
                      <a:pt x="488042" y="1615288"/>
                      <a:pt x="488042" y="1475994"/>
                    </a:cubicBezTo>
                    <a:cubicBezTo>
                      <a:pt x="488042" y="1441266"/>
                      <a:pt x="481403" y="1408500"/>
                      <a:pt x="468764" y="1378115"/>
                    </a:cubicBezTo>
                    <a:cubicBezTo>
                      <a:pt x="456124" y="1348149"/>
                      <a:pt x="436931" y="1320860"/>
                      <a:pt x="414061" y="1297981"/>
                    </a:cubicBezTo>
                    <a:cubicBezTo>
                      <a:pt x="368284" y="1252204"/>
                      <a:pt x="305867" y="1223220"/>
                      <a:pt x="236030" y="1223220"/>
                    </a:cubicBezTo>
                    <a:lnTo>
                      <a:pt x="7144" y="1223220"/>
                    </a:lnTo>
                    <a:close/>
                    <a:moveTo>
                      <a:pt x="654501" y="1296438"/>
                    </a:moveTo>
                    <a:lnTo>
                      <a:pt x="654501" y="1628584"/>
                    </a:lnTo>
                    <a:cubicBezTo>
                      <a:pt x="679752" y="1643586"/>
                      <a:pt x="710022" y="1652473"/>
                      <a:pt x="741588" y="1652473"/>
                    </a:cubicBezTo>
                    <a:lnTo>
                      <a:pt x="1012860" y="1652473"/>
                    </a:lnTo>
                    <a:lnTo>
                      <a:pt x="1012860" y="1296438"/>
                    </a:lnTo>
                    <a:lnTo>
                      <a:pt x="654501" y="1296438"/>
                    </a:lnTo>
                    <a:close/>
                    <a:moveTo>
                      <a:pt x="1086069" y="1369638"/>
                    </a:moveTo>
                    <a:lnTo>
                      <a:pt x="1086069" y="1652473"/>
                    </a:lnTo>
                    <a:lnTo>
                      <a:pt x="1442114" y="1652473"/>
                    </a:lnTo>
                    <a:lnTo>
                      <a:pt x="1442114" y="1369638"/>
                    </a:lnTo>
                    <a:lnTo>
                      <a:pt x="1086069" y="1369638"/>
                    </a:lnTo>
                    <a:close/>
                    <a:moveTo>
                      <a:pt x="2315261" y="1926831"/>
                    </a:moveTo>
                    <a:lnTo>
                      <a:pt x="2381536" y="1926831"/>
                    </a:lnTo>
                    <a:lnTo>
                      <a:pt x="2381536" y="2678983"/>
                    </a:lnTo>
                    <a:lnTo>
                      <a:pt x="2315261" y="2678983"/>
                    </a:lnTo>
                    <a:cubicBezTo>
                      <a:pt x="2117979" y="2678983"/>
                      <a:pt x="1925393" y="2748067"/>
                      <a:pt x="1773489" y="2874731"/>
                    </a:cubicBezTo>
                    <a:lnTo>
                      <a:pt x="1323423" y="3249263"/>
                    </a:lnTo>
                    <a:cubicBezTo>
                      <a:pt x="1036577" y="3487988"/>
                      <a:pt x="673275" y="3619948"/>
                      <a:pt x="299999" y="3619948"/>
                    </a:cubicBezTo>
                    <a:lnTo>
                      <a:pt x="157429" y="3619948"/>
                    </a:lnTo>
                    <a:lnTo>
                      <a:pt x="157429" y="2867787"/>
                    </a:lnTo>
                    <a:lnTo>
                      <a:pt x="299999" y="2867787"/>
                    </a:lnTo>
                    <a:cubicBezTo>
                      <a:pt x="497291" y="2867787"/>
                      <a:pt x="689867" y="2797940"/>
                      <a:pt x="841781" y="2671277"/>
                    </a:cubicBezTo>
                    <a:lnTo>
                      <a:pt x="1291838" y="2296744"/>
                    </a:lnTo>
                    <a:cubicBezTo>
                      <a:pt x="1578693" y="2058019"/>
                      <a:pt x="1941995" y="1926831"/>
                      <a:pt x="2315261" y="19268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9" name="자유형: 도형 48">
                <a:extLst>
                  <a:ext uri="{FF2B5EF4-FFF2-40B4-BE49-F238E27FC236}">
                    <a16:creationId xmlns:a16="http://schemas.microsoft.com/office/drawing/2014/main" id="{9CD98C31-BFE2-47DF-B087-786200CF3542}"/>
                  </a:ext>
                </a:extLst>
              </p:cNvPr>
              <p:cNvSpPr/>
              <p:nvPr/>
            </p:nvSpPr>
            <p:spPr>
              <a:xfrm>
                <a:off x="8981233" y="5968076"/>
                <a:ext cx="180741" cy="516403"/>
              </a:xfrm>
              <a:custGeom>
                <a:avLst/>
                <a:gdLst>
                  <a:gd name="connsiteX0" fmla="*/ 223266 w 266700"/>
                  <a:gd name="connsiteY0" fmla="*/ 248412 h 762000"/>
                  <a:gd name="connsiteX1" fmla="*/ 204149 w 266700"/>
                  <a:gd name="connsiteY1" fmla="*/ 198434 h 762000"/>
                  <a:gd name="connsiteX2" fmla="*/ 188652 w 266700"/>
                  <a:gd name="connsiteY2" fmla="*/ 7144 h 762000"/>
                  <a:gd name="connsiteX3" fmla="*/ 135693 w 266700"/>
                  <a:gd name="connsiteY3" fmla="*/ 7144 h 762000"/>
                  <a:gd name="connsiteX4" fmla="*/ 82782 w 266700"/>
                  <a:gd name="connsiteY4" fmla="*/ 7144 h 762000"/>
                  <a:gd name="connsiteX5" fmla="*/ 66665 w 266700"/>
                  <a:gd name="connsiteY5" fmla="*/ 199082 h 762000"/>
                  <a:gd name="connsiteX6" fmla="*/ 47968 w 266700"/>
                  <a:gd name="connsiteY6" fmla="*/ 247964 h 762000"/>
                  <a:gd name="connsiteX7" fmla="*/ 18574 w 266700"/>
                  <a:gd name="connsiteY7" fmla="*/ 287179 h 762000"/>
                  <a:gd name="connsiteX8" fmla="*/ 7144 w 266700"/>
                  <a:gd name="connsiteY8" fmla="*/ 321478 h 762000"/>
                  <a:gd name="connsiteX9" fmla="*/ 7144 w 266700"/>
                  <a:gd name="connsiteY9" fmla="*/ 721500 h 762000"/>
                  <a:gd name="connsiteX10" fmla="*/ 45272 w 266700"/>
                  <a:gd name="connsiteY10" fmla="*/ 759619 h 762000"/>
                  <a:gd name="connsiteX11" fmla="*/ 226181 w 266700"/>
                  <a:gd name="connsiteY11" fmla="*/ 759619 h 762000"/>
                  <a:gd name="connsiteX12" fmla="*/ 264309 w 266700"/>
                  <a:gd name="connsiteY12" fmla="*/ 721500 h 762000"/>
                  <a:gd name="connsiteX13" fmla="*/ 264319 w 266700"/>
                  <a:gd name="connsiteY13" fmla="*/ 321688 h 762000"/>
                  <a:gd name="connsiteX14" fmla="*/ 252660 w 266700"/>
                  <a:gd name="connsiteY14" fmla="*/ 287093 h 762000"/>
                  <a:gd name="connsiteX15" fmla="*/ 223266 w 266700"/>
                  <a:gd name="connsiteY15" fmla="*/ 248412 h 762000"/>
                  <a:gd name="connsiteX16" fmla="*/ 96612 w 266700"/>
                  <a:gd name="connsiteY16" fmla="*/ 64218 h 762000"/>
                  <a:gd name="connsiteX17" fmla="*/ 174793 w 266700"/>
                  <a:gd name="connsiteY17" fmla="*/ 64218 h 762000"/>
                  <a:gd name="connsiteX18" fmla="*/ 177975 w 266700"/>
                  <a:gd name="connsiteY18" fmla="*/ 106166 h 762000"/>
                  <a:gd name="connsiteX19" fmla="*/ 135655 w 266700"/>
                  <a:gd name="connsiteY19" fmla="*/ 127130 h 762000"/>
                  <a:gd name="connsiteX20" fmla="*/ 93335 w 266700"/>
                  <a:gd name="connsiteY20" fmla="*/ 106166 h 762000"/>
                  <a:gd name="connsiteX21" fmla="*/ 96612 w 266700"/>
                  <a:gd name="connsiteY21" fmla="*/ 64218 h 762000"/>
                  <a:gd name="connsiteX22" fmla="*/ 244840 w 266700"/>
                  <a:gd name="connsiteY22" fmla="*/ 562642 h 762000"/>
                  <a:gd name="connsiteX23" fmla="*/ 167021 w 266700"/>
                  <a:gd name="connsiteY23" fmla="*/ 646824 h 762000"/>
                  <a:gd name="connsiteX24" fmla="*/ 104013 w 266700"/>
                  <a:gd name="connsiteY24" fmla="*/ 646824 h 762000"/>
                  <a:gd name="connsiteX25" fmla="*/ 26194 w 266700"/>
                  <a:gd name="connsiteY25" fmla="*/ 562642 h 762000"/>
                  <a:gd name="connsiteX26" fmla="*/ 26194 w 266700"/>
                  <a:gd name="connsiteY26" fmla="*/ 451771 h 762000"/>
                  <a:gd name="connsiteX27" fmla="*/ 104013 w 266700"/>
                  <a:gd name="connsiteY27" fmla="*/ 367589 h 762000"/>
                  <a:gd name="connsiteX28" fmla="*/ 167021 w 266700"/>
                  <a:gd name="connsiteY28" fmla="*/ 367570 h 762000"/>
                  <a:gd name="connsiteX29" fmla="*/ 244840 w 266700"/>
                  <a:gd name="connsiteY29" fmla="*/ 451771 h 762000"/>
                  <a:gd name="connsiteX30" fmla="*/ 244840 w 266700"/>
                  <a:gd name="connsiteY30" fmla="*/ 562642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66700" h="762000">
                    <a:moveTo>
                      <a:pt x="223266" y="248412"/>
                    </a:moveTo>
                    <a:cubicBezTo>
                      <a:pt x="211750" y="233267"/>
                      <a:pt x="205683" y="217389"/>
                      <a:pt x="204149" y="198434"/>
                    </a:cubicBezTo>
                    <a:cubicBezTo>
                      <a:pt x="198996" y="134674"/>
                      <a:pt x="193834" y="70904"/>
                      <a:pt x="188652" y="7144"/>
                    </a:cubicBezTo>
                    <a:cubicBezTo>
                      <a:pt x="170993" y="7144"/>
                      <a:pt x="153343" y="7144"/>
                      <a:pt x="135693" y="7144"/>
                    </a:cubicBezTo>
                    <a:cubicBezTo>
                      <a:pt x="118062" y="7144"/>
                      <a:pt x="100422" y="7144"/>
                      <a:pt x="82782" y="7144"/>
                    </a:cubicBezTo>
                    <a:cubicBezTo>
                      <a:pt x="77600" y="71171"/>
                      <a:pt x="72247" y="135122"/>
                      <a:pt x="66665" y="199082"/>
                    </a:cubicBezTo>
                    <a:cubicBezTo>
                      <a:pt x="65056" y="217599"/>
                      <a:pt x="59122" y="233096"/>
                      <a:pt x="47968" y="247964"/>
                    </a:cubicBezTo>
                    <a:lnTo>
                      <a:pt x="18574" y="287179"/>
                    </a:lnTo>
                    <a:cubicBezTo>
                      <a:pt x="10839" y="297504"/>
                      <a:pt x="7144" y="308581"/>
                      <a:pt x="7144" y="321478"/>
                    </a:cubicBezTo>
                    <a:lnTo>
                      <a:pt x="7144" y="721500"/>
                    </a:lnTo>
                    <a:cubicBezTo>
                      <a:pt x="7144" y="742502"/>
                      <a:pt x="24279" y="759619"/>
                      <a:pt x="45272" y="759619"/>
                    </a:cubicBezTo>
                    <a:lnTo>
                      <a:pt x="226181" y="759619"/>
                    </a:lnTo>
                    <a:cubicBezTo>
                      <a:pt x="247174" y="759619"/>
                      <a:pt x="264309" y="742483"/>
                      <a:pt x="264309" y="721500"/>
                    </a:cubicBezTo>
                    <a:lnTo>
                      <a:pt x="264319" y="321688"/>
                    </a:lnTo>
                    <a:cubicBezTo>
                      <a:pt x="264319" y="308658"/>
                      <a:pt x="260547" y="297466"/>
                      <a:pt x="252660" y="287093"/>
                    </a:cubicBezTo>
                    <a:lnTo>
                      <a:pt x="223266" y="248412"/>
                    </a:lnTo>
                    <a:close/>
                    <a:moveTo>
                      <a:pt x="96612" y="64218"/>
                    </a:moveTo>
                    <a:cubicBezTo>
                      <a:pt x="122663" y="64218"/>
                      <a:pt x="148733" y="64218"/>
                      <a:pt x="174793" y="64218"/>
                    </a:cubicBezTo>
                    <a:cubicBezTo>
                      <a:pt x="175851" y="78210"/>
                      <a:pt x="176917" y="92192"/>
                      <a:pt x="177975" y="106166"/>
                    </a:cubicBezTo>
                    <a:cubicBezTo>
                      <a:pt x="168307" y="116462"/>
                      <a:pt x="149762" y="127130"/>
                      <a:pt x="135655" y="127130"/>
                    </a:cubicBezTo>
                    <a:cubicBezTo>
                      <a:pt x="121549" y="127130"/>
                      <a:pt x="103051" y="116519"/>
                      <a:pt x="93335" y="106166"/>
                    </a:cubicBezTo>
                    <a:cubicBezTo>
                      <a:pt x="94431" y="92183"/>
                      <a:pt x="95517" y="78200"/>
                      <a:pt x="96612" y="64218"/>
                    </a:cubicBezTo>
                    <a:close/>
                    <a:moveTo>
                      <a:pt x="244840" y="562642"/>
                    </a:moveTo>
                    <a:cubicBezTo>
                      <a:pt x="244840" y="608943"/>
                      <a:pt x="209817" y="646824"/>
                      <a:pt x="167021" y="646824"/>
                    </a:cubicBezTo>
                    <a:cubicBezTo>
                      <a:pt x="146018" y="646824"/>
                      <a:pt x="125025" y="646824"/>
                      <a:pt x="104013" y="646824"/>
                    </a:cubicBezTo>
                    <a:cubicBezTo>
                      <a:pt x="61208" y="646824"/>
                      <a:pt x="26194" y="608943"/>
                      <a:pt x="26194" y="562642"/>
                    </a:cubicBezTo>
                    <a:lnTo>
                      <a:pt x="26194" y="451771"/>
                    </a:lnTo>
                    <a:cubicBezTo>
                      <a:pt x="26194" y="405470"/>
                      <a:pt x="61217" y="367589"/>
                      <a:pt x="104013" y="367589"/>
                    </a:cubicBezTo>
                    <a:cubicBezTo>
                      <a:pt x="125025" y="367589"/>
                      <a:pt x="146018" y="367570"/>
                      <a:pt x="167021" y="367570"/>
                    </a:cubicBezTo>
                    <a:cubicBezTo>
                      <a:pt x="209826" y="367570"/>
                      <a:pt x="244840" y="405470"/>
                      <a:pt x="244840" y="451771"/>
                    </a:cubicBezTo>
                    <a:lnTo>
                      <a:pt x="244840" y="56264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0" name="자유형: 도형 49">
                <a:extLst>
                  <a:ext uri="{FF2B5EF4-FFF2-40B4-BE49-F238E27FC236}">
                    <a16:creationId xmlns:a16="http://schemas.microsoft.com/office/drawing/2014/main" id="{492E8AD1-891B-4F8B-AB94-AE909167B8B9}"/>
                  </a:ext>
                </a:extLst>
              </p:cNvPr>
              <p:cNvSpPr/>
              <p:nvPr/>
            </p:nvSpPr>
            <p:spPr>
              <a:xfrm>
                <a:off x="9019966" y="5909929"/>
                <a:ext cx="103280" cy="51640"/>
              </a:xfrm>
              <a:custGeom>
                <a:avLst/>
                <a:gdLst>
                  <a:gd name="connsiteX0" fmla="*/ 16721 w 152400"/>
                  <a:gd name="connsiteY0" fmla="*/ 73828 h 76200"/>
                  <a:gd name="connsiteX1" fmla="*/ 140603 w 152400"/>
                  <a:gd name="connsiteY1" fmla="*/ 73828 h 76200"/>
                  <a:gd name="connsiteX2" fmla="*/ 149442 w 152400"/>
                  <a:gd name="connsiteY2" fmla="*/ 67913 h 76200"/>
                  <a:gd name="connsiteX3" fmla="*/ 147328 w 152400"/>
                  <a:gd name="connsiteY3" fmla="*/ 57493 h 76200"/>
                  <a:gd name="connsiteX4" fmla="*/ 125392 w 152400"/>
                  <a:gd name="connsiteY4" fmla="*/ 45244 h 76200"/>
                  <a:gd name="connsiteX5" fmla="*/ 144442 w 152400"/>
                  <a:gd name="connsiteY5" fmla="*/ 26203 h 76200"/>
                  <a:gd name="connsiteX6" fmla="*/ 144442 w 152400"/>
                  <a:gd name="connsiteY6" fmla="*/ 26194 h 76200"/>
                  <a:gd name="connsiteX7" fmla="*/ 125392 w 152400"/>
                  <a:gd name="connsiteY7" fmla="*/ 7144 h 76200"/>
                  <a:gd name="connsiteX8" fmla="*/ 31637 w 152400"/>
                  <a:gd name="connsiteY8" fmla="*/ 7144 h 76200"/>
                  <a:gd name="connsiteX9" fmla="*/ 12587 w 152400"/>
                  <a:gd name="connsiteY9" fmla="*/ 26194 h 76200"/>
                  <a:gd name="connsiteX10" fmla="*/ 12587 w 152400"/>
                  <a:gd name="connsiteY10" fmla="*/ 26203 h 76200"/>
                  <a:gd name="connsiteX11" fmla="*/ 31637 w 152400"/>
                  <a:gd name="connsiteY11" fmla="*/ 45244 h 76200"/>
                  <a:gd name="connsiteX12" fmla="*/ 9996 w 152400"/>
                  <a:gd name="connsiteY12" fmla="*/ 57493 h 76200"/>
                  <a:gd name="connsiteX13" fmla="*/ 7891 w 152400"/>
                  <a:gd name="connsiteY13" fmla="*/ 67913 h 76200"/>
                  <a:gd name="connsiteX14" fmla="*/ 16721 w 152400"/>
                  <a:gd name="connsiteY14" fmla="*/ 7382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2400" h="76200">
                    <a:moveTo>
                      <a:pt x="16721" y="73828"/>
                    </a:moveTo>
                    <a:cubicBezTo>
                      <a:pt x="55335" y="73828"/>
                      <a:pt x="101989" y="73828"/>
                      <a:pt x="140603" y="73828"/>
                    </a:cubicBezTo>
                    <a:cubicBezTo>
                      <a:pt x="144556" y="73828"/>
                      <a:pt x="147937" y="71571"/>
                      <a:pt x="149442" y="67913"/>
                    </a:cubicBezTo>
                    <a:cubicBezTo>
                      <a:pt x="150938" y="64256"/>
                      <a:pt x="150128" y="60274"/>
                      <a:pt x="147328" y="57493"/>
                    </a:cubicBezTo>
                    <a:cubicBezTo>
                      <a:pt x="143823" y="54016"/>
                      <a:pt x="124201" y="45244"/>
                      <a:pt x="125392" y="45244"/>
                    </a:cubicBezTo>
                    <a:cubicBezTo>
                      <a:pt x="135879" y="45244"/>
                      <a:pt x="144442" y="36681"/>
                      <a:pt x="144442" y="26203"/>
                    </a:cubicBezTo>
                    <a:lnTo>
                      <a:pt x="144442" y="26194"/>
                    </a:lnTo>
                    <a:cubicBezTo>
                      <a:pt x="144442" y="15716"/>
                      <a:pt x="135860" y="7144"/>
                      <a:pt x="125392" y="7144"/>
                    </a:cubicBezTo>
                    <a:lnTo>
                      <a:pt x="31637" y="7144"/>
                    </a:lnTo>
                    <a:cubicBezTo>
                      <a:pt x="21169" y="7144"/>
                      <a:pt x="12587" y="15726"/>
                      <a:pt x="12587" y="26194"/>
                    </a:cubicBezTo>
                    <a:lnTo>
                      <a:pt x="12587" y="26203"/>
                    </a:lnTo>
                    <a:cubicBezTo>
                      <a:pt x="12587" y="36681"/>
                      <a:pt x="21160" y="45244"/>
                      <a:pt x="31637" y="45244"/>
                    </a:cubicBezTo>
                    <a:cubicBezTo>
                      <a:pt x="33342" y="45244"/>
                      <a:pt x="13425" y="54083"/>
                      <a:pt x="9996" y="57493"/>
                    </a:cubicBezTo>
                    <a:cubicBezTo>
                      <a:pt x="7186" y="60274"/>
                      <a:pt x="6386" y="64256"/>
                      <a:pt x="7891" y="67913"/>
                    </a:cubicBezTo>
                    <a:cubicBezTo>
                      <a:pt x="9387" y="71561"/>
                      <a:pt x="12768" y="73828"/>
                      <a:pt x="16721" y="7382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1" name="자유형: 도형 50">
                <a:extLst>
                  <a:ext uri="{FF2B5EF4-FFF2-40B4-BE49-F238E27FC236}">
                    <a16:creationId xmlns:a16="http://schemas.microsoft.com/office/drawing/2014/main" id="{D1BF72EB-EBC1-48BA-88B3-3E917881A453}"/>
                  </a:ext>
                </a:extLst>
              </p:cNvPr>
              <p:cNvSpPr/>
              <p:nvPr/>
            </p:nvSpPr>
            <p:spPr>
              <a:xfrm>
                <a:off x="9013508" y="6310192"/>
                <a:ext cx="116191" cy="19365"/>
              </a:xfrm>
              <a:custGeom>
                <a:avLst/>
                <a:gdLst>
                  <a:gd name="connsiteX0" fmla="*/ 7144 w 171450"/>
                  <a:gd name="connsiteY0" fmla="*/ 7144 h 28575"/>
                  <a:gd name="connsiteX1" fmla="*/ 169069 w 171450"/>
                  <a:gd name="connsiteY1" fmla="*/ 7144 h 28575"/>
                  <a:gd name="connsiteX2" fmla="*/ 169069 w 171450"/>
                  <a:gd name="connsiteY2" fmla="*/ 26194 h 28575"/>
                  <a:gd name="connsiteX3" fmla="*/ 7144 w 171450"/>
                  <a:gd name="connsiteY3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50" h="28575">
                    <a:moveTo>
                      <a:pt x="7144" y="7144"/>
                    </a:moveTo>
                    <a:lnTo>
                      <a:pt x="169069" y="7144"/>
                    </a:lnTo>
                    <a:lnTo>
                      <a:pt x="169069" y="26194"/>
                    </a:lnTo>
                    <a:lnTo>
                      <a:pt x="7144" y="261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2" name="자유형: 도형 51">
                <a:extLst>
                  <a:ext uri="{FF2B5EF4-FFF2-40B4-BE49-F238E27FC236}">
                    <a16:creationId xmlns:a16="http://schemas.microsoft.com/office/drawing/2014/main" id="{4B8EDD32-2514-4DD9-BAFC-C228B491F389}"/>
                  </a:ext>
                </a:extLst>
              </p:cNvPr>
              <p:cNvSpPr/>
              <p:nvPr/>
            </p:nvSpPr>
            <p:spPr>
              <a:xfrm>
                <a:off x="9039328" y="6336013"/>
                <a:ext cx="64550" cy="19365"/>
              </a:xfrm>
              <a:custGeom>
                <a:avLst/>
                <a:gdLst>
                  <a:gd name="connsiteX0" fmla="*/ 7144 w 95250"/>
                  <a:gd name="connsiteY0" fmla="*/ 7144 h 28575"/>
                  <a:gd name="connsiteX1" fmla="*/ 92869 w 95250"/>
                  <a:gd name="connsiteY1" fmla="*/ 7144 h 28575"/>
                  <a:gd name="connsiteX2" fmla="*/ 92869 w 95250"/>
                  <a:gd name="connsiteY2" fmla="*/ 26194 h 28575"/>
                  <a:gd name="connsiteX3" fmla="*/ 7144 w 95250"/>
                  <a:gd name="connsiteY3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28575">
                    <a:moveTo>
                      <a:pt x="7144" y="7144"/>
                    </a:moveTo>
                    <a:lnTo>
                      <a:pt x="92869" y="7144"/>
                    </a:lnTo>
                    <a:lnTo>
                      <a:pt x="92869" y="26194"/>
                    </a:lnTo>
                    <a:lnTo>
                      <a:pt x="7144" y="261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3" name="자유형: 도형 52">
                <a:extLst>
                  <a:ext uri="{FF2B5EF4-FFF2-40B4-BE49-F238E27FC236}">
                    <a16:creationId xmlns:a16="http://schemas.microsoft.com/office/drawing/2014/main" id="{89549AB6-58FF-47CB-9381-6BA8D1CB5274}"/>
                  </a:ext>
                </a:extLst>
              </p:cNvPr>
              <p:cNvSpPr/>
              <p:nvPr/>
            </p:nvSpPr>
            <p:spPr>
              <a:xfrm>
                <a:off x="9052018" y="6239181"/>
                <a:ext cx="38730" cy="38730"/>
              </a:xfrm>
              <a:custGeom>
                <a:avLst/>
                <a:gdLst>
                  <a:gd name="connsiteX0" fmla="*/ 31071 w 57150"/>
                  <a:gd name="connsiteY0" fmla="*/ 54997 h 57150"/>
                  <a:gd name="connsiteX1" fmla="*/ 54997 w 57150"/>
                  <a:gd name="connsiteY1" fmla="*/ 31071 h 57150"/>
                  <a:gd name="connsiteX2" fmla="*/ 31071 w 57150"/>
                  <a:gd name="connsiteY2" fmla="*/ 7144 h 57150"/>
                  <a:gd name="connsiteX3" fmla="*/ 7144 w 57150"/>
                  <a:gd name="connsiteY3" fmla="*/ 31071 h 57150"/>
                  <a:gd name="connsiteX4" fmla="*/ 31071 w 57150"/>
                  <a:gd name="connsiteY4" fmla="*/ 54997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31071" y="54997"/>
                    </a:moveTo>
                    <a:cubicBezTo>
                      <a:pt x="44253" y="54997"/>
                      <a:pt x="54997" y="44244"/>
                      <a:pt x="54997" y="31071"/>
                    </a:cubicBezTo>
                    <a:cubicBezTo>
                      <a:pt x="54997" y="17897"/>
                      <a:pt x="44253" y="7144"/>
                      <a:pt x="31071" y="7144"/>
                    </a:cubicBezTo>
                    <a:cubicBezTo>
                      <a:pt x="17897" y="7144"/>
                      <a:pt x="7144" y="17897"/>
                      <a:pt x="7144" y="31071"/>
                    </a:cubicBezTo>
                    <a:cubicBezTo>
                      <a:pt x="7144" y="44244"/>
                      <a:pt x="17897" y="54997"/>
                      <a:pt x="31071" y="5499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88F4D6E2-4334-45A4-BABF-03D512B1F5DE}"/>
                </a:ext>
              </a:extLst>
            </p:cNvPr>
            <p:cNvGrpSpPr/>
            <p:nvPr/>
          </p:nvGrpSpPr>
          <p:grpSpPr>
            <a:xfrm>
              <a:off x="5536186" y="5720296"/>
              <a:ext cx="441229" cy="441229"/>
              <a:chOff x="5259646" y="5071803"/>
              <a:chExt cx="866100" cy="866100"/>
            </a:xfrm>
            <a:solidFill>
              <a:srgbClr val="4BB891"/>
            </a:solidFill>
          </p:grpSpPr>
          <p:sp>
            <p:nvSpPr>
              <p:cNvPr id="38" name="타원 37">
                <a:extLst>
                  <a:ext uri="{FF2B5EF4-FFF2-40B4-BE49-F238E27FC236}">
                    <a16:creationId xmlns:a16="http://schemas.microsoft.com/office/drawing/2014/main" id="{BAAA130C-E4B2-4E5A-B1E0-A22CB60CCDEA}"/>
                  </a:ext>
                </a:extLst>
              </p:cNvPr>
              <p:cNvSpPr/>
              <p:nvPr/>
            </p:nvSpPr>
            <p:spPr>
              <a:xfrm>
                <a:off x="5259646" y="5071803"/>
                <a:ext cx="866100" cy="866100"/>
              </a:xfrm>
              <a:prstGeom prst="ellipse">
                <a:avLst/>
              </a:prstGeom>
              <a:grp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pic>
            <p:nvPicPr>
              <p:cNvPr id="39" name="그래픽 38" descr="닫기">
                <a:extLst>
                  <a:ext uri="{FF2B5EF4-FFF2-40B4-BE49-F238E27FC236}">
                    <a16:creationId xmlns:a16="http://schemas.microsoft.com/office/drawing/2014/main" id="{CA82BE74-F2AE-4FA6-BBE0-ED035DA57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363600" y="5178009"/>
                <a:ext cx="648158" cy="648158"/>
              </a:xfrm>
              <a:prstGeom prst="rect">
                <a:avLst/>
              </a:prstGeom>
            </p:spPr>
          </p:pic>
        </p:grp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0886737B-04A0-4EF8-81D7-5D98262041E8}"/>
                </a:ext>
              </a:extLst>
            </p:cNvPr>
            <p:cNvSpPr/>
            <p:nvPr/>
          </p:nvSpPr>
          <p:spPr>
            <a:xfrm>
              <a:off x="639620" y="4849439"/>
              <a:ext cx="3853983" cy="175040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556EEF5C-E213-4538-85F7-B0EF1260DBA7}"/>
                </a:ext>
              </a:extLst>
            </p:cNvPr>
            <p:cNvSpPr/>
            <p:nvPr/>
          </p:nvSpPr>
          <p:spPr>
            <a:xfrm>
              <a:off x="903474" y="4591140"/>
              <a:ext cx="3350508" cy="44132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78000">
                  <a:srgbClr val="57BF6C"/>
                </a:gs>
                <a:gs pos="100000">
                  <a:schemeClr val="accent3"/>
                </a:gs>
                <a:gs pos="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F238EE63-C6A6-4235-9DCC-48443189FD83}"/>
                </a:ext>
              </a:extLst>
            </p:cNvPr>
            <p:cNvSpPr/>
            <p:nvPr/>
          </p:nvSpPr>
          <p:spPr>
            <a:xfrm>
              <a:off x="1609280" y="5237456"/>
              <a:ext cx="277494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4000" indent="-14400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심장에 무리가 될 수 있는 과격한 운동이나 활동 자제하기</a:t>
              </a:r>
              <a:endParaRPr lang="en-US" altLang="ko-KR" sz="1300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EB893856-EB3C-4F32-B12D-2B0D2B0483AE}"/>
                </a:ext>
              </a:extLst>
            </p:cNvPr>
            <p:cNvSpPr/>
            <p:nvPr/>
          </p:nvSpPr>
          <p:spPr>
            <a:xfrm>
              <a:off x="1631299" y="5932034"/>
              <a:ext cx="264099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4000" indent="-14400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회식 시에도 염분이나 당분이 많은 음식은 되도록 피하기</a:t>
              </a: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8A180207-E51A-4C2E-8286-9E82D4552814}"/>
                </a:ext>
              </a:extLst>
            </p:cNvPr>
            <p:cNvSpPr/>
            <p:nvPr/>
          </p:nvSpPr>
          <p:spPr>
            <a:xfrm>
              <a:off x="1197441" y="4615593"/>
              <a:ext cx="2641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심장에</a:t>
              </a:r>
              <a:r>
                <a:rPr lang="en-US" altLang="ko-KR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 </a:t>
              </a:r>
              <a:r>
                <a:rPr lang="ko-KR" altLang="en-US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무리를 주면 안되요</a:t>
              </a:r>
            </a:p>
          </p:txBody>
        </p: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7A7FB53C-94CC-454B-AB35-1B2455D4AA6B}"/>
                </a:ext>
              </a:extLst>
            </p:cNvPr>
            <p:cNvCxnSpPr/>
            <p:nvPr/>
          </p:nvCxnSpPr>
          <p:spPr>
            <a:xfrm>
              <a:off x="795503" y="5791989"/>
              <a:ext cx="3528349" cy="0"/>
            </a:xfrm>
            <a:prstGeom prst="line">
              <a:avLst/>
            </a:prstGeom>
            <a:ln w="15875">
              <a:solidFill>
                <a:schemeClr val="bg1">
                  <a:lumMod val="50000"/>
                  <a:alpha val="43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4E9D8925-FF33-45CA-8511-CC097428E812}"/>
                </a:ext>
              </a:extLst>
            </p:cNvPr>
            <p:cNvGrpSpPr/>
            <p:nvPr/>
          </p:nvGrpSpPr>
          <p:grpSpPr>
            <a:xfrm>
              <a:off x="980572" y="5199450"/>
              <a:ext cx="607650" cy="492448"/>
              <a:chOff x="977523" y="5185996"/>
              <a:chExt cx="704382" cy="570841"/>
            </a:xfrm>
            <a:solidFill>
              <a:srgbClr val="4BB891"/>
            </a:solidFill>
          </p:grpSpPr>
          <p:sp>
            <p:nvSpPr>
              <p:cNvPr id="54" name="Freeform 16">
                <a:extLst>
                  <a:ext uri="{FF2B5EF4-FFF2-40B4-BE49-F238E27FC236}">
                    <a16:creationId xmlns:a16="http://schemas.microsoft.com/office/drawing/2014/main" id="{864990CD-D5BB-420A-95C8-5EBEA75F06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7523" y="5185996"/>
                <a:ext cx="651457" cy="534289"/>
              </a:xfrm>
              <a:custGeom>
                <a:avLst/>
                <a:gdLst>
                  <a:gd name="T0" fmla="*/ 2036 w 2088"/>
                  <a:gd name="T1" fmla="*/ 530 h 1558"/>
                  <a:gd name="T2" fmla="*/ 1818 w 2088"/>
                  <a:gd name="T3" fmla="*/ 291 h 1558"/>
                  <a:gd name="T4" fmla="*/ 1464 w 2088"/>
                  <a:gd name="T5" fmla="*/ 161 h 1558"/>
                  <a:gd name="T6" fmla="*/ 1464 w 2088"/>
                  <a:gd name="T7" fmla="*/ 329 h 1558"/>
                  <a:gd name="T8" fmla="*/ 1650 w 2088"/>
                  <a:gd name="T9" fmla="*/ 291 h 1558"/>
                  <a:gd name="T10" fmla="*/ 1736 w 2088"/>
                  <a:gd name="T11" fmla="*/ 544 h 1558"/>
                  <a:gd name="T12" fmla="*/ 1724 w 2088"/>
                  <a:gd name="T13" fmla="*/ 547 h 1558"/>
                  <a:gd name="T14" fmla="*/ 1646 w 2088"/>
                  <a:gd name="T15" fmla="*/ 529 h 1558"/>
                  <a:gd name="T16" fmla="*/ 1543 w 2088"/>
                  <a:gd name="T17" fmla="*/ 563 h 1558"/>
                  <a:gd name="T18" fmla="*/ 1370 w 2088"/>
                  <a:gd name="T19" fmla="*/ 552 h 1558"/>
                  <a:gd name="T20" fmla="*/ 1232 w 2088"/>
                  <a:gd name="T21" fmla="*/ 592 h 1558"/>
                  <a:gd name="T22" fmla="*/ 1173 w 2088"/>
                  <a:gd name="T23" fmla="*/ 542 h 1558"/>
                  <a:gd name="T24" fmla="*/ 1167 w 2088"/>
                  <a:gd name="T25" fmla="*/ 472 h 1558"/>
                  <a:gd name="T26" fmla="*/ 1234 w 2088"/>
                  <a:gd name="T27" fmla="*/ 317 h 1558"/>
                  <a:gd name="T28" fmla="*/ 1234 w 2088"/>
                  <a:gd name="T29" fmla="*/ 317 h 1558"/>
                  <a:gd name="T30" fmla="*/ 1241 w 2088"/>
                  <a:gd name="T31" fmla="*/ 276 h 1558"/>
                  <a:gd name="T32" fmla="*/ 1225 w 2088"/>
                  <a:gd name="T33" fmla="*/ 220 h 1558"/>
                  <a:gd name="T34" fmla="*/ 1184 w 2088"/>
                  <a:gd name="T35" fmla="*/ 63 h 1558"/>
                  <a:gd name="T36" fmla="*/ 923 w 2088"/>
                  <a:gd name="T37" fmla="*/ 45 h 1558"/>
                  <a:gd name="T38" fmla="*/ 866 w 2088"/>
                  <a:gd name="T39" fmla="*/ 217 h 1558"/>
                  <a:gd name="T40" fmla="*/ 865 w 2088"/>
                  <a:gd name="T41" fmla="*/ 217 h 1558"/>
                  <a:gd name="T42" fmla="*/ 841 w 2088"/>
                  <a:gd name="T43" fmla="*/ 276 h 1558"/>
                  <a:gd name="T44" fmla="*/ 859 w 2088"/>
                  <a:gd name="T45" fmla="*/ 333 h 1558"/>
                  <a:gd name="T46" fmla="*/ 919 w 2088"/>
                  <a:gd name="T47" fmla="*/ 479 h 1558"/>
                  <a:gd name="T48" fmla="*/ 903 w 2088"/>
                  <a:gd name="T49" fmla="*/ 550 h 1558"/>
                  <a:gd name="T50" fmla="*/ 835 w 2088"/>
                  <a:gd name="T51" fmla="*/ 604 h 1558"/>
                  <a:gd name="T52" fmla="*/ 535 w 2088"/>
                  <a:gd name="T53" fmla="*/ 569 h 1558"/>
                  <a:gd name="T54" fmla="*/ 427 w 2088"/>
                  <a:gd name="T55" fmla="*/ 529 h 1558"/>
                  <a:gd name="T56" fmla="*/ 335 w 2088"/>
                  <a:gd name="T57" fmla="*/ 555 h 1558"/>
                  <a:gd name="T58" fmla="*/ 327 w 2088"/>
                  <a:gd name="T59" fmla="*/ 549 h 1558"/>
                  <a:gd name="T60" fmla="*/ 457 w 2088"/>
                  <a:gd name="T61" fmla="*/ 291 h 1558"/>
                  <a:gd name="T62" fmla="*/ 625 w 2088"/>
                  <a:gd name="T63" fmla="*/ 329 h 1558"/>
                  <a:gd name="T64" fmla="*/ 644 w 2088"/>
                  <a:gd name="T65" fmla="*/ 180 h 1558"/>
                  <a:gd name="T66" fmla="*/ 290 w 2088"/>
                  <a:gd name="T67" fmla="*/ 291 h 1558"/>
                  <a:gd name="T68" fmla="*/ 48 w 2088"/>
                  <a:gd name="T69" fmla="*/ 543 h 1558"/>
                  <a:gd name="T70" fmla="*/ 28 w 2088"/>
                  <a:gd name="T71" fmla="*/ 597 h 1558"/>
                  <a:gd name="T72" fmla="*/ 10 w 2088"/>
                  <a:gd name="T73" fmla="*/ 646 h 1558"/>
                  <a:gd name="T74" fmla="*/ 222 w 2088"/>
                  <a:gd name="T75" fmla="*/ 805 h 1558"/>
                  <a:gd name="T76" fmla="*/ 336 w 2088"/>
                  <a:gd name="T77" fmla="*/ 856 h 1558"/>
                  <a:gd name="T78" fmla="*/ 453 w 2088"/>
                  <a:gd name="T79" fmla="*/ 855 h 1558"/>
                  <a:gd name="T80" fmla="*/ 496 w 2088"/>
                  <a:gd name="T81" fmla="*/ 852 h 1558"/>
                  <a:gd name="T82" fmla="*/ 511 w 2088"/>
                  <a:gd name="T83" fmla="*/ 918 h 1558"/>
                  <a:gd name="T84" fmla="*/ 588 w 2088"/>
                  <a:gd name="T85" fmla="*/ 1034 h 1558"/>
                  <a:gd name="T86" fmla="*/ 598 w 2088"/>
                  <a:gd name="T87" fmla="*/ 1054 h 1558"/>
                  <a:gd name="T88" fmla="*/ 620 w 2088"/>
                  <a:gd name="T89" fmla="*/ 1126 h 1558"/>
                  <a:gd name="T90" fmla="*/ 693 w 2088"/>
                  <a:gd name="T91" fmla="*/ 1256 h 1558"/>
                  <a:gd name="T92" fmla="*/ 733 w 2088"/>
                  <a:gd name="T93" fmla="*/ 1492 h 1558"/>
                  <a:gd name="T94" fmla="*/ 1041 w 2088"/>
                  <a:gd name="T95" fmla="*/ 1558 h 1558"/>
                  <a:gd name="T96" fmla="*/ 1364 w 2088"/>
                  <a:gd name="T97" fmla="*/ 1484 h 1558"/>
                  <a:gd name="T98" fmla="*/ 1399 w 2088"/>
                  <a:gd name="T99" fmla="*/ 1251 h 1558"/>
                  <a:gd name="T100" fmla="*/ 1468 w 2088"/>
                  <a:gd name="T101" fmla="*/ 1126 h 1558"/>
                  <a:gd name="T102" fmla="*/ 1490 w 2088"/>
                  <a:gd name="T103" fmla="*/ 1055 h 1558"/>
                  <a:gd name="T104" fmla="*/ 1504 w 2088"/>
                  <a:gd name="T105" fmla="*/ 1029 h 1558"/>
                  <a:gd name="T106" fmla="*/ 1575 w 2088"/>
                  <a:gd name="T107" fmla="*/ 918 h 1558"/>
                  <a:gd name="T108" fmla="*/ 1588 w 2088"/>
                  <a:gd name="T109" fmla="*/ 865 h 1558"/>
                  <a:gd name="T110" fmla="*/ 1594 w 2088"/>
                  <a:gd name="T111" fmla="*/ 850 h 1558"/>
                  <a:gd name="T112" fmla="*/ 2058 w 2088"/>
                  <a:gd name="T113" fmla="*/ 641 h 1558"/>
                  <a:gd name="T114" fmla="*/ 2079 w 2088"/>
                  <a:gd name="T115" fmla="*/ 608 h 1558"/>
                  <a:gd name="T116" fmla="*/ 2055 w 2088"/>
                  <a:gd name="T117" fmla="*/ 562 h 1558"/>
                  <a:gd name="T118" fmla="*/ 2036 w 2088"/>
                  <a:gd name="T119" fmla="*/ 530 h 1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88" h="1558">
                    <a:moveTo>
                      <a:pt x="2036" y="530"/>
                    </a:moveTo>
                    <a:cubicBezTo>
                      <a:pt x="1979" y="439"/>
                      <a:pt x="1912" y="377"/>
                      <a:pt x="1818" y="291"/>
                    </a:cubicBezTo>
                    <a:cubicBezTo>
                      <a:pt x="1694" y="179"/>
                      <a:pt x="1635" y="95"/>
                      <a:pt x="1464" y="161"/>
                    </a:cubicBezTo>
                    <a:cubicBezTo>
                      <a:pt x="1441" y="214"/>
                      <a:pt x="1441" y="276"/>
                      <a:pt x="1464" y="329"/>
                    </a:cubicBezTo>
                    <a:cubicBezTo>
                      <a:pt x="1543" y="333"/>
                      <a:pt x="1584" y="300"/>
                      <a:pt x="1650" y="291"/>
                    </a:cubicBezTo>
                    <a:cubicBezTo>
                      <a:pt x="1679" y="362"/>
                      <a:pt x="1761" y="419"/>
                      <a:pt x="1736" y="544"/>
                    </a:cubicBezTo>
                    <a:cubicBezTo>
                      <a:pt x="1732" y="545"/>
                      <a:pt x="1728" y="546"/>
                      <a:pt x="1724" y="547"/>
                    </a:cubicBezTo>
                    <a:cubicBezTo>
                      <a:pt x="1702" y="536"/>
                      <a:pt x="1675" y="529"/>
                      <a:pt x="1646" y="529"/>
                    </a:cubicBezTo>
                    <a:cubicBezTo>
                      <a:pt x="1604" y="529"/>
                      <a:pt x="1567" y="542"/>
                      <a:pt x="1543" y="563"/>
                    </a:cubicBezTo>
                    <a:cubicBezTo>
                      <a:pt x="1493" y="562"/>
                      <a:pt x="1437" y="539"/>
                      <a:pt x="1370" y="552"/>
                    </a:cubicBezTo>
                    <a:cubicBezTo>
                      <a:pt x="1313" y="562"/>
                      <a:pt x="1262" y="612"/>
                      <a:pt x="1232" y="592"/>
                    </a:cubicBezTo>
                    <a:cubicBezTo>
                      <a:pt x="1198" y="567"/>
                      <a:pt x="1181" y="562"/>
                      <a:pt x="1173" y="542"/>
                    </a:cubicBezTo>
                    <a:cubicBezTo>
                      <a:pt x="1163" y="515"/>
                      <a:pt x="1167" y="522"/>
                      <a:pt x="1167" y="472"/>
                    </a:cubicBezTo>
                    <a:cubicBezTo>
                      <a:pt x="1167" y="413"/>
                      <a:pt x="1234" y="333"/>
                      <a:pt x="1234" y="317"/>
                    </a:cubicBezTo>
                    <a:cubicBezTo>
                      <a:pt x="1234" y="317"/>
                      <a:pt x="1234" y="317"/>
                      <a:pt x="1234" y="317"/>
                    </a:cubicBezTo>
                    <a:cubicBezTo>
                      <a:pt x="1239" y="306"/>
                      <a:pt x="1241" y="292"/>
                      <a:pt x="1241" y="276"/>
                    </a:cubicBezTo>
                    <a:cubicBezTo>
                      <a:pt x="1241" y="250"/>
                      <a:pt x="1234" y="228"/>
                      <a:pt x="1225" y="220"/>
                    </a:cubicBezTo>
                    <a:cubicBezTo>
                      <a:pt x="1217" y="171"/>
                      <a:pt x="1203" y="95"/>
                      <a:pt x="1184" y="63"/>
                    </a:cubicBezTo>
                    <a:cubicBezTo>
                      <a:pt x="1112" y="4"/>
                      <a:pt x="1015" y="0"/>
                      <a:pt x="923" y="45"/>
                    </a:cubicBezTo>
                    <a:cubicBezTo>
                      <a:pt x="894" y="77"/>
                      <a:pt x="876" y="162"/>
                      <a:pt x="866" y="217"/>
                    </a:cubicBezTo>
                    <a:cubicBezTo>
                      <a:pt x="865" y="217"/>
                      <a:pt x="865" y="217"/>
                      <a:pt x="865" y="217"/>
                    </a:cubicBezTo>
                    <a:cubicBezTo>
                      <a:pt x="852" y="217"/>
                      <a:pt x="841" y="244"/>
                      <a:pt x="841" y="276"/>
                    </a:cubicBezTo>
                    <a:cubicBezTo>
                      <a:pt x="841" y="304"/>
                      <a:pt x="849" y="327"/>
                      <a:pt x="859" y="333"/>
                    </a:cubicBezTo>
                    <a:cubicBezTo>
                      <a:pt x="873" y="359"/>
                      <a:pt x="919" y="425"/>
                      <a:pt x="919" y="479"/>
                    </a:cubicBezTo>
                    <a:cubicBezTo>
                      <a:pt x="919" y="510"/>
                      <a:pt x="921" y="522"/>
                      <a:pt x="903" y="550"/>
                    </a:cubicBezTo>
                    <a:cubicBezTo>
                      <a:pt x="889" y="571"/>
                      <a:pt x="869" y="586"/>
                      <a:pt x="835" y="604"/>
                    </a:cubicBezTo>
                    <a:cubicBezTo>
                      <a:pt x="758" y="525"/>
                      <a:pt x="684" y="531"/>
                      <a:pt x="535" y="569"/>
                    </a:cubicBezTo>
                    <a:cubicBezTo>
                      <a:pt x="512" y="545"/>
                      <a:pt x="472" y="529"/>
                      <a:pt x="427" y="529"/>
                    </a:cubicBezTo>
                    <a:cubicBezTo>
                      <a:pt x="391" y="529"/>
                      <a:pt x="359" y="539"/>
                      <a:pt x="335" y="555"/>
                    </a:cubicBezTo>
                    <a:cubicBezTo>
                      <a:pt x="332" y="553"/>
                      <a:pt x="329" y="551"/>
                      <a:pt x="327" y="549"/>
                    </a:cubicBezTo>
                    <a:cubicBezTo>
                      <a:pt x="311" y="434"/>
                      <a:pt x="416" y="349"/>
                      <a:pt x="457" y="291"/>
                    </a:cubicBezTo>
                    <a:cubicBezTo>
                      <a:pt x="507" y="310"/>
                      <a:pt x="556" y="330"/>
                      <a:pt x="625" y="329"/>
                    </a:cubicBezTo>
                    <a:cubicBezTo>
                      <a:pt x="642" y="255"/>
                      <a:pt x="666" y="259"/>
                      <a:pt x="644" y="180"/>
                    </a:cubicBezTo>
                    <a:cubicBezTo>
                      <a:pt x="447" y="72"/>
                      <a:pt x="405" y="187"/>
                      <a:pt x="290" y="291"/>
                    </a:cubicBezTo>
                    <a:cubicBezTo>
                      <a:pt x="194" y="378"/>
                      <a:pt x="101" y="447"/>
                      <a:pt x="48" y="543"/>
                    </a:cubicBezTo>
                    <a:cubicBezTo>
                      <a:pt x="41" y="556"/>
                      <a:pt x="34" y="582"/>
                      <a:pt x="28" y="597"/>
                    </a:cubicBezTo>
                    <a:cubicBezTo>
                      <a:pt x="20" y="616"/>
                      <a:pt x="0" y="633"/>
                      <a:pt x="10" y="646"/>
                    </a:cubicBezTo>
                    <a:cubicBezTo>
                      <a:pt x="20" y="657"/>
                      <a:pt x="140" y="763"/>
                      <a:pt x="222" y="805"/>
                    </a:cubicBezTo>
                    <a:cubicBezTo>
                      <a:pt x="250" y="828"/>
                      <a:pt x="290" y="847"/>
                      <a:pt x="336" y="856"/>
                    </a:cubicBezTo>
                    <a:cubicBezTo>
                      <a:pt x="379" y="864"/>
                      <a:pt x="420" y="863"/>
                      <a:pt x="453" y="855"/>
                    </a:cubicBezTo>
                    <a:cubicBezTo>
                      <a:pt x="467" y="854"/>
                      <a:pt x="481" y="854"/>
                      <a:pt x="496" y="852"/>
                    </a:cubicBezTo>
                    <a:cubicBezTo>
                      <a:pt x="498" y="874"/>
                      <a:pt x="503" y="896"/>
                      <a:pt x="511" y="918"/>
                    </a:cubicBezTo>
                    <a:cubicBezTo>
                      <a:pt x="528" y="968"/>
                      <a:pt x="556" y="1009"/>
                      <a:pt x="588" y="1034"/>
                    </a:cubicBezTo>
                    <a:cubicBezTo>
                      <a:pt x="591" y="1041"/>
                      <a:pt x="594" y="1048"/>
                      <a:pt x="598" y="1054"/>
                    </a:cubicBezTo>
                    <a:cubicBezTo>
                      <a:pt x="603" y="1078"/>
                      <a:pt x="610" y="1102"/>
                      <a:pt x="620" y="1126"/>
                    </a:cubicBezTo>
                    <a:cubicBezTo>
                      <a:pt x="639" y="1178"/>
                      <a:pt x="665" y="1222"/>
                      <a:pt x="693" y="1256"/>
                    </a:cubicBezTo>
                    <a:cubicBezTo>
                      <a:pt x="711" y="1303"/>
                      <a:pt x="725" y="1402"/>
                      <a:pt x="733" y="1492"/>
                    </a:cubicBezTo>
                    <a:cubicBezTo>
                      <a:pt x="827" y="1535"/>
                      <a:pt x="931" y="1558"/>
                      <a:pt x="1041" y="1558"/>
                    </a:cubicBezTo>
                    <a:cubicBezTo>
                      <a:pt x="1157" y="1558"/>
                      <a:pt x="1266" y="1532"/>
                      <a:pt x="1364" y="1484"/>
                    </a:cubicBezTo>
                    <a:cubicBezTo>
                      <a:pt x="1372" y="1389"/>
                      <a:pt x="1384" y="1292"/>
                      <a:pt x="1399" y="1251"/>
                    </a:cubicBezTo>
                    <a:cubicBezTo>
                      <a:pt x="1425" y="1218"/>
                      <a:pt x="1450" y="1175"/>
                      <a:pt x="1468" y="1126"/>
                    </a:cubicBezTo>
                    <a:cubicBezTo>
                      <a:pt x="1478" y="1102"/>
                      <a:pt x="1485" y="1078"/>
                      <a:pt x="1490" y="1055"/>
                    </a:cubicBezTo>
                    <a:cubicBezTo>
                      <a:pt x="1495" y="1046"/>
                      <a:pt x="1499" y="1038"/>
                      <a:pt x="1504" y="1029"/>
                    </a:cubicBezTo>
                    <a:cubicBezTo>
                      <a:pt x="1533" y="1003"/>
                      <a:pt x="1558" y="965"/>
                      <a:pt x="1575" y="918"/>
                    </a:cubicBezTo>
                    <a:cubicBezTo>
                      <a:pt x="1581" y="900"/>
                      <a:pt x="1585" y="882"/>
                      <a:pt x="1588" y="865"/>
                    </a:cubicBezTo>
                    <a:cubicBezTo>
                      <a:pt x="1590" y="860"/>
                      <a:pt x="1592" y="855"/>
                      <a:pt x="1594" y="850"/>
                    </a:cubicBezTo>
                    <a:cubicBezTo>
                      <a:pt x="1797" y="879"/>
                      <a:pt x="1963" y="779"/>
                      <a:pt x="2058" y="641"/>
                    </a:cubicBezTo>
                    <a:cubicBezTo>
                      <a:pt x="2065" y="631"/>
                      <a:pt x="2070" y="625"/>
                      <a:pt x="2079" y="608"/>
                    </a:cubicBezTo>
                    <a:cubicBezTo>
                      <a:pt x="2088" y="591"/>
                      <a:pt x="2063" y="577"/>
                      <a:pt x="2055" y="562"/>
                    </a:cubicBezTo>
                    <a:cubicBezTo>
                      <a:pt x="2049" y="551"/>
                      <a:pt x="2042" y="540"/>
                      <a:pt x="2036" y="5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55" name="그룹 54">
                <a:extLst>
                  <a:ext uri="{FF2B5EF4-FFF2-40B4-BE49-F238E27FC236}">
                    <a16:creationId xmlns:a16="http://schemas.microsoft.com/office/drawing/2014/main" id="{64197429-5428-446C-AEE7-20D55EC2BC7B}"/>
                  </a:ext>
                </a:extLst>
              </p:cNvPr>
              <p:cNvGrpSpPr/>
              <p:nvPr/>
            </p:nvGrpSpPr>
            <p:grpSpPr>
              <a:xfrm>
                <a:off x="1328463" y="5403395"/>
                <a:ext cx="353442" cy="353442"/>
                <a:chOff x="5259646" y="5071803"/>
                <a:chExt cx="866100" cy="866100"/>
              </a:xfrm>
              <a:grpFill/>
            </p:grpSpPr>
            <p:sp>
              <p:nvSpPr>
                <p:cNvPr id="57" name="타원 56">
                  <a:extLst>
                    <a:ext uri="{FF2B5EF4-FFF2-40B4-BE49-F238E27FC236}">
                      <a16:creationId xmlns:a16="http://schemas.microsoft.com/office/drawing/2014/main" id="{D841FB3B-8D7E-4156-8948-790213F0392F}"/>
                    </a:ext>
                  </a:extLst>
                </p:cNvPr>
                <p:cNvSpPr/>
                <p:nvPr/>
              </p:nvSpPr>
              <p:spPr>
                <a:xfrm>
                  <a:off x="5259646" y="5071803"/>
                  <a:ext cx="866100" cy="866100"/>
                </a:xfrm>
                <a:prstGeom prst="ellipse">
                  <a:avLst/>
                </a:prstGeom>
                <a:grpFill/>
                <a:ln w="317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pic>
              <p:nvPicPr>
                <p:cNvPr id="58" name="그래픽 57" descr="닫기">
                  <a:extLst>
                    <a:ext uri="{FF2B5EF4-FFF2-40B4-BE49-F238E27FC236}">
                      <a16:creationId xmlns:a16="http://schemas.microsoft.com/office/drawing/2014/main" id="{98FFF0B5-CF34-4B73-834C-42D19F2475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63600" y="5178009"/>
                  <a:ext cx="648158" cy="64815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8E94BD9F-3FB1-49BF-9923-DD7E72CF97B3}"/>
                </a:ext>
              </a:extLst>
            </p:cNvPr>
            <p:cNvGrpSpPr/>
            <p:nvPr/>
          </p:nvGrpSpPr>
          <p:grpSpPr>
            <a:xfrm>
              <a:off x="945448" y="5901898"/>
              <a:ext cx="642771" cy="595312"/>
              <a:chOff x="986130" y="5917436"/>
              <a:chExt cx="642771" cy="595312"/>
            </a:xfrm>
            <a:solidFill>
              <a:srgbClr val="4BB891"/>
            </a:solidFill>
          </p:grpSpPr>
          <p:grpSp>
            <p:nvGrpSpPr>
              <p:cNvPr id="12" name="그래픽 10">
                <a:extLst>
                  <a:ext uri="{FF2B5EF4-FFF2-40B4-BE49-F238E27FC236}">
                    <a16:creationId xmlns:a16="http://schemas.microsoft.com/office/drawing/2014/main" id="{1C17DABE-66CE-42E6-B045-24D7231AE600}"/>
                  </a:ext>
                </a:extLst>
              </p:cNvPr>
              <p:cNvGrpSpPr/>
              <p:nvPr/>
            </p:nvGrpSpPr>
            <p:grpSpPr>
              <a:xfrm>
                <a:off x="986130" y="5917436"/>
                <a:ext cx="476250" cy="595312"/>
                <a:chOff x="4095750" y="2833687"/>
                <a:chExt cx="952500" cy="1190625"/>
              </a:xfrm>
              <a:grpFill/>
            </p:grpSpPr>
            <p:sp>
              <p:nvSpPr>
                <p:cNvPr id="13" name="자유형: 도형 12">
                  <a:extLst>
                    <a:ext uri="{FF2B5EF4-FFF2-40B4-BE49-F238E27FC236}">
                      <a16:creationId xmlns:a16="http://schemas.microsoft.com/office/drawing/2014/main" id="{4A45DFBC-52FE-483F-88EE-388C2F4575C2}"/>
                    </a:ext>
                  </a:extLst>
                </p:cNvPr>
                <p:cNvSpPr/>
                <p:nvPr/>
              </p:nvSpPr>
              <p:spPr>
                <a:xfrm>
                  <a:off x="4190421" y="3108979"/>
                  <a:ext cx="342900" cy="85725"/>
                </a:xfrm>
                <a:custGeom>
                  <a:avLst/>
                  <a:gdLst>
                    <a:gd name="connsiteX0" fmla="*/ 20520 w 342900"/>
                    <a:gd name="connsiteY0" fmla="*/ 7144 h 85725"/>
                    <a:gd name="connsiteX1" fmla="*/ 323361 w 342900"/>
                    <a:gd name="connsiteY1" fmla="*/ 7144 h 85725"/>
                    <a:gd name="connsiteX2" fmla="*/ 336737 w 342900"/>
                    <a:gd name="connsiteY2" fmla="*/ 20520 h 85725"/>
                    <a:gd name="connsiteX3" fmla="*/ 336737 w 342900"/>
                    <a:gd name="connsiteY3" fmla="*/ 65460 h 85725"/>
                    <a:gd name="connsiteX4" fmla="*/ 323360 w 342900"/>
                    <a:gd name="connsiteY4" fmla="*/ 78836 h 85725"/>
                    <a:gd name="connsiteX5" fmla="*/ 20520 w 342900"/>
                    <a:gd name="connsiteY5" fmla="*/ 78836 h 85725"/>
                    <a:gd name="connsiteX6" fmla="*/ 7144 w 342900"/>
                    <a:gd name="connsiteY6" fmla="*/ 65460 h 85725"/>
                    <a:gd name="connsiteX7" fmla="*/ 7144 w 342900"/>
                    <a:gd name="connsiteY7" fmla="*/ 20520 h 85725"/>
                    <a:gd name="connsiteX8" fmla="*/ 20520 w 342900"/>
                    <a:gd name="connsiteY8" fmla="*/ 7144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2900" h="85725">
                      <a:moveTo>
                        <a:pt x="20520" y="7144"/>
                      </a:moveTo>
                      <a:lnTo>
                        <a:pt x="323361" y="7144"/>
                      </a:lnTo>
                      <a:cubicBezTo>
                        <a:pt x="330748" y="7144"/>
                        <a:pt x="336737" y="13132"/>
                        <a:pt x="336737" y="20520"/>
                      </a:cubicBezTo>
                      <a:lnTo>
                        <a:pt x="336737" y="65460"/>
                      </a:lnTo>
                      <a:cubicBezTo>
                        <a:pt x="336737" y="72848"/>
                        <a:pt x="330748" y="78836"/>
                        <a:pt x="323360" y="78836"/>
                      </a:cubicBezTo>
                      <a:lnTo>
                        <a:pt x="20520" y="78836"/>
                      </a:lnTo>
                      <a:cubicBezTo>
                        <a:pt x="13133" y="78836"/>
                        <a:pt x="7144" y="72848"/>
                        <a:pt x="7144" y="65460"/>
                      </a:cubicBezTo>
                      <a:lnTo>
                        <a:pt x="7144" y="20520"/>
                      </a:lnTo>
                      <a:cubicBezTo>
                        <a:pt x="7144" y="13133"/>
                        <a:pt x="13133" y="7144"/>
                        <a:pt x="20520" y="71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4" name="자유형: 도형 13">
                  <a:extLst>
                    <a:ext uri="{FF2B5EF4-FFF2-40B4-BE49-F238E27FC236}">
                      <a16:creationId xmlns:a16="http://schemas.microsoft.com/office/drawing/2014/main" id="{F9705002-1416-4EAE-A4ED-BCE26421C963}"/>
                    </a:ext>
                  </a:extLst>
                </p:cNvPr>
                <p:cNvSpPr/>
                <p:nvPr/>
              </p:nvSpPr>
              <p:spPr>
                <a:xfrm>
                  <a:off x="4190456" y="3552301"/>
                  <a:ext cx="342900" cy="38100"/>
                </a:xfrm>
                <a:custGeom>
                  <a:avLst/>
                  <a:gdLst>
                    <a:gd name="connsiteX0" fmla="*/ 323325 w 342900"/>
                    <a:gd name="connsiteY0" fmla="*/ 7144 h 38100"/>
                    <a:gd name="connsiteX1" fmla="*/ 20484 w 342900"/>
                    <a:gd name="connsiteY1" fmla="*/ 7144 h 38100"/>
                    <a:gd name="connsiteX2" fmla="*/ 7144 w 342900"/>
                    <a:gd name="connsiteY2" fmla="*/ 20556 h 38100"/>
                    <a:gd name="connsiteX3" fmla="*/ 20484 w 342900"/>
                    <a:gd name="connsiteY3" fmla="*/ 33896 h 38100"/>
                    <a:gd name="connsiteX4" fmla="*/ 323325 w 342900"/>
                    <a:gd name="connsiteY4" fmla="*/ 33897 h 38100"/>
                    <a:gd name="connsiteX5" fmla="*/ 336737 w 342900"/>
                    <a:gd name="connsiteY5" fmla="*/ 20556 h 38100"/>
                    <a:gd name="connsiteX6" fmla="*/ 323396 w 342900"/>
                    <a:gd name="connsiteY6" fmla="*/ 7144 h 38100"/>
                    <a:gd name="connsiteX7" fmla="*/ 323325 w 342900"/>
                    <a:gd name="connsiteY7" fmla="*/ 7144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2900" h="38100">
                      <a:moveTo>
                        <a:pt x="323325" y="7144"/>
                      </a:moveTo>
                      <a:lnTo>
                        <a:pt x="20484" y="7144"/>
                      </a:lnTo>
                      <a:cubicBezTo>
                        <a:pt x="13097" y="7163"/>
                        <a:pt x="7124" y="13168"/>
                        <a:pt x="7144" y="20556"/>
                      </a:cubicBezTo>
                      <a:cubicBezTo>
                        <a:pt x="7163" y="27916"/>
                        <a:pt x="13125" y="33877"/>
                        <a:pt x="20484" y="33896"/>
                      </a:cubicBezTo>
                      <a:lnTo>
                        <a:pt x="323325" y="33897"/>
                      </a:lnTo>
                      <a:cubicBezTo>
                        <a:pt x="330712" y="33916"/>
                        <a:pt x="336717" y="27943"/>
                        <a:pt x="336737" y="20556"/>
                      </a:cubicBezTo>
                      <a:cubicBezTo>
                        <a:pt x="336757" y="13168"/>
                        <a:pt x="330784" y="7164"/>
                        <a:pt x="323396" y="7144"/>
                      </a:cubicBezTo>
                      <a:cubicBezTo>
                        <a:pt x="323372" y="7144"/>
                        <a:pt x="323349" y="7144"/>
                        <a:pt x="323325" y="71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5" name="자유형: 도형 14">
                  <a:extLst>
                    <a:ext uri="{FF2B5EF4-FFF2-40B4-BE49-F238E27FC236}">
                      <a16:creationId xmlns:a16="http://schemas.microsoft.com/office/drawing/2014/main" id="{B1C1ECB2-86C8-47E4-B59D-AF063BE0F86A}"/>
                    </a:ext>
                  </a:extLst>
                </p:cNvPr>
                <p:cNvSpPr/>
                <p:nvPr/>
              </p:nvSpPr>
              <p:spPr>
                <a:xfrm>
                  <a:off x="4190421" y="3595988"/>
                  <a:ext cx="342900" cy="142875"/>
                </a:xfrm>
                <a:custGeom>
                  <a:avLst/>
                  <a:gdLst>
                    <a:gd name="connsiteX0" fmla="*/ 20520 w 342900"/>
                    <a:gd name="connsiteY0" fmla="*/ 7144 h 142875"/>
                    <a:gd name="connsiteX1" fmla="*/ 323361 w 342900"/>
                    <a:gd name="connsiteY1" fmla="*/ 7144 h 142875"/>
                    <a:gd name="connsiteX2" fmla="*/ 336737 w 342900"/>
                    <a:gd name="connsiteY2" fmla="*/ 20520 h 142875"/>
                    <a:gd name="connsiteX3" fmla="*/ 336737 w 342900"/>
                    <a:gd name="connsiteY3" fmla="*/ 129198 h 142875"/>
                    <a:gd name="connsiteX4" fmla="*/ 323360 w 342900"/>
                    <a:gd name="connsiteY4" fmla="*/ 142574 h 142875"/>
                    <a:gd name="connsiteX5" fmla="*/ 20520 w 342900"/>
                    <a:gd name="connsiteY5" fmla="*/ 142574 h 142875"/>
                    <a:gd name="connsiteX6" fmla="*/ 7144 w 342900"/>
                    <a:gd name="connsiteY6" fmla="*/ 129198 h 142875"/>
                    <a:gd name="connsiteX7" fmla="*/ 7144 w 342900"/>
                    <a:gd name="connsiteY7" fmla="*/ 20520 h 142875"/>
                    <a:gd name="connsiteX8" fmla="*/ 20520 w 342900"/>
                    <a:gd name="connsiteY8" fmla="*/ 7144 h 142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2900" h="142875">
                      <a:moveTo>
                        <a:pt x="20520" y="7144"/>
                      </a:moveTo>
                      <a:lnTo>
                        <a:pt x="323361" y="7144"/>
                      </a:lnTo>
                      <a:cubicBezTo>
                        <a:pt x="330748" y="7144"/>
                        <a:pt x="336737" y="13132"/>
                        <a:pt x="336737" y="20520"/>
                      </a:cubicBezTo>
                      <a:lnTo>
                        <a:pt x="336737" y="129198"/>
                      </a:lnTo>
                      <a:cubicBezTo>
                        <a:pt x="336737" y="136585"/>
                        <a:pt x="330748" y="142574"/>
                        <a:pt x="323360" y="142574"/>
                      </a:cubicBezTo>
                      <a:lnTo>
                        <a:pt x="20520" y="142574"/>
                      </a:lnTo>
                      <a:cubicBezTo>
                        <a:pt x="13133" y="142574"/>
                        <a:pt x="7144" y="136585"/>
                        <a:pt x="7144" y="129198"/>
                      </a:cubicBezTo>
                      <a:lnTo>
                        <a:pt x="7144" y="20520"/>
                      </a:lnTo>
                      <a:cubicBezTo>
                        <a:pt x="7144" y="13133"/>
                        <a:pt x="13133" y="7144"/>
                        <a:pt x="20520" y="71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6" name="자유형: 도형 15">
                  <a:extLst>
                    <a:ext uri="{FF2B5EF4-FFF2-40B4-BE49-F238E27FC236}">
                      <a16:creationId xmlns:a16="http://schemas.microsoft.com/office/drawing/2014/main" id="{62404ADF-5CD5-4E18-AEFD-78E485D17576}"/>
                    </a:ext>
                  </a:extLst>
                </p:cNvPr>
                <p:cNvSpPr/>
                <p:nvPr/>
              </p:nvSpPr>
              <p:spPr>
                <a:xfrm>
                  <a:off x="4179286" y="2875535"/>
                  <a:ext cx="361950" cy="228600"/>
                </a:xfrm>
                <a:custGeom>
                  <a:avLst/>
                  <a:gdLst>
                    <a:gd name="connsiteX0" fmla="*/ 222047 w 361950"/>
                    <a:gd name="connsiteY0" fmla="*/ 50632 h 228600"/>
                    <a:gd name="connsiteX1" fmla="*/ 222047 w 361950"/>
                    <a:gd name="connsiteY1" fmla="*/ 46116 h 228600"/>
                    <a:gd name="connsiteX2" fmla="*/ 183075 w 361950"/>
                    <a:gd name="connsiteY2" fmla="*/ 7144 h 228600"/>
                    <a:gd name="connsiteX3" fmla="*/ 144103 w 361950"/>
                    <a:gd name="connsiteY3" fmla="*/ 46116 h 228600"/>
                    <a:gd name="connsiteX4" fmla="*/ 144103 w 361950"/>
                    <a:gd name="connsiteY4" fmla="*/ 50632 h 228600"/>
                    <a:gd name="connsiteX5" fmla="*/ 7144 w 361950"/>
                    <a:gd name="connsiteY5" fmla="*/ 166958 h 228600"/>
                    <a:gd name="connsiteX6" fmla="*/ 22748 w 361950"/>
                    <a:gd name="connsiteY6" fmla="*/ 216162 h 228600"/>
                    <a:gd name="connsiteX7" fmla="*/ 36403 w 361950"/>
                    <a:gd name="connsiteY7" fmla="*/ 223653 h 228600"/>
                    <a:gd name="connsiteX8" fmla="*/ 329748 w 361950"/>
                    <a:gd name="connsiteY8" fmla="*/ 223653 h 228600"/>
                    <a:gd name="connsiteX9" fmla="*/ 343402 w 361950"/>
                    <a:gd name="connsiteY9" fmla="*/ 216162 h 228600"/>
                    <a:gd name="connsiteX10" fmla="*/ 359007 w 361950"/>
                    <a:gd name="connsiteY10" fmla="*/ 166958 h 228600"/>
                    <a:gd name="connsiteX11" fmla="*/ 222047 w 361950"/>
                    <a:gd name="connsiteY11" fmla="*/ 50632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61950" h="228600">
                      <a:moveTo>
                        <a:pt x="222047" y="50632"/>
                      </a:moveTo>
                      <a:lnTo>
                        <a:pt x="222047" y="46116"/>
                      </a:lnTo>
                      <a:cubicBezTo>
                        <a:pt x="222047" y="24592"/>
                        <a:pt x="204599" y="7144"/>
                        <a:pt x="183075" y="7144"/>
                      </a:cubicBezTo>
                      <a:cubicBezTo>
                        <a:pt x="161552" y="7144"/>
                        <a:pt x="144103" y="24592"/>
                        <a:pt x="144103" y="46116"/>
                      </a:cubicBezTo>
                      <a:lnTo>
                        <a:pt x="144103" y="50632"/>
                      </a:lnTo>
                      <a:cubicBezTo>
                        <a:pt x="65720" y="62676"/>
                        <a:pt x="7144" y="110134"/>
                        <a:pt x="7144" y="166958"/>
                      </a:cubicBezTo>
                      <a:cubicBezTo>
                        <a:pt x="7309" y="184550"/>
                        <a:pt x="12745" y="201689"/>
                        <a:pt x="22748" y="216162"/>
                      </a:cubicBezTo>
                      <a:cubicBezTo>
                        <a:pt x="25760" y="220786"/>
                        <a:pt x="30884" y="223597"/>
                        <a:pt x="36403" y="223653"/>
                      </a:cubicBezTo>
                      <a:lnTo>
                        <a:pt x="329748" y="223653"/>
                      </a:lnTo>
                      <a:cubicBezTo>
                        <a:pt x="335266" y="223597"/>
                        <a:pt x="340391" y="220786"/>
                        <a:pt x="343402" y="216162"/>
                      </a:cubicBezTo>
                      <a:cubicBezTo>
                        <a:pt x="353406" y="201689"/>
                        <a:pt x="358841" y="184550"/>
                        <a:pt x="359007" y="166958"/>
                      </a:cubicBezTo>
                      <a:cubicBezTo>
                        <a:pt x="359007" y="110134"/>
                        <a:pt x="300431" y="62676"/>
                        <a:pt x="222047" y="5063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7" name="자유형: 도형 16">
                  <a:extLst>
                    <a:ext uri="{FF2B5EF4-FFF2-40B4-BE49-F238E27FC236}">
                      <a16:creationId xmlns:a16="http://schemas.microsoft.com/office/drawing/2014/main" id="{759AB1AA-F14C-4418-ADD3-46FA4ADD4A69}"/>
                    </a:ext>
                  </a:extLst>
                </p:cNvPr>
                <p:cNvSpPr/>
                <p:nvPr/>
              </p:nvSpPr>
              <p:spPr>
                <a:xfrm>
                  <a:off x="4609698" y="3153168"/>
                  <a:ext cx="342900" cy="38100"/>
                </a:xfrm>
                <a:custGeom>
                  <a:avLst/>
                  <a:gdLst>
                    <a:gd name="connsiteX0" fmla="*/ 327453 w 342900"/>
                    <a:gd name="connsiteY0" fmla="*/ 7144 h 38100"/>
                    <a:gd name="connsiteX1" fmla="*/ 336737 w 342900"/>
                    <a:gd name="connsiteY1" fmla="*/ 16428 h 38100"/>
                    <a:gd name="connsiteX2" fmla="*/ 336737 w 342900"/>
                    <a:gd name="connsiteY2" fmla="*/ 24612 h 38100"/>
                    <a:gd name="connsiteX3" fmla="*/ 327453 w 342900"/>
                    <a:gd name="connsiteY3" fmla="*/ 33897 h 38100"/>
                    <a:gd name="connsiteX4" fmla="*/ 16428 w 342900"/>
                    <a:gd name="connsiteY4" fmla="*/ 33897 h 38100"/>
                    <a:gd name="connsiteX5" fmla="*/ 7144 w 342900"/>
                    <a:gd name="connsiteY5" fmla="*/ 24612 h 38100"/>
                    <a:gd name="connsiteX6" fmla="*/ 7144 w 342900"/>
                    <a:gd name="connsiteY6" fmla="*/ 16428 h 38100"/>
                    <a:gd name="connsiteX7" fmla="*/ 16428 w 342900"/>
                    <a:gd name="connsiteY7" fmla="*/ 7144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2900" h="38100">
                      <a:moveTo>
                        <a:pt x="327453" y="7144"/>
                      </a:moveTo>
                      <a:cubicBezTo>
                        <a:pt x="332581" y="7144"/>
                        <a:pt x="336737" y="11301"/>
                        <a:pt x="336737" y="16428"/>
                      </a:cubicBezTo>
                      <a:lnTo>
                        <a:pt x="336737" y="24612"/>
                      </a:lnTo>
                      <a:cubicBezTo>
                        <a:pt x="336737" y="29740"/>
                        <a:pt x="332581" y="33897"/>
                        <a:pt x="327453" y="33897"/>
                      </a:cubicBezTo>
                      <a:lnTo>
                        <a:pt x="16428" y="33897"/>
                      </a:lnTo>
                      <a:cubicBezTo>
                        <a:pt x="11301" y="33897"/>
                        <a:pt x="7144" y="29740"/>
                        <a:pt x="7144" y="24612"/>
                      </a:cubicBezTo>
                      <a:lnTo>
                        <a:pt x="7144" y="16428"/>
                      </a:lnTo>
                      <a:cubicBezTo>
                        <a:pt x="7144" y="11301"/>
                        <a:pt x="11301" y="7144"/>
                        <a:pt x="16428" y="71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8" name="자유형: 도형 17">
                  <a:extLst>
                    <a:ext uri="{FF2B5EF4-FFF2-40B4-BE49-F238E27FC236}">
                      <a16:creationId xmlns:a16="http://schemas.microsoft.com/office/drawing/2014/main" id="{5D5559C0-149A-430B-B686-5035D125E9F7}"/>
                    </a:ext>
                  </a:extLst>
                </p:cNvPr>
                <p:cNvSpPr/>
                <p:nvPr/>
              </p:nvSpPr>
              <p:spPr>
                <a:xfrm>
                  <a:off x="4609698" y="3109230"/>
                  <a:ext cx="342900" cy="38100"/>
                </a:xfrm>
                <a:custGeom>
                  <a:avLst/>
                  <a:gdLst>
                    <a:gd name="connsiteX0" fmla="*/ 327453 w 342900"/>
                    <a:gd name="connsiteY0" fmla="*/ 7144 h 38100"/>
                    <a:gd name="connsiteX1" fmla="*/ 336737 w 342900"/>
                    <a:gd name="connsiteY1" fmla="*/ 16428 h 38100"/>
                    <a:gd name="connsiteX2" fmla="*/ 336737 w 342900"/>
                    <a:gd name="connsiteY2" fmla="*/ 24613 h 38100"/>
                    <a:gd name="connsiteX3" fmla="*/ 327453 w 342900"/>
                    <a:gd name="connsiteY3" fmla="*/ 33897 h 38100"/>
                    <a:gd name="connsiteX4" fmla="*/ 16428 w 342900"/>
                    <a:gd name="connsiteY4" fmla="*/ 33897 h 38100"/>
                    <a:gd name="connsiteX5" fmla="*/ 7144 w 342900"/>
                    <a:gd name="connsiteY5" fmla="*/ 24613 h 38100"/>
                    <a:gd name="connsiteX6" fmla="*/ 7144 w 342900"/>
                    <a:gd name="connsiteY6" fmla="*/ 16428 h 38100"/>
                    <a:gd name="connsiteX7" fmla="*/ 16428 w 342900"/>
                    <a:gd name="connsiteY7" fmla="*/ 7144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2900" h="38100">
                      <a:moveTo>
                        <a:pt x="327453" y="7144"/>
                      </a:moveTo>
                      <a:cubicBezTo>
                        <a:pt x="332581" y="7144"/>
                        <a:pt x="336737" y="11301"/>
                        <a:pt x="336737" y="16428"/>
                      </a:cubicBezTo>
                      <a:lnTo>
                        <a:pt x="336737" y="24613"/>
                      </a:lnTo>
                      <a:cubicBezTo>
                        <a:pt x="336737" y="29740"/>
                        <a:pt x="332581" y="33897"/>
                        <a:pt x="327453" y="33897"/>
                      </a:cubicBezTo>
                      <a:lnTo>
                        <a:pt x="16428" y="33897"/>
                      </a:lnTo>
                      <a:cubicBezTo>
                        <a:pt x="11301" y="33897"/>
                        <a:pt x="7144" y="29740"/>
                        <a:pt x="7144" y="24613"/>
                      </a:cubicBezTo>
                      <a:lnTo>
                        <a:pt x="7144" y="16428"/>
                      </a:lnTo>
                      <a:cubicBezTo>
                        <a:pt x="7144" y="11301"/>
                        <a:pt x="11301" y="7144"/>
                        <a:pt x="16428" y="71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9" name="자유형: 도형 18">
                  <a:extLst>
                    <a:ext uri="{FF2B5EF4-FFF2-40B4-BE49-F238E27FC236}">
                      <a16:creationId xmlns:a16="http://schemas.microsoft.com/office/drawing/2014/main" id="{61E21ACD-F3B2-4302-9D1A-2D3EA2933FDF}"/>
                    </a:ext>
                  </a:extLst>
                </p:cNvPr>
                <p:cNvSpPr/>
                <p:nvPr/>
              </p:nvSpPr>
              <p:spPr>
                <a:xfrm>
                  <a:off x="4609698" y="3552049"/>
                  <a:ext cx="342900" cy="38100"/>
                </a:xfrm>
                <a:custGeom>
                  <a:avLst/>
                  <a:gdLst>
                    <a:gd name="connsiteX0" fmla="*/ 327453 w 342900"/>
                    <a:gd name="connsiteY0" fmla="*/ 7144 h 38100"/>
                    <a:gd name="connsiteX1" fmla="*/ 336737 w 342900"/>
                    <a:gd name="connsiteY1" fmla="*/ 16428 h 38100"/>
                    <a:gd name="connsiteX2" fmla="*/ 336737 w 342900"/>
                    <a:gd name="connsiteY2" fmla="*/ 24613 h 38100"/>
                    <a:gd name="connsiteX3" fmla="*/ 327453 w 342900"/>
                    <a:gd name="connsiteY3" fmla="*/ 33897 h 38100"/>
                    <a:gd name="connsiteX4" fmla="*/ 16428 w 342900"/>
                    <a:gd name="connsiteY4" fmla="*/ 33897 h 38100"/>
                    <a:gd name="connsiteX5" fmla="*/ 7144 w 342900"/>
                    <a:gd name="connsiteY5" fmla="*/ 24613 h 38100"/>
                    <a:gd name="connsiteX6" fmla="*/ 7144 w 342900"/>
                    <a:gd name="connsiteY6" fmla="*/ 16428 h 38100"/>
                    <a:gd name="connsiteX7" fmla="*/ 16428 w 342900"/>
                    <a:gd name="connsiteY7" fmla="*/ 7144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2900" h="38100">
                      <a:moveTo>
                        <a:pt x="327453" y="7144"/>
                      </a:moveTo>
                      <a:cubicBezTo>
                        <a:pt x="332581" y="7144"/>
                        <a:pt x="336737" y="11301"/>
                        <a:pt x="336737" y="16428"/>
                      </a:cubicBezTo>
                      <a:lnTo>
                        <a:pt x="336737" y="24613"/>
                      </a:lnTo>
                      <a:cubicBezTo>
                        <a:pt x="336737" y="29740"/>
                        <a:pt x="332581" y="33897"/>
                        <a:pt x="327453" y="33897"/>
                      </a:cubicBezTo>
                      <a:lnTo>
                        <a:pt x="16428" y="33897"/>
                      </a:lnTo>
                      <a:cubicBezTo>
                        <a:pt x="11301" y="33897"/>
                        <a:pt x="7144" y="29740"/>
                        <a:pt x="7144" y="24613"/>
                      </a:cubicBezTo>
                      <a:lnTo>
                        <a:pt x="7144" y="16428"/>
                      </a:lnTo>
                      <a:cubicBezTo>
                        <a:pt x="7144" y="11301"/>
                        <a:pt x="11301" y="7144"/>
                        <a:pt x="16428" y="71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9" name="자유형: 도형 58">
                  <a:extLst>
                    <a:ext uri="{FF2B5EF4-FFF2-40B4-BE49-F238E27FC236}">
                      <a16:creationId xmlns:a16="http://schemas.microsoft.com/office/drawing/2014/main" id="{5161B368-00D1-4F47-B34B-1E4CE133847F}"/>
                    </a:ext>
                  </a:extLst>
                </p:cNvPr>
                <p:cNvSpPr/>
                <p:nvPr/>
              </p:nvSpPr>
              <p:spPr>
                <a:xfrm>
                  <a:off x="4609698" y="3595988"/>
                  <a:ext cx="342900" cy="142875"/>
                </a:xfrm>
                <a:custGeom>
                  <a:avLst/>
                  <a:gdLst>
                    <a:gd name="connsiteX0" fmla="*/ 327453 w 342900"/>
                    <a:gd name="connsiteY0" fmla="*/ 7144 h 142875"/>
                    <a:gd name="connsiteX1" fmla="*/ 336737 w 342900"/>
                    <a:gd name="connsiteY1" fmla="*/ 16428 h 142875"/>
                    <a:gd name="connsiteX2" fmla="*/ 336737 w 342900"/>
                    <a:gd name="connsiteY2" fmla="*/ 133290 h 142875"/>
                    <a:gd name="connsiteX3" fmla="*/ 327453 w 342900"/>
                    <a:gd name="connsiteY3" fmla="*/ 142574 h 142875"/>
                    <a:gd name="connsiteX4" fmla="*/ 16428 w 342900"/>
                    <a:gd name="connsiteY4" fmla="*/ 142574 h 142875"/>
                    <a:gd name="connsiteX5" fmla="*/ 7144 w 342900"/>
                    <a:gd name="connsiteY5" fmla="*/ 133290 h 142875"/>
                    <a:gd name="connsiteX6" fmla="*/ 7144 w 342900"/>
                    <a:gd name="connsiteY6" fmla="*/ 16428 h 142875"/>
                    <a:gd name="connsiteX7" fmla="*/ 16428 w 342900"/>
                    <a:gd name="connsiteY7" fmla="*/ 7144 h 142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2900" h="142875">
                      <a:moveTo>
                        <a:pt x="327453" y="7144"/>
                      </a:moveTo>
                      <a:cubicBezTo>
                        <a:pt x="332581" y="7144"/>
                        <a:pt x="336737" y="11301"/>
                        <a:pt x="336737" y="16428"/>
                      </a:cubicBezTo>
                      <a:lnTo>
                        <a:pt x="336737" y="133290"/>
                      </a:lnTo>
                      <a:cubicBezTo>
                        <a:pt x="336737" y="138418"/>
                        <a:pt x="332581" y="142574"/>
                        <a:pt x="327453" y="142574"/>
                      </a:cubicBezTo>
                      <a:lnTo>
                        <a:pt x="16428" y="142574"/>
                      </a:lnTo>
                      <a:cubicBezTo>
                        <a:pt x="11301" y="142574"/>
                        <a:pt x="7144" y="138418"/>
                        <a:pt x="7144" y="133290"/>
                      </a:cubicBezTo>
                      <a:lnTo>
                        <a:pt x="7144" y="16428"/>
                      </a:lnTo>
                      <a:cubicBezTo>
                        <a:pt x="7144" y="11301"/>
                        <a:pt x="11301" y="7144"/>
                        <a:pt x="16428" y="71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0" name="자유형: 도형 59">
                  <a:extLst>
                    <a:ext uri="{FF2B5EF4-FFF2-40B4-BE49-F238E27FC236}">
                      <a16:creationId xmlns:a16="http://schemas.microsoft.com/office/drawing/2014/main" id="{84FD8595-FFCC-4E2E-AF04-C9839193F052}"/>
                    </a:ext>
                  </a:extLst>
                </p:cNvPr>
                <p:cNvSpPr/>
                <p:nvPr/>
              </p:nvSpPr>
              <p:spPr>
                <a:xfrm>
                  <a:off x="4598564" y="2874168"/>
                  <a:ext cx="361950" cy="228600"/>
                </a:xfrm>
                <a:custGeom>
                  <a:avLst/>
                  <a:gdLst>
                    <a:gd name="connsiteX0" fmla="*/ 34987 w 361950"/>
                    <a:gd name="connsiteY0" fmla="*/ 225021 h 228600"/>
                    <a:gd name="connsiteX1" fmla="*/ 331163 w 361950"/>
                    <a:gd name="connsiteY1" fmla="*/ 225021 h 228600"/>
                    <a:gd name="connsiteX2" fmla="*/ 341982 w 361950"/>
                    <a:gd name="connsiteY2" fmla="*/ 219602 h 228600"/>
                    <a:gd name="connsiteX3" fmla="*/ 359007 w 361950"/>
                    <a:gd name="connsiteY3" fmla="*/ 168325 h 228600"/>
                    <a:gd name="connsiteX4" fmla="*/ 222047 w 361950"/>
                    <a:gd name="connsiteY4" fmla="*/ 51999 h 228600"/>
                    <a:gd name="connsiteX5" fmla="*/ 222047 w 361950"/>
                    <a:gd name="connsiteY5" fmla="*/ 46116 h 228600"/>
                    <a:gd name="connsiteX6" fmla="*/ 183075 w 361950"/>
                    <a:gd name="connsiteY6" fmla="*/ 7144 h 228600"/>
                    <a:gd name="connsiteX7" fmla="*/ 144103 w 361950"/>
                    <a:gd name="connsiteY7" fmla="*/ 46116 h 228600"/>
                    <a:gd name="connsiteX8" fmla="*/ 144103 w 361950"/>
                    <a:gd name="connsiteY8" fmla="*/ 51999 h 228600"/>
                    <a:gd name="connsiteX9" fmla="*/ 7144 w 361950"/>
                    <a:gd name="connsiteY9" fmla="*/ 168325 h 228600"/>
                    <a:gd name="connsiteX10" fmla="*/ 24168 w 361950"/>
                    <a:gd name="connsiteY10" fmla="*/ 219602 h 228600"/>
                    <a:gd name="connsiteX11" fmla="*/ 34987 w 361950"/>
                    <a:gd name="connsiteY11" fmla="*/ 225021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61950" h="228600">
                      <a:moveTo>
                        <a:pt x="34987" y="225021"/>
                      </a:moveTo>
                      <a:lnTo>
                        <a:pt x="331163" y="225021"/>
                      </a:lnTo>
                      <a:cubicBezTo>
                        <a:pt x="335434" y="225074"/>
                        <a:pt x="339467" y="223055"/>
                        <a:pt x="341982" y="219602"/>
                      </a:cubicBezTo>
                      <a:cubicBezTo>
                        <a:pt x="352855" y="204698"/>
                        <a:pt x="358807" y="186773"/>
                        <a:pt x="359007" y="168325"/>
                      </a:cubicBezTo>
                      <a:cubicBezTo>
                        <a:pt x="359007" y="111501"/>
                        <a:pt x="300431" y="64043"/>
                        <a:pt x="222047" y="51999"/>
                      </a:cubicBezTo>
                      <a:lnTo>
                        <a:pt x="222047" y="46116"/>
                      </a:lnTo>
                      <a:cubicBezTo>
                        <a:pt x="222047" y="24592"/>
                        <a:pt x="204599" y="7144"/>
                        <a:pt x="183075" y="7144"/>
                      </a:cubicBezTo>
                      <a:cubicBezTo>
                        <a:pt x="161551" y="7144"/>
                        <a:pt x="144103" y="24592"/>
                        <a:pt x="144103" y="46116"/>
                      </a:cubicBezTo>
                      <a:lnTo>
                        <a:pt x="144103" y="51999"/>
                      </a:lnTo>
                      <a:cubicBezTo>
                        <a:pt x="65720" y="64044"/>
                        <a:pt x="7144" y="111501"/>
                        <a:pt x="7144" y="168325"/>
                      </a:cubicBezTo>
                      <a:cubicBezTo>
                        <a:pt x="7344" y="186773"/>
                        <a:pt x="13295" y="204698"/>
                        <a:pt x="24168" y="219602"/>
                      </a:cubicBezTo>
                      <a:cubicBezTo>
                        <a:pt x="26683" y="223054"/>
                        <a:pt x="30716" y="225074"/>
                        <a:pt x="34987" y="22502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1" name="자유형: 도형 60">
                  <a:extLst>
                    <a:ext uri="{FF2B5EF4-FFF2-40B4-BE49-F238E27FC236}">
                      <a16:creationId xmlns:a16="http://schemas.microsoft.com/office/drawing/2014/main" id="{1E793AD9-EB51-4D29-B288-A70E7F562C04}"/>
                    </a:ext>
                  </a:extLst>
                </p:cNvPr>
                <p:cNvSpPr/>
                <p:nvPr/>
              </p:nvSpPr>
              <p:spPr>
                <a:xfrm>
                  <a:off x="4212796" y="3197607"/>
                  <a:ext cx="295275" cy="342900"/>
                </a:xfrm>
                <a:custGeom>
                  <a:avLst/>
                  <a:gdLst>
                    <a:gd name="connsiteX0" fmla="*/ 11753 w 295275"/>
                    <a:gd name="connsiteY0" fmla="*/ 344902 h 342900"/>
                    <a:gd name="connsiteX1" fmla="*/ 287377 w 295275"/>
                    <a:gd name="connsiteY1" fmla="*/ 344902 h 342900"/>
                    <a:gd name="connsiteX2" fmla="*/ 291985 w 295275"/>
                    <a:gd name="connsiteY2" fmla="*/ 340269 h 342900"/>
                    <a:gd name="connsiteX3" fmla="*/ 291616 w 295275"/>
                    <a:gd name="connsiteY3" fmla="*/ 338473 h 342900"/>
                    <a:gd name="connsiteX4" fmla="*/ 291616 w 295275"/>
                    <a:gd name="connsiteY4" fmla="*/ 13573 h 342900"/>
                    <a:gd name="connsiteX5" fmla="*/ 289173 w 295275"/>
                    <a:gd name="connsiteY5" fmla="*/ 7513 h 342900"/>
                    <a:gd name="connsiteX6" fmla="*/ 287377 w 295275"/>
                    <a:gd name="connsiteY6" fmla="*/ 7144 h 342900"/>
                    <a:gd name="connsiteX7" fmla="*/ 11753 w 295275"/>
                    <a:gd name="connsiteY7" fmla="*/ 7144 h 342900"/>
                    <a:gd name="connsiteX8" fmla="*/ 7145 w 295275"/>
                    <a:gd name="connsiteY8" fmla="*/ 11779 h 342900"/>
                    <a:gd name="connsiteX9" fmla="*/ 7513 w 295275"/>
                    <a:gd name="connsiteY9" fmla="*/ 13573 h 342900"/>
                    <a:gd name="connsiteX10" fmla="*/ 7513 w 295275"/>
                    <a:gd name="connsiteY10" fmla="*/ 338473 h 342900"/>
                    <a:gd name="connsiteX11" fmla="*/ 9959 w 295275"/>
                    <a:gd name="connsiteY11" fmla="*/ 344534 h 342900"/>
                    <a:gd name="connsiteX12" fmla="*/ 11753 w 295275"/>
                    <a:gd name="connsiteY12" fmla="*/ 344902 h 342900"/>
                    <a:gd name="connsiteX13" fmla="*/ 216772 w 295275"/>
                    <a:gd name="connsiteY13" fmla="*/ 306863 h 342900"/>
                    <a:gd name="connsiteX14" fmla="*/ 233742 w 295275"/>
                    <a:gd name="connsiteY14" fmla="*/ 284172 h 342900"/>
                    <a:gd name="connsiteX15" fmla="*/ 239953 w 295275"/>
                    <a:gd name="connsiteY15" fmla="*/ 306863 h 342900"/>
                    <a:gd name="connsiteX16" fmla="*/ 66755 w 295275"/>
                    <a:gd name="connsiteY16" fmla="*/ 278614 h 342900"/>
                    <a:gd name="connsiteX17" fmla="*/ 116229 w 295275"/>
                    <a:gd name="connsiteY17" fmla="*/ 299951 h 342900"/>
                    <a:gd name="connsiteX18" fmla="*/ 137565 w 295275"/>
                    <a:gd name="connsiteY18" fmla="*/ 250477 h 342900"/>
                    <a:gd name="connsiteX19" fmla="*/ 88092 w 295275"/>
                    <a:gd name="connsiteY19" fmla="*/ 229140 h 342900"/>
                    <a:gd name="connsiteX20" fmla="*/ 74441 w 295275"/>
                    <a:gd name="connsiteY20" fmla="*/ 238410 h 342900"/>
                    <a:gd name="connsiteX21" fmla="*/ 78735 w 295275"/>
                    <a:gd name="connsiteY21" fmla="*/ 189178 h 342900"/>
                    <a:gd name="connsiteX22" fmla="*/ 127896 w 295275"/>
                    <a:gd name="connsiteY22" fmla="*/ 211038 h 342900"/>
                    <a:gd name="connsiteX23" fmla="*/ 149757 w 295275"/>
                    <a:gd name="connsiteY23" fmla="*/ 161876 h 342900"/>
                    <a:gd name="connsiteX24" fmla="*/ 100595 w 295275"/>
                    <a:gd name="connsiteY24" fmla="*/ 140016 h 342900"/>
                    <a:gd name="connsiteX25" fmla="*/ 78717 w 295275"/>
                    <a:gd name="connsiteY25" fmla="*/ 161923 h 342900"/>
                    <a:gd name="connsiteX26" fmla="*/ 59174 w 295275"/>
                    <a:gd name="connsiteY26" fmla="*/ 45181 h 342900"/>
                    <a:gd name="connsiteX27" fmla="*/ 85273 w 295275"/>
                    <a:gd name="connsiteY27" fmla="*/ 45181 h 342900"/>
                    <a:gd name="connsiteX28" fmla="*/ 97866 w 295275"/>
                    <a:gd name="connsiteY28" fmla="*/ 97482 h 342900"/>
                    <a:gd name="connsiteX29" fmla="*/ 150168 w 295275"/>
                    <a:gd name="connsiteY29" fmla="*/ 84888 h 342900"/>
                    <a:gd name="connsiteX30" fmla="*/ 150168 w 295275"/>
                    <a:gd name="connsiteY30" fmla="*/ 45181 h 342900"/>
                    <a:gd name="connsiteX31" fmla="*/ 239953 w 295275"/>
                    <a:gd name="connsiteY31" fmla="*/ 45181 h 342900"/>
                    <a:gd name="connsiteX32" fmla="*/ 224204 w 295275"/>
                    <a:gd name="connsiteY32" fmla="*/ 117275 h 342900"/>
                    <a:gd name="connsiteX33" fmla="*/ 171717 w 295275"/>
                    <a:gd name="connsiteY33" fmla="*/ 105071 h 342900"/>
                    <a:gd name="connsiteX34" fmla="*/ 159514 w 295275"/>
                    <a:gd name="connsiteY34" fmla="*/ 157558 h 342900"/>
                    <a:gd name="connsiteX35" fmla="*/ 212001 w 295275"/>
                    <a:gd name="connsiteY35" fmla="*/ 169762 h 342900"/>
                    <a:gd name="connsiteX36" fmla="*/ 220397 w 295275"/>
                    <a:gd name="connsiteY36" fmla="*/ 162665 h 342900"/>
                    <a:gd name="connsiteX37" fmla="*/ 226676 w 295275"/>
                    <a:gd name="connsiteY37" fmla="*/ 250778 h 342900"/>
                    <a:gd name="connsiteX38" fmla="*/ 173402 w 295275"/>
                    <a:gd name="connsiteY38" fmla="*/ 244682 h 342900"/>
                    <a:gd name="connsiteX39" fmla="*/ 167306 w 295275"/>
                    <a:gd name="connsiteY39" fmla="*/ 297956 h 342900"/>
                    <a:gd name="connsiteX40" fmla="*/ 177456 w 295275"/>
                    <a:gd name="connsiteY40" fmla="*/ 306863 h 342900"/>
                    <a:gd name="connsiteX41" fmla="*/ 59174 w 295275"/>
                    <a:gd name="connsiteY41" fmla="*/ 306863 h 342900"/>
                    <a:gd name="connsiteX42" fmla="*/ 66755 w 295275"/>
                    <a:gd name="connsiteY42" fmla="*/ 278614 h 342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295275" h="342900">
                      <a:moveTo>
                        <a:pt x="11753" y="344902"/>
                      </a:moveTo>
                      <a:lnTo>
                        <a:pt x="287377" y="344902"/>
                      </a:lnTo>
                      <a:cubicBezTo>
                        <a:pt x="289929" y="344895"/>
                        <a:pt x="291992" y="342821"/>
                        <a:pt x="291985" y="340269"/>
                      </a:cubicBezTo>
                      <a:cubicBezTo>
                        <a:pt x="291983" y="339652"/>
                        <a:pt x="291857" y="339041"/>
                        <a:pt x="291616" y="338473"/>
                      </a:cubicBezTo>
                      <a:cubicBezTo>
                        <a:pt x="246969" y="234774"/>
                        <a:pt x="246969" y="117272"/>
                        <a:pt x="291616" y="13573"/>
                      </a:cubicBezTo>
                      <a:cubicBezTo>
                        <a:pt x="292615" y="11225"/>
                        <a:pt x="291521" y="8512"/>
                        <a:pt x="289173" y="7513"/>
                      </a:cubicBezTo>
                      <a:cubicBezTo>
                        <a:pt x="288605" y="7271"/>
                        <a:pt x="287994" y="7145"/>
                        <a:pt x="287377" y="7144"/>
                      </a:cubicBezTo>
                      <a:lnTo>
                        <a:pt x="11753" y="7144"/>
                      </a:lnTo>
                      <a:cubicBezTo>
                        <a:pt x="9200" y="7151"/>
                        <a:pt x="7137" y="9227"/>
                        <a:pt x="7145" y="11779"/>
                      </a:cubicBezTo>
                      <a:cubicBezTo>
                        <a:pt x="7147" y="12396"/>
                        <a:pt x="7272" y="13006"/>
                        <a:pt x="7513" y="13573"/>
                      </a:cubicBezTo>
                      <a:cubicBezTo>
                        <a:pt x="52160" y="117272"/>
                        <a:pt x="52160" y="234774"/>
                        <a:pt x="7513" y="338473"/>
                      </a:cubicBezTo>
                      <a:cubicBezTo>
                        <a:pt x="6515" y="340822"/>
                        <a:pt x="7610" y="343535"/>
                        <a:pt x="9959" y="344534"/>
                      </a:cubicBezTo>
                      <a:cubicBezTo>
                        <a:pt x="10526" y="344775"/>
                        <a:pt x="11136" y="344900"/>
                        <a:pt x="11753" y="344902"/>
                      </a:cubicBezTo>
                      <a:close/>
                      <a:moveTo>
                        <a:pt x="216772" y="306863"/>
                      </a:moveTo>
                      <a:cubicBezTo>
                        <a:pt x="225149" y="301777"/>
                        <a:pt x="231231" y="293645"/>
                        <a:pt x="233742" y="284172"/>
                      </a:cubicBezTo>
                      <a:cubicBezTo>
                        <a:pt x="235637" y="291740"/>
                        <a:pt x="237659" y="299304"/>
                        <a:pt x="239953" y="306863"/>
                      </a:cubicBezTo>
                      <a:close/>
                      <a:moveTo>
                        <a:pt x="66755" y="278614"/>
                      </a:moveTo>
                      <a:cubicBezTo>
                        <a:pt x="74525" y="298168"/>
                        <a:pt x="96675" y="307720"/>
                        <a:pt x="116229" y="299951"/>
                      </a:cubicBezTo>
                      <a:cubicBezTo>
                        <a:pt x="135783" y="292181"/>
                        <a:pt x="145335" y="270031"/>
                        <a:pt x="137565" y="250477"/>
                      </a:cubicBezTo>
                      <a:cubicBezTo>
                        <a:pt x="129795" y="230923"/>
                        <a:pt x="107645" y="221370"/>
                        <a:pt x="88092" y="229140"/>
                      </a:cubicBezTo>
                      <a:cubicBezTo>
                        <a:pt x="82919" y="231196"/>
                        <a:pt x="78259" y="234360"/>
                        <a:pt x="74441" y="238410"/>
                      </a:cubicBezTo>
                      <a:cubicBezTo>
                        <a:pt x="76798" y="222093"/>
                        <a:pt x="78231" y="205657"/>
                        <a:pt x="78735" y="189178"/>
                      </a:cubicBezTo>
                      <a:cubicBezTo>
                        <a:pt x="86274" y="208790"/>
                        <a:pt x="108284" y="218577"/>
                        <a:pt x="127896" y="211038"/>
                      </a:cubicBezTo>
                      <a:cubicBezTo>
                        <a:pt x="147509" y="203499"/>
                        <a:pt x="157296" y="181489"/>
                        <a:pt x="149757" y="161876"/>
                      </a:cubicBezTo>
                      <a:cubicBezTo>
                        <a:pt x="142217" y="142264"/>
                        <a:pt x="120207" y="132477"/>
                        <a:pt x="100595" y="140016"/>
                      </a:cubicBezTo>
                      <a:cubicBezTo>
                        <a:pt x="90526" y="143887"/>
                        <a:pt x="82574" y="151850"/>
                        <a:pt x="78717" y="161923"/>
                      </a:cubicBezTo>
                      <a:cubicBezTo>
                        <a:pt x="77358" y="122320"/>
                        <a:pt x="70787" y="83068"/>
                        <a:pt x="59174" y="45181"/>
                      </a:cubicBezTo>
                      <a:lnTo>
                        <a:pt x="85273" y="45181"/>
                      </a:lnTo>
                      <a:cubicBezTo>
                        <a:pt x="74308" y="63101"/>
                        <a:pt x="79946" y="86517"/>
                        <a:pt x="97866" y="97482"/>
                      </a:cubicBezTo>
                      <a:cubicBezTo>
                        <a:pt x="115787" y="108447"/>
                        <a:pt x="139203" y="102809"/>
                        <a:pt x="150168" y="84888"/>
                      </a:cubicBezTo>
                      <a:cubicBezTo>
                        <a:pt x="157624" y="72703"/>
                        <a:pt x="157624" y="57367"/>
                        <a:pt x="150168" y="45181"/>
                      </a:cubicBezTo>
                      <a:lnTo>
                        <a:pt x="239953" y="45181"/>
                      </a:lnTo>
                      <a:cubicBezTo>
                        <a:pt x="232788" y="68753"/>
                        <a:pt x="227521" y="92862"/>
                        <a:pt x="224204" y="117275"/>
                      </a:cubicBezTo>
                      <a:cubicBezTo>
                        <a:pt x="213080" y="99411"/>
                        <a:pt x="189581" y="93947"/>
                        <a:pt x="171717" y="105071"/>
                      </a:cubicBezTo>
                      <a:cubicBezTo>
                        <a:pt x="153854" y="116195"/>
                        <a:pt x="148390" y="139694"/>
                        <a:pt x="159514" y="157558"/>
                      </a:cubicBezTo>
                      <a:cubicBezTo>
                        <a:pt x="170638" y="175422"/>
                        <a:pt x="194137" y="180886"/>
                        <a:pt x="212001" y="169762"/>
                      </a:cubicBezTo>
                      <a:cubicBezTo>
                        <a:pt x="215128" y="167814"/>
                        <a:pt x="217956" y="165424"/>
                        <a:pt x="220397" y="162665"/>
                      </a:cubicBezTo>
                      <a:cubicBezTo>
                        <a:pt x="219509" y="192173"/>
                        <a:pt x="221613" y="221694"/>
                        <a:pt x="226676" y="250778"/>
                      </a:cubicBezTo>
                      <a:cubicBezTo>
                        <a:pt x="213648" y="234383"/>
                        <a:pt x="189796" y="231654"/>
                        <a:pt x="173402" y="244682"/>
                      </a:cubicBezTo>
                      <a:cubicBezTo>
                        <a:pt x="157007" y="257709"/>
                        <a:pt x="154278" y="281561"/>
                        <a:pt x="167306" y="297956"/>
                      </a:cubicBezTo>
                      <a:cubicBezTo>
                        <a:pt x="170129" y="301508"/>
                        <a:pt x="173567" y="304525"/>
                        <a:pt x="177456" y="306863"/>
                      </a:cubicBezTo>
                      <a:lnTo>
                        <a:pt x="59174" y="306863"/>
                      </a:lnTo>
                      <a:cubicBezTo>
                        <a:pt x="62030" y="297454"/>
                        <a:pt x="64517" y="288037"/>
                        <a:pt x="66755" y="27861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2" name="자유형: 도형 61">
                  <a:extLst>
                    <a:ext uri="{FF2B5EF4-FFF2-40B4-BE49-F238E27FC236}">
                      <a16:creationId xmlns:a16="http://schemas.microsoft.com/office/drawing/2014/main" id="{107BE3AE-2C99-478B-A6D8-C3BBFF339628}"/>
                    </a:ext>
                  </a:extLst>
                </p:cNvPr>
                <p:cNvSpPr/>
                <p:nvPr/>
              </p:nvSpPr>
              <p:spPr>
                <a:xfrm>
                  <a:off x="4632468" y="3197106"/>
                  <a:ext cx="295275" cy="342900"/>
                </a:xfrm>
                <a:custGeom>
                  <a:avLst/>
                  <a:gdLst>
                    <a:gd name="connsiteX0" fmla="*/ 12547 w 295275"/>
                    <a:gd name="connsiteY0" fmla="*/ 344902 h 342900"/>
                    <a:gd name="connsiteX1" fmla="*/ 285795 w 295275"/>
                    <a:gd name="connsiteY1" fmla="*/ 344902 h 342900"/>
                    <a:gd name="connsiteX2" fmla="*/ 291197 w 295275"/>
                    <a:gd name="connsiteY2" fmla="*/ 339468 h 342900"/>
                    <a:gd name="connsiteX3" fmla="*/ 290769 w 295275"/>
                    <a:gd name="connsiteY3" fmla="*/ 337373 h 342900"/>
                    <a:gd name="connsiteX4" fmla="*/ 290769 w 295275"/>
                    <a:gd name="connsiteY4" fmla="*/ 14674 h 342900"/>
                    <a:gd name="connsiteX5" fmla="*/ 287889 w 295275"/>
                    <a:gd name="connsiteY5" fmla="*/ 7572 h 342900"/>
                    <a:gd name="connsiteX6" fmla="*/ 285795 w 295275"/>
                    <a:gd name="connsiteY6" fmla="*/ 7144 h 342900"/>
                    <a:gd name="connsiteX7" fmla="*/ 12547 w 295275"/>
                    <a:gd name="connsiteY7" fmla="*/ 7144 h 342900"/>
                    <a:gd name="connsiteX8" fmla="*/ 7145 w 295275"/>
                    <a:gd name="connsiteY8" fmla="*/ 12581 h 342900"/>
                    <a:gd name="connsiteX9" fmla="*/ 7573 w 295275"/>
                    <a:gd name="connsiteY9" fmla="*/ 14674 h 342900"/>
                    <a:gd name="connsiteX10" fmla="*/ 7573 w 295275"/>
                    <a:gd name="connsiteY10" fmla="*/ 337373 h 342900"/>
                    <a:gd name="connsiteX11" fmla="*/ 10455 w 295275"/>
                    <a:gd name="connsiteY11" fmla="*/ 344475 h 342900"/>
                    <a:gd name="connsiteX12" fmla="*/ 12547 w 295275"/>
                    <a:gd name="connsiteY12" fmla="*/ 344902 h 342900"/>
                    <a:gd name="connsiteX13" fmla="*/ 132248 w 295275"/>
                    <a:gd name="connsiteY13" fmla="*/ 268985 h 342900"/>
                    <a:gd name="connsiteX14" fmla="*/ 124849 w 295275"/>
                    <a:gd name="connsiteY14" fmla="*/ 276385 h 342900"/>
                    <a:gd name="connsiteX15" fmla="*/ 73081 w 295275"/>
                    <a:gd name="connsiteY15" fmla="*/ 276385 h 342900"/>
                    <a:gd name="connsiteX16" fmla="*/ 65680 w 295275"/>
                    <a:gd name="connsiteY16" fmla="*/ 268985 h 342900"/>
                    <a:gd name="connsiteX17" fmla="*/ 65680 w 295275"/>
                    <a:gd name="connsiteY17" fmla="*/ 268985 h 342900"/>
                    <a:gd name="connsiteX18" fmla="*/ 65680 w 295275"/>
                    <a:gd name="connsiteY18" fmla="*/ 217216 h 342900"/>
                    <a:gd name="connsiteX19" fmla="*/ 73081 w 295275"/>
                    <a:gd name="connsiteY19" fmla="*/ 209816 h 342900"/>
                    <a:gd name="connsiteX20" fmla="*/ 124849 w 295275"/>
                    <a:gd name="connsiteY20" fmla="*/ 209816 h 342900"/>
                    <a:gd name="connsiteX21" fmla="*/ 132248 w 295275"/>
                    <a:gd name="connsiteY21" fmla="*/ 217216 h 342900"/>
                    <a:gd name="connsiteX22" fmla="*/ 237820 w 295275"/>
                    <a:gd name="connsiteY22" fmla="*/ 266885 h 342900"/>
                    <a:gd name="connsiteX23" fmla="*/ 197645 w 295275"/>
                    <a:gd name="connsiteY23" fmla="*/ 295008 h 342900"/>
                    <a:gd name="connsiteX24" fmla="*/ 189000 w 295275"/>
                    <a:gd name="connsiteY24" fmla="*/ 293483 h 342900"/>
                    <a:gd name="connsiteX25" fmla="*/ 160877 w 295275"/>
                    <a:gd name="connsiteY25" fmla="*/ 253307 h 342900"/>
                    <a:gd name="connsiteX26" fmla="*/ 162402 w 295275"/>
                    <a:gd name="connsiteY26" fmla="*/ 244662 h 342900"/>
                    <a:gd name="connsiteX27" fmla="*/ 202578 w 295275"/>
                    <a:gd name="connsiteY27" fmla="*/ 216539 h 342900"/>
                    <a:gd name="connsiteX28" fmla="*/ 211222 w 295275"/>
                    <a:gd name="connsiteY28" fmla="*/ 218064 h 342900"/>
                    <a:gd name="connsiteX29" fmla="*/ 239345 w 295275"/>
                    <a:gd name="connsiteY29" fmla="*/ 258240 h 342900"/>
                    <a:gd name="connsiteX30" fmla="*/ 237822 w 295275"/>
                    <a:gd name="connsiteY30" fmla="*/ 266884 h 342900"/>
                    <a:gd name="connsiteX31" fmla="*/ 237820 w 295275"/>
                    <a:gd name="connsiteY31" fmla="*/ 266885 h 342900"/>
                    <a:gd name="connsiteX32" fmla="*/ 228640 w 295275"/>
                    <a:gd name="connsiteY32" fmla="*/ 130137 h 342900"/>
                    <a:gd name="connsiteX33" fmla="*/ 228640 w 295275"/>
                    <a:gd name="connsiteY33" fmla="*/ 176519 h 342900"/>
                    <a:gd name="connsiteX34" fmla="*/ 223303 w 295275"/>
                    <a:gd name="connsiteY34" fmla="*/ 181857 h 342900"/>
                    <a:gd name="connsiteX35" fmla="*/ 223302 w 295275"/>
                    <a:gd name="connsiteY35" fmla="*/ 181857 h 342900"/>
                    <a:gd name="connsiteX36" fmla="*/ 176921 w 295275"/>
                    <a:gd name="connsiteY36" fmla="*/ 181857 h 342900"/>
                    <a:gd name="connsiteX37" fmla="*/ 171581 w 295275"/>
                    <a:gd name="connsiteY37" fmla="*/ 176519 h 342900"/>
                    <a:gd name="connsiteX38" fmla="*/ 171581 w 295275"/>
                    <a:gd name="connsiteY38" fmla="*/ 130137 h 342900"/>
                    <a:gd name="connsiteX39" fmla="*/ 176921 w 295275"/>
                    <a:gd name="connsiteY39" fmla="*/ 124798 h 342900"/>
                    <a:gd name="connsiteX40" fmla="*/ 223302 w 295275"/>
                    <a:gd name="connsiteY40" fmla="*/ 124798 h 342900"/>
                    <a:gd name="connsiteX41" fmla="*/ 228640 w 295275"/>
                    <a:gd name="connsiteY41" fmla="*/ 130136 h 342900"/>
                    <a:gd name="connsiteX42" fmla="*/ 228640 w 295275"/>
                    <a:gd name="connsiteY42" fmla="*/ 130137 h 342900"/>
                    <a:gd name="connsiteX43" fmla="*/ 136941 w 295275"/>
                    <a:gd name="connsiteY43" fmla="*/ 60887 h 342900"/>
                    <a:gd name="connsiteX44" fmla="*/ 170067 w 295275"/>
                    <a:gd name="connsiteY44" fmla="*/ 27759 h 342900"/>
                    <a:gd name="connsiteX45" fmla="*/ 179735 w 295275"/>
                    <a:gd name="connsiteY45" fmla="*/ 27759 h 342900"/>
                    <a:gd name="connsiteX46" fmla="*/ 212861 w 295275"/>
                    <a:gd name="connsiteY46" fmla="*/ 60887 h 342900"/>
                    <a:gd name="connsiteX47" fmla="*/ 212863 w 295275"/>
                    <a:gd name="connsiteY47" fmla="*/ 70551 h 342900"/>
                    <a:gd name="connsiteX48" fmla="*/ 212861 w 295275"/>
                    <a:gd name="connsiteY48" fmla="*/ 70553 h 342900"/>
                    <a:gd name="connsiteX49" fmla="*/ 179735 w 295275"/>
                    <a:gd name="connsiteY49" fmla="*/ 103681 h 342900"/>
                    <a:gd name="connsiteX50" fmla="*/ 170067 w 295275"/>
                    <a:gd name="connsiteY50" fmla="*/ 103681 h 342900"/>
                    <a:gd name="connsiteX51" fmla="*/ 136941 w 295275"/>
                    <a:gd name="connsiteY51" fmla="*/ 70553 h 342900"/>
                    <a:gd name="connsiteX52" fmla="*/ 136939 w 295275"/>
                    <a:gd name="connsiteY52" fmla="*/ 60889 h 342900"/>
                    <a:gd name="connsiteX53" fmla="*/ 136941 w 295275"/>
                    <a:gd name="connsiteY53" fmla="*/ 60887 h 342900"/>
                    <a:gd name="connsiteX54" fmla="*/ 66424 w 295275"/>
                    <a:gd name="connsiteY54" fmla="*/ 136158 h 342900"/>
                    <a:gd name="connsiteX55" fmla="*/ 102976 w 295275"/>
                    <a:gd name="connsiteY55" fmla="*/ 99606 h 342900"/>
                    <a:gd name="connsiteX56" fmla="*/ 113972 w 295275"/>
                    <a:gd name="connsiteY56" fmla="*/ 99605 h 342900"/>
                    <a:gd name="connsiteX57" fmla="*/ 113973 w 295275"/>
                    <a:gd name="connsiteY57" fmla="*/ 99606 h 342900"/>
                    <a:gd name="connsiteX58" fmla="*/ 150525 w 295275"/>
                    <a:gd name="connsiteY58" fmla="*/ 136158 h 342900"/>
                    <a:gd name="connsiteX59" fmla="*/ 150525 w 295275"/>
                    <a:gd name="connsiteY59" fmla="*/ 147154 h 342900"/>
                    <a:gd name="connsiteX60" fmla="*/ 150525 w 295275"/>
                    <a:gd name="connsiteY60" fmla="*/ 147155 h 342900"/>
                    <a:gd name="connsiteX61" fmla="*/ 113973 w 295275"/>
                    <a:gd name="connsiteY61" fmla="*/ 183707 h 342900"/>
                    <a:gd name="connsiteX62" fmla="*/ 102977 w 295275"/>
                    <a:gd name="connsiteY62" fmla="*/ 183707 h 342900"/>
                    <a:gd name="connsiteX63" fmla="*/ 102977 w 295275"/>
                    <a:gd name="connsiteY63" fmla="*/ 183707 h 342900"/>
                    <a:gd name="connsiteX64" fmla="*/ 66424 w 295275"/>
                    <a:gd name="connsiteY64" fmla="*/ 147154 h 342900"/>
                    <a:gd name="connsiteX65" fmla="*/ 66424 w 295275"/>
                    <a:gd name="connsiteY65" fmla="*/ 136158 h 342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95275" h="342900">
                      <a:moveTo>
                        <a:pt x="12547" y="344902"/>
                      </a:moveTo>
                      <a:lnTo>
                        <a:pt x="285795" y="344902"/>
                      </a:lnTo>
                      <a:cubicBezTo>
                        <a:pt x="288787" y="344893"/>
                        <a:pt x="291206" y="342460"/>
                        <a:pt x="291197" y="339468"/>
                      </a:cubicBezTo>
                      <a:cubicBezTo>
                        <a:pt x="291195" y="338748"/>
                        <a:pt x="291049" y="338036"/>
                        <a:pt x="290769" y="337373"/>
                      </a:cubicBezTo>
                      <a:cubicBezTo>
                        <a:pt x="246726" y="234315"/>
                        <a:pt x="246726" y="117732"/>
                        <a:pt x="290769" y="14674"/>
                      </a:cubicBezTo>
                      <a:cubicBezTo>
                        <a:pt x="291935" y="11917"/>
                        <a:pt x="290646" y="8738"/>
                        <a:pt x="287889" y="7572"/>
                      </a:cubicBezTo>
                      <a:cubicBezTo>
                        <a:pt x="287227" y="7291"/>
                        <a:pt x="286515" y="7146"/>
                        <a:pt x="285795" y="7144"/>
                      </a:cubicBezTo>
                      <a:lnTo>
                        <a:pt x="12547" y="7144"/>
                      </a:lnTo>
                      <a:cubicBezTo>
                        <a:pt x="9554" y="7154"/>
                        <a:pt x="7135" y="9588"/>
                        <a:pt x="7145" y="12581"/>
                      </a:cubicBezTo>
                      <a:cubicBezTo>
                        <a:pt x="7147" y="13300"/>
                        <a:pt x="7293" y="14011"/>
                        <a:pt x="7573" y="14674"/>
                      </a:cubicBezTo>
                      <a:cubicBezTo>
                        <a:pt x="51617" y="117731"/>
                        <a:pt x="51617" y="234315"/>
                        <a:pt x="7573" y="337373"/>
                      </a:cubicBezTo>
                      <a:cubicBezTo>
                        <a:pt x="6407" y="340130"/>
                        <a:pt x="7698" y="343310"/>
                        <a:pt x="10455" y="344475"/>
                      </a:cubicBezTo>
                      <a:cubicBezTo>
                        <a:pt x="11117" y="344755"/>
                        <a:pt x="11828" y="344900"/>
                        <a:pt x="12547" y="344902"/>
                      </a:cubicBezTo>
                      <a:close/>
                      <a:moveTo>
                        <a:pt x="132248" y="268985"/>
                      </a:moveTo>
                      <a:cubicBezTo>
                        <a:pt x="132249" y="273072"/>
                        <a:pt x="128936" y="276385"/>
                        <a:pt x="124849" y="276385"/>
                      </a:cubicBezTo>
                      <a:lnTo>
                        <a:pt x="73081" y="276385"/>
                      </a:lnTo>
                      <a:cubicBezTo>
                        <a:pt x="68994" y="276386"/>
                        <a:pt x="65680" y="273073"/>
                        <a:pt x="65680" y="268985"/>
                      </a:cubicBezTo>
                      <a:cubicBezTo>
                        <a:pt x="65680" y="268985"/>
                        <a:pt x="65680" y="268985"/>
                        <a:pt x="65680" y="268985"/>
                      </a:cubicBezTo>
                      <a:lnTo>
                        <a:pt x="65680" y="217216"/>
                      </a:lnTo>
                      <a:cubicBezTo>
                        <a:pt x="65680" y="213129"/>
                        <a:pt x="68994" y="209816"/>
                        <a:pt x="73081" y="209816"/>
                      </a:cubicBezTo>
                      <a:lnTo>
                        <a:pt x="124849" y="209816"/>
                      </a:lnTo>
                      <a:cubicBezTo>
                        <a:pt x="128936" y="209816"/>
                        <a:pt x="132248" y="213129"/>
                        <a:pt x="132248" y="217216"/>
                      </a:cubicBezTo>
                      <a:close/>
                      <a:moveTo>
                        <a:pt x="237820" y="266885"/>
                      </a:moveTo>
                      <a:lnTo>
                        <a:pt x="197645" y="295008"/>
                      </a:lnTo>
                      <a:cubicBezTo>
                        <a:pt x="194836" y="296974"/>
                        <a:pt x="190966" y="296291"/>
                        <a:pt x="189000" y="293483"/>
                      </a:cubicBezTo>
                      <a:lnTo>
                        <a:pt x="160877" y="253307"/>
                      </a:lnTo>
                      <a:cubicBezTo>
                        <a:pt x="158911" y="250498"/>
                        <a:pt x="159594" y="246628"/>
                        <a:pt x="162402" y="244662"/>
                      </a:cubicBezTo>
                      <a:lnTo>
                        <a:pt x="202578" y="216539"/>
                      </a:lnTo>
                      <a:cubicBezTo>
                        <a:pt x="205386" y="214573"/>
                        <a:pt x="209256" y="215256"/>
                        <a:pt x="211222" y="218064"/>
                      </a:cubicBezTo>
                      <a:lnTo>
                        <a:pt x="239345" y="258240"/>
                      </a:lnTo>
                      <a:cubicBezTo>
                        <a:pt x="241311" y="261048"/>
                        <a:pt x="240629" y="264917"/>
                        <a:pt x="237822" y="266884"/>
                      </a:cubicBezTo>
                      <a:cubicBezTo>
                        <a:pt x="237821" y="266884"/>
                        <a:pt x="237821" y="266885"/>
                        <a:pt x="237820" y="266885"/>
                      </a:cubicBezTo>
                      <a:close/>
                      <a:moveTo>
                        <a:pt x="228640" y="130137"/>
                      </a:moveTo>
                      <a:lnTo>
                        <a:pt x="228640" y="176519"/>
                      </a:lnTo>
                      <a:cubicBezTo>
                        <a:pt x="228640" y="179467"/>
                        <a:pt x="226251" y="181857"/>
                        <a:pt x="223303" y="181857"/>
                      </a:cubicBezTo>
                      <a:cubicBezTo>
                        <a:pt x="223303" y="181857"/>
                        <a:pt x="223302" y="181857"/>
                        <a:pt x="223302" y="181857"/>
                      </a:cubicBezTo>
                      <a:lnTo>
                        <a:pt x="176921" y="181857"/>
                      </a:lnTo>
                      <a:cubicBezTo>
                        <a:pt x="173972" y="181857"/>
                        <a:pt x="171582" y="179467"/>
                        <a:pt x="171581" y="176519"/>
                      </a:cubicBezTo>
                      <a:lnTo>
                        <a:pt x="171581" y="130137"/>
                      </a:lnTo>
                      <a:cubicBezTo>
                        <a:pt x="171581" y="127188"/>
                        <a:pt x="173972" y="124798"/>
                        <a:pt x="176921" y="124798"/>
                      </a:cubicBezTo>
                      <a:lnTo>
                        <a:pt x="223302" y="124798"/>
                      </a:lnTo>
                      <a:cubicBezTo>
                        <a:pt x="226250" y="124798"/>
                        <a:pt x="228640" y="127188"/>
                        <a:pt x="228640" y="130136"/>
                      </a:cubicBezTo>
                      <a:cubicBezTo>
                        <a:pt x="228640" y="130136"/>
                        <a:pt x="228640" y="130137"/>
                        <a:pt x="228640" y="130137"/>
                      </a:cubicBezTo>
                      <a:close/>
                      <a:moveTo>
                        <a:pt x="136941" y="60887"/>
                      </a:moveTo>
                      <a:lnTo>
                        <a:pt x="170067" y="27759"/>
                      </a:lnTo>
                      <a:cubicBezTo>
                        <a:pt x="172737" y="25090"/>
                        <a:pt x="177065" y="25090"/>
                        <a:pt x="179735" y="27759"/>
                      </a:cubicBezTo>
                      <a:lnTo>
                        <a:pt x="212861" y="60887"/>
                      </a:lnTo>
                      <a:cubicBezTo>
                        <a:pt x="215531" y="63555"/>
                        <a:pt x="215531" y="67881"/>
                        <a:pt x="212863" y="70551"/>
                      </a:cubicBezTo>
                      <a:cubicBezTo>
                        <a:pt x="212863" y="70551"/>
                        <a:pt x="212862" y="70552"/>
                        <a:pt x="212861" y="70553"/>
                      </a:cubicBezTo>
                      <a:lnTo>
                        <a:pt x="179735" y="103681"/>
                      </a:lnTo>
                      <a:cubicBezTo>
                        <a:pt x="177065" y="106350"/>
                        <a:pt x="172737" y="106350"/>
                        <a:pt x="170067" y="103681"/>
                      </a:cubicBezTo>
                      <a:lnTo>
                        <a:pt x="136941" y="70553"/>
                      </a:lnTo>
                      <a:cubicBezTo>
                        <a:pt x="134271" y="67884"/>
                        <a:pt x="134271" y="63558"/>
                        <a:pt x="136939" y="60889"/>
                      </a:cubicBezTo>
                      <a:cubicBezTo>
                        <a:pt x="136939" y="60888"/>
                        <a:pt x="136940" y="60887"/>
                        <a:pt x="136941" y="60887"/>
                      </a:cubicBezTo>
                      <a:close/>
                      <a:moveTo>
                        <a:pt x="66424" y="136158"/>
                      </a:moveTo>
                      <a:lnTo>
                        <a:pt x="102976" y="99606"/>
                      </a:lnTo>
                      <a:cubicBezTo>
                        <a:pt x="106012" y="96569"/>
                        <a:pt x="110936" y="96569"/>
                        <a:pt x="113972" y="99605"/>
                      </a:cubicBezTo>
                      <a:cubicBezTo>
                        <a:pt x="113973" y="99605"/>
                        <a:pt x="113973" y="99605"/>
                        <a:pt x="113973" y="99606"/>
                      </a:cubicBezTo>
                      <a:lnTo>
                        <a:pt x="150525" y="136158"/>
                      </a:lnTo>
                      <a:cubicBezTo>
                        <a:pt x="153562" y="139194"/>
                        <a:pt x="153562" y="144118"/>
                        <a:pt x="150525" y="147154"/>
                      </a:cubicBezTo>
                      <a:cubicBezTo>
                        <a:pt x="150525" y="147154"/>
                        <a:pt x="150525" y="147154"/>
                        <a:pt x="150525" y="147155"/>
                      </a:cubicBezTo>
                      <a:lnTo>
                        <a:pt x="113973" y="183707"/>
                      </a:lnTo>
                      <a:cubicBezTo>
                        <a:pt x="110937" y="186743"/>
                        <a:pt x="106013" y="186743"/>
                        <a:pt x="102977" y="183707"/>
                      </a:cubicBezTo>
                      <a:cubicBezTo>
                        <a:pt x="102977" y="183707"/>
                        <a:pt x="102977" y="183707"/>
                        <a:pt x="102977" y="183707"/>
                      </a:cubicBezTo>
                      <a:lnTo>
                        <a:pt x="66424" y="147154"/>
                      </a:lnTo>
                      <a:cubicBezTo>
                        <a:pt x="63388" y="144118"/>
                        <a:pt x="63387" y="139194"/>
                        <a:pt x="66424" y="13615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65" name="그룹 64">
                <a:extLst>
                  <a:ext uri="{FF2B5EF4-FFF2-40B4-BE49-F238E27FC236}">
                    <a16:creationId xmlns:a16="http://schemas.microsoft.com/office/drawing/2014/main" id="{A4F4D127-233B-40A4-AB0F-8A53385BBA22}"/>
                  </a:ext>
                </a:extLst>
              </p:cNvPr>
              <p:cNvGrpSpPr/>
              <p:nvPr/>
            </p:nvGrpSpPr>
            <p:grpSpPr>
              <a:xfrm>
                <a:off x="1323997" y="6152586"/>
                <a:ext cx="304904" cy="304904"/>
                <a:chOff x="1349109" y="6129793"/>
                <a:chExt cx="304904" cy="304904"/>
              </a:xfrm>
              <a:grpFill/>
            </p:grpSpPr>
            <p:sp>
              <p:nvSpPr>
                <p:cNvPr id="63" name="타원 62">
                  <a:extLst>
                    <a:ext uri="{FF2B5EF4-FFF2-40B4-BE49-F238E27FC236}">
                      <a16:creationId xmlns:a16="http://schemas.microsoft.com/office/drawing/2014/main" id="{16858EA1-A9F2-4705-816D-802C0515DA54}"/>
                    </a:ext>
                  </a:extLst>
                </p:cNvPr>
                <p:cNvSpPr/>
                <p:nvPr/>
              </p:nvSpPr>
              <p:spPr>
                <a:xfrm>
                  <a:off x="1349109" y="6129793"/>
                  <a:ext cx="304904" cy="304904"/>
                </a:xfrm>
                <a:prstGeom prst="ellipse">
                  <a:avLst/>
                </a:prstGeom>
                <a:grpFill/>
                <a:ln w="317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pic>
              <p:nvPicPr>
                <p:cNvPr id="64" name="그래픽 63" descr="닫기">
                  <a:extLst>
                    <a:ext uri="{FF2B5EF4-FFF2-40B4-BE49-F238E27FC236}">
                      <a16:creationId xmlns:a16="http://schemas.microsoft.com/office/drawing/2014/main" id="{20D3787B-CEBC-4F8B-A281-532D44AC13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85705" y="6167182"/>
                  <a:ext cx="228179" cy="228179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C681AAB4-848B-4B78-AC12-B96CA0C8B527}"/>
              </a:ext>
            </a:extLst>
          </p:cNvPr>
          <p:cNvGrpSpPr/>
          <p:nvPr/>
        </p:nvGrpSpPr>
        <p:grpSpPr>
          <a:xfrm>
            <a:off x="242165" y="1056834"/>
            <a:ext cx="4987059" cy="2787913"/>
            <a:chOff x="242165" y="1056834"/>
            <a:chExt cx="4987059" cy="2787913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1DC8C380-CF4F-48C4-B2A7-77E7F0781AA5}"/>
                </a:ext>
              </a:extLst>
            </p:cNvPr>
            <p:cNvSpPr/>
            <p:nvPr/>
          </p:nvSpPr>
          <p:spPr>
            <a:xfrm>
              <a:off x="657224" y="1662705"/>
              <a:ext cx="4572000" cy="96949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defTabSz="914400" latinLnBrk="1">
                <a:buClr>
                  <a:srgbClr val="9F4AB6"/>
                </a:buClr>
              </a:pPr>
              <a:r>
                <a:rPr kumimoji="1" lang="ko-KR" altLang="en-US" sz="19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심부전증</a:t>
              </a:r>
              <a:r>
                <a:rPr kumimoji="1" lang="en-US" altLang="ko-KR" sz="19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,</a:t>
              </a:r>
              <a:r>
                <a:rPr kumimoji="1" lang="ko-KR" altLang="en-US" sz="19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 협심증 등 심장기능의</a:t>
              </a:r>
              <a:r>
                <a:rPr kumimoji="1" lang="en-US" altLang="ko-KR" sz="19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/>
              </a:r>
              <a:br>
                <a:rPr kumimoji="1" lang="en-US" altLang="ko-KR" sz="19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</a:br>
              <a:r>
                <a:rPr kumimoji="1" lang="ko-KR" altLang="en-US" sz="19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장애로</a:t>
              </a:r>
              <a:r>
                <a:rPr kumimoji="1" lang="en-US" altLang="ko-KR" sz="19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 </a:t>
              </a:r>
              <a:r>
                <a:rPr kumimoji="1" lang="ko-KR" altLang="en-US" sz="19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인해 일상생활에 제한을 받거나</a:t>
              </a:r>
              <a:r>
                <a:rPr kumimoji="1" lang="en-US" altLang="ko-KR" sz="19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,</a:t>
              </a:r>
            </a:p>
            <a:p>
              <a:pPr defTabSz="914400" latinLnBrk="1">
                <a:buClr>
                  <a:srgbClr val="9F4AB6"/>
                </a:buClr>
              </a:pPr>
              <a:r>
                <a:rPr kumimoji="1" lang="ko-KR" altLang="en-US" sz="19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심장이식을 받은 경우</a:t>
              </a:r>
            </a:p>
          </p:txBody>
        </p:sp>
        <p:grpSp>
          <p:nvGrpSpPr>
            <p:cNvPr id="75" name="그룹 74">
              <a:extLst>
                <a:ext uri="{FF2B5EF4-FFF2-40B4-BE49-F238E27FC236}">
                  <a16:creationId xmlns:a16="http://schemas.microsoft.com/office/drawing/2014/main" id="{39235FA4-5F70-418D-8944-81EB8D9D93BC}"/>
                </a:ext>
              </a:extLst>
            </p:cNvPr>
            <p:cNvGrpSpPr/>
            <p:nvPr/>
          </p:nvGrpSpPr>
          <p:grpSpPr>
            <a:xfrm>
              <a:off x="242165" y="1056834"/>
              <a:ext cx="4429819" cy="2787913"/>
              <a:chOff x="242165" y="1056834"/>
              <a:chExt cx="4429819" cy="2787913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B239F59-8407-4379-95CF-AEFE41D2CF9E}"/>
                  </a:ext>
                </a:extLst>
              </p:cNvPr>
              <p:cNvSpPr txBox="1"/>
              <p:nvPr/>
            </p:nvSpPr>
            <p:spPr>
              <a:xfrm>
                <a:off x="242165" y="1056834"/>
                <a:ext cx="39745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“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0AD4D1C-28FE-4B45-832B-28D243CD7163}"/>
                  </a:ext>
                </a:extLst>
              </p:cNvPr>
              <p:cNvSpPr txBox="1"/>
              <p:nvPr/>
            </p:nvSpPr>
            <p:spPr>
              <a:xfrm>
                <a:off x="4272290" y="2398197"/>
                <a:ext cx="386158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50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”</a:t>
                </a:r>
                <a:endParaRPr lang="ko-KR" altLang="en-US" sz="8800" dirty="0">
                  <a:solidFill>
                    <a:schemeClr val="bg1">
                      <a:lumMod val="50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cxnSp>
            <p:nvCxnSpPr>
              <p:cNvPr id="78" name="직선 연결선 77">
                <a:extLst>
                  <a:ext uri="{FF2B5EF4-FFF2-40B4-BE49-F238E27FC236}">
                    <a16:creationId xmlns:a16="http://schemas.microsoft.com/office/drawing/2014/main" id="{9ACD82EA-2EB5-4671-8325-1C65A0725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472" y="2787239"/>
                <a:ext cx="3768510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직선 연결선 78">
                <a:extLst>
                  <a:ext uri="{FF2B5EF4-FFF2-40B4-BE49-F238E27FC236}">
                    <a16:creationId xmlns:a16="http://schemas.microsoft.com/office/drawing/2014/main" id="{BF4DC93D-33C0-4E4E-A811-A168D2C4A2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474" y="1444214"/>
                <a:ext cx="3768510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4AB1B935-3B7E-4C80-8E13-8C051803865C}"/>
              </a:ext>
            </a:extLst>
          </p:cNvPr>
          <p:cNvGrpSpPr/>
          <p:nvPr/>
        </p:nvGrpSpPr>
        <p:grpSpPr>
          <a:xfrm>
            <a:off x="5053225" y="1575880"/>
            <a:ext cx="3538573" cy="2268867"/>
            <a:chOff x="5053225" y="1575880"/>
            <a:chExt cx="3538573" cy="2268867"/>
          </a:xfrm>
        </p:grpSpPr>
        <p:grpSp>
          <p:nvGrpSpPr>
            <p:cNvPr id="74" name="그룹 73">
              <a:extLst>
                <a:ext uri="{FF2B5EF4-FFF2-40B4-BE49-F238E27FC236}">
                  <a16:creationId xmlns:a16="http://schemas.microsoft.com/office/drawing/2014/main" id="{EC23E446-95F6-46B6-A6AD-97D922C57FA0}"/>
                </a:ext>
              </a:extLst>
            </p:cNvPr>
            <p:cNvGrpSpPr/>
            <p:nvPr/>
          </p:nvGrpSpPr>
          <p:grpSpPr>
            <a:xfrm>
              <a:off x="5053225" y="1575880"/>
              <a:ext cx="3538573" cy="2268867"/>
              <a:chOff x="5111088" y="1478717"/>
              <a:chExt cx="3538573" cy="2268867"/>
            </a:xfrm>
          </p:grpSpPr>
          <p:sp>
            <p:nvSpPr>
              <p:cNvPr id="56" name="자유형: 도형 55">
                <a:extLst>
                  <a:ext uri="{FF2B5EF4-FFF2-40B4-BE49-F238E27FC236}">
                    <a16:creationId xmlns:a16="http://schemas.microsoft.com/office/drawing/2014/main" id="{50E15825-6BF2-48F2-8966-EF1B3E67DA23}"/>
                  </a:ext>
                </a:extLst>
              </p:cNvPr>
              <p:cNvSpPr/>
              <p:nvPr/>
            </p:nvSpPr>
            <p:spPr>
              <a:xfrm>
                <a:off x="6155446" y="1478717"/>
                <a:ext cx="1438591" cy="2246220"/>
              </a:xfrm>
              <a:custGeom>
                <a:avLst/>
                <a:gdLst>
                  <a:gd name="connsiteX0" fmla="*/ 273050 w 723900"/>
                  <a:gd name="connsiteY0" fmla="*/ 101600 h 1130300"/>
                  <a:gd name="connsiteX1" fmla="*/ 133350 w 723900"/>
                  <a:gd name="connsiteY1" fmla="*/ 247650 h 1130300"/>
                  <a:gd name="connsiteX2" fmla="*/ 95250 w 723900"/>
                  <a:gd name="connsiteY2" fmla="*/ 317500 h 1130300"/>
                  <a:gd name="connsiteX3" fmla="*/ 25400 w 723900"/>
                  <a:gd name="connsiteY3" fmla="*/ 349250 h 1130300"/>
                  <a:gd name="connsiteX4" fmla="*/ 31750 w 723900"/>
                  <a:gd name="connsiteY4" fmla="*/ 482600 h 1130300"/>
                  <a:gd name="connsiteX5" fmla="*/ 0 w 723900"/>
                  <a:gd name="connsiteY5" fmla="*/ 685800 h 1130300"/>
                  <a:gd name="connsiteX6" fmla="*/ 6350 w 723900"/>
                  <a:gd name="connsiteY6" fmla="*/ 831850 h 1130300"/>
                  <a:gd name="connsiteX7" fmla="*/ 57150 w 723900"/>
                  <a:gd name="connsiteY7" fmla="*/ 933450 h 1130300"/>
                  <a:gd name="connsiteX8" fmla="*/ 165100 w 723900"/>
                  <a:gd name="connsiteY8" fmla="*/ 1009650 h 1130300"/>
                  <a:gd name="connsiteX9" fmla="*/ 381000 w 723900"/>
                  <a:gd name="connsiteY9" fmla="*/ 1079500 h 1130300"/>
                  <a:gd name="connsiteX10" fmla="*/ 495300 w 723900"/>
                  <a:gd name="connsiteY10" fmla="*/ 1123950 h 1130300"/>
                  <a:gd name="connsiteX11" fmla="*/ 577850 w 723900"/>
                  <a:gd name="connsiteY11" fmla="*/ 1130300 h 1130300"/>
                  <a:gd name="connsiteX12" fmla="*/ 622300 w 723900"/>
                  <a:gd name="connsiteY12" fmla="*/ 1111250 h 1130300"/>
                  <a:gd name="connsiteX13" fmla="*/ 692150 w 723900"/>
                  <a:gd name="connsiteY13" fmla="*/ 1060450 h 1130300"/>
                  <a:gd name="connsiteX14" fmla="*/ 711200 w 723900"/>
                  <a:gd name="connsiteY14" fmla="*/ 958850 h 1130300"/>
                  <a:gd name="connsiteX15" fmla="*/ 723900 w 723900"/>
                  <a:gd name="connsiteY15" fmla="*/ 825500 h 1130300"/>
                  <a:gd name="connsiteX16" fmla="*/ 698500 w 723900"/>
                  <a:gd name="connsiteY16" fmla="*/ 730250 h 1130300"/>
                  <a:gd name="connsiteX17" fmla="*/ 673100 w 723900"/>
                  <a:gd name="connsiteY17" fmla="*/ 654050 h 1130300"/>
                  <a:gd name="connsiteX18" fmla="*/ 647700 w 723900"/>
                  <a:gd name="connsiteY18" fmla="*/ 584200 h 1130300"/>
                  <a:gd name="connsiteX19" fmla="*/ 584200 w 723900"/>
                  <a:gd name="connsiteY19" fmla="*/ 514350 h 1130300"/>
                  <a:gd name="connsiteX20" fmla="*/ 558800 w 723900"/>
                  <a:gd name="connsiteY20" fmla="*/ 469900 h 1130300"/>
                  <a:gd name="connsiteX21" fmla="*/ 546100 w 723900"/>
                  <a:gd name="connsiteY21" fmla="*/ 438150 h 1130300"/>
                  <a:gd name="connsiteX22" fmla="*/ 577850 w 723900"/>
                  <a:gd name="connsiteY22" fmla="*/ 393700 h 1130300"/>
                  <a:gd name="connsiteX23" fmla="*/ 571500 w 723900"/>
                  <a:gd name="connsiteY23" fmla="*/ 330200 h 1130300"/>
                  <a:gd name="connsiteX24" fmla="*/ 571500 w 723900"/>
                  <a:gd name="connsiteY24" fmla="*/ 330200 h 1130300"/>
                  <a:gd name="connsiteX25" fmla="*/ 527050 w 723900"/>
                  <a:gd name="connsiteY25" fmla="*/ 254000 h 1130300"/>
                  <a:gd name="connsiteX26" fmla="*/ 488950 w 723900"/>
                  <a:gd name="connsiteY26" fmla="*/ 190500 h 1130300"/>
                  <a:gd name="connsiteX27" fmla="*/ 469900 w 723900"/>
                  <a:gd name="connsiteY27" fmla="*/ 171450 h 1130300"/>
                  <a:gd name="connsiteX28" fmla="*/ 457200 w 723900"/>
                  <a:gd name="connsiteY28" fmla="*/ 107950 h 1130300"/>
                  <a:gd name="connsiteX29" fmla="*/ 457200 w 723900"/>
                  <a:gd name="connsiteY29" fmla="*/ 107950 h 1130300"/>
                  <a:gd name="connsiteX30" fmla="*/ 438150 w 723900"/>
                  <a:gd name="connsiteY30" fmla="*/ 19050 h 1130300"/>
                  <a:gd name="connsiteX31" fmla="*/ 400050 w 723900"/>
                  <a:gd name="connsiteY31" fmla="*/ 12700 h 1130300"/>
                  <a:gd name="connsiteX32" fmla="*/ 349250 w 723900"/>
                  <a:gd name="connsiteY32" fmla="*/ 12700 h 1130300"/>
                  <a:gd name="connsiteX33" fmla="*/ 342900 w 723900"/>
                  <a:gd name="connsiteY33" fmla="*/ 69850 h 1130300"/>
                  <a:gd name="connsiteX34" fmla="*/ 330200 w 723900"/>
                  <a:gd name="connsiteY34" fmla="*/ 69850 h 1130300"/>
                  <a:gd name="connsiteX35" fmla="*/ 304800 w 723900"/>
                  <a:gd name="connsiteY35" fmla="*/ 0 h 1130300"/>
                  <a:gd name="connsiteX36" fmla="*/ 266700 w 723900"/>
                  <a:gd name="connsiteY36" fmla="*/ 19050 h 1130300"/>
                  <a:gd name="connsiteX37" fmla="*/ 273050 w 723900"/>
                  <a:gd name="connsiteY37" fmla="*/ 101600 h 113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23900" h="1130300">
                    <a:moveTo>
                      <a:pt x="273050" y="101600"/>
                    </a:moveTo>
                    <a:lnTo>
                      <a:pt x="133350" y="247650"/>
                    </a:lnTo>
                    <a:lnTo>
                      <a:pt x="95250" y="317500"/>
                    </a:lnTo>
                    <a:lnTo>
                      <a:pt x="25400" y="349250"/>
                    </a:lnTo>
                    <a:lnTo>
                      <a:pt x="31750" y="482600"/>
                    </a:lnTo>
                    <a:lnTo>
                      <a:pt x="0" y="685800"/>
                    </a:lnTo>
                    <a:lnTo>
                      <a:pt x="6350" y="831850"/>
                    </a:lnTo>
                    <a:lnTo>
                      <a:pt x="57150" y="933450"/>
                    </a:lnTo>
                    <a:lnTo>
                      <a:pt x="165100" y="1009650"/>
                    </a:lnTo>
                    <a:lnTo>
                      <a:pt x="381000" y="1079500"/>
                    </a:lnTo>
                    <a:lnTo>
                      <a:pt x="495300" y="1123950"/>
                    </a:lnTo>
                    <a:lnTo>
                      <a:pt x="577850" y="1130300"/>
                    </a:lnTo>
                    <a:lnTo>
                      <a:pt x="622300" y="1111250"/>
                    </a:lnTo>
                    <a:lnTo>
                      <a:pt x="692150" y="1060450"/>
                    </a:lnTo>
                    <a:lnTo>
                      <a:pt x="711200" y="958850"/>
                    </a:lnTo>
                    <a:lnTo>
                      <a:pt x="723900" y="825500"/>
                    </a:lnTo>
                    <a:lnTo>
                      <a:pt x="698500" y="730250"/>
                    </a:lnTo>
                    <a:lnTo>
                      <a:pt x="673100" y="654050"/>
                    </a:lnTo>
                    <a:lnTo>
                      <a:pt x="647700" y="584200"/>
                    </a:lnTo>
                    <a:lnTo>
                      <a:pt x="584200" y="514350"/>
                    </a:lnTo>
                    <a:lnTo>
                      <a:pt x="558800" y="469900"/>
                    </a:lnTo>
                    <a:lnTo>
                      <a:pt x="546100" y="438150"/>
                    </a:lnTo>
                    <a:lnTo>
                      <a:pt x="577850" y="393700"/>
                    </a:lnTo>
                    <a:lnTo>
                      <a:pt x="571500" y="330200"/>
                    </a:lnTo>
                    <a:lnTo>
                      <a:pt x="571500" y="330200"/>
                    </a:lnTo>
                    <a:lnTo>
                      <a:pt x="527050" y="254000"/>
                    </a:lnTo>
                    <a:lnTo>
                      <a:pt x="488950" y="190500"/>
                    </a:lnTo>
                    <a:lnTo>
                      <a:pt x="469900" y="171450"/>
                    </a:lnTo>
                    <a:lnTo>
                      <a:pt x="457200" y="107950"/>
                    </a:lnTo>
                    <a:lnTo>
                      <a:pt x="457200" y="107950"/>
                    </a:lnTo>
                    <a:lnTo>
                      <a:pt x="438150" y="19050"/>
                    </a:lnTo>
                    <a:lnTo>
                      <a:pt x="400050" y="12700"/>
                    </a:lnTo>
                    <a:lnTo>
                      <a:pt x="349250" y="12700"/>
                    </a:lnTo>
                    <a:lnTo>
                      <a:pt x="342900" y="69850"/>
                    </a:lnTo>
                    <a:lnTo>
                      <a:pt x="330200" y="69850"/>
                    </a:lnTo>
                    <a:lnTo>
                      <a:pt x="304800" y="0"/>
                    </a:lnTo>
                    <a:lnTo>
                      <a:pt x="266700" y="19050"/>
                    </a:lnTo>
                    <a:lnTo>
                      <a:pt x="273050" y="101600"/>
                    </a:lnTo>
                    <a:close/>
                  </a:path>
                </a:pathLst>
              </a:custGeom>
              <a:gradFill flip="none" rotWithShape="1">
                <a:gsLst>
                  <a:gs pos="78000">
                    <a:srgbClr val="57BF6C"/>
                  </a:gs>
                  <a:gs pos="100000">
                    <a:schemeClr val="accent3"/>
                  </a:gs>
                  <a:gs pos="0">
                    <a:schemeClr val="accent2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dist="63500" dir="2700000" algn="tl" rotWithShape="0">
                  <a:schemeClr val="accent3">
                    <a:lumMod val="60000"/>
                    <a:lumOff val="4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0EC1F17F-BE53-4510-895B-F8D04DD7E61F}"/>
                  </a:ext>
                </a:extLst>
              </p:cNvPr>
              <p:cNvSpPr/>
              <p:nvPr/>
            </p:nvSpPr>
            <p:spPr>
              <a:xfrm>
                <a:off x="6186977" y="2388750"/>
                <a:ext cx="1281120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주로 </a:t>
                </a:r>
                <a:endParaRPr lang="en-US" altLang="ko-KR" sz="16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 algn="ctr"/>
                <a:r>
                  <a:rPr lang="ko-KR" altLang="en-US" sz="16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심장질환으로</a:t>
                </a:r>
                <a:endParaRPr lang="en-US" altLang="ko-KR" sz="16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 algn="ctr"/>
                <a:r>
                  <a:rPr lang="ko-KR" altLang="en-US" sz="16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인해 발병</a:t>
                </a:r>
              </a:p>
            </p:txBody>
          </p:sp>
          <p:sp>
            <p:nvSpPr>
              <p:cNvPr id="5" name="자유형: 도형 4">
                <a:extLst>
                  <a:ext uri="{FF2B5EF4-FFF2-40B4-BE49-F238E27FC236}">
                    <a16:creationId xmlns:a16="http://schemas.microsoft.com/office/drawing/2014/main" id="{DEEFA650-79D8-41A4-AF67-E2AFEA60892D}"/>
                  </a:ext>
                </a:extLst>
              </p:cNvPr>
              <p:cNvSpPr/>
              <p:nvPr/>
            </p:nvSpPr>
            <p:spPr>
              <a:xfrm>
                <a:off x="5966018" y="2150368"/>
                <a:ext cx="491636" cy="247649"/>
              </a:xfrm>
              <a:custGeom>
                <a:avLst/>
                <a:gdLst>
                  <a:gd name="connsiteX0" fmla="*/ 0 w 581025"/>
                  <a:gd name="connsiteY0" fmla="*/ 0 h 123825"/>
                  <a:gd name="connsiteX1" fmla="*/ 0 w 581025"/>
                  <a:gd name="connsiteY1" fmla="*/ 0 h 123825"/>
                  <a:gd name="connsiteX2" fmla="*/ 419100 w 581025"/>
                  <a:gd name="connsiteY2" fmla="*/ 9525 h 123825"/>
                  <a:gd name="connsiteX3" fmla="*/ 581025 w 581025"/>
                  <a:gd name="connsiteY3" fmla="*/ 123825 h 123825"/>
                  <a:gd name="connsiteX0" fmla="*/ 0 w 581025"/>
                  <a:gd name="connsiteY0" fmla="*/ 0 h 123825"/>
                  <a:gd name="connsiteX1" fmla="*/ 0 w 581025"/>
                  <a:gd name="connsiteY1" fmla="*/ 0 h 123825"/>
                  <a:gd name="connsiteX2" fmla="*/ 419100 w 581025"/>
                  <a:gd name="connsiteY2" fmla="*/ 0 h 123825"/>
                  <a:gd name="connsiteX3" fmla="*/ 581025 w 581025"/>
                  <a:gd name="connsiteY3" fmla="*/ 12382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1025" h="123825">
                    <a:moveTo>
                      <a:pt x="0" y="0"/>
                    </a:moveTo>
                    <a:lnTo>
                      <a:pt x="0" y="0"/>
                    </a:lnTo>
                    <a:lnTo>
                      <a:pt x="419100" y="0"/>
                    </a:lnTo>
                    <a:lnTo>
                      <a:pt x="581025" y="123825"/>
                    </a:ln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  <a:prstDash val="sysDash"/>
                <a:headEnd type="none" w="lg" len="lg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DA034E61-86A6-43D8-8856-5CAA87D4EF78}"/>
                  </a:ext>
                </a:extLst>
              </p:cNvPr>
              <p:cNvSpPr/>
              <p:nvPr/>
            </p:nvSpPr>
            <p:spPr>
              <a:xfrm>
                <a:off x="7003421" y="1903372"/>
                <a:ext cx="469900" cy="152400"/>
              </a:xfrm>
              <a:custGeom>
                <a:avLst/>
                <a:gdLst>
                  <a:gd name="connsiteX0" fmla="*/ 0 w 469900"/>
                  <a:gd name="connsiteY0" fmla="*/ 152400 h 152400"/>
                  <a:gd name="connsiteX1" fmla="*/ 139700 w 469900"/>
                  <a:gd name="connsiteY1" fmla="*/ 6350 h 152400"/>
                  <a:gd name="connsiteX2" fmla="*/ 469900 w 469900"/>
                  <a:gd name="connsiteY2" fmla="*/ 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9900" h="152400">
                    <a:moveTo>
                      <a:pt x="0" y="152400"/>
                    </a:moveTo>
                    <a:lnTo>
                      <a:pt x="139700" y="6350"/>
                    </a:lnTo>
                    <a:lnTo>
                      <a:pt x="469900" y="0"/>
                    </a:ln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C1B40265-BE68-4B7C-A9F1-20C5F82CA705}"/>
                  </a:ext>
                </a:extLst>
              </p:cNvPr>
              <p:cNvSpPr/>
              <p:nvPr/>
            </p:nvSpPr>
            <p:spPr>
              <a:xfrm>
                <a:off x="6103641" y="3331467"/>
                <a:ext cx="604837" cy="247649"/>
              </a:xfrm>
              <a:custGeom>
                <a:avLst/>
                <a:gdLst>
                  <a:gd name="connsiteX0" fmla="*/ 0 w 614362"/>
                  <a:gd name="connsiteY0" fmla="*/ 119063 h 142875"/>
                  <a:gd name="connsiteX1" fmla="*/ 485775 w 614362"/>
                  <a:gd name="connsiteY1" fmla="*/ 142875 h 142875"/>
                  <a:gd name="connsiteX2" fmla="*/ 614362 w 614362"/>
                  <a:gd name="connsiteY2" fmla="*/ 0 h 142875"/>
                  <a:gd name="connsiteX0" fmla="*/ 0 w 604837"/>
                  <a:gd name="connsiteY0" fmla="*/ 142876 h 142876"/>
                  <a:gd name="connsiteX1" fmla="*/ 476250 w 604837"/>
                  <a:gd name="connsiteY1" fmla="*/ 142875 h 142876"/>
                  <a:gd name="connsiteX2" fmla="*/ 604837 w 604837"/>
                  <a:gd name="connsiteY2" fmla="*/ 0 h 142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4837" h="142876">
                    <a:moveTo>
                      <a:pt x="0" y="142876"/>
                    </a:moveTo>
                    <a:lnTo>
                      <a:pt x="476250" y="142875"/>
                    </a:lnTo>
                    <a:lnTo>
                      <a:pt x="604837" y="0"/>
                    </a:ln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  <a:prstDash val="sysDash"/>
                <a:headEnd type="none" w="lg" len="lg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CDE9BF1B-B1A7-4A67-AD7A-36AE75ABDFBC}"/>
                  </a:ext>
                </a:extLst>
              </p:cNvPr>
              <p:cNvSpPr/>
              <p:nvPr/>
            </p:nvSpPr>
            <p:spPr>
              <a:xfrm>
                <a:off x="7376393" y="3299240"/>
                <a:ext cx="366712" cy="176212"/>
              </a:xfrm>
              <a:custGeom>
                <a:avLst/>
                <a:gdLst>
                  <a:gd name="connsiteX0" fmla="*/ 0 w 366712"/>
                  <a:gd name="connsiteY0" fmla="*/ 0 h 176212"/>
                  <a:gd name="connsiteX1" fmla="*/ 185737 w 366712"/>
                  <a:gd name="connsiteY1" fmla="*/ 176212 h 176212"/>
                  <a:gd name="connsiteX2" fmla="*/ 366712 w 366712"/>
                  <a:gd name="connsiteY2" fmla="*/ 166687 h 176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6712" h="176212">
                    <a:moveTo>
                      <a:pt x="0" y="0"/>
                    </a:moveTo>
                    <a:lnTo>
                      <a:pt x="185737" y="176212"/>
                    </a:lnTo>
                    <a:lnTo>
                      <a:pt x="366712" y="166687"/>
                    </a:ln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8" name="사각형: 둥근 모서리 67">
                <a:extLst>
                  <a:ext uri="{FF2B5EF4-FFF2-40B4-BE49-F238E27FC236}">
                    <a16:creationId xmlns:a16="http://schemas.microsoft.com/office/drawing/2014/main" id="{AB466162-38B3-442C-8991-70CF9DBC8D29}"/>
                  </a:ext>
                </a:extLst>
              </p:cNvPr>
              <p:cNvSpPr/>
              <p:nvPr/>
            </p:nvSpPr>
            <p:spPr>
              <a:xfrm>
                <a:off x="5293347" y="3379673"/>
                <a:ext cx="905629" cy="3679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49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9EA1816D-8C31-4AEB-A68B-208E0199A0F4}"/>
                  </a:ext>
                </a:extLst>
              </p:cNvPr>
              <p:cNvSpPr/>
              <p:nvPr/>
            </p:nvSpPr>
            <p:spPr>
              <a:xfrm>
                <a:off x="5328653" y="3409741"/>
                <a:ext cx="82586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accent3">
                        <a:lumMod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고혈압증</a:t>
                </a:r>
              </a:p>
            </p:txBody>
          </p:sp>
          <p:sp>
            <p:nvSpPr>
              <p:cNvPr id="3" name="사각형: 둥근 모서리 2">
                <a:extLst>
                  <a:ext uri="{FF2B5EF4-FFF2-40B4-BE49-F238E27FC236}">
                    <a16:creationId xmlns:a16="http://schemas.microsoft.com/office/drawing/2014/main" id="{8B6F76FB-8953-40AD-B486-8C7C86C292C2}"/>
                  </a:ext>
                </a:extLst>
              </p:cNvPr>
              <p:cNvSpPr/>
              <p:nvPr/>
            </p:nvSpPr>
            <p:spPr>
              <a:xfrm>
                <a:off x="5111088" y="1998075"/>
                <a:ext cx="905629" cy="3679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49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D41F1720-E545-4D67-B536-618FAEB5A3FD}"/>
                  </a:ext>
                </a:extLst>
              </p:cNvPr>
              <p:cNvSpPr/>
              <p:nvPr/>
            </p:nvSpPr>
            <p:spPr>
              <a:xfrm>
                <a:off x="5152561" y="2037172"/>
                <a:ext cx="82586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accent3">
                        <a:lumMod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심근경색</a:t>
                </a:r>
              </a:p>
            </p:txBody>
          </p:sp>
          <p:sp>
            <p:nvSpPr>
              <p:cNvPr id="69" name="사각형: 둥근 모서리 68">
                <a:extLst>
                  <a:ext uri="{FF2B5EF4-FFF2-40B4-BE49-F238E27FC236}">
                    <a16:creationId xmlns:a16="http://schemas.microsoft.com/office/drawing/2014/main" id="{98F4287F-3B2B-4C7D-95F6-4B80EA86D5C0}"/>
                  </a:ext>
                </a:extLst>
              </p:cNvPr>
              <p:cNvSpPr/>
              <p:nvPr/>
            </p:nvSpPr>
            <p:spPr>
              <a:xfrm>
                <a:off x="7744032" y="3239784"/>
                <a:ext cx="905629" cy="3679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49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0" name="사각형: 둥근 모서리 69">
                <a:extLst>
                  <a:ext uri="{FF2B5EF4-FFF2-40B4-BE49-F238E27FC236}">
                    <a16:creationId xmlns:a16="http://schemas.microsoft.com/office/drawing/2014/main" id="{DEA90F9A-7BB2-49F5-84C7-7121D4F03B00}"/>
                  </a:ext>
                </a:extLst>
              </p:cNvPr>
              <p:cNvSpPr/>
              <p:nvPr/>
            </p:nvSpPr>
            <p:spPr>
              <a:xfrm>
                <a:off x="7458837" y="1745493"/>
                <a:ext cx="905629" cy="3679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49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3D54F949-0F76-4E51-83DA-5E19250EC330}"/>
                  </a:ext>
                </a:extLst>
              </p:cNvPr>
              <p:cNvSpPr/>
              <p:nvPr/>
            </p:nvSpPr>
            <p:spPr>
              <a:xfrm>
                <a:off x="7424104" y="1775561"/>
                <a:ext cx="98616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accent3">
                        <a:lumMod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심장판막증</a:t>
                </a:r>
              </a:p>
            </p:txBody>
          </p:sp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777910B9-A9D0-4577-A762-5A1ABA65786F}"/>
                  </a:ext>
                </a:extLst>
              </p:cNvPr>
              <p:cNvSpPr/>
              <p:nvPr/>
            </p:nvSpPr>
            <p:spPr>
              <a:xfrm>
                <a:off x="7855738" y="3275111"/>
                <a:ext cx="66556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400" b="1" dirty="0" err="1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accent3">
                        <a:lumMod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심막염</a:t>
                </a:r>
                <a:endParaRPr lang="ko-KR" altLang="en-US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4" name="타원 33">
                <a:extLst>
                  <a:ext uri="{FF2B5EF4-FFF2-40B4-BE49-F238E27FC236}">
                    <a16:creationId xmlns:a16="http://schemas.microsoft.com/office/drawing/2014/main" id="{E12EE4F2-C743-467F-BC3E-292AE8FF91E4}"/>
                  </a:ext>
                </a:extLst>
              </p:cNvPr>
              <p:cNvSpPr/>
              <p:nvPr/>
            </p:nvSpPr>
            <p:spPr>
              <a:xfrm>
                <a:off x="6420922" y="2370499"/>
                <a:ext cx="84575" cy="845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1" name="타원 70">
                <a:extLst>
                  <a:ext uri="{FF2B5EF4-FFF2-40B4-BE49-F238E27FC236}">
                    <a16:creationId xmlns:a16="http://schemas.microsoft.com/office/drawing/2014/main" id="{604F1714-EFA8-4EF6-8F0C-59E34949FF26}"/>
                  </a:ext>
                </a:extLst>
              </p:cNvPr>
              <p:cNvSpPr/>
              <p:nvPr/>
            </p:nvSpPr>
            <p:spPr>
              <a:xfrm>
                <a:off x="6960671" y="2013904"/>
                <a:ext cx="84575" cy="845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2" name="타원 71">
                <a:extLst>
                  <a:ext uri="{FF2B5EF4-FFF2-40B4-BE49-F238E27FC236}">
                    <a16:creationId xmlns:a16="http://schemas.microsoft.com/office/drawing/2014/main" id="{7FC91038-26BC-4111-9F1A-5E76A81472A4}"/>
                  </a:ext>
                </a:extLst>
              </p:cNvPr>
              <p:cNvSpPr/>
              <p:nvPr/>
            </p:nvSpPr>
            <p:spPr>
              <a:xfrm>
                <a:off x="7339529" y="3271240"/>
                <a:ext cx="84575" cy="845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3" name="타원 72">
                <a:extLst>
                  <a:ext uri="{FF2B5EF4-FFF2-40B4-BE49-F238E27FC236}">
                    <a16:creationId xmlns:a16="http://schemas.microsoft.com/office/drawing/2014/main" id="{D046B69E-9A13-4400-AC71-CA953D4305D1}"/>
                  </a:ext>
                </a:extLst>
              </p:cNvPr>
              <p:cNvSpPr/>
              <p:nvPr/>
            </p:nvSpPr>
            <p:spPr>
              <a:xfrm>
                <a:off x="6652855" y="3290444"/>
                <a:ext cx="84575" cy="845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EE61F185-DB0B-4BDB-B2F6-F9F69FB0869B}"/>
                </a:ext>
              </a:extLst>
            </p:cNvPr>
            <p:cNvSpPr/>
            <p:nvPr/>
          </p:nvSpPr>
          <p:spPr>
            <a:xfrm>
              <a:off x="7455273" y="2919132"/>
              <a:ext cx="320899" cy="320899"/>
            </a:xfrm>
            <a:prstGeom prst="ellipse">
              <a:avLst/>
            </a:prstGeom>
            <a:solidFill>
              <a:schemeClr val="accent3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9" name="원형: 비어 있음 28">
              <a:extLst>
                <a:ext uri="{FF2B5EF4-FFF2-40B4-BE49-F238E27FC236}">
                  <a16:creationId xmlns:a16="http://schemas.microsoft.com/office/drawing/2014/main" id="{D3C5FB86-970A-4123-A6B0-C72008931749}"/>
                </a:ext>
              </a:extLst>
            </p:cNvPr>
            <p:cNvSpPr/>
            <p:nvPr/>
          </p:nvSpPr>
          <p:spPr>
            <a:xfrm>
              <a:off x="6073115" y="1699778"/>
              <a:ext cx="522081" cy="522081"/>
            </a:xfrm>
            <a:prstGeom prst="donut">
              <a:avLst>
                <a:gd name="adj" fmla="val 19124"/>
              </a:avLst>
            </a:prstGeom>
            <a:solidFill>
              <a:schemeClr val="accent3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80" name="슬라이드 번호 개체 틀 6">
            <a:extLst>
              <a:ext uri="{FF2B5EF4-FFF2-40B4-BE49-F238E27FC236}">
                <a16:creationId xmlns:a16="http://schemas.microsoft.com/office/drawing/2014/main" id="{BF91F0B0-30FA-4E17-B1DD-AD132C108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32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555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그림 126" descr="의류이(가) 표시된 사진&#10;&#10;자동 생성된 설명">
            <a:extLst>
              <a:ext uri="{FF2B5EF4-FFF2-40B4-BE49-F238E27FC236}">
                <a16:creationId xmlns:a16="http://schemas.microsoft.com/office/drawing/2014/main" id="{9E8D7FAB-CF02-444F-9F19-CD1706798E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610" y="2697699"/>
            <a:ext cx="3747746" cy="2498274"/>
          </a:xfrm>
          <a:prstGeom prst="rect">
            <a:avLst/>
          </a:prstGeom>
          <a:effectLst>
            <a:softEdge rad="5080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01DD482-0CAA-419E-BDF7-B889D3A46B9E}"/>
              </a:ext>
            </a:extLst>
          </p:cNvPr>
          <p:cNvSpPr txBox="1"/>
          <p:nvPr/>
        </p:nvSpPr>
        <p:spPr>
          <a:xfrm>
            <a:off x="314528" y="176263"/>
            <a:ext cx="1824538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ko-KR" altLang="en-US" dirty="0"/>
              <a:t>호흡기장애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1B22345-054D-4502-8E75-D9DE3FE9BEE3}"/>
              </a:ext>
            </a:extLst>
          </p:cNvPr>
          <p:cNvGrpSpPr/>
          <p:nvPr/>
        </p:nvGrpSpPr>
        <p:grpSpPr>
          <a:xfrm>
            <a:off x="242165" y="1056834"/>
            <a:ext cx="5801560" cy="2787913"/>
            <a:chOff x="242165" y="1056834"/>
            <a:chExt cx="5801560" cy="2787913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DAFEA01D-F23C-4E3B-ACEA-AD1F33238764}"/>
                </a:ext>
              </a:extLst>
            </p:cNvPr>
            <p:cNvSpPr/>
            <p:nvPr/>
          </p:nvSpPr>
          <p:spPr>
            <a:xfrm>
              <a:off x="645355" y="1635709"/>
              <a:ext cx="5398370" cy="96949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defTabSz="914400" latinLnBrk="1">
                <a:buClr>
                  <a:srgbClr val="9F4AB6"/>
                </a:buClr>
              </a:pPr>
              <a:r>
                <a:rPr kumimoji="1" lang="ko-KR" altLang="en-US" sz="19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폐</a:t>
              </a:r>
              <a:r>
                <a:rPr kumimoji="1" lang="en-US" altLang="ko-KR" sz="19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,</a:t>
              </a:r>
              <a:r>
                <a:rPr kumimoji="1" lang="ko-KR" altLang="en-US" sz="19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 기관지 등 호흡기관의 기능이 </a:t>
              </a:r>
              <a:endParaRPr kumimoji="1" lang="en-US" altLang="ko-KR" sz="1900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  <a:p>
              <a:pPr defTabSz="914400" latinLnBrk="1">
                <a:buClr>
                  <a:srgbClr val="9F4AB6"/>
                </a:buClr>
              </a:pPr>
              <a:r>
                <a:rPr kumimoji="1" lang="ko-KR" altLang="en-US" sz="19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만성적으로 저하되어 </a:t>
              </a:r>
              <a:endParaRPr kumimoji="1" lang="en-US" altLang="ko-KR" sz="1900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  <a:p>
              <a:pPr defTabSz="914400" latinLnBrk="1">
                <a:buClr>
                  <a:srgbClr val="9F4AB6"/>
                </a:buClr>
              </a:pPr>
              <a:r>
                <a:rPr kumimoji="1" lang="ko-KR" altLang="en-US" sz="19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일상생활에 상당한 어려움을 겪는 장애</a:t>
              </a:r>
            </a:p>
          </p:txBody>
        </p: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29ACFC4A-45B3-45E1-9DEA-2FE79A2868B3}"/>
                </a:ext>
              </a:extLst>
            </p:cNvPr>
            <p:cNvGrpSpPr/>
            <p:nvPr/>
          </p:nvGrpSpPr>
          <p:grpSpPr>
            <a:xfrm>
              <a:off x="242165" y="1056834"/>
              <a:ext cx="4429819" cy="2787913"/>
              <a:chOff x="242165" y="1056834"/>
              <a:chExt cx="4429819" cy="2787913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2AA0943-4997-4346-8790-F4D64B963C18}"/>
                  </a:ext>
                </a:extLst>
              </p:cNvPr>
              <p:cNvSpPr txBox="1"/>
              <p:nvPr/>
            </p:nvSpPr>
            <p:spPr>
              <a:xfrm>
                <a:off x="242165" y="1056834"/>
                <a:ext cx="39745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“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1C2AEAD-0201-4804-A27C-05F56A2F9F4A}"/>
                  </a:ext>
                </a:extLst>
              </p:cNvPr>
              <p:cNvSpPr txBox="1"/>
              <p:nvPr/>
            </p:nvSpPr>
            <p:spPr>
              <a:xfrm>
                <a:off x="4272290" y="2398197"/>
                <a:ext cx="386158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”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cxnSp>
            <p:nvCxnSpPr>
              <p:cNvPr id="41" name="직선 연결선 40">
                <a:extLst>
                  <a:ext uri="{FF2B5EF4-FFF2-40B4-BE49-F238E27FC236}">
                    <a16:creationId xmlns:a16="http://schemas.microsoft.com/office/drawing/2014/main" id="{75ECE6D6-38E5-4467-AA65-2D81056590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472" y="2787239"/>
                <a:ext cx="3768510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직선 연결선 41">
                <a:extLst>
                  <a:ext uri="{FF2B5EF4-FFF2-40B4-BE49-F238E27FC236}">
                    <a16:creationId xmlns:a16="http://schemas.microsoft.com/office/drawing/2014/main" id="{6629340F-D0F3-4182-ACE6-9CFB8787B5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474" y="1444214"/>
                <a:ext cx="3768510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A009AA0B-E401-4385-ABD0-C8C9C47D9B19}"/>
              </a:ext>
            </a:extLst>
          </p:cNvPr>
          <p:cNvGrpSpPr/>
          <p:nvPr/>
        </p:nvGrpSpPr>
        <p:grpSpPr>
          <a:xfrm>
            <a:off x="0" y="4354617"/>
            <a:ext cx="9144000" cy="2503383"/>
            <a:chOff x="0" y="4354617"/>
            <a:chExt cx="9144000" cy="2503383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512ACFF9-05B2-4587-AADA-4A28469E6A09}"/>
                </a:ext>
              </a:extLst>
            </p:cNvPr>
            <p:cNvSpPr/>
            <p:nvPr/>
          </p:nvSpPr>
          <p:spPr>
            <a:xfrm>
              <a:off x="0" y="4354617"/>
              <a:ext cx="9144000" cy="2503383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88197C81-6CC0-4111-8542-453B048B433F}"/>
                </a:ext>
              </a:extLst>
            </p:cNvPr>
            <p:cNvSpPr/>
            <p:nvPr/>
          </p:nvSpPr>
          <p:spPr>
            <a:xfrm>
              <a:off x="4693650" y="4849438"/>
              <a:ext cx="3853983" cy="175039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0EC613E2-D46F-446D-863A-37736802ABA8}"/>
                </a:ext>
              </a:extLst>
            </p:cNvPr>
            <p:cNvSpPr/>
            <p:nvPr/>
          </p:nvSpPr>
          <p:spPr>
            <a:xfrm>
              <a:off x="5513080" y="5243247"/>
              <a:ext cx="2763164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4000" indent="-14400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이동이 많거나 노동 강도가 높은 직무는 피하여 배치하기</a:t>
              </a: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8D03929F-8745-4E34-ACBE-7646C0E2C169}"/>
                </a:ext>
              </a:extLst>
            </p:cNvPr>
            <p:cNvSpPr/>
            <p:nvPr/>
          </p:nvSpPr>
          <p:spPr>
            <a:xfrm>
              <a:off x="5513079" y="5937685"/>
              <a:ext cx="298265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4000" indent="-14400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ko-KR" altLang="en-US" sz="1300" b="1" dirty="0" err="1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천명음</a:t>
              </a:r>
              <a:r>
                <a:rPr lang="en-US" altLang="ko-KR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</a:t>
              </a:r>
              <a:r>
                <a:rPr lang="ko-KR" altLang="en-US" sz="1300" b="1" dirty="0" err="1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쌕쌕거리는</a:t>
              </a: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소리</a:t>
              </a:r>
              <a:r>
                <a:rPr lang="en-US" altLang="ko-KR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)</a:t>
              </a: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이  날 땐 </a:t>
              </a:r>
              <a:r>
                <a:rPr lang="en-US" altLang="ko-KR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피곤한지 물어보고 쉴 수 있게 배려하기</a:t>
              </a:r>
              <a:endParaRPr lang="en-US" altLang="ko-KR" sz="1300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6" name="사각형: 둥근 모서리 35">
              <a:extLst>
                <a:ext uri="{FF2B5EF4-FFF2-40B4-BE49-F238E27FC236}">
                  <a16:creationId xmlns:a16="http://schemas.microsoft.com/office/drawing/2014/main" id="{612BED08-B87C-4267-A042-8B63F3EC3909}"/>
                </a:ext>
              </a:extLst>
            </p:cNvPr>
            <p:cNvSpPr/>
            <p:nvPr/>
          </p:nvSpPr>
          <p:spPr>
            <a:xfrm>
              <a:off x="4938598" y="4591140"/>
              <a:ext cx="3350508" cy="44132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4000">
                  <a:srgbClr val="8D79B5"/>
                </a:gs>
                <a:gs pos="100000">
                  <a:srgbClr val="7D79B7"/>
                </a:gs>
                <a:gs pos="0">
                  <a:schemeClr val="accent4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3D8DBD1A-5DC7-452F-997B-34BE08D6775F}"/>
                </a:ext>
              </a:extLst>
            </p:cNvPr>
            <p:cNvSpPr/>
            <p:nvPr/>
          </p:nvSpPr>
          <p:spPr>
            <a:xfrm>
              <a:off x="5286813" y="4625989"/>
              <a:ext cx="27180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무리한 업무는 위험합니다</a:t>
              </a:r>
              <a:endParaRPr lang="en-US" altLang="ko-KR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cxnSp>
          <p:nvCxnSpPr>
            <p:cNvPr id="56" name="직선 연결선 55">
              <a:extLst>
                <a:ext uri="{FF2B5EF4-FFF2-40B4-BE49-F238E27FC236}">
                  <a16:creationId xmlns:a16="http://schemas.microsoft.com/office/drawing/2014/main" id="{771A023D-4F00-4D79-902D-D8D3A46E71B7}"/>
                </a:ext>
              </a:extLst>
            </p:cNvPr>
            <p:cNvCxnSpPr/>
            <p:nvPr/>
          </p:nvCxnSpPr>
          <p:spPr>
            <a:xfrm>
              <a:off x="4862976" y="5821623"/>
              <a:ext cx="3528349" cy="0"/>
            </a:xfrm>
            <a:prstGeom prst="line">
              <a:avLst/>
            </a:prstGeom>
            <a:ln w="15875">
              <a:solidFill>
                <a:schemeClr val="bg1">
                  <a:lumMod val="50000"/>
                  <a:alpha val="43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그래픽 2">
              <a:extLst>
                <a:ext uri="{FF2B5EF4-FFF2-40B4-BE49-F238E27FC236}">
                  <a16:creationId xmlns:a16="http://schemas.microsoft.com/office/drawing/2014/main" id="{76AEA2BA-8E95-4427-9AF3-F85693A8FFBD}"/>
                </a:ext>
              </a:extLst>
            </p:cNvPr>
            <p:cNvGrpSpPr/>
            <p:nvPr/>
          </p:nvGrpSpPr>
          <p:grpSpPr>
            <a:xfrm>
              <a:off x="4970228" y="5910005"/>
              <a:ext cx="516601" cy="645752"/>
              <a:chOff x="4267200" y="3048000"/>
              <a:chExt cx="609600" cy="762000"/>
            </a:xfrm>
            <a:solidFill>
              <a:srgbClr val="A279B3"/>
            </a:solidFill>
          </p:grpSpPr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FF8CE618-6F4A-4508-9EB6-5E4449C47A61}"/>
                  </a:ext>
                </a:extLst>
              </p:cNvPr>
              <p:cNvSpPr/>
              <p:nvPr/>
            </p:nvSpPr>
            <p:spPr>
              <a:xfrm>
                <a:off x="4285242" y="3148323"/>
                <a:ext cx="571500" cy="495300"/>
              </a:xfrm>
              <a:custGeom>
                <a:avLst/>
                <a:gdLst>
                  <a:gd name="connsiteX0" fmla="*/ 562983 w 571500"/>
                  <a:gd name="connsiteY0" fmla="*/ 175902 h 495300"/>
                  <a:gd name="connsiteX1" fmla="*/ 140359 w 571500"/>
                  <a:gd name="connsiteY1" fmla="*/ 175902 h 495300"/>
                  <a:gd name="connsiteX2" fmla="*/ 69302 w 571500"/>
                  <a:gd name="connsiteY2" fmla="*/ 25788 h 495300"/>
                  <a:gd name="connsiteX3" fmla="*/ 47680 w 571500"/>
                  <a:gd name="connsiteY3" fmla="*/ 8167 h 495300"/>
                  <a:gd name="connsiteX4" fmla="*/ 8159 w 571500"/>
                  <a:gd name="connsiteY4" fmla="*/ 31576 h 495300"/>
                  <a:gd name="connsiteX5" fmla="*/ 10533 w 571500"/>
                  <a:gd name="connsiteY5" fmla="*/ 54077 h 495300"/>
                  <a:gd name="connsiteX6" fmla="*/ 96734 w 571500"/>
                  <a:gd name="connsiteY6" fmla="*/ 255817 h 495300"/>
                  <a:gd name="connsiteX7" fmla="*/ 105783 w 571500"/>
                  <a:gd name="connsiteY7" fmla="*/ 261627 h 495300"/>
                  <a:gd name="connsiteX8" fmla="*/ 124833 w 571500"/>
                  <a:gd name="connsiteY8" fmla="*/ 261627 h 495300"/>
                  <a:gd name="connsiteX9" fmla="*/ 124833 w 571500"/>
                  <a:gd name="connsiteY9" fmla="*/ 415360 h 495300"/>
                  <a:gd name="connsiteX10" fmla="*/ 97468 w 571500"/>
                  <a:gd name="connsiteY10" fmla="*/ 461775 h 495300"/>
                  <a:gd name="connsiteX11" fmla="*/ 143883 w 571500"/>
                  <a:gd name="connsiteY11" fmla="*/ 489141 h 495300"/>
                  <a:gd name="connsiteX12" fmla="*/ 171248 w 571500"/>
                  <a:gd name="connsiteY12" fmla="*/ 442725 h 495300"/>
                  <a:gd name="connsiteX13" fmla="*/ 143883 w 571500"/>
                  <a:gd name="connsiteY13" fmla="*/ 415360 h 495300"/>
                  <a:gd name="connsiteX14" fmla="*/ 143883 w 571500"/>
                  <a:gd name="connsiteY14" fmla="*/ 394977 h 495300"/>
                  <a:gd name="connsiteX15" fmla="*/ 505833 w 571500"/>
                  <a:gd name="connsiteY15" fmla="*/ 394977 h 495300"/>
                  <a:gd name="connsiteX16" fmla="*/ 505833 w 571500"/>
                  <a:gd name="connsiteY16" fmla="*/ 415360 h 495300"/>
                  <a:gd name="connsiteX17" fmla="*/ 478468 w 571500"/>
                  <a:gd name="connsiteY17" fmla="*/ 461775 h 495300"/>
                  <a:gd name="connsiteX18" fmla="*/ 524883 w 571500"/>
                  <a:gd name="connsiteY18" fmla="*/ 489141 h 495300"/>
                  <a:gd name="connsiteX19" fmla="*/ 552248 w 571500"/>
                  <a:gd name="connsiteY19" fmla="*/ 442725 h 495300"/>
                  <a:gd name="connsiteX20" fmla="*/ 524883 w 571500"/>
                  <a:gd name="connsiteY20" fmla="*/ 415360 h 495300"/>
                  <a:gd name="connsiteX21" fmla="*/ 524883 w 571500"/>
                  <a:gd name="connsiteY21" fmla="*/ 261627 h 495300"/>
                  <a:gd name="connsiteX22" fmla="*/ 562983 w 571500"/>
                  <a:gd name="connsiteY22" fmla="*/ 261627 h 495300"/>
                  <a:gd name="connsiteX23" fmla="*/ 572508 w 571500"/>
                  <a:gd name="connsiteY23" fmla="*/ 252102 h 495300"/>
                  <a:gd name="connsiteX24" fmla="*/ 572508 w 571500"/>
                  <a:gd name="connsiteY24" fmla="*/ 185427 h 495300"/>
                  <a:gd name="connsiteX25" fmla="*/ 562983 w 571500"/>
                  <a:gd name="connsiteY25" fmla="*/ 175902 h 495300"/>
                  <a:gd name="connsiteX26" fmla="*/ 220083 w 571500"/>
                  <a:gd name="connsiteY26" fmla="*/ 261627 h 495300"/>
                  <a:gd name="connsiteX27" fmla="*/ 220083 w 571500"/>
                  <a:gd name="connsiteY27" fmla="*/ 375927 h 495300"/>
                  <a:gd name="connsiteX28" fmla="*/ 191508 w 571500"/>
                  <a:gd name="connsiteY28" fmla="*/ 375927 h 495300"/>
                  <a:gd name="connsiteX29" fmla="*/ 191508 w 571500"/>
                  <a:gd name="connsiteY29" fmla="*/ 261627 h 495300"/>
                  <a:gd name="connsiteX30" fmla="*/ 239133 w 571500"/>
                  <a:gd name="connsiteY30" fmla="*/ 261627 h 495300"/>
                  <a:gd name="connsiteX31" fmla="*/ 267708 w 571500"/>
                  <a:gd name="connsiteY31" fmla="*/ 261627 h 495300"/>
                  <a:gd name="connsiteX32" fmla="*/ 267708 w 571500"/>
                  <a:gd name="connsiteY32" fmla="*/ 375927 h 495300"/>
                  <a:gd name="connsiteX33" fmla="*/ 239133 w 571500"/>
                  <a:gd name="connsiteY33" fmla="*/ 375927 h 495300"/>
                  <a:gd name="connsiteX34" fmla="*/ 286758 w 571500"/>
                  <a:gd name="connsiteY34" fmla="*/ 261627 h 495300"/>
                  <a:gd name="connsiteX35" fmla="*/ 315333 w 571500"/>
                  <a:gd name="connsiteY35" fmla="*/ 261627 h 495300"/>
                  <a:gd name="connsiteX36" fmla="*/ 315333 w 571500"/>
                  <a:gd name="connsiteY36" fmla="*/ 375927 h 495300"/>
                  <a:gd name="connsiteX37" fmla="*/ 286758 w 571500"/>
                  <a:gd name="connsiteY37" fmla="*/ 375927 h 495300"/>
                  <a:gd name="connsiteX38" fmla="*/ 334383 w 571500"/>
                  <a:gd name="connsiteY38" fmla="*/ 261627 h 495300"/>
                  <a:gd name="connsiteX39" fmla="*/ 362958 w 571500"/>
                  <a:gd name="connsiteY39" fmla="*/ 261627 h 495300"/>
                  <a:gd name="connsiteX40" fmla="*/ 362958 w 571500"/>
                  <a:gd name="connsiteY40" fmla="*/ 375927 h 495300"/>
                  <a:gd name="connsiteX41" fmla="*/ 334383 w 571500"/>
                  <a:gd name="connsiteY41" fmla="*/ 375927 h 495300"/>
                  <a:gd name="connsiteX42" fmla="*/ 382008 w 571500"/>
                  <a:gd name="connsiteY42" fmla="*/ 261627 h 495300"/>
                  <a:gd name="connsiteX43" fmla="*/ 410583 w 571500"/>
                  <a:gd name="connsiteY43" fmla="*/ 261627 h 495300"/>
                  <a:gd name="connsiteX44" fmla="*/ 410583 w 571500"/>
                  <a:gd name="connsiteY44" fmla="*/ 375927 h 495300"/>
                  <a:gd name="connsiteX45" fmla="*/ 382008 w 571500"/>
                  <a:gd name="connsiteY45" fmla="*/ 375927 h 495300"/>
                  <a:gd name="connsiteX46" fmla="*/ 429633 w 571500"/>
                  <a:gd name="connsiteY46" fmla="*/ 261627 h 495300"/>
                  <a:gd name="connsiteX47" fmla="*/ 458208 w 571500"/>
                  <a:gd name="connsiteY47" fmla="*/ 261627 h 495300"/>
                  <a:gd name="connsiteX48" fmla="*/ 458208 w 571500"/>
                  <a:gd name="connsiteY48" fmla="*/ 375927 h 495300"/>
                  <a:gd name="connsiteX49" fmla="*/ 429633 w 571500"/>
                  <a:gd name="connsiteY49" fmla="*/ 375927 h 495300"/>
                  <a:gd name="connsiteX50" fmla="*/ 143883 w 571500"/>
                  <a:gd name="connsiteY50" fmla="*/ 261627 h 495300"/>
                  <a:gd name="connsiteX51" fmla="*/ 172458 w 571500"/>
                  <a:gd name="connsiteY51" fmla="*/ 261627 h 495300"/>
                  <a:gd name="connsiteX52" fmla="*/ 172458 w 571500"/>
                  <a:gd name="connsiteY52" fmla="*/ 375927 h 495300"/>
                  <a:gd name="connsiteX53" fmla="*/ 143883 w 571500"/>
                  <a:gd name="connsiteY53" fmla="*/ 375927 h 495300"/>
                  <a:gd name="connsiteX54" fmla="*/ 505833 w 571500"/>
                  <a:gd name="connsiteY54" fmla="*/ 375927 h 495300"/>
                  <a:gd name="connsiteX55" fmla="*/ 477258 w 571500"/>
                  <a:gd name="connsiteY55" fmla="*/ 375927 h 495300"/>
                  <a:gd name="connsiteX56" fmla="*/ 477258 w 571500"/>
                  <a:gd name="connsiteY56" fmla="*/ 261627 h 495300"/>
                  <a:gd name="connsiteX57" fmla="*/ 505833 w 571500"/>
                  <a:gd name="connsiteY57" fmla="*/ 261627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571500" h="495300">
                    <a:moveTo>
                      <a:pt x="562983" y="175902"/>
                    </a:moveTo>
                    <a:lnTo>
                      <a:pt x="140359" y="175902"/>
                    </a:lnTo>
                    <a:lnTo>
                      <a:pt x="69302" y="25788"/>
                    </a:lnTo>
                    <a:cubicBezTo>
                      <a:pt x="65112" y="16961"/>
                      <a:pt x="57171" y="10489"/>
                      <a:pt x="47680" y="8167"/>
                    </a:cubicBezTo>
                    <a:cubicBezTo>
                      <a:pt x="30302" y="3717"/>
                      <a:pt x="12608" y="14198"/>
                      <a:pt x="8159" y="31576"/>
                    </a:cubicBezTo>
                    <a:cubicBezTo>
                      <a:pt x="6228" y="39118"/>
                      <a:pt x="7070" y="47104"/>
                      <a:pt x="10533" y="54077"/>
                    </a:cubicBezTo>
                    <a:lnTo>
                      <a:pt x="96734" y="255817"/>
                    </a:lnTo>
                    <a:cubicBezTo>
                      <a:pt x="98264" y="259434"/>
                      <a:pt x="101857" y="261741"/>
                      <a:pt x="105783" y="261627"/>
                    </a:cubicBezTo>
                    <a:lnTo>
                      <a:pt x="124833" y="261627"/>
                    </a:lnTo>
                    <a:lnTo>
                      <a:pt x="124833" y="415360"/>
                    </a:lnTo>
                    <a:cubicBezTo>
                      <a:pt x="104459" y="420621"/>
                      <a:pt x="92207" y="441402"/>
                      <a:pt x="97468" y="461775"/>
                    </a:cubicBezTo>
                    <a:cubicBezTo>
                      <a:pt x="102728" y="482149"/>
                      <a:pt x="123509" y="494401"/>
                      <a:pt x="143883" y="489141"/>
                    </a:cubicBezTo>
                    <a:cubicBezTo>
                      <a:pt x="164257" y="483880"/>
                      <a:pt x="176508" y="463099"/>
                      <a:pt x="171248" y="442725"/>
                    </a:cubicBezTo>
                    <a:cubicBezTo>
                      <a:pt x="167783" y="429305"/>
                      <a:pt x="157303" y="418825"/>
                      <a:pt x="143883" y="415360"/>
                    </a:cubicBezTo>
                    <a:lnTo>
                      <a:pt x="143883" y="394977"/>
                    </a:lnTo>
                    <a:lnTo>
                      <a:pt x="505833" y="394977"/>
                    </a:lnTo>
                    <a:lnTo>
                      <a:pt x="505833" y="415360"/>
                    </a:lnTo>
                    <a:cubicBezTo>
                      <a:pt x="485459" y="420621"/>
                      <a:pt x="473207" y="441402"/>
                      <a:pt x="478468" y="461775"/>
                    </a:cubicBezTo>
                    <a:cubicBezTo>
                      <a:pt x="483728" y="482149"/>
                      <a:pt x="504509" y="494401"/>
                      <a:pt x="524883" y="489141"/>
                    </a:cubicBezTo>
                    <a:cubicBezTo>
                      <a:pt x="545257" y="483880"/>
                      <a:pt x="557508" y="463099"/>
                      <a:pt x="552248" y="442725"/>
                    </a:cubicBezTo>
                    <a:cubicBezTo>
                      <a:pt x="548783" y="429305"/>
                      <a:pt x="538303" y="418825"/>
                      <a:pt x="524883" y="415360"/>
                    </a:cubicBezTo>
                    <a:lnTo>
                      <a:pt x="524883" y="261627"/>
                    </a:lnTo>
                    <a:lnTo>
                      <a:pt x="562983" y="261627"/>
                    </a:lnTo>
                    <a:cubicBezTo>
                      <a:pt x="568243" y="261627"/>
                      <a:pt x="572508" y="257362"/>
                      <a:pt x="572508" y="252102"/>
                    </a:cubicBezTo>
                    <a:lnTo>
                      <a:pt x="572508" y="185427"/>
                    </a:lnTo>
                    <a:cubicBezTo>
                      <a:pt x="572508" y="180166"/>
                      <a:pt x="568243" y="175902"/>
                      <a:pt x="562983" y="175902"/>
                    </a:cubicBezTo>
                    <a:close/>
                    <a:moveTo>
                      <a:pt x="220083" y="261627"/>
                    </a:moveTo>
                    <a:lnTo>
                      <a:pt x="220083" y="375927"/>
                    </a:lnTo>
                    <a:lnTo>
                      <a:pt x="191508" y="375927"/>
                    </a:lnTo>
                    <a:lnTo>
                      <a:pt x="191508" y="261627"/>
                    </a:lnTo>
                    <a:close/>
                    <a:moveTo>
                      <a:pt x="239133" y="261627"/>
                    </a:moveTo>
                    <a:lnTo>
                      <a:pt x="267708" y="261627"/>
                    </a:lnTo>
                    <a:lnTo>
                      <a:pt x="267708" y="375927"/>
                    </a:lnTo>
                    <a:lnTo>
                      <a:pt x="239133" y="375927"/>
                    </a:lnTo>
                    <a:close/>
                    <a:moveTo>
                      <a:pt x="286758" y="261627"/>
                    </a:moveTo>
                    <a:lnTo>
                      <a:pt x="315333" y="261627"/>
                    </a:lnTo>
                    <a:lnTo>
                      <a:pt x="315333" y="375927"/>
                    </a:lnTo>
                    <a:lnTo>
                      <a:pt x="286758" y="375927"/>
                    </a:lnTo>
                    <a:close/>
                    <a:moveTo>
                      <a:pt x="334383" y="261627"/>
                    </a:moveTo>
                    <a:lnTo>
                      <a:pt x="362958" y="261627"/>
                    </a:lnTo>
                    <a:lnTo>
                      <a:pt x="362958" y="375927"/>
                    </a:lnTo>
                    <a:lnTo>
                      <a:pt x="334383" y="375927"/>
                    </a:lnTo>
                    <a:close/>
                    <a:moveTo>
                      <a:pt x="382008" y="261627"/>
                    </a:moveTo>
                    <a:lnTo>
                      <a:pt x="410583" y="261627"/>
                    </a:lnTo>
                    <a:lnTo>
                      <a:pt x="410583" y="375927"/>
                    </a:lnTo>
                    <a:lnTo>
                      <a:pt x="382008" y="375927"/>
                    </a:lnTo>
                    <a:close/>
                    <a:moveTo>
                      <a:pt x="429633" y="261627"/>
                    </a:moveTo>
                    <a:lnTo>
                      <a:pt x="458208" y="261627"/>
                    </a:lnTo>
                    <a:lnTo>
                      <a:pt x="458208" y="375927"/>
                    </a:lnTo>
                    <a:lnTo>
                      <a:pt x="429633" y="375927"/>
                    </a:lnTo>
                    <a:close/>
                    <a:moveTo>
                      <a:pt x="143883" y="261627"/>
                    </a:moveTo>
                    <a:lnTo>
                      <a:pt x="172458" y="261627"/>
                    </a:lnTo>
                    <a:lnTo>
                      <a:pt x="172458" y="375927"/>
                    </a:lnTo>
                    <a:lnTo>
                      <a:pt x="143883" y="375927"/>
                    </a:lnTo>
                    <a:close/>
                    <a:moveTo>
                      <a:pt x="505833" y="375927"/>
                    </a:moveTo>
                    <a:lnTo>
                      <a:pt x="477258" y="375927"/>
                    </a:lnTo>
                    <a:lnTo>
                      <a:pt x="477258" y="261627"/>
                    </a:lnTo>
                    <a:lnTo>
                      <a:pt x="505833" y="26162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331901D9-3A1E-4E8A-BAD7-584A2D3F75BA}"/>
                  </a:ext>
                </a:extLst>
              </p:cNvPr>
              <p:cNvSpPr/>
              <p:nvPr/>
            </p:nvSpPr>
            <p:spPr>
              <a:xfrm>
                <a:off x="4383881" y="3116888"/>
                <a:ext cx="476250" cy="190500"/>
              </a:xfrm>
              <a:custGeom>
                <a:avLst/>
                <a:gdLst>
                  <a:gd name="connsiteX0" fmla="*/ 440531 w 476250"/>
                  <a:gd name="connsiteY0" fmla="*/ 121612 h 190500"/>
                  <a:gd name="connsiteX1" fmla="*/ 311086 w 476250"/>
                  <a:gd name="connsiteY1" fmla="*/ 121612 h 190500"/>
                  <a:gd name="connsiteX2" fmla="*/ 254794 w 476250"/>
                  <a:gd name="connsiteY2" fmla="*/ 83512 h 190500"/>
                  <a:gd name="connsiteX3" fmla="*/ 118110 w 476250"/>
                  <a:gd name="connsiteY3" fmla="*/ 83512 h 190500"/>
                  <a:gd name="connsiteX4" fmla="*/ 121444 w 476250"/>
                  <a:gd name="connsiteY4" fmla="*/ 64462 h 190500"/>
                  <a:gd name="connsiteX5" fmla="*/ 64462 w 476250"/>
                  <a:gd name="connsiteY5" fmla="*/ 7144 h 190500"/>
                  <a:gd name="connsiteX6" fmla="*/ 7144 w 476250"/>
                  <a:gd name="connsiteY6" fmla="*/ 64126 h 190500"/>
                  <a:gd name="connsiteX7" fmla="*/ 46672 w 476250"/>
                  <a:gd name="connsiteY7" fmla="*/ 118659 h 190500"/>
                  <a:gd name="connsiteX8" fmla="*/ 45529 w 476250"/>
                  <a:gd name="connsiteY8" fmla="*/ 125517 h 190500"/>
                  <a:gd name="connsiteX9" fmla="*/ 96783 w 476250"/>
                  <a:gd name="connsiteY9" fmla="*/ 188010 h 190500"/>
                  <a:gd name="connsiteX10" fmla="*/ 102393 w 476250"/>
                  <a:gd name="connsiteY10" fmla="*/ 188287 h 190500"/>
                  <a:gd name="connsiteX11" fmla="*/ 440531 w 476250"/>
                  <a:gd name="connsiteY11" fmla="*/ 188287 h 190500"/>
                  <a:gd name="connsiteX12" fmla="*/ 473869 w 476250"/>
                  <a:gd name="connsiteY12" fmla="*/ 154949 h 190500"/>
                  <a:gd name="connsiteX13" fmla="*/ 440531 w 476250"/>
                  <a:gd name="connsiteY13" fmla="*/ 121612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6250" h="190500">
                    <a:moveTo>
                      <a:pt x="440531" y="121612"/>
                    </a:moveTo>
                    <a:lnTo>
                      <a:pt x="311086" y="121612"/>
                    </a:lnTo>
                    <a:cubicBezTo>
                      <a:pt x="306610" y="98180"/>
                      <a:pt x="285559" y="83512"/>
                      <a:pt x="254794" y="83512"/>
                    </a:cubicBezTo>
                    <a:lnTo>
                      <a:pt x="118110" y="83512"/>
                    </a:lnTo>
                    <a:cubicBezTo>
                      <a:pt x="120315" y="77403"/>
                      <a:pt x="121443" y="70957"/>
                      <a:pt x="121444" y="64462"/>
                    </a:cubicBezTo>
                    <a:cubicBezTo>
                      <a:pt x="121536" y="32899"/>
                      <a:pt x="96025" y="7237"/>
                      <a:pt x="64462" y="7144"/>
                    </a:cubicBezTo>
                    <a:cubicBezTo>
                      <a:pt x="32899" y="7051"/>
                      <a:pt x="7237" y="32563"/>
                      <a:pt x="7144" y="64126"/>
                    </a:cubicBezTo>
                    <a:cubicBezTo>
                      <a:pt x="7071" y="88961"/>
                      <a:pt x="23046" y="111001"/>
                      <a:pt x="46672" y="118659"/>
                    </a:cubicBezTo>
                    <a:cubicBezTo>
                      <a:pt x="46091" y="120907"/>
                      <a:pt x="45709" y="123202"/>
                      <a:pt x="45529" y="125517"/>
                    </a:cubicBezTo>
                    <a:cubicBezTo>
                      <a:pt x="42426" y="156927"/>
                      <a:pt x="65372" y="184906"/>
                      <a:pt x="96783" y="188010"/>
                    </a:cubicBezTo>
                    <a:cubicBezTo>
                      <a:pt x="98647" y="188194"/>
                      <a:pt x="100520" y="188287"/>
                      <a:pt x="102393" y="188287"/>
                    </a:cubicBezTo>
                    <a:lnTo>
                      <a:pt x="440531" y="188287"/>
                    </a:lnTo>
                    <a:cubicBezTo>
                      <a:pt x="458943" y="188287"/>
                      <a:pt x="473869" y="173361"/>
                      <a:pt x="473869" y="154949"/>
                    </a:cubicBezTo>
                    <a:cubicBezTo>
                      <a:pt x="473869" y="136538"/>
                      <a:pt x="458943" y="121612"/>
                      <a:pt x="440531" y="1216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4" name="그래픽 12">
              <a:extLst>
                <a:ext uri="{FF2B5EF4-FFF2-40B4-BE49-F238E27FC236}">
                  <a16:creationId xmlns:a16="http://schemas.microsoft.com/office/drawing/2014/main" id="{99D992A5-5490-45EE-AFA8-5E2568034D12}"/>
                </a:ext>
              </a:extLst>
            </p:cNvPr>
            <p:cNvGrpSpPr/>
            <p:nvPr/>
          </p:nvGrpSpPr>
          <p:grpSpPr>
            <a:xfrm>
              <a:off x="4976809" y="5208744"/>
              <a:ext cx="525268" cy="656585"/>
              <a:chOff x="4095750" y="2833687"/>
              <a:chExt cx="952500" cy="1190625"/>
            </a:xfrm>
            <a:solidFill>
              <a:srgbClr val="A279B3"/>
            </a:solidFill>
          </p:grpSpPr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0BB5276E-A247-4516-9993-C49EA4FC0130}"/>
                  </a:ext>
                </a:extLst>
              </p:cNvPr>
              <p:cNvSpPr/>
              <p:nvPr/>
            </p:nvSpPr>
            <p:spPr>
              <a:xfrm>
                <a:off x="4261961" y="3073241"/>
                <a:ext cx="419100" cy="695325"/>
              </a:xfrm>
              <a:custGeom>
                <a:avLst/>
                <a:gdLst>
                  <a:gd name="connsiteX0" fmla="*/ 197644 w 419100"/>
                  <a:gd name="connsiteY0" fmla="*/ 289084 h 695325"/>
                  <a:gd name="connsiteX1" fmla="*/ 183356 w 419100"/>
                  <a:gd name="connsiteY1" fmla="*/ 118586 h 695325"/>
                  <a:gd name="connsiteX2" fmla="*/ 197644 w 419100"/>
                  <a:gd name="connsiteY2" fmla="*/ 130969 h 695325"/>
                  <a:gd name="connsiteX3" fmla="*/ 322421 w 419100"/>
                  <a:gd name="connsiteY3" fmla="*/ 167164 h 695325"/>
                  <a:gd name="connsiteX4" fmla="*/ 363379 w 419100"/>
                  <a:gd name="connsiteY4" fmla="*/ 165259 h 695325"/>
                  <a:gd name="connsiteX5" fmla="*/ 398621 w 419100"/>
                  <a:gd name="connsiteY5" fmla="*/ 121444 h 695325"/>
                  <a:gd name="connsiteX6" fmla="*/ 354806 w 419100"/>
                  <a:gd name="connsiteY6" fmla="*/ 86201 h 695325"/>
                  <a:gd name="connsiteX7" fmla="*/ 249079 w 419100"/>
                  <a:gd name="connsiteY7" fmla="*/ 71914 h 695325"/>
                  <a:gd name="connsiteX8" fmla="*/ 84296 w 419100"/>
                  <a:gd name="connsiteY8" fmla="*/ 7144 h 695325"/>
                  <a:gd name="connsiteX9" fmla="*/ 7144 w 419100"/>
                  <a:gd name="connsiteY9" fmla="*/ 70961 h 695325"/>
                  <a:gd name="connsiteX10" fmla="*/ 31909 w 419100"/>
                  <a:gd name="connsiteY10" fmla="*/ 365284 h 695325"/>
                  <a:gd name="connsiteX11" fmla="*/ 185261 w 419100"/>
                  <a:gd name="connsiteY11" fmla="*/ 395764 h 695325"/>
                  <a:gd name="connsiteX12" fmla="*/ 309086 w 419100"/>
                  <a:gd name="connsiteY12" fmla="*/ 402431 h 695325"/>
                  <a:gd name="connsiteX13" fmla="*/ 301466 w 419100"/>
                  <a:gd name="connsiteY13" fmla="*/ 634841 h 695325"/>
                  <a:gd name="connsiteX14" fmla="*/ 349091 w 419100"/>
                  <a:gd name="connsiteY14" fmla="*/ 690086 h 695325"/>
                  <a:gd name="connsiteX15" fmla="*/ 352901 w 419100"/>
                  <a:gd name="connsiteY15" fmla="*/ 690086 h 695325"/>
                  <a:gd name="connsiteX16" fmla="*/ 404336 w 419100"/>
                  <a:gd name="connsiteY16" fmla="*/ 642461 h 695325"/>
                  <a:gd name="connsiteX17" fmla="*/ 402431 w 419100"/>
                  <a:gd name="connsiteY17" fmla="*/ 348139 h 695325"/>
                  <a:gd name="connsiteX18" fmla="*/ 197644 w 419100"/>
                  <a:gd name="connsiteY18" fmla="*/ 289084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9100" h="695325">
                    <a:moveTo>
                      <a:pt x="197644" y="289084"/>
                    </a:moveTo>
                    <a:cubicBezTo>
                      <a:pt x="191929" y="228124"/>
                      <a:pt x="186214" y="158591"/>
                      <a:pt x="183356" y="118586"/>
                    </a:cubicBezTo>
                    <a:cubicBezTo>
                      <a:pt x="188119" y="122396"/>
                      <a:pt x="192881" y="126206"/>
                      <a:pt x="197644" y="130969"/>
                    </a:cubicBezTo>
                    <a:cubicBezTo>
                      <a:pt x="231934" y="160496"/>
                      <a:pt x="280511" y="167164"/>
                      <a:pt x="322421" y="167164"/>
                    </a:cubicBezTo>
                    <a:cubicBezTo>
                      <a:pt x="341471" y="167164"/>
                      <a:pt x="356711" y="166211"/>
                      <a:pt x="363379" y="165259"/>
                    </a:cubicBezTo>
                    <a:cubicBezTo>
                      <a:pt x="385286" y="163354"/>
                      <a:pt x="401479" y="143351"/>
                      <a:pt x="398621" y="121444"/>
                    </a:cubicBezTo>
                    <a:cubicBezTo>
                      <a:pt x="396716" y="99536"/>
                      <a:pt x="376714" y="83344"/>
                      <a:pt x="354806" y="86201"/>
                    </a:cubicBezTo>
                    <a:cubicBezTo>
                      <a:pt x="316706" y="90011"/>
                      <a:pt x="267176" y="87154"/>
                      <a:pt x="249079" y="71914"/>
                    </a:cubicBezTo>
                    <a:cubicBezTo>
                      <a:pt x="204311" y="32861"/>
                      <a:pt x="169069" y="9049"/>
                      <a:pt x="84296" y="7144"/>
                    </a:cubicBezTo>
                    <a:cubicBezTo>
                      <a:pt x="18574" y="7144"/>
                      <a:pt x="7144" y="35719"/>
                      <a:pt x="7144" y="70961"/>
                    </a:cubicBezTo>
                    <a:cubicBezTo>
                      <a:pt x="7144" y="118586"/>
                      <a:pt x="21431" y="321469"/>
                      <a:pt x="31909" y="365284"/>
                    </a:cubicBezTo>
                    <a:cubicBezTo>
                      <a:pt x="41434" y="404336"/>
                      <a:pt x="111919" y="394811"/>
                      <a:pt x="185261" y="395764"/>
                    </a:cubicBezTo>
                    <a:cubicBezTo>
                      <a:pt x="258604" y="396716"/>
                      <a:pt x="283369" y="396716"/>
                      <a:pt x="309086" y="402431"/>
                    </a:cubicBezTo>
                    <a:cubicBezTo>
                      <a:pt x="311944" y="443389"/>
                      <a:pt x="308134" y="548164"/>
                      <a:pt x="301466" y="634841"/>
                    </a:cubicBezTo>
                    <a:cubicBezTo>
                      <a:pt x="299561" y="663416"/>
                      <a:pt x="320516" y="688181"/>
                      <a:pt x="349091" y="690086"/>
                    </a:cubicBezTo>
                    <a:cubicBezTo>
                      <a:pt x="350044" y="690086"/>
                      <a:pt x="351949" y="690086"/>
                      <a:pt x="352901" y="690086"/>
                    </a:cubicBezTo>
                    <a:cubicBezTo>
                      <a:pt x="379571" y="690086"/>
                      <a:pt x="401479" y="670084"/>
                      <a:pt x="404336" y="642461"/>
                    </a:cubicBezTo>
                    <a:cubicBezTo>
                      <a:pt x="417671" y="477679"/>
                      <a:pt x="416719" y="378619"/>
                      <a:pt x="402431" y="348139"/>
                    </a:cubicBezTo>
                    <a:cubicBezTo>
                      <a:pt x="382429" y="305276"/>
                      <a:pt x="328136" y="291941"/>
                      <a:pt x="197644" y="2890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3530C03D-CC24-4EB8-A7CF-B4644E0A8D8C}"/>
                  </a:ext>
                </a:extLst>
              </p:cNvPr>
              <p:cNvSpPr/>
              <p:nvPr/>
            </p:nvSpPr>
            <p:spPr>
              <a:xfrm>
                <a:off x="4232977" y="2844242"/>
                <a:ext cx="219075" cy="219075"/>
              </a:xfrm>
              <a:custGeom>
                <a:avLst/>
                <a:gdLst>
                  <a:gd name="connsiteX0" fmla="*/ 213116 w 219075"/>
                  <a:gd name="connsiteY0" fmla="*/ 107394 h 219075"/>
                  <a:gd name="connsiteX1" fmla="*/ 119153 w 219075"/>
                  <a:gd name="connsiteY1" fmla="*/ 213116 h 219075"/>
                  <a:gd name="connsiteX2" fmla="*/ 13431 w 219075"/>
                  <a:gd name="connsiteY2" fmla="*/ 119153 h 219075"/>
                  <a:gd name="connsiteX3" fmla="*/ 107394 w 219075"/>
                  <a:gd name="connsiteY3" fmla="*/ 13431 h 219075"/>
                  <a:gd name="connsiteX4" fmla="*/ 213116 w 219075"/>
                  <a:gd name="connsiteY4" fmla="*/ 1073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219075">
                    <a:moveTo>
                      <a:pt x="213116" y="107394"/>
                    </a:moveTo>
                    <a:cubicBezTo>
                      <a:pt x="216363" y="162536"/>
                      <a:pt x="174295" y="209869"/>
                      <a:pt x="119153" y="213116"/>
                    </a:cubicBezTo>
                    <a:cubicBezTo>
                      <a:pt x="64012" y="216363"/>
                      <a:pt x="16678" y="174295"/>
                      <a:pt x="13431" y="119153"/>
                    </a:cubicBezTo>
                    <a:cubicBezTo>
                      <a:pt x="10184" y="64012"/>
                      <a:pt x="52253" y="16679"/>
                      <a:pt x="107394" y="13431"/>
                    </a:cubicBezTo>
                    <a:cubicBezTo>
                      <a:pt x="162536" y="10184"/>
                      <a:pt x="209869" y="52253"/>
                      <a:pt x="213116" y="1073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4980E038-DF57-47DB-B805-20FF939B2433}"/>
                  </a:ext>
                </a:extLst>
              </p:cNvPr>
              <p:cNvSpPr/>
              <p:nvPr/>
            </p:nvSpPr>
            <p:spPr>
              <a:xfrm>
                <a:off x="4157005" y="3090205"/>
                <a:ext cx="381000" cy="676275"/>
              </a:xfrm>
              <a:custGeom>
                <a:avLst/>
                <a:gdLst>
                  <a:gd name="connsiteX0" fmla="*/ 346415 w 381000"/>
                  <a:gd name="connsiteY0" fmla="*/ 404518 h 676275"/>
                  <a:gd name="connsiteX1" fmla="*/ 112100 w 381000"/>
                  <a:gd name="connsiteY1" fmla="*/ 404518 h 676275"/>
                  <a:gd name="connsiteX2" fmla="*/ 73047 w 381000"/>
                  <a:gd name="connsiteY2" fmla="*/ 36852 h 676275"/>
                  <a:gd name="connsiteX3" fmla="*/ 36852 w 381000"/>
                  <a:gd name="connsiteY3" fmla="*/ 7325 h 676275"/>
                  <a:gd name="connsiteX4" fmla="*/ 7325 w 381000"/>
                  <a:gd name="connsiteY4" fmla="*/ 43520 h 676275"/>
                  <a:gd name="connsiteX5" fmla="*/ 49235 w 381000"/>
                  <a:gd name="connsiteY5" fmla="*/ 440712 h 676275"/>
                  <a:gd name="connsiteX6" fmla="*/ 81620 w 381000"/>
                  <a:gd name="connsiteY6" fmla="*/ 470240 h 676275"/>
                  <a:gd name="connsiteX7" fmla="*/ 60665 w 381000"/>
                  <a:gd name="connsiteY7" fmla="*/ 634070 h 676275"/>
                  <a:gd name="connsiteX8" fmla="*/ 89240 w 381000"/>
                  <a:gd name="connsiteY8" fmla="*/ 671218 h 676275"/>
                  <a:gd name="connsiteX9" fmla="*/ 93050 w 381000"/>
                  <a:gd name="connsiteY9" fmla="*/ 671218 h 676275"/>
                  <a:gd name="connsiteX10" fmla="*/ 125435 w 381000"/>
                  <a:gd name="connsiteY10" fmla="*/ 642643 h 676275"/>
                  <a:gd name="connsiteX11" fmla="*/ 147342 w 381000"/>
                  <a:gd name="connsiteY11" fmla="*/ 471193 h 676275"/>
                  <a:gd name="connsiteX12" fmla="*/ 262595 w 381000"/>
                  <a:gd name="connsiteY12" fmla="*/ 471193 h 676275"/>
                  <a:gd name="connsiteX13" fmla="*/ 284502 w 381000"/>
                  <a:gd name="connsiteY13" fmla="*/ 642643 h 676275"/>
                  <a:gd name="connsiteX14" fmla="*/ 316888 w 381000"/>
                  <a:gd name="connsiteY14" fmla="*/ 671218 h 676275"/>
                  <a:gd name="connsiteX15" fmla="*/ 320697 w 381000"/>
                  <a:gd name="connsiteY15" fmla="*/ 671218 h 676275"/>
                  <a:gd name="connsiteX16" fmla="*/ 349272 w 381000"/>
                  <a:gd name="connsiteY16" fmla="*/ 634070 h 676275"/>
                  <a:gd name="connsiteX17" fmla="*/ 329270 w 381000"/>
                  <a:gd name="connsiteY17" fmla="*/ 471193 h 676275"/>
                  <a:gd name="connsiteX18" fmla="*/ 346415 w 381000"/>
                  <a:gd name="connsiteY18" fmla="*/ 471193 h 676275"/>
                  <a:gd name="connsiteX19" fmla="*/ 379752 w 381000"/>
                  <a:gd name="connsiteY19" fmla="*/ 437855 h 676275"/>
                  <a:gd name="connsiteX20" fmla="*/ 346415 w 381000"/>
                  <a:gd name="connsiteY20" fmla="*/ 404518 h 676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81000" h="676275">
                    <a:moveTo>
                      <a:pt x="346415" y="404518"/>
                    </a:moveTo>
                    <a:lnTo>
                      <a:pt x="112100" y="404518"/>
                    </a:lnTo>
                    <a:lnTo>
                      <a:pt x="73047" y="36852"/>
                    </a:lnTo>
                    <a:cubicBezTo>
                      <a:pt x="71142" y="18755"/>
                      <a:pt x="54950" y="5420"/>
                      <a:pt x="36852" y="7325"/>
                    </a:cubicBezTo>
                    <a:cubicBezTo>
                      <a:pt x="18755" y="9230"/>
                      <a:pt x="5420" y="25422"/>
                      <a:pt x="7325" y="43520"/>
                    </a:cubicBezTo>
                    <a:lnTo>
                      <a:pt x="49235" y="440712"/>
                    </a:lnTo>
                    <a:cubicBezTo>
                      <a:pt x="51140" y="457857"/>
                      <a:pt x="65427" y="470240"/>
                      <a:pt x="81620" y="470240"/>
                    </a:cubicBezTo>
                    <a:lnTo>
                      <a:pt x="60665" y="634070"/>
                    </a:lnTo>
                    <a:cubicBezTo>
                      <a:pt x="58760" y="652168"/>
                      <a:pt x="71142" y="668360"/>
                      <a:pt x="89240" y="671218"/>
                    </a:cubicBezTo>
                    <a:cubicBezTo>
                      <a:pt x="90192" y="671218"/>
                      <a:pt x="92097" y="671218"/>
                      <a:pt x="93050" y="671218"/>
                    </a:cubicBezTo>
                    <a:cubicBezTo>
                      <a:pt x="109242" y="671218"/>
                      <a:pt x="123530" y="658835"/>
                      <a:pt x="125435" y="642643"/>
                    </a:cubicBezTo>
                    <a:lnTo>
                      <a:pt x="147342" y="471193"/>
                    </a:lnTo>
                    <a:lnTo>
                      <a:pt x="262595" y="471193"/>
                    </a:lnTo>
                    <a:lnTo>
                      <a:pt x="284502" y="642643"/>
                    </a:lnTo>
                    <a:cubicBezTo>
                      <a:pt x="286408" y="659787"/>
                      <a:pt x="300695" y="671218"/>
                      <a:pt x="316888" y="671218"/>
                    </a:cubicBezTo>
                    <a:cubicBezTo>
                      <a:pt x="317840" y="671218"/>
                      <a:pt x="319745" y="671218"/>
                      <a:pt x="320697" y="671218"/>
                    </a:cubicBezTo>
                    <a:cubicBezTo>
                      <a:pt x="338795" y="669312"/>
                      <a:pt x="352130" y="652168"/>
                      <a:pt x="349272" y="634070"/>
                    </a:cubicBezTo>
                    <a:lnTo>
                      <a:pt x="329270" y="471193"/>
                    </a:lnTo>
                    <a:lnTo>
                      <a:pt x="346415" y="471193"/>
                    </a:lnTo>
                    <a:cubicBezTo>
                      <a:pt x="364513" y="471193"/>
                      <a:pt x="379752" y="455953"/>
                      <a:pt x="379752" y="437855"/>
                    </a:cubicBezTo>
                    <a:cubicBezTo>
                      <a:pt x="378800" y="419757"/>
                      <a:pt x="364513" y="404518"/>
                      <a:pt x="346415" y="4045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9658FADD-E9B5-41BC-8537-5E7D93C5D7B7}"/>
                  </a:ext>
                </a:extLst>
              </p:cNvPr>
              <p:cNvSpPr/>
              <p:nvPr/>
            </p:nvSpPr>
            <p:spPr>
              <a:xfrm>
                <a:off x="4491514" y="3264693"/>
                <a:ext cx="485775" cy="495300"/>
              </a:xfrm>
              <a:custGeom>
                <a:avLst/>
                <a:gdLst>
                  <a:gd name="connsiteX0" fmla="*/ 472916 w 485775"/>
                  <a:gd name="connsiteY0" fmla="*/ 7144 h 495300"/>
                  <a:gd name="connsiteX1" fmla="*/ 14764 w 485775"/>
                  <a:gd name="connsiteY1" fmla="*/ 7144 h 495300"/>
                  <a:gd name="connsiteX2" fmla="*/ 7144 w 485775"/>
                  <a:gd name="connsiteY2" fmla="*/ 14764 h 495300"/>
                  <a:gd name="connsiteX3" fmla="*/ 7144 w 485775"/>
                  <a:gd name="connsiteY3" fmla="*/ 59531 h 495300"/>
                  <a:gd name="connsiteX4" fmla="*/ 14764 w 485775"/>
                  <a:gd name="connsiteY4" fmla="*/ 67151 h 495300"/>
                  <a:gd name="connsiteX5" fmla="*/ 234791 w 485775"/>
                  <a:gd name="connsiteY5" fmla="*/ 67151 h 495300"/>
                  <a:gd name="connsiteX6" fmla="*/ 234791 w 485775"/>
                  <a:gd name="connsiteY6" fmla="*/ 485299 h 495300"/>
                  <a:gd name="connsiteX7" fmla="*/ 242411 w 485775"/>
                  <a:gd name="connsiteY7" fmla="*/ 492919 h 495300"/>
                  <a:gd name="connsiteX8" fmla="*/ 473869 w 485775"/>
                  <a:gd name="connsiteY8" fmla="*/ 492919 h 495300"/>
                  <a:gd name="connsiteX9" fmla="*/ 481489 w 485775"/>
                  <a:gd name="connsiteY9" fmla="*/ 485299 h 495300"/>
                  <a:gd name="connsiteX10" fmla="*/ 481489 w 485775"/>
                  <a:gd name="connsiteY10" fmla="*/ 14764 h 495300"/>
                  <a:gd name="connsiteX11" fmla="*/ 472916 w 485775"/>
                  <a:gd name="connsiteY11" fmla="*/ 7144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5775" h="495300">
                    <a:moveTo>
                      <a:pt x="472916" y="7144"/>
                    </a:moveTo>
                    <a:lnTo>
                      <a:pt x="14764" y="7144"/>
                    </a:lnTo>
                    <a:cubicBezTo>
                      <a:pt x="10954" y="7144"/>
                      <a:pt x="7144" y="10954"/>
                      <a:pt x="7144" y="14764"/>
                    </a:cubicBezTo>
                    <a:lnTo>
                      <a:pt x="7144" y="59531"/>
                    </a:lnTo>
                    <a:cubicBezTo>
                      <a:pt x="7144" y="63341"/>
                      <a:pt x="10954" y="67151"/>
                      <a:pt x="14764" y="67151"/>
                    </a:cubicBezTo>
                    <a:lnTo>
                      <a:pt x="234791" y="67151"/>
                    </a:lnTo>
                    <a:lnTo>
                      <a:pt x="234791" y="485299"/>
                    </a:lnTo>
                    <a:cubicBezTo>
                      <a:pt x="234791" y="489109"/>
                      <a:pt x="238601" y="492919"/>
                      <a:pt x="242411" y="492919"/>
                    </a:cubicBezTo>
                    <a:lnTo>
                      <a:pt x="473869" y="492919"/>
                    </a:lnTo>
                    <a:cubicBezTo>
                      <a:pt x="477679" y="492919"/>
                      <a:pt x="481489" y="489109"/>
                      <a:pt x="481489" y="485299"/>
                    </a:cubicBezTo>
                    <a:lnTo>
                      <a:pt x="481489" y="14764"/>
                    </a:lnTo>
                    <a:cubicBezTo>
                      <a:pt x="479584" y="10954"/>
                      <a:pt x="476726" y="7144"/>
                      <a:pt x="47291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4" name="자유형: 도형 33">
                <a:extLst>
                  <a:ext uri="{FF2B5EF4-FFF2-40B4-BE49-F238E27FC236}">
                    <a16:creationId xmlns:a16="http://schemas.microsoft.com/office/drawing/2014/main" id="{5D617A31-A36A-4348-BBA4-EABAC890135A}"/>
                  </a:ext>
                </a:extLst>
              </p:cNvPr>
              <p:cNvSpPr/>
              <p:nvPr/>
            </p:nvSpPr>
            <p:spPr>
              <a:xfrm>
                <a:off x="4702969" y="2990108"/>
                <a:ext cx="276225" cy="247650"/>
              </a:xfrm>
              <a:custGeom>
                <a:avLst/>
                <a:gdLst>
                  <a:gd name="connsiteX0" fmla="*/ 257651 w 276225"/>
                  <a:gd name="connsiteY0" fmla="*/ 7409 h 247650"/>
                  <a:gd name="connsiteX1" fmla="*/ 230981 w 276225"/>
                  <a:gd name="connsiteY1" fmla="*/ 26459 h 247650"/>
                  <a:gd name="connsiteX2" fmla="*/ 201454 w 276225"/>
                  <a:gd name="connsiteY2" fmla="*/ 198861 h 247650"/>
                  <a:gd name="connsiteX3" fmla="*/ 30004 w 276225"/>
                  <a:gd name="connsiteY3" fmla="*/ 198861 h 247650"/>
                  <a:gd name="connsiteX4" fmla="*/ 7144 w 276225"/>
                  <a:gd name="connsiteY4" fmla="*/ 221721 h 247650"/>
                  <a:gd name="connsiteX5" fmla="*/ 30004 w 276225"/>
                  <a:gd name="connsiteY5" fmla="*/ 244581 h 247650"/>
                  <a:gd name="connsiteX6" fmla="*/ 220504 w 276225"/>
                  <a:gd name="connsiteY6" fmla="*/ 244581 h 247650"/>
                  <a:gd name="connsiteX7" fmla="*/ 243364 w 276225"/>
                  <a:gd name="connsiteY7" fmla="*/ 225531 h 247650"/>
                  <a:gd name="connsiteX8" fmla="*/ 276701 w 276225"/>
                  <a:gd name="connsiteY8" fmla="*/ 33126 h 247650"/>
                  <a:gd name="connsiteX9" fmla="*/ 257651 w 276225"/>
                  <a:gd name="connsiteY9" fmla="*/ 7409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6225" h="247650">
                    <a:moveTo>
                      <a:pt x="257651" y="7409"/>
                    </a:moveTo>
                    <a:cubicBezTo>
                      <a:pt x="245269" y="5504"/>
                      <a:pt x="232886" y="14076"/>
                      <a:pt x="230981" y="26459"/>
                    </a:cubicBezTo>
                    <a:lnTo>
                      <a:pt x="201454" y="198861"/>
                    </a:lnTo>
                    <a:lnTo>
                      <a:pt x="30004" y="198861"/>
                    </a:lnTo>
                    <a:cubicBezTo>
                      <a:pt x="16669" y="198861"/>
                      <a:pt x="7144" y="209339"/>
                      <a:pt x="7144" y="221721"/>
                    </a:cubicBezTo>
                    <a:cubicBezTo>
                      <a:pt x="7144" y="234104"/>
                      <a:pt x="17621" y="244581"/>
                      <a:pt x="30004" y="244581"/>
                    </a:cubicBezTo>
                    <a:lnTo>
                      <a:pt x="220504" y="244581"/>
                    </a:lnTo>
                    <a:cubicBezTo>
                      <a:pt x="231934" y="244581"/>
                      <a:pt x="241459" y="236009"/>
                      <a:pt x="243364" y="225531"/>
                    </a:cubicBezTo>
                    <a:lnTo>
                      <a:pt x="276701" y="33126"/>
                    </a:lnTo>
                    <a:cubicBezTo>
                      <a:pt x="278606" y="21696"/>
                      <a:pt x="270034" y="10266"/>
                      <a:pt x="257651" y="74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5C739466-DEA9-4B92-80FF-6263C85120FB}"/>
                </a:ext>
              </a:extLst>
            </p:cNvPr>
            <p:cNvGrpSpPr/>
            <p:nvPr/>
          </p:nvGrpSpPr>
          <p:grpSpPr>
            <a:xfrm>
              <a:off x="639620" y="4591140"/>
              <a:ext cx="3853983" cy="2008699"/>
              <a:chOff x="639620" y="4591140"/>
              <a:chExt cx="3853983" cy="2008699"/>
            </a:xfrm>
          </p:grpSpPr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E2B597EC-E4DA-4406-A931-8F741249FE23}"/>
                  </a:ext>
                </a:extLst>
              </p:cNvPr>
              <p:cNvSpPr/>
              <p:nvPr/>
            </p:nvSpPr>
            <p:spPr>
              <a:xfrm>
                <a:off x="639620" y="4849439"/>
                <a:ext cx="3853983" cy="1750400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6BE9C870-D68C-4C16-8B8E-7B38F522F694}"/>
                  </a:ext>
                </a:extLst>
              </p:cNvPr>
              <p:cNvSpPr/>
              <p:nvPr/>
            </p:nvSpPr>
            <p:spPr>
              <a:xfrm>
                <a:off x="1514933" y="5243247"/>
                <a:ext cx="2958700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44000" indent="-144000">
                  <a:buClr>
                    <a:schemeClr val="accent4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건조한 환경이나 자극적인 가스</a:t>
                </a:r>
                <a:r>
                  <a:rPr lang="en-US" altLang="ko-KR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, </a:t>
                </a:r>
                <a:r>
                  <a:rPr lang="ko-KR" altLang="en-US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급격한 </a:t>
                </a:r>
                <a:r>
                  <a:rPr lang="en-US" altLang="ko-KR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/>
                </a:r>
                <a:br>
                  <a:rPr lang="en-US" altLang="ko-KR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온도 변화가 있는 작업환경은 피하기</a:t>
                </a:r>
                <a:endParaRPr lang="en-US" altLang="ko-KR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B07617A6-E636-4BC3-B4BD-AD910EE115D3}"/>
                  </a:ext>
                </a:extLst>
              </p:cNvPr>
              <p:cNvSpPr/>
              <p:nvPr/>
            </p:nvSpPr>
            <p:spPr>
              <a:xfrm>
                <a:off x="1514933" y="5937685"/>
                <a:ext cx="2837771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44000" indent="-144000">
                  <a:buClr>
                    <a:schemeClr val="accent4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담배를 권하거나 함께 있는 자리에서 </a:t>
                </a:r>
                <a:r>
                  <a:rPr lang="en-US" altLang="ko-KR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/>
                </a:r>
                <a:br>
                  <a:rPr lang="en-US" altLang="ko-KR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담배를 피우지  않기</a:t>
                </a:r>
              </a:p>
            </p:txBody>
          </p:sp>
          <p:sp>
            <p:nvSpPr>
              <p:cNvPr id="35" name="사각형: 둥근 모서리 34">
                <a:extLst>
                  <a:ext uri="{FF2B5EF4-FFF2-40B4-BE49-F238E27FC236}">
                    <a16:creationId xmlns:a16="http://schemas.microsoft.com/office/drawing/2014/main" id="{6AF0B9DF-FF4A-4001-9657-49DA40C99660}"/>
                  </a:ext>
                </a:extLst>
              </p:cNvPr>
              <p:cNvSpPr/>
              <p:nvPr/>
            </p:nvSpPr>
            <p:spPr>
              <a:xfrm>
                <a:off x="903474" y="4591140"/>
                <a:ext cx="3350508" cy="441322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34000">
                    <a:srgbClr val="8D79B5"/>
                  </a:gs>
                  <a:gs pos="100000">
                    <a:srgbClr val="7D79B7"/>
                  </a:gs>
                  <a:gs pos="0">
                    <a:schemeClr val="accent4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9CD16759-2A14-4CFB-87B4-4797B6485B22}"/>
                  </a:ext>
                </a:extLst>
              </p:cNvPr>
              <p:cNvSpPr/>
              <p:nvPr/>
            </p:nvSpPr>
            <p:spPr>
              <a:xfrm>
                <a:off x="1360491" y="4615604"/>
                <a:ext cx="24782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쾌적한 환경을 조성합니다</a:t>
                </a:r>
              </a:p>
            </p:txBody>
          </p:sp>
          <p:cxnSp>
            <p:nvCxnSpPr>
              <p:cNvPr id="55" name="직선 연결선 54">
                <a:extLst>
                  <a:ext uri="{FF2B5EF4-FFF2-40B4-BE49-F238E27FC236}">
                    <a16:creationId xmlns:a16="http://schemas.microsoft.com/office/drawing/2014/main" id="{F90352C4-375F-4B38-834C-7122FEC403F7}"/>
                  </a:ext>
                </a:extLst>
              </p:cNvPr>
              <p:cNvCxnSpPr/>
              <p:nvPr/>
            </p:nvCxnSpPr>
            <p:spPr>
              <a:xfrm>
                <a:off x="850338" y="5821623"/>
                <a:ext cx="3528349" cy="0"/>
              </a:xfrm>
              <a:prstGeom prst="line">
                <a:avLst/>
              </a:prstGeom>
              <a:ln w="15875">
                <a:solidFill>
                  <a:schemeClr val="bg1">
                    <a:lumMod val="50000"/>
                    <a:alpha val="43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그룹 45">
                <a:extLst>
                  <a:ext uri="{FF2B5EF4-FFF2-40B4-BE49-F238E27FC236}">
                    <a16:creationId xmlns:a16="http://schemas.microsoft.com/office/drawing/2014/main" id="{EE8EA4A0-0ACA-4AB1-B417-28FF49B3CCF3}"/>
                  </a:ext>
                </a:extLst>
              </p:cNvPr>
              <p:cNvGrpSpPr/>
              <p:nvPr/>
            </p:nvGrpSpPr>
            <p:grpSpPr>
              <a:xfrm>
                <a:off x="828793" y="5233867"/>
                <a:ext cx="764907" cy="531496"/>
                <a:chOff x="1184651" y="3521844"/>
                <a:chExt cx="1368687" cy="951035"/>
              </a:xfrm>
              <a:solidFill>
                <a:schemeClr val="accent4"/>
              </a:solidFill>
            </p:grpSpPr>
            <p:pic>
              <p:nvPicPr>
                <p:cNvPr id="43" name="그래픽 42" descr="온도계">
                  <a:extLst>
                    <a:ext uri="{FF2B5EF4-FFF2-40B4-BE49-F238E27FC236}">
                      <a16:creationId xmlns:a16="http://schemas.microsoft.com/office/drawing/2014/main" id="{1C70A1BE-C2C8-44A6-874F-6A79190F27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4651" y="3521844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45" name="그래픽 44" descr="톱니바퀴">
                  <a:extLst>
                    <a:ext uri="{FF2B5EF4-FFF2-40B4-BE49-F238E27FC236}">
                      <a16:creationId xmlns:a16="http://schemas.microsoft.com/office/drawing/2014/main" id="{3FA6CEA0-049C-4441-ACC5-2BFA474C93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38938" y="3558479"/>
                  <a:ext cx="914400" cy="914400"/>
                </a:xfrm>
                <a:prstGeom prst="rect">
                  <a:avLst/>
                </a:prstGeom>
              </p:spPr>
            </p:pic>
          </p:grpSp>
          <p:grpSp>
            <p:nvGrpSpPr>
              <p:cNvPr id="47" name="그룹 46">
                <a:extLst>
                  <a:ext uri="{FF2B5EF4-FFF2-40B4-BE49-F238E27FC236}">
                    <a16:creationId xmlns:a16="http://schemas.microsoft.com/office/drawing/2014/main" id="{511A1FDA-7638-428D-A6C4-B01A3670AC13}"/>
                  </a:ext>
                </a:extLst>
              </p:cNvPr>
              <p:cNvGrpSpPr/>
              <p:nvPr/>
            </p:nvGrpSpPr>
            <p:grpSpPr>
              <a:xfrm>
                <a:off x="976439" y="5924839"/>
                <a:ext cx="535622" cy="514816"/>
                <a:chOff x="-832675" y="5412549"/>
                <a:chExt cx="572570" cy="550329"/>
              </a:xfrm>
            </p:grpSpPr>
            <p:sp>
              <p:nvSpPr>
                <p:cNvPr id="54" name="그래픽 2">
                  <a:extLst>
                    <a:ext uri="{FF2B5EF4-FFF2-40B4-BE49-F238E27FC236}">
                      <a16:creationId xmlns:a16="http://schemas.microsoft.com/office/drawing/2014/main" id="{CC0FC943-690E-416A-B358-5687AD27A413}"/>
                    </a:ext>
                  </a:extLst>
                </p:cNvPr>
                <p:cNvSpPr/>
                <p:nvPr/>
              </p:nvSpPr>
              <p:spPr>
                <a:xfrm>
                  <a:off x="-832675" y="5412549"/>
                  <a:ext cx="312467" cy="498068"/>
                </a:xfrm>
                <a:custGeom>
                  <a:avLst/>
                  <a:gdLst>
                    <a:gd name="connsiteX0" fmla="*/ 1596238 w 2533650"/>
                    <a:gd name="connsiteY0" fmla="*/ 7144 h 4038600"/>
                    <a:gd name="connsiteX1" fmla="*/ 1516094 w 2533650"/>
                    <a:gd name="connsiteY1" fmla="*/ 88059 h 4038600"/>
                    <a:gd name="connsiteX2" fmla="*/ 1516094 w 2533650"/>
                    <a:gd name="connsiteY2" fmla="*/ 643699 h 4038600"/>
                    <a:gd name="connsiteX3" fmla="*/ 1872910 w 2533650"/>
                    <a:gd name="connsiteY3" fmla="*/ 643699 h 4038600"/>
                    <a:gd name="connsiteX4" fmla="*/ 1872910 w 2533650"/>
                    <a:gd name="connsiteY4" fmla="*/ 88059 h 4038600"/>
                    <a:gd name="connsiteX5" fmla="*/ 1792748 w 2533650"/>
                    <a:gd name="connsiteY5" fmla="*/ 7144 h 4038600"/>
                    <a:gd name="connsiteX6" fmla="*/ 1596238 w 2533650"/>
                    <a:gd name="connsiteY6" fmla="*/ 7144 h 4038600"/>
                    <a:gd name="connsiteX7" fmla="*/ 239116 w 2533650"/>
                    <a:gd name="connsiteY7" fmla="*/ 306153 h 4038600"/>
                    <a:gd name="connsiteX8" fmla="*/ 7153 w 2533650"/>
                    <a:gd name="connsiteY8" fmla="*/ 535810 h 4038600"/>
                    <a:gd name="connsiteX9" fmla="*/ 7153 w 2533650"/>
                    <a:gd name="connsiteY9" fmla="*/ 1148477 h 4038600"/>
                    <a:gd name="connsiteX10" fmla="*/ 157429 w 2533650"/>
                    <a:gd name="connsiteY10" fmla="*/ 1148477 h 4038600"/>
                    <a:gd name="connsiteX11" fmla="*/ 157429 w 2533650"/>
                    <a:gd name="connsiteY11" fmla="*/ 535810 h 4038600"/>
                    <a:gd name="connsiteX12" fmla="*/ 239116 w 2533650"/>
                    <a:gd name="connsiteY12" fmla="*/ 456428 h 4038600"/>
                    <a:gd name="connsiteX13" fmla="*/ 1478337 w 2533650"/>
                    <a:gd name="connsiteY13" fmla="*/ 456428 h 4038600"/>
                    <a:gd name="connsiteX14" fmla="*/ 1478337 w 2533650"/>
                    <a:gd name="connsiteY14" fmla="*/ 306153 h 4038600"/>
                    <a:gd name="connsiteX15" fmla="*/ 239116 w 2533650"/>
                    <a:gd name="connsiteY15" fmla="*/ 306153 h 4038600"/>
                    <a:gd name="connsiteX16" fmla="*/ 1910667 w 2533650"/>
                    <a:gd name="connsiteY16" fmla="*/ 306153 h 4038600"/>
                    <a:gd name="connsiteX17" fmla="*/ 1910667 w 2533650"/>
                    <a:gd name="connsiteY17" fmla="*/ 456428 h 4038600"/>
                    <a:gd name="connsiteX18" fmla="*/ 2299840 w 2533650"/>
                    <a:gd name="connsiteY18" fmla="*/ 456428 h 4038600"/>
                    <a:gd name="connsiteX19" fmla="*/ 2381536 w 2533650"/>
                    <a:gd name="connsiteY19" fmla="*/ 535810 h 4038600"/>
                    <a:gd name="connsiteX20" fmla="*/ 2381536 w 2533650"/>
                    <a:gd name="connsiteY20" fmla="*/ 1148477 h 4038600"/>
                    <a:gd name="connsiteX21" fmla="*/ 2531812 w 2533650"/>
                    <a:gd name="connsiteY21" fmla="*/ 1148477 h 4038600"/>
                    <a:gd name="connsiteX22" fmla="*/ 2531812 w 2533650"/>
                    <a:gd name="connsiteY22" fmla="*/ 535810 h 4038600"/>
                    <a:gd name="connsiteX23" fmla="*/ 2299840 w 2533650"/>
                    <a:gd name="connsiteY23" fmla="*/ 306153 h 4038600"/>
                    <a:gd name="connsiteX24" fmla="*/ 1910667 w 2533650"/>
                    <a:gd name="connsiteY24" fmla="*/ 306153 h 4038600"/>
                    <a:gd name="connsiteX25" fmla="*/ 735425 w 2533650"/>
                    <a:gd name="connsiteY25" fmla="*/ 570490 h 4038600"/>
                    <a:gd name="connsiteX26" fmla="*/ 654501 w 2533650"/>
                    <a:gd name="connsiteY26" fmla="*/ 652177 h 4038600"/>
                    <a:gd name="connsiteX27" fmla="*/ 654501 w 2533650"/>
                    <a:gd name="connsiteY27" fmla="*/ 1207055 h 4038600"/>
                    <a:gd name="connsiteX28" fmla="*/ 1012079 w 2533650"/>
                    <a:gd name="connsiteY28" fmla="*/ 1207055 h 4038600"/>
                    <a:gd name="connsiteX29" fmla="*/ 1012079 w 2533650"/>
                    <a:gd name="connsiteY29" fmla="*/ 652177 h 4038600"/>
                    <a:gd name="connsiteX30" fmla="*/ 932717 w 2533650"/>
                    <a:gd name="connsiteY30" fmla="*/ 570490 h 4038600"/>
                    <a:gd name="connsiteX31" fmla="*/ 735425 w 2533650"/>
                    <a:gd name="connsiteY31" fmla="*/ 570490 h 4038600"/>
                    <a:gd name="connsiteX32" fmla="*/ 1165441 w 2533650"/>
                    <a:gd name="connsiteY32" fmla="*/ 642938 h 4038600"/>
                    <a:gd name="connsiteX33" fmla="*/ 1086069 w 2533650"/>
                    <a:gd name="connsiteY33" fmla="*/ 724614 h 4038600"/>
                    <a:gd name="connsiteX34" fmla="*/ 1086069 w 2533650"/>
                    <a:gd name="connsiteY34" fmla="*/ 1281036 h 4038600"/>
                    <a:gd name="connsiteX35" fmla="*/ 1442114 w 2533650"/>
                    <a:gd name="connsiteY35" fmla="*/ 1281036 h 4038600"/>
                    <a:gd name="connsiteX36" fmla="*/ 1442114 w 2533650"/>
                    <a:gd name="connsiteY36" fmla="*/ 724614 h 4038600"/>
                    <a:gd name="connsiteX37" fmla="*/ 1362732 w 2533650"/>
                    <a:gd name="connsiteY37" fmla="*/ 642938 h 4038600"/>
                    <a:gd name="connsiteX38" fmla="*/ 1165441 w 2533650"/>
                    <a:gd name="connsiteY38" fmla="*/ 642938 h 4038600"/>
                    <a:gd name="connsiteX39" fmla="*/ 1516094 w 2533650"/>
                    <a:gd name="connsiteY39" fmla="*/ 733101 h 4038600"/>
                    <a:gd name="connsiteX40" fmla="*/ 1516094 w 2533650"/>
                    <a:gd name="connsiteY40" fmla="*/ 1652483 h 4038600"/>
                    <a:gd name="connsiteX41" fmla="*/ 1799692 w 2533650"/>
                    <a:gd name="connsiteY41" fmla="*/ 1652483 h 4038600"/>
                    <a:gd name="connsiteX42" fmla="*/ 1872910 w 2533650"/>
                    <a:gd name="connsiteY42" fmla="*/ 1636309 h 4038600"/>
                    <a:gd name="connsiteX43" fmla="*/ 1872910 w 2533650"/>
                    <a:gd name="connsiteY43" fmla="*/ 733101 h 4038600"/>
                    <a:gd name="connsiteX44" fmla="*/ 1516094 w 2533650"/>
                    <a:gd name="connsiteY44" fmla="*/ 733101 h 4038600"/>
                    <a:gd name="connsiteX45" fmla="*/ 305400 w 2533650"/>
                    <a:gd name="connsiteY45" fmla="*/ 742331 h 4038600"/>
                    <a:gd name="connsiteX46" fmla="*/ 223704 w 2533650"/>
                    <a:gd name="connsiteY46" fmla="*/ 824027 h 4038600"/>
                    <a:gd name="connsiteX47" fmla="*/ 223704 w 2533650"/>
                    <a:gd name="connsiteY47" fmla="*/ 1148467 h 4038600"/>
                    <a:gd name="connsiteX48" fmla="*/ 237601 w 2533650"/>
                    <a:gd name="connsiteY48" fmla="*/ 1148467 h 4038600"/>
                    <a:gd name="connsiteX49" fmla="*/ 548945 w 2533650"/>
                    <a:gd name="connsiteY49" fmla="*/ 1378887 h 4038600"/>
                    <a:gd name="connsiteX50" fmla="*/ 582063 w 2533650"/>
                    <a:gd name="connsiteY50" fmla="*/ 1378887 h 4038600"/>
                    <a:gd name="connsiteX51" fmla="*/ 582063 w 2533650"/>
                    <a:gd name="connsiteY51" fmla="*/ 823246 h 4038600"/>
                    <a:gd name="connsiteX52" fmla="*/ 501148 w 2533650"/>
                    <a:gd name="connsiteY52" fmla="*/ 742331 h 4038600"/>
                    <a:gd name="connsiteX53" fmla="*/ 305410 w 2533650"/>
                    <a:gd name="connsiteY53" fmla="*/ 742331 h 4038600"/>
                    <a:gd name="connsiteX54" fmla="*/ 2026263 w 2533650"/>
                    <a:gd name="connsiteY54" fmla="*/ 742331 h 4038600"/>
                    <a:gd name="connsiteX55" fmla="*/ 1946891 w 2533650"/>
                    <a:gd name="connsiteY55" fmla="*/ 824027 h 4038600"/>
                    <a:gd name="connsiteX56" fmla="*/ 1946891 w 2533650"/>
                    <a:gd name="connsiteY56" fmla="*/ 1378887 h 4038600"/>
                    <a:gd name="connsiteX57" fmla="*/ 1990039 w 2533650"/>
                    <a:gd name="connsiteY57" fmla="*/ 1378887 h 4038600"/>
                    <a:gd name="connsiteX58" fmla="*/ 2301383 w 2533650"/>
                    <a:gd name="connsiteY58" fmla="*/ 1148467 h 4038600"/>
                    <a:gd name="connsiteX59" fmla="*/ 2304517 w 2533650"/>
                    <a:gd name="connsiteY59" fmla="*/ 1148467 h 4038600"/>
                    <a:gd name="connsiteX60" fmla="*/ 2304517 w 2533650"/>
                    <a:gd name="connsiteY60" fmla="*/ 824027 h 4038600"/>
                    <a:gd name="connsiteX61" fmla="*/ 2223593 w 2533650"/>
                    <a:gd name="connsiteY61" fmla="*/ 742331 h 4038600"/>
                    <a:gd name="connsiteX62" fmla="*/ 2026301 w 2533650"/>
                    <a:gd name="connsiteY62" fmla="*/ 742331 h 4038600"/>
                    <a:gd name="connsiteX63" fmla="*/ 7153 w 2533650"/>
                    <a:gd name="connsiteY63" fmla="*/ 1223220 h 4038600"/>
                    <a:gd name="connsiteX64" fmla="*/ 7153 w 2533650"/>
                    <a:gd name="connsiteY64" fmla="*/ 2867025 h 4038600"/>
                    <a:gd name="connsiteX65" fmla="*/ 7153 w 2533650"/>
                    <a:gd name="connsiteY65" fmla="*/ 3619948 h 4038600"/>
                    <a:gd name="connsiteX66" fmla="*/ 7153 w 2533650"/>
                    <a:gd name="connsiteY66" fmla="*/ 3781016 h 4038600"/>
                    <a:gd name="connsiteX67" fmla="*/ 50311 w 2533650"/>
                    <a:gd name="connsiteY67" fmla="*/ 3924357 h 4038600"/>
                    <a:gd name="connsiteX68" fmla="*/ 263785 w 2533650"/>
                    <a:gd name="connsiteY68" fmla="*/ 4037648 h 4038600"/>
                    <a:gd name="connsiteX69" fmla="*/ 2274418 w 2533650"/>
                    <a:gd name="connsiteY69" fmla="*/ 4037648 h 4038600"/>
                    <a:gd name="connsiteX70" fmla="*/ 2487111 w 2533650"/>
                    <a:gd name="connsiteY70" fmla="*/ 3924357 h 4038600"/>
                    <a:gd name="connsiteX71" fmla="*/ 2531050 w 2533650"/>
                    <a:gd name="connsiteY71" fmla="*/ 3781016 h 4038600"/>
                    <a:gd name="connsiteX72" fmla="*/ 2531050 w 2533650"/>
                    <a:gd name="connsiteY72" fmla="*/ 2678211 h 4038600"/>
                    <a:gd name="connsiteX73" fmla="*/ 2531050 w 2533650"/>
                    <a:gd name="connsiteY73" fmla="*/ 1926051 h 4038600"/>
                    <a:gd name="connsiteX74" fmla="*/ 2531050 w 2533650"/>
                    <a:gd name="connsiteY74" fmla="*/ 1223220 h 4038600"/>
                    <a:gd name="connsiteX75" fmla="*/ 2301383 w 2533650"/>
                    <a:gd name="connsiteY75" fmla="*/ 1223220 h 4038600"/>
                    <a:gd name="connsiteX76" fmla="*/ 2124142 w 2533650"/>
                    <a:gd name="connsiteY76" fmla="*/ 1297981 h 4038600"/>
                    <a:gd name="connsiteX77" fmla="*/ 2070192 w 2533650"/>
                    <a:gd name="connsiteY77" fmla="*/ 1378115 h 4038600"/>
                    <a:gd name="connsiteX78" fmla="*/ 2050152 w 2533650"/>
                    <a:gd name="connsiteY78" fmla="*/ 1475994 h 4038600"/>
                    <a:gd name="connsiteX79" fmla="*/ 1798149 w 2533650"/>
                    <a:gd name="connsiteY79" fmla="*/ 1727997 h 4038600"/>
                    <a:gd name="connsiteX80" fmla="*/ 740045 w 2533650"/>
                    <a:gd name="connsiteY80" fmla="*/ 1727997 h 4038600"/>
                    <a:gd name="connsiteX81" fmla="*/ 488042 w 2533650"/>
                    <a:gd name="connsiteY81" fmla="*/ 1475994 h 4038600"/>
                    <a:gd name="connsiteX82" fmla="*/ 468764 w 2533650"/>
                    <a:gd name="connsiteY82" fmla="*/ 1378115 h 4038600"/>
                    <a:gd name="connsiteX83" fmla="*/ 414061 w 2533650"/>
                    <a:gd name="connsiteY83" fmla="*/ 1297981 h 4038600"/>
                    <a:gd name="connsiteX84" fmla="*/ 236030 w 2533650"/>
                    <a:gd name="connsiteY84" fmla="*/ 1223220 h 4038600"/>
                    <a:gd name="connsiteX85" fmla="*/ 7144 w 2533650"/>
                    <a:gd name="connsiteY85" fmla="*/ 1223220 h 4038600"/>
                    <a:gd name="connsiteX86" fmla="*/ 654501 w 2533650"/>
                    <a:gd name="connsiteY86" fmla="*/ 1296438 h 4038600"/>
                    <a:gd name="connsiteX87" fmla="*/ 654501 w 2533650"/>
                    <a:gd name="connsiteY87" fmla="*/ 1628584 h 4038600"/>
                    <a:gd name="connsiteX88" fmla="*/ 741588 w 2533650"/>
                    <a:gd name="connsiteY88" fmla="*/ 1652473 h 4038600"/>
                    <a:gd name="connsiteX89" fmla="*/ 1012860 w 2533650"/>
                    <a:gd name="connsiteY89" fmla="*/ 1652473 h 4038600"/>
                    <a:gd name="connsiteX90" fmla="*/ 1012860 w 2533650"/>
                    <a:gd name="connsiteY90" fmla="*/ 1296438 h 4038600"/>
                    <a:gd name="connsiteX91" fmla="*/ 654501 w 2533650"/>
                    <a:gd name="connsiteY91" fmla="*/ 1296438 h 4038600"/>
                    <a:gd name="connsiteX92" fmla="*/ 1086069 w 2533650"/>
                    <a:gd name="connsiteY92" fmla="*/ 1369638 h 4038600"/>
                    <a:gd name="connsiteX93" fmla="*/ 1086069 w 2533650"/>
                    <a:gd name="connsiteY93" fmla="*/ 1652473 h 4038600"/>
                    <a:gd name="connsiteX94" fmla="*/ 1442114 w 2533650"/>
                    <a:gd name="connsiteY94" fmla="*/ 1652473 h 4038600"/>
                    <a:gd name="connsiteX95" fmla="*/ 1442114 w 2533650"/>
                    <a:gd name="connsiteY95" fmla="*/ 1369638 h 4038600"/>
                    <a:gd name="connsiteX96" fmla="*/ 1086069 w 2533650"/>
                    <a:gd name="connsiteY96" fmla="*/ 1369638 h 4038600"/>
                    <a:gd name="connsiteX97" fmla="*/ 2315261 w 2533650"/>
                    <a:gd name="connsiteY97" fmla="*/ 1926831 h 4038600"/>
                    <a:gd name="connsiteX98" fmla="*/ 2381536 w 2533650"/>
                    <a:gd name="connsiteY98" fmla="*/ 1926831 h 4038600"/>
                    <a:gd name="connsiteX99" fmla="*/ 2381536 w 2533650"/>
                    <a:gd name="connsiteY99" fmla="*/ 2678983 h 4038600"/>
                    <a:gd name="connsiteX100" fmla="*/ 2315261 w 2533650"/>
                    <a:gd name="connsiteY100" fmla="*/ 2678983 h 4038600"/>
                    <a:gd name="connsiteX101" fmla="*/ 1773489 w 2533650"/>
                    <a:gd name="connsiteY101" fmla="*/ 2874731 h 4038600"/>
                    <a:gd name="connsiteX102" fmla="*/ 1323423 w 2533650"/>
                    <a:gd name="connsiteY102" fmla="*/ 3249263 h 4038600"/>
                    <a:gd name="connsiteX103" fmla="*/ 299999 w 2533650"/>
                    <a:gd name="connsiteY103" fmla="*/ 3619948 h 4038600"/>
                    <a:gd name="connsiteX104" fmla="*/ 157429 w 2533650"/>
                    <a:gd name="connsiteY104" fmla="*/ 3619948 h 4038600"/>
                    <a:gd name="connsiteX105" fmla="*/ 157429 w 2533650"/>
                    <a:gd name="connsiteY105" fmla="*/ 2867787 h 4038600"/>
                    <a:gd name="connsiteX106" fmla="*/ 299999 w 2533650"/>
                    <a:gd name="connsiteY106" fmla="*/ 2867787 h 4038600"/>
                    <a:gd name="connsiteX107" fmla="*/ 841781 w 2533650"/>
                    <a:gd name="connsiteY107" fmla="*/ 2671277 h 4038600"/>
                    <a:gd name="connsiteX108" fmla="*/ 1291838 w 2533650"/>
                    <a:gd name="connsiteY108" fmla="*/ 2296744 h 4038600"/>
                    <a:gd name="connsiteX109" fmla="*/ 2315261 w 2533650"/>
                    <a:gd name="connsiteY109" fmla="*/ 1926831 h 403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</a:cxnLst>
                  <a:rect l="l" t="t" r="r" b="b"/>
                  <a:pathLst>
                    <a:path w="2533650" h="4038600">
                      <a:moveTo>
                        <a:pt x="1596238" y="7144"/>
                      </a:moveTo>
                      <a:cubicBezTo>
                        <a:pt x="1552442" y="7144"/>
                        <a:pt x="1516094" y="42691"/>
                        <a:pt x="1516094" y="88059"/>
                      </a:cubicBezTo>
                      <a:lnTo>
                        <a:pt x="1516094" y="643699"/>
                      </a:lnTo>
                      <a:lnTo>
                        <a:pt x="1872910" y="643699"/>
                      </a:lnTo>
                      <a:lnTo>
                        <a:pt x="1872910" y="88059"/>
                      </a:lnTo>
                      <a:cubicBezTo>
                        <a:pt x="1872910" y="42691"/>
                        <a:pt x="1836173" y="7144"/>
                        <a:pt x="1792748" y="7144"/>
                      </a:cubicBezTo>
                      <a:lnTo>
                        <a:pt x="1596238" y="7144"/>
                      </a:lnTo>
                      <a:close/>
                      <a:moveTo>
                        <a:pt x="239116" y="306153"/>
                      </a:moveTo>
                      <a:cubicBezTo>
                        <a:pt x="111271" y="306153"/>
                        <a:pt x="7153" y="409556"/>
                        <a:pt x="7153" y="535810"/>
                      </a:cubicBezTo>
                      <a:lnTo>
                        <a:pt x="7153" y="1148477"/>
                      </a:lnTo>
                      <a:lnTo>
                        <a:pt x="157429" y="1148477"/>
                      </a:lnTo>
                      <a:lnTo>
                        <a:pt x="157429" y="535810"/>
                      </a:lnTo>
                      <a:cubicBezTo>
                        <a:pt x="157429" y="492414"/>
                        <a:pt x="194120" y="456428"/>
                        <a:pt x="239116" y="456428"/>
                      </a:cubicBezTo>
                      <a:lnTo>
                        <a:pt x="1478337" y="456428"/>
                      </a:lnTo>
                      <a:lnTo>
                        <a:pt x="1478337" y="306153"/>
                      </a:lnTo>
                      <a:lnTo>
                        <a:pt x="239116" y="306153"/>
                      </a:lnTo>
                      <a:close/>
                      <a:moveTo>
                        <a:pt x="1910667" y="306153"/>
                      </a:moveTo>
                      <a:lnTo>
                        <a:pt x="1910667" y="456428"/>
                      </a:lnTo>
                      <a:lnTo>
                        <a:pt x="2299840" y="456428"/>
                      </a:lnTo>
                      <a:cubicBezTo>
                        <a:pt x="2344827" y="456428"/>
                        <a:pt x="2381536" y="492423"/>
                        <a:pt x="2381536" y="535810"/>
                      </a:cubicBezTo>
                      <a:lnTo>
                        <a:pt x="2381536" y="1148477"/>
                      </a:lnTo>
                      <a:lnTo>
                        <a:pt x="2531812" y="1148477"/>
                      </a:lnTo>
                      <a:lnTo>
                        <a:pt x="2531812" y="535810"/>
                      </a:lnTo>
                      <a:cubicBezTo>
                        <a:pt x="2531812" y="409556"/>
                        <a:pt x="2427294" y="306153"/>
                        <a:pt x="2299840" y="306153"/>
                      </a:cubicBezTo>
                      <a:lnTo>
                        <a:pt x="1910667" y="306153"/>
                      </a:lnTo>
                      <a:close/>
                      <a:moveTo>
                        <a:pt x="735425" y="570490"/>
                      </a:moveTo>
                      <a:cubicBezTo>
                        <a:pt x="690439" y="570490"/>
                        <a:pt x="654501" y="606800"/>
                        <a:pt x="654501" y="652177"/>
                      </a:cubicBezTo>
                      <a:lnTo>
                        <a:pt x="654501" y="1207055"/>
                      </a:lnTo>
                      <a:lnTo>
                        <a:pt x="1012079" y="1207055"/>
                      </a:lnTo>
                      <a:lnTo>
                        <a:pt x="1012079" y="652177"/>
                      </a:lnTo>
                      <a:cubicBezTo>
                        <a:pt x="1012079" y="606809"/>
                        <a:pt x="976103" y="570490"/>
                        <a:pt x="932717" y="570490"/>
                      </a:cubicBezTo>
                      <a:lnTo>
                        <a:pt x="735425" y="570490"/>
                      </a:lnTo>
                      <a:close/>
                      <a:moveTo>
                        <a:pt x="1165441" y="642938"/>
                      </a:moveTo>
                      <a:cubicBezTo>
                        <a:pt x="1122036" y="642938"/>
                        <a:pt x="1086069" y="680809"/>
                        <a:pt x="1086069" y="724614"/>
                      </a:cubicBezTo>
                      <a:lnTo>
                        <a:pt x="1086069" y="1281036"/>
                      </a:lnTo>
                      <a:lnTo>
                        <a:pt x="1442114" y="1281036"/>
                      </a:lnTo>
                      <a:lnTo>
                        <a:pt x="1442114" y="724614"/>
                      </a:lnTo>
                      <a:cubicBezTo>
                        <a:pt x="1442114" y="681218"/>
                        <a:pt x="1406528" y="642938"/>
                        <a:pt x="1362732" y="642938"/>
                      </a:cubicBezTo>
                      <a:lnTo>
                        <a:pt x="1165441" y="642938"/>
                      </a:lnTo>
                      <a:close/>
                      <a:moveTo>
                        <a:pt x="1516094" y="733101"/>
                      </a:moveTo>
                      <a:lnTo>
                        <a:pt x="1516094" y="1652483"/>
                      </a:lnTo>
                      <a:lnTo>
                        <a:pt x="1799692" y="1652483"/>
                      </a:lnTo>
                      <a:cubicBezTo>
                        <a:pt x="1826543" y="1652483"/>
                        <a:pt x="1850012" y="1646577"/>
                        <a:pt x="1872910" y="1636309"/>
                      </a:cubicBezTo>
                      <a:lnTo>
                        <a:pt x="1872910" y="733101"/>
                      </a:lnTo>
                      <a:lnTo>
                        <a:pt x="1516094" y="733101"/>
                      </a:lnTo>
                      <a:close/>
                      <a:moveTo>
                        <a:pt x="305400" y="742331"/>
                      </a:moveTo>
                      <a:cubicBezTo>
                        <a:pt x="260414" y="742331"/>
                        <a:pt x="223704" y="778630"/>
                        <a:pt x="223704" y="824027"/>
                      </a:cubicBezTo>
                      <a:lnTo>
                        <a:pt x="223704" y="1148467"/>
                      </a:lnTo>
                      <a:lnTo>
                        <a:pt x="237601" y="1148467"/>
                      </a:lnTo>
                      <a:cubicBezTo>
                        <a:pt x="383591" y="1148467"/>
                        <a:pt x="508692" y="1246708"/>
                        <a:pt x="548945" y="1378887"/>
                      </a:cubicBezTo>
                      <a:lnTo>
                        <a:pt x="582063" y="1378887"/>
                      </a:lnTo>
                      <a:lnTo>
                        <a:pt x="582063" y="823246"/>
                      </a:lnTo>
                      <a:cubicBezTo>
                        <a:pt x="582063" y="777869"/>
                        <a:pt x="546126" y="742331"/>
                        <a:pt x="501148" y="742331"/>
                      </a:cubicBezTo>
                      <a:lnTo>
                        <a:pt x="305410" y="742331"/>
                      </a:lnTo>
                      <a:close/>
                      <a:moveTo>
                        <a:pt x="2026263" y="742331"/>
                      </a:moveTo>
                      <a:cubicBezTo>
                        <a:pt x="1982867" y="742331"/>
                        <a:pt x="1946891" y="778630"/>
                        <a:pt x="1946891" y="824027"/>
                      </a:cubicBezTo>
                      <a:lnTo>
                        <a:pt x="1946891" y="1378887"/>
                      </a:lnTo>
                      <a:lnTo>
                        <a:pt x="1990039" y="1378887"/>
                      </a:lnTo>
                      <a:cubicBezTo>
                        <a:pt x="2030692" y="1246318"/>
                        <a:pt x="2155794" y="1148467"/>
                        <a:pt x="2301383" y="1148467"/>
                      </a:cubicBezTo>
                      <a:lnTo>
                        <a:pt x="2304517" y="1148467"/>
                      </a:lnTo>
                      <a:lnTo>
                        <a:pt x="2304517" y="824027"/>
                      </a:lnTo>
                      <a:cubicBezTo>
                        <a:pt x="2304517" y="778650"/>
                        <a:pt x="2268570" y="742331"/>
                        <a:pt x="2223593" y="742331"/>
                      </a:cubicBezTo>
                      <a:lnTo>
                        <a:pt x="2026301" y="742331"/>
                      </a:lnTo>
                      <a:close/>
                      <a:moveTo>
                        <a:pt x="7153" y="1223220"/>
                      </a:moveTo>
                      <a:lnTo>
                        <a:pt x="7153" y="2867025"/>
                      </a:lnTo>
                      <a:lnTo>
                        <a:pt x="7153" y="3619948"/>
                      </a:lnTo>
                      <a:lnTo>
                        <a:pt x="7153" y="3781016"/>
                      </a:lnTo>
                      <a:cubicBezTo>
                        <a:pt x="7153" y="3834279"/>
                        <a:pt x="22717" y="3883324"/>
                        <a:pt x="50311" y="3924357"/>
                      </a:cubicBezTo>
                      <a:cubicBezTo>
                        <a:pt x="96469" y="3992623"/>
                        <a:pt x="175003" y="4037648"/>
                        <a:pt x="263785" y="4037648"/>
                      </a:cubicBezTo>
                      <a:lnTo>
                        <a:pt x="2274418" y="4037648"/>
                      </a:lnTo>
                      <a:cubicBezTo>
                        <a:pt x="2363201" y="4037648"/>
                        <a:pt x="2440944" y="3992623"/>
                        <a:pt x="2487111" y="3924357"/>
                      </a:cubicBezTo>
                      <a:cubicBezTo>
                        <a:pt x="2514724" y="3883324"/>
                        <a:pt x="2531050" y="3834279"/>
                        <a:pt x="2531050" y="3781016"/>
                      </a:cubicBezTo>
                      <a:lnTo>
                        <a:pt x="2531050" y="2678211"/>
                      </a:lnTo>
                      <a:lnTo>
                        <a:pt x="2531050" y="1926051"/>
                      </a:lnTo>
                      <a:lnTo>
                        <a:pt x="2531050" y="1223220"/>
                      </a:lnTo>
                      <a:lnTo>
                        <a:pt x="2301383" y="1223220"/>
                      </a:lnTo>
                      <a:cubicBezTo>
                        <a:pt x="2232337" y="1223505"/>
                        <a:pt x="2169519" y="1252213"/>
                        <a:pt x="2124142" y="1297981"/>
                      </a:cubicBezTo>
                      <a:cubicBezTo>
                        <a:pt x="2101253" y="1320860"/>
                        <a:pt x="2083223" y="1347740"/>
                        <a:pt x="2070192" y="1378115"/>
                      </a:cubicBezTo>
                      <a:cubicBezTo>
                        <a:pt x="2057553" y="1408509"/>
                        <a:pt x="2050152" y="1441266"/>
                        <a:pt x="2050152" y="1475994"/>
                      </a:cubicBezTo>
                      <a:cubicBezTo>
                        <a:pt x="2050152" y="1615288"/>
                        <a:pt x="1937442" y="1727997"/>
                        <a:pt x="1798149" y="1727997"/>
                      </a:cubicBezTo>
                      <a:lnTo>
                        <a:pt x="740045" y="1727997"/>
                      </a:lnTo>
                      <a:cubicBezTo>
                        <a:pt x="600751" y="1727997"/>
                        <a:pt x="488042" y="1615288"/>
                        <a:pt x="488042" y="1475994"/>
                      </a:cubicBezTo>
                      <a:cubicBezTo>
                        <a:pt x="488042" y="1441266"/>
                        <a:pt x="481403" y="1408500"/>
                        <a:pt x="468764" y="1378115"/>
                      </a:cubicBezTo>
                      <a:cubicBezTo>
                        <a:pt x="456124" y="1348149"/>
                        <a:pt x="436931" y="1320860"/>
                        <a:pt x="414061" y="1297981"/>
                      </a:cubicBezTo>
                      <a:cubicBezTo>
                        <a:pt x="368284" y="1252204"/>
                        <a:pt x="305867" y="1223220"/>
                        <a:pt x="236030" y="1223220"/>
                      </a:cubicBezTo>
                      <a:lnTo>
                        <a:pt x="7144" y="1223220"/>
                      </a:lnTo>
                      <a:close/>
                      <a:moveTo>
                        <a:pt x="654501" y="1296438"/>
                      </a:moveTo>
                      <a:lnTo>
                        <a:pt x="654501" y="1628584"/>
                      </a:lnTo>
                      <a:cubicBezTo>
                        <a:pt x="679752" y="1643586"/>
                        <a:pt x="710022" y="1652473"/>
                        <a:pt x="741588" y="1652473"/>
                      </a:cubicBezTo>
                      <a:lnTo>
                        <a:pt x="1012860" y="1652473"/>
                      </a:lnTo>
                      <a:lnTo>
                        <a:pt x="1012860" y="1296438"/>
                      </a:lnTo>
                      <a:lnTo>
                        <a:pt x="654501" y="1296438"/>
                      </a:lnTo>
                      <a:close/>
                      <a:moveTo>
                        <a:pt x="1086069" y="1369638"/>
                      </a:moveTo>
                      <a:lnTo>
                        <a:pt x="1086069" y="1652473"/>
                      </a:lnTo>
                      <a:lnTo>
                        <a:pt x="1442114" y="1652473"/>
                      </a:lnTo>
                      <a:lnTo>
                        <a:pt x="1442114" y="1369638"/>
                      </a:lnTo>
                      <a:lnTo>
                        <a:pt x="1086069" y="1369638"/>
                      </a:lnTo>
                      <a:close/>
                      <a:moveTo>
                        <a:pt x="2315261" y="1926831"/>
                      </a:moveTo>
                      <a:lnTo>
                        <a:pt x="2381536" y="1926831"/>
                      </a:lnTo>
                      <a:lnTo>
                        <a:pt x="2381536" y="2678983"/>
                      </a:lnTo>
                      <a:lnTo>
                        <a:pt x="2315261" y="2678983"/>
                      </a:lnTo>
                      <a:cubicBezTo>
                        <a:pt x="2117979" y="2678983"/>
                        <a:pt x="1925393" y="2748067"/>
                        <a:pt x="1773489" y="2874731"/>
                      </a:cubicBezTo>
                      <a:lnTo>
                        <a:pt x="1323423" y="3249263"/>
                      </a:lnTo>
                      <a:cubicBezTo>
                        <a:pt x="1036577" y="3487988"/>
                        <a:pt x="673275" y="3619948"/>
                        <a:pt x="299999" y="3619948"/>
                      </a:cubicBezTo>
                      <a:lnTo>
                        <a:pt x="157429" y="3619948"/>
                      </a:lnTo>
                      <a:lnTo>
                        <a:pt x="157429" y="2867787"/>
                      </a:lnTo>
                      <a:lnTo>
                        <a:pt x="299999" y="2867787"/>
                      </a:lnTo>
                      <a:cubicBezTo>
                        <a:pt x="497291" y="2867787"/>
                        <a:pt x="689867" y="2797940"/>
                        <a:pt x="841781" y="2671277"/>
                      </a:cubicBezTo>
                      <a:lnTo>
                        <a:pt x="1291838" y="2296744"/>
                      </a:lnTo>
                      <a:cubicBezTo>
                        <a:pt x="1578693" y="2058019"/>
                        <a:pt x="1941995" y="1926831"/>
                        <a:pt x="2315261" y="192683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grpSp>
              <p:nvGrpSpPr>
                <p:cNvPr id="51" name="그룹 50">
                  <a:extLst>
                    <a:ext uri="{FF2B5EF4-FFF2-40B4-BE49-F238E27FC236}">
                      <a16:creationId xmlns:a16="http://schemas.microsoft.com/office/drawing/2014/main" id="{21AEAD5D-08BA-43CF-AF5A-F6D8BD750C42}"/>
                    </a:ext>
                  </a:extLst>
                </p:cNvPr>
                <p:cNvGrpSpPr/>
                <p:nvPr/>
              </p:nvGrpSpPr>
              <p:grpSpPr>
                <a:xfrm>
                  <a:off x="-588652" y="5634331"/>
                  <a:ext cx="328547" cy="328547"/>
                  <a:chOff x="5259646" y="5071803"/>
                  <a:chExt cx="866100" cy="866100"/>
                </a:xfrm>
              </p:grpSpPr>
              <p:sp>
                <p:nvSpPr>
                  <p:cNvPr id="52" name="타원 51">
                    <a:extLst>
                      <a:ext uri="{FF2B5EF4-FFF2-40B4-BE49-F238E27FC236}">
                        <a16:creationId xmlns:a16="http://schemas.microsoft.com/office/drawing/2014/main" id="{61182587-7489-4FCA-B760-D148AFEC69F5}"/>
                      </a:ext>
                    </a:extLst>
                  </p:cNvPr>
                  <p:cNvSpPr/>
                  <p:nvPr/>
                </p:nvSpPr>
                <p:spPr>
                  <a:xfrm>
                    <a:off x="5259646" y="5071803"/>
                    <a:ext cx="866100" cy="866100"/>
                  </a:xfrm>
                  <a:prstGeom prst="ellipse">
                    <a:avLst/>
                  </a:prstGeom>
                  <a:solidFill>
                    <a:schemeClr val="accent4"/>
                  </a:solidFill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pic>
                <p:nvPicPr>
                  <p:cNvPr id="53" name="그래픽 52" descr="닫기">
                    <a:extLst>
                      <a:ext uri="{FF2B5EF4-FFF2-40B4-BE49-F238E27FC236}">
                        <a16:creationId xmlns:a16="http://schemas.microsoft.com/office/drawing/2014/main" id="{0841F4AF-4895-47E5-AD08-218530C938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=""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63600" y="5178009"/>
                    <a:ext cx="648158" cy="648158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D9518667-585F-4EAA-94B5-BC4E81918AA1}"/>
              </a:ext>
            </a:extLst>
          </p:cNvPr>
          <p:cNvGrpSpPr/>
          <p:nvPr/>
        </p:nvGrpSpPr>
        <p:grpSpPr>
          <a:xfrm>
            <a:off x="5125990" y="1554766"/>
            <a:ext cx="3537343" cy="2428385"/>
            <a:chOff x="5125990" y="1554766"/>
            <a:chExt cx="3537343" cy="2428385"/>
          </a:xfrm>
        </p:grpSpPr>
        <p:sp>
          <p:nvSpPr>
            <p:cNvPr id="125" name="사각형: 둥근 모서리 124">
              <a:extLst>
                <a:ext uri="{FF2B5EF4-FFF2-40B4-BE49-F238E27FC236}">
                  <a16:creationId xmlns:a16="http://schemas.microsoft.com/office/drawing/2014/main" id="{A520A87B-2706-47DB-9700-9BB8983AE2B7}"/>
                </a:ext>
              </a:extLst>
            </p:cNvPr>
            <p:cNvSpPr/>
            <p:nvPr/>
          </p:nvSpPr>
          <p:spPr>
            <a:xfrm>
              <a:off x="6929660" y="3297563"/>
              <a:ext cx="1696607" cy="685588"/>
            </a:xfrm>
            <a:prstGeom prst="roundRect">
              <a:avLst/>
            </a:prstGeom>
            <a:solidFill>
              <a:srgbClr val="A279B3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4" name="사각형: 둥근 모서리 123">
              <a:extLst>
                <a:ext uri="{FF2B5EF4-FFF2-40B4-BE49-F238E27FC236}">
                  <a16:creationId xmlns:a16="http://schemas.microsoft.com/office/drawing/2014/main" id="{CEFFEA5F-6556-4A44-93CF-0053197CAF87}"/>
                </a:ext>
              </a:extLst>
            </p:cNvPr>
            <p:cNvSpPr/>
            <p:nvPr/>
          </p:nvSpPr>
          <p:spPr>
            <a:xfrm>
              <a:off x="5138925" y="3287594"/>
              <a:ext cx="1696607" cy="685588"/>
            </a:xfrm>
            <a:prstGeom prst="roundRect">
              <a:avLst/>
            </a:prstGeom>
            <a:solidFill>
              <a:srgbClr val="A279B3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119" name="그룹 118">
              <a:extLst>
                <a:ext uri="{FF2B5EF4-FFF2-40B4-BE49-F238E27FC236}">
                  <a16:creationId xmlns:a16="http://schemas.microsoft.com/office/drawing/2014/main" id="{448F9DB9-004C-4C53-9CEB-B6DAD6E1CA57}"/>
                </a:ext>
              </a:extLst>
            </p:cNvPr>
            <p:cNvGrpSpPr/>
            <p:nvPr/>
          </p:nvGrpSpPr>
          <p:grpSpPr>
            <a:xfrm>
              <a:off x="7341406" y="1595607"/>
              <a:ext cx="836067" cy="1665437"/>
              <a:chOff x="7320651" y="1524682"/>
              <a:chExt cx="836067" cy="1665437"/>
            </a:xfrm>
            <a:solidFill>
              <a:srgbClr val="A279B3"/>
            </a:solidFill>
          </p:grpSpPr>
          <p:sp>
            <p:nvSpPr>
              <p:cNvPr id="117" name="자유형: 도형 116">
                <a:extLst>
                  <a:ext uri="{FF2B5EF4-FFF2-40B4-BE49-F238E27FC236}">
                    <a16:creationId xmlns:a16="http://schemas.microsoft.com/office/drawing/2014/main" id="{5E213830-BE63-4992-8086-D48E909B49AA}"/>
                  </a:ext>
                </a:extLst>
              </p:cNvPr>
              <p:cNvSpPr/>
              <p:nvPr/>
            </p:nvSpPr>
            <p:spPr>
              <a:xfrm>
                <a:off x="7604103" y="1524682"/>
                <a:ext cx="272645" cy="272645"/>
              </a:xfrm>
              <a:custGeom>
                <a:avLst/>
                <a:gdLst>
                  <a:gd name="connsiteX0" fmla="*/ 327726 w 332617"/>
                  <a:gd name="connsiteY0" fmla="*/ 171200 h 332617"/>
                  <a:gd name="connsiteX1" fmla="*/ 171200 w 332617"/>
                  <a:gd name="connsiteY1" fmla="*/ 327726 h 332617"/>
                  <a:gd name="connsiteX2" fmla="*/ 14674 w 332617"/>
                  <a:gd name="connsiteY2" fmla="*/ 171200 h 332617"/>
                  <a:gd name="connsiteX3" fmla="*/ 171200 w 332617"/>
                  <a:gd name="connsiteY3" fmla="*/ 14674 h 332617"/>
                  <a:gd name="connsiteX4" fmla="*/ 327726 w 332617"/>
                  <a:gd name="connsiteY4" fmla="*/ 171200 h 33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617" h="332617">
                    <a:moveTo>
                      <a:pt x="327726" y="171200"/>
                    </a:moveTo>
                    <a:cubicBezTo>
                      <a:pt x="327726" y="257647"/>
                      <a:pt x="257647" y="327726"/>
                      <a:pt x="171200" y="327726"/>
                    </a:cubicBezTo>
                    <a:cubicBezTo>
                      <a:pt x="84753" y="327726"/>
                      <a:pt x="14674" y="257647"/>
                      <a:pt x="14674" y="171200"/>
                    </a:cubicBezTo>
                    <a:cubicBezTo>
                      <a:pt x="14674" y="84753"/>
                      <a:pt x="84753" y="14674"/>
                      <a:pt x="171200" y="14674"/>
                    </a:cubicBezTo>
                    <a:cubicBezTo>
                      <a:pt x="257647" y="14674"/>
                      <a:pt x="327726" y="84753"/>
                      <a:pt x="327726" y="1712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8" name="자유형: 도형 117">
                <a:extLst>
                  <a:ext uri="{FF2B5EF4-FFF2-40B4-BE49-F238E27FC236}">
                    <a16:creationId xmlns:a16="http://schemas.microsoft.com/office/drawing/2014/main" id="{C5A93460-6E65-41A5-A768-E741F4646D1A}"/>
                  </a:ext>
                </a:extLst>
              </p:cNvPr>
              <p:cNvSpPr/>
              <p:nvPr/>
            </p:nvSpPr>
            <p:spPr>
              <a:xfrm>
                <a:off x="7320651" y="1833832"/>
                <a:ext cx="836067" cy="1356287"/>
              </a:xfrm>
              <a:custGeom>
                <a:avLst/>
                <a:gdLst>
                  <a:gd name="connsiteX0" fmla="*/ 871654 w 880458"/>
                  <a:gd name="connsiteY0" fmla="*/ 625125 h 1428298"/>
                  <a:gd name="connsiteX1" fmla="*/ 762086 w 880458"/>
                  <a:gd name="connsiteY1" fmla="*/ 159461 h 1428298"/>
                  <a:gd name="connsiteX2" fmla="*/ 738607 w 880458"/>
                  <a:gd name="connsiteY2" fmla="*/ 116416 h 1428298"/>
                  <a:gd name="connsiteX3" fmla="*/ 574254 w 880458"/>
                  <a:gd name="connsiteY3" fmla="*/ 30327 h 1428298"/>
                  <a:gd name="connsiteX4" fmla="*/ 445121 w 880458"/>
                  <a:gd name="connsiteY4" fmla="*/ 14674 h 1428298"/>
                  <a:gd name="connsiteX5" fmla="*/ 315987 w 880458"/>
                  <a:gd name="connsiteY5" fmla="*/ 34240 h 1428298"/>
                  <a:gd name="connsiteX6" fmla="*/ 151634 w 880458"/>
                  <a:gd name="connsiteY6" fmla="*/ 120329 h 1428298"/>
                  <a:gd name="connsiteX7" fmla="*/ 128156 w 880458"/>
                  <a:gd name="connsiteY7" fmla="*/ 163374 h 1428298"/>
                  <a:gd name="connsiteX8" fmla="*/ 18587 w 880458"/>
                  <a:gd name="connsiteY8" fmla="*/ 629039 h 1428298"/>
                  <a:gd name="connsiteX9" fmla="*/ 14674 w 880458"/>
                  <a:gd name="connsiteY9" fmla="*/ 648604 h 1428298"/>
                  <a:gd name="connsiteX10" fmla="*/ 92937 w 880458"/>
                  <a:gd name="connsiteY10" fmla="*/ 726867 h 1428298"/>
                  <a:gd name="connsiteX11" fmla="*/ 167287 w 880458"/>
                  <a:gd name="connsiteY11" fmla="*/ 668170 h 1428298"/>
                  <a:gd name="connsiteX12" fmla="*/ 249463 w 880458"/>
                  <a:gd name="connsiteY12" fmla="*/ 327726 h 1428298"/>
                  <a:gd name="connsiteX13" fmla="*/ 249463 w 880458"/>
                  <a:gd name="connsiteY13" fmla="*/ 1423408 h 1428298"/>
                  <a:gd name="connsiteX14" fmla="*/ 405989 w 880458"/>
                  <a:gd name="connsiteY14" fmla="*/ 1423408 h 1428298"/>
                  <a:gd name="connsiteX15" fmla="*/ 405989 w 880458"/>
                  <a:gd name="connsiteY15" fmla="*/ 719041 h 1428298"/>
                  <a:gd name="connsiteX16" fmla="*/ 484252 w 880458"/>
                  <a:gd name="connsiteY16" fmla="*/ 719041 h 1428298"/>
                  <a:gd name="connsiteX17" fmla="*/ 484252 w 880458"/>
                  <a:gd name="connsiteY17" fmla="*/ 1423408 h 1428298"/>
                  <a:gd name="connsiteX18" fmla="*/ 640778 w 880458"/>
                  <a:gd name="connsiteY18" fmla="*/ 1423408 h 1428298"/>
                  <a:gd name="connsiteX19" fmla="*/ 640778 w 880458"/>
                  <a:gd name="connsiteY19" fmla="*/ 323813 h 1428298"/>
                  <a:gd name="connsiteX20" fmla="*/ 722954 w 880458"/>
                  <a:gd name="connsiteY20" fmla="*/ 664257 h 1428298"/>
                  <a:gd name="connsiteX21" fmla="*/ 797304 w 880458"/>
                  <a:gd name="connsiteY21" fmla="*/ 722954 h 1428298"/>
                  <a:gd name="connsiteX22" fmla="*/ 875567 w 880458"/>
                  <a:gd name="connsiteY22" fmla="*/ 644691 h 1428298"/>
                  <a:gd name="connsiteX23" fmla="*/ 871654 w 880458"/>
                  <a:gd name="connsiteY23" fmla="*/ 625125 h 1428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80458" h="1428298">
                    <a:moveTo>
                      <a:pt x="871654" y="625125"/>
                    </a:moveTo>
                    <a:lnTo>
                      <a:pt x="762086" y="159461"/>
                    </a:lnTo>
                    <a:cubicBezTo>
                      <a:pt x="758172" y="143808"/>
                      <a:pt x="750346" y="128156"/>
                      <a:pt x="738607" y="116416"/>
                    </a:cubicBezTo>
                    <a:cubicBezTo>
                      <a:pt x="691649" y="77285"/>
                      <a:pt x="636865" y="49893"/>
                      <a:pt x="574254" y="30327"/>
                    </a:cubicBezTo>
                    <a:cubicBezTo>
                      <a:pt x="531210" y="22501"/>
                      <a:pt x="488165" y="14674"/>
                      <a:pt x="445121" y="14674"/>
                    </a:cubicBezTo>
                    <a:cubicBezTo>
                      <a:pt x="402076" y="14674"/>
                      <a:pt x="359031" y="22501"/>
                      <a:pt x="315987" y="34240"/>
                    </a:cubicBezTo>
                    <a:cubicBezTo>
                      <a:pt x="253376" y="49893"/>
                      <a:pt x="198592" y="81198"/>
                      <a:pt x="151634" y="120329"/>
                    </a:cubicBezTo>
                    <a:cubicBezTo>
                      <a:pt x="139895" y="132069"/>
                      <a:pt x="132069" y="147721"/>
                      <a:pt x="128156" y="163374"/>
                    </a:cubicBezTo>
                    <a:lnTo>
                      <a:pt x="18587" y="629039"/>
                    </a:lnTo>
                    <a:cubicBezTo>
                      <a:pt x="18587" y="632952"/>
                      <a:pt x="14674" y="640778"/>
                      <a:pt x="14674" y="648604"/>
                    </a:cubicBezTo>
                    <a:cubicBezTo>
                      <a:pt x="14674" y="691649"/>
                      <a:pt x="49893" y="726867"/>
                      <a:pt x="92937" y="726867"/>
                    </a:cubicBezTo>
                    <a:cubicBezTo>
                      <a:pt x="128156" y="726867"/>
                      <a:pt x="159461" y="699475"/>
                      <a:pt x="167287" y="668170"/>
                    </a:cubicBezTo>
                    <a:lnTo>
                      <a:pt x="249463" y="327726"/>
                    </a:lnTo>
                    <a:lnTo>
                      <a:pt x="249463" y="1423408"/>
                    </a:lnTo>
                    <a:lnTo>
                      <a:pt x="405989" y="1423408"/>
                    </a:lnTo>
                    <a:lnTo>
                      <a:pt x="405989" y="719041"/>
                    </a:lnTo>
                    <a:lnTo>
                      <a:pt x="484252" y="719041"/>
                    </a:lnTo>
                    <a:lnTo>
                      <a:pt x="484252" y="1423408"/>
                    </a:lnTo>
                    <a:lnTo>
                      <a:pt x="640778" y="1423408"/>
                    </a:lnTo>
                    <a:lnTo>
                      <a:pt x="640778" y="323813"/>
                    </a:lnTo>
                    <a:lnTo>
                      <a:pt x="722954" y="664257"/>
                    </a:lnTo>
                    <a:cubicBezTo>
                      <a:pt x="730780" y="695562"/>
                      <a:pt x="762086" y="722954"/>
                      <a:pt x="797304" y="722954"/>
                    </a:cubicBezTo>
                    <a:cubicBezTo>
                      <a:pt x="840348" y="722954"/>
                      <a:pt x="875567" y="687736"/>
                      <a:pt x="875567" y="644691"/>
                    </a:cubicBezTo>
                    <a:cubicBezTo>
                      <a:pt x="875567" y="636865"/>
                      <a:pt x="871654" y="629039"/>
                      <a:pt x="871654" y="62512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17172A84-C6C7-44A7-9497-5B5C56E7D7A1}"/>
                </a:ext>
              </a:extLst>
            </p:cNvPr>
            <p:cNvSpPr/>
            <p:nvPr/>
          </p:nvSpPr>
          <p:spPr>
            <a:xfrm>
              <a:off x="5125990" y="3570364"/>
              <a:ext cx="1696606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흡연</a:t>
              </a:r>
              <a:r>
                <a:rPr lang="en-US" altLang="ko-KR" sz="1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세균 감염 등에 노출</a:t>
              </a: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48814D73-4E58-41FD-A3E6-586407C91774}"/>
                </a:ext>
              </a:extLst>
            </p:cNvPr>
            <p:cNvSpPr/>
            <p:nvPr/>
          </p:nvSpPr>
          <p:spPr>
            <a:xfrm>
              <a:off x="6872598" y="3550544"/>
              <a:ext cx="1790735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염증</a:t>
              </a:r>
              <a:r>
                <a:rPr lang="en-US" altLang="ko-KR" sz="1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면역 체계의 이상</a:t>
              </a:r>
              <a:endParaRPr lang="en-US" altLang="ko-KR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62" name="그래픽 61" descr="남자">
              <a:extLst>
                <a:ext uri="{FF2B5EF4-FFF2-40B4-BE49-F238E27FC236}">
                  <a16:creationId xmlns:a16="http://schemas.microsoft.com/office/drawing/2014/main" id="{89A2A6CB-146B-4AD0-A7A3-3DFF85B82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174246" y="1554766"/>
              <a:ext cx="1627248" cy="1627248"/>
            </a:xfrm>
            <a:prstGeom prst="rect">
              <a:avLst/>
            </a:prstGeom>
          </p:spPr>
        </p:pic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2D18BE51-58AE-4A61-A030-13F75B769B35}"/>
                </a:ext>
              </a:extLst>
            </p:cNvPr>
            <p:cNvSpPr>
              <a:spLocks/>
            </p:cNvSpPr>
            <p:nvPr/>
          </p:nvSpPr>
          <p:spPr bwMode="auto">
            <a:xfrm rot="837787">
              <a:off x="5493466" y="2498275"/>
              <a:ext cx="280095" cy="189511"/>
            </a:xfrm>
            <a:custGeom>
              <a:avLst/>
              <a:gdLst>
                <a:gd name="T0" fmla="*/ 603 w 1766"/>
                <a:gd name="T1" fmla="*/ 913 h 1197"/>
                <a:gd name="T2" fmla="*/ 688 w 1766"/>
                <a:gd name="T3" fmla="*/ 944 h 1197"/>
                <a:gd name="T4" fmla="*/ 789 w 1766"/>
                <a:gd name="T5" fmla="*/ 868 h 1197"/>
                <a:gd name="T6" fmla="*/ 818 w 1766"/>
                <a:gd name="T7" fmla="*/ 992 h 1197"/>
                <a:gd name="T8" fmla="*/ 903 w 1766"/>
                <a:gd name="T9" fmla="*/ 1023 h 1197"/>
                <a:gd name="T10" fmla="*/ 1005 w 1766"/>
                <a:gd name="T11" fmla="*/ 947 h 1197"/>
                <a:gd name="T12" fmla="*/ 1033 w 1766"/>
                <a:gd name="T13" fmla="*/ 1071 h 1197"/>
                <a:gd name="T14" fmla="*/ 1118 w 1766"/>
                <a:gd name="T15" fmla="*/ 1102 h 1197"/>
                <a:gd name="T16" fmla="*/ 1220 w 1766"/>
                <a:gd name="T17" fmla="*/ 1026 h 1197"/>
                <a:gd name="T18" fmla="*/ 1280 w 1766"/>
                <a:gd name="T19" fmla="*/ 1041 h 1197"/>
                <a:gd name="T20" fmla="*/ 1323 w 1766"/>
                <a:gd name="T21" fmla="*/ 1196 h 1197"/>
                <a:gd name="T22" fmla="*/ 1363 w 1766"/>
                <a:gd name="T23" fmla="*/ 1040 h 1197"/>
                <a:gd name="T24" fmla="*/ 1423 w 1766"/>
                <a:gd name="T25" fmla="*/ 1025 h 1197"/>
                <a:gd name="T26" fmla="*/ 1537 w 1766"/>
                <a:gd name="T27" fmla="*/ 1086 h 1197"/>
                <a:gd name="T28" fmla="*/ 1621 w 1766"/>
                <a:gd name="T29" fmla="*/ 1012 h 1197"/>
                <a:gd name="T30" fmla="*/ 1577 w 1766"/>
                <a:gd name="T31" fmla="*/ 891 h 1197"/>
                <a:gd name="T32" fmla="*/ 1703 w 1766"/>
                <a:gd name="T33" fmla="*/ 864 h 1197"/>
                <a:gd name="T34" fmla="*/ 1719 w 1766"/>
                <a:gd name="T35" fmla="*/ 753 h 1197"/>
                <a:gd name="T36" fmla="*/ 1606 w 1766"/>
                <a:gd name="T37" fmla="*/ 690 h 1197"/>
                <a:gd name="T38" fmla="*/ 1598 w 1766"/>
                <a:gd name="T39" fmla="*/ 660 h 1197"/>
                <a:gd name="T40" fmla="*/ 1684 w 1766"/>
                <a:gd name="T41" fmla="*/ 587 h 1197"/>
                <a:gd name="T42" fmla="*/ 1625 w 1766"/>
                <a:gd name="T43" fmla="*/ 492 h 1197"/>
                <a:gd name="T44" fmla="*/ 1522 w 1766"/>
                <a:gd name="T45" fmla="*/ 538 h 1197"/>
                <a:gd name="T46" fmla="*/ 1472 w 1766"/>
                <a:gd name="T47" fmla="*/ 500 h 1197"/>
                <a:gd name="T48" fmla="*/ 1490 w 1766"/>
                <a:gd name="T49" fmla="*/ 389 h 1197"/>
                <a:gd name="T50" fmla="*/ 1473 w 1766"/>
                <a:gd name="T51" fmla="*/ 336 h 1197"/>
                <a:gd name="T52" fmla="*/ 1399 w 1766"/>
                <a:gd name="T53" fmla="*/ 354 h 1197"/>
                <a:gd name="T54" fmla="*/ 1297 w 1766"/>
                <a:gd name="T55" fmla="*/ 430 h 1197"/>
                <a:gd name="T56" fmla="*/ 1269 w 1766"/>
                <a:gd name="T57" fmla="*/ 307 h 1197"/>
                <a:gd name="T58" fmla="*/ 1184 w 1766"/>
                <a:gd name="T59" fmla="*/ 275 h 1197"/>
                <a:gd name="T60" fmla="*/ 1082 w 1766"/>
                <a:gd name="T61" fmla="*/ 351 h 1197"/>
                <a:gd name="T62" fmla="*/ 1054 w 1766"/>
                <a:gd name="T63" fmla="*/ 228 h 1197"/>
                <a:gd name="T64" fmla="*/ 969 w 1766"/>
                <a:gd name="T65" fmla="*/ 197 h 1197"/>
                <a:gd name="T66" fmla="*/ 867 w 1766"/>
                <a:gd name="T67" fmla="*/ 273 h 1197"/>
                <a:gd name="T68" fmla="*/ 839 w 1766"/>
                <a:gd name="T69" fmla="*/ 149 h 1197"/>
                <a:gd name="T70" fmla="*/ 753 w 1766"/>
                <a:gd name="T71" fmla="*/ 118 h 1197"/>
                <a:gd name="T72" fmla="*/ 652 w 1766"/>
                <a:gd name="T73" fmla="*/ 194 h 1197"/>
                <a:gd name="T74" fmla="*/ 624 w 1766"/>
                <a:gd name="T75" fmla="*/ 70 h 1197"/>
                <a:gd name="T76" fmla="*/ 527 w 1766"/>
                <a:gd name="T77" fmla="*/ 40 h 1197"/>
                <a:gd name="T78" fmla="*/ 442 w 1766"/>
                <a:gd name="T79" fmla="*/ 137 h 1197"/>
                <a:gd name="T80" fmla="*/ 357 w 1766"/>
                <a:gd name="T81" fmla="*/ 40 h 1197"/>
                <a:gd name="T82" fmla="*/ 252 w 1766"/>
                <a:gd name="T83" fmla="*/ 80 h 1197"/>
                <a:gd name="T84" fmla="*/ 295 w 1766"/>
                <a:gd name="T85" fmla="*/ 178 h 1197"/>
                <a:gd name="T86" fmla="*/ 252 w 1766"/>
                <a:gd name="T87" fmla="*/ 209 h 1197"/>
                <a:gd name="T88" fmla="*/ 209 w 1766"/>
                <a:gd name="T89" fmla="*/ 254 h 1197"/>
                <a:gd name="T90" fmla="*/ 53 w 1766"/>
                <a:gd name="T91" fmla="*/ 216 h 1197"/>
                <a:gd name="T92" fmla="*/ 170 w 1766"/>
                <a:gd name="T93" fmla="*/ 326 h 1197"/>
                <a:gd name="T94" fmla="*/ 154 w 1766"/>
                <a:gd name="T95" fmla="*/ 387 h 1197"/>
                <a:gd name="T96" fmla="*/ 152 w 1766"/>
                <a:gd name="T97" fmla="*/ 449 h 1197"/>
                <a:gd name="T98" fmla="*/ 8 w 1766"/>
                <a:gd name="T99" fmla="*/ 522 h 1197"/>
                <a:gd name="T100" fmla="*/ 169 w 1766"/>
                <a:gd name="T101" fmla="*/ 530 h 1197"/>
                <a:gd name="T102" fmla="*/ 191 w 1766"/>
                <a:gd name="T103" fmla="*/ 578 h 1197"/>
                <a:gd name="T104" fmla="*/ 235 w 1766"/>
                <a:gd name="T105" fmla="*/ 635 h 1197"/>
                <a:gd name="T106" fmla="*/ 173 w 1766"/>
                <a:gd name="T107" fmla="*/ 784 h 1197"/>
                <a:gd name="T108" fmla="*/ 300 w 1766"/>
                <a:gd name="T109" fmla="*/ 685 h 1197"/>
                <a:gd name="T110" fmla="*/ 424 w 1766"/>
                <a:gd name="T111" fmla="*/ 735 h 1197"/>
                <a:gd name="T112" fmla="*/ 414 w 1766"/>
                <a:gd name="T113" fmla="*/ 894 h 1197"/>
                <a:gd name="T114" fmla="*/ 509 w 1766"/>
                <a:gd name="T115" fmla="*/ 766 h 1197"/>
                <a:gd name="T116" fmla="*/ 639 w 1766"/>
                <a:gd name="T117" fmla="*/ 813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66" h="1197">
                  <a:moveTo>
                    <a:pt x="639" y="813"/>
                  </a:moveTo>
                  <a:cubicBezTo>
                    <a:pt x="603" y="913"/>
                    <a:pt x="603" y="913"/>
                    <a:pt x="603" y="913"/>
                  </a:cubicBezTo>
                  <a:cubicBezTo>
                    <a:pt x="594" y="938"/>
                    <a:pt x="606" y="964"/>
                    <a:pt x="629" y="973"/>
                  </a:cubicBezTo>
                  <a:cubicBezTo>
                    <a:pt x="653" y="981"/>
                    <a:pt x="679" y="969"/>
                    <a:pt x="688" y="944"/>
                  </a:cubicBezTo>
                  <a:cubicBezTo>
                    <a:pt x="725" y="845"/>
                    <a:pt x="725" y="845"/>
                    <a:pt x="725" y="845"/>
                  </a:cubicBezTo>
                  <a:cubicBezTo>
                    <a:pt x="789" y="868"/>
                    <a:pt x="789" y="868"/>
                    <a:pt x="789" y="868"/>
                  </a:cubicBezTo>
                  <a:cubicBezTo>
                    <a:pt x="854" y="892"/>
                    <a:pt x="854" y="892"/>
                    <a:pt x="854" y="892"/>
                  </a:cubicBezTo>
                  <a:cubicBezTo>
                    <a:pt x="818" y="992"/>
                    <a:pt x="818" y="992"/>
                    <a:pt x="818" y="992"/>
                  </a:cubicBezTo>
                  <a:cubicBezTo>
                    <a:pt x="809" y="1016"/>
                    <a:pt x="821" y="1043"/>
                    <a:pt x="844" y="1051"/>
                  </a:cubicBezTo>
                  <a:cubicBezTo>
                    <a:pt x="868" y="1060"/>
                    <a:pt x="894" y="1047"/>
                    <a:pt x="903" y="1023"/>
                  </a:cubicBezTo>
                  <a:cubicBezTo>
                    <a:pt x="940" y="923"/>
                    <a:pt x="940" y="923"/>
                    <a:pt x="940" y="923"/>
                  </a:cubicBezTo>
                  <a:cubicBezTo>
                    <a:pt x="1005" y="947"/>
                    <a:pt x="1005" y="947"/>
                    <a:pt x="1005" y="947"/>
                  </a:cubicBezTo>
                  <a:cubicBezTo>
                    <a:pt x="1070" y="971"/>
                    <a:pt x="1070" y="971"/>
                    <a:pt x="1070" y="971"/>
                  </a:cubicBezTo>
                  <a:cubicBezTo>
                    <a:pt x="1033" y="1071"/>
                    <a:pt x="1033" y="1071"/>
                    <a:pt x="1033" y="1071"/>
                  </a:cubicBezTo>
                  <a:cubicBezTo>
                    <a:pt x="1024" y="1095"/>
                    <a:pt x="1036" y="1121"/>
                    <a:pt x="1060" y="1130"/>
                  </a:cubicBezTo>
                  <a:cubicBezTo>
                    <a:pt x="1083" y="1139"/>
                    <a:pt x="1109" y="1126"/>
                    <a:pt x="1118" y="1102"/>
                  </a:cubicBezTo>
                  <a:cubicBezTo>
                    <a:pt x="1155" y="1002"/>
                    <a:pt x="1155" y="1002"/>
                    <a:pt x="1155" y="1002"/>
                  </a:cubicBezTo>
                  <a:cubicBezTo>
                    <a:pt x="1220" y="1026"/>
                    <a:pt x="1220" y="1026"/>
                    <a:pt x="1220" y="1026"/>
                  </a:cubicBezTo>
                  <a:cubicBezTo>
                    <a:pt x="1220" y="1026"/>
                    <a:pt x="1235" y="1030"/>
                    <a:pt x="1250" y="1035"/>
                  </a:cubicBezTo>
                  <a:cubicBezTo>
                    <a:pt x="1265" y="1038"/>
                    <a:pt x="1280" y="1041"/>
                    <a:pt x="1280" y="1041"/>
                  </a:cubicBezTo>
                  <a:cubicBezTo>
                    <a:pt x="1266" y="1146"/>
                    <a:pt x="1266" y="1146"/>
                    <a:pt x="1266" y="1146"/>
                  </a:cubicBezTo>
                  <a:cubicBezTo>
                    <a:pt x="1262" y="1171"/>
                    <a:pt x="1287" y="1197"/>
                    <a:pt x="1323" y="1196"/>
                  </a:cubicBezTo>
                  <a:cubicBezTo>
                    <a:pt x="1358" y="1196"/>
                    <a:pt x="1383" y="1170"/>
                    <a:pt x="1378" y="1146"/>
                  </a:cubicBezTo>
                  <a:cubicBezTo>
                    <a:pt x="1363" y="1040"/>
                    <a:pt x="1363" y="1040"/>
                    <a:pt x="1363" y="1040"/>
                  </a:cubicBezTo>
                  <a:cubicBezTo>
                    <a:pt x="1363" y="1040"/>
                    <a:pt x="1378" y="1037"/>
                    <a:pt x="1393" y="1034"/>
                  </a:cubicBezTo>
                  <a:cubicBezTo>
                    <a:pt x="1408" y="1030"/>
                    <a:pt x="1423" y="1025"/>
                    <a:pt x="1423" y="1025"/>
                  </a:cubicBezTo>
                  <a:cubicBezTo>
                    <a:pt x="1426" y="1025"/>
                    <a:pt x="1479" y="999"/>
                    <a:pt x="1479" y="996"/>
                  </a:cubicBezTo>
                  <a:cubicBezTo>
                    <a:pt x="1537" y="1086"/>
                    <a:pt x="1537" y="1086"/>
                    <a:pt x="1537" y="1086"/>
                  </a:cubicBezTo>
                  <a:cubicBezTo>
                    <a:pt x="1550" y="1108"/>
                    <a:pt x="1585" y="1110"/>
                    <a:pt x="1612" y="1087"/>
                  </a:cubicBezTo>
                  <a:cubicBezTo>
                    <a:pt x="1639" y="1064"/>
                    <a:pt x="1642" y="1029"/>
                    <a:pt x="1621" y="1012"/>
                  </a:cubicBezTo>
                  <a:cubicBezTo>
                    <a:pt x="1541" y="942"/>
                    <a:pt x="1541" y="942"/>
                    <a:pt x="1541" y="942"/>
                  </a:cubicBezTo>
                  <a:cubicBezTo>
                    <a:pt x="1543" y="944"/>
                    <a:pt x="1579" y="893"/>
                    <a:pt x="1577" y="891"/>
                  </a:cubicBezTo>
                  <a:cubicBezTo>
                    <a:pt x="1579" y="892"/>
                    <a:pt x="1603" y="834"/>
                    <a:pt x="1601" y="834"/>
                  </a:cubicBezTo>
                  <a:cubicBezTo>
                    <a:pt x="1703" y="864"/>
                    <a:pt x="1703" y="864"/>
                    <a:pt x="1703" y="864"/>
                  </a:cubicBezTo>
                  <a:cubicBezTo>
                    <a:pt x="1728" y="872"/>
                    <a:pt x="1756" y="851"/>
                    <a:pt x="1762" y="816"/>
                  </a:cubicBezTo>
                  <a:cubicBezTo>
                    <a:pt x="1766" y="781"/>
                    <a:pt x="1746" y="752"/>
                    <a:pt x="1719" y="753"/>
                  </a:cubicBezTo>
                  <a:cubicBezTo>
                    <a:pt x="1613" y="752"/>
                    <a:pt x="1613" y="752"/>
                    <a:pt x="1613" y="752"/>
                  </a:cubicBezTo>
                  <a:cubicBezTo>
                    <a:pt x="1615" y="752"/>
                    <a:pt x="1609" y="690"/>
                    <a:pt x="1606" y="690"/>
                  </a:cubicBezTo>
                  <a:cubicBezTo>
                    <a:pt x="1606" y="690"/>
                    <a:pt x="1606" y="686"/>
                    <a:pt x="1605" y="681"/>
                  </a:cubicBezTo>
                  <a:cubicBezTo>
                    <a:pt x="1603" y="675"/>
                    <a:pt x="1601" y="667"/>
                    <a:pt x="1598" y="660"/>
                  </a:cubicBezTo>
                  <a:cubicBezTo>
                    <a:pt x="1594" y="645"/>
                    <a:pt x="1587" y="631"/>
                    <a:pt x="1587" y="631"/>
                  </a:cubicBezTo>
                  <a:cubicBezTo>
                    <a:pt x="1684" y="587"/>
                    <a:pt x="1684" y="587"/>
                    <a:pt x="1684" y="587"/>
                  </a:cubicBezTo>
                  <a:cubicBezTo>
                    <a:pt x="1708" y="577"/>
                    <a:pt x="1716" y="543"/>
                    <a:pt x="1697" y="513"/>
                  </a:cubicBezTo>
                  <a:cubicBezTo>
                    <a:pt x="1679" y="483"/>
                    <a:pt x="1643" y="476"/>
                    <a:pt x="1625" y="492"/>
                  </a:cubicBezTo>
                  <a:cubicBezTo>
                    <a:pt x="1543" y="561"/>
                    <a:pt x="1543" y="561"/>
                    <a:pt x="1543" y="561"/>
                  </a:cubicBezTo>
                  <a:cubicBezTo>
                    <a:pt x="1543" y="561"/>
                    <a:pt x="1533" y="549"/>
                    <a:pt x="1522" y="538"/>
                  </a:cubicBezTo>
                  <a:cubicBezTo>
                    <a:pt x="1510" y="528"/>
                    <a:pt x="1498" y="518"/>
                    <a:pt x="1498" y="518"/>
                  </a:cubicBezTo>
                  <a:cubicBezTo>
                    <a:pt x="1498" y="518"/>
                    <a:pt x="1485" y="509"/>
                    <a:pt x="1472" y="500"/>
                  </a:cubicBezTo>
                  <a:cubicBezTo>
                    <a:pt x="1459" y="493"/>
                    <a:pt x="1445" y="485"/>
                    <a:pt x="1445" y="485"/>
                  </a:cubicBezTo>
                  <a:cubicBezTo>
                    <a:pt x="1490" y="389"/>
                    <a:pt x="1490" y="389"/>
                    <a:pt x="1490" y="389"/>
                  </a:cubicBezTo>
                  <a:cubicBezTo>
                    <a:pt x="1495" y="377"/>
                    <a:pt x="1494" y="364"/>
                    <a:pt x="1488" y="352"/>
                  </a:cubicBezTo>
                  <a:cubicBezTo>
                    <a:pt x="1484" y="346"/>
                    <a:pt x="1479" y="341"/>
                    <a:pt x="1473" y="336"/>
                  </a:cubicBezTo>
                  <a:cubicBezTo>
                    <a:pt x="1469" y="331"/>
                    <a:pt x="1464" y="328"/>
                    <a:pt x="1458" y="326"/>
                  </a:cubicBezTo>
                  <a:cubicBezTo>
                    <a:pt x="1434" y="317"/>
                    <a:pt x="1408" y="330"/>
                    <a:pt x="1399" y="354"/>
                  </a:cubicBezTo>
                  <a:cubicBezTo>
                    <a:pt x="1362" y="454"/>
                    <a:pt x="1362" y="454"/>
                    <a:pt x="1362" y="454"/>
                  </a:cubicBezTo>
                  <a:cubicBezTo>
                    <a:pt x="1297" y="430"/>
                    <a:pt x="1297" y="430"/>
                    <a:pt x="1297" y="430"/>
                  </a:cubicBezTo>
                  <a:cubicBezTo>
                    <a:pt x="1233" y="406"/>
                    <a:pt x="1233" y="406"/>
                    <a:pt x="1233" y="406"/>
                  </a:cubicBezTo>
                  <a:cubicBezTo>
                    <a:pt x="1269" y="307"/>
                    <a:pt x="1269" y="307"/>
                    <a:pt x="1269" y="307"/>
                  </a:cubicBezTo>
                  <a:cubicBezTo>
                    <a:pt x="1278" y="282"/>
                    <a:pt x="1266" y="256"/>
                    <a:pt x="1242" y="247"/>
                  </a:cubicBezTo>
                  <a:cubicBezTo>
                    <a:pt x="1219" y="239"/>
                    <a:pt x="1193" y="251"/>
                    <a:pt x="1184" y="275"/>
                  </a:cubicBezTo>
                  <a:cubicBezTo>
                    <a:pt x="1147" y="375"/>
                    <a:pt x="1147" y="375"/>
                    <a:pt x="1147" y="375"/>
                  </a:cubicBezTo>
                  <a:cubicBezTo>
                    <a:pt x="1082" y="351"/>
                    <a:pt x="1082" y="351"/>
                    <a:pt x="1082" y="351"/>
                  </a:cubicBezTo>
                  <a:cubicBezTo>
                    <a:pt x="1017" y="328"/>
                    <a:pt x="1017" y="328"/>
                    <a:pt x="1017" y="328"/>
                  </a:cubicBezTo>
                  <a:cubicBezTo>
                    <a:pt x="1054" y="228"/>
                    <a:pt x="1054" y="228"/>
                    <a:pt x="1054" y="228"/>
                  </a:cubicBezTo>
                  <a:cubicBezTo>
                    <a:pt x="1063" y="204"/>
                    <a:pt x="1051" y="177"/>
                    <a:pt x="1027" y="169"/>
                  </a:cubicBezTo>
                  <a:cubicBezTo>
                    <a:pt x="1004" y="160"/>
                    <a:pt x="977" y="172"/>
                    <a:pt x="969" y="197"/>
                  </a:cubicBezTo>
                  <a:cubicBezTo>
                    <a:pt x="932" y="296"/>
                    <a:pt x="932" y="296"/>
                    <a:pt x="932" y="296"/>
                  </a:cubicBezTo>
                  <a:cubicBezTo>
                    <a:pt x="867" y="273"/>
                    <a:pt x="867" y="273"/>
                    <a:pt x="867" y="273"/>
                  </a:cubicBezTo>
                  <a:cubicBezTo>
                    <a:pt x="802" y="249"/>
                    <a:pt x="802" y="249"/>
                    <a:pt x="802" y="249"/>
                  </a:cubicBezTo>
                  <a:cubicBezTo>
                    <a:pt x="839" y="149"/>
                    <a:pt x="839" y="149"/>
                    <a:pt x="839" y="149"/>
                  </a:cubicBezTo>
                  <a:cubicBezTo>
                    <a:pt x="848" y="125"/>
                    <a:pt x="836" y="98"/>
                    <a:pt x="812" y="90"/>
                  </a:cubicBezTo>
                  <a:cubicBezTo>
                    <a:pt x="788" y="81"/>
                    <a:pt x="762" y="94"/>
                    <a:pt x="753" y="118"/>
                  </a:cubicBezTo>
                  <a:cubicBezTo>
                    <a:pt x="717" y="218"/>
                    <a:pt x="717" y="218"/>
                    <a:pt x="717" y="218"/>
                  </a:cubicBezTo>
                  <a:cubicBezTo>
                    <a:pt x="652" y="194"/>
                    <a:pt x="652" y="194"/>
                    <a:pt x="652" y="194"/>
                  </a:cubicBezTo>
                  <a:cubicBezTo>
                    <a:pt x="587" y="170"/>
                    <a:pt x="587" y="170"/>
                    <a:pt x="587" y="170"/>
                  </a:cubicBezTo>
                  <a:cubicBezTo>
                    <a:pt x="624" y="70"/>
                    <a:pt x="624" y="70"/>
                    <a:pt x="624" y="70"/>
                  </a:cubicBezTo>
                  <a:cubicBezTo>
                    <a:pt x="632" y="46"/>
                    <a:pt x="620" y="20"/>
                    <a:pt x="597" y="11"/>
                  </a:cubicBezTo>
                  <a:cubicBezTo>
                    <a:pt x="563" y="0"/>
                    <a:pt x="532" y="14"/>
                    <a:pt x="527" y="40"/>
                  </a:cubicBezTo>
                  <a:cubicBezTo>
                    <a:pt x="505" y="144"/>
                    <a:pt x="505" y="144"/>
                    <a:pt x="505" y="144"/>
                  </a:cubicBezTo>
                  <a:cubicBezTo>
                    <a:pt x="505" y="142"/>
                    <a:pt x="443" y="135"/>
                    <a:pt x="442" y="137"/>
                  </a:cubicBezTo>
                  <a:cubicBezTo>
                    <a:pt x="442" y="135"/>
                    <a:pt x="380" y="143"/>
                    <a:pt x="380" y="144"/>
                  </a:cubicBezTo>
                  <a:cubicBezTo>
                    <a:pt x="357" y="40"/>
                    <a:pt x="357" y="40"/>
                    <a:pt x="357" y="40"/>
                  </a:cubicBezTo>
                  <a:cubicBezTo>
                    <a:pt x="352" y="15"/>
                    <a:pt x="320" y="1"/>
                    <a:pt x="287" y="13"/>
                  </a:cubicBezTo>
                  <a:cubicBezTo>
                    <a:pt x="254" y="25"/>
                    <a:pt x="240" y="58"/>
                    <a:pt x="252" y="80"/>
                  </a:cubicBezTo>
                  <a:cubicBezTo>
                    <a:pt x="303" y="173"/>
                    <a:pt x="303" y="173"/>
                    <a:pt x="303" y="173"/>
                  </a:cubicBezTo>
                  <a:cubicBezTo>
                    <a:pt x="303" y="173"/>
                    <a:pt x="300" y="175"/>
                    <a:pt x="295" y="178"/>
                  </a:cubicBezTo>
                  <a:cubicBezTo>
                    <a:pt x="290" y="181"/>
                    <a:pt x="283" y="185"/>
                    <a:pt x="277" y="190"/>
                  </a:cubicBezTo>
                  <a:cubicBezTo>
                    <a:pt x="264" y="199"/>
                    <a:pt x="252" y="209"/>
                    <a:pt x="252" y="209"/>
                  </a:cubicBezTo>
                  <a:cubicBezTo>
                    <a:pt x="252" y="209"/>
                    <a:pt x="241" y="220"/>
                    <a:pt x="229" y="230"/>
                  </a:cubicBezTo>
                  <a:cubicBezTo>
                    <a:pt x="219" y="242"/>
                    <a:pt x="209" y="254"/>
                    <a:pt x="209" y="254"/>
                  </a:cubicBezTo>
                  <a:cubicBezTo>
                    <a:pt x="124" y="190"/>
                    <a:pt x="124" y="190"/>
                    <a:pt x="124" y="190"/>
                  </a:cubicBezTo>
                  <a:cubicBezTo>
                    <a:pt x="105" y="175"/>
                    <a:pt x="69" y="184"/>
                    <a:pt x="53" y="216"/>
                  </a:cubicBezTo>
                  <a:cubicBezTo>
                    <a:pt x="35" y="246"/>
                    <a:pt x="46" y="281"/>
                    <a:pt x="70" y="289"/>
                  </a:cubicBezTo>
                  <a:cubicBezTo>
                    <a:pt x="170" y="326"/>
                    <a:pt x="170" y="326"/>
                    <a:pt x="170" y="326"/>
                  </a:cubicBezTo>
                  <a:cubicBezTo>
                    <a:pt x="170" y="326"/>
                    <a:pt x="165" y="341"/>
                    <a:pt x="160" y="356"/>
                  </a:cubicBezTo>
                  <a:cubicBezTo>
                    <a:pt x="157" y="372"/>
                    <a:pt x="154" y="387"/>
                    <a:pt x="154" y="387"/>
                  </a:cubicBezTo>
                  <a:cubicBezTo>
                    <a:pt x="154" y="387"/>
                    <a:pt x="152" y="402"/>
                    <a:pt x="151" y="418"/>
                  </a:cubicBezTo>
                  <a:cubicBezTo>
                    <a:pt x="151" y="434"/>
                    <a:pt x="152" y="449"/>
                    <a:pt x="152" y="449"/>
                  </a:cubicBezTo>
                  <a:cubicBezTo>
                    <a:pt x="46" y="457"/>
                    <a:pt x="46" y="457"/>
                    <a:pt x="46" y="457"/>
                  </a:cubicBezTo>
                  <a:cubicBezTo>
                    <a:pt x="20" y="458"/>
                    <a:pt x="0" y="488"/>
                    <a:pt x="8" y="522"/>
                  </a:cubicBezTo>
                  <a:cubicBezTo>
                    <a:pt x="16" y="557"/>
                    <a:pt x="45" y="576"/>
                    <a:pt x="69" y="566"/>
                  </a:cubicBezTo>
                  <a:cubicBezTo>
                    <a:pt x="169" y="530"/>
                    <a:pt x="169" y="530"/>
                    <a:pt x="169" y="530"/>
                  </a:cubicBezTo>
                  <a:cubicBezTo>
                    <a:pt x="169" y="530"/>
                    <a:pt x="174" y="545"/>
                    <a:pt x="181" y="559"/>
                  </a:cubicBezTo>
                  <a:cubicBezTo>
                    <a:pt x="185" y="566"/>
                    <a:pt x="188" y="573"/>
                    <a:pt x="191" y="578"/>
                  </a:cubicBezTo>
                  <a:cubicBezTo>
                    <a:pt x="194" y="583"/>
                    <a:pt x="196" y="586"/>
                    <a:pt x="196" y="586"/>
                  </a:cubicBezTo>
                  <a:cubicBezTo>
                    <a:pt x="196" y="589"/>
                    <a:pt x="232" y="635"/>
                    <a:pt x="235" y="635"/>
                  </a:cubicBezTo>
                  <a:cubicBezTo>
                    <a:pt x="159" y="709"/>
                    <a:pt x="159" y="709"/>
                    <a:pt x="159" y="709"/>
                  </a:cubicBezTo>
                  <a:cubicBezTo>
                    <a:pt x="140" y="727"/>
                    <a:pt x="145" y="762"/>
                    <a:pt x="173" y="784"/>
                  </a:cubicBezTo>
                  <a:cubicBezTo>
                    <a:pt x="201" y="805"/>
                    <a:pt x="236" y="801"/>
                    <a:pt x="248" y="778"/>
                  </a:cubicBezTo>
                  <a:cubicBezTo>
                    <a:pt x="300" y="685"/>
                    <a:pt x="300" y="685"/>
                    <a:pt x="300" y="685"/>
                  </a:cubicBezTo>
                  <a:cubicBezTo>
                    <a:pt x="300" y="687"/>
                    <a:pt x="356" y="711"/>
                    <a:pt x="359" y="711"/>
                  </a:cubicBezTo>
                  <a:cubicBezTo>
                    <a:pt x="424" y="735"/>
                    <a:pt x="424" y="735"/>
                    <a:pt x="424" y="735"/>
                  </a:cubicBezTo>
                  <a:cubicBezTo>
                    <a:pt x="387" y="835"/>
                    <a:pt x="387" y="835"/>
                    <a:pt x="387" y="835"/>
                  </a:cubicBezTo>
                  <a:cubicBezTo>
                    <a:pt x="378" y="859"/>
                    <a:pt x="391" y="885"/>
                    <a:pt x="414" y="894"/>
                  </a:cubicBezTo>
                  <a:cubicBezTo>
                    <a:pt x="438" y="902"/>
                    <a:pt x="464" y="890"/>
                    <a:pt x="473" y="866"/>
                  </a:cubicBezTo>
                  <a:cubicBezTo>
                    <a:pt x="509" y="766"/>
                    <a:pt x="509" y="766"/>
                    <a:pt x="509" y="766"/>
                  </a:cubicBezTo>
                  <a:cubicBezTo>
                    <a:pt x="574" y="790"/>
                    <a:pt x="574" y="790"/>
                    <a:pt x="574" y="790"/>
                  </a:cubicBezTo>
                  <a:lnTo>
                    <a:pt x="639" y="813"/>
                  </a:lnTo>
                  <a:close/>
                </a:path>
              </a:pathLst>
            </a:custGeom>
            <a:solidFill>
              <a:srgbClr val="A279B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4724E9B4-A3D7-4361-BE14-3B490B5C4D67}"/>
                </a:ext>
              </a:extLst>
            </p:cNvPr>
            <p:cNvSpPr>
              <a:spLocks/>
            </p:cNvSpPr>
            <p:nvPr/>
          </p:nvSpPr>
          <p:spPr bwMode="auto">
            <a:xfrm rot="8530140">
              <a:off x="6256512" y="1954478"/>
              <a:ext cx="301880" cy="180113"/>
            </a:xfrm>
            <a:custGeom>
              <a:avLst/>
              <a:gdLst>
                <a:gd name="T0" fmla="*/ 1651 w 1798"/>
                <a:gd name="T1" fmla="*/ 482 h 1071"/>
                <a:gd name="T2" fmla="*/ 1645 w 1798"/>
                <a:gd name="T3" fmla="*/ 358 h 1071"/>
                <a:gd name="T4" fmla="*/ 1772 w 1798"/>
                <a:gd name="T5" fmla="*/ 258 h 1071"/>
                <a:gd name="T6" fmla="*/ 1612 w 1798"/>
                <a:gd name="T7" fmla="*/ 282 h 1071"/>
                <a:gd name="T8" fmla="*/ 1567 w 1798"/>
                <a:gd name="T9" fmla="*/ 226 h 1071"/>
                <a:gd name="T10" fmla="*/ 1526 w 1798"/>
                <a:gd name="T11" fmla="*/ 192 h 1071"/>
                <a:gd name="T12" fmla="*/ 1557 w 1798"/>
                <a:gd name="T13" fmla="*/ 35 h 1071"/>
                <a:gd name="T14" fmla="*/ 1452 w 1798"/>
                <a:gd name="T15" fmla="*/ 156 h 1071"/>
                <a:gd name="T16" fmla="*/ 1391 w 1798"/>
                <a:gd name="T17" fmla="*/ 143 h 1071"/>
                <a:gd name="T18" fmla="*/ 1328 w 1798"/>
                <a:gd name="T19" fmla="*/ 144 h 1071"/>
                <a:gd name="T20" fmla="*/ 1294 w 1798"/>
                <a:gd name="T21" fmla="*/ 8 h 1071"/>
                <a:gd name="T22" fmla="*/ 1255 w 1798"/>
                <a:gd name="T23" fmla="*/ 2 h 1071"/>
                <a:gd name="T24" fmla="*/ 1242 w 1798"/>
                <a:gd name="T25" fmla="*/ 161 h 1071"/>
                <a:gd name="T26" fmla="*/ 1106 w 1798"/>
                <a:gd name="T27" fmla="*/ 189 h 1071"/>
                <a:gd name="T28" fmla="*/ 1031 w 1798"/>
                <a:gd name="T29" fmla="*/ 48 h 1071"/>
                <a:gd name="T30" fmla="*/ 1017 w 1798"/>
                <a:gd name="T31" fmla="*/ 207 h 1071"/>
                <a:gd name="T32" fmla="*/ 882 w 1798"/>
                <a:gd name="T33" fmla="*/ 235 h 1071"/>
                <a:gd name="T34" fmla="*/ 806 w 1798"/>
                <a:gd name="T35" fmla="*/ 95 h 1071"/>
                <a:gd name="T36" fmla="*/ 793 w 1798"/>
                <a:gd name="T37" fmla="*/ 254 h 1071"/>
                <a:gd name="T38" fmla="*/ 657 w 1798"/>
                <a:gd name="T39" fmla="*/ 281 h 1071"/>
                <a:gd name="T40" fmla="*/ 582 w 1798"/>
                <a:gd name="T41" fmla="*/ 141 h 1071"/>
                <a:gd name="T42" fmla="*/ 568 w 1798"/>
                <a:gd name="T43" fmla="*/ 300 h 1071"/>
                <a:gd name="T44" fmla="*/ 433 w 1798"/>
                <a:gd name="T45" fmla="*/ 328 h 1071"/>
                <a:gd name="T46" fmla="*/ 358 w 1798"/>
                <a:gd name="T47" fmla="*/ 187 h 1071"/>
                <a:gd name="T48" fmla="*/ 349 w 1798"/>
                <a:gd name="T49" fmla="*/ 349 h 1071"/>
                <a:gd name="T50" fmla="*/ 244 w 1798"/>
                <a:gd name="T51" fmla="*/ 415 h 1071"/>
                <a:gd name="T52" fmla="*/ 95 w 1798"/>
                <a:gd name="T53" fmla="*/ 352 h 1071"/>
                <a:gd name="T54" fmla="*/ 194 w 1798"/>
                <a:gd name="T55" fmla="*/ 480 h 1071"/>
                <a:gd name="T56" fmla="*/ 180 w 1798"/>
                <a:gd name="T57" fmla="*/ 508 h 1071"/>
                <a:gd name="T58" fmla="*/ 161 w 1798"/>
                <a:gd name="T59" fmla="*/ 567 h 1071"/>
                <a:gd name="T60" fmla="*/ 50 w 1798"/>
                <a:gd name="T61" fmla="*/ 589 h 1071"/>
                <a:gd name="T62" fmla="*/ 56 w 1798"/>
                <a:gd name="T63" fmla="*/ 701 h 1071"/>
                <a:gd name="T64" fmla="*/ 168 w 1798"/>
                <a:gd name="T65" fmla="*/ 711 h 1071"/>
                <a:gd name="T66" fmla="*/ 193 w 1798"/>
                <a:gd name="T67" fmla="*/ 768 h 1071"/>
                <a:gd name="T68" fmla="*/ 124 w 1798"/>
                <a:gd name="T69" fmla="*/ 857 h 1071"/>
                <a:gd name="T70" fmla="*/ 201 w 1798"/>
                <a:gd name="T71" fmla="*/ 938 h 1071"/>
                <a:gd name="T72" fmla="*/ 293 w 1798"/>
                <a:gd name="T73" fmla="*/ 872 h 1071"/>
                <a:gd name="T74" fmla="*/ 320 w 1798"/>
                <a:gd name="T75" fmla="*/ 887 h 1071"/>
                <a:gd name="T76" fmla="*/ 354 w 1798"/>
                <a:gd name="T77" fmla="*/ 1012 h 1071"/>
                <a:gd name="T78" fmla="*/ 465 w 1798"/>
                <a:gd name="T79" fmla="*/ 1023 h 1071"/>
                <a:gd name="T80" fmla="*/ 524 w 1798"/>
                <a:gd name="T81" fmla="*/ 908 h 1071"/>
                <a:gd name="T82" fmla="*/ 613 w 1798"/>
                <a:gd name="T83" fmla="*/ 998 h 1071"/>
                <a:gd name="T84" fmla="*/ 702 w 1798"/>
                <a:gd name="T85" fmla="*/ 979 h 1071"/>
                <a:gd name="T86" fmla="*/ 748 w 1798"/>
                <a:gd name="T87" fmla="*/ 861 h 1071"/>
                <a:gd name="T88" fmla="*/ 838 w 1798"/>
                <a:gd name="T89" fmla="*/ 951 h 1071"/>
                <a:gd name="T90" fmla="*/ 927 w 1798"/>
                <a:gd name="T91" fmla="*/ 933 h 1071"/>
                <a:gd name="T92" fmla="*/ 973 w 1798"/>
                <a:gd name="T93" fmla="*/ 815 h 1071"/>
                <a:gd name="T94" fmla="*/ 1062 w 1798"/>
                <a:gd name="T95" fmla="*/ 905 h 1071"/>
                <a:gd name="T96" fmla="*/ 1151 w 1798"/>
                <a:gd name="T97" fmla="*/ 887 h 1071"/>
                <a:gd name="T98" fmla="*/ 1197 w 1798"/>
                <a:gd name="T99" fmla="*/ 768 h 1071"/>
                <a:gd name="T100" fmla="*/ 1287 w 1798"/>
                <a:gd name="T101" fmla="*/ 859 h 1071"/>
                <a:gd name="T102" fmla="*/ 1376 w 1798"/>
                <a:gd name="T103" fmla="*/ 840 h 1071"/>
                <a:gd name="T104" fmla="*/ 1422 w 1798"/>
                <a:gd name="T105" fmla="*/ 722 h 1071"/>
                <a:gd name="T106" fmla="*/ 1481 w 1798"/>
                <a:gd name="T107" fmla="*/ 703 h 1071"/>
                <a:gd name="T108" fmla="*/ 1599 w 1798"/>
                <a:gd name="T109" fmla="*/ 813 h 1071"/>
                <a:gd name="T110" fmla="*/ 1551 w 1798"/>
                <a:gd name="T111" fmla="*/ 659 h 1071"/>
                <a:gd name="T112" fmla="*/ 1594 w 1798"/>
                <a:gd name="T113" fmla="*/ 614 h 1071"/>
                <a:gd name="T114" fmla="*/ 1723 w 1798"/>
                <a:gd name="T115" fmla="*/ 606 h 1071"/>
                <a:gd name="T116" fmla="*/ 1756 w 1798"/>
                <a:gd name="T117" fmla="*/ 499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98" h="1071">
                  <a:moveTo>
                    <a:pt x="1756" y="499"/>
                  </a:moveTo>
                  <a:cubicBezTo>
                    <a:pt x="1651" y="482"/>
                    <a:pt x="1651" y="482"/>
                    <a:pt x="1651" y="482"/>
                  </a:cubicBezTo>
                  <a:cubicBezTo>
                    <a:pt x="1653" y="482"/>
                    <a:pt x="1657" y="419"/>
                    <a:pt x="1654" y="419"/>
                  </a:cubicBezTo>
                  <a:cubicBezTo>
                    <a:pt x="1657" y="419"/>
                    <a:pt x="1646" y="357"/>
                    <a:pt x="1645" y="358"/>
                  </a:cubicBezTo>
                  <a:cubicBezTo>
                    <a:pt x="1747" y="330"/>
                    <a:pt x="1747" y="330"/>
                    <a:pt x="1747" y="330"/>
                  </a:cubicBezTo>
                  <a:cubicBezTo>
                    <a:pt x="1773" y="323"/>
                    <a:pt x="1785" y="291"/>
                    <a:pt x="1772" y="258"/>
                  </a:cubicBezTo>
                  <a:cubicBezTo>
                    <a:pt x="1757" y="226"/>
                    <a:pt x="1724" y="212"/>
                    <a:pt x="1703" y="227"/>
                  </a:cubicBezTo>
                  <a:cubicBezTo>
                    <a:pt x="1612" y="282"/>
                    <a:pt x="1612" y="282"/>
                    <a:pt x="1612" y="282"/>
                  </a:cubicBezTo>
                  <a:cubicBezTo>
                    <a:pt x="1614" y="281"/>
                    <a:pt x="1575" y="232"/>
                    <a:pt x="1574" y="233"/>
                  </a:cubicBezTo>
                  <a:cubicBezTo>
                    <a:pt x="1574" y="233"/>
                    <a:pt x="1571" y="230"/>
                    <a:pt x="1567" y="226"/>
                  </a:cubicBezTo>
                  <a:cubicBezTo>
                    <a:pt x="1563" y="222"/>
                    <a:pt x="1557" y="217"/>
                    <a:pt x="1551" y="211"/>
                  </a:cubicBezTo>
                  <a:cubicBezTo>
                    <a:pt x="1539" y="201"/>
                    <a:pt x="1526" y="192"/>
                    <a:pt x="1526" y="192"/>
                  </a:cubicBezTo>
                  <a:cubicBezTo>
                    <a:pt x="1586" y="104"/>
                    <a:pt x="1586" y="104"/>
                    <a:pt x="1586" y="104"/>
                  </a:cubicBezTo>
                  <a:cubicBezTo>
                    <a:pt x="1601" y="83"/>
                    <a:pt x="1589" y="50"/>
                    <a:pt x="1557" y="35"/>
                  </a:cubicBezTo>
                  <a:cubicBezTo>
                    <a:pt x="1526" y="19"/>
                    <a:pt x="1492" y="31"/>
                    <a:pt x="1485" y="55"/>
                  </a:cubicBezTo>
                  <a:cubicBezTo>
                    <a:pt x="1452" y="156"/>
                    <a:pt x="1452" y="156"/>
                    <a:pt x="1452" y="156"/>
                  </a:cubicBezTo>
                  <a:cubicBezTo>
                    <a:pt x="1452" y="156"/>
                    <a:pt x="1437" y="152"/>
                    <a:pt x="1422" y="148"/>
                  </a:cubicBezTo>
                  <a:cubicBezTo>
                    <a:pt x="1406" y="146"/>
                    <a:pt x="1391" y="143"/>
                    <a:pt x="1391" y="143"/>
                  </a:cubicBezTo>
                  <a:cubicBezTo>
                    <a:pt x="1391" y="143"/>
                    <a:pt x="1375" y="143"/>
                    <a:pt x="1360" y="142"/>
                  </a:cubicBezTo>
                  <a:cubicBezTo>
                    <a:pt x="1344" y="143"/>
                    <a:pt x="1328" y="144"/>
                    <a:pt x="1328" y="144"/>
                  </a:cubicBezTo>
                  <a:cubicBezTo>
                    <a:pt x="1316" y="38"/>
                    <a:pt x="1316" y="38"/>
                    <a:pt x="1316" y="38"/>
                  </a:cubicBezTo>
                  <a:cubicBezTo>
                    <a:pt x="1315" y="26"/>
                    <a:pt x="1307" y="15"/>
                    <a:pt x="1294" y="8"/>
                  </a:cubicBezTo>
                  <a:cubicBezTo>
                    <a:pt x="1288" y="5"/>
                    <a:pt x="1281" y="3"/>
                    <a:pt x="1273" y="2"/>
                  </a:cubicBezTo>
                  <a:cubicBezTo>
                    <a:pt x="1267" y="1"/>
                    <a:pt x="1261" y="0"/>
                    <a:pt x="1255" y="2"/>
                  </a:cubicBezTo>
                  <a:cubicBezTo>
                    <a:pt x="1230" y="7"/>
                    <a:pt x="1215" y="31"/>
                    <a:pt x="1220" y="57"/>
                  </a:cubicBezTo>
                  <a:cubicBezTo>
                    <a:pt x="1242" y="161"/>
                    <a:pt x="1242" y="161"/>
                    <a:pt x="1242" y="161"/>
                  </a:cubicBezTo>
                  <a:cubicBezTo>
                    <a:pt x="1174" y="175"/>
                    <a:pt x="1174" y="175"/>
                    <a:pt x="1174" y="175"/>
                  </a:cubicBezTo>
                  <a:cubicBezTo>
                    <a:pt x="1106" y="189"/>
                    <a:pt x="1106" y="189"/>
                    <a:pt x="1106" y="189"/>
                  </a:cubicBezTo>
                  <a:cubicBezTo>
                    <a:pt x="1085" y="84"/>
                    <a:pt x="1085" y="84"/>
                    <a:pt x="1085" y="84"/>
                  </a:cubicBezTo>
                  <a:cubicBezTo>
                    <a:pt x="1080" y="59"/>
                    <a:pt x="1055" y="43"/>
                    <a:pt x="1031" y="48"/>
                  </a:cubicBezTo>
                  <a:cubicBezTo>
                    <a:pt x="1006" y="53"/>
                    <a:pt x="991" y="78"/>
                    <a:pt x="996" y="103"/>
                  </a:cubicBezTo>
                  <a:cubicBezTo>
                    <a:pt x="1017" y="207"/>
                    <a:pt x="1017" y="207"/>
                    <a:pt x="1017" y="207"/>
                  </a:cubicBezTo>
                  <a:cubicBezTo>
                    <a:pt x="950" y="221"/>
                    <a:pt x="950" y="221"/>
                    <a:pt x="950" y="221"/>
                  </a:cubicBezTo>
                  <a:cubicBezTo>
                    <a:pt x="882" y="235"/>
                    <a:pt x="882" y="235"/>
                    <a:pt x="882" y="235"/>
                  </a:cubicBezTo>
                  <a:cubicBezTo>
                    <a:pt x="860" y="131"/>
                    <a:pt x="860" y="131"/>
                    <a:pt x="860" y="131"/>
                  </a:cubicBezTo>
                  <a:cubicBezTo>
                    <a:pt x="855" y="106"/>
                    <a:pt x="831" y="89"/>
                    <a:pt x="806" y="95"/>
                  </a:cubicBezTo>
                  <a:cubicBezTo>
                    <a:pt x="782" y="100"/>
                    <a:pt x="766" y="124"/>
                    <a:pt x="771" y="149"/>
                  </a:cubicBezTo>
                  <a:cubicBezTo>
                    <a:pt x="793" y="254"/>
                    <a:pt x="793" y="254"/>
                    <a:pt x="793" y="254"/>
                  </a:cubicBezTo>
                  <a:cubicBezTo>
                    <a:pt x="725" y="267"/>
                    <a:pt x="725" y="267"/>
                    <a:pt x="725" y="267"/>
                  </a:cubicBezTo>
                  <a:cubicBezTo>
                    <a:pt x="657" y="281"/>
                    <a:pt x="657" y="281"/>
                    <a:pt x="657" y="281"/>
                  </a:cubicBezTo>
                  <a:cubicBezTo>
                    <a:pt x="636" y="177"/>
                    <a:pt x="636" y="177"/>
                    <a:pt x="636" y="177"/>
                  </a:cubicBezTo>
                  <a:cubicBezTo>
                    <a:pt x="631" y="152"/>
                    <a:pt x="607" y="136"/>
                    <a:pt x="582" y="141"/>
                  </a:cubicBezTo>
                  <a:cubicBezTo>
                    <a:pt x="557" y="146"/>
                    <a:pt x="542" y="171"/>
                    <a:pt x="547" y="196"/>
                  </a:cubicBezTo>
                  <a:cubicBezTo>
                    <a:pt x="568" y="300"/>
                    <a:pt x="568" y="300"/>
                    <a:pt x="568" y="300"/>
                  </a:cubicBezTo>
                  <a:cubicBezTo>
                    <a:pt x="501" y="314"/>
                    <a:pt x="501" y="314"/>
                    <a:pt x="501" y="314"/>
                  </a:cubicBezTo>
                  <a:cubicBezTo>
                    <a:pt x="433" y="328"/>
                    <a:pt x="433" y="328"/>
                    <a:pt x="433" y="328"/>
                  </a:cubicBezTo>
                  <a:cubicBezTo>
                    <a:pt x="411" y="224"/>
                    <a:pt x="411" y="224"/>
                    <a:pt x="411" y="224"/>
                  </a:cubicBezTo>
                  <a:cubicBezTo>
                    <a:pt x="406" y="199"/>
                    <a:pt x="382" y="182"/>
                    <a:pt x="358" y="187"/>
                  </a:cubicBezTo>
                  <a:cubicBezTo>
                    <a:pt x="323" y="195"/>
                    <a:pt x="304" y="224"/>
                    <a:pt x="313" y="248"/>
                  </a:cubicBezTo>
                  <a:cubicBezTo>
                    <a:pt x="349" y="349"/>
                    <a:pt x="349" y="349"/>
                    <a:pt x="349" y="349"/>
                  </a:cubicBezTo>
                  <a:cubicBezTo>
                    <a:pt x="348" y="347"/>
                    <a:pt x="292" y="374"/>
                    <a:pt x="293" y="376"/>
                  </a:cubicBezTo>
                  <a:cubicBezTo>
                    <a:pt x="291" y="374"/>
                    <a:pt x="243" y="413"/>
                    <a:pt x="244" y="415"/>
                  </a:cubicBezTo>
                  <a:cubicBezTo>
                    <a:pt x="169" y="338"/>
                    <a:pt x="169" y="338"/>
                    <a:pt x="169" y="338"/>
                  </a:cubicBezTo>
                  <a:cubicBezTo>
                    <a:pt x="152" y="319"/>
                    <a:pt x="117" y="324"/>
                    <a:pt x="95" y="352"/>
                  </a:cubicBezTo>
                  <a:cubicBezTo>
                    <a:pt x="74" y="380"/>
                    <a:pt x="79" y="415"/>
                    <a:pt x="101" y="427"/>
                  </a:cubicBezTo>
                  <a:cubicBezTo>
                    <a:pt x="194" y="480"/>
                    <a:pt x="194" y="480"/>
                    <a:pt x="194" y="480"/>
                  </a:cubicBezTo>
                  <a:cubicBezTo>
                    <a:pt x="194" y="480"/>
                    <a:pt x="192" y="483"/>
                    <a:pt x="189" y="488"/>
                  </a:cubicBezTo>
                  <a:cubicBezTo>
                    <a:pt x="186" y="494"/>
                    <a:pt x="183" y="501"/>
                    <a:pt x="180" y="508"/>
                  </a:cubicBezTo>
                  <a:cubicBezTo>
                    <a:pt x="173" y="522"/>
                    <a:pt x="168" y="537"/>
                    <a:pt x="168" y="537"/>
                  </a:cubicBezTo>
                  <a:cubicBezTo>
                    <a:pt x="168" y="537"/>
                    <a:pt x="165" y="552"/>
                    <a:pt x="161" y="567"/>
                  </a:cubicBezTo>
                  <a:cubicBezTo>
                    <a:pt x="159" y="583"/>
                    <a:pt x="156" y="599"/>
                    <a:pt x="156" y="599"/>
                  </a:cubicBezTo>
                  <a:cubicBezTo>
                    <a:pt x="50" y="589"/>
                    <a:pt x="50" y="589"/>
                    <a:pt x="50" y="589"/>
                  </a:cubicBezTo>
                  <a:cubicBezTo>
                    <a:pt x="25" y="586"/>
                    <a:pt x="0" y="612"/>
                    <a:pt x="3" y="648"/>
                  </a:cubicBezTo>
                  <a:cubicBezTo>
                    <a:pt x="4" y="683"/>
                    <a:pt x="32" y="707"/>
                    <a:pt x="56" y="701"/>
                  </a:cubicBezTo>
                  <a:cubicBezTo>
                    <a:pt x="161" y="680"/>
                    <a:pt x="161" y="680"/>
                    <a:pt x="161" y="680"/>
                  </a:cubicBezTo>
                  <a:cubicBezTo>
                    <a:pt x="161" y="680"/>
                    <a:pt x="164" y="696"/>
                    <a:pt x="168" y="711"/>
                  </a:cubicBezTo>
                  <a:cubicBezTo>
                    <a:pt x="174" y="726"/>
                    <a:pt x="179" y="740"/>
                    <a:pt x="179" y="740"/>
                  </a:cubicBezTo>
                  <a:cubicBezTo>
                    <a:pt x="179" y="740"/>
                    <a:pt x="186" y="754"/>
                    <a:pt x="193" y="768"/>
                  </a:cubicBezTo>
                  <a:cubicBezTo>
                    <a:pt x="201" y="781"/>
                    <a:pt x="210" y="794"/>
                    <a:pt x="210" y="794"/>
                  </a:cubicBezTo>
                  <a:cubicBezTo>
                    <a:pt x="124" y="857"/>
                    <a:pt x="124" y="857"/>
                    <a:pt x="124" y="857"/>
                  </a:cubicBezTo>
                  <a:cubicBezTo>
                    <a:pt x="103" y="871"/>
                    <a:pt x="102" y="907"/>
                    <a:pt x="126" y="932"/>
                  </a:cubicBezTo>
                  <a:cubicBezTo>
                    <a:pt x="151" y="957"/>
                    <a:pt x="186" y="958"/>
                    <a:pt x="201" y="938"/>
                  </a:cubicBezTo>
                  <a:cubicBezTo>
                    <a:pt x="267" y="854"/>
                    <a:pt x="267" y="854"/>
                    <a:pt x="267" y="854"/>
                  </a:cubicBezTo>
                  <a:cubicBezTo>
                    <a:pt x="267" y="854"/>
                    <a:pt x="279" y="864"/>
                    <a:pt x="293" y="872"/>
                  </a:cubicBezTo>
                  <a:cubicBezTo>
                    <a:pt x="299" y="876"/>
                    <a:pt x="306" y="880"/>
                    <a:pt x="311" y="883"/>
                  </a:cubicBezTo>
                  <a:cubicBezTo>
                    <a:pt x="317" y="885"/>
                    <a:pt x="320" y="887"/>
                    <a:pt x="320" y="887"/>
                  </a:cubicBezTo>
                  <a:cubicBezTo>
                    <a:pt x="320" y="889"/>
                    <a:pt x="378" y="910"/>
                    <a:pt x="379" y="908"/>
                  </a:cubicBezTo>
                  <a:cubicBezTo>
                    <a:pt x="354" y="1012"/>
                    <a:pt x="354" y="1012"/>
                    <a:pt x="354" y="1012"/>
                  </a:cubicBezTo>
                  <a:cubicBezTo>
                    <a:pt x="347" y="1037"/>
                    <a:pt x="369" y="1064"/>
                    <a:pt x="404" y="1068"/>
                  </a:cubicBezTo>
                  <a:cubicBezTo>
                    <a:pt x="440" y="1071"/>
                    <a:pt x="467" y="1049"/>
                    <a:pt x="465" y="1023"/>
                  </a:cubicBezTo>
                  <a:cubicBezTo>
                    <a:pt x="461" y="917"/>
                    <a:pt x="461" y="917"/>
                    <a:pt x="461" y="917"/>
                  </a:cubicBezTo>
                  <a:cubicBezTo>
                    <a:pt x="461" y="918"/>
                    <a:pt x="523" y="909"/>
                    <a:pt x="524" y="908"/>
                  </a:cubicBezTo>
                  <a:cubicBezTo>
                    <a:pt x="592" y="893"/>
                    <a:pt x="592" y="893"/>
                    <a:pt x="592" y="893"/>
                  </a:cubicBezTo>
                  <a:cubicBezTo>
                    <a:pt x="613" y="998"/>
                    <a:pt x="613" y="998"/>
                    <a:pt x="613" y="998"/>
                  </a:cubicBezTo>
                  <a:cubicBezTo>
                    <a:pt x="618" y="1023"/>
                    <a:pt x="643" y="1039"/>
                    <a:pt x="667" y="1034"/>
                  </a:cubicBezTo>
                  <a:cubicBezTo>
                    <a:pt x="692" y="1029"/>
                    <a:pt x="707" y="1004"/>
                    <a:pt x="702" y="979"/>
                  </a:cubicBezTo>
                  <a:cubicBezTo>
                    <a:pt x="681" y="875"/>
                    <a:pt x="681" y="875"/>
                    <a:pt x="681" y="875"/>
                  </a:cubicBezTo>
                  <a:cubicBezTo>
                    <a:pt x="748" y="861"/>
                    <a:pt x="748" y="861"/>
                    <a:pt x="748" y="861"/>
                  </a:cubicBezTo>
                  <a:cubicBezTo>
                    <a:pt x="816" y="847"/>
                    <a:pt x="816" y="847"/>
                    <a:pt x="816" y="847"/>
                  </a:cubicBezTo>
                  <a:cubicBezTo>
                    <a:pt x="838" y="951"/>
                    <a:pt x="838" y="951"/>
                    <a:pt x="838" y="951"/>
                  </a:cubicBezTo>
                  <a:cubicBezTo>
                    <a:pt x="843" y="976"/>
                    <a:pt x="867" y="993"/>
                    <a:pt x="891" y="988"/>
                  </a:cubicBezTo>
                  <a:cubicBezTo>
                    <a:pt x="916" y="982"/>
                    <a:pt x="932" y="958"/>
                    <a:pt x="927" y="933"/>
                  </a:cubicBezTo>
                  <a:cubicBezTo>
                    <a:pt x="905" y="829"/>
                    <a:pt x="905" y="829"/>
                    <a:pt x="905" y="829"/>
                  </a:cubicBezTo>
                  <a:cubicBezTo>
                    <a:pt x="973" y="815"/>
                    <a:pt x="973" y="815"/>
                    <a:pt x="973" y="815"/>
                  </a:cubicBezTo>
                  <a:cubicBezTo>
                    <a:pt x="1041" y="801"/>
                    <a:pt x="1041" y="801"/>
                    <a:pt x="1041" y="801"/>
                  </a:cubicBezTo>
                  <a:cubicBezTo>
                    <a:pt x="1062" y="905"/>
                    <a:pt x="1062" y="905"/>
                    <a:pt x="1062" y="905"/>
                  </a:cubicBezTo>
                  <a:cubicBezTo>
                    <a:pt x="1067" y="930"/>
                    <a:pt x="1091" y="946"/>
                    <a:pt x="1116" y="941"/>
                  </a:cubicBezTo>
                  <a:cubicBezTo>
                    <a:pt x="1141" y="936"/>
                    <a:pt x="1156" y="912"/>
                    <a:pt x="1151" y="887"/>
                  </a:cubicBezTo>
                  <a:cubicBezTo>
                    <a:pt x="1130" y="782"/>
                    <a:pt x="1130" y="782"/>
                    <a:pt x="1130" y="782"/>
                  </a:cubicBezTo>
                  <a:cubicBezTo>
                    <a:pt x="1197" y="768"/>
                    <a:pt x="1197" y="768"/>
                    <a:pt x="1197" y="768"/>
                  </a:cubicBezTo>
                  <a:cubicBezTo>
                    <a:pt x="1265" y="754"/>
                    <a:pt x="1265" y="754"/>
                    <a:pt x="1265" y="754"/>
                  </a:cubicBezTo>
                  <a:cubicBezTo>
                    <a:pt x="1287" y="859"/>
                    <a:pt x="1287" y="859"/>
                    <a:pt x="1287" y="859"/>
                  </a:cubicBezTo>
                  <a:cubicBezTo>
                    <a:pt x="1292" y="884"/>
                    <a:pt x="1316" y="900"/>
                    <a:pt x="1340" y="895"/>
                  </a:cubicBezTo>
                  <a:cubicBezTo>
                    <a:pt x="1365" y="890"/>
                    <a:pt x="1381" y="865"/>
                    <a:pt x="1376" y="840"/>
                  </a:cubicBezTo>
                  <a:cubicBezTo>
                    <a:pt x="1354" y="736"/>
                    <a:pt x="1354" y="736"/>
                    <a:pt x="1354" y="736"/>
                  </a:cubicBezTo>
                  <a:cubicBezTo>
                    <a:pt x="1422" y="722"/>
                    <a:pt x="1422" y="722"/>
                    <a:pt x="1422" y="722"/>
                  </a:cubicBezTo>
                  <a:cubicBezTo>
                    <a:pt x="1422" y="722"/>
                    <a:pt x="1437" y="718"/>
                    <a:pt x="1452" y="714"/>
                  </a:cubicBezTo>
                  <a:cubicBezTo>
                    <a:pt x="1467" y="708"/>
                    <a:pt x="1481" y="703"/>
                    <a:pt x="1481" y="703"/>
                  </a:cubicBezTo>
                  <a:cubicBezTo>
                    <a:pt x="1525" y="800"/>
                    <a:pt x="1525" y="800"/>
                    <a:pt x="1525" y="800"/>
                  </a:cubicBezTo>
                  <a:cubicBezTo>
                    <a:pt x="1534" y="823"/>
                    <a:pt x="1569" y="832"/>
                    <a:pt x="1599" y="813"/>
                  </a:cubicBezTo>
                  <a:cubicBezTo>
                    <a:pt x="1629" y="794"/>
                    <a:pt x="1636" y="759"/>
                    <a:pt x="1620" y="740"/>
                  </a:cubicBezTo>
                  <a:cubicBezTo>
                    <a:pt x="1551" y="659"/>
                    <a:pt x="1551" y="659"/>
                    <a:pt x="1551" y="659"/>
                  </a:cubicBezTo>
                  <a:cubicBezTo>
                    <a:pt x="1551" y="659"/>
                    <a:pt x="1562" y="648"/>
                    <a:pt x="1573" y="637"/>
                  </a:cubicBezTo>
                  <a:cubicBezTo>
                    <a:pt x="1584" y="626"/>
                    <a:pt x="1594" y="614"/>
                    <a:pt x="1594" y="614"/>
                  </a:cubicBezTo>
                  <a:cubicBezTo>
                    <a:pt x="1595" y="614"/>
                    <a:pt x="1629" y="561"/>
                    <a:pt x="1626" y="560"/>
                  </a:cubicBezTo>
                  <a:cubicBezTo>
                    <a:pt x="1723" y="606"/>
                    <a:pt x="1723" y="606"/>
                    <a:pt x="1723" y="606"/>
                  </a:cubicBezTo>
                  <a:cubicBezTo>
                    <a:pt x="1745" y="618"/>
                    <a:pt x="1777" y="601"/>
                    <a:pt x="1787" y="568"/>
                  </a:cubicBezTo>
                  <a:cubicBezTo>
                    <a:pt x="1798" y="534"/>
                    <a:pt x="1782" y="503"/>
                    <a:pt x="1756" y="499"/>
                  </a:cubicBezTo>
                  <a:close/>
                </a:path>
              </a:pathLst>
            </a:custGeom>
            <a:solidFill>
              <a:srgbClr val="A279B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70" name="Group 9">
              <a:extLst>
                <a:ext uri="{FF2B5EF4-FFF2-40B4-BE49-F238E27FC236}">
                  <a16:creationId xmlns:a16="http://schemas.microsoft.com/office/drawing/2014/main" id="{E743AF44-19AE-4C11-AB30-E78CECECE27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388245" y="1959745"/>
              <a:ext cx="277813" cy="276225"/>
              <a:chOff x="3358" y="1300"/>
              <a:chExt cx="175" cy="174"/>
            </a:xfrm>
            <a:solidFill>
              <a:srgbClr val="A279B3"/>
            </a:solidFill>
          </p:grpSpPr>
          <p:sp>
            <p:nvSpPr>
              <p:cNvPr id="72" name="Freeform 10">
                <a:extLst>
                  <a:ext uri="{FF2B5EF4-FFF2-40B4-BE49-F238E27FC236}">
                    <a16:creationId xmlns:a16="http://schemas.microsoft.com/office/drawing/2014/main" id="{F27BF70F-A370-412D-93C2-C73D4926FD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1" y="1444"/>
                <a:ext cx="7" cy="28"/>
              </a:xfrm>
              <a:custGeom>
                <a:avLst/>
                <a:gdLst>
                  <a:gd name="T0" fmla="*/ 55 w 111"/>
                  <a:gd name="T1" fmla="*/ 440 h 440"/>
                  <a:gd name="T2" fmla="*/ 0 w 111"/>
                  <a:gd name="T3" fmla="*/ 385 h 440"/>
                  <a:gd name="T4" fmla="*/ 0 w 111"/>
                  <a:gd name="T5" fmla="*/ 55 h 440"/>
                  <a:gd name="T6" fmla="*/ 55 w 111"/>
                  <a:gd name="T7" fmla="*/ 0 h 440"/>
                  <a:gd name="T8" fmla="*/ 111 w 111"/>
                  <a:gd name="T9" fmla="*/ 55 h 440"/>
                  <a:gd name="T10" fmla="*/ 111 w 111"/>
                  <a:gd name="T11" fmla="*/ 385 h 440"/>
                  <a:gd name="T12" fmla="*/ 55 w 111"/>
                  <a:gd name="T13" fmla="*/ 4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440">
                    <a:moveTo>
                      <a:pt x="55" y="440"/>
                    </a:moveTo>
                    <a:cubicBezTo>
                      <a:pt x="25" y="440"/>
                      <a:pt x="0" y="415"/>
                      <a:pt x="0" y="38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25"/>
                      <a:pt x="25" y="0"/>
                      <a:pt x="55" y="0"/>
                    </a:cubicBezTo>
                    <a:cubicBezTo>
                      <a:pt x="86" y="0"/>
                      <a:pt x="111" y="25"/>
                      <a:pt x="111" y="55"/>
                    </a:cubicBezTo>
                    <a:cubicBezTo>
                      <a:pt x="111" y="385"/>
                      <a:pt x="111" y="385"/>
                      <a:pt x="111" y="385"/>
                    </a:cubicBezTo>
                    <a:cubicBezTo>
                      <a:pt x="111" y="415"/>
                      <a:pt x="86" y="440"/>
                      <a:pt x="55" y="4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3" name="Freeform 11">
                <a:extLst>
                  <a:ext uri="{FF2B5EF4-FFF2-40B4-BE49-F238E27FC236}">
                    <a16:creationId xmlns:a16="http://schemas.microsoft.com/office/drawing/2014/main" id="{76AF614E-9473-439D-93DF-EF8E90A3C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1" y="1300"/>
                <a:ext cx="7" cy="26"/>
              </a:xfrm>
              <a:custGeom>
                <a:avLst/>
                <a:gdLst>
                  <a:gd name="T0" fmla="*/ 55 w 111"/>
                  <a:gd name="T1" fmla="*/ 399 h 399"/>
                  <a:gd name="T2" fmla="*/ 0 w 111"/>
                  <a:gd name="T3" fmla="*/ 344 h 399"/>
                  <a:gd name="T4" fmla="*/ 0 w 111"/>
                  <a:gd name="T5" fmla="*/ 55 h 399"/>
                  <a:gd name="T6" fmla="*/ 55 w 111"/>
                  <a:gd name="T7" fmla="*/ 0 h 399"/>
                  <a:gd name="T8" fmla="*/ 111 w 111"/>
                  <a:gd name="T9" fmla="*/ 55 h 399"/>
                  <a:gd name="T10" fmla="*/ 111 w 111"/>
                  <a:gd name="T11" fmla="*/ 344 h 399"/>
                  <a:gd name="T12" fmla="*/ 55 w 111"/>
                  <a:gd name="T13" fmla="*/ 39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399">
                    <a:moveTo>
                      <a:pt x="55" y="399"/>
                    </a:moveTo>
                    <a:cubicBezTo>
                      <a:pt x="25" y="399"/>
                      <a:pt x="0" y="374"/>
                      <a:pt x="0" y="344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25"/>
                      <a:pt x="25" y="0"/>
                      <a:pt x="55" y="0"/>
                    </a:cubicBezTo>
                    <a:cubicBezTo>
                      <a:pt x="86" y="0"/>
                      <a:pt x="111" y="25"/>
                      <a:pt x="111" y="55"/>
                    </a:cubicBezTo>
                    <a:cubicBezTo>
                      <a:pt x="111" y="344"/>
                      <a:pt x="111" y="344"/>
                      <a:pt x="111" y="344"/>
                    </a:cubicBezTo>
                    <a:cubicBezTo>
                      <a:pt x="111" y="374"/>
                      <a:pt x="86" y="399"/>
                      <a:pt x="55" y="3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4" name="Freeform 12">
                <a:extLst>
                  <a:ext uri="{FF2B5EF4-FFF2-40B4-BE49-F238E27FC236}">
                    <a16:creationId xmlns:a16="http://schemas.microsoft.com/office/drawing/2014/main" id="{377CEB79-6BB8-458A-97B0-2E864F2EF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1435"/>
                <a:ext cx="25" cy="24"/>
              </a:xfrm>
              <a:custGeom>
                <a:avLst/>
                <a:gdLst>
                  <a:gd name="T0" fmla="*/ 61 w 383"/>
                  <a:gd name="T1" fmla="*/ 377 h 377"/>
                  <a:gd name="T2" fmla="*/ 22 w 383"/>
                  <a:gd name="T3" fmla="*/ 361 h 377"/>
                  <a:gd name="T4" fmla="*/ 22 w 383"/>
                  <a:gd name="T5" fmla="*/ 283 h 377"/>
                  <a:gd name="T6" fmla="*/ 283 w 383"/>
                  <a:gd name="T7" fmla="*/ 22 h 377"/>
                  <a:gd name="T8" fmla="*/ 361 w 383"/>
                  <a:gd name="T9" fmla="*/ 22 h 377"/>
                  <a:gd name="T10" fmla="*/ 361 w 383"/>
                  <a:gd name="T11" fmla="*/ 100 h 377"/>
                  <a:gd name="T12" fmla="*/ 100 w 383"/>
                  <a:gd name="T13" fmla="*/ 361 h 377"/>
                  <a:gd name="T14" fmla="*/ 61 w 383"/>
                  <a:gd name="T15" fmla="*/ 377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3" h="377">
                    <a:moveTo>
                      <a:pt x="61" y="377"/>
                    </a:moveTo>
                    <a:cubicBezTo>
                      <a:pt x="47" y="377"/>
                      <a:pt x="33" y="372"/>
                      <a:pt x="22" y="361"/>
                    </a:cubicBezTo>
                    <a:cubicBezTo>
                      <a:pt x="0" y="339"/>
                      <a:pt x="0" y="304"/>
                      <a:pt x="22" y="283"/>
                    </a:cubicBezTo>
                    <a:cubicBezTo>
                      <a:pt x="283" y="22"/>
                      <a:pt x="283" y="22"/>
                      <a:pt x="283" y="22"/>
                    </a:cubicBezTo>
                    <a:cubicBezTo>
                      <a:pt x="305" y="0"/>
                      <a:pt x="340" y="0"/>
                      <a:pt x="361" y="22"/>
                    </a:cubicBezTo>
                    <a:cubicBezTo>
                      <a:pt x="383" y="44"/>
                      <a:pt x="383" y="79"/>
                      <a:pt x="361" y="100"/>
                    </a:cubicBezTo>
                    <a:cubicBezTo>
                      <a:pt x="100" y="361"/>
                      <a:pt x="100" y="361"/>
                      <a:pt x="100" y="361"/>
                    </a:cubicBezTo>
                    <a:cubicBezTo>
                      <a:pt x="90" y="372"/>
                      <a:pt x="75" y="377"/>
                      <a:pt x="61" y="3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5" name="Freeform 13">
                <a:extLst>
                  <a:ext uri="{FF2B5EF4-FFF2-40B4-BE49-F238E27FC236}">
                    <a16:creationId xmlns:a16="http://schemas.microsoft.com/office/drawing/2014/main" id="{E748BB5C-4E6D-4CC0-A3DD-5FDC518CB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" y="1313"/>
                <a:ext cx="42" cy="42"/>
              </a:xfrm>
              <a:custGeom>
                <a:avLst/>
                <a:gdLst>
                  <a:gd name="T0" fmla="*/ 61 w 650"/>
                  <a:gd name="T1" fmla="*/ 644 h 644"/>
                  <a:gd name="T2" fmla="*/ 22 w 650"/>
                  <a:gd name="T3" fmla="*/ 628 h 644"/>
                  <a:gd name="T4" fmla="*/ 22 w 650"/>
                  <a:gd name="T5" fmla="*/ 550 h 644"/>
                  <a:gd name="T6" fmla="*/ 550 w 650"/>
                  <a:gd name="T7" fmla="*/ 22 h 644"/>
                  <a:gd name="T8" fmla="*/ 628 w 650"/>
                  <a:gd name="T9" fmla="*/ 22 h 644"/>
                  <a:gd name="T10" fmla="*/ 628 w 650"/>
                  <a:gd name="T11" fmla="*/ 100 h 644"/>
                  <a:gd name="T12" fmla="*/ 100 w 650"/>
                  <a:gd name="T13" fmla="*/ 628 h 644"/>
                  <a:gd name="T14" fmla="*/ 61 w 650"/>
                  <a:gd name="T15" fmla="*/ 644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0" h="644">
                    <a:moveTo>
                      <a:pt x="61" y="644"/>
                    </a:moveTo>
                    <a:cubicBezTo>
                      <a:pt x="47" y="644"/>
                      <a:pt x="33" y="639"/>
                      <a:pt x="22" y="628"/>
                    </a:cubicBezTo>
                    <a:cubicBezTo>
                      <a:pt x="0" y="606"/>
                      <a:pt x="0" y="571"/>
                      <a:pt x="22" y="550"/>
                    </a:cubicBezTo>
                    <a:cubicBezTo>
                      <a:pt x="550" y="22"/>
                      <a:pt x="550" y="22"/>
                      <a:pt x="550" y="22"/>
                    </a:cubicBezTo>
                    <a:cubicBezTo>
                      <a:pt x="572" y="0"/>
                      <a:pt x="607" y="0"/>
                      <a:pt x="628" y="22"/>
                    </a:cubicBezTo>
                    <a:cubicBezTo>
                      <a:pt x="650" y="44"/>
                      <a:pt x="650" y="79"/>
                      <a:pt x="628" y="100"/>
                    </a:cubicBezTo>
                    <a:cubicBezTo>
                      <a:pt x="100" y="628"/>
                      <a:pt x="100" y="628"/>
                      <a:pt x="100" y="628"/>
                    </a:cubicBezTo>
                    <a:cubicBezTo>
                      <a:pt x="90" y="639"/>
                      <a:pt x="75" y="644"/>
                      <a:pt x="61" y="6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6" name="Freeform 14">
                <a:extLst>
                  <a:ext uri="{FF2B5EF4-FFF2-40B4-BE49-F238E27FC236}">
                    <a16:creationId xmlns:a16="http://schemas.microsoft.com/office/drawing/2014/main" id="{B824C826-A486-4E47-8B8B-4B9D470B5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8" y="1383"/>
                <a:ext cx="32" cy="7"/>
              </a:xfrm>
              <a:custGeom>
                <a:avLst/>
                <a:gdLst>
                  <a:gd name="T0" fmla="*/ 443 w 498"/>
                  <a:gd name="T1" fmla="*/ 110 h 110"/>
                  <a:gd name="T2" fmla="*/ 55 w 498"/>
                  <a:gd name="T3" fmla="*/ 110 h 110"/>
                  <a:gd name="T4" fmla="*/ 0 w 498"/>
                  <a:gd name="T5" fmla="*/ 55 h 110"/>
                  <a:gd name="T6" fmla="*/ 55 w 498"/>
                  <a:gd name="T7" fmla="*/ 0 h 110"/>
                  <a:gd name="T8" fmla="*/ 443 w 498"/>
                  <a:gd name="T9" fmla="*/ 0 h 110"/>
                  <a:gd name="T10" fmla="*/ 498 w 498"/>
                  <a:gd name="T11" fmla="*/ 55 h 110"/>
                  <a:gd name="T12" fmla="*/ 443 w 498"/>
                  <a:gd name="T13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110">
                    <a:moveTo>
                      <a:pt x="443" y="110"/>
                    </a:moveTo>
                    <a:cubicBezTo>
                      <a:pt x="55" y="110"/>
                      <a:pt x="55" y="110"/>
                      <a:pt x="55" y="110"/>
                    </a:cubicBezTo>
                    <a:cubicBezTo>
                      <a:pt x="25" y="110"/>
                      <a:pt x="0" y="86"/>
                      <a:pt x="0" y="55"/>
                    </a:cubicBezTo>
                    <a:cubicBezTo>
                      <a:pt x="0" y="24"/>
                      <a:pt x="25" y="0"/>
                      <a:pt x="55" y="0"/>
                    </a:cubicBezTo>
                    <a:cubicBezTo>
                      <a:pt x="443" y="0"/>
                      <a:pt x="443" y="0"/>
                      <a:pt x="443" y="0"/>
                    </a:cubicBezTo>
                    <a:cubicBezTo>
                      <a:pt x="474" y="0"/>
                      <a:pt x="498" y="24"/>
                      <a:pt x="498" y="55"/>
                    </a:cubicBezTo>
                    <a:cubicBezTo>
                      <a:pt x="498" y="86"/>
                      <a:pt x="474" y="110"/>
                      <a:pt x="443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7" name="Freeform 15">
                <a:extLst>
                  <a:ext uri="{FF2B5EF4-FFF2-40B4-BE49-F238E27FC236}">
                    <a16:creationId xmlns:a16="http://schemas.microsoft.com/office/drawing/2014/main" id="{48F5E9FF-5B0C-4E05-93F3-901B756D4E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1383"/>
                <a:ext cx="25" cy="7"/>
              </a:xfrm>
              <a:custGeom>
                <a:avLst/>
                <a:gdLst>
                  <a:gd name="T0" fmla="*/ 333 w 388"/>
                  <a:gd name="T1" fmla="*/ 110 h 110"/>
                  <a:gd name="T2" fmla="*/ 56 w 388"/>
                  <a:gd name="T3" fmla="*/ 110 h 110"/>
                  <a:gd name="T4" fmla="*/ 0 w 388"/>
                  <a:gd name="T5" fmla="*/ 55 h 110"/>
                  <a:gd name="T6" fmla="*/ 56 w 388"/>
                  <a:gd name="T7" fmla="*/ 0 h 110"/>
                  <a:gd name="T8" fmla="*/ 333 w 388"/>
                  <a:gd name="T9" fmla="*/ 0 h 110"/>
                  <a:gd name="T10" fmla="*/ 388 w 388"/>
                  <a:gd name="T11" fmla="*/ 55 h 110"/>
                  <a:gd name="T12" fmla="*/ 333 w 388"/>
                  <a:gd name="T13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8" h="110">
                    <a:moveTo>
                      <a:pt x="333" y="110"/>
                    </a:moveTo>
                    <a:cubicBezTo>
                      <a:pt x="56" y="110"/>
                      <a:pt x="56" y="110"/>
                      <a:pt x="56" y="110"/>
                    </a:cubicBezTo>
                    <a:cubicBezTo>
                      <a:pt x="25" y="110"/>
                      <a:pt x="0" y="86"/>
                      <a:pt x="0" y="55"/>
                    </a:cubicBezTo>
                    <a:cubicBezTo>
                      <a:pt x="0" y="24"/>
                      <a:pt x="25" y="0"/>
                      <a:pt x="56" y="0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364" y="0"/>
                      <a:pt x="388" y="24"/>
                      <a:pt x="388" y="55"/>
                    </a:cubicBezTo>
                    <a:cubicBezTo>
                      <a:pt x="388" y="86"/>
                      <a:pt x="364" y="110"/>
                      <a:pt x="333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8" name="Freeform 16">
                <a:extLst>
                  <a:ext uri="{FF2B5EF4-FFF2-40B4-BE49-F238E27FC236}">
                    <a16:creationId xmlns:a16="http://schemas.microsoft.com/office/drawing/2014/main" id="{7C954C69-191E-47AD-B5A5-63E57613CB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2" y="1315"/>
                <a:ext cx="24" cy="22"/>
              </a:xfrm>
              <a:custGeom>
                <a:avLst/>
                <a:gdLst>
                  <a:gd name="T0" fmla="*/ 298 w 358"/>
                  <a:gd name="T1" fmla="*/ 353 h 353"/>
                  <a:gd name="T2" fmla="*/ 258 w 358"/>
                  <a:gd name="T3" fmla="*/ 337 h 353"/>
                  <a:gd name="T4" fmla="*/ 21 w 358"/>
                  <a:gd name="T5" fmla="*/ 99 h 353"/>
                  <a:gd name="T6" fmla="*/ 21 w 358"/>
                  <a:gd name="T7" fmla="*/ 21 h 353"/>
                  <a:gd name="T8" fmla="*/ 100 w 358"/>
                  <a:gd name="T9" fmla="*/ 21 h 353"/>
                  <a:gd name="T10" fmla="*/ 337 w 358"/>
                  <a:gd name="T11" fmla="*/ 258 h 353"/>
                  <a:gd name="T12" fmla="*/ 337 w 358"/>
                  <a:gd name="T13" fmla="*/ 337 h 353"/>
                  <a:gd name="T14" fmla="*/ 298 w 358"/>
                  <a:gd name="T15" fmla="*/ 353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8" h="353">
                    <a:moveTo>
                      <a:pt x="298" y="353"/>
                    </a:moveTo>
                    <a:cubicBezTo>
                      <a:pt x="283" y="353"/>
                      <a:pt x="269" y="347"/>
                      <a:pt x="258" y="337"/>
                    </a:cubicBezTo>
                    <a:cubicBezTo>
                      <a:pt x="21" y="99"/>
                      <a:pt x="21" y="99"/>
                      <a:pt x="21" y="99"/>
                    </a:cubicBezTo>
                    <a:cubicBezTo>
                      <a:pt x="0" y="78"/>
                      <a:pt x="0" y="43"/>
                      <a:pt x="21" y="21"/>
                    </a:cubicBezTo>
                    <a:cubicBezTo>
                      <a:pt x="43" y="0"/>
                      <a:pt x="78" y="0"/>
                      <a:pt x="100" y="21"/>
                    </a:cubicBezTo>
                    <a:cubicBezTo>
                      <a:pt x="337" y="258"/>
                      <a:pt x="337" y="258"/>
                      <a:pt x="337" y="258"/>
                    </a:cubicBezTo>
                    <a:cubicBezTo>
                      <a:pt x="358" y="280"/>
                      <a:pt x="358" y="315"/>
                      <a:pt x="337" y="337"/>
                    </a:cubicBezTo>
                    <a:cubicBezTo>
                      <a:pt x="326" y="347"/>
                      <a:pt x="312" y="353"/>
                      <a:pt x="298" y="3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9" name="Freeform 17">
                <a:extLst>
                  <a:ext uri="{FF2B5EF4-FFF2-40B4-BE49-F238E27FC236}">
                    <a16:creationId xmlns:a16="http://schemas.microsoft.com/office/drawing/2014/main" id="{07E70347-A769-47B8-8ECA-6DE3E8324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5" y="1417"/>
                <a:ext cx="42" cy="41"/>
              </a:xfrm>
              <a:custGeom>
                <a:avLst/>
                <a:gdLst>
                  <a:gd name="T0" fmla="*/ 578 w 639"/>
                  <a:gd name="T1" fmla="*/ 633 h 633"/>
                  <a:gd name="T2" fmla="*/ 539 w 639"/>
                  <a:gd name="T3" fmla="*/ 617 h 633"/>
                  <a:gd name="T4" fmla="*/ 22 w 639"/>
                  <a:gd name="T5" fmla="*/ 100 h 633"/>
                  <a:gd name="T6" fmla="*/ 22 w 639"/>
                  <a:gd name="T7" fmla="*/ 22 h 633"/>
                  <a:gd name="T8" fmla="*/ 100 w 639"/>
                  <a:gd name="T9" fmla="*/ 22 h 633"/>
                  <a:gd name="T10" fmla="*/ 617 w 639"/>
                  <a:gd name="T11" fmla="*/ 538 h 633"/>
                  <a:gd name="T12" fmla="*/ 617 w 639"/>
                  <a:gd name="T13" fmla="*/ 617 h 633"/>
                  <a:gd name="T14" fmla="*/ 578 w 639"/>
                  <a:gd name="T15" fmla="*/ 633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9" h="633">
                    <a:moveTo>
                      <a:pt x="578" y="633"/>
                    </a:moveTo>
                    <a:cubicBezTo>
                      <a:pt x="564" y="633"/>
                      <a:pt x="549" y="628"/>
                      <a:pt x="539" y="617"/>
                    </a:cubicBezTo>
                    <a:cubicBezTo>
                      <a:pt x="22" y="100"/>
                      <a:pt x="22" y="100"/>
                      <a:pt x="22" y="100"/>
                    </a:cubicBezTo>
                    <a:cubicBezTo>
                      <a:pt x="0" y="78"/>
                      <a:pt x="0" y="43"/>
                      <a:pt x="22" y="22"/>
                    </a:cubicBezTo>
                    <a:cubicBezTo>
                      <a:pt x="44" y="0"/>
                      <a:pt x="79" y="0"/>
                      <a:pt x="100" y="22"/>
                    </a:cubicBezTo>
                    <a:cubicBezTo>
                      <a:pt x="617" y="538"/>
                      <a:pt x="617" y="538"/>
                      <a:pt x="617" y="538"/>
                    </a:cubicBezTo>
                    <a:cubicBezTo>
                      <a:pt x="639" y="560"/>
                      <a:pt x="639" y="595"/>
                      <a:pt x="617" y="617"/>
                    </a:cubicBezTo>
                    <a:cubicBezTo>
                      <a:pt x="606" y="628"/>
                      <a:pt x="592" y="633"/>
                      <a:pt x="578" y="6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0" name="Freeform 18">
                <a:extLst>
                  <a:ext uri="{FF2B5EF4-FFF2-40B4-BE49-F238E27FC236}">
                    <a16:creationId xmlns:a16="http://schemas.microsoft.com/office/drawing/2014/main" id="{DFE7253E-66A3-4C4B-8495-823422467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1" y="1300"/>
                <a:ext cx="7" cy="26"/>
              </a:xfrm>
              <a:custGeom>
                <a:avLst/>
                <a:gdLst>
                  <a:gd name="T0" fmla="*/ 55 w 111"/>
                  <a:gd name="T1" fmla="*/ 399 h 399"/>
                  <a:gd name="T2" fmla="*/ 0 w 111"/>
                  <a:gd name="T3" fmla="*/ 344 h 399"/>
                  <a:gd name="T4" fmla="*/ 0 w 111"/>
                  <a:gd name="T5" fmla="*/ 55 h 399"/>
                  <a:gd name="T6" fmla="*/ 55 w 111"/>
                  <a:gd name="T7" fmla="*/ 0 h 399"/>
                  <a:gd name="T8" fmla="*/ 111 w 111"/>
                  <a:gd name="T9" fmla="*/ 55 h 399"/>
                  <a:gd name="T10" fmla="*/ 111 w 111"/>
                  <a:gd name="T11" fmla="*/ 344 h 399"/>
                  <a:gd name="T12" fmla="*/ 55 w 111"/>
                  <a:gd name="T13" fmla="*/ 39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399">
                    <a:moveTo>
                      <a:pt x="55" y="399"/>
                    </a:moveTo>
                    <a:cubicBezTo>
                      <a:pt x="25" y="399"/>
                      <a:pt x="0" y="374"/>
                      <a:pt x="0" y="344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25"/>
                      <a:pt x="25" y="0"/>
                      <a:pt x="55" y="0"/>
                    </a:cubicBezTo>
                    <a:cubicBezTo>
                      <a:pt x="86" y="0"/>
                      <a:pt x="111" y="25"/>
                      <a:pt x="111" y="55"/>
                    </a:cubicBezTo>
                    <a:cubicBezTo>
                      <a:pt x="111" y="344"/>
                      <a:pt x="111" y="344"/>
                      <a:pt x="111" y="344"/>
                    </a:cubicBezTo>
                    <a:cubicBezTo>
                      <a:pt x="111" y="374"/>
                      <a:pt x="86" y="399"/>
                      <a:pt x="55" y="3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1" name="Freeform 19">
                <a:extLst>
                  <a:ext uri="{FF2B5EF4-FFF2-40B4-BE49-F238E27FC236}">
                    <a16:creationId xmlns:a16="http://schemas.microsoft.com/office/drawing/2014/main" id="{F4944D95-B7BD-4D38-9D30-615EAFCD27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1" y="1444"/>
                <a:ext cx="7" cy="28"/>
              </a:xfrm>
              <a:custGeom>
                <a:avLst/>
                <a:gdLst>
                  <a:gd name="T0" fmla="*/ 55 w 111"/>
                  <a:gd name="T1" fmla="*/ 440 h 440"/>
                  <a:gd name="T2" fmla="*/ 0 w 111"/>
                  <a:gd name="T3" fmla="*/ 385 h 440"/>
                  <a:gd name="T4" fmla="*/ 0 w 111"/>
                  <a:gd name="T5" fmla="*/ 55 h 440"/>
                  <a:gd name="T6" fmla="*/ 55 w 111"/>
                  <a:gd name="T7" fmla="*/ 0 h 440"/>
                  <a:gd name="T8" fmla="*/ 111 w 111"/>
                  <a:gd name="T9" fmla="*/ 55 h 440"/>
                  <a:gd name="T10" fmla="*/ 111 w 111"/>
                  <a:gd name="T11" fmla="*/ 385 h 440"/>
                  <a:gd name="T12" fmla="*/ 55 w 111"/>
                  <a:gd name="T13" fmla="*/ 4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440">
                    <a:moveTo>
                      <a:pt x="55" y="440"/>
                    </a:moveTo>
                    <a:cubicBezTo>
                      <a:pt x="25" y="440"/>
                      <a:pt x="0" y="415"/>
                      <a:pt x="0" y="38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25"/>
                      <a:pt x="25" y="0"/>
                      <a:pt x="55" y="0"/>
                    </a:cubicBezTo>
                    <a:cubicBezTo>
                      <a:pt x="86" y="0"/>
                      <a:pt x="111" y="25"/>
                      <a:pt x="111" y="55"/>
                    </a:cubicBezTo>
                    <a:cubicBezTo>
                      <a:pt x="111" y="385"/>
                      <a:pt x="111" y="385"/>
                      <a:pt x="111" y="385"/>
                    </a:cubicBezTo>
                    <a:cubicBezTo>
                      <a:pt x="111" y="415"/>
                      <a:pt x="86" y="440"/>
                      <a:pt x="55" y="4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2" name="Freeform 20">
                <a:extLst>
                  <a:ext uri="{FF2B5EF4-FFF2-40B4-BE49-F238E27FC236}">
                    <a16:creationId xmlns:a16="http://schemas.microsoft.com/office/drawing/2014/main" id="{5CBB9294-E08E-4E62-A912-5066A379A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1" y="1410"/>
                <a:ext cx="30" cy="17"/>
              </a:xfrm>
              <a:custGeom>
                <a:avLst/>
                <a:gdLst>
                  <a:gd name="T0" fmla="*/ 63 w 466"/>
                  <a:gd name="T1" fmla="*/ 267 h 267"/>
                  <a:gd name="T2" fmla="*/ 12 w 466"/>
                  <a:gd name="T3" fmla="*/ 234 h 267"/>
                  <a:gd name="T4" fmla="*/ 41 w 466"/>
                  <a:gd name="T5" fmla="*/ 161 h 267"/>
                  <a:gd name="T6" fmla="*/ 381 w 466"/>
                  <a:gd name="T7" fmla="*/ 13 h 267"/>
                  <a:gd name="T8" fmla="*/ 454 w 466"/>
                  <a:gd name="T9" fmla="*/ 41 h 267"/>
                  <a:gd name="T10" fmla="*/ 425 w 466"/>
                  <a:gd name="T11" fmla="*/ 114 h 267"/>
                  <a:gd name="T12" fmla="*/ 85 w 466"/>
                  <a:gd name="T13" fmla="*/ 263 h 267"/>
                  <a:gd name="T14" fmla="*/ 63 w 466"/>
                  <a:gd name="T15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6" h="267">
                    <a:moveTo>
                      <a:pt x="63" y="267"/>
                    </a:moveTo>
                    <a:cubicBezTo>
                      <a:pt x="42" y="267"/>
                      <a:pt x="21" y="255"/>
                      <a:pt x="12" y="234"/>
                    </a:cubicBezTo>
                    <a:cubicBezTo>
                      <a:pt x="0" y="206"/>
                      <a:pt x="13" y="173"/>
                      <a:pt x="41" y="161"/>
                    </a:cubicBezTo>
                    <a:cubicBezTo>
                      <a:pt x="381" y="13"/>
                      <a:pt x="381" y="13"/>
                      <a:pt x="381" y="13"/>
                    </a:cubicBezTo>
                    <a:cubicBezTo>
                      <a:pt x="409" y="0"/>
                      <a:pt x="442" y="13"/>
                      <a:pt x="454" y="41"/>
                    </a:cubicBezTo>
                    <a:cubicBezTo>
                      <a:pt x="466" y="69"/>
                      <a:pt x="453" y="102"/>
                      <a:pt x="425" y="114"/>
                    </a:cubicBezTo>
                    <a:cubicBezTo>
                      <a:pt x="85" y="263"/>
                      <a:pt x="85" y="263"/>
                      <a:pt x="85" y="263"/>
                    </a:cubicBezTo>
                    <a:cubicBezTo>
                      <a:pt x="78" y="266"/>
                      <a:pt x="70" y="267"/>
                      <a:pt x="63" y="2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3" name="Freeform 21">
                <a:extLst>
                  <a:ext uri="{FF2B5EF4-FFF2-40B4-BE49-F238E27FC236}">
                    <a16:creationId xmlns:a16="http://schemas.microsoft.com/office/drawing/2014/main" id="{FA27BA6D-DD9B-445C-9A32-A5A675AB4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1348"/>
                <a:ext cx="39" cy="21"/>
              </a:xfrm>
              <a:custGeom>
                <a:avLst/>
                <a:gdLst>
                  <a:gd name="T0" fmla="*/ 63 w 605"/>
                  <a:gd name="T1" fmla="*/ 327 h 327"/>
                  <a:gd name="T2" fmla="*/ 12 w 605"/>
                  <a:gd name="T3" fmla="*/ 294 h 327"/>
                  <a:gd name="T4" fmla="*/ 41 w 605"/>
                  <a:gd name="T5" fmla="*/ 221 h 327"/>
                  <a:gd name="T6" fmla="*/ 520 w 605"/>
                  <a:gd name="T7" fmla="*/ 12 h 327"/>
                  <a:gd name="T8" fmla="*/ 592 w 605"/>
                  <a:gd name="T9" fmla="*/ 41 h 327"/>
                  <a:gd name="T10" fmla="*/ 564 w 605"/>
                  <a:gd name="T11" fmla="*/ 113 h 327"/>
                  <a:gd name="T12" fmla="*/ 85 w 605"/>
                  <a:gd name="T13" fmla="*/ 323 h 327"/>
                  <a:gd name="T14" fmla="*/ 63 w 605"/>
                  <a:gd name="T15" fmla="*/ 327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5" h="327">
                    <a:moveTo>
                      <a:pt x="63" y="327"/>
                    </a:moveTo>
                    <a:cubicBezTo>
                      <a:pt x="42" y="327"/>
                      <a:pt x="22" y="315"/>
                      <a:pt x="12" y="294"/>
                    </a:cubicBezTo>
                    <a:cubicBezTo>
                      <a:pt x="0" y="266"/>
                      <a:pt x="13" y="234"/>
                      <a:pt x="41" y="221"/>
                    </a:cubicBezTo>
                    <a:cubicBezTo>
                      <a:pt x="520" y="12"/>
                      <a:pt x="520" y="12"/>
                      <a:pt x="520" y="12"/>
                    </a:cubicBezTo>
                    <a:cubicBezTo>
                      <a:pt x="548" y="0"/>
                      <a:pt x="580" y="12"/>
                      <a:pt x="592" y="41"/>
                    </a:cubicBezTo>
                    <a:cubicBezTo>
                      <a:pt x="605" y="69"/>
                      <a:pt x="592" y="101"/>
                      <a:pt x="564" y="113"/>
                    </a:cubicBezTo>
                    <a:cubicBezTo>
                      <a:pt x="85" y="323"/>
                      <a:pt x="85" y="323"/>
                      <a:pt x="85" y="323"/>
                    </a:cubicBezTo>
                    <a:cubicBezTo>
                      <a:pt x="78" y="326"/>
                      <a:pt x="71" y="327"/>
                      <a:pt x="63" y="3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4" name="Freeform 22">
                <a:extLst>
                  <a:ext uri="{FF2B5EF4-FFF2-40B4-BE49-F238E27FC236}">
                    <a16:creationId xmlns:a16="http://schemas.microsoft.com/office/drawing/2014/main" id="{7492BC2A-E87E-438B-8192-CC1261383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9" y="1351"/>
                <a:ext cx="32" cy="17"/>
              </a:xfrm>
              <a:custGeom>
                <a:avLst/>
                <a:gdLst>
                  <a:gd name="T0" fmla="*/ 423 w 486"/>
                  <a:gd name="T1" fmla="*/ 259 h 259"/>
                  <a:gd name="T2" fmla="*/ 403 w 486"/>
                  <a:gd name="T3" fmla="*/ 255 h 259"/>
                  <a:gd name="T4" fmla="*/ 43 w 486"/>
                  <a:gd name="T5" fmla="*/ 114 h 259"/>
                  <a:gd name="T6" fmla="*/ 11 w 486"/>
                  <a:gd name="T7" fmla="*/ 42 h 259"/>
                  <a:gd name="T8" fmla="*/ 83 w 486"/>
                  <a:gd name="T9" fmla="*/ 11 h 259"/>
                  <a:gd name="T10" fmla="*/ 443 w 486"/>
                  <a:gd name="T11" fmla="*/ 152 h 259"/>
                  <a:gd name="T12" fmla="*/ 475 w 486"/>
                  <a:gd name="T13" fmla="*/ 224 h 259"/>
                  <a:gd name="T14" fmla="*/ 423 w 486"/>
                  <a:gd name="T15" fmla="*/ 25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6" h="259">
                    <a:moveTo>
                      <a:pt x="423" y="259"/>
                    </a:moveTo>
                    <a:cubicBezTo>
                      <a:pt x="416" y="259"/>
                      <a:pt x="409" y="258"/>
                      <a:pt x="403" y="255"/>
                    </a:cubicBezTo>
                    <a:cubicBezTo>
                      <a:pt x="43" y="114"/>
                      <a:pt x="43" y="114"/>
                      <a:pt x="43" y="114"/>
                    </a:cubicBezTo>
                    <a:cubicBezTo>
                      <a:pt x="14" y="103"/>
                      <a:pt x="0" y="71"/>
                      <a:pt x="11" y="42"/>
                    </a:cubicBezTo>
                    <a:cubicBezTo>
                      <a:pt x="23" y="14"/>
                      <a:pt x="55" y="0"/>
                      <a:pt x="83" y="11"/>
                    </a:cubicBezTo>
                    <a:cubicBezTo>
                      <a:pt x="443" y="152"/>
                      <a:pt x="443" y="152"/>
                      <a:pt x="443" y="152"/>
                    </a:cubicBezTo>
                    <a:cubicBezTo>
                      <a:pt x="472" y="163"/>
                      <a:pt x="486" y="195"/>
                      <a:pt x="475" y="224"/>
                    </a:cubicBezTo>
                    <a:cubicBezTo>
                      <a:pt x="466" y="246"/>
                      <a:pt x="445" y="259"/>
                      <a:pt x="423" y="2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5" name="Freeform 23">
                <a:extLst>
                  <a:ext uri="{FF2B5EF4-FFF2-40B4-BE49-F238E27FC236}">
                    <a16:creationId xmlns:a16="http://schemas.microsoft.com/office/drawing/2014/main" id="{5706604A-120E-4A6B-9C8A-324FC2E30A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2" y="1403"/>
                <a:ext cx="41" cy="21"/>
              </a:xfrm>
              <a:custGeom>
                <a:avLst/>
                <a:gdLst>
                  <a:gd name="T0" fmla="*/ 576 w 638"/>
                  <a:gd name="T1" fmla="*/ 319 h 319"/>
                  <a:gd name="T2" fmla="*/ 555 w 638"/>
                  <a:gd name="T3" fmla="*/ 316 h 319"/>
                  <a:gd name="T4" fmla="*/ 43 w 638"/>
                  <a:gd name="T5" fmla="*/ 115 h 319"/>
                  <a:gd name="T6" fmla="*/ 11 w 638"/>
                  <a:gd name="T7" fmla="*/ 43 h 319"/>
                  <a:gd name="T8" fmla="*/ 83 w 638"/>
                  <a:gd name="T9" fmla="*/ 11 h 319"/>
                  <a:gd name="T10" fmla="*/ 596 w 638"/>
                  <a:gd name="T11" fmla="*/ 212 h 319"/>
                  <a:gd name="T12" fmla="*/ 627 w 638"/>
                  <a:gd name="T13" fmla="*/ 284 h 319"/>
                  <a:gd name="T14" fmla="*/ 576 w 638"/>
                  <a:gd name="T15" fmla="*/ 319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8" h="319">
                    <a:moveTo>
                      <a:pt x="576" y="319"/>
                    </a:moveTo>
                    <a:cubicBezTo>
                      <a:pt x="569" y="319"/>
                      <a:pt x="562" y="318"/>
                      <a:pt x="555" y="316"/>
                    </a:cubicBezTo>
                    <a:cubicBezTo>
                      <a:pt x="43" y="115"/>
                      <a:pt x="43" y="115"/>
                      <a:pt x="43" y="115"/>
                    </a:cubicBezTo>
                    <a:cubicBezTo>
                      <a:pt x="14" y="103"/>
                      <a:pt x="0" y="71"/>
                      <a:pt x="11" y="43"/>
                    </a:cubicBezTo>
                    <a:cubicBezTo>
                      <a:pt x="22" y="14"/>
                      <a:pt x="55" y="0"/>
                      <a:pt x="83" y="11"/>
                    </a:cubicBezTo>
                    <a:cubicBezTo>
                      <a:pt x="596" y="212"/>
                      <a:pt x="596" y="212"/>
                      <a:pt x="596" y="212"/>
                    </a:cubicBezTo>
                    <a:cubicBezTo>
                      <a:pt x="624" y="224"/>
                      <a:pt x="638" y="256"/>
                      <a:pt x="627" y="284"/>
                    </a:cubicBezTo>
                    <a:cubicBezTo>
                      <a:pt x="619" y="306"/>
                      <a:pt x="598" y="319"/>
                      <a:pt x="576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6" name="Freeform 24">
                <a:extLst>
                  <a:ext uri="{FF2B5EF4-FFF2-40B4-BE49-F238E27FC236}">
                    <a16:creationId xmlns:a16="http://schemas.microsoft.com/office/drawing/2014/main" id="{C994AF62-8F25-4AC4-8E21-DD4614937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7" y="1303"/>
                <a:ext cx="13" cy="19"/>
              </a:xfrm>
              <a:custGeom>
                <a:avLst/>
                <a:gdLst>
                  <a:gd name="T0" fmla="*/ 142 w 205"/>
                  <a:gd name="T1" fmla="*/ 299 h 299"/>
                  <a:gd name="T2" fmla="*/ 91 w 205"/>
                  <a:gd name="T3" fmla="*/ 266 h 299"/>
                  <a:gd name="T4" fmla="*/ 12 w 205"/>
                  <a:gd name="T5" fmla="*/ 85 h 299"/>
                  <a:gd name="T6" fmla="*/ 41 w 205"/>
                  <a:gd name="T7" fmla="*/ 12 h 299"/>
                  <a:gd name="T8" fmla="*/ 114 w 205"/>
                  <a:gd name="T9" fmla="*/ 41 h 299"/>
                  <a:gd name="T10" fmla="*/ 193 w 205"/>
                  <a:gd name="T11" fmla="*/ 222 h 299"/>
                  <a:gd name="T12" fmla="*/ 164 w 205"/>
                  <a:gd name="T13" fmla="*/ 294 h 299"/>
                  <a:gd name="T14" fmla="*/ 142 w 205"/>
                  <a:gd name="T15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5" h="299">
                    <a:moveTo>
                      <a:pt x="142" y="299"/>
                    </a:moveTo>
                    <a:cubicBezTo>
                      <a:pt x="120" y="299"/>
                      <a:pt x="100" y="287"/>
                      <a:pt x="91" y="266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0" y="57"/>
                      <a:pt x="13" y="25"/>
                      <a:pt x="41" y="12"/>
                    </a:cubicBezTo>
                    <a:cubicBezTo>
                      <a:pt x="69" y="0"/>
                      <a:pt x="102" y="13"/>
                      <a:pt x="114" y="41"/>
                    </a:cubicBezTo>
                    <a:cubicBezTo>
                      <a:pt x="193" y="222"/>
                      <a:pt x="193" y="222"/>
                      <a:pt x="193" y="222"/>
                    </a:cubicBezTo>
                    <a:cubicBezTo>
                      <a:pt x="205" y="250"/>
                      <a:pt x="192" y="282"/>
                      <a:pt x="164" y="294"/>
                    </a:cubicBezTo>
                    <a:cubicBezTo>
                      <a:pt x="157" y="298"/>
                      <a:pt x="149" y="299"/>
                      <a:pt x="142" y="2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7" name="Freeform 25">
                <a:extLst>
                  <a:ext uri="{FF2B5EF4-FFF2-40B4-BE49-F238E27FC236}">
                    <a16:creationId xmlns:a16="http://schemas.microsoft.com/office/drawing/2014/main" id="{46BF8331-D90E-4E29-A754-25A40300F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1" y="1427"/>
                <a:ext cx="25" cy="46"/>
              </a:xfrm>
              <a:custGeom>
                <a:avLst/>
                <a:gdLst>
                  <a:gd name="T0" fmla="*/ 319 w 382"/>
                  <a:gd name="T1" fmla="*/ 703 h 703"/>
                  <a:gd name="T2" fmla="*/ 268 w 382"/>
                  <a:gd name="T3" fmla="*/ 670 h 703"/>
                  <a:gd name="T4" fmla="*/ 12 w 382"/>
                  <a:gd name="T5" fmla="*/ 85 h 703"/>
                  <a:gd name="T6" fmla="*/ 41 w 382"/>
                  <a:gd name="T7" fmla="*/ 12 h 703"/>
                  <a:gd name="T8" fmla="*/ 114 w 382"/>
                  <a:gd name="T9" fmla="*/ 40 h 703"/>
                  <a:gd name="T10" fmla="*/ 369 w 382"/>
                  <a:gd name="T11" fmla="*/ 625 h 703"/>
                  <a:gd name="T12" fmla="*/ 341 w 382"/>
                  <a:gd name="T13" fmla="*/ 698 h 703"/>
                  <a:gd name="T14" fmla="*/ 319 w 382"/>
                  <a:gd name="T15" fmla="*/ 703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2" h="703">
                    <a:moveTo>
                      <a:pt x="319" y="703"/>
                    </a:moveTo>
                    <a:cubicBezTo>
                      <a:pt x="297" y="703"/>
                      <a:pt x="277" y="690"/>
                      <a:pt x="268" y="670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0" y="57"/>
                      <a:pt x="13" y="24"/>
                      <a:pt x="41" y="12"/>
                    </a:cubicBezTo>
                    <a:cubicBezTo>
                      <a:pt x="69" y="0"/>
                      <a:pt x="102" y="12"/>
                      <a:pt x="114" y="40"/>
                    </a:cubicBezTo>
                    <a:cubicBezTo>
                      <a:pt x="369" y="625"/>
                      <a:pt x="369" y="625"/>
                      <a:pt x="369" y="625"/>
                    </a:cubicBezTo>
                    <a:cubicBezTo>
                      <a:pt x="382" y="653"/>
                      <a:pt x="369" y="686"/>
                      <a:pt x="341" y="698"/>
                    </a:cubicBezTo>
                    <a:cubicBezTo>
                      <a:pt x="334" y="701"/>
                      <a:pt x="326" y="703"/>
                      <a:pt x="319" y="7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8" name="Freeform 26">
                <a:extLst>
                  <a:ext uri="{FF2B5EF4-FFF2-40B4-BE49-F238E27FC236}">
                    <a16:creationId xmlns:a16="http://schemas.microsoft.com/office/drawing/2014/main" id="{C3827527-275F-437A-920A-05B3CD5A9E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1301"/>
                <a:ext cx="21" cy="41"/>
              </a:xfrm>
              <a:custGeom>
                <a:avLst/>
                <a:gdLst>
                  <a:gd name="T0" fmla="*/ 63 w 329"/>
                  <a:gd name="T1" fmla="*/ 636 h 636"/>
                  <a:gd name="T2" fmla="*/ 43 w 329"/>
                  <a:gd name="T3" fmla="*/ 632 h 636"/>
                  <a:gd name="T4" fmla="*/ 12 w 329"/>
                  <a:gd name="T5" fmla="*/ 560 h 636"/>
                  <a:gd name="T6" fmla="*/ 214 w 329"/>
                  <a:gd name="T7" fmla="*/ 43 h 636"/>
                  <a:gd name="T8" fmla="*/ 286 w 329"/>
                  <a:gd name="T9" fmla="*/ 12 h 636"/>
                  <a:gd name="T10" fmla="*/ 317 w 329"/>
                  <a:gd name="T11" fmla="*/ 83 h 636"/>
                  <a:gd name="T12" fmla="*/ 115 w 329"/>
                  <a:gd name="T13" fmla="*/ 601 h 636"/>
                  <a:gd name="T14" fmla="*/ 63 w 329"/>
                  <a:gd name="T15" fmla="*/ 636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9" h="636">
                    <a:moveTo>
                      <a:pt x="63" y="636"/>
                    </a:moveTo>
                    <a:cubicBezTo>
                      <a:pt x="56" y="636"/>
                      <a:pt x="50" y="635"/>
                      <a:pt x="43" y="632"/>
                    </a:cubicBezTo>
                    <a:cubicBezTo>
                      <a:pt x="14" y="621"/>
                      <a:pt x="0" y="589"/>
                      <a:pt x="12" y="560"/>
                    </a:cubicBezTo>
                    <a:cubicBezTo>
                      <a:pt x="214" y="43"/>
                      <a:pt x="214" y="43"/>
                      <a:pt x="214" y="43"/>
                    </a:cubicBezTo>
                    <a:cubicBezTo>
                      <a:pt x="225" y="15"/>
                      <a:pt x="258" y="0"/>
                      <a:pt x="286" y="12"/>
                    </a:cubicBezTo>
                    <a:cubicBezTo>
                      <a:pt x="315" y="23"/>
                      <a:pt x="329" y="55"/>
                      <a:pt x="317" y="83"/>
                    </a:cubicBezTo>
                    <a:cubicBezTo>
                      <a:pt x="115" y="601"/>
                      <a:pt x="115" y="601"/>
                      <a:pt x="115" y="601"/>
                    </a:cubicBezTo>
                    <a:cubicBezTo>
                      <a:pt x="106" y="622"/>
                      <a:pt x="85" y="636"/>
                      <a:pt x="63" y="6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9" name="Freeform 27">
                <a:extLst>
                  <a:ext uri="{FF2B5EF4-FFF2-40B4-BE49-F238E27FC236}">
                    <a16:creationId xmlns:a16="http://schemas.microsoft.com/office/drawing/2014/main" id="{CEFFB46F-2D01-441C-B378-9B6879346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0" y="1450"/>
                <a:ext cx="14" cy="24"/>
              </a:xfrm>
              <a:custGeom>
                <a:avLst/>
                <a:gdLst>
                  <a:gd name="T0" fmla="*/ 63 w 226"/>
                  <a:gd name="T1" fmla="*/ 374 h 374"/>
                  <a:gd name="T2" fmla="*/ 43 w 226"/>
                  <a:gd name="T3" fmla="*/ 370 h 374"/>
                  <a:gd name="T4" fmla="*/ 11 w 226"/>
                  <a:gd name="T5" fmla="*/ 299 h 374"/>
                  <a:gd name="T6" fmla="*/ 111 w 226"/>
                  <a:gd name="T7" fmla="*/ 42 h 374"/>
                  <a:gd name="T8" fmla="*/ 183 w 226"/>
                  <a:gd name="T9" fmla="*/ 11 h 374"/>
                  <a:gd name="T10" fmla="*/ 215 w 226"/>
                  <a:gd name="T11" fmla="*/ 83 h 374"/>
                  <a:gd name="T12" fmla="*/ 114 w 226"/>
                  <a:gd name="T13" fmla="*/ 339 h 374"/>
                  <a:gd name="T14" fmla="*/ 63 w 226"/>
                  <a:gd name="T15" fmla="*/ 374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6" h="374">
                    <a:moveTo>
                      <a:pt x="63" y="374"/>
                    </a:moveTo>
                    <a:cubicBezTo>
                      <a:pt x="56" y="374"/>
                      <a:pt x="49" y="373"/>
                      <a:pt x="43" y="370"/>
                    </a:cubicBezTo>
                    <a:cubicBezTo>
                      <a:pt x="14" y="359"/>
                      <a:pt x="0" y="327"/>
                      <a:pt x="11" y="299"/>
                    </a:cubicBezTo>
                    <a:cubicBezTo>
                      <a:pt x="111" y="42"/>
                      <a:pt x="111" y="42"/>
                      <a:pt x="111" y="42"/>
                    </a:cubicBezTo>
                    <a:cubicBezTo>
                      <a:pt x="123" y="14"/>
                      <a:pt x="155" y="0"/>
                      <a:pt x="183" y="11"/>
                    </a:cubicBezTo>
                    <a:cubicBezTo>
                      <a:pt x="212" y="22"/>
                      <a:pt x="226" y="54"/>
                      <a:pt x="215" y="83"/>
                    </a:cubicBezTo>
                    <a:cubicBezTo>
                      <a:pt x="114" y="339"/>
                      <a:pt x="114" y="339"/>
                      <a:pt x="114" y="339"/>
                    </a:cubicBezTo>
                    <a:cubicBezTo>
                      <a:pt x="106" y="361"/>
                      <a:pt x="85" y="374"/>
                      <a:pt x="63" y="3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0" name="Freeform 28">
                <a:extLst>
                  <a:ext uri="{FF2B5EF4-FFF2-40B4-BE49-F238E27FC236}">
                    <a16:creationId xmlns:a16="http://schemas.microsoft.com/office/drawing/2014/main" id="{3D908E2F-69AE-4F2B-8318-04B5ADEE64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3" y="1313"/>
                <a:ext cx="131" cy="144"/>
              </a:xfrm>
              <a:custGeom>
                <a:avLst/>
                <a:gdLst>
                  <a:gd name="T0" fmla="*/ 1781 w 2002"/>
                  <a:gd name="T1" fmla="*/ 780 h 2233"/>
                  <a:gd name="T2" fmla="*/ 1096 w 2002"/>
                  <a:gd name="T3" fmla="*/ 182 h 2233"/>
                  <a:gd name="T4" fmla="*/ 966 w 2002"/>
                  <a:gd name="T5" fmla="*/ 99 h 2233"/>
                  <a:gd name="T6" fmla="*/ 489 w 2002"/>
                  <a:gd name="T7" fmla="*/ 32 h 2233"/>
                  <a:gd name="T8" fmla="*/ 86 w 2002"/>
                  <a:gd name="T9" fmla="*/ 295 h 2233"/>
                  <a:gd name="T10" fmla="*/ 0 w 2002"/>
                  <a:gd name="T11" fmla="*/ 592 h 2233"/>
                  <a:gd name="T12" fmla="*/ 0 w 2002"/>
                  <a:gd name="T13" fmla="*/ 1675 h 2233"/>
                  <a:gd name="T14" fmla="*/ 87 w 2002"/>
                  <a:gd name="T15" fmla="*/ 1972 h 2233"/>
                  <a:gd name="T16" fmla="*/ 567 w 2002"/>
                  <a:gd name="T17" fmla="*/ 2233 h 2233"/>
                  <a:gd name="T18" fmla="*/ 598 w 2002"/>
                  <a:gd name="T19" fmla="*/ 2233 h 2233"/>
                  <a:gd name="T20" fmla="*/ 970 w 2002"/>
                  <a:gd name="T21" fmla="*/ 2125 h 2233"/>
                  <a:gd name="T22" fmla="*/ 1096 w 2002"/>
                  <a:gd name="T23" fmla="*/ 2030 h 2233"/>
                  <a:gd name="T24" fmla="*/ 1778 w 2002"/>
                  <a:gd name="T25" fmla="*/ 1491 h 2233"/>
                  <a:gd name="T26" fmla="*/ 1993 w 2002"/>
                  <a:gd name="T27" fmla="*/ 1130 h 2233"/>
                  <a:gd name="T28" fmla="*/ 1781 w 2002"/>
                  <a:gd name="T29" fmla="*/ 780 h 2233"/>
                  <a:gd name="T30" fmla="*/ 277 w 2002"/>
                  <a:gd name="T31" fmla="*/ 746 h 2233"/>
                  <a:gd name="T32" fmla="*/ 526 w 2002"/>
                  <a:gd name="T33" fmla="*/ 497 h 2233"/>
                  <a:gd name="T34" fmla="*/ 775 w 2002"/>
                  <a:gd name="T35" fmla="*/ 746 h 2233"/>
                  <a:gd name="T36" fmla="*/ 526 w 2002"/>
                  <a:gd name="T37" fmla="*/ 996 h 2233"/>
                  <a:gd name="T38" fmla="*/ 277 w 2002"/>
                  <a:gd name="T39" fmla="*/ 746 h 2233"/>
                  <a:gd name="T40" fmla="*/ 803 w 2002"/>
                  <a:gd name="T41" fmla="*/ 1854 h 2233"/>
                  <a:gd name="T42" fmla="*/ 553 w 2002"/>
                  <a:gd name="T43" fmla="*/ 1605 h 2233"/>
                  <a:gd name="T44" fmla="*/ 803 w 2002"/>
                  <a:gd name="T45" fmla="*/ 1356 h 2233"/>
                  <a:gd name="T46" fmla="*/ 1052 w 2002"/>
                  <a:gd name="T47" fmla="*/ 1605 h 2233"/>
                  <a:gd name="T48" fmla="*/ 803 w 2002"/>
                  <a:gd name="T49" fmla="*/ 1854 h 2233"/>
                  <a:gd name="T50" fmla="*/ 1273 w 2002"/>
                  <a:gd name="T51" fmla="*/ 1356 h 2233"/>
                  <a:gd name="T52" fmla="*/ 1107 w 2002"/>
                  <a:gd name="T53" fmla="*/ 1189 h 2233"/>
                  <a:gd name="T54" fmla="*/ 1273 w 2002"/>
                  <a:gd name="T55" fmla="*/ 1023 h 2233"/>
                  <a:gd name="T56" fmla="*/ 1440 w 2002"/>
                  <a:gd name="T57" fmla="*/ 1189 h 2233"/>
                  <a:gd name="T58" fmla="*/ 1273 w 2002"/>
                  <a:gd name="T59" fmla="*/ 1356 h 2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02" h="2233">
                    <a:moveTo>
                      <a:pt x="1781" y="780"/>
                    </a:moveTo>
                    <a:cubicBezTo>
                      <a:pt x="1096" y="182"/>
                      <a:pt x="1096" y="182"/>
                      <a:pt x="1096" y="182"/>
                    </a:cubicBezTo>
                    <a:cubicBezTo>
                      <a:pt x="1055" y="150"/>
                      <a:pt x="1011" y="122"/>
                      <a:pt x="966" y="99"/>
                    </a:cubicBezTo>
                    <a:cubicBezTo>
                      <a:pt x="818" y="24"/>
                      <a:pt x="645" y="0"/>
                      <a:pt x="489" y="32"/>
                    </a:cubicBezTo>
                    <a:cubicBezTo>
                      <a:pt x="319" y="67"/>
                      <a:pt x="172" y="163"/>
                      <a:pt x="86" y="295"/>
                    </a:cubicBezTo>
                    <a:cubicBezTo>
                      <a:pt x="30" y="382"/>
                      <a:pt x="0" y="485"/>
                      <a:pt x="0" y="592"/>
                    </a:cubicBezTo>
                    <a:cubicBezTo>
                      <a:pt x="0" y="1675"/>
                      <a:pt x="0" y="1675"/>
                      <a:pt x="0" y="1675"/>
                    </a:cubicBezTo>
                    <a:cubicBezTo>
                      <a:pt x="0" y="1783"/>
                      <a:pt x="30" y="1885"/>
                      <a:pt x="87" y="1972"/>
                    </a:cubicBezTo>
                    <a:cubicBezTo>
                      <a:pt x="188" y="2127"/>
                      <a:pt x="367" y="2224"/>
                      <a:pt x="567" y="2233"/>
                    </a:cubicBezTo>
                    <a:cubicBezTo>
                      <a:pt x="577" y="2233"/>
                      <a:pt x="587" y="2233"/>
                      <a:pt x="598" y="2233"/>
                    </a:cubicBezTo>
                    <a:cubicBezTo>
                      <a:pt x="726" y="2233"/>
                      <a:pt x="854" y="2196"/>
                      <a:pt x="970" y="2125"/>
                    </a:cubicBezTo>
                    <a:cubicBezTo>
                      <a:pt x="1016" y="2098"/>
                      <a:pt x="1059" y="2064"/>
                      <a:pt x="1096" y="2030"/>
                    </a:cubicBezTo>
                    <a:cubicBezTo>
                      <a:pt x="1778" y="1491"/>
                      <a:pt x="1778" y="1491"/>
                      <a:pt x="1778" y="1491"/>
                    </a:cubicBezTo>
                    <a:cubicBezTo>
                      <a:pt x="1924" y="1405"/>
                      <a:pt x="2002" y="1274"/>
                      <a:pt x="1993" y="1130"/>
                    </a:cubicBezTo>
                    <a:cubicBezTo>
                      <a:pt x="1983" y="1005"/>
                      <a:pt x="1908" y="881"/>
                      <a:pt x="1781" y="780"/>
                    </a:cubicBezTo>
                    <a:close/>
                    <a:moveTo>
                      <a:pt x="277" y="746"/>
                    </a:moveTo>
                    <a:cubicBezTo>
                      <a:pt x="277" y="609"/>
                      <a:pt x="388" y="497"/>
                      <a:pt x="526" y="497"/>
                    </a:cubicBezTo>
                    <a:cubicBezTo>
                      <a:pt x="663" y="497"/>
                      <a:pt x="775" y="609"/>
                      <a:pt x="775" y="746"/>
                    </a:cubicBezTo>
                    <a:cubicBezTo>
                      <a:pt x="775" y="884"/>
                      <a:pt x="663" y="996"/>
                      <a:pt x="526" y="996"/>
                    </a:cubicBezTo>
                    <a:cubicBezTo>
                      <a:pt x="388" y="996"/>
                      <a:pt x="277" y="884"/>
                      <a:pt x="277" y="746"/>
                    </a:cubicBezTo>
                    <a:close/>
                    <a:moveTo>
                      <a:pt x="803" y="1854"/>
                    </a:moveTo>
                    <a:cubicBezTo>
                      <a:pt x="665" y="1854"/>
                      <a:pt x="553" y="1742"/>
                      <a:pt x="553" y="1605"/>
                    </a:cubicBezTo>
                    <a:cubicBezTo>
                      <a:pt x="553" y="1467"/>
                      <a:pt x="665" y="1356"/>
                      <a:pt x="803" y="1356"/>
                    </a:cubicBezTo>
                    <a:cubicBezTo>
                      <a:pt x="940" y="1356"/>
                      <a:pt x="1052" y="1467"/>
                      <a:pt x="1052" y="1605"/>
                    </a:cubicBezTo>
                    <a:cubicBezTo>
                      <a:pt x="1052" y="1742"/>
                      <a:pt x="940" y="1854"/>
                      <a:pt x="803" y="1854"/>
                    </a:cubicBezTo>
                    <a:close/>
                    <a:moveTo>
                      <a:pt x="1273" y="1356"/>
                    </a:moveTo>
                    <a:cubicBezTo>
                      <a:pt x="1182" y="1356"/>
                      <a:pt x="1107" y="1281"/>
                      <a:pt x="1107" y="1189"/>
                    </a:cubicBezTo>
                    <a:cubicBezTo>
                      <a:pt x="1107" y="1097"/>
                      <a:pt x="1182" y="1023"/>
                      <a:pt x="1273" y="1023"/>
                    </a:cubicBezTo>
                    <a:cubicBezTo>
                      <a:pt x="1365" y="1023"/>
                      <a:pt x="1440" y="1097"/>
                      <a:pt x="1440" y="1189"/>
                    </a:cubicBezTo>
                    <a:cubicBezTo>
                      <a:pt x="1440" y="1281"/>
                      <a:pt x="1365" y="1356"/>
                      <a:pt x="1273" y="13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91" name="Freeform 5">
              <a:extLst>
                <a:ext uri="{FF2B5EF4-FFF2-40B4-BE49-F238E27FC236}">
                  <a16:creationId xmlns:a16="http://schemas.microsoft.com/office/drawing/2014/main" id="{F9D90AAF-EFAB-42E8-A67B-DF8652C04968}"/>
                </a:ext>
              </a:extLst>
            </p:cNvPr>
            <p:cNvSpPr>
              <a:spLocks/>
            </p:cNvSpPr>
            <p:nvPr/>
          </p:nvSpPr>
          <p:spPr bwMode="auto">
            <a:xfrm rot="837787">
              <a:off x="7768333" y="1972957"/>
              <a:ext cx="232302" cy="157174"/>
            </a:xfrm>
            <a:custGeom>
              <a:avLst/>
              <a:gdLst>
                <a:gd name="T0" fmla="*/ 603 w 1766"/>
                <a:gd name="T1" fmla="*/ 913 h 1197"/>
                <a:gd name="T2" fmla="*/ 688 w 1766"/>
                <a:gd name="T3" fmla="*/ 944 h 1197"/>
                <a:gd name="T4" fmla="*/ 789 w 1766"/>
                <a:gd name="T5" fmla="*/ 868 h 1197"/>
                <a:gd name="T6" fmla="*/ 818 w 1766"/>
                <a:gd name="T7" fmla="*/ 992 h 1197"/>
                <a:gd name="T8" fmla="*/ 903 w 1766"/>
                <a:gd name="T9" fmla="*/ 1023 h 1197"/>
                <a:gd name="T10" fmla="*/ 1005 w 1766"/>
                <a:gd name="T11" fmla="*/ 947 h 1197"/>
                <a:gd name="T12" fmla="*/ 1033 w 1766"/>
                <a:gd name="T13" fmla="*/ 1071 h 1197"/>
                <a:gd name="T14" fmla="*/ 1118 w 1766"/>
                <a:gd name="T15" fmla="*/ 1102 h 1197"/>
                <a:gd name="T16" fmla="*/ 1220 w 1766"/>
                <a:gd name="T17" fmla="*/ 1026 h 1197"/>
                <a:gd name="T18" fmla="*/ 1280 w 1766"/>
                <a:gd name="T19" fmla="*/ 1041 h 1197"/>
                <a:gd name="T20" fmla="*/ 1323 w 1766"/>
                <a:gd name="T21" fmla="*/ 1196 h 1197"/>
                <a:gd name="T22" fmla="*/ 1363 w 1766"/>
                <a:gd name="T23" fmla="*/ 1040 h 1197"/>
                <a:gd name="T24" fmla="*/ 1423 w 1766"/>
                <a:gd name="T25" fmla="*/ 1025 h 1197"/>
                <a:gd name="T26" fmla="*/ 1537 w 1766"/>
                <a:gd name="T27" fmla="*/ 1086 h 1197"/>
                <a:gd name="T28" fmla="*/ 1621 w 1766"/>
                <a:gd name="T29" fmla="*/ 1012 h 1197"/>
                <a:gd name="T30" fmla="*/ 1577 w 1766"/>
                <a:gd name="T31" fmla="*/ 891 h 1197"/>
                <a:gd name="T32" fmla="*/ 1703 w 1766"/>
                <a:gd name="T33" fmla="*/ 864 h 1197"/>
                <a:gd name="T34" fmla="*/ 1719 w 1766"/>
                <a:gd name="T35" fmla="*/ 753 h 1197"/>
                <a:gd name="T36" fmla="*/ 1606 w 1766"/>
                <a:gd name="T37" fmla="*/ 690 h 1197"/>
                <a:gd name="T38" fmla="*/ 1598 w 1766"/>
                <a:gd name="T39" fmla="*/ 660 h 1197"/>
                <a:gd name="T40" fmla="*/ 1684 w 1766"/>
                <a:gd name="T41" fmla="*/ 587 h 1197"/>
                <a:gd name="T42" fmla="*/ 1625 w 1766"/>
                <a:gd name="T43" fmla="*/ 492 h 1197"/>
                <a:gd name="T44" fmla="*/ 1522 w 1766"/>
                <a:gd name="T45" fmla="*/ 538 h 1197"/>
                <a:gd name="T46" fmla="*/ 1472 w 1766"/>
                <a:gd name="T47" fmla="*/ 500 h 1197"/>
                <a:gd name="T48" fmla="*/ 1490 w 1766"/>
                <a:gd name="T49" fmla="*/ 389 h 1197"/>
                <a:gd name="T50" fmla="*/ 1473 w 1766"/>
                <a:gd name="T51" fmla="*/ 336 h 1197"/>
                <a:gd name="T52" fmla="*/ 1399 w 1766"/>
                <a:gd name="T53" fmla="*/ 354 h 1197"/>
                <a:gd name="T54" fmla="*/ 1297 w 1766"/>
                <a:gd name="T55" fmla="*/ 430 h 1197"/>
                <a:gd name="T56" fmla="*/ 1269 w 1766"/>
                <a:gd name="T57" fmla="*/ 307 h 1197"/>
                <a:gd name="T58" fmla="*/ 1184 w 1766"/>
                <a:gd name="T59" fmla="*/ 275 h 1197"/>
                <a:gd name="T60" fmla="*/ 1082 w 1766"/>
                <a:gd name="T61" fmla="*/ 351 h 1197"/>
                <a:gd name="T62" fmla="*/ 1054 w 1766"/>
                <a:gd name="T63" fmla="*/ 228 h 1197"/>
                <a:gd name="T64" fmla="*/ 969 w 1766"/>
                <a:gd name="T65" fmla="*/ 197 h 1197"/>
                <a:gd name="T66" fmla="*/ 867 w 1766"/>
                <a:gd name="T67" fmla="*/ 273 h 1197"/>
                <a:gd name="T68" fmla="*/ 839 w 1766"/>
                <a:gd name="T69" fmla="*/ 149 h 1197"/>
                <a:gd name="T70" fmla="*/ 753 w 1766"/>
                <a:gd name="T71" fmla="*/ 118 h 1197"/>
                <a:gd name="T72" fmla="*/ 652 w 1766"/>
                <a:gd name="T73" fmla="*/ 194 h 1197"/>
                <a:gd name="T74" fmla="*/ 624 w 1766"/>
                <a:gd name="T75" fmla="*/ 70 h 1197"/>
                <a:gd name="T76" fmla="*/ 527 w 1766"/>
                <a:gd name="T77" fmla="*/ 40 h 1197"/>
                <a:gd name="T78" fmla="*/ 442 w 1766"/>
                <a:gd name="T79" fmla="*/ 137 h 1197"/>
                <a:gd name="T80" fmla="*/ 357 w 1766"/>
                <a:gd name="T81" fmla="*/ 40 h 1197"/>
                <a:gd name="T82" fmla="*/ 252 w 1766"/>
                <a:gd name="T83" fmla="*/ 80 h 1197"/>
                <a:gd name="T84" fmla="*/ 295 w 1766"/>
                <a:gd name="T85" fmla="*/ 178 h 1197"/>
                <a:gd name="T86" fmla="*/ 252 w 1766"/>
                <a:gd name="T87" fmla="*/ 209 h 1197"/>
                <a:gd name="T88" fmla="*/ 209 w 1766"/>
                <a:gd name="T89" fmla="*/ 254 h 1197"/>
                <a:gd name="T90" fmla="*/ 53 w 1766"/>
                <a:gd name="T91" fmla="*/ 216 h 1197"/>
                <a:gd name="T92" fmla="*/ 170 w 1766"/>
                <a:gd name="T93" fmla="*/ 326 h 1197"/>
                <a:gd name="T94" fmla="*/ 154 w 1766"/>
                <a:gd name="T95" fmla="*/ 387 h 1197"/>
                <a:gd name="T96" fmla="*/ 152 w 1766"/>
                <a:gd name="T97" fmla="*/ 449 h 1197"/>
                <a:gd name="T98" fmla="*/ 8 w 1766"/>
                <a:gd name="T99" fmla="*/ 522 h 1197"/>
                <a:gd name="T100" fmla="*/ 169 w 1766"/>
                <a:gd name="T101" fmla="*/ 530 h 1197"/>
                <a:gd name="T102" fmla="*/ 191 w 1766"/>
                <a:gd name="T103" fmla="*/ 578 h 1197"/>
                <a:gd name="T104" fmla="*/ 235 w 1766"/>
                <a:gd name="T105" fmla="*/ 635 h 1197"/>
                <a:gd name="T106" fmla="*/ 173 w 1766"/>
                <a:gd name="T107" fmla="*/ 784 h 1197"/>
                <a:gd name="T108" fmla="*/ 300 w 1766"/>
                <a:gd name="T109" fmla="*/ 685 h 1197"/>
                <a:gd name="T110" fmla="*/ 424 w 1766"/>
                <a:gd name="T111" fmla="*/ 735 h 1197"/>
                <a:gd name="T112" fmla="*/ 414 w 1766"/>
                <a:gd name="T113" fmla="*/ 894 h 1197"/>
                <a:gd name="T114" fmla="*/ 509 w 1766"/>
                <a:gd name="T115" fmla="*/ 766 h 1197"/>
                <a:gd name="T116" fmla="*/ 639 w 1766"/>
                <a:gd name="T117" fmla="*/ 813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66" h="1197">
                  <a:moveTo>
                    <a:pt x="639" y="813"/>
                  </a:moveTo>
                  <a:cubicBezTo>
                    <a:pt x="603" y="913"/>
                    <a:pt x="603" y="913"/>
                    <a:pt x="603" y="913"/>
                  </a:cubicBezTo>
                  <a:cubicBezTo>
                    <a:pt x="594" y="938"/>
                    <a:pt x="606" y="964"/>
                    <a:pt x="629" y="973"/>
                  </a:cubicBezTo>
                  <a:cubicBezTo>
                    <a:pt x="653" y="981"/>
                    <a:pt x="679" y="969"/>
                    <a:pt x="688" y="944"/>
                  </a:cubicBezTo>
                  <a:cubicBezTo>
                    <a:pt x="725" y="845"/>
                    <a:pt x="725" y="845"/>
                    <a:pt x="725" y="845"/>
                  </a:cubicBezTo>
                  <a:cubicBezTo>
                    <a:pt x="789" y="868"/>
                    <a:pt x="789" y="868"/>
                    <a:pt x="789" y="868"/>
                  </a:cubicBezTo>
                  <a:cubicBezTo>
                    <a:pt x="854" y="892"/>
                    <a:pt x="854" y="892"/>
                    <a:pt x="854" y="892"/>
                  </a:cubicBezTo>
                  <a:cubicBezTo>
                    <a:pt x="818" y="992"/>
                    <a:pt x="818" y="992"/>
                    <a:pt x="818" y="992"/>
                  </a:cubicBezTo>
                  <a:cubicBezTo>
                    <a:pt x="809" y="1016"/>
                    <a:pt x="821" y="1043"/>
                    <a:pt x="844" y="1051"/>
                  </a:cubicBezTo>
                  <a:cubicBezTo>
                    <a:pt x="868" y="1060"/>
                    <a:pt x="894" y="1047"/>
                    <a:pt x="903" y="1023"/>
                  </a:cubicBezTo>
                  <a:cubicBezTo>
                    <a:pt x="940" y="923"/>
                    <a:pt x="940" y="923"/>
                    <a:pt x="940" y="923"/>
                  </a:cubicBezTo>
                  <a:cubicBezTo>
                    <a:pt x="1005" y="947"/>
                    <a:pt x="1005" y="947"/>
                    <a:pt x="1005" y="947"/>
                  </a:cubicBezTo>
                  <a:cubicBezTo>
                    <a:pt x="1070" y="971"/>
                    <a:pt x="1070" y="971"/>
                    <a:pt x="1070" y="971"/>
                  </a:cubicBezTo>
                  <a:cubicBezTo>
                    <a:pt x="1033" y="1071"/>
                    <a:pt x="1033" y="1071"/>
                    <a:pt x="1033" y="1071"/>
                  </a:cubicBezTo>
                  <a:cubicBezTo>
                    <a:pt x="1024" y="1095"/>
                    <a:pt x="1036" y="1121"/>
                    <a:pt x="1060" y="1130"/>
                  </a:cubicBezTo>
                  <a:cubicBezTo>
                    <a:pt x="1083" y="1139"/>
                    <a:pt x="1109" y="1126"/>
                    <a:pt x="1118" y="1102"/>
                  </a:cubicBezTo>
                  <a:cubicBezTo>
                    <a:pt x="1155" y="1002"/>
                    <a:pt x="1155" y="1002"/>
                    <a:pt x="1155" y="1002"/>
                  </a:cubicBezTo>
                  <a:cubicBezTo>
                    <a:pt x="1220" y="1026"/>
                    <a:pt x="1220" y="1026"/>
                    <a:pt x="1220" y="1026"/>
                  </a:cubicBezTo>
                  <a:cubicBezTo>
                    <a:pt x="1220" y="1026"/>
                    <a:pt x="1235" y="1030"/>
                    <a:pt x="1250" y="1035"/>
                  </a:cubicBezTo>
                  <a:cubicBezTo>
                    <a:pt x="1265" y="1038"/>
                    <a:pt x="1280" y="1041"/>
                    <a:pt x="1280" y="1041"/>
                  </a:cubicBezTo>
                  <a:cubicBezTo>
                    <a:pt x="1266" y="1146"/>
                    <a:pt x="1266" y="1146"/>
                    <a:pt x="1266" y="1146"/>
                  </a:cubicBezTo>
                  <a:cubicBezTo>
                    <a:pt x="1262" y="1171"/>
                    <a:pt x="1287" y="1197"/>
                    <a:pt x="1323" y="1196"/>
                  </a:cubicBezTo>
                  <a:cubicBezTo>
                    <a:pt x="1358" y="1196"/>
                    <a:pt x="1383" y="1170"/>
                    <a:pt x="1378" y="1146"/>
                  </a:cubicBezTo>
                  <a:cubicBezTo>
                    <a:pt x="1363" y="1040"/>
                    <a:pt x="1363" y="1040"/>
                    <a:pt x="1363" y="1040"/>
                  </a:cubicBezTo>
                  <a:cubicBezTo>
                    <a:pt x="1363" y="1040"/>
                    <a:pt x="1378" y="1037"/>
                    <a:pt x="1393" y="1034"/>
                  </a:cubicBezTo>
                  <a:cubicBezTo>
                    <a:pt x="1408" y="1030"/>
                    <a:pt x="1423" y="1025"/>
                    <a:pt x="1423" y="1025"/>
                  </a:cubicBezTo>
                  <a:cubicBezTo>
                    <a:pt x="1426" y="1025"/>
                    <a:pt x="1479" y="999"/>
                    <a:pt x="1479" y="996"/>
                  </a:cubicBezTo>
                  <a:cubicBezTo>
                    <a:pt x="1537" y="1086"/>
                    <a:pt x="1537" y="1086"/>
                    <a:pt x="1537" y="1086"/>
                  </a:cubicBezTo>
                  <a:cubicBezTo>
                    <a:pt x="1550" y="1108"/>
                    <a:pt x="1585" y="1110"/>
                    <a:pt x="1612" y="1087"/>
                  </a:cubicBezTo>
                  <a:cubicBezTo>
                    <a:pt x="1639" y="1064"/>
                    <a:pt x="1642" y="1029"/>
                    <a:pt x="1621" y="1012"/>
                  </a:cubicBezTo>
                  <a:cubicBezTo>
                    <a:pt x="1541" y="942"/>
                    <a:pt x="1541" y="942"/>
                    <a:pt x="1541" y="942"/>
                  </a:cubicBezTo>
                  <a:cubicBezTo>
                    <a:pt x="1543" y="944"/>
                    <a:pt x="1579" y="893"/>
                    <a:pt x="1577" y="891"/>
                  </a:cubicBezTo>
                  <a:cubicBezTo>
                    <a:pt x="1579" y="892"/>
                    <a:pt x="1603" y="834"/>
                    <a:pt x="1601" y="834"/>
                  </a:cubicBezTo>
                  <a:cubicBezTo>
                    <a:pt x="1703" y="864"/>
                    <a:pt x="1703" y="864"/>
                    <a:pt x="1703" y="864"/>
                  </a:cubicBezTo>
                  <a:cubicBezTo>
                    <a:pt x="1728" y="872"/>
                    <a:pt x="1756" y="851"/>
                    <a:pt x="1762" y="816"/>
                  </a:cubicBezTo>
                  <a:cubicBezTo>
                    <a:pt x="1766" y="781"/>
                    <a:pt x="1746" y="752"/>
                    <a:pt x="1719" y="753"/>
                  </a:cubicBezTo>
                  <a:cubicBezTo>
                    <a:pt x="1613" y="752"/>
                    <a:pt x="1613" y="752"/>
                    <a:pt x="1613" y="752"/>
                  </a:cubicBezTo>
                  <a:cubicBezTo>
                    <a:pt x="1615" y="752"/>
                    <a:pt x="1609" y="690"/>
                    <a:pt x="1606" y="690"/>
                  </a:cubicBezTo>
                  <a:cubicBezTo>
                    <a:pt x="1606" y="690"/>
                    <a:pt x="1606" y="686"/>
                    <a:pt x="1605" y="681"/>
                  </a:cubicBezTo>
                  <a:cubicBezTo>
                    <a:pt x="1603" y="675"/>
                    <a:pt x="1601" y="667"/>
                    <a:pt x="1598" y="660"/>
                  </a:cubicBezTo>
                  <a:cubicBezTo>
                    <a:pt x="1594" y="645"/>
                    <a:pt x="1587" y="631"/>
                    <a:pt x="1587" y="631"/>
                  </a:cubicBezTo>
                  <a:cubicBezTo>
                    <a:pt x="1684" y="587"/>
                    <a:pt x="1684" y="587"/>
                    <a:pt x="1684" y="587"/>
                  </a:cubicBezTo>
                  <a:cubicBezTo>
                    <a:pt x="1708" y="577"/>
                    <a:pt x="1716" y="543"/>
                    <a:pt x="1697" y="513"/>
                  </a:cubicBezTo>
                  <a:cubicBezTo>
                    <a:pt x="1679" y="483"/>
                    <a:pt x="1643" y="476"/>
                    <a:pt x="1625" y="492"/>
                  </a:cubicBezTo>
                  <a:cubicBezTo>
                    <a:pt x="1543" y="561"/>
                    <a:pt x="1543" y="561"/>
                    <a:pt x="1543" y="561"/>
                  </a:cubicBezTo>
                  <a:cubicBezTo>
                    <a:pt x="1543" y="561"/>
                    <a:pt x="1533" y="549"/>
                    <a:pt x="1522" y="538"/>
                  </a:cubicBezTo>
                  <a:cubicBezTo>
                    <a:pt x="1510" y="528"/>
                    <a:pt x="1498" y="518"/>
                    <a:pt x="1498" y="518"/>
                  </a:cubicBezTo>
                  <a:cubicBezTo>
                    <a:pt x="1498" y="518"/>
                    <a:pt x="1485" y="509"/>
                    <a:pt x="1472" y="500"/>
                  </a:cubicBezTo>
                  <a:cubicBezTo>
                    <a:pt x="1459" y="493"/>
                    <a:pt x="1445" y="485"/>
                    <a:pt x="1445" y="485"/>
                  </a:cubicBezTo>
                  <a:cubicBezTo>
                    <a:pt x="1490" y="389"/>
                    <a:pt x="1490" y="389"/>
                    <a:pt x="1490" y="389"/>
                  </a:cubicBezTo>
                  <a:cubicBezTo>
                    <a:pt x="1495" y="377"/>
                    <a:pt x="1494" y="364"/>
                    <a:pt x="1488" y="352"/>
                  </a:cubicBezTo>
                  <a:cubicBezTo>
                    <a:pt x="1484" y="346"/>
                    <a:pt x="1479" y="341"/>
                    <a:pt x="1473" y="336"/>
                  </a:cubicBezTo>
                  <a:cubicBezTo>
                    <a:pt x="1469" y="331"/>
                    <a:pt x="1464" y="328"/>
                    <a:pt x="1458" y="326"/>
                  </a:cubicBezTo>
                  <a:cubicBezTo>
                    <a:pt x="1434" y="317"/>
                    <a:pt x="1408" y="330"/>
                    <a:pt x="1399" y="354"/>
                  </a:cubicBezTo>
                  <a:cubicBezTo>
                    <a:pt x="1362" y="454"/>
                    <a:pt x="1362" y="454"/>
                    <a:pt x="1362" y="454"/>
                  </a:cubicBezTo>
                  <a:cubicBezTo>
                    <a:pt x="1297" y="430"/>
                    <a:pt x="1297" y="430"/>
                    <a:pt x="1297" y="430"/>
                  </a:cubicBezTo>
                  <a:cubicBezTo>
                    <a:pt x="1233" y="406"/>
                    <a:pt x="1233" y="406"/>
                    <a:pt x="1233" y="406"/>
                  </a:cubicBezTo>
                  <a:cubicBezTo>
                    <a:pt x="1269" y="307"/>
                    <a:pt x="1269" y="307"/>
                    <a:pt x="1269" y="307"/>
                  </a:cubicBezTo>
                  <a:cubicBezTo>
                    <a:pt x="1278" y="282"/>
                    <a:pt x="1266" y="256"/>
                    <a:pt x="1242" y="247"/>
                  </a:cubicBezTo>
                  <a:cubicBezTo>
                    <a:pt x="1219" y="239"/>
                    <a:pt x="1193" y="251"/>
                    <a:pt x="1184" y="275"/>
                  </a:cubicBezTo>
                  <a:cubicBezTo>
                    <a:pt x="1147" y="375"/>
                    <a:pt x="1147" y="375"/>
                    <a:pt x="1147" y="375"/>
                  </a:cubicBezTo>
                  <a:cubicBezTo>
                    <a:pt x="1082" y="351"/>
                    <a:pt x="1082" y="351"/>
                    <a:pt x="1082" y="351"/>
                  </a:cubicBezTo>
                  <a:cubicBezTo>
                    <a:pt x="1017" y="328"/>
                    <a:pt x="1017" y="328"/>
                    <a:pt x="1017" y="328"/>
                  </a:cubicBezTo>
                  <a:cubicBezTo>
                    <a:pt x="1054" y="228"/>
                    <a:pt x="1054" y="228"/>
                    <a:pt x="1054" y="228"/>
                  </a:cubicBezTo>
                  <a:cubicBezTo>
                    <a:pt x="1063" y="204"/>
                    <a:pt x="1051" y="177"/>
                    <a:pt x="1027" y="169"/>
                  </a:cubicBezTo>
                  <a:cubicBezTo>
                    <a:pt x="1004" y="160"/>
                    <a:pt x="977" y="172"/>
                    <a:pt x="969" y="197"/>
                  </a:cubicBezTo>
                  <a:cubicBezTo>
                    <a:pt x="932" y="296"/>
                    <a:pt x="932" y="296"/>
                    <a:pt x="932" y="296"/>
                  </a:cubicBezTo>
                  <a:cubicBezTo>
                    <a:pt x="867" y="273"/>
                    <a:pt x="867" y="273"/>
                    <a:pt x="867" y="273"/>
                  </a:cubicBezTo>
                  <a:cubicBezTo>
                    <a:pt x="802" y="249"/>
                    <a:pt x="802" y="249"/>
                    <a:pt x="802" y="249"/>
                  </a:cubicBezTo>
                  <a:cubicBezTo>
                    <a:pt x="839" y="149"/>
                    <a:pt x="839" y="149"/>
                    <a:pt x="839" y="149"/>
                  </a:cubicBezTo>
                  <a:cubicBezTo>
                    <a:pt x="848" y="125"/>
                    <a:pt x="836" y="98"/>
                    <a:pt x="812" y="90"/>
                  </a:cubicBezTo>
                  <a:cubicBezTo>
                    <a:pt x="788" y="81"/>
                    <a:pt x="762" y="94"/>
                    <a:pt x="753" y="118"/>
                  </a:cubicBezTo>
                  <a:cubicBezTo>
                    <a:pt x="717" y="218"/>
                    <a:pt x="717" y="218"/>
                    <a:pt x="717" y="218"/>
                  </a:cubicBezTo>
                  <a:cubicBezTo>
                    <a:pt x="652" y="194"/>
                    <a:pt x="652" y="194"/>
                    <a:pt x="652" y="194"/>
                  </a:cubicBezTo>
                  <a:cubicBezTo>
                    <a:pt x="587" y="170"/>
                    <a:pt x="587" y="170"/>
                    <a:pt x="587" y="170"/>
                  </a:cubicBezTo>
                  <a:cubicBezTo>
                    <a:pt x="624" y="70"/>
                    <a:pt x="624" y="70"/>
                    <a:pt x="624" y="70"/>
                  </a:cubicBezTo>
                  <a:cubicBezTo>
                    <a:pt x="632" y="46"/>
                    <a:pt x="620" y="20"/>
                    <a:pt x="597" y="11"/>
                  </a:cubicBezTo>
                  <a:cubicBezTo>
                    <a:pt x="563" y="0"/>
                    <a:pt x="532" y="14"/>
                    <a:pt x="527" y="40"/>
                  </a:cubicBezTo>
                  <a:cubicBezTo>
                    <a:pt x="505" y="144"/>
                    <a:pt x="505" y="144"/>
                    <a:pt x="505" y="144"/>
                  </a:cubicBezTo>
                  <a:cubicBezTo>
                    <a:pt x="505" y="142"/>
                    <a:pt x="443" y="135"/>
                    <a:pt x="442" y="137"/>
                  </a:cubicBezTo>
                  <a:cubicBezTo>
                    <a:pt x="442" y="135"/>
                    <a:pt x="380" y="143"/>
                    <a:pt x="380" y="144"/>
                  </a:cubicBezTo>
                  <a:cubicBezTo>
                    <a:pt x="357" y="40"/>
                    <a:pt x="357" y="40"/>
                    <a:pt x="357" y="40"/>
                  </a:cubicBezTo>
                  <a:cubicBezTo>
                    <a:pt x="352" y="15"/>
                    <a:pt x="320" y="1"/>
                    <a:pt x="287" y="13"/>
                  </a:cubicBezTo>
                  <a:cubicBezTo>
                    <a:pt x="254" y="25"/>
                    <a:pt x="240" y="58"/>
                    <a:pt x="252" y="80"/>
                  </a:cubicBezTo>
                  <a:cubicBezTo>
                    <a:pt x="303" y="173"/>
                    <a:pt x="303" y="173"/>
                    <a:pt x="303" y="173"/>
                  </a:cubicBezTo>
                  <a:cubicBezTo>
                    <a:pt x="303" y="173"/>
                    <a:pt x="300" y="175"/>
                    <a:pt x="295" y="178"/>
                  </a:cubicBezTo>
                  <a:cubicBezTo>
                    <a:pt x="290" y="181"/>
                    <a:pt x="283" y="185"/>
                    <a:pt x="277" y="190"/>
                  </a:cubicBezTo>
                  <a:cubicBezTo>
                    <a:pt x="264" y="199"/>
                    <a:pt x="252" y="209"/>
                    <a:pt x="252" y="209"/>
                  </a:cubicBezTo>
                  <a:cubicBezTo>
                    <a:pt x="252" y="209"/>
                    <a:pt x="241" y="220"/>
                    <a:pt x="229" y="230"/>
                  </a:cubicBezTo>
                  <a:cubicBezTo>
                    <a:pt x="219" y="242"/>
                    <a:pt x="209" y="254"/>
                    <a:pt x="209" y="254"/>
                  </a:cubicBezTo>
                  <a:cubicBezTo>
                    <a:pt x="124" y="190"/>
                    <a:pt x="124" y="190"/>
                    <a:pt x="124" y="190"/>
                  </a:cubicBezTo>
                  <a:cubicBezTo>
                    <a:pt x="105" y="175"/>
                    <a:pt x="69" y="184"/>
                    <a:pt x="53" y="216"/>
                  </a:cubicBezTo>
                  <a:cubicBezTo>
                    <a:pt x="35" y="246"/>
                    <a:pt x="46" y="281"/>
                    <a:pt x="70" y="289"/>
                  </a:cubicBezTo>
                  <a:cubicBezTo>
                    <a:pt x="170" y="326"/>
                    <a:pt x="170" y="326"/>
                    <a:pt x="170" y="326"/>
                  </a:cubicBezTo>
                  <a:cubicBezTo>
                    <a:pt x="170" y="326"/>
                    <a:pt x="165" y="341"/>
                    <a:pt x="160" y="356"/>
                  </a:cubicBezTo>
                  <a:cubicBezTo>
                    <a:pt x="157" y="372"/>
                    <a:pt x="154" y="387"/>
                    <a:pt x="154" y="387"/>
                  </a:cubicBezTo>
                  <a:cubicBezTo>
                    <a:pt x="154" y="387"/>
                    <a:pt x="152" y="402"/>
                    <a:pt x="151" y="418"/>
                  </a:cubicBezTo>
                  <a:cubicBezTo>
                    <a:pt x="151" y="434"/>
                    <a:pt x="152" y="449"/>
                    <a:pt x="152" y="449"/>
                  </a:cubicBezTo>
                  <a:cubicBezTo>
                    <a:pt x="46" y="457"/>
                    <a:pt x="46" y="457"/>
                    <a:pt x="46" y="457"/>
                  </a:cubicBezTo>
                  <a:cubicBezTo>
                    <a:pt x="20" y="458"/>
                    <a:pt x="0" y="488"/>
                    <a:pt x="8" y="522"/>
                  </a:cubicBezTo>
                  <a:cubicBezTo>
                    <a:pt x="16" y="557"/>
                    <a:pt x="45" y="576"/>
                    <a:pt x="69" y="566"/>
                  </a:cubicBezTo>
                  <a:cubicBezTo>
                    <a:pt x="169" y="530"/>
                    <a:pt x="169" y="530"/>
                    <a:pt x="169" y="530"/>
                  </a:cubicBezTo>
                  <a:cubicBezTo>
                    <a:pt x="169" y="530"/>
                    <a:pt x="174" y="545"/>
                    <a:pt x="181" y="559"/>
                  </a:cubicBezTo>
                  <a:cubicBezTo>
                    <a:pt x="185" y="566"/>
                    <a:pt x="188" y="573"/>
                    <a:pt x="191" y="578"/>
                  </a:cubicBezTo>
                  <a:cubicBezTo>
                    <a:pt x="194" y="583"/>
                    <a:pt x="196" y="586"/>
                    <a:pt x="196" y="586"/>
                  </a:cubicBezTo>
                  <a:cubicBezTo>
                    <a:pt x="196" y="589"/>
                    <a:pt x="232" y="635"/>
                    <a:pt x="235" y="635"/>
                  </a:cubicBezTo>
                  <a:cubicBezTo>
                    <a:pt x="159" y="709"/>
                    <a:pt x="159" y="709"/>
                    <a:pt x="159" y="709"/>
                  </a:cubicBezTo>
                  <a:cubicBezTo>
                    <a:pt x="140" y="727"/>
                    <a:pt x="145" y="762"/>
                    <a:pt x="173" y="784"/>
                  </a:cubicBezTo>
                  <a:cubicBezTo>
                    <a:pt x="201" y="805"/>
                    <a:pt x="236" y="801"/>
                    <a:pt x="248" y="778"/>
                  </a:cubicBezTo>
                  <a:cubicBezTo>
                    <a:pt x="300" y="685"/>
                    <a:pt x="300" y="685"/>
                    <a:pt x="300" y="685"/>
                  </a:cubicBezTo>
                  <a:cubicBezTo>
                    <a:pt x="300" y="687"/>
                    <a:pt x="356" y="711"/>
                    <a:pt x="359" y="711"/>
                  </a:cubicBezTo>
                  <a:cubicBezTo>
                    <a:pt x="424" y="735"/>
                    <a:pt x="424" y="735"/>
                    <a:pt x="424" y="735"/>
                  </a:cubicBezTo>
                  <a:cubicBezTo>
                    <a:pt x="387" y="835"/>
                    <a:pt x="387" y="835"/>
                    <a:pt x="387" y="835"/>
                  </a:cubicBezTo>
                  <a:cubicBezTo>
                    <a:pt x="378" y="859"/>
                    <a:pt x="391" y="885"/>
                    <a:pt x="414" y="894"/>
                  </a:cubicBezTo>
                  <a:cubicBezTo>
                    <a:pt x="438" y="902"/>
                    <a:pt x="464" y="890"/>
                    <a:pt x="473" y="866"/>
                  </a:cubicBezTo>
                  <a:cubicBezTo>
                    <a:pt x="509" y="766"/>
                    <a:pt x="509" y="766"/>
                    <a:pt x="509" y="766"/>
                  </a:cubicBezTo>
                  <a:cubicBezTo>
                    <a:pt x="574" y="790"/>
                    <a:pt x="574" y="790"/>
                    <a:pt x="574" y="790"/>
                  </a:cubicBezTo>
                  <a:lnTo>
                    <a:pt x="639" y="8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2" name="Freeform 6">
              <a:extLst>
                <a:ext uri="{FF2B5EF4-FFF2-40B4-BE49-F238E27FC236}">
                  <a16:creationId xmlns:a16="http://schemas.microsoft.com/office/drawing/2014/main" id="{AFAAE293-BFB6-4B28-B9E6-E0726910639F}"/>
                </a:ext>
              </a:extLst>
            </p:cNvPr>
            <p:cNvSpPr>
              <a:spLocks/>
            </p:cNvSpPr>
            <p:nvPr/>
          </p:nvSpPr>
          <p:spPr bwMode="auto">
            <a:xfrm rot="8603121">
              <a:off x="7580360" y="2104157"/>
              <a:ext cx="252017" cy="150363"/>
            </a:xfrm>
            <a:custGeom>
              <a:avLst/>
              <a:gdLst>
                <a:gd name="T0" fmla="*/ 1651 w 1798"/>
                <a:gd name="T1" fmla="*/ 482 h 1071"/>
                <a:gd name="T2" fmla="*/ 1645 w 1798"/>
                <a:gd name="T3" fmla="*/ 358 h 1071"/>
                <a:gd name="T4" fmla="*/ 1772 w 1798"/>
                <a:gd name="T5" fmla="*/ 258 h 1071"/>
                <a:gd name="T6" fmla="*/ 1612 w 1798"/>
                <a:gd name="T7" fmla="*/ 282 h 1071"/>
                <a:gd name="T8" fmla="*/ 1567 w 1798"/>
                <a:gd name="T9" fmla="*/ 226 h 1071"/>
                <a:gd name="T10" fmla="*/ 1526 w 1798"/>
                <a:gd name="T11" fmla="*/ 192 h 1071"/>
                <a:gd name="T12" fmla="*/ 1557 w 1798"/>
                <a:gd name="T13" fmla="*/ 35 h 1071"/>
                <a:gd name="T14" fmla="*/ 1452 w 1798"/>
                <a:gd name="T15" fmla="*/ 156 h 1071"/>
                <a:gd name="T16" fmla="*/ 1391 w 1798"/>
                <a:gd name="T17" fmla="*/ 143 h 1071"/>
                <a:gd name="T18" fmla="*/ 1328 w 1798"/>
                <a:gd name="T19" fmla="*/ 144 h 1071"/>
                <a:gd name="T20" fmla="*/ 1294 w 1798"/>
                <a:gd name="T21" fmla="*/ 8 h 1071"/>
                <a:gd name="T22" fmla="*/ 1255 w 1798"/>
                <a:gd name="T23" fmla="*/ 2 h 1071"/>
                <a:gd name="T24" fmla="*/ 1242 w 1798"/>
                <a:gd name="T25" fmla="*/ 161 h 1071"/>
                <a:gd name="T26" fmla="*/ 1106 w 1798"/>
                <a:gd name="T27" fmla="*/ 189 h 1071"/>
                <a:gd name="T28" fmla="*/ 1031 w 1798"/>
                <a:gd name="T29" fmla="*/ 48 h 1071"/>
                <a:gd name="T30" fmla="*/ 1017 w 1798"/>
                <a:gd name="T31" fmla="*/ 207 h 1071"/>
                <a:gd name="T32" fmla="*/ 882 w 1798"/>
                <a:gd name="T33" fmla="*/ 235 h 1071"/>
                <a:gd name="T34" fmla="*/ 806 w 1798"/>
                <a:gd name="T35" fmla="*/ 95 h 1071"/>
                <a:gd name="T36" fmla="*/ 793 w 1798"/>
                <a:gd name="T37" fmla="*/ 254 h 1071"/>
                <a:gd name="T38" fmla="*/ 657 w 1798"/>
                <a:gd name="T39" fmla="*/ 281 h 1071"/>
                <a:gd name="T40" fmla="*/ 582 w 1798"/>
                <a:gd name="T41" fmla="*/ 141 h 1071"/>
                <a:gd name="T42" fmla="*/ 568 w 1798"/>
                <a:gd name="T43" fmla="*/ 300 h 1071"/>
                <a:gd name="T44" fmla="*/ 433 w 1798"/>
                <a:gd name="T45" fmla="*/ 328 h 1071"/>
                <a:gd name="T46" fmla="*/ 358 w 1798"/>
                <a:gd name="T47" fmla="*/ 187 h 1071"/>
                <a:gd name="T48" fmla="*/ 349 w 1798"/>
                <a:gd name="T49" fmla="*/ 349 h 1071"/>
                <a:gd name="T50" fmla="*/ 244 w 1798"/>
                <a:gd name="T51" fmla="*/ 415 h 1071"/>
                <a:gd name="T52" fmla="*/ 95 w 1798"/>
                <a:gd name="T53" fmla="*/ 352 h 1071"/>
                <a:gd name="T54" fmla="*/ 194 w 1798"/>
                <a:gd name="T55" fmla="*/ 480 h 1071"/>
                <a:gd name="T56" fmla="*/ 180 w 1798"/>
                <a:gd name="T57" fmla="*/ 508 h 1071"/>
                <a:gd name="T58" fmla="*/ 161 w 1798"/>
                <a:gd name="T59" fmla="*/ 567 h 1071"/>
                <a:gd name="T60" fmla="*/ 50 w 1798"/>
                <a:gd name="T61" fmla="*/ 589 h 1071"/>
                <a:gd name="T62" fmla="*/ 56 w 1798"/>
                <a:gd name="T63" fmla="*/ 701 h 1071"/>
                <a:gd name="T64" fmla="*/ 168 w 1798"/>
                <a:gd name="T65" fmla="*/ 711 h 1071"/>
                <a:gd name="T66" fmla="*/ 193 w 1798"/>
                <a:gd name="T67" fmla="*/ 768 h 1071"/>
                <a:gd name="T68" fmla="*/ 124 w 1798"/>
                <a:gd name="T69" fmla="*/ 857 h 1071"/>
                <a:gd name="T70" fmla="*/ 201 w 1798"/>
                <a:gd name="T71" fmla="*/ 938 h 1071"/>
                <a:gd name="T72" fmla="*/ 293 w 1798"/>
                <a:gd name="T73" fmla="*/ 872 h 1071"/>
                <a:gd name="T74" fmla="*/ 320 w 1798"/>
                <a:gd name="T75" fmla="*/ 887 h 1071"/>
                <a:gd name="T76" fmla="*/ 354 w 1798"/>
                <a:gd name="T77" fmla="*/ 1012 h 1071"/>
                <a:gd name="T78" fmla="*/ 465 w 1798"/>
                <a:gd name="T79" fmla="*/ 1023 h 1071"/>
                <a:gd name="T80" fmla="*/ 524 w 1798"/>
                <a:gd name="T81" fmla="*/ 908 h 1071"/>
                <a:gd name="T82" fmla="*/ 613 w 1798"/>
                <a:gd name="T83" fmla="*/ 998 h 1071"/>
                <a:gd name="T84" fmla="*/ 702 w 1798"/>
                <a:gd name="T85" fmla="*/ 979 h 1071"/>
                <a:gd name="T86" fmla="*/ 748 w 1798"/>
                <a:gd name="T87" fmla="*/ 861 h 1071"/>
                <a:gd name="T88" fmla="*/ 838 w 1798"/>
                <a:gd name="T89" fmla="*/ 951 h 1071"/>
                <a:gd name="T90" fmla="*/ 927 w 1798"/>
                <a:gd name="T91" fmla="*/ 933 h 1071"/>
                <a:gd name="T92" fmla="*/ 973 w 1798"/>
                <a:gd name="T93" fmla="*/ 815 h 1071"/>
                <a:gd name="T94" fmla="*/ 1062 w 1798"/>
                <a:gd name="T95" fmla="*/ 905 h 1071"/>
                <a:gd name="T96" fmla="*/ 1151 w 1798"/>
                <a:gd name="T97" fmla="*/ 887 h 1071"/>
                <a:gd name="T98" fmla="*/ 1197 w 1798"/>
                <a:gd name="T99" fmla="*/ 768 h 1071"/>
                <a:gd name="T100" fmla="*/ 1287 w 1798"/>
                <a:gd name="T101" fmla="*/ 859 h 1071"/>
                <a:gd name="T102" fmla="*/ 1376 w 1798"/>
                <a:gd name="T103" fmla="*/ 840 h 1071"/>
                <a:gd name="T104" fmla="*/ 1422 w 1798"/>
                <a:gd name="T105" fmla="*/ 722 h 1071"/>
                <a:gd name="T106" fmla="*/ 1481 w 1798"/>
                <a:gd name="T107" fmla="*/ 703 h 1071"/>
                <a:gd name="T108" fmla="*/ 1599 w 1798"/>
                <a:gd name="T109" fmla="*/ 813 h 1071"/>
                <a:gd name="T110" fmla="*/ 1551 w 1798"/>
                <a:gd name="T111" fmla="*/ 659 h 1071"/>
                <a:gd name="T112" fmla="*/ 1594 w 1798"/>
                <a:gd name="T113" fmla="*/ 614 h 1071"/>
                <a:gd name="T114" fmla="*/ 1723 w 1798"/>
                <a:gd name="T115" fmla="*/ 606 h 1071"/>
                <a:gd name="T116" fmla="*/ 1756 w 1798"/>
                <a:gd name="T117" fmla="*/ 499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98" h="1071">
                  <a:moveTo>
                    <a:pt x="1756" y="499"/>
                  </a:moveTo>
                  <a:cubicBezTo>
                    <a:pt x="1651" y="482"/>
                    <a:pt x="1651" y="482"/>
                    <a:pt x="1651" y="482"/>
                  </a:cubicBezTo>
                  <a:cubicBezTo>
                    <a:pt x="1653" y="482"/>
                    <a:pt x="1657" y="419"/>
                    <a:pt x="1654" y="419"/>
                  </a:cubicBezTo>
                  <a:cubicBezTo>
                    <a:pt x="1657" y="419"/>
                    <a:pt x="1646" y="357"/>
                    <a:pt x="1645" y="358"/>
                  </a:cubicBezTo>
                  <a:cubicBezTo>
                    <a:pt x="1747" y="330"/>
                    <a:pt x="1747" y="330"/>
                    <a:pt x="1747" y="330"/>
                  </a:cubicBezTo>
                  <a:cubicBezTo>
                    <a:pt x="1773" y="323"/>
                    <a:pt x="1785" y="291"/>
                    <a:pt x="1772" y="258"/>
                  </a:cubicBezTo>
                  <a:cubicBezTo>
                    <a:pt x="1757" y="226"/>
                    <a:pt x="1724" y="212"/>
                    <a:pt x="1703" y="227"/>
                  </a:cubicBezTo>
                  <a:cubicBezTo>
                    <a:pt x="1612" y="282"/>
                    <a:pt x="1612" y="282"/>
                    <a:pt x="1612" y="282"/>
                  </a:cubicBezTo>
                  <a:cubicBezTo>
                    <a:pt x="1614" y="281"/>
                    <a:pt x="1575" y="232"/>
                    <a:pt x="1574" y="233"/>
                  </a:cubicBezTo>
                  <a:cubicBezTo>
                    <a:pt x="1574" y="233"/>
                    <a:pt x="1571" y="230"/>
                    <a:pt x="1567" y="226"/>
                  </a:cubicBezTo>
                  <a:cubicBezTo>
                    <a:pt x="1563" y="222"/>
                    <a:pt x="1557" y="217"/>
                    <a:pt x="1551" y="211"/>
                  </a:cubicBezTo>
                  <a:cubicBezTo>
                    <a:pt x="1539" y="201"/>
                    <a:pt x="1526" y="192"/>
                    <a:pt x="1526" y="192"/>
                  </a:cubicBezTo>
                  <a:cubicBezTo>
                    <a:pt x="1586" y="104"/>
                    <a:pt x="1586" y="104"/>
                    <a:pt x="1586" y="104"/>
                  </a:cubicBezTo>
                  <a:cubicBezTo>
                    <a:pt x="1601" y="83"/>
                    <a:pt x="1589" y="50"/>
                    <a:pt x="1557" y="35"/>
                  </a:cubicBezTo>
                  <a:cubicBezTo>
                    <a:pt x="1526" y="19"/>
                    <a:pt x="1492" y="31"/>
                    <a:pt x="1485" y="55"/>
                  </a:cubicBezTo>
                  <a:cubicBezTo>
                    <a:pt x="1452" y="156"/>
                    <a:pt x="1452" y="156"/>
                    <a:pt x="1452" y="156"/>
                  </a:cubicBezTo>
                  <a:cubicBezTo>
                    <a:pt x="1452" y="156"/>
                    <a:pt x="1437" y="152"/>
                    <a:pt x="1422" y="148"/>
                  </a:cubicBezTo>
                  <a:cubicBezTo>
                    <a:pt x="1406" y="146"/>
                    <a:pt x="1391" y="143"/>
                    <a:pt x="1391" y="143"/>
                  </a:cubicBezTo>
                  <a:cubicBezTo>
                    <a:pt x="1391" y="143"/>
                    <a:pt x="1375" y="143"/>
                    <a:pt x="1360" y="142"/>
                  </a:cubicBezTo>
                  <a:cubicBezTo>
                    <a:pt x="1344" y="143"/>
                    <a:pt x="1328" y="144"/>
                    <a:pt x="1328" y="144"/>
                  </a:cubicBezTo>
                  <a:cubicBezTo>
                    <a:pt x="1316" y="38"/>
                    <a:pt x="1316" y="38"/>
                    <a:pt x="1316" y="38"/>
                  </a:cubicBezTo>
                  <a:cubicBezTo>
                    <a:pt x="1315" y="26"/>
                    <a:pt x="1307" y="15"/>
                    <a:pt x="1294" y="8"/>
                  </a:cubicBezTo>
                  <a:cubicBezTo>
                    <a:pt x="1288" y="5"/>
                    <a:pt x="1281" y="3"/>
                    <a:pt x="1273" y="2"/>
                  </a:cubicBezTo>
                  <a:cubicBezTo>
                    <a:pt x="1267" y="1"/>
                    <a:pt x="1261" y="0"/>
                    <a:pt x="1255" y="2"/>
                  </a:cubicBezTo>
                  <a:cubicBezTo>
                    <a:pt x="1230" y="7"/>
                    <a:pt x="1215" y="31"/>
                    <a:pt x="1220" y="57"/>
                  </a:cubicBezTo>
                  <a:cubicBezTo>
                    <a:pt x="1242" y="161"/>
                    <a:pt x="1242" y="161"/>
                    <a:pt x="1242" y="161"/>
                  </a:cubicBezTo>
                  <a:cubicBezTo>
                    <a:pt x="1174" y="175"/>
                    <a:pt x="1174" y="175"/>
                    <a:pt x="1174" y="175"/>
                  </a:cubicBezTo>
                  <a:cubicBezTo>
                    <a:pt x="1106" y="189"/>
                    <a:pt x="1106" y="189"/>
                    <a:pt x="1106" y="189"/>
                  </a:cubicBezTo>
                  <a:cubicBezTo>
                    <a:pt x="1085" y="84"/>
                    <a:pt x="1085" y="84"/>
                    <a:pt x="1085" y="84"/>
                  </a:cubicBezTo>
                  <a:cubicBezTo>
                    <a:pt x="1080" y="59"/>
                    <a:pt x="1055" y="43"/>
                    <a:pt x="1031" y="48"/>
                  </a:cubicBezTo>
                  <a:cubicBezTo>
                    <a:pt x="1006" y="53"/>
                    <a:pt x="991" y="78"/>
                    <a:pt x="996" y="103"/>
                  </a:cubicBezTo>
                  <a:cubicBezTo>
                    <a:pt x="1017" y="207"/>
                    <a:pt x="1017" y="207"/>
                    <a:pt x="1017" y="207"/>
                  </a:cubicBezTo>
                  <a:cubicBezTo>
                    <a:pt x="950" y="221"/>
                    <a:pt x="950" y="221"/>
                    <a:pt x="950" y="221"/>
                  </a:cubicBezTo>
                  <a:cubicBezTo>
                    <a:pt x="882" y="235"/>
                    <a:pt x="882" y="235"/>
                    <a:pt x="882" y="235"/>
                  </a:cubicBezTo>
                  <a:cubicBezTo>
                    <a:pt x="860" y="131"/>
                    <a:pt x="860" y="131"/>
                    <a:pt x="860" y="131"/>
                  </a:cubicBezTo>
                  <a:cubicBezTo>
                    <a:pt x="855" y="106"/>
                    <a:pt x="831" y="89"/>
                    <a:pt x="806" y="95"/>
                  </a:cubicBezTo>
                  <a:cubicBezTo>
                    <a:pt x="782" y="100"/>
                    <a:pt x="766" y="124"/>
                    <a:pt x="771" y="149"/>
                  </a:cubicBezTo>
                  <a:cubicBezTo>
                    <a:pt x="793" y="254"/>
                    <a:pt x="793" y="254"/>
                    <a:pt x="793" y="254"/>
                  </a:cubicBezTo>
                  <a:cubicBezTo>
                    <a:pt x="725" y="267"/>
                    <a:pt x="725" y="267"/>
                    <a:pt x="725" y="267"/>
                  </a:cubicBezTo>
                  <a:cubicBezTo>
                    <a:pt x="657" y="281"/>
                    <a:pt x="657" y="281"/>
                    <a:pt x="657" y="281"/>
                  </a:cubicBezTo>
                  <a:cubicBezTo>
                    <a:pt x="636" y="177"/>
                    <a:pt x="636" y="177"/>
                    <a:pt x="636" y="177"/>
                  </a:cubicBezTo>
                  <a:cubicBezTo>
                    <a:pt x="631" y="152"/>
                    <a:pt x="607" y="136"/>
                    <a:pt x="582" y="141"/>
                  </a:cubicBezTo>
                  <a:cubicBezTo>
                    <a:pt x="557" y="146"/>
                    <a:pt x="542" y="171"/>
                    <a:pt x="547" y="196"/>
                  </a:cubicBezTo>
                  <a:cubicBezTo>
                    <a:pt x="568" y="300"/>
                    <a:pt x="568" y="300"/>
                    <a:pt x="568" y="300"/>
                  </a:cubicBezTo>
                  <a:cubicBezTo>
                    <a:pt x="501" y="314"/>
                    <a:pt x="501" y="314"/>
                    <a:pt x="501" y="314"/>
                  </a:cubicBezTo>
                  <a:cubicBezTo>
                    <a:pt x="433" y="328"/>
                    <a:pt x="433" y="328"/>
                    <a:pt x="433" y="328"/>
                  </a:cubicBezTo>
                  <a:cubicBezTo>
                    <a:pt x="411" y="224"/>
                    <a:pt x="411" y="224"/>
                    <a:pt x="411" y="224"/>
                  </a:cubicBezTo>
                  <a:cubicBezTo>
                    <a:pt x="406" y="199"/>
                    <a:pt x="382" y="182"/>
                    <a:pt x="358" y="187"/>
                  </a:cubicBezTo>
                  <a:cubicBezTo>
                    <a:pt x="323" y="195"/>
                    <a:pt x="304" y="224"/>
                    <a:pt x="313" y="248"/>
                  </a:cubicBezTo>
                  <a:cubicBezTo>
                    <a:pt x="349" y="349"/>
                    <a:pt x="349" y="349"/>
                    <a:pt x="349" y="349"/>
                  </a:cubicBezTo>
                  <a:cubicBezTo>
                    <a:pt x="348" y="347"/>
                    <a:pt x="292" y="374"/>
                    <a:pt x="293" y="376"/>
                  </a:cubicBezTo>
                  <a:cubicBezTo>
                    <a:pt x="291" y="374"/>
                    <a:pt x="243" y="413"/>
                    <a:pt x="244" y="415"/>
                  </a:cubicBezTo>
                  <a:cubicBezTo>
                    <a:pt x="169" y="338"/>
                    <a:pt x="169" y="338"/>
                    <a:pt x="169" y="338"/>
                  </a:cubicBezTo>
                  <a:cubicBezTo>
                    <a:pt x="152" y="319"/>
                    <a:pt x="117" y="324"/>
                    <a:pt x="95" y="352"/>
                  </a:cubicBezTo>
                  <a:cubicBezTo>
                    <a:pt x="74" y="380"/>
                    <a:pt x="79" y="415"/>
                    <a:pt x="101" y="427"/>
                  </a:cubicBezTo>
                  <a:cubicBezTo>
                    <a:pt x="194" y="480"/>
                    <a:pt x="194" y="480"/>
                    <a:pt x="194" y="480"/>
                  </a:cubicBezTo>
                  <a:cubicBezTo>
                    <a:pt x="194" y="480"/>
                    <a:pt x="192" y="483"/>
                    <a:pt x="189" y="488"/>
                  </a:cubicBezTo>
                  <a:cubicBezTo>
                    <a:pt x="186" y="494"/>
                    <a:pt x="183" y="501"/>
                    <a:pt x="180" y="508"/>
                  </a:cubicBezTo>
                  <a:cubicBezTo>
                    <a:pt x="173" y="522"/>
                    <a:pt x="168" y="537"/>
                    <a:pt x="168" y="537"/>
                  </a:cubicBezTo>
                  <a:cubicBezTo>
                    <a:pt x="168" y="537"/>
                    <a:pt x="165" y="552"/>
                    <a:pt x="161" y="567"/>
                  </a:cubicBezTo>
                  <a:cubicBezTo>
                    <a:pt x="159" y="583"/>
                    <a:pt x="156" y="599"/>
                    <a:pt x="156" y="599"/>
                  </a:cubicBezTo>
                  <a:cubicBezTo>
                    <a:pt x="50" y="589"/>
                    <a:pt x="50" y="589"/>
                    <a:pt x="50" y="589"/>
                  </a:cubicBezTo>
                  <a:cubicBezTo>
                    <a:pt x="25" y="586"/>
                    <a:pt x="0" y="612"/>
                    <a:pt x="3" y="648"/>
                  </a:cubicBezTo>
                  <a:cubicBezTo>
                    <a:pt x="4" y="683"/>
                    <a:pt x="32" y="707"/>
                    <a:pt x="56" y="701"/>
                  </a:cubicBezTo>
                  <a:cubicBezTo>
                    <a:pt x="161" y="680"/>
                    <a:pt x="161" y="680"/>
                    <a:pt x="161" y="680"/>
                  </a:cubicBezTo>
                  <a:cubicBezTo>
                    <a:pt x="161" y="680"/>
                    <a:pt x="164" y="696"/>
                    <a:pt x="168" y="711"/>
                  </a:cubicBezTo>
                  <a:cubicBezTo>
                    <a:pt x="174" y="726"/>
                    <a:pt x="179" y="740"/>
                    <a:pt x="179" y="740"/>
                  </a:cubicBezTo>
                  <a:cubicBezTo>
                    <a:pt x="179" y="740"/>
                    <a:pt x="186" y="754"/>
                    <a:pt x="193" y="768"/>
                  </a:cubicBezTo>
                  <a:cubicBezTo>
                    <a:pt x="201" y="781"/>
                    <a:pt x="210" y="794"/>
                    <a:pt x="210" y="794"/>
                  </a:cubicBezTo>
                  <a:cubicBezTo>
                    <a:pt x="124" y="857"/>
                    <a:pt x="124" y="857"/>
                    <a:pt x="124" y="857"/>
                  </a:cubicBezTo>
                  <a:cubicBezTo>
                    <a:pt x="103" y="871"/>
                    <a:pt x="102" y="907"/>
                    <a:pt x="126" y="932"/>
                  </a:cubicBezTo>
                  <a:cubicBezTo>
                    <a:pt x="151" y="957"/>
                    <a:pt x="186" y="958"/>
                    <a:pt x="201" y="938"/>
                  </a:cubicBezTo>
                  <a:cubicBezTo>
                    <a:pt x="267" y="854"/>
                    <a:pt x="267" y="854"/>
                    <a:pt x="267" y="854"/>
                  </a:cubicBezTo>
                  <a:cubicBezTo>
                    <a:pt x="267" y="854"/>
                    <a:pt x="279" y="864"/>
                    <a:pt x="293" y="872"/>
                  </a:cubicBezTo>
                  <a:cubicBezTo>
                    <a:pt x="299" y="876"/>
                    <a:pt x="306" y="880"/>
                    <a:pt x="311" y="883"/>
                  </a:cubicBezTo>
                  <a:cubicBezTo>
                    <a:pt x="317" y="885"/>
                    <a:pt x="320" y="887"/>
                    <a:pt x="320" y="887"/>
                  </a:cubicBezTo>
                  <a:cubicBezTo>
                    <a:pt x="320" y="889"/>
                    <a:pt x="378" y="910"/>
                    <a:pt x="379" y="908"/>
                  </a:cubicBezTo>
                  <a:cubicBezTo>
                    <a:pt x="354" y="1012"/>
                    <a:pt x="354" y="1012"/>
                    <a:pt x="354" y="1012"/>
                  </a:cubicBezTo>
                  <a:cubicBezTo>
                    <a:pt x="347" y="1037"/>
                    <a:pt x="369" y="1064"/>
                    <a:pt x="404" y="1068"/>
                  </a:cubicBezTo>
                  <a:cubicBezTo>
                    <a:pt x="440" y="1071"/>
                    <a:pt x="467" y="1049"/>
                    <a:pt x="465" y="1023"/>
                  </a:cubicBezTo>
                  <a:cubicBezTo>
                    <a:pt x="461" y="917"/>
                    <a:pt x="461" y="917"/>
                    <a:pt x="461" y="917"/>
                  </a:cubicBezTo>
                  <a:cubicBezTo>
                    <a:pt x="461" y="918"/>
                    <a:pt x="523" y="909"/>
                    <a:pt x="524" y="908"/>
                  </a:cubicBezTo>
                  <a:cubicBezTo>
                    <a:pt x="592" y="893"/>
                    <a:pt x="592" y="893"/>
                    <a:pt x="592" y="893"/>
                  </a:cubicBezTo>
                  <a:cubicBezTo>
                    <a:pt x="613" y="998"/>
                    <a:pt x="613" y="998"/>
                    <a:pt x="613" y="998"/>
                  </a:cubicBezTo>
                  <a:cubicBezTo>
                    <a:pt x="618" y="1023"/>
                    <a:pt x="643" y="1039"/>
                    <a:pt x="667" y="1034"/>
                  </a:cubicBezTo>
                  <a:cubicBezTo>
                    <a:pt x="692" y="1029"/>
                    <a:pt x="707" y="1004"/>
                    <a:pt x="702" y="979"/>
                  </a:cubicBezTo>
                  <a:cubicBezTo>
                    <a:pt x="681" y="875"/>
                    <a:pt x="681" y="875"/>
                    <a:pt x="681" y="875"/>
                  </a:cubicBezTo>
                  <a:cubicBezTo>
                    <a:pt x="748" y="861"/>
                    <a:pt x="748" y="861"/>
                    <a:pt x="748" y="861"/>
                  </a:cubicBezTo>
                  <a:cubicBezTo>
                    <a:pt x="816" y="847"/>
                    <a:pt x="816" y="847"/>
                    <a:pt x="816" y="847"/>
                  </a:cubicBezTo>
                  <a:cubicBezTo>
                    <a:pt x="838" y="951"/>
                    <a:pt x="838" y="951"/>
                    <a:pt x="838" y="951"/>
                  </a:cubicBezTo>
                  <a:cubicBezTo>
                    <a:pt x="843" y="976"/>
                    <a:pt x="867" y="993"/>
                    <a:pt x="891" y="988"/>
                  </a:cubicBezTo>
                  <a:cubicBezTo>
                    <a:pt x="916" y="982"/>
                    <a:pt x="932" y="958"/>
                    <a:pt x="927" y="933"/>
                  </a:cubicBezTo>
                  <a:cubicBezTo>
                    <a:pt x="905" y="829"/>
                    <a:pt x="905" y="829"/>
                    <a:pt x="905" y="829"/>
                  </a:cubicBezTo>
                  <a:cubicBezTo>
                    <a:pt x="973" y="815"/>
                    <a:pt x="973" y="815"/>
                    <a:pt x="973" y="815"/>
                  </a:cubicBezTo>
                  <a:cubicBezTo>
                    <a:pt x="1041" y="801"/>
                    <a:pt x="1041" y="801"/>
                    <a:pt x="1041" y="801"/>
                  </a:cubicBezTo>
                  <a:cubicBezTo>
                    <a:pt x="1062" y="905"/>
                    <a:pt x="1062" y="905"/>
                    <a:pt x="1062" y="905"/>
                  </a:cubicBezTo>
                  <a:cubicBezTo>
                    <a:pt x="1067" y="930"/>
                    <a:pt x="1091" y="946"/>
                    <a:pt x="1116" y="941"/>
                  </a:cubicBezTo>
                  <a:cubicBezTo>
                    <a:pt x="1141" y="936"/>
                    <a:pt x="1156" y="912"/>
                    <a:pt x="1151" y="887"/>
                  </a:cubicBezTo>
                  <a:cubicBezTo>
                    <a:pt x="1130" y="782"/>
                    <a:pt x="1130" y="782"/>
                    <a:pt x="1130" y="782"/>
                  </a:cubicBezTo>
                  <a:cubicBezTo>
                    <a:pt x="1197" y="768"/>
                    <a:pt x="1197" y="768"/>
                    <a:pt x="1197" y="768"/>
                  </a:cubicBezTo>
                  <a:cubicBezTo>
                    <a:pt x="1265" y="754"/>
                    <a:pt x="1265" y="754"/>
                    <a:pt x="1265" y="754"/>
                  </a:cubicBezTo>
                  <a:cubicBezTo>
                    <a:pt x="1287" y="859"/>
                    <a:pt x="1287" y="859"/>
                    <a:pt x="1287" y="859"/>
                  </a:cubicBezTo>
                  <a:cubicBezTo>
                    <a:pt x="1292" y="884"/>
                    <a:pt x="1316" y="900"/>
                    <a:pt x="1340" y="895"/>
                  </a:cubicBezTo>
                  <a:cubicBezTo>
                    <a:pt x="1365" y="890"/>
                    <a:pt x="1381" y="865"/>
                    <a:pt x="1376" y="840"/>
                  </a:cubicBezTo>
                  <a:cubicBezTo>
                    <a:pt x="1354" y="736"/>
                    <a:pt x="1354" y="736"/>
                    <a:pt x="1354" y="736"/>
                  </a:cubicBezTo>
                  <a:cubicBezTo>
                    <a:pt x="1422" y="722"/>
                    <a:pt x="1422" y="722"/>
                    <a:pt x="1422" y="722"/>
                  </a:cubicBezTo>
                  <a:cubicBezTo>
                    <a:pt x="1422" y="722"/>
                    <a:pt x="1437" y="718"/>
                    <a:pt x="1452" y="714"/>
                  </a:cubicBezTo>
                  <a:cubicBezTo>
                    <a:pt x="1467" y="708"/>
                    <a:pt x="1481" y="703"/>
                    <a:pt x="1481" y="703"/>
                  </a:cubicBezTo>
                  <a:cubicBezTo>
                    <a:pt x="1525" y="800"/>
                    <a:pt x="1525" y="800"/>
                    <a:pt x="1525" y="800"/>
                  </a:cubicBezTo>
                  <a:cubicBezTo>
                    <a:pt x="1534" y="823"/>
                    <a:pt x="1569" y="832"/>
                    <a:pt x="1599" y="813"/>
                  </a:cubicBezTo>
                  <a:cubicBezTo>
                    <a:pt x="1629" y="794"/>
                    <a:pt x="1636" y="759"/>
                    <a:pt x="1620" y="740"/>
                  </a:cubicBezTo>
                  <a:cubicBezTo>
                    <a:pt x="1551" y="659"/>
                    <a:pt x="1551" y="659"/>
                    <a:pt x="1551" y="659"/>
                  </a:cubicBezTo>
                  <a:cubicBezTo>
                    <a:pt x="1551" y="659"/>
                    <a:pt x="1562" y="648"/>
                    <a:pt x="1573" y="637"/>
                  </a:cubicBezTo>
                  <a:cubicBezTo>
                    <a:pt x="1584" y="626"/>
                    <a:pt x="1594" y="614"/>
                    <a:pt x="1594" y="614"/>
                  </a:cubicBezTo>
                  <a:cubicBezTo>
                    <a:pt x="1595" y="614"/>
                    <a:pt x="1629" y="561"/>
                    <a:pt x="1626" y="560"/>
                  </a:cubicBezTo>
                  <a:cubicBezTo>
                    <a:pt x="1723" y="606"/>
                    <a:pt x="1723" y="606"/>
                    <a:pt x="1723" y="606"/>
                  </a:cubicBezTo>
                  <a:cubicBezTo>
                    <a:pt x="1745" y="618"/>
                    <a:pt x="1777" y="601"/>
                    <a:pt x="1787" y="568"/>
                  </a:cubicBezTo>
                  <a:cubicBezTo>
                    <a:pt x="1798" y="534"/>
                    <a:pt x="1782" y="503"/>
                    <a:pt x="1756" y="4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93" name="Group 9">
              <a:extLst>
                <a:ext uri="{FF2B5EF4-FFF2-40B4-BE49-F238E27FC236}">
                  <a16:creationId xmlns:a16="http://schemas.microsoft.com/office/drawing/2014/main" id="{51CE188E-69B5-432E-81B4-37FFE8AF64F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575978" y="2292504"/>
              <a:ext cx="227013" cy="225715"/>
              <a:chOff x="3358" y="1300"/>
              <a:chExt cx="175" cy="174"/>
            </a:xfrm>
            <a:solidFill>
              <a:schemeClr val="bg1"/>
            </a:solidFill>
          </p:grpSpPr>
          <p:sp>
            <p:nvSpPr>
              <p:cNvPr id="94" name="Freeform 10">
                <a:extLst>
                  <a:ext uri="{FF2B5EF4-FFF2-40B4-BE49-F238E27FC236}">
                    <a16:creationId xmlns:a16="http://schemas.microsoft.com/office/drawing/2014/main" id="{EC154E62-C26B-4393-9527-C6E902547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1" y="1444"/>
                <a:ext cx="7" cy="28"/>
              </a:xfrm>
              <a:custGeom>
                <a:avLst/>
                <a:gdLst>
                  <a:gd name="T0" fmla="*/ 55 w 111"/>
                  <a:gd name="T1" fmla="*/ 440 h 440"/>
                  <a:gd name="T2" fmla="*/ 0 w 111"/>
                  <a:gd name="T3" fmla="*/ 385 h 440"/>
                  <a:gd name="T4" fmla="*/ 0 w 111"/>
                  <a:gd name="T5" fmla="*/ 55 h 440"/>
                  <a:gd name="T6" fmla="*/ 55 w 111"/>
                  <a:gd name="T7" fmla="*/ 0 h 440"/>
                  <a:gd name="T8" fmla="*/ 111 w 111"/>
                  <a:gd name="T9" fmla="*/ 55 h 440"/>
                  <a:gd name="T10" fmla="*/ 111 w 111"/>
                  <a:gd name="T11" fmla="*/ 385 h 440"/>
                  <a:gd name="T12" fmla="*/ 55 w 111"/>
                  <a:gd name="T13" fmla="*/ 4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440">
                    <a:moveTo>
                      <a:pt x="55" y="440"/>
                    </a:moveTo>
                    <a:cubicBezTo>
                      <a:pt x="25" y="440"/>
                      <a:pt x="0" y="415"/>
                      <a:pt x="0" y="38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25"/>
                      <a:pt x="25" y="0"/>
                      <a:pt x="55" y="0"/>
                    </a:cubicBezTo>
                    <a:cubicBezTo>
                      <a:pt x="86" y="0"/>
                      <a:pt x="111" y="25"/>
                      <a:pt x="111" y="55"/>
                    </a:cubicBezTo>
                    <a:cubicBezTo>
                      <a:pt x="111" y="385"/>
                      <a:pt x="111" y="385"/>
                      <a:pt x="111" y="385"/>
                    </a:cubicBezTo>
                    <a:cubicBezTo>
                      <a:pt x="111" y="415"/>
                      <a:pt x="86" y="440"/>
                      <a:pt x="55" y="4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5" name="Freeform 11">
                <a:extLst>
                  <a:ext uri="{FF2B5EF4-FFF2-40B4-BE49-F238E27FC236}">
                    <a16:creationId xmlns:a16="http://schemas.microsoft.com/office/drawing/2014/main" id="{E0CC961B-5A3F-460C-A86C-265E44268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1" y="1300"/>
                <a:ext cx="7" cy="26"/>
              </a:xfrm>
              <a:custGeom>
                <a:avLst/>
                <a:gdLst>
                  <a:gd name="T0" fmla="*/ 55 w 111"/>
                  <a:gd name="T1" fmla="*/ 399 h 399"/>
                  <a:gd name="T2" fmla="*/ 0 w 111"/>
                  <a:gd name="T3" fmla="*/ 344 h 399"/>
                  <a:gd name="T4" fmla="*/ 0 w 111"/>
                  <a:gd name="T5" fmla="*/ 55 h 399"/>
                  <a:gd name="T6" fmla="*/ 55 w 111"/>
                  <a:gd name="T7" fmla="*/ 0 h 399"/>
                  <a:gd name="T8" fmla="*/ 111 w 111"/>
                  <a:gd name="T9" fmla="*/ 55 h 399"/>
                  <a:gd name="T10" fmla="*/ 111 w 111"/>
                  <a:gd name="T11" fmla="*/ 344 h 399"/>
                  <a:gd name="T12" fmla="*/ 55 w 111"/>
                  <a:gd name="T13" fmla="*/ 39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399">
                    <a:moveTo>
                      <a:pt x="55" y="399"/>
                    </a:moveTo>
                    <a:cubicBezTo>
                      <a:pt x="25" y="399"/>
                      <a:pt x="0" y="374"/>
                      <a:pt x="0" y="344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25"/>
                      <a:pt x="25" y="0"/>
                      <a:pt x="55" y="0"/>
                    </a:cubicBezTo>
                    <a:cubicBezTo>
                      <a:pt x="86" y="0"/>
                      <a:pt x="111" y="25"/>
                      <a:pt x="111" y="55"/>
                    </a:cubicBezTo>
                    <a:cubicBezTo>
                      <a:pt x="111" y="344"/>
                      <a:pt x="111" y="344"/>
                      <a:pt x="111" y="344"/>
                    </a:cubicBezTo>
                    <a:cubicBezTo>
                      <a:pt x="111" y="374"/>
                      <a:pt x="86" y="399"/>
                      <a:pt x="55" y="3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6" name="Freeform 12">
                <a:extLst>
                  <a:ext uri="{FF2B5EF4-FFF2-40B4-BE49-F238E27FC236}">
                    <a16:creationId xmlns:a16="http://schemas.microsoft.com/office/drawing/2014/main" id="{0C67D36C-82B7-4DEA-AF99-DCDE9B1C4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1435"/>
                <a:ext cx="25" cy="24"/>
              </a:xfrm>
              <a:custGeom>
                <a:avLst/>
                <a:gdLst>
                  <a:gd name="T0" fmla="*/ 61 w 383"/>
                  <a:gd name="T1" fmla="*/ 377 h 377"/>
                  <a:gd name="T2" fmla="*/ 22 w 383"/>
                  <a:gd name="T3" fmla="*/ 361 h 377"/>
                  <a:gd name="T4" fmla="*/ 22 w 383"/>
                  <a:gd name="T5" fmla="*/ 283 h 377"/>
                  <a:gd name="T6" fmla="*/ 283 w 383"/>
                  <a:gd name="T7" fmla="*/ 22 h 377"/>
                  <a:gd name="T8" fmla="*/ 361 w 383"/>
                  <a:gd name="T9" fmla="*/ 22 h 377"/>
                  <a:gd name="T10" fmla="*/ 361 w 383"/>
                  <a:gd name="T11" fmla="*/ 100 h 377"/>
                  <a:gd name="T12" fmla="*/ 100 w 383"/>
                  <a:gd name="T13" fmla="*/ 361 h 377"/>
                  <a:gd name="T14" fmla="*/ 61 w 383"/>
                  <a:gd name="T15" fmla="*/ 377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3" h="377">
                    <a:moveTo>
                      <a:pt x="61" y="377"/>
                    </a:moveTo>
                    <a:cubicBezTo>
                      <a:pt x="47" y="377"/>
                      <a:pt x="33" y="372"/>
                      <a:pt x="22" y="361"/>
                    </a:cubicBezTo>
                    <a:cubicBezTo>
                      <a:pt x="0" y="339"/>
                      <a:pt x="0" y="304"/>
                      <a:pt x="22" y="283"/>
                    </a:cubicBezTo>
                    <a:cubicBezTo>
                      <a:pt x="283" y="22"/>
                      <a:pt x="283" y="22"/>
                      <a:pt x="283" y="22"/>
                    </a:cubicBezTo>
                    <a:cubicBezTo>
                      <a:pt x="305" y="0"/>
                      <a:pt x="340" y="0"/>
                      <a:pt x="361" y="22"/>
                    </a:cubicBezTo>
                    <a:cubicBezTo>
                      <a:pt x="383" y="44"/>
                      <a:pt x="383" y="79"/>
                      <a:pt x="361" y="100"/>
                    </a:cubicBezTo>
                    <a:cubicBezTo>
                      <a:pt x="100" y="361"/>
                      <a:pt x="100" y="361"/>
                      <a:pt x="100" y="361"/>
                    </a:cubicBezTo>
                    <a:cubicBezTo>
                      <a:pt x="90" y="372"/>
                      <a:pt x="75" y="377"/>
                      <a:pt x="61" y="3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7" name="Freeform 13">
                <a:extLst>
                  <a:ext uri="{FF2B5EF4-FFF2-40B4-BE49-F238E27FC236}">
                    <a16:creationId xmlns:a16="http://schemas.microsoft.com/office/drawing/2014/main" id="{6ACE25D6-2C27-4017-82A1-D798FE368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" y="1313"/>
                <a:ext cx="42" cy="42"/>
              </a:xfrm>
              <a:custGeom>
                <a:avLst/>
                <a:gdLst>
                  <a:gd name="T0" fmla="*/ 61 w 650"/>
                  <a:gd name="T1" fmla="*/ 644 h 644"/>
                  <a:gd name="T2" fmla="*/ 22 w 650"/>
                  <a:gd name="T3" fmla="*/ 628 h 644"/>
                  <a:gd name="T4" fmla="*/ 22 w 650"/>
                  <a:gd name="T5" fmla="*/ 550 h 644"/>
                  <a:gd name="T6" fmla="*/ 550 w 650"/>
                  <a:gd name="T7" fmla="*/ 22 h 644"/>
                  <a:gd name="T8" fmla="*/ 628 w 650"/>
                  <a:gd name="T9" fmla="*/ 22 h 644"/>
                  <a:gd name="T10" fmla="*/ 628 w 650"/>
                  <a:gd name="T11" fmla="*/ 100 h 644"/>
                  <a:gd name="T12" fmla="*/ 100 w 650"/>
                  <a:gd name="T13" fmla="*/ 628 h 644"/>
                  <a:gd name="T14" fmla="*/ 61 w 650"/>
                  <a:gd name="T15" fmla="*/ 644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0" h="644">
                    <a:moveTo>
                      <a:pt x="61" y="644"/>
                    </a:moveTo>
                    <a:cubicBezTo>
                      <a:pt x="47" y="644"/>
                      <a:pt x="33" y="639"/>
                      <a:pt x="22" y="628"/>
                    </a:cubicBezTo>
                    <a:cubicBezTo>
                      <a:pt x="0" y="606"/>
                      <a:pt x="0" y="571"/>
                      <a:pt x="22" y="550"/>
                    </a:cubicBezTo>
                    <a:cubicBezTo>
                      <a:pt x="550" y="22"/>
                      <a:pt x="550" y="22"/>
                      <a:pt x="550" y="22"/>
                    </a:cubicBezTo>
                    <a:cubicBezTo>
                      <a:pt x="572" y="0"/>
                      <a:pt x="607" y="0"/>
                      <a:pt x="628" y="22"/>
                    </a:cubicBezTo>
                    <a:cubicBezTo>
                      <a:pt x="650" y="44"/>
                      <a:pt x="650" y="79"/>
                      <a:pt x="628" y="100"/>
                    </a:cubicBezTo>
                    <a:cubicBezTo>
                      <a:pt x="100" y="628"/>
                      <a:pt x="100" y="628"/>
                      <a:pt x="100" y="628"/>
                    </a:cubicBezTo>
                    <a:cubicBezTo>
                      <a:pt x="90" y="639"/>
                      <a:pt x="75" y="644"/>
                      <a:pt x="61" y="6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8" name="Freeform 14">
                <a:extLst>
                  <a:ext uri="{FF2B5EF4-FFF2-40B4-BE49-F238E27FC236}">
                    <a16:creationId xmlns:a16="http://schemas.microsoft.com/office/drawing/2014/main" id="{340B817C-2C1A-4514-9340-27785E990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8" y="1383"/>
                <a:ext cx="32" cy="7"/>
              </a:xfrm>
              <a:custGeom>
                <a:avLst/>
                <a:gdLst>
                  <a:gd name="T0" fmla="*/ 443 w 498"/>
                  <a:gd name="T1" fmla="*/ 110 h 110"/>
                  <a:gd name="T2" fmla="*/ 55 w 498"/>
                  <a:gd name="T3" fmla="*/ 110 h 110"/>
                  <a:gd name="T4" fmla="*/ 0 w 498"/>
                  <a:gd name="T5" fmla="*/ 55 h 110"/>
                  <a:gd name="T6" fmla="*/ 55 w 498"/>
                  <a:gd name="T7" fmla="*/ 0 h 110"/>
                  <a:gd name="T8" fmla="*/ 443 w 498"/>
                  <a:gd name="T9" fmla="*/ 0 h 110"/>
                  <a:gd name="T10" fmla="*/ 498 w 498"/>
                  <a:gd name="T11" fmla="*/ 55 h 110"/>
                  <a:gd name="T12" fmla="*/ 443 w 498"/>
                  <a:gd name="T13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110">
                    <a:moveTo>
                      <a:pt x="443" y="110"/>
                    </a:moveTo>
                    <a:cubicBezTo>
                      <a:pt x="55" y="110"/>
                      <a:pt x="55" y="110"/>
                      <a:pt x="55" y="110"/>
                    </a:cubicBezTo>
                    <a:cubicBezTo>
                      <a:pt x="25" y="110"/>
                      <a:pt x="0" y="86"/>
                      <a:pt x="0" y="55"/>
                    </a:cubicBezTo>
                    <a:cubicBezTo>
                      <a:pt x="0" y="24"/>
                      <a:pt x="25" y="0"/>
                      <a:pt x="55" y="0"/>
                    </a:cubicBezTo>
                    <a:cubicBezTo>
                      <a:pt x="443" y="0"/>
                      <a:pt x="443" y="0"/>
                      <a:pt x="443" y="0"/>
                    </a:cubicBezTo>
                    <a:cubicBezTo>
                      <a:pt x="474" y="0"/>
                      <a:pt x="498" y="24"/>
                      <a:pt x="498" y="55"/>
                    </a:cubicBezTo>
                    <a:cubicBezTo>
                      <a:pt x="498" y="86"/>
                      <a:pt x="474" y="110"/>
                      <a:pt x="443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9" name="Freeform 15">
                <a:extLst>
                  <a:ext uri="{FF2B5EF4-FFF2-40B4-BE49-F238E27FC236}">
                    <a16:creationId xmlns:a16="http://schemas.microsoft.com/office/drawing/2014/main" id="{E2D4E201-BF05-4560-9603-D0E248AE2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1383"/>
                <a:ext cx="25" cy="7"/>
              </a:xfrm>
              <a:custGeom>
                <a:avLst/>
                <a:gdLst>
                  <a:gd name="T0" fmla="*/ 333 w 388"/>
                  <a:gd name="T1" fmla="*/ 110 h 110"/>
                  <a:gd name="T2" fmla="*/ 56 w 388"/>
                  <a:gd name="T3" fmla="*/ 110 h 110"/>
                  <a:gd name="T4" fmla="*/ 0 w 388"/>
                  <a:gd name="T5" fmla="*/ 55 h 110"/>
                  <a:gd name="T6" fmla="*/ 56 w 388"/>
                  <a:gd name="T7" fmla="*/ 0 h 110"/>
                  <a:gd name="T8" fmla="*/ 333 w 388"/>
                  <a:gd name="T9" fmla="*/ 0 h 110"/>
                  <a:gd name="T10" fmla="*/ 388 w 388"/>
                  <a:gd name="T11" fmla="*/ 55 h 110"/>
                  <a:gd name="T12" fmla="*/ 333 w 388"/>
                  <a:gd name="T13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8" h="110">
                    <a:moveTo>
                      <a:pt x="333" y="110"/>
                    </a:moveTo>
                    <a:cubicBezTo>
                      <a:pt x="56" y="110"/>
                      <a:pt x="56" y="110"/>
                      <a:pt x="56" y="110"/>
                    </a:cubicBezTo>
                    <a:cubicBezTo>
                      <a:pt x="25" y="110"/>
                      <a:pt x="0" y="86"/>
                      <a:pt x="0" y="55"/>
                    </a:cubicBezTo>
                    <a:cubicBezTo>
                      <a:pt x="0" y="24"/>
                      <a:pt x="25" y="0"/>
                      <a:pt x="56" y="0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364" y="0"/>
                      <a:pt x="388" y="24"/>
                      <a:pt x="388" y="55"/>
                    </a:cubicBezTo>
                    <a:cubicBezTo>
                      <a:pt x="388" y="86"/>
                      <a:pt x="364" y="110"/>
                      <a:pt x="333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0" name="Freeform 16">
                <a:extLst>
                  <a:ext uri="{FF2B5EF4-FFF2-40B4-BE49-F238E27FC236}">
                    <a16:creationId xmlns:a16="http://schemas.microsoft.com/office/drawing/2014/main" id="{0CD1D54F-5EFC-40ED-9C59-A7039E69F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2" y="1315"/>
                <a:ext cx="24" cy="22"/>
              </a:xfrm>
              <a:custGeom>
                <a:avLst/>
                <a:gdLst>
                  <a:gd name="T0" fmla="*/ 298 w 358"/>
                  <a:gd name="T1" fmla="*/ 353 h 353"/>
                  <a:gd name="T2" fmla="*/ 258 w 358"/>
                  <a:gd name="T3" fmla="*/ 337 h 353"/>
                  <a:gd name="T4" fmla="*/ 21 w 358"/>
                  <a:gd name="T5" fmla="*/ 99 h 353"/>
                  <a:gd name="T6" fmla="*/ 21 w 358"/>
                  <a:gd name="T7" fmla="*/ 21 h 353"/>
                  <a:gd name="T8" fmla="*/ 100 w 358"/>
                  <a:gd name="T9" fmla="*/ 21 h 353"/>
                  <a:gd name="T10" fmla="*/ 337 w 358"/>
                  <a:gd name="T11" fmla="*/ 258 h 353"/>
                  <a:gd name="T12" fmla="*/ 337 w 358"/>
                  <a:gd name="T13" fmla="*/ 337 h 353"/>
                  <a:gd name="T14" fmla="*/ 298 w 358"/>
                  <a:gd name="T15" fmla="*/ 353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8" h="353">
                    <a:moveTo>
                      <a:pt x="298" y="353"/>
                    </a:moveTo>
                    <a:cubicBezTo>
                      <a:pt x="283" y="353"/>
                      <a:pt x="269" y="347"/>
                      <a:pt x="258" y="337"/>
                    </a:cubicBezTo>
                    <a:cubicBezTo>
                      <a:pt x="21" y="99"/>
                      <a:pt x="21" y="99"/>
                      <a:pt x="21" y="99"/>
                    </a:cubicBezTo>
                    <a:cubicBezTo>
                      <a:pt x="0" y="78"/>
                      <a:pt x="0" y="43"/>
                      <a:pt x="21" y="21"/>
                    </a:cubicBezTo>
                    <a:cubicBezTo>
                      <a:pt x="43" y="0"/>
                      <a:pt x="78" y="0"/>
                      <a:pt x="100" y="21"/>
                    </a:cubicBezTo>
                    <a:cubicBezTo>
                      <a:pt x="337" y="258"/>
                      <a:pt x="337" y="258"/>
                      <a:pt x="337" y="258"/>
                    </a:cubicBezTo>
                    <a:cubicBezTo>
                      <a:pt x="358" y="280"/>
                      <a:pt x="358" y="315"/>
                      <a:pt x="337" y="337"/>
                    </a:cubicBezTo>
                    <a:cubicBezTo>
                      <a:pt x="326" y="347"/>
                      <a:pt x="312" y="353"/>
                      <a:pt x="298" y="3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1" name="Freeform 17">
                <a:extLst>
                  <a:ext uri="{FF2B5EF4-FFF2-40B4-BE49-F238E27FC236}">
                    <a16:creationId xmlns:a16="http://schemas.microsoft.com/office/drawing/2014/main" id="{C8D3F41F-A98A-4A2D-8B4A-C5AE105AC3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5" y="1417"/>
                <a:ext cx="42" cy="41"/>
              </a:xfrm>
              <a:custGeom>
                <a:avLst/>
                <a:gdLst>
                  <a:gd name="T0" fmla="*/ 578 w 639"/>
                  <a:gd name="T1" fmla="*/ 633 h 633"/>
                  <a:gd name="T2" fmla="*/ 539 w 639"/>
                  <a:gd name="T3" fmla="*/ 617 h 633"/>
                  <a:gd name="T4" fmla="*/ 22 w 639"/>
                  <a:gd name="T5" fmla="*/ 100 h 633"/>
                  <a:gd name="T6" fmla="*/ 22 w 639"/>
                  <a:gd name="T7" fmla="*/ 22 h 633"/>
                  <a:gd name="T8" fmla="*/ 100 w 639"/>
                  <a:gd name="T9" fmla="*/ 22 h 633"/>
                  <a:gd name="T10" fmla="*/ 617 w 639"/>
                  <a:gd name="T11" fmla="*/ 538 h 633"/>
                  <a:gd name="T12" fmla="*/ 617 w 639"/>
                  <a:gd name="T13" fmla="*/ 617 h 633"/>
                  <a:gd name="T14" fmla="*/ 578 w 639"/>
                  <a:gd name="T15" fmla="*/ 633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9" h="633">
                    <a:moveTo>
                      <a:pt x="578" y="633"/>
                    </a:moveTo>
                    <a:cubicBezTo>
                      <a:pt x="564" y="633"/>
                      <a:pt x="549" y="628"/>
                      <a:pt x="539" y="617"/>
                    </a:cubicBezTo>
                    <a:cubicBezTo>
                      <a:pt x="22" y="100"/>
                      <a:pt x="22" y="100"/>
                      <a:pt x="22" y="100"/>
                    </a:cubicBezTo>
                    <a:cubicBezTo>
                      <a:pt x="0" y="78"/>
                      <a:pt x="0" y="43"/>
                      <a:pt x="22" y="22"/>
                    </a:cubicBezTo>
                    <a:cubicBezTo>
                      <a:pt x="44" y="0"/>
                      <a:pt x="79" y="0"/>
                      <a:pt x="100" y="22"/>
                    </a:cubicBezTo>
                    <a:cubicBezTo>
                      <a:pt x="617" y="538"/>
                      <a:pt x="617" y="538"/>
                      <a:pt x="617" y="538"/>
                    </a:cubicBezTo>
                    <a:cubicBezTo>
                      <a:pt x="639" y="560"/>
                      <a:pt x="639" y="595"/>
                      <a:pt x="617" y="617"/>
                    </a:cubicBezTo>
                    <a:cubicBezTo>
                      <a:pt x="606" y="628"/>
                      <a:pt x="592" y="633"/>
                      <a:pt x="578" y="6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2" name="Freeform 18">
                <a:extLst>
                  <a:ext uri="{FF2B5EF4-FFF2-40B4-BE49-F238E27FC236}">
                    <a16:creationId xmlns:a16="http://schemas.microsoft.com/office/drawing/2014/main" id="{640D1FE8-3EF3-4377-84DE-76240C1F4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1" y="1300"/>
                <a:ext cx="7" cy="26"/>
              </a:xfrm>
              <a:custGeom>
                <a:avLst/>
                <a:gdLst>
                  <a:gd name="T0" fmla="*/ 55 w 111"/>
                  <a:gd name="T1" fmla="*/ 399 h 399"/>
                  <a:gd name="T2" fmla="*/ 0 w 111"/>
                  <a:gd name="T3" fmla="*/ 344 h 399"/>
                  <a:gd name="T4" fmla="*/ 0 w 111"/>
                  <a:gd name="T5" fmla="*/ 55 h 399"/>
                  <a:gd name="T6" fmla="*/ 55 w 111"/>
                  <a:gd name="T7" fmla="*/ 0 h 399"/>
                  <a:gd name="T8" fmla="*/ 111 w 111"/>
                  <a:gd name="T9" fmla="*/ 55 h 399"/>
                  <a:gd name="T10" fmla="*/ 111 w 111"/>
                  <a:gd name="T11" fmla="*/ 344 h 399"/>
                  <a:gd name="T12" fmla="*/ 55 w 111"/>
                  <a:gd name="T13" fmla="*/ 39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399">
                    <a:moveTo>
                      <a:pt x="55" y="399"/>
                    </a:moveTo>
                    <a:cubicBezTo>
                      <a:pt x="25" y="399"/>
                      <a:pt x="0" y="374"/>
                      <a:pt x="0" y="344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25"/>
                      <a:pt x="25" y="0"/>
                      <a:pt x="55" y="0"/>
                    </a:cubicBezTo>
                    <a:cubicBezTo>
                      <a:pt x="86" y="0"/>
                      <a:pt x="111" y="25"/>
                      <a:pt x="111" y="55"/>
                    </a:cubicBezTo>
                    <a:cubicBezTo>
                      <a:pt x="111" y="344"/>
                      <a:pt x="111" y="344"/>
                      <a:pt x="111" y="344"/>
                    </a:cubicBezTo>
                    <a:cubicBezTo>
                      <a:pt x="111" y="374"/>
                      <a:pt x="86" y="399"/>
                      <a:pt x="55" y="3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id="{328CC672-BD62-46BF-9385-631E952927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1" y="1444"/>
                <a:ext cx="7" cy="28"/>
              </a:xfrm>
              <a:custGeom>
                <a:avLst/>
                <a:gdLst>
                  <a:gd name="T0" fmla="*/ 55 w 111"/>
                  <a:gd name="T1" fmla="*/ 440 h 440"/>
                  <a:gd name="T2" fmla="*/ 0 w 111"/>
                  <a:gd name="T3" fmla="*/ 385 h 440"/>
                  <a:gd name="T4" fmla="*/ 0 w 111"/>
                  <a:gd name="T5" fmla="*/ 55 h 440"/>
                  <a:gd name="T6" fmla="*/ 55 w 111"/>
                  <a:gd name="T7" fmla="*/ 0 h 440"/>
                  <a:gd name="T8" fmla="*/ 111 w 111"/>
                  <a:gd name="T9" fmla="*/ 55 h 440"/>
                  <a:gd name="T10" fmla="*/ 111 w 111"/>
                  <a:gd name="T11" fmla="*/ 385 h 440"/>
                  <a:gd name="T12" fmla="*/ 55 w 111"/>
                  <a:gd name="T13" fmla="*/ 4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440">
                    <a:moveTo>
                      <a:pt x="55" y="440"/>
                    </a:moveTo>
                    <a:cubicBezTo>
                      <a:pt x="25" y="440"/>
                      <a:pt x="0" y="415"/>
                      <a:pt x="0" y="38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25"/>
                      <a:pt x="25" y="0"/>
                      <a:pt x="55" y="0"/>
                    </a:cubicBezTo>
                    <a:cubicBezTo>
                      <a:pt x="86" y="0"/>
                      <a:pt x="111" y="25"/>
                      <a:pt x="111" y="55"/>
                    </a:cubicBezTo>
                    <a:cubicBezTo>
                      <a:pt x="111" y="385"/>
                      <a:pt x="111" y="385"/>
                      <a:pt x="111" y="385"/>
                    </a:cubicBezTo>
                    <a:cubicBezTo>
                      <a:pt x="111" y="415"/>
                      <a:pt x="86" y="440"/>
                      <a:pt x="55" y="4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id="{E474721E-D5B0-4480-B906-DBA5B6611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1" y="1410"/>
                <a:ext cx="30" cy="17"/>
              </a:xfrm>
              <a:custGeom>
                <a:avLst/>
                <a:gdLst>
                  <a:gd name="T0" fmla="*/ 63 w 466"/>
                  <a:gd name="T1" fmla="*/ 267 h 267"/>
                  <a:gd name="T2" fmla="*/ 12 w 466"/>
                  <a:gd name="T3" fmla="*/ 234 h 267"/>
                  <a:gd name="T4" fmla="*/ 41 w 466"/>
                  <a:gd name="T5" fmla="*/ 161 h 267"/>
                  <a:gd name="T6" fmla="*/ 381 w 466"/>
                  <a:gd name="T7" fmla="*/ 13 h 267"/>
                  <a:gd name="T8" fmla="*/ 454 w 466"/>
                  <a:gd name="T9" fmla="*/ 41 h 267"/>
                  <a:gd name="T10" fmla="*/ 425 w 466"/>
                  <a:gd name="T11" fmla="*/ 114 h 267"/>
                  <a:gd name="T12" fmla="*/ 85 w 466"/>
                  <a:gd name="T13" fmla="*/ 263 h 267"/>
                  <a:gd name="T14" fmla="*/ 63 w 466"/>
                  <a:gd name="T15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6" h="267">
                    <a:moveTo>
                      <a:pt x="63" y="267"/>
                    </a:moveTo>
                    <a:cubicBezTo>
                      <a:pt x="42" y="267"/>
                      <a:pt x="21" y="255"/>
                      <a:pt x="12" y="234"/>
                    </a:cubicBezTo>
                    <a:cubicBezTo>
                      <a:pt x="0" y="206"/>
                      <a:pt x="13" y="173"/>
                      <a:pt x="41" y="161"/>
                    </a:cubicBezTo>
                    <a:cubicBezTo>
                      <a:pt x="381" y="13"/>
                      <a:pt x="381" y="13"/>
                      <a:pt x="381" y="13"/>
                    </a:cubicBezTo>
                    <a:cubicBezTo>
                      <a:pt x="409" y="0"/>
                      <a:pt x="442" y="13"/>
                      <a:pt x="454" y="41"/>
                    </a:cubicBezTo>
                    <a:cubicBezTo>
                      <a:pt x="466" y="69"/>
                      <a:pt x="453" y="102"/>
                      <a:pt x="425" y="114"/>
                    </a:cubicBezTo>
                    <a:cubicBezTo>
                      <a:pt x="85" y="263"/>
                      <a:pt x="85" y="263"/>
                      <a:pt x="85" y="263"/>
                    </a:cubicBezTo>
                    <a:cubicBezTo>
                      <a:pt x="78" y="266"/>
                      <a:pt x="70" y="267"/>
                      <a:pt x="63" y="2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5" name="Freeform 21">
                <a:extLst>
                  <a:ext uri="{FF2B5EF4-FFF2-40B4-BE49-F238E27FC236}">
                    <a16:creationId xmlns:a16="http://schemas.microsoft.com/office/drawing/2014/main" id="{76596875-AFA3-4795-A20D-271B2D5A4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1348"/>
                <a:ext cx="39" cy="21"/>
              </a:xfrm>
              <a:custGeom>
                <a:avLst/>
                <a:gdLst>
                  <a:gd name="T0" fmla="*/ 63 w 605"/>
                  <a:gd name="T1" fmla="*/ 327 h 327"/>
                  <a:gd name="T2" fmla="*/ 12 w 605"/>
                  <a:gd name="T3" fmla="*/ 294 h 327"/>
                  <a:gd name="T4" fmla="*/ 41 w 605"/>
                  <a:gd name="T5" fmla="*/ 221 h 327"/>
                  <a:gd name="T6" fmla="*/ 520 w 605"/>
                  <a:gd name="T7" fmla="*/ 12 h 327"/>
                  <a:gd name="T8" fmla="*/ 592 w 605"/>
                  <a:gd name="T9" fmla="*/ 41 h 327"/>
                  <a:gd name="T10" fmla="*/ 564 w 605"/>
                  <a:gd name="T11" fmla="*/ 113 h 327"/>
                  <a:gd name="T12" fmla="*/ 85 w 605"/>
                  <a:gd name="T13" fmla="*/ 323 h 327"/>
                  <a:gd name="T14" fmla="*/ 63 w 605"/>
                  <a:gd name="T15" fmla="*/ 327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5" h="327">
                    <a:moveTo>
                      <a:pt x="63" y="327"/>
                    </a:moveTo>
                    <a:cubicBezTo>
                      <a:pt x="42" y="327"/>
                      <a:pt x="22" y="315"/>
                      <a:pt x="12" y="294"/>
                    </a:cubicBezTo>
                    <a:cubicBezTo>
                      <a:pt x="0" y="266"/>
                      <a:pt x="13" y="234"/>
                      <a:pt x="41" y="221"/>
                    </a:cubicBezTo>
                    <a:cubicBezTo>
                      <a:pt x="520" y="12"/>
                      <a:pt x="520" y="12"/>
                      <a:pt x="520" y="12"/>
                    </a:cubicBezTo>
                    <a:cubicBezTo>
                      <a:pt x="548" y="0"/>
                      <a:pt x="580" y="12"/>
                      <a:pt x="592" y="41"/>
                    </a:cubicBezTo>
                    <a:cubicBezTo>
                      <a:pt x="605" y="69"/>
                      <a:pt x="592" y="101"/>
                      <a:pt x="564" y="113"/>
                    </a:cubicBezTo>
                    <a:cubicBezTo>
                      <a:pt x="85" y="323"/>
                      <a:pt x="85" y="323"/>
                      <a:pt x="85" y="323"/>
                    </a:cubicBezTo>
                    <a:cubicBezTo>
                      <a:pt x="78" y="326"/>
                      <a:pt x="71" y="327"/>
                      <a:pt x="63" y="3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6" name="Freeform 22">
                <a:extLst>
                  <a:ext uri="{FF2B5EF4-FFF2-40B4-BE49-F238E27FC236}">
                    <a16:creationId xmlns:a16="http://schemas.microsoft.com/office/drawing/2014/main" id="{5752D66B-B005-4FF8-A93D-051D9FB6D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9" y="1351"/>
                <a:ext cx="32" cy="17"/>
              </a:xfrm>
              <a:custGeom>
                <a:avLst/>
                <a:gdLst>
                  <a:gd name="T0" fmla="*/ 423 w 486"/>
                  <a:gd name="T1" fmla="*/ 259 h 259"/>
                  <a:gd name="T2" fmla="*/ 403 w 486"/>
                  <a:gd name="T3" fmla="*/ 255 h 259"/>
                  <a:gd name="T4" fmla="*/ 43 w 486"/>
                  <a:gd name="T5" fmla="*/ 114 h 259"/>
                  <a:gd name="T6" fmla="*/ 11 w 486"/>
                  <a:gd name="T7" fmla="*/ 42 h 259"/>
                  <a:gd name="T8" fmla="*/ 83 w 486"/>
                  <a:gd name="T9" fmla="*/ 11 h 259"/>
                  <a:gd name="T10" fmla="*/ 443 w 486"/>
                  <a:gd name="T11" fmla="*/ 152 h 259"/>
                  <a:gd name="T12" fmla="*/ 475 w 486"/>
                  <a:gd name="T13" fmla="*/ 224 h 259"/>
                  <a:gd name="T14" fmla="*/ 423 w 486"/>
                  <a:gd name="T15" fmla="*/ 25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6" h="259">
                    <a:moveTo>
                      <a:pt x="423" y="259"/>
                    </a:moveTo>
                    <a:cubicBezTo>
                      <a:pt x="416" y="259"/>
                      <a:pt x="409" y="258"/>
                      <a:pt x="403" y="255"/>
                    </a:cubicBezTo>
                    <a:cubicBezTo>
                      <a:pt x="43" y="114"/>
                      <a:pt x="43" y="114"/>
                      <a:pt x="43" y="114"/>
                    </a:cubicBezTo>
                    <a:cubicBezTo>
                      <a:pt x="14" y="103"/>
                      <a:pt x="0" y="71"/>
                      <a:pt x="11" y="42"/>
                    </a:cubicBezTo>
                    <a:cubicBezTo>
                      <a:pt x="23" y="14"/>
                      <a:pt x="55" y="0"/>
                      <a:pt x="83" y="11"/>
                    </a:cubicBezTo>
                    <a:cubicBezTo>
                      <a:pt x="443" y="152"/>
                      <a:pt x="443" y="152"/>
                      <a:pt x="443" y="152"/>
                    </a:cubicBezTo>
                    <a:cubicBezTo>
                      <a:pt x="472" y="163"/>
                      <a:pt x="486" y="195"/>
                      <a:pt x="475" y="224"/>
                    </a:cubicBezTo>
                    <a:cubicBezTo>
                      <a:pt x="466" y="246"/>
                      <a:pt x="445" y="259"/>
                      <a:pt x="423" y="2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7" name="Freeform 23">
                <a:extLst>
                  <a:ext uri="{FF2B5EF4-FFF2-40B4-BE49-F238E27FC236}">
                    <a16:creationId xmlns:a16="http://schemas.microsoft.com/office/drawing/2014/main" id="{C7421CAB-4F85-4968-A4DE-CAAD8C5941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2" y="1403"/>
                <a:ext cx="41" cy="21"/>
              </a:xfrm>
              <a:custGeom>
                <a:avLst/>
                <a:gdLst>
                  <a:gd name="T0" fmla="*/ 576 w 638"/>
                  <a:gd name="T1" fmla="*/ 319 h 319"/>
                  <a:gd name="T2" fmla="*/ 555 w 638"/>
                  <a:gd name="T3" fmla="*/ 316 h 319"/>
                  <a:gd name="T4" fmla="*/ 43 w 638"/>
                  <a:gd name="T5" fmla="*/ 115 h 319"/>
                  <a:gd name="T6" fmla="*/ 11 w 638"/>
                  <a:gd name="T7" fmla="*/ 43 h 319"/>
                  <a:gd name="T8" fmla="*/ 83 w 638"/>
                  <a:gd name="T9" fmla="*/ 11 h 319"/>
                  <a:gd name="T10" fmla="*/ 596 w 638"/>
                  <a:gd name="T11" fmla="*/ 212 h 319"/>
                  <a:gd name="T12" fmla="*/ 627 w 638"/>
                  <a:gd name="T13" fmla="*/ 284 h 319"/>
                  <a:gd name="T14" fmla="*/ 576 w 638"/>
                  <a:gd name="T15" fmla="*/ 319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8" h="319">
                    <a:moveTo>
                      <a:pt x="576" y="319"/>
                    </a:moveTo>
                    <a:cubicBezTo>
                      <a:pt x="569" y="319"/>
                      <a:pt x="562" y="318"/>
                      <a:pt x="555" y="316"/>
                    </a:cubicBezTo>
                    <a:cubicBezTo>
                      <a:pt x="43" y="115"/>
                      <a:pt x="43" y="115"/>
                      <a:pt x="43" y="115"/>
                    </a:cubicBezTo>
                    <a:cubicBezTo>
                      <a:pt x="14" y="103"/>
                      <a:pt x="0" y="71"/>
                      <a:pt x="11" y="43"/>
                    </a:cubicBezTo>
                    <a:cubicBezTo>
                      <a:pt x="22" y="14"/>
                      <a:pt x="55" y="0"/>
                      <a:pt x="83" y="11"/>
                    </a:cubicBezTo>
                    <a:cubicBezTo>
                      <a:pt x="596" y="212"/>
                      <a:pt x="596" y="212"/>
                      <a:pt x="596" y="212"/>
                    </a:cubicBezTo>
                    <a:cubicBezTo>
                      <a:pt x="624" y="224"/>
                      <a:pt x="638" y="256"/>
                      <a:pt x="627" y="284"/>
                    </a:cubicBezTo>
                    <a:cubicBezTo>
                      <a:pt x="619" y="306"/>
                      <a:pt x="598" y="319"/>
                      <a:pt x="576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8" name="Freeform 24">
                <a:extLst>
                  <a:ext uri="{FF2B5EF4-FFF2-40B4-BE49-F238E27FC236}">
                    <a16:creationId xmlns:a16="http://schemas.microsoft.com/office/drawing/2014/main" id="{F259E510-1E90-4204-9EBF-AD980EE181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7" y="1303"/>
                <a:ext cx="13" cy="19"/>
              </a:xfrm>
              <a:custGeom>
                <a:avLst/>
                <a:gdLst>
                  <a:gd name="T0" fmla="*/ 142 w 205"/>
                  <a:gd name="T1" fmla="*/ 299 h 299"/>
                  <a:gd name="T2" fmla="*/ 91 w 205"/>
                  <a:gd name="T3" fmla="*/ 266 h 299"/>
                  <a:gd name="T4" fmla="*/ 12 w 205"/>
                  <a:gd name="T5" fmla="*/ 85 h 299"/>
                  <a:gd name="T6" fmla="*/ 41 w 205"/>
                  <a:gd name="T7" fmla="*/ 12 h 299"/>
                  <a:gd name="T8" fmla="*/ 114 w 205"/>
                  <a:gd name="T9" fmla="*/ 41 h 299"/>
                  <a:gd name="T10" fmla="*/ 193 w 205"/>
                  <a:gd name="T11" fmla="*/ 222 h 299"/>
                  <a:gd name="T12" fmla="*/ 164 w 205"/>
                  <a:gd name="T13" fmla="*/ 294 h 299"/>
                  <a:gd name="T14" fmla="*/ 142 w 205"/>
                  <a:gd name="T15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5" h="299">
                    <a:moveTo>
                      <a:pt x="142" y="299"/>
                    </a:moveTo>
                    <a:cubicBezTo>
                      <a:pt x="120" y="299"/>
                      <a:pt x="100" y="287"/>
                      <a:pt x="91" y="266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0" y="57"/>
                      <a:pt x="13" y="25"/>
                      <a:pt x="41" y="12"/>
                    </a:cubicBezTo>
                    <a:cubicBezTo>
                      <a:pt x="69" y="0"/>
                      <a:pt x="102" y="13"/>
                      <a:pt x="114" y="41"/>
                    </a:cubicBezTo>
                    <a:cubicBezTo>
                      <a:pt x="193" y="222"/>
                      <a:pt x="193" y="222"/>
                      <a:pt x="193" y="222"/>
                    </a:cubicBezTo>
                    <a:cubicBezTo>
                      <a:pt x="205" y="250"/>
                      <a:pt x="192" y="282"/>
                      <a:pt x="164" y="294"/>
                    </a:cubicBezTo>
                    <a:cubicBezTo>
                      <a:pt x="157" y="298"/>
                      <a:pt x="149" y="299"/>
                      <a:pt x="142" y="2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9" name="Freeform 25">
                <a:extLst>
                  <a:ext uri="{FF2B5EF4-FFF2-40B4-BE49-F238E27FC236}">
                    <a16:creationId xmlns:a16="http://schemas.microsoft.com/office/drawing/2014/main" id="{F81D19AD-9968-45A6-8BF0-E869540E1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1" y="1427"/>
                <a:ext cx="25" cy="46"/>
              </a:xfrm>
              <a:custGeom>
                <a:avLst/>
                <a:gdLst>
                  <a:gd name="T0" fmla="*/ 319 w 382"/>
                  <a:gd name="T1" fmla="*/ 703 h 703"/>
                  <a:gd name="T2" fmla="*/ 268 w 382"/>
                  <a:gd name="T3" fmla="*/ 670 h 703"/>
                  <a:gd name="T4" fmla="*/ 12 w 382"/>
                  <a:gd name="T5" fmla="*/ 85 h 703"/>
                  <a:gd name="T6" fmla="*/ 41 w 382"/>
                  <a:gd name="T7" fmla="*/ 12 h 703"/>
                  <a:gd name="T8" fmla="*/ 114 w 382"/>
                  <a:gd name="T9" fmla="*/ 40 h 703"/>
                  <a:gd name="T10" fmla="*/ 369 w 382"/>
                  <a:gd name="T11" fmla="*/ 625 h 703"/>
                  <a:gd name="T12" fmla="*/ 341 w 382"/>
                  <a:gd name="T13" fmla="*/ 698 h 703"/>
                  <a:gd name="T14" fmla="*/ 319 w 382"/>
                  <a:gd name="T15" fmla="*/ 703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2" h="703">
                    <a:moveTo>
                      <a:pt x="319" y="703"/>
                    </a:moveTo>
                    <a:cubicBezTo>
                      <a:pt x="297" y="703"/>
                      <a:pt x="277" y="690"/>
                      <a:pt x="268" y="670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0" y="57"/>
                      <a:pt x="13" y="24"/>
                      <a:pt x="41" y="12"/>
                    </a:cubicBezTo>
                    <a:cubicBezTo>
                      <a:pt x="69" y="0"/>
                      <a:pt x="102" y="12"/>
                      <a:pt x="114" y="40"/>
                    </a:cubicBezTo>
                    <a:cubicBezTo>
                      <a:pt x="369" y="625"/>
                      <a:pt x="369" y="625"/>
                      <a:pt x="369" y="625"/>
                    </a:cubicBezTo>
                    <a:cubicBezTo>
                      <a:pt x="382" y="653"/>
                      <a:pt x="369" y="686"/>
                      <a:pt x="341" y="698"/>
                    </a:cubicBezTo>
                    <a:cubicBezTo>
                      <a:pt x="334" y="701"/>
                      <a:pt x="326" y="703"/>
                      <a:pt x="319" y="7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0" name="Freeform 26">
                <a:extLst>
                  <a:ext uri="{FF2B5EF4-FFF2-40B4-BE49-F238E27FC236}">
                    <a16:creationId xmlns:a16="http://schemas.microsoft.com/office/drawing/2014/main" id="{7ED02C37-9919-4C25-BB43-742E43C37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1301"/>
                <a:ext cx="21" cy="41"/>
              </a:xfrm>
              <a:custGeom>
                <a:avLst/>
                <a:gdLst>
                  <a:gd name="T0" fmla="*/ 63 w 329"/>
                  <a:gd name="T1" fmla="*/ 636 h 636"/>
                  <a:gd name="T2" fmla="*/ 43 w 329"/>
                  <a:gd name="T3" fmla="*/ 632 h 636"/>
                  <a:gd name="T4" fmla="*/ 12 w 329"/>
                  <a:gd name="T5" fmla="*/ 560 h 636"/>
                  <a:gd name="T6" fmla="*/ 214 w 329"/>
                  <a:gd name="T7" fmla="*/ 43 h 636"/>
                  <a:gd name="T8" fmla="*/ 286 w 329"/>
                  <a:gd name="T9" fmla="*/ 12 h 636"/>
                  <a:gd name="T10" fmla="*/ 317 w 329"/>
                  <a:gd name="T11" fmla="*/ 83 h 636"/>
                  <a:gd name="T12" fmla="*/ 115 w 329"/>
                  <a:gd name="T13" fmla="*/ 601 h 636"/>
                  <a:gd name="T14" fmla="*/ 63 w 329"/>
                  <a:gd name="T15" fmla="*/ 636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9" h="636">
                    <a:moveTo>
                      <a:pt x="63" y="636"/>
                    </a:moveTo>
                    <a:cubicBezTo>
                      <a:pt x="56" y="636"/>
                      <a:pt x="50" y="635"/>
                      <a:pt x="43" y="632"/>
                    </a:cubicBezTo>
                    <a:cubicBezTo>
                      <a:pt x="14" y="621"/>
                      <a:pt x="0" y="589"/>
                      <a:pt x="12" y="560"/>
                    </a:cubicBezTo>
                    <a:cubicBezTo>
                      <a:pt x="214" y="43"/>
                      <a:pt x="214" y="43"/>
                      <a:pt x="214" y="43"/>
                    </a:cubicBezTo>
                    <a:cubicBezTo>
                      <a:pt x="225" y="15"/>
                      <a:pt x="258" y="0"/>
                      <a:pt x="286" y="12"/>
                    </a:cubicBezTo>
                    <a:cubicBezTo>
                      <a:pt x="315" y="23"/>
                      <a:pt x="329" y="55"/>
                      <a:pt x="317" y="83"/>
                    </a:cubicBezTo>
                    <a:cubicBezTo>
                      <a:pt x="115" y="601"/>
                      <a:pt x="115" y="601"/>
                      <a:pt x="115" y="601"/>
                    </a:cubicBezTo>
                    <a:cubicBezTo>
                      <a:pt x="106" y="622"/>
                      <a:pt x="85" y="636"/>
                      <a:pt x="63" y="6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1" name="Freeform 27">
                <a:extLst>
                  <a:ext uri="{FF2B5EF4-FFF2-40B4-BE49-F238E27FC236}">
                    <a16:creationId xmlns:a16="http://schemas.microsoft.com/office/drawing/2014/main" id="{41297AC9-B628-4F58-9642-8ED0FA633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0" y="1450"/>
                <a:ext cx="14" cy="24"/>
              </a:xfrm>
              <a:custGeom>
                <a:avLst/>
                <a:gdLst>
                  <a:gd name="T0" fmla="*/ 63 w 226"/>
                  <a:gd name="T1" fmla="*/ 374 h 374"/>
                  <a:gd name="T2" fmla="*/ 43 w 226"/>
                  <a:gd name="T3" fmla="*/ 370 h 374"/>
                  <a:gd name="T4" fmla="*/ 11 w 226"/>
                  <a:gd name="T5" fmla="*/ 299 h 374"/>
                  <a:gd name="T6" fmla="*/ 111 w 226"/>
                  <a:gd name="T7" fmla="*/ 42 h 374"/>
                  <a:gd name="T8" fmla="*/ 183 w 226"/>
                  <a:gd name="T9" fmla="*/ 11 h 374"/>
                  <a:gd name="T10" fmla="*/ 215 w 226"/>
                  <a:gd name="T11" fmla="*/ 83 h 374"/>
                  <a:gd name="T12" fmla="*/ 114 w 226"/>
                  <a:gd name="T13" fmla="*/ 339 h 374"/>
                  <a:gd name="T14" fmla="*/ 63 w 226"/>
                  <a:gd name="T15" fmla="*/ 374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6" h="374">
                    <a:moveTo>
                      <a:pt x="63" y="374"/>
                    </a:moveTo>
                    <a:cubicBezTo>
                      <a:pt x="56" y="374"/>
                      <a:pt x="49" y="373"/>
                      <a:pt x="43" y="370"/>
                    </a:cubicBezTo>
                    <a:cubicBezTo>
                      <a:pt x="14" y="359"/>
                      <a:pt x="0" y="327"/>
                      <a:pt x="11" y="299"/>
                    </a:cubicBezTo>
                    <a:cubicBezTo>
                      <a:pt x="111" y="42"/>
                      <a:pt x="111" y="42"/>
                      <a:pt x="111" y="42"/>
                    </a:cubicBezTo>
                    <a:cubicBezTo>
                      <a:pt x="123" y="14"/>
                      <a:pt x="155" y="0"/>
                      <a:pt x="183" y="11"/>
                    </a:cubicBezTo>
                    <a:cubicBezTo>
                      <a:pt x="212" y="22"/>
                      <a:pt x="226" y="54"/>
                      <a:pt x="215" y="83"/>
                    </a:cubicBezTo>
                    <a:cubicBezTo>
                      <a:pt x="114" y="339"/>
                      <a:pt x="114" y="339"/>
                      <a:pt x="114" y="339"/>
                    </a:cubicBezTo>
                    <a:cubicBezTo>
                      <a:pt x="106" y="361"/>
                      <a:pt x="85" y="374"/>
                      <a:pt x="63" y="3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2" name="Freeform 28">
                <a:extLst>
                  <a:ext uri="{FF2B5EF4-FFF2-40B4-BE49-F238E27FC236}">
                    <a16:creationId xmlns:a16="http://schemas.microsoft.com/office/drawing/2014/main" id="{D0C27461-0DAD-4A4E-A996-4136226F63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3" y="1313"/>
                <a:ext cx="131" cy="144"/>
              </a:xfrm>
              <a:custGeom>
                <a:avLst/>
                <a:gdLst>
                  <a:gd name="T0" fmla="*/ 1781 w 2002"/>
                  <a:gd name="T1" fmla="*/ 780 h 2233"/>
                  <a:gd name="T2" fmla="*/ 1096 w 2002"/>
                  <a:gd name="T3" fmla="*/ 182 h 2233"/>
                  <a:gd name="T4" fmla="*/ 966 w 2002"/>
                  <a:gd name="T5" fmla="*/ 99 h 2233"/>
                  <a:gd name="T6" fmla="*/ 489 w 2002"/>
                  <a:gd name="T7" fmla="*/ 32 h 2233"/>
                  <a:gd name="T8" fmla="*/ 86 w 2002"/>
                  <a:gd name="T9" fmla="*/ 295 h 2233"/>
                  <a:gd name="T10" fmla="*/ 0 w 2002"/>
                  <a:gd name="T11" fmla="*/ 592 h 2233"/>
                  <a:gd name="T12" fmla="*/ 0 w 2002"/>
                  <a:gd name="T13" fmla="*/ 1675 h 2233"/>
                  <a:gd name="T14" fmla="*/ 87 w 2002"/>
                  <a:gd name="T15" fmla="*/ 1972 h 2233"/>
                  <a:gd name="T16" fmla="*/ 567 w 2002"/>
                  <a:gd name="T17" fmla="*/ 2233 h 2233"/>
                  <a:gd name="T18" fmla="*/ 598 w 2002"/>
                  <a:gd name="T19" fmla="*/ 2233 h 2233"/>
                  <a:gd name="T20" fmla="*/ 970 w 2002"/>
                  <a:gd name="T21" fmla="*/ 2125 h 2233"/>
                  <a:gd name="T22" fmla="*/ 1096 w 2002"/>
                  <a:gd name="T23" fmla="*/ 2030 h 2233"/>
                  <a:gd name="T24" fmla="*/ 1778 w 2002"/>
                  <a:gd name="T25" fmla="*/ 1491 h 2233"/>
                  <a:gd name="T26" fmla="*/ 1993 w 2002"/>
                  <a:gd name="T27" fmla="*/ 1130 h 2233"/>
                  <a:gd name="T28" fmla="*/ 1781 w 2002"/>
                  <a:gd name="T29" fmla="*/ 780 h 2233"/>
                  <a:gd name="T30" fmla="*/ 277 w 2002"/>
                  <a:gd name="T31" fmla="*/ 746 h 2233"/>
                  <a:gd name="T32" fmla="*/ 526 w 2002"/>
                  <a:gd name="T33" fmla="*/ 497 h 2233"/>
                  <a:gd name="T34" fmla="*/ 775 w 2002"/>
                  <a:gd name="T35" fmla="*/ 746 h 2233"/>
                  <a:gd name="T36" fmla="*/ 526 w 2002"/>
                  <a:gd name="T37" fmla="*/ 996 h 2233"/>
                  <a:gd name="T38" fmla="*/ 277 w 2002"/>
                  <a:gd name="T39" fmla="*/ 746 h 2233"/>
                  <a:gd name="T40" fmla="*/ 803 w 2002"/>
                  <a:gd name="T41" fmla="*/ 1854 h 2233"/>
                  <a:gd name="T42" fmla="*/ 553 w 2002"/>
                  <a:gd name="T43" fmla="*/ 1605 h 2233"/>
                  <a:gd name="T44" fmla="*/ 803 w 2002"/>
                  <a:gd name="T45" fmla="*/ 1356 h 2233"/>
                  <a:gd name="T46" fmla="*/ 1052 w 2002"/>
                  <a:gd name="T47" fmla="*/ 1605 h 2233"/>
                  <a:gd name="T48" fmla="*/ 803 w 2002"/>
                  <a:gd name="T49" fmla="*/ 1854 h 2233"/>
                  <a:gd name="T50" fmla="*/ 1273 w 2002"/>
                  <a:gd name="T51" fmla="*/ 1356 h 2233"/>
                  <a:gd name="T52" fmla="*/ 1107 w 2002"/>
                  <a:gd name="T53" fmla="*/ 1189 h 2233"/>
                  <a:gd name="T54" fmla="*/ 1273 w 2002"/>
                  <a:gd name="T55" fmla="*/ 1023 h 2233"/>
                  <a:gd name="T56" fmla="*/ 1440 w 2002"/>
                  <a:gd name="T57" fmla="*/ 1189 h 2233"/>
                  <a:gd name="T58" fmla="*/ 1273 w 2002"/>
                  <a:gd name="T59" fmla="*/ 1356 h 2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02" h="2233">
                    <a:moveTo>
                      <a:pt x="1781" y="780"/>
                    </a:moveTo>
                    <a:cubicBezTo>
                      <a:pt x="1096" y="182"/>
                      <a:pt x="1096" y="182"/>
                      <a:pt x="1096" y="182"/>
                    </a:cubicBezTo>
                    <a:cubicBezTo>
                      <a:pt x="1055" y="150"/>
                      <a:pt x="1011" y="122"/>
                      <a:pt x="966" y="99"/>
                    </a:cubicBezTo>
                    <a:cubicBezTo>
                      <a:pt x="818" y="24"/>
                      <a:pt x="645" y="0"/>
                      <a:pt x="489" y="32"/>
                    </a:cubicBezTo>
                    <a:cubicBezTo>
                      <a:pt x="319" y="67"/>
                      <a:pt x="172" y="163"/>
                      <a:pt x="86" y="295"/>
                    </a:cubicBezTo>
                    <a:cubicBezTo>
                      <a:pt x="30" y="382"/>
                      <a:pt x="0" y="485"/>
                      <a:pt x="0" y="592"/>
                    </a:cubicBezTo>
                    <a:cubicBezTo>
                      <a:pt x="0" y="1675"/>
                      <a:pt x="0" y="1675"/>
                      <a:pt x="0" y="1675"/>
                    </a:cubicBezTo>
                    <a:cubicBezTo>
                      <a:pt x="0" y="1783"/>
                      <a:pt x="30" y="1885"/>
                      <a:pt x="87" y="1972"/>
                    </a:cubicBezTo>
                    <a:cubicBezTo>
                      <a:pt x="188" y="2127"/>
                      <a:pt x="367" y="2224"/>
                      <a:pt x="567" y="2233"/>
                    </a:cubicBezTo>
                    <a:cubicBezTo>
                      <a:pt x="577" y="2233"/>
                      <a:pt x="587" y="2233"/>
                      <a:pt x="598" y="2233"/>
                    </a:cubicBezTo>
                    <a:cubicBezTo>
                      <a:pt x="726" y="2233"/>
                      <a:pt x="854" y="2196"/>
                      <a:pt x="970" y="2125"/>
                    </a:cubicBezTo>
                    <a:cubicBezTo>
                      <a:pt x="1016" y="2098"/>
                      <a:pt x="1059" y="2064"/>
                      <a:pt x="1096" y="2030"/>
                    </a:cubicBezTo>
                    <a:cubicBezTo>
                      <a:pt x="1778" y="1491"/>
                      <a:pt x="1778" y="1491"/>
                      <a:pt x="1778" y="1491"/>
                    </a:cubicBezTo>
                    <a:cubicBezTo>
                      <a:pt x="1924" y="1405"/>
                      <a:pt x="2002" y="1274"/>
                      <a:pt x="1993" y="1130"/>
                    </a:cubicBezTo>
                    <a:cubicBezTo>
                      <a:pt x="1983" y="1005"/>
                      <a:pt x="1908" y="881"/>
                      <a:pt x="1781" y="780"/>
                    </a:cubicBezTo>
                    <a:close/>
                    <a:moveTo>
                      <a:pt x="277" y="746"/>
                    </a:moveTo>
                    <a:cubicBezTo>
                      <a:pt x="277" y="609"/>
                      <a:pt x="388" y="497"/>
                      <a:pt x="526" y="497"/>
                    </a:cubicBezTo>
                    <a:cubicBezTo>
                      <a:pt x="663" y="497"/>
                      <a:pt x="775" y="609"/>
                      <a:pt x="775" y="746"/>
                    </a:cubicBezTo>
                    <a:cubicBezTo>
                      <a:pt x="775" y="884"/>
                      <a:pt x="663" y="996"/>
                      <a:pt x="526" y="996"/>
                    </a:cubicBezTo>
                    <a:cubicBezTo>
                      <a:pt x="388" y="996"/>
                      <a:pt x="277" y="884"/>
                      <a:pt x="277" y="746"/>
                    </a:cubicBezTo>
                    <a:close/>
                    <a:moveTo>
                      <a:pt x="803" y="1854"/>
                    </a:moveTo>
                    <a:cubicBezTo>
                      <a:pt x="665" y="1854"/>
                      <a:pt x="553" y="1742"/>
                      <a:pt x="553" y="1605"/>
                    </a:cubicBezTo>
                    <a:cubicBezTo>
                      <a:pt x="553" y="1467"/>
                      <a:pt x="665" y="1356"/>
                      <a:pt x="803" y="1356"/>
                    </a:cubicBezTo>
                    <a:cubicBezTo>
                      <a:pt x="940" y="1356"/>
                      <a:pt x="1052" y="1467"/>
                      <a:pt x="1052" y="1605"/>
                    </a:cubicBezTo>
                    <a:cubicBezTo>
                      <a:pt x="1052" y="1742"/>
                      <a:pt x="940" y="1854"/>
                      <a:pt x="803" y="1854"/>
                    </a:cubicBezTo>
                    <a:close/>
                    <a:moveTo>
                      <a:pt x="1273" y="1356"/>
                    </a:moveTo>
                    <a:cubicBezTo>
                      <a:pt x="1182" y="1356"/>
                      <a:pt x="1107" y="1281"/>
                      <a:pt x="1107" y="1189"/>
                    </a:cubicBezTo>
                    <a:cubicBezTo>
                      <a:pt x="1107" y="1097"/>
                      <a:pt x="1182" y="1023"/>
                      <a:pt x="1273" y="1023"/>
                    </a:cubicBezTo>
                    <a:cubicBezTo>
                      <a:pt x="1365" y="1023"/>
                      <a:pt x="1440" y="1097"/>
                      <a:pt x="1440" y="1189"/>
                    </a:cubicBezTo>
                    <a:cubicBezTo>
                      <a:pt x="1440" y="1281"/>
                      <a:pt x="1365" y="1356"/>
                      <a:pt x="1273" y="13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120" name="사각형: 둥근 모서리 119">
              <a:extLst>
                <a:ext uri="{FF2B5EF4-FFF2-40B4-BE49-F238E27FC236}">
                  <a16:creationId xmlns:a16="http://schemas.microsoft.com/office/drawing/2014/main" id="{2BE87FC3-A78E-40B2-9C1D-280507004C42}"/>
                </a:ext>
              </a:extLst>
            </p:cNvPr>
            <p:cNvSpPr/>
            <p:nvPr/>
          </p:nvSpPr>
          <p:spPr>
            <a:xfrm>
              <a:off x="5531914" y="3095833"/>
              <a:ext cx="905629" cy="36791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4925">
              <a:solidFill>
                <a:srgbClr val="A279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1" name="직사각형 120">
              <a:extLst>
                <a:ext uri="{FF2B5EF4-FFF2-40B4-BE49-F238E27FC236}">
                  <a16:creationId xmlns:a16="http://schemas.microsoft.com/office/drawing/2014/main" id="{6EB3949B-94DE-48B7-9C6E-1B660AF40460}"/>
                </a:ext>
              </a:extLst>
            </p:cNvPr>
            <p:cNvSpPr/>
            <p:nvPr/>
          </p:nvSpPr>
          <p:spPr>
            <a:xfrm>
              <a:off x="5600369" y="3131042"/>
              <a:ext cx="82586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654173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외부요인</a:t>
              </a:r>
            </a:p>
          </p:txBody>
        </p:sp>
        <p:sp>
          <p:nvSpPr>
            <p:cNvPr id="122" name="사각형: 둥근 모서리 121">
              <a:extLst>
                <a:ext uri="{FF2B5EF4-FFF2-40B4-BE49-F238E27FC236}">
                  <a16:creationId xmlns:a16="http://schemas.microsoft.com/office/drawing/2014/main" id="{740E6316-46D8-4E5E-9AA8-A0BF26CD6C51}"/>
                </a:ext>
              </a:extLst>
            </p:cNvPr>
            <p:cNvSpPr/>
            <p:nvPr/>
          </p:nvSpPr>
          <p:spPr>
            <a:xfrm>
              <a:off x="7317373" y="3104284"/>
              <a:ext cx="905629" cy="36791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4925">
              <a:solidFill>
                <a:srgbClr val="A279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3" name="직사각형 122">
              <a:extLst>
                <a:ext uri="{FF2B5EF4-FFF2-40B4-BE49-F238E27FC236}">
                  <a16:creationId xmlns:a16="http://schemas.microsoft.com/office/drawing/2014/main" id="{FF97C7DF-8AFC-4841-92FE-591C39171C08}"/>
                </a:ext>
              </a:extLst>
            </p:cNvPr>
            <p:cNvSpPr/>
            <p:nvPr/>
          </p:nvSpPr>
          <p:spPr>
            <a:xfrm>
              <a:off x="7351606" y="3139611"/>
              <a:ext cx="82586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654173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내부요인</a:t>
              </a:r>
            </a:p>
          </p:txBody>
        </p:sp>
      </p:grpSp>
      <p:sp>
        <p:nvSpPr>
          <p:cNvPr id="113" name="슬라이드 번호 개체 틀 6">
            <a:extLst>
              <a:ext uri="{FF2B5EF4-FFF2-40B4-BE49-F238E27FC236}">
                <a16:creationId xmlns:a16="http://schemas.microsoft.com/office/drawing/2014/main" id="{E3BA4707-AE8D-468A-BC8D-850FF9745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33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85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사람, 의류, 남자, 벽이(가) 표시된 사진&#10;&#10;자동 생성된 설명">
            <a:extLst>
              <a:ext uri="{FF2B5EF4-FFF2-40B4-BE49-F238E27FC236}">
                <a16:creationId xmlns:a16="http://schemas.microsoft.com/office/drawing/2014/main" id="{020E08D0-2528-4479-9D42-CFF8603CA6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156" y="1991743"/>
            <a:ext cx="4068973" cy="2712649"/>
          </a:xfrm>
          <a:prstGeom prst="rect">
            <a:avLst/>
          </a:prstGeom>
          <a:effectLst>
            <a:softEdge rad="774700"/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1587741-4A6F-472B-BDA2-2C7BC601C01E}"/>
              </a:ext>
            </a:extLst>
          </p:cNvPr>
          <p:cNvSpPr txBox="1"/>
          <p:nvPr/>
        </p:nvSpPr>
        <p:spPr>
          <a:xfrm>
            <a:off x="314528" y="176263"/>
            <a:ext cx="1168590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ko-KR" altLang="en-US" dirty="0" err="1"/>
              <a:t>간장애</a:t>
            </a:r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98FEB1C6-D1E3-4164-9C77-82EA1A0CD916}"/>
              </a:ext>
            </a:extLst>
          </p:cNvPr>
          <p:cNvGrpSpPr/>
          <p:nvPr/>
        </p:nvGrpSpPr>
        <p:grpSpPr>
          <a:xfrm>
            <a:off x="5008054" y="1602087"/>
            <a:ext cx="3745476" cy="1889713"/>
            <a:chOff x="5008054" y="1602087"/>
            <a:chExt cx="3745476" cy="1889713"/>
          </a:xfrm>
        </p:grpSpPr>
        <p:sp>
          <p:nvSpPr>
            <p:cNvPr id="71" name="사각형: 둥근 모서리 70">
              <a:extLst>
                <a:ext uri="{FF2B5EF4-FFF2-40B4-BE49-F238E27FC236}">
                  <a16:creationId xmlns:a16="http://schemas.microsoft.com/office/drawing/2014/main" id="{DD554470-3D25-41A8-8419-CCD7C246F1DA}"/>
                </a:ext>
              </a:extLst>
            </p:cNvPr>
            <p:cNvSpPr/>
            <p:nvPr/>
          </p:nvSpPr>
          <p:spPr>
            <a:xfrm>
              <a:off x="7989467" y="2837912"/>
              <a:ext cx="672295" cy="3494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0" name="사각형: 둥근 모서리 69">
              <a:extLst>
                <a:ext uri="{FF2B5EF4-FFF2-40B4-BE49-F238E27FC236}">
                  <a16:creationId xmlns:a16="http://schemas.microsoft.com/office/drawing/2014/main" id="{F6E5A2B3-7AD1-4FBF-BA40-5501E46BB322}"/>
                </a:ext>
              </a:extLst>
            </p:cNvPr>
            <p:cNvSpPr/>
            <p:nvPr/>
          </p:nvSpPr>
          <p:spPr>
            <a:xfrm>
              <a:off x="5913410" y="1602087"/>
              <a:ext cx="902480" cy="3494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FF891E13-5A79-486D-BD38-7A22288232B0}"/>
                </a:ext>
              </a:extLst>
            </p:cNvPr>
            <p:cNvSpPr/>
            <p:nvPr/>
          </p:nvSpPr>
          <p:spPr>
            <a:xfrm>
              <a:off x="6016593" y="1617532"/>
              <a:ext cx="7328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b="1" dirty="0" err="1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간경변</a:t>
              </a:r>
              <a:endParaRPr lang="ko-KR" altLang="en-US" sz="1600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480FD30A-775F-48D5-A0D8-E0EE180190AF}"/>
                </a:ext>
              </a:extLst>
            </p:cNvPr>
            <p:cNvSpPr/>
            <p:nvPr/>
          </p:nvSpPr>
          <p:spPr>
            <a:xfrm>
              <a:off x="5008054" y="1998438"/>
              <a:ext cx="184791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ko-KR" altLang="en-US" sz="11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간세포의 손상이 심해져 ‘</a:t>
              </a:r>
              <a:r>
                <a:rPr lang="ko-KR" altLang="en-US" sz="1100" dirty="0" err="1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흉터’가</a:t>
              </a:r>
              <a:r>
                <a:rPr lang="ko-KR" altLang="en-US" sz="11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생긴 것</a:t>
              </a: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2453203D-375E-4872-A192-6AF17939C1AD}"/>
                </a:ext>
              </a:extLst>
            </p:cNvPr>
            <p:cNvSpPr/>
            <p:nvPr/>
          </p:nvSpPr>
          <p:spPr>
            <a:xfrm>
              <a:off x="8054027" y="2848781"/>
              <a:ext cx="55015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간암</a:t>
              </a: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E272B50D-5313-4F56-8E15-15AC25C57979}"/>
                </a:ext>
              </a:extLst>
            </p:cNvPr>
            <p:cNvSpPr/>
            <p:nvPr/>
          </p:nvSpPr>
          <p:spPr>
            <a:xfrm>
              <a:off x="6507296" y="3230190"/>
              <a:ext cx="224623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ko-KR" altLang="en-US" sz="11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주로 만성 간질환으로 발병</a:t>
              </a:r>
            </a:p>
          </p:txBody>
        </p: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AC6BC7B5-DF0D-4D6E-BA0B-54517EE22875}"/>
                </a:ext>
              </a:extLst>
            </p:cNvPr>
            <p:cNvCxnSpPr>
              <a:cxnSpLocks/>
            </p:cNvCxnSpPr>
            <p:nvPr/>
          </p:nvCxnSpPr>
          <p:spPr>
            <a:xfrm>
              <a:off x="6819134" y="1831366"/>
              <a:ext cx="323217" cy="40011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32934AB1-97CB-4A59-9D38-F4AA7A7D7952}"/>
                </a:ext>
              </a:extLst>
            </p:cNvPr>
            <p:cNvCxnSpPr>
              <a:cxnSpLocks/>
            </p:cNvCxnSpPr>
            <p:nvPr/>
          </p:nvCxnSpPr>
          <p:spPr>
            <a:xfrm>
              <a:off x="7615945" y="2535310"/>
              <a:ext cx="399832" cy="389152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id="{74E921C2-85EA-4811-A8E4-CCFE7F0BEE5E}"/>
                </a:ext>
              </a:extLst>
            </p:cNvPr>
            <p:cNvSpPr/>
            <p:nvPr/>
          </p:nvSpPr>
          <p:spPr>
            <a:xfrm>
              <a:off x="7527435" y="2220693"/>
              <a:ext cx="575970" cy="605507"/>
            </a:xfrm>
            <a:custGeom>
              <a:avLst/>
              <a:gdLst>
                <a:gd name="connsiteX0" fmla="*/ 303371 w 371475"/>
                <a:gd name="connsiteY0" fmla="*/ 7896 h 390525"/>
                <a:gd name="connsiteX1" fmla="*/ 7144 w 371475"/>
                <a:gd name="connsiteY1" fmla="*/ 13611 h 390525"/>
                <a:gd name="connsiteX2" fmla="*/ 97631 w 371475"/>
                <a:gd name="connsiteY2" fmla="*/ 116481 h 390525"/>
                <a:gd name="connsiteX3" fmla="*/ 125254 w 371475"/>
                <a:gd name="connsiteY3" fmla="*/ 137436 h 390525"/>
                <a:gd name="connsiteX4" fmla="*/ 65246 w 371475"/>
                <a:gd name="connsiteY4" fmla="*/ 201254 h 390525"/>
                <a:gd name="connsiteX5" fmla="*/ 42386 w 371475"/>
                <a:gd name="connsiteY5" fmla="*/ 216494 h 390525"/>
                <a:gd name="connsiteX6" fmla="*/ 31909 w 371475"/>
                <a:gd name="connsiteY6" fmla="*/ 384134 h 390525"/>
                <a:gd name="connsiteX7" fmla="*/ 36671 w 371475"/>
                <a:gd name="connsiteY7" fmla="*/ 383181 h 390525"/>
                <a:gd name="connsiteX8" fmla="*/ 290989 w 371475"/>
                <a:gd name="connsiteY8" fmla="*/ 215541 h 390525"/>
                <a:gd name="connsiteX9" fmla="*/ 303371 w 371475"/>
                <a:gd name="connsiteY9" fmla="*/ 789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475" h="390525">
                  <a:moveTo>
                    <a:pt x="303371" y="7896"/>
                  </a:moveTo>
                  <a:cubicBezTo>
                    <a:pt x="270034" y="7896"/>
                    <a:pt x="91916" y="4086"/>
                    <a:pt x="7144" y="13611"/>
                  </a:cubicBezTo>
                  <a:cubicBezTo>
                    <a:pt x="29051" y="60284"/>
                    <a:pt x="64294" y="112671"/>
                    <a:pt x="97631" y="116481"/>
                  </a:cubicBezTo>
                  <a:cubicBezTo>
                    <a:pt x="118586" y="119339"/>
                    <a:pt x="124301" y="130769"/>
                    <a:pt x="125254" y="137436"/>
                  </a:cubicBezTo>
                  <a:cubicBezTo>
                    <a:pt x="130016" y="160296"/>
                    <a:pt x="104299" y="176489"/>
                    <a:pt x="65246" y="201254"/>
                  </a:cubicBezTo>
                  <a:cubicBezTo>
                    <a:pt x="57626" y="206016"/>
                    <a:pt x="47149" y="212684"/>
                    <a:pt x="42386" y="216494"/>
                  </a:cubicBezTo>
                  <a:cubicBezTo>
                    <a:pt x="28099" y="256499"/>
                    <a:pt x="24289" y="312696"/>
                    <a:pt x="31909" y="384134"/>
                  </a:cubicBezTo>
                  <a:cubicBezTo>
                    <a:pt x="33814" y="384134"/>
                    <a:pt x="34766" y="383181"/>
                    <a:pt x="36671" y="383181"/>
                  </a:cubicBezTo>
                  <a:cubicBezTo>
                    <a:pt x="128111" y="358416"/>
                    <a:pt x="148114" y="360321"/>
                    <a:pt x="290989" y="215541"/>
                  </a:cubicBezTo>
                  <a:cubicBezTo>
                    <a:pt x="434816" y="69809"/>
                    <a:pt x="343376" y="7896"/>
                    <a:pt x="303371" y="789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5" name="자유형: 도형 44">
              <a:extLst>
                <a:ext uri="{FF2B5EF4-FFF2-40B4-BE49-F238E27FC236}">
                  <a16:creationId xmlns:a16="http://schemas.microsoft.com/office/drawing/2014/main" id="{A4B6B175-7BF5-494A-B490-22689994BC2F}"/>
                </a:ext>
              </a:extLst>
            </p:cNvPr>
            <p:cNvSpPr/>
            <p:nvPr/>
          </p:nvSpPr>
          <p:spPr>
            <a:xfrm>
              <a:off x="6854080" y="2186021"/>
              <a:ext cx="812265" cy="945182"/>
            </a:xfrm>
            <a:custGeom>
              <a:avLst/>
              <a:gdLst>
                <a:gd name="connsiteX0" fmla="*/ 446190 w 523875"/>
                <a:gd name="connsiteY0" fmla="*/ 411258 h 609600"/>
                <a:gd name="connsiteX1" fmla="*/ 459525 w 523875"/>
                <a:gd name="connsiteY1" fmla="*/ 221710 h 609600"/>
                <a:gd name="connsiteX2" fmla="*/ 460478 w 523875"/>
                <a:gd name="connsiteY2" fmla="*/ 219805 h 609600"/>
                <a:gd name="connsiteX3" fmla="*/ 498578 w 523875"/>
                <a:gd name="connsiteY3" fmla="*/ 187420 h 609600"/>
                <a:gd name="connsiteX4" fmla="*/ 522390 w 523875"/>
                <a:gd name="connsiteY4" fmla="*/ 172180 h 609600"/>
                <a:gd name="connsiteX5" fmla="*/ 420473 w 523875"/>
                <a:gd name="connsiteY5" fmla="*/ 44545 h 609600"/>
                <a:gd name="connsiteX6" fmla="*/ 138533 w 523875"/>
                <a:gd name="connsiteY6" fmla="*/ 8350 h 609600"/>
                <a:gd name="connsiteX7" fmla="*/ 34710 w 523875"/>
                <a:gd name="connsiteY7" fmla="*/ 125508 h 609600"/>
                <a:gd name="connsiteX8" fmla="*/ 42330 w 523875"/>
                <a:gd name="connsiteY8" fmla="*/ 357918 h 609600"/>
                <a:gd name="connsiteX9" fmla="*/ 41378 w 523875"/>
                <a:gd name="connsiteY9" fmla="*/ 500793 h 609600"/>
                <a:gd name="connsiteX10" fmla="*/ 35663 w 523875"/>
                <a:gd name="connsiteY10" fmla="*/ 607473 h 609600"/>
                <a:gd name="connsiteX11" fmla="*/ 239498 w 523875"/>
                <a:gd name="connsiteY11" fmla="*/ 497935 h 609600"/>
                <a:gd name="connsiteX12" fmla="*/ 399518 w 523875"/>
                <a:gd name="connsiteY12" fmla="*/ 425545 h 609600"/>
                <a:gd name="connsiteX13" fmla="*/ 429045 w 523875"/>
                <a:gd name="connsiteY13" fmla="*/ 515080 h 609600"/>
                <a:gd name="connsiteX14" fmla="*/ 450000 w 523875"/>
                <a:gd name="connsiteY14" fmla="*/ 526510 h 609600"/>
                <a:gd name="connsiteX15" fmla="*/ 462383 w 523875"/>
                <a:gd name="connsiteY15" fmla="*/ 522700 h 609600"/>
                <a:gd name="connsiteX16" fmla="*/ 470003 w 523875"/>
                <a:gd name="connsiteY16" fmla="*/ 489363 h 609600"/>
                <a:gd name="connsiteX17" fmla="*/ 457620 w 523875"/>
                <a:gd name="connsiteY17" fmla="*/ 456025 h 609600"/>
                <a:gd name="connsiteX18" fmla="*/ 446190 w 523875"/>
                <a:gd name="connsiteY18" fmla="*/ 411258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23875" h="609600">
                  <a:moveTo>
                    <a:pt x="446190" y="411258"/>
                  </a:moveTo>
                  <a:cubicBezTo>
                    <a:pt x="437618" y="331248"/>
                    <a:pt x="441428" y="268383"/>
                    <a:pt x="459525" y="221710"/>
                  </a:cubicBezTo>
                  <a:cubicBezTo>
                    <a:pt x="459525" y="220758"/>
                    <a:pt x="460478" y="219805"/>
                    <a:pt x="460478" y="219805"/>
                  </a:cubicBezTo>
                  <a:cubicBezTo>
                    <a:pt x="464288" y="210280"/>
                    <a:pt x="471908" y="204565"/>
                    <a:pt x="498578" y="187420"/>
                  </a:cubicBezTo>
                  <a:cubicBezTo>
                    <a:pt x="505245" y="183610"/>
                    <a:pt x="514770" y="177895"/>
                    <a:pt x="522390" y="172180"/>
                  </a:cubicBezTo>
                  <a:cubicBezTo>
                    <a:pt x="473813" y="149320"/>
                    <a:pt x="438570" y="84550"/>
                    <a:pt x="420473" y="44545"/>
                  </a:cubicBezTo>
                  <a:cubicBezTo>
                    <a:pt x="368085" y="57880"/>
                    <a:pt x="231878" y="20733"/>
                    <a:pt x="138533" y="8350"/>
                  </a:cubicBezTo>
                  <a:cubicBezTo>
                    <a:pt x="41378" y="-4985"/>
                    <a:pt x="28995" y="95980"/>
                    <a:pt x="34710" y="125508"/>
                  </a:cubicBezTo>
                  <a:cubicBezTo>
                    <a:pt x="39473" y="155035"/>
                    <a:pt x="42330" y="357918"/>
                    <a:pt x="42330" y="357918"/>
                  </a:cubicBezTo>
                  <a:cubicBezTo>
                    <a:pt x="48998" y="411258"/>
                    <a:pt x="59475" y="455073"/>
                    <a:pt x="41378" y="500793"/>
                  </a:cubicBezTo>
                  <a:cubicBezTo>
                    <a:pt x="23280" y="546513"/>
                    <a:pt x="-22440" y="594138"/>
                    <a:pt x="35663" y="607473"/>
                  </a:cubicBezTo>
                  <a:cubicBezTo>
                    <a:pt x="92813" y="620808"/>
                    <a:pt x="119483" y="574135"/>
                    <a:pt x="239498" y="497935"/>
                  </a:cubicBezTo>
                  <a:cubicBezTo>
                    <a:pt x="311888" y="452215"/>
                    <a:pt x="356655" y="436023"/>
                    <a:pt x="399518" y="425545"/>
                  </a:cubicBezTo>
                  <a:cubicBezTo>
                    <a:pt x="407138" y="457930"/>
                    <a:pt x="417615" y="497935"/>
                    <a:pt x="429045" y="515080"/>
                  </a:cubicBezTo>
                  <a:cubicBezTo>
                    <a:pt x="433808" y="522700"/>
                    <a:pt x="441428" y="526510"/>
                    <a:pt x="450000" y="526510"/>
                  </a:cubicBezTo>
                  <a:cubicBezTo>
                    <a:pt x="454763" y="526510"/>
                    <a:pt x="458573" y="525558"/>
                    <a:pt x="462383" y="522700"/>
                  </a:cubicBezTo>
                  <a:cubicBezTo>
                    <a:pt x="473813" y="516033"/>
                    <a:pt x="477623" y="500793"/>
                    <a:pt x="470003" y="489363"/>
                  </a:cubicBezTo>
                  <a:cubicBezTo>
                    <a:pt x="466193" y="483648"/>
                    <a:pt x="462383" y="471265"/>
                    <a:pt x="457620" y="456025"/>
                  </a:cubicBezTo>
                  <a:cubicBezTo>
                    <a:pt x="453810" y="442690"/>
                    <a:pt x="450000" y="426498"/>
                    <a:pt x="446190" y="411258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EEBD9649-85CA-4F20-95CA-53263805A57B}"/>
              </a:ext>
            </a:extLst>
          </p:cNvPr>
          <p:cNvGrpSpPr/>
          <p:nvPr/>
        </p:nvGrpSpPr>
        <p:grpSpPr>
          <a:xfrm>
            <a:off x="242165" y="1056834"/>
            <a:ext cx="4899415" cy="2787913"/>
            <a:chOff x="242165" y="1056834"/>
            <a:chExt cx="4899415" cy="2787913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19489670-5DAE-4DC4-81B3-BF6E2DBACC15}"/>
                </a:ext>
              </a:extLst>
            </p:cNvPr>
            <p:cNvSpPr/>
            <p:nvPr/>
          </p:nvSpPr>
          <p:spPr>
            <a:xfrm>
              <a:off x="651034" y="1643380"/>
              <a:ext cx="4490546" cy="9233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defTabSz="914400" latinLnBrk="1">
                <a:buClr>
                  <a:srgbClr val="9F4AB6"/>
                </a:buClr>
              </a:pPr>
              <a:r>
                <a:rPr kumimoji="1" lang="ko-KR" altLang="en-US" b="1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간경변</a:t>
              </a:r>
              <a:r>
                <a:rPr kumimoji="1" lang="en-US" altLang="ko-KR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, </a:t>
              </a: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간암 등 만성 간질환에 대한 </a:t>
              </a:r>
              <a:r>
                <a:rPr kumimoji="1" lang="en-US" altLang="ko-KR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/>
              </a:r>
              <a:br>
                <a:rPr kumimoji="1" lang="en-US" altLang="ko-KR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</a:b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적극적인 치료에도 불구하고 </a:t>
              </a:r>
              <a:r>
                <a:rPr kumimoji="1" lang="en-US" altLang="ko-KR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/>
              </a:r>
              <a:br>
                <a:rPr kumimoji="1" lang="en-US" altLang="ko-KR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</a:b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장애가 지속되거나 간 이식을 받은 경우</a:t>
              </a:r>
            </a:p>
          </p:txBody>
        </p: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id="{1A5CBDB4-FDCB-4A0F-AB81-9423FF7BF4E6}"/>
                </a:ext>
              </a:extLst>
            </p:cNvPr>
            <p:cNvGrpSpPr/>
            <p:nvPr/>
          </p:nvGrpSpPr>
          <p:grpSpPr>
            <a:xfrm>
              <a:off x="242165" y="1056834"/>
              <a:ext cx="4429819" cy="2787913"/>
              <a:chOff x="242165" y="1056834"/>
              <a:chExt cx="4429819" cy="2787913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F99B7DB-C155-410E-AD10-B6B960764CBE}"/>
                  </a:ext>
                </a:extLst>
              </p:cNvPr>
              <p:cNvSpPr txBox="1"/>
              <p:nvPr/>
            </p:nvSpPr>
            <p:spPr>
              <a:xfrm>
                <a:off x="242165" y="1056834"/>
                <a:ext cx="39745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“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6AED92D-EF94-45E1-AE10-914364F15EC6}"/>
                  </a:ext>
                </a:extLst>
              </p:cNvPr>
              <p:cNvSpPr txBox="1"/>
              <p:nvPr/>
            </p:nvSpPr>
            <p:spPr>
              <a:xfrm>
                <a:off x="4272290" y="2398197"/>
                <a:ext cx="386158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”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cxnSp>
            <p:nvCxnSpPr>
              <p:cNvPr id="38" name="직선 연결선 37">
                <a:extLst>
                  <a:ext uri="{FF2B5EF4-FFF2-40B4-BE49-F238E27FC236}">
                    <a16:creationId xmlns:a16="http://schemas.microsoft.com/office/drawing/2014/main" id="{1938FB1C-5661-47D0-8C94-AFD5900589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472" y="2787239"/>
                <a:ext cx="3768510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직선 연결선 67">
                <a:extLst>
                  <a:ext uri="{FF2B5EF4-FFF2-40B4-BE49-F238E27FC236}">
                    <a16:creationId xmlns:a16="http://schemas.microsoft.com/office/drawing/2014/main" id="{F9A727D0-6331-4304-A23F-546A6B7179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474" y="1444214"/>
                <a:ext cx="3768510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37BA7810-88FD-4453-8B5B-5CFC117779BF}"/>
              </a:ext>
            </a:extLst>
          </p:cNvPr>
          <p:cNvGrpSpPr/>
          <p:nvPr/>
        </p:nvGrpSpPr>
        <p:grpSpPr>
          <a:xfrm>
            <a:off x="0" y="4354617"/>
            <a:ext cx="9144000" cy="2503383"/>
            <a:chOff x="0" y="4354617"/>
            <a:chExt cx="9144000" cy="2503383"/>
          </a:xfrm>
        </p:grpSpPr>
        <p:sp>
          <p:nvSpPr>
            <p:cNvPr id="77" name="직사각형 76">
              <a:extLst>
                <a:ext uri="{FF2B5EF4-FFF2-40B4-BE49-F238E27FC236}">
                  <a16:creationId xmlns:a16="http://schemas.microsoft.com/office/drawing/2014/main" id="{6809EBDD-8536-4DA9-8EA0-47D88F6FBD94}"/>
                </a:ext>
              </a:extLst>
            </p:cNvPr>
            <p:cNvSpPr/>
            <p:nvPr/>
          </p:nvSpPr>
          <p:spPr>
            <a:xfrm>
              <a:off x="0" y="4354617"/>
              <a:ext cx="9144000" cy="2503383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AEC2018D-810A-4038-9855-B6D4A12D6BDD}"/>
                </a:ext>
              </a:extLst>
            </p:cNvPr>
            <p:cNvGrpSpPr/>
            <p:nvPr/>
          </p:nvGrpSpPr>
          <p:grpSpPr>
            <a:xfrm>
              <a:off x="639620" y="4591140"/>
              <a:ext cx="3853983" cy="2008699"/>
              <a:chOff x="639620" y="4591140"/>
              <a:chExt cx="3853983" cy="2008699"/>
            </a:xfrm>
          </p:grpSpPr>
          <p:sp>
            <p:nvSpPr>
              <p:cNvPr id="78" name="직사각형 77">
                <a:extLst>
                  <a:ext uri="{FF2B5EF4-FFF2-40B4-BE49-F238E27FC236}">
                    <a16:creationId xmlns:a16="http://schemas.microsoft.com/office/drawing/2014/main" id="{BCCBE01D-528A-4F3D-A713-D58834AE98FF}"/>
                  </a:ext>
                </a:extLst>
              </p:cNvPr>
              <p:cNvSpPr/>
              <p:nvPr/>
            </p:nvSpPr>
            <p:spPr>
              <a:xfrm>
                <a:off x="639620" y="4849439"/>
                <a:ext cx="3853983" cy="1750400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0" name="사각형: 둥근 모서리 79">
                <a:extLst>
                  <a:ext uri="{FF2B5EF4-FFF2-40B4-BE49-F238E27FC236}">
                    <a16:creationId xmlns:a16="http://schemas.microsoft.com/office/drawing/2014/main" id="{8AC297B5-B4AB-431C-8E58-8D834D73D6BE}"/>
                  </a:ext>
                </a:extLst>
              </p:cNvPr>
              <p:cNvSpPr/>
              <p:nvPr/>
            </p:nvSpPr>
            <p:spPr>
              <a:xfrm>
                <a:off x="903474" y="4591140"/>
                <a:ext cx="3350508" cy="441322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60000">
                    <a:srgbClr val="3A99B2"/>
                  </a:gs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47A6D3DE-FDDF-4A33-8904-FD19445DC7AC}"/>
                  </a:ext>
                </a:extLst>
              </p:cNvPr>
              <p:cNvSpPr/>
              <p:nvPr/>
            </p:nvSpPr>
            <p:spPr>
              <a:xfrm>
                <a:off x="1647468" y="5216356"/>
                <a:ext cx="2632257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44000" indent="-14400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업무로 인하여 과로나 수면 부족이</a:t>
                </a:r>
                <a:r>
                  <a:rPr lang="en-US" altLang="ko-KR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/>
                </a:r>
                <a:br>
                  <a:rPr lang="en-US" altLang="ko-KR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생기지 않도록 배려하기</a:t>
                </a:r>
                <a:endParaRPr lang="en-US" altLang="ko-KR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CF5836F1-AB01-46E2-ABAA-2D3C495AF376}"/>
                  </a:ext>
                </a:extLst>
              </p:cNvPr>
              <p:cNvSpPr/>
              <p:nvPr/>
            </p:nvSpPr>
            <p:spPr>
              <a:xfrm>
                <a:off x="1647470" y="5899085"/>
                <a:ext cx="2517810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44000" indent="-14400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황달증상이 나타나는 경우</a:t>
                </a:r>
                <a:r>
                  <a:rPr lang="en-US" altLang="ko-KR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, </a:t>
                </a:r>
                <a:r>
                  <a:rPr lang="ko-KR" altLang="en-US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</a:t>
                </a:r>
                <a:r>
                  <a:rPr lang="en-US" altLang="ko-KR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/>
                </a:r>
                <a:br>
                  <a:rPr lang="en-US" altLang="ko-KR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sz="13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피하지 말고 자연스럽게 대하기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F0B89C4-259E-4C83-B77F-37CFD77B6746}"/>
                  </a:ext>
                </a:extLst>
              </p:cNvPr>
              <p:cNvSpPr txBox="1"/>
              <p:nvPr/>
            </p:nvSpPr>
            <p:spPr>
              <a:xfrm>
                <a:off x="1020003" y="4628454"/>
                <a:ext cx="31452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2400" b="1" spc="-15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accent4">
                        <a:lumMod val="75000"/>
                      </a:schemeClr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defRPr>
                </a:lvl1pPr>
              </a:lstStyle>
              <a:p>
                <a:r>
                  <a:rPr lang="ko-KR" altLang="en-US" sz="1800" dirty="0">
                    <a:solidFill>
                      <a:schemeClr val="bg1"/>
                    </a:solidFill>
                  </a:rPr>
                  <a:t>과로나 수면부족은 피해주세요</a:t>
                </a:r>
              </a:p>
            </p:txBody>
          </p:sp>
          <p:cxnSp>
            <p:nvCxnSpPr>
              <p:cNvPr id="59" name="직선 연결선 58">
                <a:extLst>
                  <a:ext uri="{FF2B5EF4-FFF2-40B4-BE49-F238E27FC236}">
                    <a16:creationId xmlns:a16="http://schemas.microsoft.com/office/drawing/2014/main" id="{C0B1F58B-83F7-4C47-93E8-D381AB8C64F7}"/>
                  </a:ext>
                </a:extLst>
              </p:cNvPr>
              <p:cNvCxnSpPr/>
              <p:nvPr/>
            </p:nvCxnSpPr>
            <p:spPr>
              <a:xfrm>
                <a:off x="802436" y="5781928"/>
                <a:ext cx="3528349" cy="0"/>
              </a:xfrm>
              <a:prstGeom prst="line">
                <a:avLst/>
              </a:prstGeom>
              <a:ln w="15875">
                <a:solidFill>
                  <a:schemeClr val="bg1">
                    <a:lumMod val="50000"/>
                    <a:alpha val="43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" name="그래픽 22">
                <a:extLst>
                  <a:ext uri="{FF2B5EF4-FFF2-40B4-BE49-F238E27FC236}">
                    <a16:creationId xmlns:a16="http://schemas.microsoft.com/office/drawing/2014/main" id="{D3A2104D-F2BE-4BA4-B3C8-6AE3FC8FD202}"/>
                  </a:ext>
                </a:extLst>
              </p:cNvPr>
              <p:cNvGrpSpPr/>
              <p:nvPr/>
            </p:nvGrpSpPr>
            <p:grpSpPr>
              <a:xfrm>
                <a:off x="1028342" y="5176402"/>
                <a:ext cx="570971" cy="713714"/>
                <a:chOff x="-2856066" y="3429000"/>
                <a:chExt cx="952500" cy="1190625"/>
              </a:xfrm>
              <a:solidFill>
                <a:schemeClr val="accent1"/>
              </a:solidFill>
            </p:grpSpPr>
            <p:sp>
              <p:nvSpPr>
                <p:cNvPr id="61" name="자유형: 도형 60">
                  <a:extLst>
                    <a:ext uri="{FF2B5EF4-FFF2-40B4-BE49-F238E27FC236}">
                      <a16:creationId xmlns:a16="http://schemas.microsoft.com/office/drawing/2014/main" id="{D50C0B1C-2377-4A33-ADAC-ECA89CF25000}"/>
                    </a:ext>
                  </a:extLst>
                </p:cNvPr>
                <p:cNvSpPr/>
                <p:nvPr/>
              </p:nvSpPr>
              <p:spPr>
                <a:xfrm>
                  <a:off x="-2684073" y="3734791"/>
                  <a:ext cx="180975" cy="180975"/>
                </a:xfrm>
                <a:custGeom>
                  <a:avLst/>
                  <a:gdLst>
                    <a:gd name="connsiteX0" fmla="*/ 182499 w 180975"/>
                    <a:gd name="connsiteY0" fmla="*/ 94821 h 180975"/>
                    <a:gd name="connsiteX1" fmla="*/ 94821 w 180975"/>
                    <a:gd name="connsiteY1" fmla="*/ 182499 h 180975"/>
                    <a:gd name="connsiteX2" fmla="*/ 7144 w 180975"/>
                    <a:gd name="connsiteY2" fmla="*/ 94821 h 180975"/>
                    <a:gd name="connsiteX3" fmla="*/ 94821 w 180975"/>
                    <a:gd name="connsiteY3" fmla="*/ 7144 h 180975"/>
                    <a:gd name="connsiteX4" fmla="*/ 182499 w 180975"/>
                    <a:gd name="connsiteY4" fmla="*/ 94821 h 180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0975" h="180975">
                      <a:moveTo>
                        <a:pt x="182499" y="94821"/>
                      </a:moveTo>
                      <a:cubicBezTo>
                        <a:pt x="182499" y="143244"/>
                        <a:pt x="143244" y="182499"/>
                        <a:pt x="94821" y="182499"/>
                      </a:cubicBezTo>
                      <a:cubicBezTo>
                        <a:pt x="46398" y="182499"/>
                        <a:pt x="7144" y="143244"/>
                        <a:pt x="7144" y="94821"/>
                      </a:cubicBezTo>
                      <a:cubicBezTo>
                        <a:pt x="7144" y="46398"/>
                        <a:pt x="46398" y="7144"/>
                        <a:pt x="94821" y="7144"/>
                      </a:cubicBezTo>
                      <a:cubicBezTo>
                        <a:pt x="143244" y="7144"/>
                        <a:pt x="182499" y="46398"/>
                        <a:pt x="182499" y="9482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2" name="자유형: 도형 61">
                  <a:extLst>
                    <a:ext uri="{FF2B5EF4-FFF2-40B4-BE49-F238E27FC236}">
                      <a16:creationId xmlns:a16="http://schemas.microsoft.com/office/drawing/2014/main" id="{3DA69846-C9CA-4440-B2AE-E7E7EDBEBAD1}"/>
                    </a:ext>
                  </a:extLst>
                </p:cNvPr>
                <p:cNvSpPr/>
                <p:nvPr/>
              </p:nvSpPr>
              <p:spPr>
                <a:xfrm>
                  <a:off x="-2468332" y="3776053"/>
                  <a:ext cx="523875" cy="180975"/>
                </a:xfrm>
                <a:custGeom>
                  <a:avLst/>
                  <a:gdLst>
                    <a:gd name="connsiteX0" fmla="*/ 214293 w 523875"/>
                    <a:gd name="connsiteY0" fmla="*/ 7144 h 180975"/>
                    <a:gd name="connsiteX1" fmla="*/ 84506 w 523875"/>
                    <a:gd name="connsiteY1" fmla="*/ 7144 h 180975"/>
                    <a:gd name="connsiteX2" fmla="*/ 7144 w 523875"/>
                    <a:gd name="connsiteY2" fmla="*/ 84506 h 180975"/>
                    <a:gd name="connsiteX3" fmla="*/ 7144 w 523875"/>
                    <a:gd name="connsiteY3" fmla="*/ 177327 h 180975"/>
                    <a:gd name="connsiteX4" fmla="*/ 517141 w 523875"/>
                    <a:gd name="connsiteY4" fmla="*/ 177327 h 180975"/>
                    <a:gd name="connsiteX5" fmla="*/ 517141 w 523875"/>
                    <a:gd name="connsiteY5" fmla="*/ 156715 h 180975"/>
                    <a:gd name="connsiteX6" fmla="*/ 214293 w 523875"/>
                    <a:gd name="connsiteY6" fmla="*/ 7144 h 180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23875" h="180975">
                      <a:moveTo>
                        <a:pt x="214293" y="7144"/>
                      </a:moveTo>
                      <a:lnTo>
                        <a:pt x="84506" y="7144"/>
                      </a:lnTo>
                      <a:cubicBezTo>
                        <a:pt x="41786" y="7144"/>
                        <a:pt x="7144" y="41786"/>
                        <a:pt x="7144" y="84506"/>
                      </a:cubicBezTo>
                      <a:lnTo>
                        <a:pt x="7144" y="177327"/>
                      </a:lnTo>
                      <a:lnTo>
                        <a:pt x="517141" y="177327"/>
                      </a:lnTo>
                      <a:lnTo>
                        <a:pt x="517141" y="156715"/>
                      </a:lnTo>
                      <a:cubicBezTo>
                        <a:pt x="517141" y="48397"/>
                        <a:pt x="341509" y="7144"/>
                        <a:pt x="214293" y="71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3" name="자유형: 도형 62">
                  <a:extLst>
                    <a:ext uri="{FF2B5EF4-FFF2-40B4-BE49-F238E27FC236}">
                      <a16:creationId xmlns:a16="http://schemas.microsoft.com/office/drawing/2014/main" id="{1BF78F56-3E94-489F-89E8-B5264B2024B1}"/>
                    </a:ext>
                  </a:extLst>
                </p:cNvPr>
                <p:cNvSpPr/>
                <p:nvPr/>
              </p:nvSpPr>
              <p:spPr>
                <a:xfrm>
                  <a:off x="-2815585" y="3578352"/>
                  <a:ext cx="866775" cy="647700"/>
                </a:xfrm>
                <a:custGeom>
                  <a:avLst/>
                  <a:gdLst>
                    <a:gd name="connsiteX0" fmla="*/ 329470 w 866775"/>
                    <a:gd name="connsiteY0" fmla="*/ 380200 h 647700"/>
                    <a:gd name="connsiteX1" fmla="*/ 308848 w 866775"/>
                    <a:gd name="connsiteY1" fmla="*/ 359569 h 647700"/>
                    <a:gd name="connsiteX2" fmla="*/ 143808 w 866775"/>
                    <a:gd name="connsiteY2" fmla="*/ 359569 h 647700"/>
                    <a:gd name="connsiteX3" fmla="*/ 123187 w 866775"/>
                    <a:gd name="connsiteY3" fmla="*/ 380200 h 647700"/>
                    <a:gd name="connsiteX4" fmla="*/ 123187 w 866775"/>
                    <a:gd name="connsiteY4" fmla="*/ 402546 h 647700"/>
                    <a:gd name="connsiteX5" fmla="*/ 94821 w 866775"/>
                    <a:gd name="connsiteY5" fmla="*/ 402546 h 647700"/>
                    <a:gd name="connsiteX6" fmla="*/ 94821 w 866775"/>
                    <a:gd name="connsiteY6" fmla="*/ 25194 h 647700"/>
                    <a:gd name="connsiteX7" fmla="*/ 76762 w 866775"/>
                    <a:gd name="connsiteY7" fmla="*/ 7144 h 647700"/>
                    <a:gd name="connsiteX8" fmla="*/ 25203 w 866775"/>
                    <a:gd name="connsiteY8" fmla="*/ 7144 h 647700"/>
                    <a:gd name="connsiteX9" fmla="*/ 7144 w 866775"/>
                    <a:gd name="connsiteY9" fmla="*/ 25194 h 647700"/>
                    <a:gd name="connsiteX10" fmla="*/ 7144 w 866775"/>
                    <a:gd name="connsiteY10" fmla="*/ 628602 h 647700"/>
                    <a:gd name="connsiteX11" fmla="*/ 25203 w 866775"/>
                    <a:gd name="connsiteY11" fmla="*/ 646662 h 647700"/>
                    <a:gd name="connsiteX12" fmla="*/ 76772 w 866775"/>
                    <a:gd name="connsiteY12" fmla="*/ 646662 h 647700"/>
                    <a:gd name="connsiteX13" fmla="*/ 94831 w 866775"/>
                    <a:gd name="connsiteY13" fmla="*/ 628602 h 647700"/>
                    <a:gd name="connsiteX14" fmla="*/ 94831 w 866775"/>
                    <a:gd name="connsiteY14" fmla="*/ 522865 h 647700"/>
                    <a:gd name="connsiteX15" fmla="*/ 776726 w 866775"/>
                    <a:gd name="connsiteY15" fmla="*/ 522865 h 647700"/>
                    <a:gd name="connsiteX16" fmla="*/ 776726 w 866775"/>
                    <a:gd name="connsiteY16" fmla="*/ 628602 h 647700"/>
                    <a:gd name="connsiteX17" fmla="*/ 794785 w 866775"/>
                    <a:gd name="connsiteY17" fmla="*/ 646662 h 647700"/>
                    <a:gd name="connsiteX18" fmla="*/ 846353 w 866775"/>
                    <a:gd name="connsiteY18" fmla="*/ 646662 h 647700"/>
                    <a:gd name="connsiteX19" fmla="*/ 864413 w 866775"/>
                    <a:gd name="connsiteY19" fmla="*/ 628602 h 647700"/>
                    <a:gd name="connsiteX20" fmla="*/ 864413 w 866775"/>
                    <a:gd name="connsiteY20" fmla="*/ 402536 h 647700"/>
                    <a:gd name="connsiteX21" fmla="*/ 329470 w 866775"/>
                    <a:gd name="connsiteY21" fmla="*/ 402536 h 647700"/>
                    <a:gd name="connsiteX22" fmla="*/ 329470 w 866775"/>
                    <a:gd name="connsiteY22" fmla="*/ 380200 h 64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866775" h="647700">
                      <a:moveTo>
                        <a:pt x="329470" y="380200"/>
                      </a:moveTo>
                      <a:cubicBezTo>
                        <a:pt x="329470" y="368798"/>
                        <a:pt x="320231" y="359569"/>
                        <a:pt x="308848" y="359569"/>
                      </a:cubicBezTo>
                      <a:lnTo>
                        <a:pt x="143808" y="359569"/>
                      </a:lnTo>
                      <a:cubicBezTo>
                        <a:pt x="132426" y="359569"/>
                        <a:pt x="123187" y="368798"/>
                        <a:pt x="123187" y="380200"/>
                      </a:cubicBezTo>
                      <a:lnTo>
                        <a:pt x="123187" y="402546"/>
                      </a:lnTo>
                      <a:lnTo>
                        <a:pt x="94821" y="402546"/>
                      </a:lnTo>
                      <a:lnTo>
                        <a:pt x="94821" y="25194"/>
                      </a:lnTo>
                      <a:cubicBezTo>
                        <a:pt x="94821" y="15230"/>
                        <a:pt x="86725" y="7144"/>
                        <a:pt x="76762" y="7144"/>
                      </a:cubicBezTo>
                      <a:lnTo>
                        <a:pt x="25203" y="7144"/>
                      </a:lnTo>
                      <a:cubicBezTo>
                        <a:pt x="15221" y="7153"/>
                        <a:pt x="7144" y="15230"/>
                        <a:pt x="7144" y="25194"/>
                      </a:cubicBezTo>
                      <a:lnTo>
                        <a:pt x="7144" y="628602"/>
                      </a:lnTo>
                      <a:cubicBezTo>
                        <a:pt x="7144" y="638566"/>
                        <a:pt x="15221" y="646662"/>
                        <a:pt x="25203" y="646662"/>
                      </a:cubicBezTo>
                      <a:lnTo>
                        <a:pt x="76772" y="646662"/>
                      </a:lnTo>
                      <a:cubicBezTo>
                        <a:pt x="86735" y="646662"/>
                        <a:pt x="94831" y="638566"/>
                        <a:pt x="94831" y="628602"/>
                      </a:cubicBezTo>
                      <a:lnTo>
                        <a:pt x="94831" y="522865"/>
                      </a:lnTo>
                      <a:lnTo>
                        <a:pt x="776726" y="522865"/>
                      </a:lnTo>
                      <a:lnTo>
                        <a:pt x="776726" y="628602"/>
                      </a:lnTo>
                      <a:cubicBezTo>
                        <a:pt x="776726" y="638566"/>
                        <a:pt x="784831" y="646662"/>
                        <a:pt x="794785" y="646662"/>
                      </a:cubicBezTo>
                      <a:lnTo>
                        <a:pt x="846353" y="646662"/>
                      </a:lnTo>
                      <a:cubicBezTo>
                        <a:pt x="856345" y="646662"/>
                        <a:pt x="864413" y="638566"/>
                        <a:pt x="864413" y="628602"/>
                      </a:cubicBezTo>
                      <a:lnTo>
                        <a:pt x="864413" y="402536"/>
                      </a:lnTo>
                      <a:lnTo>
                        <a:pt x="329470" y="402536"/>
                      </a:lnTo>
                      <a:lnTo>
                        <a:pt x="329470" y="3802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66" name="그래픽 64">
                <a:extLst>
                  <a:ext uri="{FF2B5EF4-FFF2-40B4-BE49-F238E27FC236}">
                    <a16:creationId xmlns:a16="http://schemas.microsoft.com/office/drawing/2014/main" id="{B0FD758C-7BA0-483D-967F-07EB5BEA37F4}"/>
                  </a:ext>
                </a:extLst>
              </p:cNvPr>
              <p:cNvSpPr/>
              <p:nvPr/>
            </p:nvSpPr>
            <p:spPr>
              <a:xfrm>
                <a:off x="1085784" y="5874097"/>
                <a:ext cx="450559" cy="512705"/>
              </a:xfrm>
              <a:custGeom>
                <a:avLst/>
                <a:gdLst>
                  <a:gd name="connsiteX0" fmla="*/ 73260 w 276225"/>
                  <a:gd name="connsiteY0" fmla="*/ 260634 h 314325"/>
                  <a:gd name="connsiteX1" fmla="*/ 75296 w 276225"/>
                  <a:gd name="connsiteY1" fmla="*/ 262834 h 314325"/>
                  <a:gd name="connsiteX2" fmla="*/ 140494 w 276225"/>
                  <a:gd name="connsiteY2" fmla="*/ 292894 h 314325"/>
                  <a:gd name="connsiteX3" fmla="*/ 205692 w 276225"/>
                  <a:gd name="connsiteY3" fmla="*/ 262834 h 314325"/>
                  <a:gd name="connsiteX4" fmla="*/ 216203 w 276225"/>
                  <a:gd name="connsiteY4" fmla="*/ 250192 h 314325"/>
                  <a:gd name="connsiteX5" fmla="*/ 163216 w 276225"/>
                  <a:gd name="connsiteY5" fmla="*/ 309439 h 314325"/>
                  <a:gd name="connsiteX6" fmla="*/ 270931 w 276225"/>
                  <a:gd name="connsiteY6" fmla="*/ 161829 h 314325"/>
                  <a:gd name="connsiteX7" fmla="*/ 140494 w 276225"/>
                  <a:gd name="connsiteY7" fmla="*/ 7144 h 314325"/>
                  <a:gd name="connsiteX8" fmla="*/ 10057 w 276225"/>
                  <a:gd name="connsiteY8" fmla="*/ 161829 h 314325"/>
                  <a:gd name="connsiteX9" fmla="*/ 117772 w 276225"/>
                  <a:gd name="connsiteY9" fmla="*/ 309439 h 314325"/>
                  <a:gd name="connsiteX10" fmla="*/ 73260 w 276225"/>
                  <a:gd name="connsiteY10" fmla="*/ 260634 h 314325"/>
                  <a:gd name="connsiteX11" fmla="*/ 73260 w 276225"/>
                  <a:gd name="connsiteY11" fmla="*/ 260634 h 314325"/>
                  <a:gd name="connsiteX12" fmla="*/ 224469 w 276225"/>
                  <a:gd name="connsiteY12" fmla="*/ 212390 h 314325"/>
                  <a:gd name="connsiteX13" fmla="*/ 213366 w 276225"/>
                  <a:gd name="connsiteY13" fmla="*/ 237386 h 314325"/>
                  <a:gd name="connsiteX14" fmla="*/ 198781 w 276225"/>
                  <a:gd name="connsiteY14" fmla="*/ 256279 h 314325"/>
                  <a:gd name="connsiteX15" fmla="*/ 140494 w 276225"/>
                  <a:gd name="connsiteY15" fmla="*/ 283369 h 314325"/>
                  <a:gd name="connsiteX16" fmla="*/ 82207 w 276225"/>
                  <a:gd name="connsiteY16" fmla="*/ 256279 h 314325"/>
                  <a:gd name="connsiteX17" fmla="*/ 67622 w 276225"/>
                  <a:gd name="connsiteY17" fmla="*/ 237386 h 314325"/>
                  <a:gd name="connsiteX18" fmla="*/ 63667 w 276225"/>
                  <a:gd name="connsiteY18" fmla="*/ 231605 h 314325"/>
                  <a:gd name="connsiteX19" fmla="*/ 60008 w 276225"/>
                  <a:gd name="connsiteY19" fmla="*/ 174858 h 314325"/>
                  <a:gd name="connsiteX20" fmla="*/ 95403 w 276225"/>
                  <a:gd name="connsiteY20" fmla="*/ 100859 h 314325"/>
                  <a:gd name="connsiteX21" fmla="*/ 171301 w 276225"/>
                  <a:gd name="connsiteY21" fmla="*/ 134873 h 314325"/>
                  <a:gd name="connsiteX22" fmla="*/ 224469 w 276225"/>
                  <a:gd name="connsiteY22" fmla="*/ 212390 h 314325"/>
                  <a:gd name="connsiteX23" fmla="*/ 224469 w 276225"/>
                  <a:gd name="connsiteY23" fmla="*/ 212390 h 314325"/>
                  <a:gd name="connsiteX24" fmla="*/ 121444 w 276225"/>
                  <a:gd name="connsiteY24" fmla="*/ 238601 h 314325"/>
                  <a:gd name="connsiteX25" fmla="*/ 121444 w 276225"/>
                  <a:gd name="connsiteY25" fmla="*/ 235744 h 314325"/>
                  <a:gd name="connsiteX26" fmla="*/ 140494 w 276225"/>
                  <a:gd name="connsiteY26" fmla="*/ 233413 h 314325"/>
                  <a:gd name="connsiteX27" fmla="*/ 159544 w 276225"/>
                  <a:gd name="connsiteY27" fmla="*/ 235744 h 314325"/>
                  <a:gd name="connsiteX28" fmla="*/ 159544 w 276225"/>
                  <a:gd name="connsiteY28" fmla="*/ 238601 h 314325"/>
                  <a:gd name="connsiteX29" fmla="*/ 140494 w 276225"/>
                  <a:gd name="connsiteY29" fmla="*/ 254794 h 314325"/>
                  <a:gd name="connsiteX30" fmla="*/ 121444 w 276225"/>
                  <a:gd name="connsiteY30" fmla="*/ 238601 h 314325"/>
                  <a:gd name="connsiteX31" fmla="*/ 169069 w 276225"/>
                  <a:gd name="connsiteY31" fmla="*/ 197644 h 314325"/>
                  <a:gd name="connsiteX32" fmla="*/ 197644 w 276225"/>
                  <a:gd name="connsiteY32" fmla="*/ 197644 h 314325"/>
                  <a:gd name="connsiteX33" fmla="*/ 202406 w 276225"/>
                  <a:gd name="connsiteY33" fmla="*/ 192881 h 314325"/>
                  <a:gd name="connsiteX34" fmla="*/ 197644 w 276225"/>
                  <a:gd name="connsiteY34" fmla="*/ 188119 h 314325"/>
                  <a:gd name="connsiteX35" fmla="*/ 169069 w 276225"/>
                  <a:gd name="connsiteY35" fmla="*/ 188119 h 314325"/>
                  <a:gd name="connsiteX36" fmla="*/ 164306 w 276225"/>
                  <a:gd name="connsiteY36" fmla="*/ 192881 h 314325"/>
                  <a:gd name="connsiteX37" fmla="*/ 169069 w 276225"/>
                  <a:gd name="connsiteY37" fmla="*/ 197644 h 314325"/>
                  <a:gd name="connsiteX38" fmla="*/ 83344 w 276225"/>
                  <a:gd name="connsiteY38" fmla="*/ 197644 h 314325"/>
                  <a:gd name="connsiteX39" fmla="*/ 111919 w 276225"/>
                  <a:gd name="connsiteY39" fmla="*/ 197644 h 314325"/>
                  <a:gd name="connsiteX40" fmla="*/ 116681 w 276225"/>
                  <a:gd name="connsiteY40" fmla="*/ 192881 h 314325"/>
                  <a:gd name="connsiteX41" fmla="*/ 111919 w 276225"/>
                  <a:gd name="connsiteY41" fmla="*/ 188119 h 314325"/>
                  <a:gd name="connsiteX42" fmla="*/ 83344 w 276225"/>
                  <a:gd name="connsiteY42" fmla="*/ 188119 h 314325"/>
                  <a:gd name="connsiteX43" fmla="*/ 78581 w 276225"/>
                  <a:gd name="connsiteY43" fmla="*/ 192881 h 314325"/>
                  <a:gd name="connsiteX44" fmla="*/ 83344 w 276225"/>
                  <a:gd name="connsiteY44" fmla="*/ 197644 h 314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76225" h="314325">
                    <a:moveTo>
                      <a:pt x="73260" y="260634"/>
                    </a:moveTo>
                    <a:cubicBezTo>
                      <a:pt x="73927" y="261372"/>
                      <a:pt x="74605" y="262106"/>
                      <a:pt x="75296" y="262834"/>
                    </a:cubicBezTo>
                    <a:cubicBezTo>
                      <a:pt x="93063" y="281567"/>
                      <a:pt x="114790" y="292894"/>
                      <a:pt x="140494" y="292894"/>
                    </a:cubicBezTo>
                    <a:cubicBezTo>
                      <a:pt x="166198" y="292894"/>
                      <a:pt x="187924" y="281567"/>
                      <a:pt x="205692" y="262834"/>
                    </a:cubicBezTo>
                    <a:cubicBezTo>
                      <a:pt x="209555" y="258760"/>
                      <a:pt x="213057" y="254509"/>
                      <a:pt x="216203" y="250192"/>
                    </a:cubicBezTo>
                    <a:cubicBezTo>
                      <a:pt x="206627" y="273974"/>
                      <a:pt x="188871" y="295840"/>
                      <a:pt x="163216" y="309439"/>
                    </a:cubicBezTo>
                    <a:cubicBezTo>
                      <a:pt x="240243" y="326183"/>
                      <a:pt x="286185" y="256978"/>
                      <a:pt x="270931" y="161829"/>
                    </a:cubicBezTo>
                    <a:cubicBezTo>
                      <a:pt x="255676" y="66680"/>
                      <a:pt x="212312" y="7144"/>
                      <a:pt x="140494" y="7144"/>
                    </a:cubicBezTo>
                    <a:cubicBezTo>
                      <a:pt x="68676" y="7144"/>
                      <a:pt x="25311" y="66680"/>
                      <a:pt x="10057" y="161829"/>
                    </a:cubicBezTo>
                    <a:cubicBezTo>
                      <a:pt x="-5198" y="256978"/>
                      <a:pt x="40745" y="326183"/>
                      <a:pt x="117772" y="309439"/>
                    </a:cubicBezTo>
                    <a:cubicBezTo>
                      <a:pt x="97264" y="298568"/>
                      <a:pt x="82708" y="281285"/>
                      <a:pt x="73260" y="260634"/>
                    </a:cubicBezTo>
                    <a:lnTo>
                      <a:pt x="73260" y="260634"/>
                    </a:lnTo>
                    <a:close/>
                    <a:moveTo>
                      <a:pt x="224469" y="212390"/>
                    </a:moveTo>
                    <a:cubicBezTo>
                      <a:pt x="219210" y="227608"/>
                      <a:pt x="215533" y="233919"/>
                      <a:pt x="213366" y="237386"/>
                    </a:cubicBezTo>
                    <a:cubicBezTo>
                      <a:pt x="209339" y="243828"/>
                      <a:pt x="204475" y="250275"/>
                      <a:pt x="198781" y="256279"/>
                    </a:cubicBezTo>
                    <a:cubicBezTo>
                      <a:pt x="182672" y="273264"/>
                      <a:pt x="163288" y="283369"/>
                      <a:pt x="140494" y="283369"/>
                    </a:cubicBezTo>
                    <a:cubicBezTo>
                      <a:pt x="117699" y="283369"/>
                      <a:pt x="98315" y="273264"/>
                      <a:pt x="82207" y="256279"/>
                    </a:cubicBezTo>
                    <a:cubicBezTo>
                      <a:pt x="76513" y="250275"/>
                      <a:pt x="71649" y="243828"/>
                      <a:pt x="67622" y="237386"/>
                    </a:cubicBezTo>
                    <a:cubicBezTo>
                      <a:pt x="66769" y="236022"/>
                      <a:pt x="65325" y="234218"/>
                      <a:pt x="63667" y="231605"/>
                    </a:cubicBezTo>
                    <a:cubicBezTo>
                      <a:pt x="59641" y="213449"/>
                      <a:pt x="58559" y="194035"/>
                      <a:pt x="60008" y="174858"/>
                    </a:cubicBezTo>
                    <a:cubicBezTo>
                      <a:pt x="62676" y="139553"/>
                      <a:pt x="76084" y="110034"/>
                      <a:pt x="95403" y="100859"/>
                    </a:cubicBezTo>
                    <a:cubicBezTo>
                      <a:pt x="102947" y="119373"/>
                      <a:pt x="140494" y="128081"/>
                      <a:pt x="171301" y="134873"/>
                    </a:cubicBezTo>
                    <a:cubicBezTo>
                      <a:pt x="208548" y="143086"/>
                      <a:pt x="225952" y="176159"/>
                      <a:pt x="224469" y="212390"/>
                    </a:cubicBezTo>
                    <a:lnTo>
                      <a:pt x="224469" y="212390"/>
                    </a:lnTo>
                    <a:close/>
                    <a:moveTo>
                      <a:pt x="121444" y="238601"/>
                    </a:moveTo>
                    <a:lnTo>
                      <a:pt x="121444" y="235744"/>
                    </a:lnTo>
                    <a:cubicBezTo>
                      <a:pt x="121444" y="235744"/>
                      <a:pt x="130969" y="233413"/>
                      <a:pt x="140494" y="233413"/>
                    </a:cubicBezTo>
                    <a:cubicBezTo>
                      <a:pt x="150019" y="233413"/>
                      <a:pt x="159544" y="235744"/>
                      <a:pt x="159544" y="235744"/>
                    </a:cubicBezTo>
                    <a:lnTo>
                      <a:pt x="159544" y="238601"/>
                    </a:lnTo>
                    <a:cubicBezTo>
                      <a:pt x="159544" y="238601"/>
                      <a:pt x="159544" y="254794"/>
                      <a:pt x="140494" y="254794"/>
                    </a:cubicBezTo>
                    <a:cubicBezTo>
                      <a:pt x="121444" y="254794"/>
                      <a:pt x="121444" y="238601"/>
                      <a:pt x="121444" y="238601"/>
                    </a:cubicBezTo>
                    <a:close/>
                    <a:moveTo>
                      <a:pt x="169069" y="197644"/>
                    </a:moveTo>
                    <a:lnTo>
                      <a:pt x="197644" y="197644"/>
                    </a:lnTo>
                    <a:cubicBezTo>
                      <a:pt x="200274" y="197644"/>
                      <a:pt x="202406" y="195512"/>
                      <a:pt x="202406" y="192881"/>
                    </a:cubicBezTo>
                    <a:cubicBezTo>
                      <a:pt x="202406" y="190251"/>
                      <a:pt x="200274" y="188119"/>
                      <a:pt x="197644" y="188119"/>
                    </a:cubicBezTo>
                    <a:lnTo>
                      <a:pt x="169069" y="188119"/>
                    </a:lnTo>
                    <a:cubicBezTo>
                      <a:pt x="166439" y="188119"/>
                      <a:pt x="164306" y="190251"/>
                      <a:pt x="164306" y="192881"/>
                    </a:cubicBezTo>
                    <a:cubicBezTo>
                      <a:pt x="164306" y="195512"/>
                      <a:pt x="166439" y="197644"/>
                      <a:pt x="169069" y="197644"/>
                    </a:cubicBezTo>
                    <a:close/>
                    <a:moveTo>
                      <a:pt x="83344" y="197644"/>
                    </a:moveTo>
                    <a:lnTo>
                      <a:pt x="111919" y="197644"/>
                    </a:lnTo>
                    <a:cubicBezTo>
                      <a:pt x="114549" y="197644"/>
                      <a:pt x="116681" y="195512"/>
                      <a:pt x="116681" y="192881"/>
                    </a:cubicBezTo>
                    <a:cubicBezTo>
                      <a:pt x="116681" y="190251"/>
                      <a:pt x="114549" y="188119"/>
                      <a:pt x="111919" y="188119"/>
                    </a:cubicBezTo>
                    <a:lnTo>
                      <a:pt x="83344" y="188119"/>
                    </a:lnTo>
                    <a:cubicBezTo>
                      <a:pt x="80714" y="188119"/>
                      <a:pt x="78581" y="190251"/>
                      <a:pt x="78581" y="192881"/>
                    </a:cubicBezTo>
                    <a:cubicBezTo>
                      <a:pt x="78581" y="195512"/>
                      <a:pt x="80714" y="197644"/>
                      <a:pt x="83344" y="1976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79" name="직사각형 78">
              <a:extLst>
                <a:ext uri="{FF2B5EF4-FFF2-40B4-BE49-F238E27FC236}">
                  <a16:creationId xmlns:a16="http://schemas.microsoft.com/office/drawing/2014/main" id="{76F55E39-70FE-45F4-ACF7-6412AA80DF63}"/>
                </a:ext>
              </a:extLst>
            </p:cNvPr>
            <p:cNvSpPr/>
            <p:nvPr/>
          </p:nvSpPr>
          <p:spPr>
            <a:xfrm>
              <a:off x="4693650" y="4849438"/>
              <a:ext cx="3853983" cy="175039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1" name="사각형: 둥근 모서리 80">
              <a:extLst>
                <a:ext uri="{FF2B5EF4-FFF2-40B4-BE49-F238E27FC236}">
                  <a16:creationId xmlns:a16="http://schemas.microsoft.com/office/drawing/2014/main" id="{55AF4837-2FF9-4781-9525-4353D4FE5F3B}"/>
                </a:ext>
              </a:extLst>
            </p:cNvPr>
            <p:cNvSpPr/>
            <p:nvPr/>
          </p:nvSpPr>
          <p:spPr>
            <a:xfrm>
              <a:off x="4938598" y="4591140"/>
              <a:ext cx="3350508" cy="44132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5B84231F-C5D5-45AF-B053-B16580D82CEC}"/>
                </a:ext>
              </a:extLst>
            </p:cNvPr>
            <p:cNvSpPr/>
            <p:nvPr/>
          </p:nvSpPr>
          <p:spPr>
            <a:xfrm>
              <a:off x="5888034" y="5216356"/>
              <a:ext cx="2157024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4000" indent="-144000">
                <a:buClr>
                  <a:srgbClr val="307ABE"/>
                </a:buClr>
                <a:buFont typeface="Arial" panose="020B0604020202020204" pitchFamily="34" charset="0"/>
                <a:buChar char="•"/>
              </a:pP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술은 금물이므로 </a:t>
              </a:r>
              <a:r>
                <a:rPr lang="en-US" altLang="ko-KR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회식 시 술을 권하지 않기</a:t>
              </a: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DD4F8F7F-795F-446C-8702-14D34FB5A659}"/>
                </a:ext>
              </a:extLst>
            </p:cNvPr>
            <p:cNvSpPr/>
            <p:nvPr/>
          </p:nvSpPr>
          <p:spPr>
            <a:xfrm>
              <a:off x="5891678" y="5899085"/>
              <a:ext cx="2443324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4000" indent="-144000">
                <a:buClr>
                  <a:srgbClr val="307ABE"/>
                </a:buClr>
                <a:buFont typeface="Arial" panose="020B0604020202020204" pitchFamily="34" charset="0"/>
                <a:buChar char="•"/>
              </a:pP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식사할 땐 </a:t>
              </a:r>
              <a:r>
                <a:rPr lang="ko-KR" altLang="en-US" sz="1300" b="1" dirty="0" err="1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저염식</a:t>
              </a: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위주로 </a:t>
              </a:r>
              <a:r>
                <a:rPr lang="en-US" altLang="ko-KR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식사를 할 수 있도록 </a:t>
              </a:r>
              <a:r>
                <a:rPr lang="ko-KR" altLang="en-US" sz="1300" b="1" dirty="0" err="1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도와주기</a:t>
              </a:r>
              <a:endParaRPr lang="en-US" altLang="ko-KR" sz="1300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4FADABE-240F-43BA-9193-F7C4F4AAF909}"/>
                </a:ext>
              </a:extLst>
            </p:cNvPr>
            <p:cNvSpPr txBox="1"/>
            <p:nvPr/>
          </p:nvSpPr>
          <p:spPr>
            <a:xfrm>
              <a:off x="5041214" y="4610315"/>
              <a:ext cx="3145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defRPr>
              </a:lvl1pPr>
            </a:lstStyle>
            <a:p>
              <a:r>
                <a:rPr lang="ko-KR" altLang="en-US" sz="1800" dirty="0">
                  <a:solidFill>
                    <a:schemeClr val="bg1"/>
                  </a:solidFill>
                </a:rPr>
                <a:t>회식할 때도 주의하세요</a:t>
              </a:r>
            </a:p>
          </p:txBody>
        </p:sp>
        <p:grpSp>
          <p:nvGrpSpPr>
            <p:cNvPr id="48" name="그래픽 46">
              <a:extLst>
                <a:ext uri="{FF2B5EF4-FFF2-40B4-BE49-F238E27FC236}">
                  <a16:creationId xmlns:a16="http://schemas.microsoft.com/office/drawing/2014/main" id="{32D84AD6-73BE-4921-BCFD-81B8AC9B9162}"/>
                </a:ext>
              </a:extLst>
            </p:cNvPr>
            <p:cNvGrpSpPr/>
            <p:nvPr/>
          </p:nvGrpSpPr>
          <p:grpSpPr>
            <a:xfrm>
              <a:off x="5270547" y="5169016"/>
              <a:ext cx="521136" cy="651420"/>
              <a:chOff x="4095750" y="2833687"/>
              <a:chExt cx="952500" cy="1190625"/>
            </a:xfrm>
            <a:solidFill>
              <a:srgbClr val="307ABE"/>
            </a:solidFill>
          </p:grpSpPr>
          <p:sp>
            <p:nvSpPr>
              <p:cNvPr id="49" name="자유형: 도형 48">
                <a:extLst>
                  <a:ext uri="{FF2B5EF4-FFF2-40B4-BE49-F238E27FC236}">
                    <a16:creationId xmlns:a16="http://schemas.microsoft.com/office/drawing/2014/main" id="{D93FF528-5E18-42BB-B60A-0B8EEA12C97D}"/>
                  </a:ext>
                </a:extLst>
              </p:cNvPr>
              <p:cNvSpPr/>
              <p:nvPr/>
            </p:nvSpPr>
            <p:spPr>
              <a:xfrm>
                <a:off x="4412456" y="3131305"/>
                <a:ext cx="600075" cy="600075"/>
              </a:xfrm>
              <a:custGeom>
                <a:avLst/>
                <a:gdLst>
                  <a:gd name="connsiteX0" fmla="*/ 540544 w 600075"/>
                  <a:gd name="connsiteY0" fmla="*/ 140503 h 600075"/>
                  <a:gd name="connsiteX1" fmla="*/ 407194 w 600075"/>
                  <a:gd name="connsiteY1" fmla="*/ 140503 h 600075"/>
                  <a:gd name="connsiteX2" fmla="*/ 407194 w 600075"/>
                  <a:gd name="connsiteY2" fmla="*/ 111919 h 600075"/>
                  <a:gd name="connsiteX3" fmla="*/ 169069 w 600075"/>
                  <a:gd name="connsiteY3" fmla="*/ 111919 h 600075"/>
                  <a:gd name="connsiteX4" fmla="*/ 169069 w 600075"/>
                  <a:gd name="connsiteY4" fmla="*/ 92869 h 600075"/>
                  <a:gd name="connsiteX5" fmla="*/ 407194 w 600075"/>
                  <a:gd name="connsiteY5" fmla="*/ 92869 h 600075"/>
                  <a:gd name="connsiteX6" fmla="*/ 407194 w 600075"/>
                  <a:gd name="connsiteY6" fmla="*/ 72057 h 600075"/>
                  <a:gd name="connsiteX7" fmla="*/ 389020 w 600075"/>
                  <a:gd name="connsiteY7" fmla="*/ 74257 h 600075"/>
                  <a:gd name="connsiteX8" fmla="*/ 334661 w 600075"/>
                  <a:gd name="connsiteY8" fmla="*/ 51797 h 600075"/>
                  <a:gd name="connsiteX9" fmla="*/ 312630 w 600075"/>
                  <a:gd name="connsiteY9" fmla="*/ 7144 h 600075"/>
                  <a:gd name="connsiteX10" fmla="*/ 130969 w 600075"/>
                  <a:gd name="connsiteY10" fmla="*/ 7144 h 600075"/>
                  <a:gd name="connsiteX11" fmla="*/ 124244 w 600075"/>
                  <a:gd name="connsiteY11" fmla="*/ 9935 h 600075"/>
                  <a:gd name="connsiteX12" fmla="*/ 121444 w 600075"/>
                  <a:gd name="connsiteY12" fmla="*/ 16669 h 600075"/>
                  <a:gd name="connsiteX13" fmla="*/ 121444 w 600075"/>
                  <a:gd name="connsiteY13" fmla="*/ 130969 h 600075"/>
                  <a:gd name="connsiteX14" fmla="*/ 113062 w 600075"/>
                  <a:gd name="connsiteY14" fmla="*/ 151114 h 600075"/>
                  <a:gd name="connsiteX15" fmla="*/ 113062 w 600075"/>
                  <a:gd name="connsiteY15" fmla="*/ 151152 h 600075"/>
                  <a:gd name="connsiteX16" fmla="*/ 92869 w 600075"/>
                  <a:gd name="connsiteY16" fmla="*/ 159534 h 600075"/>
                  <a:gd name="connsiteX17" fmla="*/ 72685 w 600075"/>
                  <a:gd name="connsiteY17" fmla="*/ 151152 h 600075"/>
                  <a:gd name="connsiteX18" fmla="*/ 64294 w 600075"/>
                  <a:gd name="connsiteY18" fmla="*/ 130969 h 600075"/>
                  <a:gd name="connsiteX19" fmla="*/ 64294 w 600075"/>
                  <a:gd name="connsiteY19" fmla="*/ 111919 h 600075"/>
                  <a:gd name="connsiteX20" fmla="*/ 35862 w 600075"/>
                  <a:gd name="connsiteY20" fmla="*/ 111919 h 600075"/>
                  <a:gd name="connsiteX21" fmla="*/ 35862 w 600075"/>
                  <a:gd name="connsiteY21" fmla="*/ 92869 h 600075"/>
                  <a:gd name="connsiteX22" fmla="*/ 64294 w 600075"/>
                  <a:gd name="connsiteY22" fmla="*/ 92869 h 600075"/>
                  <a:gd name="connsiteX23" fmla="*/ 64294 w 600075"/>
                  <a:gd name="connsiteY23" fmla="*/ 16669 h 600075"/>
                  <a:gd name="connsiteX24" fmla="*/ 61531 w 600075"/>
                  <a:gd name="connsiteY24" fmla="*/ 9954 h 600075"/>
                  <a:gd name="connsiteX25" fmla="*/ 61493 w 600075"/>
                  <a:gd name="connsiteY25" fmla="*/ 9916 h 600075"/>
                  <a:gd name="connsiteX26" fmla="*/ 54769 w 600075"/>
                  <a:gd name="connsiteY26" fmla="*/ 7153 h 600075"/>
                  <a:gd name="connsiteX27" fmla="*/ 7144 w 600075"/>
                  <a:gd name="connsiteY27" fmla="*/ 7153 h 600075"/>
                  <a:gd name="connsiteX28" fmla="*/ 7144 w 600075"/>
                  <a:gd name="connsiteY28" fmla="*/ 521503 h 600075"/>
                  <a:gd name="connsiteX29" fmla="*/ 83344 w 600075"/>
                  <a:gd name="connsiteY29" fmla="*/ 597703 h 600075"/>
                  <a:gd name="connsiteX30" fmla="*/ 330994 w 600075"/>
                  <a:gd name="connsiteY30" fmla="*/ 597703 h 600075"/>
                  <a:gd name="connsiteX31" fmla="*/ 407194 w 600075"/>
                  <a:gd name="connsiteY31" fmla="*/ 521503 h 600075"/>
                  <a:gd name="connsiteX32" fmla="*/ 407194 w 600075"/>
                  <a:gd name="connsiteY32" fmla="*/ 521503 h 600075"/>
                  <a:gd name="connsiteX33" fmla="*/ 464344 w 600075"/>
                  <a:gd name="connsiteY33" fmla="*/ 521503 h 600075"/>
                  <a:gd name="connsiteX34" fmla="*/ 597694 w 600075"/>
                  <a:gd name="connsiteY34" fmla="*/ 388153 h 600075"/>
                  <a:gd name="connsiteX35" fmla="*/ 597694 w 600075"/>
                  <a:gd name="connsiteY35" fmla="*/ 197653 h 600075"/>
                  <a:gd name="connsiteX36" fmla="*/ 540544 w 600075"/>
                  <a:gd name="connsiteY36" fmla="*/ 140503 h 600075"/>
                  <a:gd name="connsiteX37" fmla="*/ 330994 w 600075"/>
                  <a:gd name="connsiteY37" fmla="*/ 197644 h 600075"/>
                  <a:gd name="connsiteX38" fmla="*/ 350044 w 600075"/>
                  <a:gd name="connsiteY38" fmla="*/ 197644 h 600075"/>
                  <a:gd name="connsiteX39" fmla="*/ 350044 w 600075"/>
                  <a:gd name="connsiteY39" fmla="*/ 473869 h 600075"/>
                  <a:gd name="connsiteX40" fmla="*/ 330994 w 600075"/>
                  <a:gd name="connsiteY40" fmla="*/ 473869 h 600075"/>
                  <a:gd name="connsiteX41" fmla="*/ 330994 w 600075"/>
                  <a:gd name="connsiteY41" fmla="*/ 197644 h 600075"/>
                  <a:gd name="connsiteX42" fmla="*/ 245269 w 600075"/>
                  <a:gd name="connsiteY42" fmla="*/ 197644 h 600075"/>
                  <a:gd name="connsiteX43" fmla="*/ 264319 w 600075"/>
                  <a:gd name="connsiteY43" fmla="*/ 197644 h 600075"/>
                  <a:gd name="connsiteX44" fmla="*/ 264319 w 600075"/>
                  <a:gd name="connsiteY44" fmla="*/ 473869 h 600075"/>
                  <a:gd name="connsiteX45" fmla="*/ 245269 w 600075"/>
                  <a:gd name="connsiteY45" fmla="*/ 473869 h 600075"/>
                  <a:gd name="connsiteX46" fmla="*/ 245269 w 600075"/>
                  <a:gd name="connsiteY46" fmla="*/ 197644 h 600075"/>
                  <a:gd name="connsiteX47" fmla="*/ 159544 w 600075"/>
                  <a:gd name="connsiteY47" fmla="*/ 197644 h 600075"/>
                  <a:gd name="connsiteX48" fmla="*/ 178594 w 600075"/>
                  <a:gd name="connsiteY48" fmla="*/ 197644 h 600075"/>
                  <a:gd name="connsiteX49" fmla="*/ 178594 w 600075"/>
                  <a:gd name="connsiteY49" fmla="*/ 473869 h 600075"/>
                  <a:gd name="connsiteX50" fmla="*/ 159544 w 600075"/>
                  <a:gd name="connsiteY50" fmla="*/ 473869 h 600075"/>
                  <a:gd name="connsiteX51" fmla="*/ 159544 w 600075"/>
                  <a:gd name="connsiteY51" fmla="*/ 197644 h 600075"/>
                  <a:gd name="connsiteX52" fmla="*/ 73819 w 600075"/>
                  <a:gd name="connsiteY52" fmla="*/ 197644 h 600075"/>
                  <a:gd name="connsiteX53" fmla="*/ 92869 w 600075"/>
                  <a:gd name="connsiteY53" fmla="*/ 197644 h 600075"/>
                  <a:gd name="connsiteX54" fmla="*/ 92869 w 600075"/>
                  <a:gd name="connsiteY54" fmla="*/ 473869 h 600075"/>
                  <a:gd name="connsiteX55" fmla="*/ 73819 w 600075"/>
                  <a:gd name="connsiteY55" fmla="*/ 473869 h 600075"/>
                  <a:gd name="connsiteX56" fmla="*/ 73819 w 600075"/>
                  <a:gd name="connsiteY56" fmla="*/ 197644 h 600075"/>
                  <a:gd name="connsiteX57" fmla="*/ 369094 w 600075"/>
                  <a:gd name="connsiteY57" fmla="*/ 531019 h 600075"/>
                  <a:gd name="connsiteX58" fmla="*/ 45244 w 600075"/>
                  <a:gd name="connsiteY58" fmla="*/ 531019 h 600075"/>
                  <a:gd name="connsiteX59" fmla="*/ 45244 w 600075"/>
                  <a:gd name="connsiteY59" fmla="*/ 511969 h 600075"/>
                  <a:gd name="connsiteX60" fmla="*/ 369094 w 600075"/>
                  <a:gd name="connsiteY60" fmla="*/ 511969 h 600075"/>
                  <a:gd name="connsiteX61" fmla="*/ 369094 w 600075"/>
                  <a:gd name="connsiteY61" fmla="*/ 531019 h 600075"/>
                  <a:gd name="connsiteX62" fmla="*/ 550069 w 600075"/>
                  <a:gd name="connsiteY62" fmla="*/ 359569 h 600075"/>
                  <a:gd name="connsiteX63" fmla="*/ 435769 w 600075"/>
                  <a:gd name="connsiteY63" fmla="*/ 473869 h 600075"/>
                  <a:gd name="connsiteX64" fmla="*/ 407194 w 600075"/>
                  <a:gd name="connsiteY64" fmla="*/ 473869 h 600075"/>
                  <a:gd name="connsiteX65" fmla="*/ 407194 w 600075"/>
                  <a:gd name="connsiteY65" fmla="*/ 188119 h 600075"/>
                  <a:gd name="connsiteX66" fmla="*/ 521494 w 600075"/>
                  <a:gd name="connsiteY66" fmla="*/ 188119 h 600075"/>
                  <a:gd name="connsiteX67" fmla="*/ 550069 w 600075"/>
                  <a:gd name="connsiteY67" fmla="*/ 216694 h 600075"/>
                  <a:gd name="connsiteX68" fmla="*/ 550069 w 600075"/>
                  <a:gd name="connsiteY68" fmla="*/ 359569 h 60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600075" h="600075">
                    <a:moveTo>
                      <a:pt x="540544" y="140503"/>
                    </a:moveTo>
                    <a:lnTo>
                      <a:pt x="407194" y="140503"/>
                    </a:lnTo>
                    <a:lnTo>
                      <a:pt x="407194" y="111919"/>
                    </a:lnTo>
                    <a:lnTo>
                      <a:pt x="169069" y="111919"/>
                    </a:lnTo>
                    <a:lnTo>
                      <a:pt x="169069" y="92869"/>
                    </a:lnTo>
                    <a:lnTo>
                      <a:pt x="407194" y="92869"/>
                    </a:lnTo>
                    <a:lnTo>
                      <a:pt x="407194" y="72057"/>
                    </a:lnTo>
                    <a:cubicBezTo>
                      <a:pt x="401231" y="73514"/>
                      <a:pt x="395126" y="74257"/>
                      <a:pt x="389020" y="74257"/>
                    </a:cubicBezTo>
                    <a:cubicBezTo>
                      <a:pt x="367817" y="74257"/>
                      <a:pt x="348615" y="65684"/>
                      <a:pt x="334661" y="51797"/>
                    </a:cubicBezTo>
                    <a:cubicBezTo>
                      <a:pt x="322869" y="40062"/>
                      <a:pt x="314858" y="24508"/>
                      <a:pt x="312630" y="7144"/>
                    </a:cubicBezTo>
                    <a:lnTo>
                      <a:pt x="130969" y="7144"/>
                    </a:lnTo>
                    <a:cubicBezTo>
                      <a:pt x="128340" y="7144"/>
                      <a:pt x="125959" y="8201"/>
                      <a:pt x="124244" y="9935"/>
                    </a:cubicBezTo>
                    <a:cubicBezTo>
                      <a:pt x="122520" y="11668"/>
                      <a:pt x="121444" y="14049"/>
                      <a:pt x="121444" y="16669"/>
                    </a:cubicBezTo>
                    <a:lnTo>
                      <a:pt x="121444" y="130969"/>
                    </a:lnTo>
                    <a:cubicBezTo>
                      <a:pt x="121444" y="138808"/>
                      <a:pt x="118234" y="145942"/>
                      <a:pt x="113062" y="151114"/>
                    </a:cubicBezTo>
                    <a:lnTo>
                      <a:pt x="113062" y="151152"/>
                    </a:lnTo>
                    <a:cubicBezTo>
                      <a:pt x="107880" y="156324"/>
                      <a:pt x="100727" y="159534"/>
                      <a:pt x="92869" y="159534"/>
                    </a:cubicBezTo>
                    <a:cubicBezTo>
                      <a:pt x="85011" y="159534"/>
                      <a:pt x="77857" y="156324"/>
                      <a:pt x="72685" y="151152"/>
                    </a:cubicBezTo>
                    <a:cubicBezTo>
                      <a:pt x="67513" y="145971"/>
                      <a:pt x="64294" y="138827"/>
                      <a:pt x="64294" y="130969"/>
                    </a:cubicBezTo>
                    <a:lnTo>
                      <a:pt x="64294" y="111919"/>
                    </a:lnTo>
                    <a:lnTo>
                      <a:pt x="35862" y="111919"/>
                    </a:lnTo>
                    <a:lnTo>
                      <a:pt x="35862" y="92869"/>
                    </a:lnTo>
                    <a:lnTo>
                      <a:pt x="64294" y="92869"/>
                    </a:lnTo>
                    <a:lnTo>
                      <a:pt x="64294" y="16669"/>
                    </a:lnTo>
                    <a:cubicBezTo>
                      <a:pt x="64294" y="14040"/>
                      <a:pt x="63236" y="11659"/>
                      <a:pt x="61531" y="9954"/>
                    </a:cubicBezTo>
                    <a:lnTo>
                      <a:pt x="61493" y="9916"/>
                    </a:lnTo>
                    <a:cubicBezTo>
                      <a:pt x="59788" y="8211"/>
                      <a:pt x="57407" y="7153"/>
                      <a:pt x="54769" y="7153"/>
                    </a:cubicBezTo>
                    <a:lnTo>
                      <a:pt x="7144" y="7153"/>
                    </a:lnTo>
                    <a:lnTo>
                      <a:pt x="7144" y="521503"/>
                    </a:lnTo>
                    <a:cubicBezTo>
                      <a:pt x="7144" y="563470"/>
                      <a:pt x="41386" y="597703"/>
                      <a:pt x="83344" y="597703"/>
                    </a:cubicBezTo>
                    <a:lnTo>
                      <a:pt x="330994" y="597703"/>
                    </a:lnTo>
                    <a:cubicBezTo>
                      <a:pt x="372951" y="597703"/>
                      <a:pt x="407194" y="563470"/>
                      <a:pt x="407194" y="521503"/>
                    </a:cubicBezTo>
                    <a:lnTo>
                      <a:pt x="407194" y="521503"/>
                    </a:lnTo>
                    <a:lnTo>
                      <a:pt x="464344" y="521503"/>
                    </a:lnTo>
                    <a:cubicBezTo>
                      <a:pt x="537791" y="521503"/>
                      <a:pt x="597694" y="461582"/>
                      <a:pt x="597694" y="388153"/>
                    </a:cubicBezTo>
                    <a:lnTo>
                      <a:pt x="597694" y="197653"/>
                    </a:lnTo>
                    <a:cubicBezTo>
                      <a:pt x="597694" y="166211"/>
                      <a:pt x="571986" y="140503"/>
                      <a:pt x="540544" y="140503"/>
                    </a:cubicBezTo>
                    <a:close/>
                    <a:moveTo>
                      <a:pt x="330994" y="197644"/>
                    </a:moveTo>
                    <a:lnTo>
                      <a:pt x="350044" y="197644"/>
                    </a:lnTo>
                    <a:lnTo>
                      <a:pt x="350044" y="473869"/>
                    </a:lnTo>
                    <a:lnTo>
                      <a:pt x="330994" y="473869"/>
                    </a:lnTo>
                    <a:lnTo>
                      <a:pt x="330994" y="197644"/>
                    </a:lnTo>
                    <a:close/>
                    <a:moveTo>
                      <a:pt x="245269" y="197644"/>
                    </a:moveTo>
                    <a:lnTo>
                      <a:pt x="264319" y="197644"/>
                    </a:lnTo>
                    <a:lnTo>
                      <a:pt x="264319" y="473869"/>
                    </a:lnTo>
                    <a:lnTo>
                      <a:pt x="245269" y="473869"/>
                    </a:lnTo>
                    <a:lnTo>
                      <a:pt x="245269" y="197644"/>
                    </a:lnTo>
                    <a:close/>
                    <a:moveTo>
                      <a:pt x="159544" y="197644"/>
                    </a:moveTo>
                    <a:lnTo>
                      <a:pt x="178594" y="197644"/>
                    </a:lnTo>
                    <a:lnTo>
                      <a:pt x="178594" y="473869"/>
                    </a:lnTo>
                    <a:lnTo>
                      <a:pt x="159544" y="473869"/>
                    </a:lnTo>
                    <a:lnTo>
                      <a:pt x="159544" y="197644"/>
                    </a:lnTo>
                    <a:close/>
                    <a:moveTo>
                      <a:pt x="73819" y="197644"/>
                    </a:moveTo>
                    <a:lnTo>
                      <a:pt x="92869" y="197644"/>
                    </a:lnTo>
                    <a:lnTo>
                      <a:pt x="92869" y="473869"/>
                    </a:lnTo>
                    <a:lnTo>
                      <a:pt x="73819" y="473869"/>
                    </a:lnTo>
                    <a:lnTo>
                      <a:pt x="73819" y="197644"/>
                    </a:lnTo>
                    <a:close/>
                    <a:moveTo>
                      <a:pt x="369094" y="531019"/>
                    </a:moveTo>
                    <a:lnTo>
                      <a:pt x="45244" y="531019"/>
                    </a:lnTo>
                    <a:lnTo>
                      <a:pt x="45244" y="511969"/>
                    </a:lnTo>
                    <a:lnTo>
                      <a:pt x="369094" y="511969"/>
                    </a:lnTo>
                    <a:lnTo>
                      <a:pt x="369094" y="531019"/>
                    </a:lnTo>
                    <a:close/>
                    <a:moveTo>
                      <a:pt x="550069" y="359569"/>
                    </a:moveTo>
                    <a:cubicBezTo>
                      <a:pt x="550069" y="422520"/>
                      <a:pt x="498710" y="473869"/>
                      <a:pt x="435769" y="473869"/>
                    </a:cubicBezTo>
                    <a:lnTo>
                      <a:pt x="407194" y="473869"/>
                    </a:lnTo>
                    <a:lnTo>
                      <a:pt x="407194" y="188119"/>
                    </a:lnTo>
                    <a:lnTo>
                      <a:pt x="521494" y="188119"/>
                    </a:lnTo>
                    <a:cubicBezTo>
                      <a:pt x="537229" y="188119"/>
                      <a:pt x="550069" y="200949"/>
                      <a:pt x="550069" y="216694"/>
                    </a:cubicBezTo>
                    <a:lnTo>
                      <a:pt x="550069" y="35956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0" name="자유형: 도형 49">
                <a:extLst>
                  <a:ext uri="{FF2B5EF4-FFF2-40B4-BE49-F238E27FC236}">
                    <a16:creationId xmlns:a16="http://schemas.microsoft.com/office/drawing/2014/main" id="{770EF889-528C-4F4D-AFD4-B7C178F3E63C}"/>
                  </a:ext>
                </a:extLst>
              </p:cNvPr>
              <p:cNvSpPr/>
              <p:nvPr/>
            </p:nvSpPr>
            <p:spPr>
              <a:xfrm>
                <a:off x="4424277" y="2921184"/>
                <a:ext cx="438150" cy="352425"/>
              </a:xfrm>
              <a:custGeom>
                <a:avLst/>
                <a:gdLst>
                  <a:gd name="connsiteX0" fmla="*/ 63103 w 438150"/>
                  <a:gd name="connsiteY0" fmla="*/ 206597 h 352425"/>
                  <a:gd name="connsiteX1" fmla="*/ 63141 w 438150"/>
                  <a:gd name="connsiteY1" fmla="*/ 206635 h 352425"/>
                  <a:gd name="connsiteX2" fmla="*/ 71523 w 438150"/>
                  <a:gd name="connsiteY2" fmla="*/ 226781 h 352425"/>
                  <a:gd name="connsiteX3" fmla="*/ 71523 w 438150"/>
                  <a:gd name="connsiteY3" fmla="*/ 341081 h 352425"/>
                  <a:gd name="connsiteX4" fmla="*/ 74333 w 438150"/>
                  <a:gd name="connsiteY4" fmla="*/ 347796 h 352425"/>
                  <a:gd name="connsiteX5" fmla="*/ 81048 w 438150"/>
                  <a:gd name="connsiteY5" fmla="*/ 350596 h 352425"/>
                  <a:gd name="connsiteX6" fmla="*/ 87792 w 438150"/>
                  <a:gd name="connsiteY6" fmla="*/ 347815 h 352425"/>
                  <a:gd name="connsiteX7" fmla="*/ 90573 w 438150"/>
                  <a:gd name="connsiteY7" fmla="*/ 341090 h 352425"/>
                  <a:gd name="connsiteX8" fmla="*/ 90573 w 438150"/>
                  <a:gd name="connsiteY8" fmla="*/ 226790 h 352425"/>
                  <a:gd name="connsiteX9" fmla="*/ 98955 w 438150"/>
                  <a:gd name="connsiteY9" fmla="*/ 206607 h 352425"/>
                  <a:gd name="connsiteX10" fmla="*/ 98993 w 438150"/>
                  <a:gd name="connsiteY10" fmla="*/ 206607 h 352425"/>
                  <a:gd name="connsiteX11" fmla="*/ 119148 w 438150"/>
                  <a:gd name="connsiteY11" fmla="*/ 198215 h 352425"/>
                  <a:gd name="connsiteX12" fmla="*/ 319173 w 438150"/>
                  <a:gd name="connsiteY12" fmla="*/ 198215 h 352425"/>
                  <a:gd name="connsiteX13" fmla="*/ 319173 w 438150"/>
                  <a:gd name="connsiteY13" fmla="*/ 209445 h 352425"/>
                  <a:gd name="connsiteX14" fmla="*/ 336233 w 438150"/>
                  <a:gd name="connsiteY14" fmla="*/ 248460 h 352425"/>
                  <a:gd name="connsiteX15" fmla="*/ 377200 w 438150"/>
                  <a:gd name="connsiteY15" fmla="*/ 265338 h 352425"/>
                  <a:gd name="connsiteX16" fmla="*/ 395526 w 438150"/>
                  <a:gd name="connsiteY16" fmla="*/ 262404 h 352425"/>
                  <a:gd name="connsiteX17" fmla="*/ 411947 w 438150"/>
                  <a:gd name="connsiteY17" fmla="*/ 253794 h 352425"/>
                  <a:gd name="connsiteX18" fmla="*/ 411966 w 438150"/>
                  <a:gd name="connsiteY18" fmla="*/ 253822 h 352425"/>
                  <a:gd name="connsiteX19" fmla="*/ 423491 w 438150"/>
                  <a:gd name="connsiteY19" fmla="*/ 242373 h 352425"/>
                  <a:gd name="connsiteX20" fmla="*/ 435216 w 438150"/>
                  <a:gd name="connsiteY20" fmla="*/ 207321 h 352425"/>
                  <a:gd name="connsiteX21" fmla="*/ 418224 w 438150"/>
                  <a:gd name="connsiteY21" fmla="*/ 166287 h 352425"/>
                  <a:gd name="connsiteX22" fmla="*/ 383000 w 438150"/>
                  <a:gd name="connsiteY22" fmla="*/ 149581 h 352425"/>
                  <a:gd name="connsiteX23" fmla="*/ 380076 w 438150"/>
                  <a:gd name="connsiteY23" fmla="*/ 156782 h 352425"/>
                  <a:gd name="connsiteX24" fmla="*/ 363941 w 438150"/>
                  <a:gd name="connsiteY24" fmla="*/ 176822 h 352425"/>
                  <a:gd name="connsiteX25" fmla="*/ 352187 w 438150"/>
                  <a:gd name="connsiteY25" fmla="*/ 161868 h 352425"/>
                  <a:gd name="connsiteX26" fmla="*/ 362960 w 438150"/>
                  <a:gd name="connsiteY26" fmla="*/ 148514 h 352425"/>
                  <a:gd name="connsiteX27" fmla="*/ 366712 w 438150"/>
                  <a:gd name="connsiteY27" fmla="*/ 134464 h 352425"/>
                  <a:gd name="connsiteX28" fmla="*/ 366712 w 438150"/>
                  <a:gd name="connsiteY28" fmla="*/ 134407 h 352425"/>
                  <a:gd name="connsiteX29" fmla="*/ 366722 w 438150"/>
                  <a:gd name="connsiteY29" fmla="*/ 134255 h 352425"/>
                  <a:gd name="connsiteX30" fmla="*/ 366722 w 438150"/>
                  <a:gd name="connsiteY30" fmla="*/ 134226 h 352425"/>
                  <a:gd name="connsiteX31" fmla="*/ 366732 w 438150"/>
                  <a:gd name="connsiteY31" fmla="*/ 134207 h 352425"/>
                  <a:gd name="connsiteX32" fmla="*/ 366732 w 438150"/>
                  <a:gd name="connsiteY32" fmla="*/ 134160 h 352425"/>
                  <a:gd name="connsiteX33" fmla="*/ 366732 w 438150"/>
                  <a:gd name="connsiteY33" fmla="*/ 134102 h 352425"/>
                  <a:gd name="connsiteX34" fmla="*/ 366741 w 438150"/>
                  <a:gd name="connsiteY34" fmla="*/ 134055 h 352425"/>
                  <a:gd name="connsiteX35" fmla="*/ 366760 w 438150"/>
                  <a:gd name="connsiteY35" fmla="*/ 133702 h 352425"/>
                  <a:gd name="connsiteX36" fmla="*/ 366760 w 438150"/>
                  <a:gd name="connsiteY36" fmla="*/ 133674 h 352425"/>
                  <a:gd name="connsiteX37" fmla="*/ 366760 w 438150"/>
                  <a:gd name="connsiteY37" fmla="*/ 133655 h 352425"/>
                  <a:gd name="connsiteX38" fmla="*/ 366760 w 438150"/>
                  <a:gd name="connsiteY38" fmla="*/ 133598 h 352425"/>
                  <a:gd name="connsiteX39" fmla="*/ 366760 w 438150"/>
                  <a:gd name="connsiteY39" fmla="*/ 133550 h 352425"/>
                  <a:gd name="connsiteX40" fmla="*/ 366770 w 438150"/>
                  <a:gd name="connsiteY40" fmla="*/ 133502 h 352425"/>
                  <a:gd name="connsiteX41" fmla="*/ 366770 w 438150"/>
                  <a:gd name="connsiteY41" fmla="*/ 133398 h 352425"/>
                  <a:gd name="connsiteX42" fmla="*/ 366770 w 438150"/>
                  <a:gd name="connsiteY42" fmla="*/ 133388 h 352425"/>
                  <a:gd name="connsiteX43" fmla="*/ 366770 w 438150"/>
                  <a:gd name="connsiteY43" fmla="*/ 133340 h 352425"/>
                  <a:gd name="connsiteX44" fmla="*/ 366779 w 438150"/>
                  <a:gd name="connsiteY44" fmla="*/ 133293 h 352425"/>
                  <a:gd name="connsiteX45" fmla="*/ 366779 w 438150"/>
                  <a:gd name="connsiteY45" fmla="*/ 133236 h 352425"/>
                  <a:gd name="connsiteX46" fmla="*/ 366779 w 438150"/>
                  <a:gd name="connsiteY46" fmla="*/ 133188 h 352425"/>
                  <a:gd name="connsiteX47" fmla="*/ 366779 w 438150"/>
                  <a:gd name="connsiteY47" fmla="*/ 133131 h 352425"/>
                  <a:gd name="connsiteX48" fmla="*/ 366779 w 438150"/>
                  <a:gd name="connsiteY48" fmla="*/ 133102 h 352425"/>
                  <a:gd name="connsiteX49" fmla="*/ 366789 w 438150"/>
                  <a:gd name="connsiteY49" fmla="*/ 133083 h 352425"/>
                  <a:gd name="connsiteX50" fmla="*/ 366789 w 438150"/>
                  <a:gd name="connsiteY50" fmla="*/ 133026 h 352425"/>
                  <a:gd name="connsiteX51" fmla="*/ 366789 w 438150"/>
                  <a:gd name="connsiteY51" fmla="*/ 132969 h 352425"/>
                  <a:gd name="connsiteX52" fmla="*/ 366789 w 438150"/>
                  <a:gd name="connsiteY52" fmla="*/ 132874 h 352425"/>
                  <a:gd name="connsiteX53" fmla="*/ 366789 w 438150"/>
                  <a:gd name="connsiteY53" fmla="*/ 132826 h 352425"/>
                  <a:gd name="connsiteX54" fmla="*/ 366789 w 438150"/>
                  <a:gd name="connsiteY54" fmla="*/ 132817 h 352425"/>
                  <a:gd name="connsiteX55" fmla="*/ 366789 w 438150"/>
                  <a:gd name="connsiteY55" fmla="*/ 132759 h 352425"/>
                  <a:gd name="connsiteX56" fmla="*/ 366798 w 438150"/>
                  <a:gd name="connsiteY56" fmla="*/ 132712 h 352425"/>
                  <a:gd name="connsiteX57" fmla="*/ 366798 w 438150"/>
                  <a:gd name="connsiteY57" fmla="*/ 132664 h 352425"/>
                  <a:gd name="connsiteX58" fmla="*/ 366798 w 438150"/>
                  <a:gd name="connsiteY58" fmla="*/ 132607 h 352425"/>
                  <a:gd name="connsiteX59" fmla="*/ 366798 w 438150"/>
                  <a:gd name="connsiteY59" fmla="*/ 132550 h 352425"/>
                  <a:gd name="connsiteX60" fmla="*/ 366798 w 438150"/>
                  <a:gd name="connsiteY60" fmla="*/ 132540 h 352425"/>
                  <a:gd name="connsiteX61" fmla="*/ 366798 w 438150"/>
                  <a:gd name="connsiteY61" fmla="*/ 132502 h 352425"/>
                  <a:gd name="connsiteX62" fmla="*/ 366798 w 438150"/>
                  <a:gd name="connsiteY62" fmla="*/ 132445 h 352425"/>
                  <a:gd name="connsiteX63" fmla="*/ 366798 w 438150"/>
                  <a:gd name="connsiteY63" fmla="*/ 132388 h 352425"/>
                  <a:gd name="connsiteX64" fmla="*/ 366798 w 438150"/>
                  <a:gd name="connsiteY64" fmla="*/ 132340 h 352425"/>
                  <a:gd name="connsiteX65" fmla="*/ 366798 w 438150"/>
                  <a:gd name="connsiteY65" fmla="*/ 132331 h 352425"/>
                  <a:gd name="connsiteX66" fmla="*/ 366798 w 438150"/>
                  <a:gd name="connsiteY66" fmla="*/ 132302 h 352425"/>
                  <a:gd name="connsiteX67" fmla="*/ 366798 w 438150"/>
                  <a:gd name="connsiteY67" fmla="*/ 132274 h 352425"/>
                  <a:gd name="connsiteX68" fmla="*/ 366798 w 438150"/>
                  <a:gd name="connsiteY68" fmla="*/ 132226 h 352425"/>
                  <a:gd name="connsiteX69" fmla="*/ 366798 w 438150"/>
                  <a:gd name="connsiteY69" fmla="*/ 132169 h 352425"/>
                  <a:gd name="connsiteX70" fmla="*/ 366798 w 438150"/>
                  <a:gd name="connsiteY70" fmla="*/ 132121 h 352425"/>
                  <a:gd name="connsiteX71" fmla="*/ 366798 w 438150"/>
                  <a:gd name="connsiteY71" fmla="*/ 132064 h 352425"/>
                  <a:gd name="connsiteX72" fmla="*/ 366798 w 438150"/>
                  <a:gd name="connsiteY72" fmla="*/ 132026 h 352425"/>
                  <a:gd name="connsiteX73" fmla="*/ 366798 w 438150"/>
                  <a:gd name="connsiteY73" fmla="*/ 132007 h 352425"/>
                  <a:gd name="connsiteX74" fmla="*/ 366798 w 438150"/>
                  <a:gd name="connsiteY74" fmla="*/ 131959 h 352425"/>
                  <a:gd name="connsiteX75" fmla="*/ 366798 w 438150"/>
                  <a:gd name="connsiteY75" fmla="*/ 131912 h 352425"/>
                  <a:gd name="connsiteX76" fmla="*/ 366798 w 438150"/>
                  <a:gd name="connsiteY76" fmla="*/ 131855 h 352425"/>
                  <a:gd name="connsiteX77" fmla="*/ 366798 w 438150"/>
                  <a:gd name="connsiteY77" fmla="*/ 131807 h 352425"/>
                  <a:gd name="connsiteX78" fmla="*/ 366798 w 438150"/>
                  <a:gd name="connsiteY78" fmla="*/ 131750 h 352425"/>
                  <a:gd name="connsiteX79" fmla="*/ 355578 w 438150"/>
                  <a:gd name="connsiteY79" fmla="*/ 104661 h 352425"/>
                  <a:gd name="connsiteX80" fmla="*/ 328489 w 438150"/>
                  <a:gd name="connsiteY80" fmla="*/ 93440 h 352425"/>
                  <a:gd name="connsiteX81" fmla="*/ 328393 w 438150"/>
                  <a:gd name="connsiteY81" fmla="*/ 93440 h 352425"/>
                  <a:gd name="connsiteX82" fmla="*/ 328317 w 438150"/>
                  <a:gd name="connsiteY82" fmla="*/ 93440 h 352425"/>
                  <a:gd name="connsiteX83" fmla="*/ 328222 w 438150"/>
                  <a:gd name="connsiteY83" fmla="*/ 93440 h 352425"/>
                  <a:gd name="connsiteX84" fmla="*/ 328127 w 438150"/>
                  <a:gd name="connsiteY84" fmla="*/ 93440 h 352425"/>
                  <a:gd name="connsiteX85" fmla="*/ 328108 w 438150"/>
                  <a:gd name="connsiteY85" fmla="*/ 93440 h 352425"/>
                  <a:gd name="connsiteX86" fmla="*/ 328041 w 438150"/>
                  <a:gd name="connsiteY86" fmla="*/ 93440 h 352425"/>
                  <a:gd name="connsiteX87" fmla="*/ 327955 w 438150"/>
                  <a:gd name="connsiteY87" fmla="*/ 93440 h 352425"/>
                  <a:gd name="connsiteX88" fmla="*/ 327860 w 438150"/>
                  <a:gd name="connsiteY88" fmla="*/ 93440 h 352425"/>
                  <a:gd name="connsiteX89" fmla="*/ 327774 w 438150"/>
                  <a:gd name="connsiteY89" fmla="*/ 93440 h 352425"/>
                  <a:gd name="connsiteX90" fmla="*/ 306686 w 438150"/>
                  <a:gd name="connsiteY90" fmla="*/ 100193 h 352425"/>
                  <a:gd name="connsiteX91" fmla="*/ 292637 w 438150"/>
                  <a:gd name="connsiteY91" fmla="*/ 118148 h 352425"/>
                  <a:gd name="connsiteX92" fmla="*/ 274853 w 438150"/>
                  <a:gd name="connsiteY92" fmla="*/ 111452 h 352425"/>
                  <a:gd name="connsiteX93" fmla="*/ 295894 w 438150"/>
                  <a:gd name="connsiteY93" fmla="*/ 84572 h 352425"/>
                  <a:gd name="connsiteX94" fmla="*/ 306191 w 438150"/>
                  <a:gd name="connsiteY94" fmla="*/ 78915 h 352425"/>
                  <a:gd name="connsiteX95" fmla="*/ 284483 w 438150"/>
                  <a:gd name="connsiteY95" fmla="*/ 28899 h 352425"/>
                  <a:gd name="connsiteX96" fmla="*/ 231943 w 438150"/>
                  <a:gd name="connsiteY96" fmla="*/ 7144 h 352425"/>
                  <a:gd name="connsiteX97" fmla="*/ 190852 w 438150"/>
                  <a:gd name="connsiteY97" fmla="*/ 19507 h 352425"/>
                  <a:gd name="connsiteX98" fmla="*/ 163411 w 438150"/>
                  <a:gd name="connsiteY98" fmla="*/ 52692 h 352425"/>
                  <a:gd name="connsiteX99" fmla="*/ 161811 w 438150"/>
                  <a:gd name="connsiteY99" fmla="*/ 56502 h 352425"/>
                  <a:gd name="connsiteX100" fmla="*/ 161925 w 438150"/>
                  <a:gd name="connsiteY100" fmla="*/ 56550 h 352425"/>
                  <a:gd name="connsiteX101" fmla="*/ 158725 w 438150"/>
                  <a:gd name="connsiteY101" fmla="*/ 68799 h 352425"/>
                  <a:gd name="connsiteX102" fmla="*/ 157658 w 438150"/>
                  <a:gd name="connsiteY102" fmla="*/ 81429 h 352425"/>
                  <a:gd name="connsiteX103" fmla="*/ 158439 w 438150"/>
                  <a:gd name="connsiteY103" fmla="*/ 92250 h 352425"/>
                  <a:gd name="connsiteX104" fmla="*/ 160792 w 438150"/>
                  <a:gd name="connsiteY104" fmla="*/ 102841 h 352425"/>
                  <a:gd name="connsiteX105" fmla="*/ 142570 w 438150"/>
                  <a:gd name="connsiteY105" fmla="*/ 108280 h 352425"/>
                  <a:gd name="connsiteX106" fmla="*/ 139608 w 438150"/>
                  <a:gd name="connsiteY106" fmla="*/ 94993 h 352425"/>
                  <a:gd name="connsiteX107" fmla="*/ 138608 w 438150"/>
                  <a:gd name="connsiteY107" fmla="*/ 81420 h 352425"/>
                  <a:gd name="connsiteX108" fmla="*/ 139979 w 438150"/>
                  <a:gd name="connsiteY108" fmla="*/ 65589 h 352425"/>
                  <a:gd name="connsiteX109" fmla="*/ 141446 w 438150"/>
                  <a:gd name="connsiteY109" fmla="*/ 58636 h 352425"/>
                  <a:gd name="connsiteX110" fmla="*/ 94078 w 438150"/>
                  <a:gd name="connsiteY110" fmla="*/ 80877 h 352425"/>
                  <a:gd name="connsiteX111" fmla="*/ 71523 w 438150"/>
                  <a:gd name="connsiteY111" fmla="*/ 134112 h 352425"/>
                  <a:gd name="connsiteX112" fmla="*/ 71523 w 438150"/>
                  <a:gd name="connsiteY112" fmla="*/ 135360 h 352425"/>
                  <a:gd name="connsiteX113" fmla="*/ 71523 w 438150"/>
                  <a:gd name="connsiteY113" fmla="*/ 135474 h 352425"/>
                  <a:gd name="connsiteX114" fmla="*/ 71523 w 438150"/>
                  <a:gd name="connsiteY114" fmla="*/ 135588 h 352425"/>
                  <a:gd name="connsiteX115" fmla="*/ 71523 w 438150"/>
                  <a:gd name="connsiteY115" fmla="*/ 135684 h 352425"/>
                  <a:gd name="connsiteX116" fmla="*/ 71523 w 438150"/>
                  <a:gd name="connsiteY116" fmla="*/ 135703 h 352425"/>
                  <a:gd name="connsiteX117" fmla="*/ 71523 w 438150"/>
                  <a:gd name="connsiteY117" fmla="*/ 135807 h 352425"/>
                  <a:gd name="connsiteX118" fmla="*/ 71533 w 438150"/>
                  <a:gd name="connsiteY118" fmla="*/ 135922 h 352425"/>
                  <a:gd name="connsiteX119" fmla="*/ 71533 w 438150"/>
                  <a:gd name="connsiteY119" fmla="*/ 136007 h 352425"/>
                  <a:gd name="connsiteX120" fmla="*/ 71533 w 438150"/>
                  <a:gd name="connsiteY120" fmla="*/ 136027 h 352425"/>
                  <a:gd name="connsiteX121" fmla="*/ 71533 w 438150"/>
                  <a:gd name="connsiteY121" fmla="*/ 136141 h 352425"/>
                  <a:gd name="connsiteX122" fmla="*/ 71533 w 438150"/>
                  <a:gd name="connsiteY122" fmla="*/ 136255 h 352425"/>
                  <a:gd name="connsiteX123" fmla="*/ 71533 w 438150"/>
                  <a:gd name="connsiteY123" fmla="*/ 136341 h 352425"/>
                  <a:gd name="connsiteX124" fmla="*/ 71533 w 438150"/>
                  <a:gd name="connsiteY124" fmla="*/ 136341 h 352425"/>
                  <a:gd name="connsiteX125" fmla="*/ 71533 w 438150"/>
                  <a:gd name="connsiteY125" fmla="*/ 136455 h 352425"/>
                  <a:gd name="connsiteX126" fmla="*/ 71533 w 438150"/>
                  <a:gd name="connsiteY126" fmla="*/ 136560 h 352425"/>
                  <a:gd name="connsiteX127" fmla="*/ 71533 w 438150"/>
                  <a:gd name="connsiteY127" fmla="*/ 136646 h 352425"/>
                  <a:gd name="connsiteX128" fmla="*/ 71533 w 438150"/>
                  <a:gd name="connsiteY128" fmla="*/ 136674 h 352425"/>
                  <a:gd name="connsiteX129" fmla="*/ 71542 w 438150"/>
                  <a:gd name="connsiteY129" fmla="*/ 136789 h 352425"/>
                  <a:gd name="connsiteX130" fmla="*/ 71542 w 438150"/>
                  <a:gd name="connsiteY130" fmla="*/ 136893 h 352425"/>
                  <a:gd name="connsiteX131" fmla="*/ 71542 w 438150"/>
                  <a:gd name="connsiteY131" fmla="*/ 136970 h 352425"/>
                  <a:gd name="connsiteX132" fmla="*/ 71542 w 438150"/>
                  <a:gd name="connsiteY132" fmla="*/ 137008 h 352425"/>
                  <a:gd name="connsiteX133" fmla="*/ 71542 w 438150"/>
                  <a:gd name="connsiteY133" fmla="*/ 137122 h 352425"/>
                  <a:gd name="connsiteX134" fmla="*/ 71552 w 438150"/>
                  <a:gd name="connsiteY134" fmla="*/ 137227 h 352425"/>
                  <a:gd name="connsiteX135" fmla="*/ 71552 w 438150"/>
                  <a:gd name="connsiteY135" fmla="*/ 137293 h 352425"/>
                  <a:gd name="connsiteX136" fmla="*/ 71552 w 438150"/>
                  <a:gd name="connsiteY136" fmla="*/ 137341 h 352425"/>
                  <a:gd name="connsiteX137" fmla="*/ 71552 w 438150"/>
                  <a:gd name="connsiteY137" fmla="*/ 137455 h 352425"/>
                  <a:gd name="connsiteX138" fmla="*/ 71552 w 438150"/>
                  <a:gd name="connsiteY138" fmla="*/ 137560 h 352425"/>
                  <a:gd name="connsiteX139" fmla="*/ 71561 w 438150"/>
                  <a:gd name="connsiteY139" fmla="*/ 137617 h 352425"/>
                  <a:gd name="connsiteX140" fmla="*/ 71561 w 438150"/>
                  <a:gd name="connsiteY140" fmla="*/ 137665 h 352425"/>
                  <a:gd name="connsiteX141" fmla="*/ 71561 w 438150"/>
                  <a:gd name="connsiteY141" fmla="*/ 137779 h 352425"/>
                  <a:gd name="connsiteX142" fmla="*/ 71571 w 438150"/>
                  <a:gd name="connsiteY142" fmla="*/ 137893 h 352425"/>
                  <a:gd name="connsiteX143" fmla="*/ 71571 w 438150"/>
                  <a:gd name="connsiteY143" fmla="*/ 137941 h 352425"/>
                  <a:gd name="connsiteX144" fmla="*/ 71571 w 438150"/>
                  <a:gd name="connsiteY144" fmla="*/ 137998 h 352425"/>
                  <a:gd name="connsiteX145" fmla="*/ 71571 w 438150"/>
                  <a:gd name="connsiteY145" fmla="*/ 138113 h 352425"/>
                  <a:gd name="connsiteX146" fmla="*/ 71580 w 438150"/>
                  <a:gd name="connsiteY146" fmla="*/ 138217 h 352425"/>
                  <a:gd name="connsiteX147" fmla="*/ 71580 w 438150"/>
                  <a:gd name="connsiteY147" fmla="*/ 138265 h 352425"/>
                  <a:gd name="connsiteX148" fmla="*/ 71580 w 438150"/>
                  <a:gd name="connsiteY148" fmla="*/ 138332 h 352425"/>
                  <a:gd name="connsiteX149" fmla="*/ 71580 w 438150"/>
                  <a:gd name="connsiteY149" fmla="*/ 138436 h 352425"/>
                  <a:gd name="connsiteX150" fmla="*/ 71590 w 438150"/>
                  <a:gd name="connsiteY150" fmla="*/ 138551 h 352425"/>
                  <a:gd name="connsiteX151" fmla="*/ 71590 w 438150"/>
                  <a:gd name="connsiteY151" fmla="*/ 138589 h 352425"/>
                  <a:gd name="connsiteX152" fmla="*/ 71590 w 438150"/>
                  <a:gd name="connsiteY152" fmla="*/ 138655 h 352425"/>
                  <a:gd name="connsiteX153" fmla="*/ 71599 w 438150"/>
                  <a:gd name="connsiteY153" fmla="*/ 138770 h 352425"/>
                  <a:gd name="connsiteX154" fmla="*/ 71599 w 438150"/>
                  <a:gd name="connsiteY154" fmla="*/ 138875 h 352425"/>
                  <a:gd name="connsiteX155" fmla="*/ 71609 w 438150"/>
                  <a:gd name="connsiteY155" fmla="*/ 138913 h 352425"/>
                  <a:gd name="connsiteX156" fmla="*/ 71609 w 438150"/>
                  <a:gd name="connsiteY156" fmla="*/ 138989 h 352425"/>
                  <a:gd name="connsiteX157" fmla="*/ 71609 w 438150"/>
                  <a:gd name="connsiteY157" fmla="*/ 139094 h 352425"/>
                  <a:gd name="connsiteX158" fmla="*/ 71618 w 438150"/>
                  <a:gd name="connsiteY158" fmla="*/ 139208 h 352425"/>
                  <a:gd name="connsiteX159" fmla="*/ 71618 w 438150"/>
                  <a:gd name="connsiteY159" fmla="*/ 139236 h 352425"/>
                  <a:gd name="connsiteX160" fmla="*/ 71618 w 438150"/>
                  <a:gd name="connsiteY160" fmla="*/ 139313 h 352425"/>
                  <a:gd name="connsiteX161" fmla="*/ 71628 w 438150"/>
                  <a:gd name="connsiteY161" fmla="*/ 139427 h 352425"/>
                  <a:gd name="connsiteX162" fmla="*/ 71628 w 438150"/>
                  <a:gd name="connsiteY162" fmla="*/ 139532 h 352425"/>
                  <a:gd name="connsiteX163" fmla="*/ 71638 w 438150"/>
                  <a:gd name="connsiteY163" fmla="*/ 139560 h 352425"/>
                  <a:gd name="connsiteX164" fmla="*/ 71638 w 438150"/>
                  <a:gd name="connsiteY164" fmla="*/ 139646 h 352425"/>
                  <a:gd name="connsiteX165" fmla="*/ 71647 w 438150"/>
                  <a:gd name="connsiteY165" fmla="*/ 139751 h 352425"/>
                  <a:gd name="connsiteX166" fmla="*/ 71647 w 438150"/>
                  <a:gd name="connsiteY166" fmla="*/ 139856 h 352425"/>
                  <a:gd name="connsiteX167" fmla="*/ 71657 w 438150"/>
                  <a:gd name="connsiteY167" fmla="*/ 139884 h 352425"/>
                  <a:gd name="connsiteX168" fmla="*/ 71657 w 438150"/>
                  <a:gd name="connsiteY168" fmla="*/ 139970 h 352425"/>
                  <a:gd name="connsiteX169" fmla="*/ 71676 w 438150"/>
                  <a:gd name="connsiteY169" fmla="*/ 140170 h 352425"/>
                  <a:gd name="connsiteX170" fmla="*/ 71676 w 438150"/>
                  <a:gd name="connsiteY170" fmla="*/ 140198 h 352425"/>
                  <a:gd name="connsiteX171" fmla="*/ 71676 w 438150"/>
                  <a:gd name="connsiteY171" fmla="*/ 140284 h 352425"/>
                  <a:gd name="connsiteX172" fmla="*/ 71695 w 438150"/>
                  <a:gd name="connsiteY172" fmla="*/ 140494 h 352425"/>
                  <a:gd name="connsiteX173" fmla="*/ 71695 w 438150"/>
                  <a:gd name="connsiteY173" fmla="*/ 140503 h 352425"/>
                  <a:gd name="connsiteX174" fmla="*/ 71704 w 438150"/>
                  <a:gd name="connsiteY174" fmla="*/ 140703 h 352425"/>
                  <a:gd name="connsiteX175" fmla="*/ 71714 w 438150"/>
                  <a:gd name="connsiteY175" fmla="*/ 140808 h 352425"/>
                  <a:gd name="connsiteX176" fmla="*/ 71714 w 438150"/>
                  <a:gd name="connsiteY176" fmla="*/ 140818 h 352425"/>
                  <a:gd name="connsiteX177" fmla="*/ 71733 w 438150"/>
                  <a:gd name="connsiteY177" fmla="*/ 141122 h 352425"/>
                  <a:gd name="connsiteX178" fmla="*/ 71742 w 438150"/>
                  <a:gd name="connsiteY178" fmla="*/ 141132 h 352425"/>
                  <a:gd name="connsiteX179" fmla="*/ 71742 w 438150"/>
                  <a:gd name="connsiteY179" fmla="*/ 141227 h 352425"/>
                  <a:gd name="connsiteX180" fmla="*/ 71752 w 438150"/>
                  <a:gd name="connsiteY180" fmla="*/ 141341 h 352425"/>
                  <a:gd name="connsiteX181" fmla="*/ 71761 w 438150"/>
                  <a:gd name="connsiteY181" fmla="*/ 141446 h 352425"/>
                  <a:gd name="connsiteX182" fmla="*/ 71761 w 438150"/>
                  <a:gd name="connsiteY182" fmla="*/ 141456 h 352425"/>
                  <a:gd name="connsiteX183" fmla="*/ 71771 w 438150"/>
                  <a:gd name="connsiteY183" fmla="*/ 141551 h 352425"/>
                  <a:gd name="connsiteX184" fmla="*/ 71780 w 438150"/>
                  <a:gd name="connsiteY184" fmla="*/ 141665 h 352425"/>
                  <a:gd name="connsiteX185" fmla="*/ 71780 w 438150"/>
                  <a:gd name="connsiteY185" fmla="*/ 141770 h 352425"/>
                  <a:gd name="connsiteX186" fmla="*/ 71790 w 438150"/>
                  <a:gd name="connsiteY186" fmla="*/ 141780 h 352425"/>
                  <a:gd name="connsiteX187" fmla="*/ 71838 w 438150"/>
                  <a:gd name="connsiteY187" fmla="*/ 142399 h 352425"/>
                  <a:gd name="connsiteX188" fmla="*/ 71847 w 438150"/>
                  <a:gd name="connsiteY188" fmla="*/ 142399 h 352425"/>
                  <a:gd name="connsiteX189" fmla="*/ 74133 w 438150"/>
                  <a:gd name="connsiteY189" fmla="*/ 155334 h 352425"/>
                  <a:gd name="connsiteX190" fmla="*/ 81772 w 438150"/>
                  <a:gd name="connsiteY190" fmla="*/ 173898 h 352425"/>
                  <a:gd name="connsiteX191" fmla="*/ 65313 w 438150"/>
                  <a:gd name="connsiteY191" fmla="*/ 183347 h 352425"/>
                  <a:gd name="connsiteX192" fmla="*/ 55893 w 438150"/>
                  <a:gd name="connsiteY192" fmla="*/ 160763 h 352425"/>
                  <a:gd name="connsiteX193" fmla="*/ 22679 w 438150"/>
                  <a:gd name="connsiteY193" fmla="*/ 175851 h 352425"/>
                  <a:gd name="connsiteX194" fmla="*/ 7144 w 438150"/>
                  <a:gd name="connsiteY194" fmla="*/ 198291 h 352425"/>
                  <a:gd name="connsiteX195" fmla="*/ 42948 w 438150"/>
                  <a:gd name="connsiteY195" fmla="*/ 198291 h 352425"/>
                  <a:gd name="connsiteX196" fmla="*/ 63103 w 438150"/>
                  <a:gd name="connsiteY196" fmla="*/ 206597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</a:cxnLst>
                <a:rect l="l" t="t" r="r" b="b"/>
                <a:pathLst>
                  <a:path w="438150" h="352425">
                    <a:moveTo>
                      <a:pt x="63103" y="206597"/>
                    </a:moveTo>
                    <a:lnTo>
                      <a:pt x="63141" y="206635"/>
                    </a:lnTo>
                    <a:cubicBezTo>
                      <a:pt x="68313" y="211826"/>
                      <a:pt x="71523" y="218961"/>
                      <a:pt x="71523" y="226781"/>
                    </a:cubicBezTo>
                    <a:lnTo>
                      <a:pt x="71523" y="341081"/>
                    </a:lnTo>
                    <a:cubicBezTo>
                      <a:pt x="71523" y="343681"/>
                      <a:pt x="72600" y="346062"/>
                      <a:pt x="74333" y="347796"/>
                    </a:cubicBezTo>
                    <a:cubicBezTo>
                      <a:pt x="76067" y="349520"/>
                      <a:pt x="78448" y="350596"/>
                      <a:pt x="81048" y="350596"/>
                    </a:cubicBezTo>
                    <a:cubicBezTo>
                      <a:pt x="83658" y="350596"/>
                      <a:pt x="86039" y="349529"/>
                      <a:pt x="87792" y="347815"/>
                    </a:cubicBezTo>
                    <a:cubicBezTo>
                      <a:pt x="89506" y="346100"/>
                      <a:pt x="90573" y="343710"/>
                      <a:pt x="90573" y="341090"/>
                    </a:cubicBezTo>
                    <a:lnTo>
                      <a:pt x="90573" y="226790"/>
                    </a:lnTo>
                    <a:cubicBezTo>
                      <a:pt x="90573" y="218923"/>
                      <a:pt x="93783" y="211769"/>
                      <a:pt x="98955" y="206607"/>
                    </a:cubicBezTo>
                    <a:lnTo>
                      <a:pt x="98993" y="206607"/>
                    </a:lnTo>
                    <a:cubicBezTo>
                      <a:pt x="104175" y="201435"/>
                      <a:pt x="111309" y="198215"/>
                      <a:pt x="119148" y="198215"/>
                    </a:cubicBezTo>
                    <a:lnTo>
                      <a:pt x="319173" y="198215"/>
                    </a:lnTo>
                    <a:lnTo>
                      <a:pt x="319173" y="209445"/>
                    </a:lnTo>
                    <a:cubicBezTo>
                      <a:pt x="319726" y="224676"/>
                      <a:pt x="326146" y="238411"/>
                      <a:pt x="336233" y="248460"/>
                    </a:cubicBezTo>
                    <a:cubicBezTo>
                      <a:pt x="346720" y="258899"/>
                      <a:pt x="361198" y="265338"/>
                      <a:pt x="377200" y="265338"/>
                    </a:cubicBezTo>
                    <a:cubicBezTo>
                      <a:pt x="383543" y="265338"/>
                      <a:pt x="389725" y="264338"/>
                      <a:pt x="395526" y="262404"/>
                    </a:cubicBezTo>
                    <a:cubicBezTo>
                      <a:pt x="401307" y="260490"/>
                      <a:pt x="406860" y="257585"/>
                      <a:pt x="411947" y="253794"/>
                    </a:cubicBezTo>
                    <a:lnTo>
                      <a:pt x="411966" y="253822"/>
                    </a:lnTo>
                    <a:cubicBezTo>
                      <a:pt x="416319" y="250555"/>
                      <a:pt x="420205" y="246707"/>
                      <a:pt x="423491" y="242373"/>
                    </a:cubicBezTo>
                    <a:cubicBezTo>
                      <a:pt x="430844" y="232667"/>
                      <a:pt x="435216" y="220532"/>
                      <a:pt x="435216" y="207321"/>
                    </a:cubicBezTo>
                    <a:cubicBezTo>
                      <a:pt x="435216" y="191291"/>
                      <a:pt x="428720" y="176784"/>
                      <a:pt x="418224" y="166287"/>
                    </a:cubicBezTo>
                    <a:cubicBezTo>
                      <a:pt x="409013" y="157067"/>
                      <a:pt x="396707" y="150943"/>
                      <a:pt x="383000" y="149581"/>
                    </a:cubicBezTo>
                    <a:cubicBezTo>
                      <a:pt x="382191" y="152048"/>
                      <a:pt x="381210" y="154448"/>
                      <a:pt x="380076" y="156782"/>
                    </a:cubicBezTo>
                    <a:cubicBezTo>
                      <a:pt x="376323" y="164516"/>
                      <a:pt x="370846" y="171393"/>
                      <a:pt x="363941" y="176822"/>
                    </a:cubicBezTo>
                    <a:lnTo>
                      <a:pt x="352187" y="161868"/>
                    </a:lnTo>
                    <a:cubicBezTo>
                      <a:pt x="356806" y="158220"/>
                      <a:pt x="360464" y="153638"/>
                      <a:pt x="362960" y="148514"/>
                    </a:cubicBezTo>
                    <a:cubicBezTo>
                      <a:pt x="365055" y="144199"/>
                      <a:pt x="366360" y="139398"/>
                      <a:pt x="366712" y="134464"/>
                    </a:cubicBezTo>
                    <a:lnTo>
                      <a:pt x="366712" y="134407"/>
                    </a:lnTo>
                    <a:lnTo>
                      <a:pt x="366722" y="134255"/>
                    </a:lnTo>
                    <a:lnTo>
                      <a:pt x="366722" y="134226"/>
                    </a:lnTo>
                    <a:lnTo>
                      <a:pt x="366732" y="134207"/>
                    </a:lnTo>
                    <a:lnTo>
                      <a:pt x="366732" y="134160"/>
                    </a:lnTo>
                    <a:lnTo>
                      <a:pt x="366732" y="134102"/>
                    </a:lnTo>
                    <a:lnTo>
                      <a:pt x="366741" y="134055"/>
                    </a:lnTo>
                    <a:lnTo>
                      <a:pt x="366760" y="133702"/>
                    </a:lnTo>
                    <a:lnTo>
                      <a:pt x="366760" y="133674"/>
                    </a:lnTo>
                    <a:lnTo>
                      <a:pt x="366760" y="133655"/>
                    </a:lnTo>
                    <a:lnTo>
                      <a:pt x="366760" y="133598"/>
                    </a:lnTo>
                    <a:lnTo>
                      <a:pt x="366760" y="133550"/>
                    </a:lnTo>
                    <a:lnTo>
                      <a:pt x="366770" y="133502"/>
                    </a:lnTo>
                    <a:lnTo>
                      <a:pt x="366770" y="133398"/>
                    </a:lnTo>
                    <a:lnTo>
                      <a:pt x="366770" y="133388"/>
                    </a:lnTo>
                    <a:lnTo>
                      <a:pt x="366770" y="133340"/>
                    </a:lnTo>
                    <a:lnTo>
                      <a:pt x="366779" y="133293"/>
                    </a:lnTo>
                    <a:lnTo>
                      <a:pt x="366779" y="133236"/>
                    </a:lnTo>
                    <a:lnTo>
                      <a:pt x="366779" y="133188"/>
                    </a:lnTo>
                    <a:lnTo>
                      <a:pt x="366779" y="133131"/>
                    </a:lnTo>
                    <a:lnTo>
                      <a:pt x="366779" y="133102"/>
                    </a:lnTo>
                    <a:lnTo>
                      <a:pt x="366789" y="133083"/>
                    </a:lnTo>
                    <a:lnTo>
                      <a:pt x="366789" y="133026"/>
                    </a:lnTo>
                    <a:lnTo>
                      <a:pt x="366789" y="132969"/>
                    </a:lnTo>
                    <a:lnTo>
                      <a:pt x="366789" y="132874"/>
                    </a:lnTo>
                    <a:lnTo>
                      <a:pt x="366789" y="132826"/>
                    </a:lnTo>
                    <a:lnTo>
                      <a:pt x="366789" y="132817"/>
                    </a:lnTo>
                    <a:lnTo>
                      <a:pt x="366789" y="132759"/>
                    </a:lnTo>
                    <a:lnTo>
                      <a:pt x="366798" y="132712"/>
                    </a:lnTo>
                    <a:lnTo>
                      <a:pt x="366798" y="132664"/>
                    </a:lnTo>
                    <a:lnTo>
                      <a:pt x="366798" y="132607"/>
                    </a:lnTo>
                    <a:lnTo>
                      <a:pt x="366798" y="132550"/>
                    </a:lnTo>
                    <a:lnTo>
                      <a:pt x="366798" y="132540"/>
                    </a:lnTo>
                    <a:lnTo>
                      <a:pt x="366798" y="132502"/>
                    </a:lnTo>
                    <a:lnTo>
                      <a:pt x="366798" y="132445"/>
                    </a:lnTo>
                    <a:lnTo>
                      <a:pt x="366798" y="132388"/>
                    </a:lnTo>
                    <a:lnTo>
                      <a:pt x="366798" y="132340"/>
                    </a:lnTo>
                    <a:lnTo>
                      <a:pt x="366798" y="132331"/>
                    </a:lnTo>
                    <a:lnTo>
                      <a:pt x="366798" y="132302"/>
                    </a:lnTo>
                    <a:lnTo>
                      <a:pt x="366798" y="132274"/>
                    </a:lnTo>
                    <a:lnTo>
                      <a:pt x="366798" y="132226"/>
                    </a:lnTo>
                    <a:lnTo>
                      <a:pt x="366798" y="132169"/>
                    </a:lnTo>
                    <a:lnTo>
                      <a:pt x="366798" y="132121"/>
                    </a:lnTo>
                    <a:lnTo>
                      <a:pt x="366798" y="132064"/>
                    </a:lnTo>
                    <a:lnTo>
                      <a:pt x="366798" y="132026"/>
                    </a:lnTo>
                    <a:lnTo>
                      <a:pt x="366798" y="132007"/>
                    </a:lnTo>
                    <a:lnTo>
                      <a:pt x="366798" y="131959"/>
                    </a:lnTo>
                    <a:lnTo>
                      <a:pt x="366798" y="131912"/>
                    </a:lnTo>
                    <a:lnTo>
                      <a:pt x="366798" y="131855"/>
                    </a:lnTo>
                    <a:lnTo>
                      <a:pt x="366798" y="131807"/>
                    </a:lnTo>
                    <a:lnTo>
                      <a:pt x="366798" y="131750"/>
                    </a:lnTo>
                    <a:cubicBezTo>
                      <a:pt x="366798" y="121177"/>
                      <a:pt x="362512" y="111585"/>
                      <a:pt x="355578" y="104661"/>
                    </a:cubicBezTo>
                    <a:cubicBezTo>
                      <a:pt x="348644" y="97726"/>
                      <a:pt x="339071" y="93440"/>
                      <a:pt x="328489" y="93440"/>
                    </a:cubicBezTo>
                    <a:lnTo>
                      <a:pt x="328393" y="93440"/>
                    </a:lnTo>
                    <a:lnTo>
                      <a:pt x="328317" y="93440"/>
                    </a:lnTo>
                    <a:lnTo>
                      <a:pt x="328222" y="93440"/>
                    </a:lnTo>
                    <a:lnTo>
                      <a:pt x="328127" y="93440"/>
                    </a:lnTo>
                    <a:lnTo>
                      <a:pt x="328108" y="93440"/>
                    </a:lnTo>
                    <a:lnTo>
                      <a:pt x="328041" y="93440"/>
                    </a:lnTo>
                    <a:lnTo>
                      <a:pt x="327955" y="93440"/>
                    </a:lnTo>
                    <a:lnTo>
                      <a:pt x="327860" y="93440"/>
                    </a:lnTo>
                    <a:lnTo>
                      <a:pt x="327774" y="93440"/>
                    </a:lnTo>
                    <a:cubicBezTo>
                      <a:pt x="320040" y="93583"/>
                      <a:pt x="312744" y="96022"/>
                      <a:pt x="306686" y="100193"/>
                    </a:cubicBezTo>
                    <a:cubicBezTo>
                      <a:pt x="300438" y="104508"/>
                      <a:pt x="295456" y="110709"/>
                      <a:pt x="292637" y="118148"/>
                    </a:cubicBezTo>
                    <a:lnTo>
                      <a:pt x="274853" y="111452"/>
                    </a:lnTo>
                    <a:cubicBezTo>
                      <a:pt x="279063" y="100308"/>
                      <a:pt x="286531" y="91040"/>
                      <a:pt x="295894" y="84572"/>
                    </a:cubicBezTo>
                    <a:cubicBezTo>
                      <a:pt x="299133" y="82353"/>
                      <a:pt x="302571" y="80448"/>
                      <a:pt x="306191" y="78915"/>
                    </a:cubicBezTo>
                    <a:cubicBezTo>
                      <a:pt x="305552" y="59398"/>
                      <a:pt x="297361" y="41796"/>
                      <a:pt x="284483" y="28899"/>
                    </a:cubicBezTo>
                    <a:cubicBezTo>
                      <a:pt x="271043" y="15459"/>
                      <a:pt x="252470" y="7144"/>
                      <a:pt x="231943" y="7144"/>
                    </a:cubicBezTo>
                    <a:cubicBezTo>
                      <a:pt x="216732" y="7144"/>
                      <a:pt x="202597" y="11697"/>
                      <a:pt x="190852" y="19507"/>
                    </a:cubicBezTo>
                    <a:cubicBezTo>
                      <a:pt x="178746" y="27556"/>
                      <a:pt x="169126" y="39091"/>
                      <a:pt x="163411" y="52692"/>
                    </a:cubicBezTo>
                    <a:lnTo>
                      <a:pt x="161811" y="56502"/>
                    </a:lnTo>
                    <a:lnTo>
                      <a:pt x="161925" y="56550"/>
                    </a:lnTo>
                    <a:cubicBezTo>
                      <a:pt x="160515" y="60531"/>
                      <a:pt x="159439" y="64637"/>
                      <a:pt x="158725" y="68799"/>
                    </a:cubicBezTo>
                    <a:cubicBezTo>
                      <a:pt x="158010" y="72923"/>
                      <a:pt x="157658" y="77143"/>
                      <a:pt x="157658" y="81429"/>
                    </a:cubicBezTo>
                    <a:cubicBezTo>
                      <a:pt x="157658" y="85096"/>
                      <a:pt x="157915" y="88716"/>
                      <a:pt x="158439" y="92250"/>
                    </a:cubicBezTo>
                    <a:cubicBezTo>
                      <a:pt x="158963" y="95841"/>
                      <a:pt x="159753" y="99384"/>
                      <a:pt x="160792" y="102841"/>
                    </a:cubicBezTo>
                    <a:lnTo>
                      <a:pt x="142570" y="108280"/>
                    </a:lnTo>
                    <a:cubicBezTo>
                      <a:pt x="141256" y="103918"/>
                      <a:pt x="140265" y="99479"/>
                      <a:pt x="139608" y="94993"/>
                    </a:cubicBezTo>
                    <a:cubicBezTo>
                      <a:pt x="138941" y="90459"/>
                      <a:pt x="138608" y="85925"/>
                      <a:pt x="138608" y="81420"/>
                    </a:cubicBezTo>
                    <a:cubicBezTo>
                      <a:pt x="138608" y="76143"/>
                      <a:pt x="139065" y="70847"/>
                      <a:pt x="139979" y="65589"/>
                    </a:cubicBezTo>
                    <a:cubicBezTo>
                      <a:pt x="140379" y="63256"/>
                      <a:pt x="140875" y="60931"/>
                      <a:pt x="141446" y="58636"/>
                    </a:cubicBezTo>
                    <a:cubicBezTo>
                      <a:pt x="123006" y="60322"/>
                      <a:pt x="106442" y="68504"/>
                      <a:pt x="94078" y="80877"/>
                    </a:cubicBezTo>
                    <a:cubicBezTo>
                      <a:pt x="80401" y="94545"/>
                      <a:pt x="71857" y="113319"/>
                      <a:pt x="71523" y="134112"/>
                    </a:cubicBezTo>
                    <a:lnTo>
                      <a:pt x="71523" y="135360"/>
                    </a:lnTo>
                    <a:lnTo>
                      <a:pt x="71523" y="135474"/>
                    </a:lnTo>
                    <a:lnTo>
                      <a:pt x="71523" y="135588"/>
                    </a:lnTo>
                    <a:lnTo>
                      <a:pt x="71523" y="135684"/>
                    </a:lnTo>
                    <a:lnTo>
                      <a:pt x="71523" y="135703"/>
                    </a:lnTo>
                    <a:lnTo>
                      <a:pt x="71523" y="135807"/>
                    </a:lnTo>
                    <a:lnTo>
                      <a:pt x="71533" y="135922"/>
                    </a:lnTo>
                    <a:lnTo>
                      <a:pt x="71533" y="136007"/>
                    </a:lnTo>
                    <a:lnTo>
                      <a:pt x="71533" y="136027"/>
                    </a:lnTo>
                    <a:lnTo>
                      <a:pt x="71533" y="136141"/>
                    </a:lnTo>
                    <a:lnTo>
                      <a:pt x="71533" y="136255"/>
                    </a:lnTo>
                    <a:lnTo>
                      <a:pt x="71533" y="136341"/>
                    </a:lnTo>
                    <a:lnTo>
                      <a:pt x="71533" y="136341"/>
                    </a:lnTo>
                    <a:lnTo>
                      <a:pt x="71533" y="136455"/>
                    </a:lnTo>
                    <a:lnTo>
                      <a:pt x="71533" y="136560"/>
                    </a:lnTo>
                    <a:lnTo>
                      <a:pt x="71533" y="136646"/>
                    </a:lnTo>
                    <a:lnTo>
                      <a:pt x="71533" y="136674"/>
                    </a:lnTo>
                    <a:lnTo>
                      <a:pt x="71542" y="136789"/>
                    </a:lnTo>
                    <a:lnTo>
                      <a:pt x="71542" y="136893"/>
                    </a:lnTo>
                    <a:lnTo>
                      <a:pt x="71542" y="136970"/>
                    </a:lnTo>
                    <a:lnTo>
                      <a:pt x="71542" y="137008"/>
                    </a:lnTo>
                    <a:lnTo>
                      <a:pt x="71542" y="137122"/>
                    </a:lnTo>
                    <a:lnTo>
                      <a:pt x="71552" y="137227"/>
                    </a:lnTo>
                    <a:lnTo>
                      <a:pt x="71552" y="137293"/>
                    </a:lnTo>
                    <a:lnTo>
                      <a:pt x="71552" y="137341"/>
                    </a:lnTo>
                    <a:lnTo>
                      <a:pt x="71552" y="137455"/>
                    </a:lnTo>
                    <a:lnTo>
                      <a:pt x="71552" y="137560"/>
                    </a:lnTo>
                    <a:lnTo>
                      <a:pt x="71561" y="137617"/>
                    </a:lnTo>
                    <a:lnTo>
                      <a:pt x="71561" y="137665"/>
                    </a:lnTo>
                    <a:lnTo>
                      <a:pt x="71561" y="137779"/>
                    </a:lnTo>
                    <a:lnTo>
                      <a:pt x="71571" y="137893"/>
                    </a:lnTo>
                    <a:lnTo>
                      <a:pt x="71571" y="137941"/>
                    </a:lnTo>
                    <a:lnTo>
                      <a:pt x="71571" y="137998"/>
                    </a:lnTo>
                    <a:lnTo>
                      <a:pt x="71571" y="138113"/>
                    </a:lnTo>
                    <a:lnTo>
                      <a:pt x="71580" y="138217"/>
                    </a:lnTo>
                    <a:lnTo>
                      <a:pt x="71580" y="138265"/>
                    </a:lnTo>
                    <a:lnTo>
                      <a:pt x="71580" y="138332"/>
                    </a:lnTo>
                    <a:lnTo>
                      <a:pt x="71580" y="138436"/>
                    </a:lnTo>
                    <a:lnTo>
                      <a:pt x="71590" y="138551"/>
                    </a:lnTo>
                    <a:lnTo>
                      <a:pt x="71590" y="138589"/>
                    </a:lnTo>
                    <a:lnTo>
                      <a:pt x="71590" y="138655"/>
                    </a:lnTo>
                    <a:lnTo>
                      <a:pt x="71599" y="138770"/>
                    </a:lnTo>
                    <a:lnTo>
                      <a:pt x="71599" y="138875"/>
                    </a:lnTo>
                    <a:lnTo>
                      <a:pt x="71609" y="138913"/>
                    </a:lnTo>
                    <a:lnTo>
                      <a:pt x="71609" y="138989"/>
                    </a:lnTo>
                    <a:lnTo>
                      <a:pt x="71609" y="139094"/>
                    </a:lnTo>
                    <a:lnTo>
                      <a:pt x="71618" y="139208"/>
                    </a:lnTo>
                    <a:lnTo>
                      <a:pt x="71618" y="139236"/>
                    </a:lnTo>
                    <a:lnTo>
                      <a:pt x="71618" y="139313"/>
                    </a:lnTo>
                    <a:lnTo>
                      <a:pt x="71628" y="139427"/>
                    </a:lnTo>
                    <a:lnTo>
                      <a:pt x="71628" y="139532"/>
                    </a:lnTo>
                    <a:lnTo>
                      <a:pt x="71638" y="139560"/>
                    </a:lnTo>
                    <a:lnTo>
                      <a:pt x="71638" y="139646"/>
                    </a:lnTo>
                    <a:lnTo>
                      <a:pt x="71647" y="139751"/>
                    </a:lnTo>
                    <a:lnTo>
                      <a:pt x="71647" y="139856"/>
                    </a:lnTo>
                    <a:lnTo>
                      <a:pt x="71657" y="139884"/>
                    </a:lnTo>
                    <a:lnTo>
                      <a:pt x="71657" y="139970"/>
                    </a:lnTo>
                    <a:lnTo>
                      <a:pt x="71676" y="140170"/>
                    </a:lnTo>
                    <a:lnTo>
                      <a:pt x="71676" y="140198"/>
                    </a:lnTo>
                    <a:lnTo>
                      <a:pt x="71676" y="140284"/>
                    </a:lnTo>
                    <a:lnTo>
                      <a:pt x="71695" y="140494"/>
                    </a:lnTo>
                    <a:lnTo>
                      <a:pt x="71695" y="140503"/>
                    </a:lnTo>
                    <a:lnTo>
                      <a:pt x="71704" y="140703"/>
                    </a:lnTo>
                    <a:lnTo>
                      <a:pt x="71714" y="140808"/>
                    </a:lnTo>
                    <a:lnTo>
                      <a:pt x="71714" y="140818"/>
                    </a:lnTo>
                    <a:lnTo>
                      <a:pt x="71733" y="141122"/>
                    </a:lnTo>
                    <a:lnTo>
                      <a:pt x="71742" y="141132"/>
                    </a:lnTo>
                    <a:lnTo>
                      <a:pt x="71742" y="141227"/>
                    </a:lnTo>
                    <a:lnTo>
                      <a:pt x="71752" y="141341"/>
                    </a:lnTo>
                    <a:lnTo>
                      <a:pt x="71761" y="141446"/>
                    </a:lnTo>
                    <a:lnTo>
                      <a:pt x="71761" y="141456"/>
                    </a:lnTo>
                    <a:lnTo>
                      <a:pt x="71771" y="141551"/>
                    </a:lnTo>
                    <a:lnTo>
                      <a:pt x="71780" y="141665"/>
                    </a:lnTo>
                    <a:lnTo>
                      <a:pt x="71780" y="141770"/>
                    </a:lnTo>
                    <a:lnTo>
                      <a:pt x="71790" y="141780"/>
                    </a:lnTo>
                    <a:lnTo>
                      <a:pt x="71838" y="142399"/>
                    </a:lnTo>
                    <a:lnTo>
                      <a:pt x="71847" y="142399"/>
                    </a:lnTo>
                    <a:cubicBezTo>
                      <a:pt x="72238" y="146790"/>
                      <a:pt x="73009" y="151124"/>
                      <a:pt x="74133" y="155334"/>
                    </a:cubicBezTo>
                    <a:cubicBezTo>
                      <a:pt x="75876" y="161868"/>
                      <a:pt x="78438" y="168116"/>
                      <a:pt x="81772" y="173898"/>
                    </a:cubicBezTo>
                    <a:lnTo>
                      <a:pt x="65313" y="183347"/>
                    </a:lnTo>
                    <a:cubicBezTo>
                      <a:pt x="61179" y="176165"/>
                      <a:pt x="58017" y="168564"/>
                      <a:pt x="55893" y="160763"/>
                    </a:cubicBezTo>
                    <a:cubicBezTo>
                      <a:pt x="43644" y="162525"/>
                      <a:pt x="31842" y="168059"/>
                      <a:pt x="22679" y="175851"/>
                    </a:cubicBezTo>
                    <a:cubicBezTo>
                      <a:pt x="15250" y="182175"/>
                      <a:pt x="9649" y="189948"/>
                      <a:pt x="7144" y="198291"/>
                    </a:cubicBezTo>
                    <a:lnTo>
                      <a:pt x="42948" y="198291"/>
                    </a:lnTo>
                    <a:cubicBezTo>
                      <a:pt x="50778" y="198215"/>
                      <a:pt x="57912" y="201425"/>
                      <a:pt x="63103" y="20659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1" name="자유형: 도형 50">
                <a:extLst>
                  <a:ext uri="{FF2B5EF4-FFF2-40B4-BE49-F238E27FC236}">
                    <a16:creationId xmlns:a16="http://schemas.microsoft.com/office/drawing/2014/main" id="{18D77897-93CE-45C2-ACF1-F88C18E80F15}"/>
                  </a:ext>
                </a:extLst>
              </p:cNvPr>
              <p:cNvSpPr/>
              <p:nvPr/>
            </p:nvSpPr>
            <p:spPr>
              <a:xfrm>
                <a:off x="4126706" y="2969456"/>
                <a:ext cx="266700" cy="762000"/>
              </a:xfrm>
              <a:custGeom>
                <a:avLst/>
                <a:gdLst>
                  <a:gd name="connsiteX0" fmla="*/ 223266 w 266700"/>
                  <a:gd name="connsiteY0" fmla="*/ 248412 h 762000"/>
                  <a:gd name="connsiteX1" fmla="*/ 204149 w 266700"/>
                  <a:gd name="connsiteY1" fmla="*/ 198434 h 762000"/>
                  <a:gd name="connsiteX2" fmla="*/ 188652 w 266700"/>
                  <a:gd name="connsiteY2" fmla="*/ 7144 h 762000"/>
                  <a:gd name="connsiteX3" fmla="*/ 135693 w 266700"/>
                  <a:gd name="connsiteY3" fmla="*/ 7144 h 762000"/>
                  <a:gd name="connsiteX4" fmla="*/ 82782 w 266700"/>
                  <a:gd name="connsiteY4" fmla="*/ 7144 h 762000"/>
                  <a:gd name="connsiteX5" fmla="*/ 66665 w 266700"/>
                  <a:gd name="connsiteY5" fmla="*/ 199082 h 762000"/>
                  <a:gd name="connsiteX6" fmla="*/ 47968 w 266700"/>
                  <a:gd name="connsiteY6" fmla="*/ 247964 h 762000"/>
                  <a:gd name="connsiteX7" fmla="*/ 18574 w 266700"/>
                  <a:gd name="connsiteY7" fmla="*/ 287179 h 762000"/>
                  <a:gd name="connsiteX8" fmla="*/ 7144 w 266700"/>
                  <a:gd name="connsiteY8" fmla="*/ 321478 h 762000"/>
                  <a:gd name="connsiteX9" fmla="*/ 7144 w 266700"/>
                  <a:gd name="connsiteY9" fmla="*/ 721500 h 762000"/>
                  <a:gd name="connsiteX10" fmla="*/ 45272 w 266700"/>
                  <a:gd name="connsiteY10" fmla="*/ 759619 h 762000"/>
                  <a:gd name="connsiteX11" fmla="*/ 226181 w 266700"/>
                  <a:gd name="connsiteY11" fmla="*/ 759619 h 762000"/>
                  <a:gd name="connsiteX12" fmla="*/ 264309 w 266700"/>
                  <a:gd name="connsiteY12" fmla="*/ 721500 h 762000"/>
                  <a:gd name="connsiteX13" fmla="*/ 264319 w 266700"/>
                  <a:gd name="connsiteY13" fmla="*/ 321688 h 762000"/>
                  <a:gd name="connsiteX14" fmla="*/ 252660 w 266700"/>
                  <a:gd name="connsiteY14" fmla="*/ 287093 h 762000"/>
                  <a:gd name="connsiteX15" fmla="*/ 223266 w 266700"/>
                  <a:gd name="connsiteY15" fmla="*/ 248412 h 762000"/>
                  <a:gd name="connsiteX16" fmla="*/ 96612 w 266700"/>
                  <a:gd name="connsiteY16" fmla="*/ 64218 h 762000"/>
                  <a:gd name="connsiteX17" fmla="*/ 174793 w 266700"/>
                  <a:gd name="connsiteY17" fmla="*/ 64218 h 762000"/>
                  <a:gd name="connsiteX18" fmla="*/ 177975 w 266700"/>
                  <a:gd name="connsiteY18" fmla="*/ 106166 h 762000"/>
                  <a:gd name="connsiteX19" fmla="*/ 135655 w 266700"/>
                  <a:gd name="connsiteY19" fmla="*/ 127130 h 762000"/>
                  <a:gd name="connsiteX20" fmla="*/ 93335 w 266700"/>
                  <a:gd name="connsiteY20" fmla="*/ 106166 h 762000"/>
                  <a:gd name="connsiteX21" fmla="*/ 96612 w 266700"/>
                  <a:gd name="connsiteY21" fmla="*/ 64218 h 762000"/>
                  <a:gd name="connsiteX22" fmla="*/ 244840 w 266700"/>
                  <a:gd name="connsiteY22" fmla="*/ 562642 h 762000"/>
                  <a:gd name="connsiteX23" fmla="*/ 167021 w 266700"/>
                  <a:gd name="connsiteY23" fmla="*/ 646824 h 762000"/>
                  <a:gd name="connsiteX24" fmla="*/ 104013 w 266700"/>
                  <a:gd name="connsiteY24" fmla="*/ 646824 h 762000"/>
                  <a:gd name="connsiteX25" fmla="*/ 26194 w 266700"/>
                  <a:gd name="connsiteY25" fmla="*/ 562642 h 762000"/>
                  <a:gd name="connsiteX26" fmla="*/ 26194 w 266700"/>
                  <a:gd name="connsiteY26" fmla="*/ 451771 h 762000"/>
                  <a:gd name="connsiteX27" fmla="*/ 104013 w 266700"/>
                  <a:gd name="connsiteY27" fmla="*/ 367589 h 762000"/>
                  <a:gd name="connsiteX28" fmla="*/ 167021 w 266700"/>
                  <a:gd name="connsiteY28" fmla="*/ 367570 h 762000"/>
                  <a:gd name="connsiteX29" fmla="*/ 244840 w 266700"/>
                  <a:gd name="connsiteY29" fmla="*/ 451771 h 762000"/>
                  <a:gd name="connsiteX30" fmla="*/ 244840 w 266700"/>
                  <a:gd name="connsiteY30" fmla="*/ 562642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66700" h="762000">
                    <a:moveTo>
                      <a:pt x="223266" y="248412"/>
                    </a:moveTo>
                    <a:cubicBezTo>
                      <a:pt x="211750" y="233267"/>
                      <a:pt x="205683" y="217389"/>
                      <a:pt x="204149" y="198434"/>
                    </a:cubicBezTo>
                    <a:cubicBezTo>
                      <a:pt x="198996" y="134674"/>
                      <a:pt x="193834" y="70904"/>
                      <a:pt x="188652" y="7144"/>
                    </a:cubicBezTo>
                    <a:cubicBezTo>
                      <a:pt x="170993" y="7144"/>
                      <a:pt x="153343" y="7144"/>
                      <a:pt x="135693" y="7144"/>
                    </a:cubicBezTo>
                    <a:cubicBezTo>
                      <a:pt x="118062" y="7144"/>
                      <a:pt x="100422" y="7144"/>
                      <a:pt x="82782" y="7144"/>
                    </a:cubicBezTo>
                    <a:cubicBezTo>
                      <a:pt x="77600" y="71171"/>
                      <a:pt x="72247" y="135122"/>
                      <a:pt x="66665" y="199082"/>
                    </a:cubicBezTo>
                    <a:cubicBezTo>
                      <a:pt x="65056" y="217599"/>
                      <a:pt x="59122" y="233096"/>
                      <a:pt x="47968" y="247964"/>
                    </a:cubicBezTo>
                    <a:lnTo>
                      <a:pt x="18574" y="287179"/>
                    </a:lnTo>
                    <a:cubicBezTo>
                      <a:pt x="10839" y="297504"/>
                      <a:pt x="7144" y="308581"/>
                      <a:pt x="7144" y="321478"/>
                    </a:cubicBezTo>
                    <a:lnTo>
                      <a:pt x="7144" y="721500"/>
                    </a:lnTo>
                    <a:cubicBezTo>
                      <a:pt x="7144" y="742502"/>
                      <a:pt x="24279" y="759619"/>
                      <a:pt x="45272" y="759619"/>
                    </a:cubicBezTo>
                    <a:lnTo>
                      <a:pt x="226181" y="759619"/>
                    </a:lnTo>
                    <a:cubicBezTo>
                      <a:pt x="247174" y="759619"/>
                      <a:pt x="264309" y="742483"/>
                      <a:pt x="264309" y="721500"/>
                    </a:cubicBezTo>
                    <a:lnTo>
                      <a:pt x="264319" y="321688"/>
                    </a:lnTo>
                    <a:cubicBezTo>
                      <a:pt x="264319" y="308658"/>
                      <a:pt x="260547" y="297466"/>
                      <a:pt x="252660" y="287093"/>
                    </a:cubicBezTo>
                    <a:lnTo>
                      <a:pt x="223266" y="248412"/>
                    </a:lnTo>
                    <a:close/>
                    <a:moveTo>
                      <a:pt x="96612" y="64218"/>
                    </a:moveTo>
                    <a:cubicBezTo>
                      <a:pt x="122663" y="64218"/>
                      <a:pt x="148733" y="64218"/>
                      <a:pt x="174793" y="64218"/>
                    </a:cubicBezTo>
                    <a:cubicBezTo>
                      <a:pt x="175851" y="78210"/>
                      <a:pt x="176917" y="92192"/>
                      <a:pt x="177975" y="106166"/>
                    </a:cubicBezTo>
                    <a:cubicBezTo>
                      <a:pt x="168307" y="116462"/>
                      <a:pt x="149762" y="127130"/>
                      <a:pt x="135655" y="127130"/>
                    </a:cubicBezTo>
                    <a:cubicBezTo>
                      <a:pt x="121549" y="127130"/>
                      <a:pt x="103051" y="116519"/>
                      <a:pt x="93335" y="106166"/>
                    </a:cubicBezTo>
                    <a:cubicBezTo>
                      <a:pt x="94431" y="92183"/>
                      <a:pt x="95517" y="78200"/>
                      <a:pt x="96612" y="64218"/>
                    </a:cubicBezTo>
                    <a:close/>
                    <a:moveTo>
                      <a:pt x="244840" y="562642"/>
                    </a:moveTo>
                    <a:cubicBezTo>
                      <a:pt x="244840" y="608943"/>
                      <a:pt x="209817" y="646824"/>
                      <a:pt x="167021" y="646824"/>
                    </a:cubicBezTo>
                    <a:cubicBezTo>
                      <a:pt x="146018" y="646824"/>
                      <a:pt x="125025" y="646824"/>
                      <a:pt x="104013" y="646824"/>
                    </a:cubicBezTo>
                    <a:cubicBezTo>
                      <a:pt x="61208" y="646824"/>
                      <a:pt x="26194" y="608943"/>
                      <a:pt x="26194" y="562642"/>
                    </a:cubicBezTo>
                    <a:lnTo>
                      <a:pt x="26194" y="451771"/>
                    </a:lnTo>
                    <a:cubicBezTo>
                      <a:pt x="26194" y="405470"/>
                      <a:pt x="61217" y="367589"/>
                      <a:pt x="104013" y="367589"/>
                    </a:cubicBezTo>
                    <a:cubicBezTo>
                      <a:pt x="125025" y="367589"/>
                      <a:pt x="146018" y="367570"/>
                      <a:pt x="167021" y="367570"/>
                    </a:cubicBezTo>
                    <a:cubicBezTo>
                      <a:pt x="209826" y="367570"/>
                      <a:pt x="244840" y="405470"/>
                      <a:pt x="244840" y="451771"/>
                    </a:cubicBezTo>
                    <a:lnTo>
                      <a:pt x="244840" y="56264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2" name="자유형: 도형 51">
                <a:extLst>
                  <a:ext uri="{FF2B5EF4-FFF2-40B4-BE49-F238E27FC236}">
                    <a16:creationId xmlns:a16="http://schemas.microsoft.com/office/drawing/2014/main" id="{E94129F7-1172-4E56-BB49-B24EFAF122D7}"/>
                  </a:ext>
                </a:extLst>
              </p:cNvPr>
              <p:cNvSpPr/>
              <p:nvPr/>
            </p:nvSpPr>
            <p:spPr>
              <a:xfrm>
                <a:off x="4183861" y="2883655"/>
                <a:ext cx="152400" cy="76200"/>
              </a:xfrm>
              <a:custGeom>
                <a:avLst/>
                <a:gdLst>
                  <a:gd name="connsiteX0" fmla="*/ 16721 w 152400"/>
                  <a:gd name="connsiteY0" fmla="*/ 73828 h 76200"/>
                  <a:gd name="connsiteX1" fmla="*/ 140603 w 152400"/>
                  <a:gd name="connsiteY1" fmla="*/ 73828 h 76200"/>
                  <a:gd name="connsiteX2" fmla="*/ 149442 w 152400"/>
                  <a:gd name="connsiteY2" fmla="*/ 67913 h 76200"/>
                  <a:gd name="connsiteX3" fmla="*/ 147328 w 152400"/>
                  <a:gd name="connsiteY3" fmla="*/ 57493 h 76200"/>
                  <a:gd name="connsiteX4" fmla="*/ 125392 w 152400"/>
                  <a:gd name="connsiteY4" fmla="*/ 45244 h 76200"/>
                  <a:gd name="connsiteX5" fmla="*/ 144442 w 152400"/>
                  <a:gd name="connsiteY5" fmla="*/ 26203 h 76200"/>
                  <a:gd name="connsiteX6" fmla="*/ 144442 w 152400"/>
                  <a:gd name="connsiteY6" fmla="*/ 26194 h 76200"/>
                  <a:gd name="connsiteX7" fmla="*/ 125392 w 152400"/>
                  <a:gd name="connsiteY7" fmla="*/ 7144 h 76200"/>
                  <a:gd name="connsiteX8" fmla="*/ 31637 w 152400"/>
                  <a:gd name="connsiteY8" fmla="*/ 7144 h 76200"/>
                  <a:gd name="connsiteX9" fmla="*/ 12587 w 152400"/>
                  <a:gd name="connsiteY9" fmla="*/ 26194 h 76200"/>
                  <a:gd name="connsiteX10" fmla="*/ 12587 w 152400"/>
                  <a:gd name="connsiteY10" fmla="*/ 26203 h 76200"/>
                  <a:gd name="connsiteX11" fmla="*/ 31637 w 152400"/>
                  <a:gd name="connsiteY11" fmla="*/ 45244 h 76200"/>
                  <a:gd name="connsiteX12" fmla="*/ 9996 w 152400"/>
                  <a:gd name="connsiteY12" fmla="*/ 57493 h 76200"/>
                  <a:gd name="connsiteX13" fmla="*/ 7891 w 152400"/>
                  <a:gd name="connsiteY13" fmla="*/ 67913 h 76200"/>
                  <a:gd name="connsiteX14" fmla="*/ 16721 w 152400"/>
                  <a:gd name="connsiteY14" fmla="*/ 7382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2400" h="76200">
                    <a:moveTo>
                      <a:pt x="16721" y="73828"/>
                    </a:moveTo>
                    <a:cubicBezTo>
                      <a:pt x="55335" y="73828"/>
                      <a:pt x="101989" y="73828"/>
                      <a:pt x="140603" y="73828"/>
                    </a:cubicBezTo>
                    <a:cubicBezTo>
                      <a:pt x="144556" y="73828"/>
                      <a:pt x="147937" y="71571"/>
                      <a:pt x="149442" y="67913"/>
                    </a:cubicBezTo>
                    <a:cubicBezTo>
                      <a:pt x="150938" y="64256"/>
                      <a:pt x="150128" y="60274"/>
                      <a:pt x="147328" y="57493"/>
                    </a:cubicBezTo>
                    <a:cubicBezTo>
                      <a:pt x="143823" y="54016"/>
                      <a:pt x="124201" y="45244"/>
                      <a:pt x="125392" y="45244"/>
                    </a:cubicBezTo>
                    <a:cubicBezTo>
                      <a:pt x="135879" y="45244"/>
                      <a:pt x="144442" y="36681"/>
                      <a:pt x="144442" y="26203"/>
                    </a:cubicBezTo>
                    <a:lnTo>
                      <a:pt x="144442" y="26194"/>
                    </a:lnTo>
                    <a:cubicBezTo>
                      <a:pt x="144442" y="15716"/>
                      <a:pt x="135860" y="7144"/>
                      <a:pt x="125392" y="7144"/>
                    </a:cubicBezTo>
                    <a:lnTo>
                      <a:pt x="31637" y="7144"/>
                    </a:lnTo>
                    <a:cubicBezTo>
                      <a:pt x="21169" y="7144"/>
                      <a:pt x="12587" y="15726"/>
                      <a:pt x="12587" y="26194"/>
                    </a:cubicBezTo>
                    <a:lnTo>
                      <a:pt x="12587" y="26203"/>
                    </a:lnTo>
                    <a:cubicBezTo>
                      <a:pt x="12587" y="36681"/>
                      <a:pt x="21160" y="45244"/>
                      <a:pt x="31637" y="45244"/>
                    </a:cubicBezTo>
                    <a:cubicBezTo>
                      <a:pt x="33342" y="45244"/>
                      <a:pt x="13425" y="54083"/>
                      <a:pt x="9996" y="57493"/>
                    </a:cubicBezTo>
                    <a:cubicBezTo>
                      <a:pt x="7186" y="60274"/>
                      <a:pt x="6386" y="64256"/>
                      <a:pt x="7891" y="67913"/>
                    </a:cubicBezTo>
                    <a:cubicBezTo>
                      <a:pt x="9387" y="71561"/>
                      <a:pt x="12768" y="73828"/>
                      <a:pt x="16721" y="7382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3" name="자유형: 도형 52">
                <a:extLst>
                  <a:ext uri="{FF2B5EF4-FFF2-40B4-BE49-F238E27FC236}">
                    <a16:creationId xmlns:a16="http://schemas.microsoft.com/office/drawing/2014/main" id="{E3AED9CD-EA34-42D1-ADF6-8A3E8520A02D}"/>
                  </a:ext>
                </a:extLst>
              </p:cNvPr>
              <p:cNvSpPr/>
              <p:nvPr/>
            </p:nvSpPr>
            <p:spPr>
              <a:xfrm>
                <a:off x="4174331" y="3474281"/>
                <a:ext cx="171450" cy="28575"/>
              </a:xfrm>
              <a:custGeom>
                <a:avLst/>
                <a:gdLst>
                  <a:gd name="connsiteX0" fmla="*/ 7144 w 171450"/>
                  <a:gd name="connsiteY0" fmla="*/ 7144 h 28575"/>
                  <a:gd name="connsiteX1" fmla="*/ 169069 w 171450"/>
                  <a:gd name="connsiteY1" fmla="*/ 7144 h 28575"/>
                  <a:gd name="connsiteX2" fmla="*/ 169069 w 171450"/>
                  <a:gd name="connsiteY2" fmla="*/ 26194 h 28575"/>
                  <a:gd name="connsiteX3" fmla="*/ 7144 w 171450"/>
                  <a:gd name="connsiteY3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50" h="28575">
                    <a:moveTo>
                      <a:pt x="7144" y="7144"/>
                    </a:moveTo>
                    <a:lnTo>
                      <a:pt x="169069" y="7144"/>
                    </a:lnTo>
                    <a:lnTo>
                      <a:pt x="169069" y="26194"/>
                    </a:lnTo>
                    <a:lnTo>
                      <a:pt x="7144" y="261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4" name="자유형: 도형 53">
                <a:extLst>
                  <a:ext uri="{FF2B5EF4-FFF2-40B4-BE49-F238E27FC236}">
                    <a16:creationId xmlns:a16="http://schemas.microsoft.com/office/drawing/2014/main" id="{658042F5-E33C-47DD-95B3-E98F8624E35B}"/>
                  </a:ext>
                </a:extLst>
              </p:cNvPr>
              <p:cNvSpPr/>
              <p:nvPr/>
            </p:nvSpPr>
            <p:spPr>
              <a:xfrm>
                <a:off x="4212431" y="3512381"/>
                <a:ext cx="95250" cy="28575"/>
              </a:xfrm>
              <a:custGeom>
                <a:avLst/>
                <a:gdLst>
                  <a:gd name="connsiteX0" fmla="*/ 7144 w 95250"/>
                  <a:gd name="connsiteY0" fmla="*/ 7144 h 28575"/>
                  <a:gd name="connsiteX1" fmla="*/ 92869 w 95250"/>
                  <a:gd name="connsiteY1" fmla="*/ 7144 h 28575"/>
                  <a:gd name="connsiteX2" fmla="*/ 92869 w 95250"/>
                  <a:gd name="connsiteY2" fmla="*/ 26194 h 28575"/>
                  <a:gd name="connsiteX3" fmla="*/ 7144 w 95250"/>
                  <a:gd name="connsiteY3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28575">
                    <a:moveTo>
                      <a:pt x="7144" y="7144"/>
                    </a:moveTo>
                    <a:lnTo>
                      <a:pt x="92869" y="7144"/>
                    </a:lnTo>
                    <a:lnTo>
                      <a:pt x="92869" y="26194"/>
                    </a:lnTo>
                    <a:lnTo>
                      <a:pt x="7144" y="261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5" name="자유형: 도형 54">
                <a:extLst>
                  <a:ext uri="{FF2B5EF4-FFF2-40B4-BE49-F238E27FC236}">
                    <a16:creationId xmlns:a16="http://schemas.microsoft.com/office/drawing/2014/main" id="{A3663673-98B6-42CB-9067-4B3A5E162E2C}"/>
                  </a:ext>
                </a:extLst>
              </p:cNvPr>
              <p:cNvSpPr/>
              <p:nvPr/>
            </p:nvSpPr>
            <p:spPr>
              <a:xfrm>
                <a:off x="4231157" y="3369497"/>
                <a:ext cx="57150" cy="57150"/>
              </a:xfrm>
              <a:custGeom>
                <a:avLst/>
                <a:gdLst>
                  <a:gd name="connsiteX0" fmla="*/ 31071 w 57150"/>
                  <a:gd name="connsiteY0" fmla="*/ 54997 h 57150"/>
                  <a:gd name="connsiteX1" fmla="*/ 54997 w 57150"/>
                  <a:gd name="connsiteY1" fmla="*/ 31071 h 57150"/>
                  <a:gd name="connsiteX2" fmla="*/ 31071 w 57150"/>
                  <a:gd name="connsiteY2" fmla="*/ 7144 h 57150"/>
                  <a:gd name="connsiteX3" fmla="*/ 7144 w 57150"/>
                  <a:gd name="connsiteY3" fmla="*/ 31071 h 57150"/>
                  <a:gd name="connsiteX4" fmla="*/ 31071 w 57150"/>
                  <a:gd name="connsiteY4" fmla="*/ 54997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31071" y="54997"/>
                    </a:moveTo>
                    <a:cubicBezTo>
                      <a:pt x="44253" y="54997"/>
                      <a:pt x="54997" y="44244"/>
                      <a:pt x="54997" y="31071"/>
                    </a:cubicBezTo>
                    <a:cubicBezTo>
                      <a:pt x="54997" y="17897"/>
                      <a:pt x="44253" y="7144"/>
                      <a:pt x="31071" y="7144"/>
                    </a:cubicBezTo>
                    <a:cubicBezTo>
                      <a:pt x="17897" y="7144"/>
                      <a:pt x="7144" y="17897"/>
                      <a:pt x="7144" y="31071"/>
                    </a:cubicBezTo>
                    <a:cubicBezTo>
                      <a:pt x="7144" y="44244"/>
                      <a:pt x="17897" y="54997"/>
                      <a:pt x="31071" y="5499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F0507193-418F-49B7-B48C-115E44CCB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0547" y="5905505"/>
              <a:ext cx="496312" cy="495853"/>
            </a:xfrm>
            <a:custGeom>
              <a:avLst/>
              <a:gdLst>
                <a:gd name="T0" fmla="*/ 2159 w 2304"/>
                <a:gd name="T1" fmla="*/ 336 h 2304"/>
                <a:gd name="T2" fmla="*/ 864 w 2304"/>
                <a:gd name="T3" fmla="*/ 385 h 2304"/>
                <a:gd name="T4" fmla="*/ 0 w 2304"/>
                <a:gd name="T5" fmla="*/ 433 h 2304"/>
                <a:gd name="T6" fmla="*/ 862 w 2304"/>
                <a:gd name="T7" fmla="*/ 482 h 2304"/>
                <a:gd name="T8" fmla="*/ 2157 w 2304"/>
                <a:gd name="T9" fmla="*/ 530 h 2304"/>
                <a:gd name="T10" fmla="*/ 2191 w 2304"/>
                <a:gd name="T11" fmla="*/ 516 h 2304"/>
                <a:gd name="T12" fmla="*/ 2205 w 2304"/>
                <a:gd name="T13" fmla="*/ 385 h 2304"/>
                <a:gd name="T14" fmla="*/ 431 w 2304"/>
                <a:gd name="T15" fmla="*/ 385 h 2304"/>
                <a:gd name="T16" fmla="*/ 237 w 2304"/>
                <a:gd name="T17" fmla="*/ 385 h 2304"/>
                <a:gd name="T18" fmla="*/ 431 w 2304"/>
                <a:gd name="T19" fmla="*/ 385 h 2304"/>
                <a:gd name="T20" fmla="*/ 198 w 2304"/>
                <a:gd name="T21" fmla="*/ 670 h 2304"/>
                <a:gd name="T22" fmla="*/ 530 w 2304"/>
                <a:gd name="T23" fmla="*/ 574 h 2304"/>
                <a:gd name="T24" fmla="*/ 675 w 2304"/>
                <a:gd name="T25" fmla="*/ 429 h 2304"/>
                <a:gd name="T26" fmla="*/ 627 w 2304"/>
                <a:gd name="T27" fmla="*/ 235 h 2304"/>
                <a:gd name="T28" fmla="*/ 770 w 2304"/>
                <a:gd name="T29" fmla="*/ 426 h 2304"/>
                <a:gd name="T30" fmla="*/ 1825 w 2304"/>
                <a:gd name="T31" fmla="*/ 1488 h 2304"/>
                <a:gd name="T32" fmla="*/ 1825 w 2304"/>
                <a:gd name="T33" fmla="*/ 1728 h 2304"/>
                <a:gd name="T34" fmla="*/ 1825 w 2304"/>
                <a:gd name="T35" fmla="*/ 1488 h 2304"/>
                <a:gd name="T36" fmla="*/ 770 w 2304"/>
                <a:gd name="T37" fmla="*/ 1534 h 2304"/>
                <a:gd name="T38" fmla="*/ 2304 w 2304"/>
                <a:gd name="T39" fmla="*/ 1537 h 2304"/>
                <a:gd name="T40" fmla="*/ 1207 w 2304"/>
                <a:gd name="T41" fmla="*/ 1968 h 2304"/>
                <a:gd name="T42" fmla="*/ 1046 w 2304"/>
                <a:gd name="T43" fmla="*/ 1779 h 2304"/>
                <a:gd name="T44" fmla="*/ 1408 w 2304"/>
                <a:gd name="T45" fmla="*/ 1809 h 2304"/>
                <a:gd name="T46" fmla="*/ 1207 w 2304"/>
                <a:gd name="T47" fmla="*/ 1680 h 2304"/>
                <a:gd name="T48" fmla="*/ 1046 w 2304"/>
                <a:gd name="T49" fmla="*/ 1491 h 2304"/>
                <a:gd name="T50" fmla="*/ 1408 w 2304"/>
                <a:gd name="T51" fmla="*/ 1521 h 2304"/>
                <a:gd name="T52" fmla="*/ 1207 w 2304"/>
                <a:gd name="T53" fmla="*/ 1389 h 2304"/>
                <a:gd name="T54" fmla="*/ 1046 w 2304"/>
                <a:gd name="T55" fmla="*/ 1200 h 2304"/>
                <a:gd name="T56" fmla="*/ 1408 w 2304"/>
                <a:gd name="T57" fmla="*/ 1230 h 2304"/>
                <a:gd name="T58" fmla="*/ 1825 w 2304"/>
                <a:gd name="T59" fmla="*/ 1873 h 2304"/>
                <a:gd name="T60" fmla="*/ 1590 w 2304"/>
                <a:gd name="T61" fmla="*/ 1585 h 2304"/>
                <a:gd name="T62" fmla="*/ 1634 w 2304"/>
                <a:gd name="T63" fmla="*/ 1394 h 2304"/>
                <a:gd name="T64" fmla="*/ 2016 w 2304"/>
                <a:gd name="T65" fmla="*/ 1394 h 2304"/>
                <a:gd name="T66" fmla="*/ 2060 w 2304"/>
                <a:gd name="T67" fmla="*/ 1585 h 2304"/>
                <a:gd name="T68" fmla="*/ 1825 w 2304"/>
                <a:gd name="T69" fmla="*/ 1873 h 2304"/>
                <a:gd name="T70" fmla="*/ 574 w 2304"/>
                <a:gd name="T71" fmla="*/ 1018 h 2304"/>
                <a:gd name="T72" fmla="*/ 482 w 2304"/>
                <a:gd name="T73" fmla="*/ 1034 h 2304"/>
                <a:gd name="T74" fmla="*/ 530 w 2304"/>
                <a:gd name="T75" fmla="*/ 2161 h 2304"/>
                <a:gd name="T76" fmla="*/ 578 w 2304"/>
                <a:gd name="T77" fmla="*/ 1405 h 2304"/>
                <a:gd name="T78" fmla="*/ 659 w 2304"/>
                <a:gd name="T79" fmla="*/ 1276 h 2304"/>
                <a:gd name="T80" fmla="*/ 329 w 2304"/>
                <a:gd name="T81" fmla="*/ 986 h 2304"/>
                <a:gd name="T82" fmla="*/ 258 w 2304"/>
                <a:gd name="T83" fmla="*/ 1193 h 2304"/>
                <a:gd name="T84" fmla="*/ 210 w 2304"/>
                <a:gd name="T85" fmla="*/ 984 h 2304"/>
                <a:gd name="T86" fmla="*/ 161 w 2304"/>
                <a:gd name="T87" fmla="*/ 1193 h 2304"/>
                <a:gd name="T88" fmla="*/ 90 w 2304"/>
                <a:gd name="T89" fmla="*/ 986 h 2304"/>
                <a:gd name="T90" fmla="*/ 106 w 2304"/>
                <a:gd name="T91" fmla="*/ 1281 h 2304"/>
                <a:gd name="T92" fmla="*/ 161 w 2304"/>
                <a:gd name="T93" fmla="*/ 2113 h 2304"/>
                <a:gd name="T94" fmla="*/ 258 w 2304"/>
                <a:gd name="T95" fmla="*/ 2113 h 2304"/>
                <a:gd name="T96" fmla="*/ 313 w 2304"/>
                <a:gd name="T97" fmla="*/ 1281 h 2304"/>
                <a:gd name="T98" fmla="*/ 329 w 2304"/>
                <a:gd name="T99" fmla="*/ 986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04" h="2304">
                  <a:moveTo>
                    <a:pt x="2193" y="350"/>
                  </a:moveTo>
                  <a:cubicBezTo>
                    <a:pt x="2184" y="341"/>
                    <a:pt x="2170" y="336"/>
                    <a:pt x="2159" y="336"/>
                  </a:cubicBezTo>
                  <a:cubicBezTo>
                    <a:pt x="864" y="385"/>
                    <a:pt x="864" y="385"/>
                    <a:pt x="864" y="385"/>
                  </a:cubicBezTo>
                  <a:cubicBezTo>
                    <a:pt x="864" y="385"/>
                    <a:pt x="864" y="385"/>
                    <a:pt x="864" y="385"/>
                  </a:cubicBezTo>
                  <a:cubicBezTo>
                    <a:pt x="836" y="168"/>
                    <a:pt x="654" y="0"/>
                    <a:pt x="433" y="0"/>
                  </a:cubicBezTo>
                  <a:cubicBezTo>
                    <a:pt x="194" y="0"/>
                    <a:pt x="0" y="194"/>
                    <a:pt x="0" y="433"/>
                  </a:cubicBezTo>
                  <a:cubicBezTo>
                    <a:pt x="0" y="673"/>
                    <a:pt x="194" y="866"/>
                    <a:pt x="433" y="866"/>
                  </a:cubicBezTo>
                  <a:cubicBezTo>
                    <a:pt x="654" y="866"/>
                    <a:pt x="839" y="698"/>
                    <a:pt x="862" y="482"/>
                  </a:cubicBezTo>
                  <a:cubicBezTo>
                    <a:pt x="862" y="482"/>
                    <a:pt x="862" y="482"/>
                    <a:pt x="862" y="482"/>
                  </a:cubicBezTo>
                  <a:cubicBezTo>
                    <a:pt x="2157" y="530"/>
                    <a:pt x="2157" y="530"/>
                    <a:pt x="2157" y="530"/>
                  </a:cubicBezTo>
                  <a:cubicBezTo>
                    <a:pt x="2159" y="530"/>
                    <a:pt x="2159" y="530"/>
                    <a:pt x="2159" y="530"/>
                  </a:cubicBezTo>
                  <a:cubicBezTo>
                    <a:pt x="2170" y="530"/>
                    <a:pt x="2184" y="525"/>
                    <a:pt x="2191" y="516"/>
                  </a:cubicBezTo>
                  <a:cubicBezTo>
                    <a:pt x="2200" y="507"/>
                    <a:pt x="2205" y="495"/>
                    <a:pt x="2205" y="482"/>
                  </a:cubicBezTo>
                  <a:cubicBezTo>
                    <a:pt x="2205" y="385"/>
                    <a:pt x="2205" y="385"/>
                    <a:pt x="2205" y="385"/>
                  </a:cubicBezTo>
                  <a:cubicBezTo>
                    <a:pt x="2207" y="371"/>
                    <a:pt x="2203" y="359"/>
                    <a:pt x="2193" y="350"/>
                  </a:cubicBezTo>
                  <a:close/>
                  <a:moveTo>
                    <a:pt x="431" y="385"/>
                  </a:moveTo>
                  <a:cubicBezTo>
                    <a:pt x="431" y="438"/>
                    <a:pt x="387" y="482"/>
                    <a:pt x="334" y="482"/>
                  </a:cubicBezTo>
                  <a:cubicBezTo>
                    <a:pt x="281" y="482"/>
                    <a:pt x="237" y="438"/>
                    <a:pt x="237" y="385"/>
                  </a:cubicBezTo>
                  <a:cubicBezTo>
                    <a:pt x="237" y="332"/>
                    <a:pt x="281" y="288"/>
                    <a:pt x="334" y="288"/>
                  </a:cubicBezTo>
                  <a:cubicBezTo>
                    <a:pt x="389" y="288"/>
                    <a:pt x="431" y="332"/>
                    <a:pt x="431" y="385"/>
                  </a:cubicBezTo>
                  <a:close/>
                  <a:moveTo>
                    <a:pt x="433" y="767"/>
                  </a:moveTo>
                  <a:cubicBezTo>
                    <a:pt x="341" y="767"/>
                    <a:pt x="258" y="730"/>
                    <a:pt x="198" y="670"/>
                  </a:cubicBezTo>
                  <a:cubicBezTo>
                    <a:pt x="286" y="670"/>
                    <a:pt x="438" y="670"/>
                    <a:pt x="438" y="670"/>
                  </a:cubicBezTo>
                  <a:cubicBezTo>
                    <a:pt x="491" y="670"/>
                    <a:pt x="530" y="627"/>
                    <a:pt x="530" y="574"/>
                  </a:cubicBezTo>
                  <a:cubicBezTo>
                    <a:pt x="530" y="574"/>
                    <a:pt x="528" y="525"/>
                    <a:pt x="578" y="525"/>
                  </a:cubicBezTo>
                  <a:cubicBezTo>
                    <a:pt x="629" y="525"/>
                    <a:pt x="675" y="475"/>
                    <a:pt x="675" y="429"/>
                  </a:cubicBezTo>
                  <a:cubicBezTo>
                    <a:pt x="675" y="334"/>
                    <a:pt x="578" y="327"/>
                    <a:pt x="578" y="283"/>
                  </a:cubicBezTo>
                  <a:cubicBezTo>
                    <a:pt x="578" y="240"/>
                    <a:pt x="624" y="240"/>
                    <a:pt x="627" y="235"/>
                  </a:cubicBezTo>
                  <a:cubicBezTo>
                    <a:pt x="652" y="235"/>
                    <a:pt x="673" y="221"/>
                    <a:pt x="682" y="200"/>
                  </a:cubicBezTo>
                  <a:cubicBezTo>
                    <a:pt x="737" y="260"/>
                    <a:pt x="770" y="339"/>
                    <a:pt x="770" y="426"/>
                  </a:cubicBezTo>
                  <a:cubicBezTo>
                    <a:pt x="767" y="617"/>
                    <a:pt x="617" y="767"/>
                    <a:pt x="433" y="767"/>
                  </a:cubicBezTo>
                  <a:close/>
                  <a:moveTo>
                    <a:pt x="1825" y="1488"/>
                  </a:moveTo>
                  <a:cubicBezTo>
                    <a:pt x="1892" y="1488"/>
                    <a:pt x="1945" y="1541"/>
                    <a:pt x="1945" y="1608"/>
                  </a:cubicBezTo>
                  <a:cubicBezTo>
                    <a:pt x="1945" y="1675"/>
                    <a:pt x="1892" y="1728"/>
                    <a:pt x="1825" y="1728"/>
                  </a:cubicBezTo>
                  <a:cubicBezTo>
                    <a:pt x="1758" y="1728"/>
                    <a:pt x="1705" y="1675"/>
                    <a:pt x="1705" y="1608"/>
                  </a:cubicBezTo>
                  <a:cubicBezTo>
                    <a:pt x="1705" y="1541"/>
                    <a:pt x="1758" y="1488"/>
                    <a:pt x="1825" y="1488"/>
                  </a:cubicBezTo>
                  <a:close/>
                  <a:moveTo>
                    <a:pt x="1537" y="767"/>
                  </a:moveTo>
                  <a:cubicBezTo>
                    <a:pt x="1113" y="767"/>
                    <a:pt x="770" y="1111"/>
                    <a:pt x="770" y="1534"/>
                  </a:cubicBezTo>
                  <a:cubicBezTo>
                    <a:pt x="770" y="1958"/>
                    <a:pt x="1113" y="2304"/>
                    <a:pt x="1537" y="2304"/>
                  </a:cubicBezTo>
                  <a:cubicBezTo>
                    <a:pt x="1961" y="2304"/>
                    <a:pt x="2304" y="1961"/>
                    <a:pt x="2304" y="1537"/>
                  </a:cubicBezTo>
                  <a:cubicBezTo>
                    <a:pt x="2304" y="1113"/>
                    <a:pt x="1961" y="767"/>
                    <a:pt x="1537" y="767"/>
                  </a:cubicBezTo>
                  <a:close/>
                  <a:moveTo>
                    <a:pt x="1207" y="1968"/>
                  </a:moveTo>
                  <a:cubicBezTo>
                    <a:pt x="1097" y="1968"/>
                    <a:pt x="1007" y="1896"/>
                    <a:pt x="1007" y="1809"/>
                  </a:cubicBezTo>
                  <a:cubicBezTo>
                    <a:pt x="1007" y="1793"/>
                    <a:pt x="1025" y="1779"/>
                    <a:pt x="1046" y="1779"/>
                  </a:cubicBezTo>
                  <a:cubicBezTo>
                    <a:pt x="1369" y="1779"/>
                    <a:pt x="1369" y="1779"/>
                    <a:pt x="1369" y="1779"/>
                  </a:cubicBezTo>
                  <a:cubicBezTo>
                    <a:pt x="1389" y="1779"/>
                    <a:pt x="1408" y="1793"/>
                    <a:pt x="1408" y="1809"/>
                  </a:cubicBezTo>
                  <a:cubicBezTo>
                    <a:pt x="1408" y="1896"/>
                    <a:pt x="1318" y="1968"/>
                    <a:pt x="1207" y="1968"/>
                  </a:cubicBezTo>
                  <a:close/>
                  <a:moveTo>
                    <a:pt x="1207" y="1680"/>
                  </a:moveTo>
                  <a:cubicBezTo>
                    <a:pt x="1097" y="1680"/>
                    <a:pt x="1007" y="1608"/>
                    <a:pt x="1007" y="1521"/>
                  </a:cubicBezTo>
                  <a:cubicBezTo>
                    <a:pt x="1007" y="1505"/>
                    <a:pt x="1025" y="1491"/>
                    <a:pt x="1046" y="1491"/>
                  </a:cubicBezTo>
                  <a:cubicBezTo>
                    <a:pt x="1369" y="1491"/>
                    <a:pt x="1369" y="1491"/>
                    <a:pt x="1369" y="1491"/>
                  </a:cubicBezTo>
                  <a:cubicBezTo>
                    <a:pt x="1389" y="1491"/>
                    <a:pt x="1408" y="1505"/>
                    <a:pt x="1408" y="1521"/>
                  </a:cubicBezTo>
                  <a:cubicBezTo>
                    <a:pt x="1408" y="1608"/>
                    <a:pt x="1318" y="1680"/>
                    <a:pt x="1207" y="1680"/>
                  </a:cubicBezTo>
                  <a:close/>
                  <a:moveTo>
                    <a:pt x="1207" y="1389"/>
                  </a:moveTo>
                  <a:cubicBezTo>
                    <a:pt x="1097" y="1389"/>
                    <a:pt x="1007" y="1318"/>
                    <a:pt x="1007" y="1230"/>
                  </a:cubicBezTo>
                  <a:cubicBezTo>
                    <a:pt x="1007" y="1214"/>
                    <a:pt x="1025" y="1200"/>
                    <a:pt x="1046" y="1200"/>
                  </a:cubicBezTo>
                  <a:cubicBezTo>
                    <a:pt x="1369" y="1200"/>
                    <a:pt x="1369" y="1200"/>
                    <a:pt x="1369" y="1200"/>
                  </a:cubicBezTo>
                  <a:cubicBezTo>
                    <a:pt x="1389" y="1200"/>
                    <a:pt x="1408" y="1214"/>
                    <a:pt x="1408" y="1230"/>
                  </a:cubicBezTo>
                  <a:cubicBezTo>
                    <a:pt x="1408" y="1318"/>
                    <a:pt x="1318" y="1389"/>
                    <a:pt x="1207" y="1389"/>
                  </a:cubicBezTo>
                  <a:close/>
                  <a:moveTo>
                    <a:pt x="1825" y="1873"/>
                  </a:moveTo>
                  <a:cubicBezTo>
                    <a:pt x="1693" y="1873"/>
                    <a:pt x="1585" y="1765"/>
                    <a:pt x="1585" y="1634"/>
                  </a:cubicBezTo>
                  <a:cubicBezTo>
                    <a:pt x="1585" y="1620"/>
                    <a:pt x="1587" y="1604"/>
                    <a:pt x="1590" y="1585"/>
                  </a:cubicBezTo>
                  <a:cubicBezTo>
                    <a:pt x="1590" y="1585"/>
                    <a:pt x="1590" y="1585"/>
                    <a:pt x="1590" y="1585"/>
                  </a:cubicBezTo>
                  <a:cubicBezTo>
                    <a:pt x="1599" y="1532"/>
                    <a:pt x="1617" y="1463"/>
                    <a:pt x="1634" y="1394"/>
                  </a:cubicBezTo>
                  <a:cubicBezTo>
                    <a:pt x="1666" y="1251"/>
                    <a:pt x="1707" y="1106"/>
                    <a:pt x="1825" y="1106"/>
                  </a:cubicBezTo>
                  <a:cubicBezTo>
                    <a:pt x="1942" y="1106"/>
                    <a:pt x="1986" y="1251"/>
                    <a:pt x="2016" y="1394"/>
                  </a:cubicBezTo>
                  <a:cubicBezTo>
                    <a:pt x="2032" y="1463"/>
                    <a:pt x="2051" y="1532"/>
                    <a:pt x="2060" y="1585"/>
                  </a:cubicBezTo>
                  <a:cubicBezTo>
                    <a:pt x="2060" y="1585"/>
                    <a:pt x="2060" y="1585"/>
                    <a:pt x="2060" y="1585"/>
                  </a:cubicBezTo>
                  <a:cubicBezTo>
                    <a:pt x="2062" y="1604"/>
                    <a:pt x="2064" y="1620"/>
                    <a:pt x="2064" y="1634"/>
                  </a:cubicBezTo>
                  <a:cubicBezTo>
                    <a:pt x="2064" y="1765"/>
                    <a:pt x="1956" y="1873"/>
                    <a:pt x="1825" y="1873"/>
                  </a:cubicBezTo>
                  <a:close/>
                  <a:moveTo>
                    <a:pt x="654" y="1263"/>
                  </a:moveTo>
                  <a:cubicBezTo>
                    <a:pt x="574" y="1018"/>
                    <a:pt x="574" y="1018"/>
                    <a:pt x="574" y="1018"/>
                  </a:cubicBezTo>
                  <a:cubicBezTo>
                    <a:pt x="567" y="995"/>
                    <a:pt x="544" y="984"/>
                    <a:pt x="521" y="986"/>
                  </a:cubicBezTo>
                  <a:cubicBezTo>
                    <a:pt x="498" y="991"/>
                    <a:pt x="482" y="1009"/>
                    <a:pt x="482" y="1034"/>
                  </a:cubicBezTo>
                  <a:cubicBezTo>
                    <a:pt x="482" y="2113"/>
                    <a:pt x="482" y="2113"/>
                    <a:pt x="482" y="2113"/>
                  </a:cubicBezTo>
                  <a:cubicBezTo>
                    <a:pt x="482" y="2140"/>
                    <a:pt x="502" y="2161"/>
                    <a:pt x="530" y="2161"/>
                  </a:cubicBezTo>
                  <a:cubicBezTo>
                    <a:pt x="558" y="2161"/>
                    <a:pt x="578" y="2140"/>
                    <a:pt x="578" y="2113"/>
                  </a:cubicBezTo>
                  <a:cubicBezTo>
                    <a:pt x="578" y="1405"/>
                    <a:pt x="578" y="1405"/>
                    <a:pt x="578" y="1405"/>
                  </a:cubicBezTo>
                  <a:cubicBezTo>
                    <a:pt x="578" y="1405"/>
                    <a:pt x="578" y="1405"/>
                    <a:pt x="578" y="1405"/>
                  </a:cubicBezTo>
                  <a:cubicBezTo>
                    <a:pt x="608" y="1401"/>
                    <a:pt x="659" y="1369"/>
                    <a:pt x="659" y="1276"/>
                  </a:cubicBezTo>
                  <a:cubicBezTo>
                    <a:pt x="657" y="1272"/>
                    <a:pt x="657" y="1267"/>
                    <a:pt x="654" y="1263"/>
                  </a:cubicBezTo>
                  <a:close/>
                  <a:moveTo>
                    <a:pt x="329" y="986"/>
                  </a:moveTo>
                  <a:cubicBezTo>
                    <a:pt x="304" y="988"/>
                    <a:pt x="283" y="1009"/>
                    <a:pt x="283" y="1037"/>
                  </a:cubicBezTo>
                  <a:cubicBezTo>
                    <a:pt x="286" y="1064"/>
                    <a:pt x="283" y="1147"/>
                    <a:pt x="258" y="1193"/>
                  </a:cubicBezTo>
                  <a:cubicBezTo>
                    <a:pt x="258" y="1032"/>
                    <a:pt x="258" y="1032"/>
                    <a:pt x="258" y="1032"/>
                  </a:cubicBezTo>
                  <a:cubicBezTo>
                    <a:pt x="258" y="1005"/>
                    <a:pt x="237" y="984"/>
                    <a:pt x="210" y="984"/>
                  </a:cubicBezTo>
                  <a:cubicBezTo>
                    <a:pt x="182" y="984"/>
                    <a:pt x="161" y="1007"/>
                    <a:pt x="161" y="1034"/>
                  </a:cubicBezTo>
                  <a:cubicBezTo>
                    <a:pt x="161" y="1193"/>
                    <a:pt x="161" y="1193"/>
                    <a:pt x="161" y="1193"/>
                  </a:cubicBezTo>
                  <a:cubicBezTo>
                    <a:pt x="138" y="1150"/>
                    <a:pt x="134" y="1078"/>
                    <a:pt x="136" y="1037"/>
                  </a:cubicBezTo>
                  <a:cubicBezTo>
                    <a:pt x="138" y="1011"/>
                    <a:pt x="118" y="988"/>
                    <a:pt x="90" y="986"/>
                  </a:cubicBezTo>
                  <a:cubicBezTo>
                    <a:pt x="65" y="984"/>
                    <a:pt x="41" y="1005"/>
                    <a:pt x="39" y="1032"/>
                  </a:cubicBezTo>
                  <a:cubicBezTo>
                    <a:pt x="39" y="1051"/>
                    <a:pt x="32" y="1205"/>
                    <a:pt x="106" y="1281"/>
                  </a:cubicBezTo>
                  <a:cubicBezTo>
                    <a:pt x="122" y="1297"/>
                    <a:pt x="141" y="1309"/>
                    <a:pt x="161" y="1318"/>
                  </a:cubicBezTo>
                  <a:cubicBezTo>
                    <a:pt x="161" y="2113"/>
                    <a:pt x="161" y="2113"/>
                    <a:pt x="161" y="2113"/>
                  </a:cubicBezTo>
                  <a:cubicBezTo>
                    <a:pt x="161" y="2140"/>
                    <a:pt x="182" y="2161"/>
                    <a:pt x="210" y="2161"/>
                  </a:cubicBezTo>
                  <a:cubicBezTo>
                    <a:pt x="237" y="2161"/>
                    <a:pt x="258" y="2140"/>
                    <a:pt x="258" y="2113"/>
                  </a:cubicBezTo>
                  <a:cubicBezTo>
                    <a:pt x="258" y="1318"/>
                    <a:pt x="258" y="1318"/>
                    <a:pt x="258" y="1318"/>
                  </a:cubicBezTo>
                  <a:cubicBezTo>
                    <a:pt x="279" y="1311"/>
                    <a:pt x="297" y="1299"/>
                    <a:pt x="313" y="1281"/>
                  </a:cubicBezTo>
                  <a:cubicBezTo>
                    <a:pt x="387" y="1203"/>
                    <a:pt x="380" y="1048"/>
                    <a:pt x="380" y="1032"/>
                  </a:cubicBezTo>
                  <a:cubicBezTo>
                    <a:pt x="378" y="1005"/>
                    <a:pt x="355" y="984"/>
                    <a:pt x="329" y="986"/>
                  </a:cubicBezTo>
                  <a:close/>
                </a:path>
              </a:pathLst>
            </a:custGeom>
            <a:solidFill>
              <a:srgbClr val="307A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58" name="직선 연결선 57">
              <a:extLst>
                <a:ext uri="{FF2B5EF4-FFF2-40B4-BE49-F238E27FC236}">
                  <a16:creationId xmlns:a16="http://schemas.microsoft.com/office/drawing/2014/main" id="{9FBFB78E-869E-444D-A129-A50769C07B27}"/>
                </a:ext>
              </a:extLst>
            </p:cNvPr>
            <p:cNvCxnSpPr/>
            <p:nvPr/>
          </p:nvCxnSpPr>
          <p:spPr>
            <a:xfrm>
              <a:off x="4869044" y="5781928"/>
              <a:ext cx="3528349" cy="0"/>
            </a:xfrm>
            <a:prstGeom prst="line">
              <a:avLst/>
            </a:prstGeom>
            <a:ln w="15875">
              <a:solidFill>
                <a:schemeClr val="bg1">
                  <a:lumMod val="50000"/>
                  <a:alpha val="43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그룹 84">
              <a:extLst>
                <a:ext uri="{FF2B5EF4-FFF2-40B4-BE49-F238E27FC236}">
                  <a16:creationId xmlns:a16="http://schemas.microsoft.com/office/drawing/2014/main" id="{C65051CE-3BAD-4956-A8CE-3B2C2C840DDE}"/>
                </a:ext>
              </a:extLst>
            </p:cNvPr>
            <p:cNvGrpSpPr/>
            <p:nvPr/>
          </p:nvGrpSpPr>
          <p:grpSpPr>
            <a:xfrm>
              <a:off x="5564677" y="5381281"/>
              <a:ext cx="306474" cy="306474"/>
              <a:chOff x="5259646" y="5071803"/>
              <a:chExt cx="866100" cy="866100"/>
            </a:xfrm>
          </p:grpSpPr>
          <p:sp>
            <p:nvSpPr>
              <p:cNvPr id="82" name="타원 81">
                <a:extLst>
                  <a:ext uri="{FF2B5EF4-FFF2-40B4-BE49-F238E27FC236}">
                    <a16:creationId xmlns:a16="http://schemas.microsoft.com/office/drawing/2014/main" id="{FC745A29-F780-4DF6-9412-B40BABED60EC}"/>
                  </a:ext>
                </a:extLst>
              </p:cNvPr>
              <p:cNvSpPr/>
              <p:nvPr/>
            </p:nvSpPr>
            <p:spPr>
              <a:xfrm>
                <a:off x="5259646" y="5071803"/>
                <a:ext cx="866100" cy="866100"/>
              </a:xfrm>
              <a:prstGeom prst="ellipse">
                <a:avLst/>
              </a:prstGeom>
              <a:solidFill>
                <a:srgbClr val="307AB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pic>
            <p:nvPicPr>
              <p:cNvPr id="84" name="그래픽 83" descr="닫기">
                <a:extLst>
                  <a:ext uri="{FF2B5EF4-FFF2-40B4-BE49-F238E27FC236}">
                    <a16:creationId xmlns:a16="http://schemas.microsoft.com/office/drawing/2014/main" id="{BA35B139-C10B-40B4-84C7-88E27BD21D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63600" y="5178009"/>
                <a:ext cx="648158" cy="648158"/>
              </a:xfrm>
              <a:prstGeom prst="rect">
                <a:avLst/>
              </a:prstGeom>
            </p:spPr>
          </p:pic>
        </p:grpSp>
      </p:grpSp>
      <p:sp>
        <p:nvSpPr>
          <p:cNvPr id="64" name="슬라이드 번호 개체 틀 6">
            <a:extLst>
              <a:ext uri="{FF2B5EF4-FFF2-40B4-BE49-F238E27FC236}">
                <a16:creationId xmlns:a16="http://schemas.microsoft.com/office/drawing/2014/main" id="{5795D99A-17BF-402C-B637-A00517354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34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21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그림 85">
            <a:extLst>
              <a:ext uri="{FF2B5EF4-FFF2-40B4-BE49-F238E27FC236}">
                <a16:creationId xmlns:a16="http://schemas.microsoft.com/office/drawing/2014/main" id="{8D45684D-C51F-4D82-82FD-0F3B13414C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863" y="2699143"/>
            <a:ext cx="3105587" cy="2070391"/>
          </a:xfrm>
          <a:prstGeom prst="rect">
            <a:avLst/>
          </a:prstGeom>
          <a:effectLst>
            <a:softEdge rad="57150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87A2651-4667-4D74-91DC-5FA379B8159E}"/>
              </a:ext>
            </a:extLst>
          </p:cNvPr>
          <p:cNvSpPr txBox="1"/>
          <p:nvPr/>
        </p:nvSpPr>
        <p:spPr>
          <a:xfrm>
            <a:off x="314528" y="176263"/>
            <a:ext cx="149656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ko-KR" altLang="en-US" dirty="0"/>
              <a:t>안면장애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55D0130-6530-48C5-80DF-C8D2C3682787}"/>
              </a:ext>
            </a:extLst>
          </p:cNvPr>
          <p:cNvGrpSpPr/>
          <p:nvPr/>
        </p:nvGrpSpPr>
        <p:grpSpPr>
          <a:xfrm>
            <a:off x="242165" y="1056834"/>
            <a:ext cx="5178404" cy="2787913"/>
            <a:chOff x="242165" y="1056834"/>
            <a:chExt cx="5178404" cy="2787913"/>
          </a:xfrm>
        </p:grpSpPr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DB8DE70C-2743-4E0C-A442-FD60884DAC5A}"/>
                </a:ext>
              </a:extLst>
            </p:cNvPr>
            <p:cNvGrpSpPr/>
            <p:nvPr/>
          </p:nvGrpSpPr>
          <p:grpSpPr>
            <a:xfrm>
              <a:off x="242165" y="1056834"/>
              <a:ext cx="4948346" cy="2787913"/>
              <a:chOff x="242165" y="1056834"/>
              <a:chExt cx="4948346" cy="2787913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327F2C1-A51B-40E4-AB1C-698EEDC6D011}"/>
                  </a:ext>
                </a:extLst>
              </p:cNvPr>
              <p:cNvSpPr txBox="1"/>
              <p:nvPr/>
            </p:nvSpPr>
            <p:spPr>
              <a:xfrm>
                <a:off x="242165" y="1056834"/>
                <a:ext cx="39745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“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00BBEAB-0FD8-471A-A6EA-A0A09FBB7FD4}"/>
                  </a:ext>
                </a:extLst>
              </p:cNvPr>
              <p:cNvSpPr txBox="1"/>
              <p:nvPr/>
            </p:nvSpPr>
            <p:spPr>
              <a:xfrm>
                <a:off x="4804353" y="2398197"/>
                <a:ext cx="386158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”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cxnSp>
            <p:nvCxnSpPr>
              <p:cNvPr id="41" name="직선 연결선 40">
                <a:extLst>
                  <a:ext uri="{FF2B5EF4-FFF2-40B4-BE49-F238E27FC236}">
                    <a16:creationId xmlns:a16="http://schemas.microsoft.com/office/drawing/2014/main" id="{5AB810B5-0275-4757-8F1B-1E4A3D1D7A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472" y="2787239"/>
                <a:ext cx="4318881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직선 연결선 41">
                <a:extLst>
                  <a:ext uri="{FF2B5EF4-FFF2-40B4-BE49-F238E27FC236}">
                    <a16:creationId xmlns:a16="http://schemas.microsoft.com/office/drawing/2014/main" id="{F488B648-B90F-4816-AB99-7837D2C852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474" y="1444214"/>
                <a:ext cx="4287037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8A136D3D-4255-410A-A506-2763828AE787}"/>
                </a:ext>
              </a:extLst>
            </p:cNvPr>
            <p:cNvSpPr/>
            <p:nvPr/>
          </p:nvSpPr>
          <p:spPr>
            <a:xfrm>
              <a:off x="643059" y="1645694"/>
              <a:ext cx="4777510" cy="9233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일상적으로 노출되는 부위에 </a:t>
              </a:r>
              <a:r>
                <a:rPr kumimoji="1" lang="en-US" altLang="ko-KR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/>
              </a:r>
              <a:br>
                <a:rPr kumimoji="1" lang="en-US" altLang="ko-KR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</a:b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충분한 치료 후에도 흉터</a:t>
              </a:r>
              <a:r>
                <a:rPr kumimoji="1" lang="en-US" altLang="ko-KR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, </a:t>
              </a: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색소침착</a:t>
              </a:r>
              <a:r>
                <a:rPr kumimoji="1" lang="en-US" altLang="ko-KR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, </a:t>
              </a:r>
              <a:br>
                <a:rPr kumimoji="1" lang="en-US" altLang="ko-KR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</a:b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조직의 비후나 함몰</a:t>
              </a:r>
              <a:r>
                <a:rPr kumimoji="1" lang="en-US" altLang="ko-KR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, </a:t>
              </a: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결손 등이 남아있는 장애</a:t>
              </a: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FA6D715D-C600-4400-95B3-36F2B6C7BF9B}"/>
              </a:ext>
            </a:extLst>
          </p:cNvPr>
          <p:cNvGrpSpPr/>
          <p:nvPr/>
        </p:nvGrpSpPr>
        <p:grpSpPr>
          <a:xfrm>
            <a:off x="0" y="4354617"/>
            <a:ext cx="9144000" cy="2503383"/>
            <a:chOff x="0" y="4354617"/>
            <a:chExt cx="9144000" cy="2503383"/>
          </a:xfrm>
        </p:grpSpPr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B2E4D89D-2B3E-4169-9C95-D5FE5D6FEAEE}"/>
                </a:ext>
              </a:extLst>
            </p:cNvPr>
            <p:cNvSpPr/>
            <p:nvPr/>
          </p:nvSpPr>
          <p:spPr>
            <a:xfrm>
              <a:off x="0" y="4354617"/>
              <a:ext cx="9144000" cy="2503383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E9ACA3AC-2348-4E0A-9C86-BE413C907444}"/>
                </a:ext>
              </a:extLst>
            </p:cNvPr>
            <p:cNvSpPr/>
            <p:nvPr/>
          </p:nvSpPr>
          <p:spPr>
            <a:xfrm>
              <a:off x="4693650" y="4849438"/>
              <a:ext cx="3853983" cy="175039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6" name="사각형: 둥근 모서리 35">
              <a:extLst>
                <a:ext uri="{FF2B5EF4-FFF2-40B4-BE49-F238E27FC236}">
                  <a16:creationId xmlns:a16="http://schemas.microsoft.com/office/drawing/2014/main" id="{0BEC9F94-CB5A-4C82-9F6B-8EDFE6C1774E}"/>
                </a:ext>
              </a:extLst>
            </p:cNvPr>
            <p:cNvSpPr/>
            <p:nvPr/>
          </p:nvSpPr>
          <p:spPr>
            <a:xfrm>
              <a:off x="4938598" y="4591140"/>
              <a:ext cx="3350508" cy="44132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78000">
                  <a:srgbClr val="57BF6C"/>
                </a:gs>
                <a:gs pos="100000">
                  <a:schemeClr val="accent3"/>
                </a:gs>
                <a:gs pos="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C22EB3-5AEF-4C47-A121-DF12C340FE91}"/>
                </a:ext>
              </a:extLst>
            </p:cNvPr>
            <p:cNvSpPr txBox="1"/>
            <p:nvPr/>
          </p:nvSpPr>
          <p:spPr>
            <a:xfrm>
              <a:off x="5041214" y="4627135"/>
              <a:ext cx="3145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defRPr>
              </a:lvl1pPr>
            </a:lstStyle>
            <a:p>
              <a:r>
                <a:rPr lang="ko-KR" altLang="en-US" sz="1800" dirty="0">
                  <a:solidFill>
                    <a:schemeClr val="bg1"/>
                  </a:solidFill>
                </a:rPr>
                <a:t>술은 권하지 마세요</a:t>
              </a: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561BD08E-C511-4BB2-B034-05150D54DAC4}"/>
                </a:ext>
              </a:extLst>
            </p:cNvPr>
            <p:cNvSpPr/>
            <p:nvPr/>
          </p:nvSpPr>
          <p:spPr>
            <a:xfrm>
              <a:off x="5778374" y="5505466"/>
              <a:ext cx="268458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4000" indent="-144000">
                <a:buClr>
                  <a:srgbClr val="4BB891"/>
                </a:buClr>
                <a:buFont typeface="Arial" panose="020B0604020202020204" pitchFamily="34" charset="0"/>
                <a:buChar char="•"/>
              </a:pP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술은 흉터에 색소침착을 남게 </a:t>
              </a:r>
              <a:r>
                <a:rPr lang="en-US" altLang="ko-KR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할 수 있어 무리하게 권하지 </a:t>
              </a:r>
              <a:r>
                <a:rPr lang="en-US" altLang="ko-KR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않기</a:t>
              </a:r>
              <a:endParaRPr lang="en-US" altLang="ko-KR" sz="1300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47" name="그래픽 46">
              <a:extLst>
                <a:ext uri="{FF2B5EF4-FFF2-40B4-BE49-F238E27FC236}">
                  <a16:creationId xmlns:a16="http://schemas.microsoft.com/office/drawing/2014/main" id="{EF46A416-29F2-412D-8076-03EFF84F2B6E}"/>
                </a:ext>
              </a:extLst>
            </p:cNvPr>
            <p:cNvGrpSpPr/>
            <p:nvPr/>
          </p:nvGrpSpPr>
          <p:grpSpPr>
            <a:xfrm>
              <a:off x="5048601" y="5413872"/>
              <a:ext cx="645503" cy="806879"/>
              <a:chOff x="4095750" y="2833687"/>
              <a:chExt cx="952500" cy="1190625"/>
            </a:xfrm>
            <a:solidFill>
              <a:srgbClr val="4BB891"/>
            </a:solidFill>
          </p:grpSpPr>
          <p:sp>
            <p:nvSpPr>
              <p:cNvPr id="48" name="자유형: 도형 47">
                <a:extLst>
                  <a:ext uri="{FF2B5EF4-FFF2-40B4-BE49-F238E27FC236}">
                    <a16:creationId xmlns:a16="http://schemas.microsoft.com/office/drawing/2014/main" id="{9622694E-136D-459E-8D3E-11E940880EFD}"/>
                  </a:ext>
                </a:extLst>
              </p:cNvPr>
              <p:cNvSpPr/>
              <p:nvPr/>
            </p:nvSpPr>
            <p:spPr>
              <a:xfrm>
                <a:off x="4412456" y="3131305"/>
                <a:ext cx="600075" cy="600075"/>
              </a:xfrm>
              <a:custGeom>
                <a:avLst/>
                <a:gdLst>
                  <a:gd name="connsiteX0" fmla="*/ 540544 w 600075"/>
                  <a:gd name="connsiteY0" fmla="*/ 140503 h 600075"/>
                  <a:gd name="connsiteX1" fmla="*/ 407194 w 600075"/>
                  <a:gd name="connsiteY1" fmla="*/ 140503 h 600075"/>
                  <a:gd name="connsiteX2" fmla="*/ 407194 w 600075"/>
                  <a:gd name="connsiteY2" fmla="*/ 111919 h 600075"/>
                  <a:gd name="connsiteX3" fmla="*/ 169069 w 600075"/>
                  <a:gd name="connsiteY3" fmla="*/ 111919 h 600075"/>
                  <a:gd name="connsiteX4" fmla="*/ 169069 w 600075"/>
                  <a:gd name="connsiteY4" fmla="*/ 92869 h 600075"/>
                  <a:gd name="connsiteX5" fmla="*/ 407194 w 600075"/>
                  <a:gd name="connsiteY5" fmla="*/ 92869 h 600075"/>
                  <a:gd name="connsiteX6" fmla="*/ 407194 w 600075"/>
                  <a:gd name="connsiteY6" fmla="*/ 72057 h 600075"/>
                  <a:gd name="connsiteX7" fmla="*/ 389020 w 600075"/>
                  <a:gd name="connsiteY7" fmla="*/ 74257 h 600075"/>
                  <a:gd name="connsiteX8" fmla="*/ 334661 w 600075"/>
                  <a:gd name="connsiteY8" fmla="*/ 51797 h 600075"/>
                  <a:gd name="connsiteX9" fmla="*/ 312630 w 600075"/>
                  <a:gd name="connsiteY9" fmla="*/ 7144 h 600075"/>
                  <a:gd name="connsiteX10" fmla="*/ 130969 w 600075"/>
                  <a:gd name="connsiteY10" fmla="*/ 7144 h 600075"/>
                  <a:gd name="connsiteX11" fmla="*/ 124244 w 600075"/>
                  <a:gd name="connsiteY11" fmla="*/ 9935 h 600075"/>
                  <a:gd name="connsiteX12" fmla="*/ 121444 w 600075"/>
                  <a:gd name="connsiteY12" fmla="*/ 16669 h 600075"/>
                  <a:gd name="connsiteX13" fmla="*/ 121444 w 600075"/>
                  <a:gd name="connsiteY13" fmla="*/ 130969 h 600075"/>
                  <a:gd name="connsiteX14" fmla="*/ 113062 w 600075"/>
                  <a:gd name="connsiteY14" fmla="*/ 151114 h 600075"/>
                  <a:gd name="connsiteX15" fmla="*/ 113062 w 600075"/>
                  <a:gd name="connsiteY15" fmla="*/ 151152 h 600075"/>
                  <a:gd name="connsiteX16" fmla="*/ 92869 w 600075"/>
                  <a:gd name="connsiteY16" fmla="*/ 159534 h 600075"/>
                  <a:gd name="connsiteX17" fmla="*/ 72685 w 600075"/>
                  <a:gd name="connsiteY17" fmla="*/ 151152 h 600075"/>
                  <a:gd name="connsiteX18" fmla="*/ 64294 w 600075"/>
                  <a:gd name="connsiteY18" fmla="*/ 130969 h 600075"/>
                  <a:gd name="connsiteX19" fmla="*/ 64294 w 600075"/>
                  <a:gd name="connsiteY19" fmla="*/ 111919 h 600075"/>
                  <a:gd name="connsiteX20" fmla="*/ 35862 w 600075"/>
                  <a:gd name="connsiteY20" fmla="*/ 111919 h 600075"/>
                  <a:gd name="connsiteX21" fmla="*/ 35862 w 600075"/>
                  <a:gd name="connsiteY21" fmla="*/ 92869 h 600075"/>
                  <a:gd name="connsiteX22" fmla="*/ 64294 w 600075"/>
                  <a:gd name="connsiteY22" fmla="*/ 92869 h 600075"/>
                  <a:gd name="connsiteX23" fmla="*/ 64294 w 600075"/>
                  <a:gd name="connsiteY23" fmla="*/ 16669 h 600075"/>
                  <a:gd name="connsiteX24" fmla="*/ 61531 w 600075"/>
                  <a:gd name="connsiteY24" fmla="*/ 9954 h 600075"/>
                  <a:gd name="connsiteX25" fmla="*/ 61493 w 600075"/>
                  <a:gd name="connsiteY25" fmla="*/ 9916 h 600075"/>
                  <a:gd name="connsiteX26" fmla="*/ 54769 w 600075"/>
                  <a:gd name="connsiteY26" fmla="*/ 7153 h 600075"/>
                  <a:gd name="connsiteX27" fmla="*/ 7144 w 600075"/>
                  <a:gd name="connsiteY27" fmla="*/ 7153 h 600075"/>
                  <a:gd name="connsiteX28" fmla="*/ 7144 w 600075"/>
                  <a:gd name="connsiteY28" fmla="*/ 521503 h 600075"/>
                  <a:gd name="connsiteX29" fmla="*/ 83344 w 600075"/>
                  <a:gd name="connsiteY29" fmla="*/ 597703 h 600075"/>
                  <a:gd name="connsiteX30" fmla="*/ 330994 w 600075"/>
                  <a:gd name="connsiteY30" fmla="*/ 597703 h 600075"/>
                  <a:gd name="connsiteX31" fmla="*/ 407194 w 600075"/>
                  <a:gd name="connsiteY31" fmla="*/ 521503 h 600075"/>
                  <a:gd name="connsiteX32" fmla="*/ 407194 w 600075"/>
                  <a:gd name="connsiteY32" fmla="*/ 521503 h 600075"/>
                  <a:gd name="connsiteX33" fmla="*/ 464344 w 600075"/>
                  <a:gd name="connsiteY33" fmla="*/ 521503 h 600075"/>
                  <a:gd name="connsiteX34" fmla="*/ 597694 w 600075"/>
                  <a:gd name="connsiteY34" fmla="*/ 388153 h 600075"/>
                  <a:gd name="connsiteX35" fmla="*/ 597694 w 600075"/>
                  <a:gd name="connsiteY35" fmla="*/ 197653 h 600075"/>
                  <a:gd name="connsiteX36" fmla="*/ 540544 w 600075"/>
                  <a:gd name="connsiteY36" fmla="*/ 140503 h 600075"/>
                  <a:gd name="connsiteX37" fmla="*/ 330994 w 600075"/>
                  <a:gd name="connsiteY37" fmla="*/ 197644 h 600075"/>
                  <a:gd name="connsiteX38" fmla="*/ 350044 w 600075"/>
                  <a:gd name="connsiteY38" fmla="*/ 197644 h 600075"/>
                  <a:gd name="connsiteX39" fmla="*/ 350044 w 600075"/>
                  <a:gd name="connsiteY39" fmla="*/ 473869 h 600075"/>
                  <a:gd name="connsiteX40" fmla="*/ 330994 w 600075"/>
                  <a:gd name="connsiteY40" fmla="*/ 473869 h 600075"/>
                  <a:gd name="connsiteX41" fmla="*/ 330994 w 600075"/>
                  <a:gd name="connsiteY41" fmla="*/ 197644 h 600075"/>
                  <a:gd name="connsiteX42" fmla="*/ 245269 w 600075"/>
                  <a:gd name="connsiteY42" fmla="*/ 197644 h 600075"/>
                  <a:gd name="connsiteX43" fmla="*/ 264319 w 600075"/>
                  <a:gd name="connsiteY43" fmla="*/ 197644 h 600075"/>
                  <a:gd name="connsiteX44" fmla="*/ 264319 w 600075"/>
                  <a:gd name="connsiteY44" fmla="*/ 473869 h 600075"/>
                  <a:gd name="connsiteX45" fmla="*/ 245269 w 600075"/>
                  <a:gd name="connsiteY45" fmla="*/ 473869 h 600075"/>
                  <a:gd name="connsiteX46" fmla="*/ 245269 w 600075"/>
                  <a:gd name="connsiteY46" fmla="*/ 197644 h 600075"/>
                  <a:gd name="connsiteX47" fmla="*/ 159544 w 600075"/>
                  <a:gd name="connsiteY47" fmla="*/ 197644 h 600075"/>
                  <a:gd name="connsiteX48" fmla="*/ 178594 w 600075"/>
                  <a:gd name="connsiteY48" fmla="*/ 197644 h 600075"/>
                  <a:gd name="connsiteX49" fmla="*/ 178594 w 600075"/>
                  <a:gd name="connsiteY49" fmla="*/ 473869 h 600075"/>
                  <a:gd name="connsiteX50" fmla="*/ 159544 w 600075"/>
                  <a:gd name="connsiteY50" fmla="*/ 473869 h 600075"/>
                  <a:gd name="connsiteX51" fmla="*/ 159544 w 600075"/>
                  <a:gd name="connsiteY51" fmla="*/ 197644 h 600075"/>
                  <a:gd name="connsiteX52" fmla="*/ 73819 w 600075"/>
                  <a:gd name="connsiteY52" fmla="*/ 197644 h 600075"/>
                  <a:gd name="connsiteX53" fmla="*/ 92869 w 600075"/>
                  <a:gd name="connsiteY53" fmla="*/ 197644 h 600075"/>
                  <a:gd name="connsiteX54" fmla="*/ 92869 w 600075"/>
                  <a:gd name="connsiteY54" fmla="*/ 473869 h 600075"/>
                  <a:gd name="connsiteX55" fmla="*/ 73819 w 600075"/>
                  <a:gd name="connsiteY55" fmla="*/ 473869 h 600075"/>
                  <a:gd name="connsiteX56" fmla="*/ 73819 w 600075"/>
                  <a:gd name="connsiteY56" fmla="*/ 197644 h 600075"/>
                  <a:gd name="connsiteX57" fmla="*/ 369094 w 600075"/>
                  <a:gd name="connsiteY57" fmla="*/ 531019 h 600075"/>
                  <a:gd name="connsiteX58" fmla="*/ 45244 w 600075"/>
                  <a:gd name="connsiteY58" fmla="*/ 531019 h 600075"/>
                  <a:gd name="connsiteX59" fmla="*/ 45244 w 600075"/>
                  <a:gd name="connsiteY59" fmla="*/ 511969 h 600075"/>
                  <a:gd name="connsiteX60" fmla="*/ 369094 w 600075"/>
                  <a:gd name="connsiteY60" fmla="*/ 511969 h 600075"/>
                  <a:gd name="connsiteX61" fmla="*/ 369094 w 600075"/>
                  <a:gd name="connsiteY61" fmla="*/ 531019 h 600075"/>
                  <a:gd name="connsiteX62" fmla="*/ 550069 w 600075"/>
                  <a:gd name="connsiteY62" fmla="*/ 359569 h 600075"/>
                  <a:gd name="connsiteX63" fmla="*/ 435769 w 600075"/>
                  <a:gd name="connsiteY63" fmla="*/ 473869 h 600075"/>
                  <a:gd name="connsiteX64" fmla="*/ 407194 w 600075"/>
                  <a:gd name="connsiteY64" fmla="*/ 473869 h 600075"/>
                  <a:gd name="connsiteX65" fmla="*/ 407194 w 600075"/>
                  <a:gd name="connsiteY65" fmla="*/ 188119 h 600075"/>
                  <a:gd name="connsiteX66" fmla="*/ 521494 w 600075"/>
                  <a:gd name="connsiteY66" fmla="*/ 188119 h 600075"/>
                  <a:gd name="connsiteX67" fmla="*/ 550069 w 600075"/>
                  <a:gd name="connsiteY67" fmla="*/ 216694 h 600075"/>
                  <a:gd name="connsiteX68" fmla="*/ 550069 w 600075"/>
                  <a:gd name="connsiteY68" fmla="*/ 359569 h 60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600075" h="600075">
                    <a:moveTo>
                      <a:pt x="540544" y="140503"/>
                    </a:moveTo>
                    <a:lnTo>
                      <a:pt x="407194" y="140503"/>
                    </a:lnTo>
                    <a:lnTo>
                      <a:pt x="407194" y="111919"/>
                    </a:lnTo>
                    <a:lnTo>
                      <a:pt x="169069" y="111919"/>
                    </a:lnTo>
                    <a:lnTo>
                      <a:pt x="169069" y="92869"/>
                    </a:lnTo>
                    <a:lnTo>
                      <a:pt x="407194" y="92869"/>
                    </a:lnTo>
                    <a:lnTo>
                      <a:pt x="407194" y="72057"/>
                    </a:lnTo>
                    <a:cubicBezTo>
                      <a:pt x="401231" y="73514"/>
                      <a:pt x="395126" y="74257"/>
                      <a:pt x="389020" y="74257"/>
                    </a:cubicBezTo>
                    <a:cubicBezTo>
                      <a:pt x="367817" y="74257"/>
                      <a:pt x="348615" y="65684"/>
                      <a:pt x="334661" y="51797"/>
                    </a:cubicBezTo>
                    <a:cubicBezTo>
                      <a:pt x="322869" y="40062"/>
                      <a:pt x="314858" y="24508"/>
                      <a:pt x="312630" y="7144"/>
                    </a:cubicBezTo>
                    <a:lnTo>
                      <a:pt x="130969" y="7144"/>
                    </a:lnTo>
                    <a:cubicBezTo>
                      <a:pt x="128340" y="7144"/>
                      <a:pt x="125959" y="8201"/>
                      <a:pt x="124244" y="9935"/>
                    </a:cubicBezTo>
                    <a:cubicBezTo>
                      <a:pt x="122520" y="11668"/>
                      <a:pt x="121444" y="14049"/>
                      <a:pt x="121444" y="16669"/>
                    </a:cubicBezTo>
                    <a:lnTo>
                      <a:pt x="121444" y="130969"/>
                    </a:lnTo>
                    <a:cubicBezTo>
                      <a:pt x="121444" y="138808"/>
                      <a:pt x="118234" y="145942"/>
                      <a:pt x="113062" y="151114"/>
                    </a:cubicBezTo>
                    <a:lnTo>
                      <a:pt x="113062" y="151152"/>
                    </a:lnTo>
                    <a:cubicBezTo>
                      <a:pt x="107880" y="156324"/>
                      <a:pt x="100727" y="159534"/>
                      <a:pt x="92869" y="159534"/>
                    </a:cubicBezTo>
                    <a:cubicBezTo>
                      <a:pt x="85011" y="159534"/>
                      <a:pt x="77857" y="156324"/>
                      <a:pt x="72685" y="151152"/>
                    </a:cubicBezTo>
                    <a:cubicBezTo>
                      <a:pt x="67513" y="145971"/>
                      <a:pt x="64294" y="138827"/>
                      <a:pt x="64294" y="130969"/>
                    </a:cubicBezTo>
                    <a:lnTo>
                      <a:pt x="64294" y="111919"/>
                    </a:lnTo>
                    <a:lnTo>
                      <a:pt x="35862" y="111919"/>
                    </a:lnTo>
                    <a:lnTo>
                      <a:pt x="35862" y="92869"/>
                    </a:lnTo>
                    <a:lnTo>
                      <a:pt x="64294" y="92869"/>
                    </a:lnTo>
                    <a:lnTo>
                      <a:pt x="64294" y="16669"/>
                    </a:lnTo>
                    <a:cubicBezTo>
                      <a:pt x="64294" y="14040"/>
                      <a:pt x="63236" y="11659"/>
                      <a:pt x="61531" y="9954"/>
                    </a:cubicBezTo>
                    <a:lnTo>
                      <a:pt x="61493" y="9916"/>
                    </a:lnTo>
                    <a:cubicBezTo>
                      <a:pt x="59788" y="8211"/>
                      <a:pt x="57407" y="7153"/>
                      <a:pt x="54769" y="7153"/>
                    </a:cubicBezTo>
                    <a:lnTo>
                      <a:pt x="7144" y="7153"/>
                    </a:lnTo>
                    <a:lnTo>
                      <a:pt x="7144" y="521503"/>
                    </a:lnTo>
                    <a:cubicBezTo>
                      <a:pt x="7144" y="563470"/>
                      <a:pt x="41386" y="597703"/>
                      <a:pt x="83344" y="597703"/>
                    </a:cubicBezTo>
                    <a:lnTo>
                      <a:pt x="330994" y="597703"/>
                    </a:lnTo>
                    <a:cubicBezTo>
                      <a:pt x="372951" y="597703"/>
                      <a:pt x="407194" y="563470"/>
                      <a:pt x="407194" y="521503"/>
                    </a:cubicBezTo>
                    <a:lnTo>
                      <a:pt x="407194" y="521503"/>
                    </a:lnTo>
                    <a:lnTo>
                      <a:pt x="464344" y="521503"/>
                    </a:lnTo>
                    <a:cubicBezTo>
                      <a:pt x="537791" y="521503"/>
                      <a:pt x="597694" y="461582"/>
                      <a:pt x="597694" y="388153"/>
                    </a:cubicBezTo>
                    <a:lnTo>
                      <a:pt x="597694" y="197653"/>
                    </a:lnTo>
                    <a:cubicBezTo>
                      <a:pt x="597694" y="166211"/>
                      <a:pt x="571986" y="140503"/>
                      <a:pt x="540544" y="140503"/>
                    </a:cubicBezTo>
                    <a:close/>
                    <a:moveTo>
                      <a:pt x="330994" y="197644"/>
                    </a:moveTo>
                    <a:lnTo>
                      <a:pt x="350044" y="197644"/>
                    </a:lnTo>
                    <a:lnTo>
                      <a:pt x="350044" y="473869"/>
                    </a:lnTo>
                    <a:lnTo>
                      <a:pt x="330994" y="473869"/>
                    </a:lnTo>
                    <a:lnTo>
                      <a:pt x="330994" y="197644"/>
                    </a:lnTo>
                    <a:close/>
                    <a:moveTo>
                      <a:pt x="245269" y="197644"/>
                    </a:moveTo>
                    <a:lnTo>
                      <a:pt x="264319" y="197644"/>
                    </a:lnTo>
                    <a:lnTo>
                      <a:pt x="264319" y="473869"/>
                    </a:lnTo>
                    <a:lnTo>
                      <a:pt x="245269" y="473869"/>
                    </a:lnTo>
                    <a:lnTo>
                      <a:pt x="245269" y="197644"/>
                    </a:lnTo>
                    <a:close/>
                    <a:moveTo>
                      <a:pt x="159544" y="197644"/>
                    </a:moveTo>
                    <a:lnTo>
                      <a:pt x="178594" y="197644"/>
                    </a:lnTo>
                    <a:lnTo>
                      <a:pt x="178594" y="473869"/>
                    </a:lnTo>
                    <a:lnTo>
                      <a:pt x="159544" y="473869"/>
                    </a:lnTo>
                    <a:lnTo>
                      <a:pt x="159544" y="197644"/>
                    </a:lnTo>
                    <a:close/>
                    <a:moveTo>
                      <a:pt x="73819" y="197644"/>
                    </a:moveTo>
                    <a:lnTo>
                      <a:pt x="92869" y="197644"/>
                    </a:lnTo>
                    <a:lnTo>
                      <a:pt x="92869" y="473869"/>
                    </a:lnTo>
                    <a:lnTo>
                      <a:pt x="73819" y="473869"/>
                    </a:lnTo>
                    <a:lnTo>
                      <a:pt x="73819" y="197644"/>
                    </a:lnTo>
                    <a:close/>
                    <a:moveTo>
                      <a:pt x="369094" y="531019"/>
                    </a:moveTo>
                    <a:lnTo>
                      <a:pt x="45244" y="531019"/>
                    </a:lnTo>
                    <a:lnTo>
                      <a:pt x="45244" y="511969"/>
                    </a:lnTo>
                    <a:lnTo>
                      <a:pt x="369094" y="511969"/>
                    </a:lnTo>
                    <a:lnTo>
                      <a:pt x="369094" y="531019"/>
                    </a:lnTo>
                    <a:close/>
                    <a:moveTo>
                      <a:pt x="550069" y="359569"/>
                    </a:moveTo>
                    <a:cubicBezTo>
                      <a:pt x="550069" y="422520"/>
                      <a:pt x="498710" y="473869"/>
                      <a:pt x="435769" y="473869"/>
                    </a:cubicBezTo>
                    <a:lnTo>
                      <a:pt x="407194" y="473869"/>
                    </a:lnTo>
                    <a:lnTo>
                      <a:pt x="407194" y="188119"/>
                    </a:lnTo>
                    <a:lnTo>
                      <a:pt x="521494" y="188119"/>
                    </a:lnTo>
                    <a:cubicBezTo>
                      <a:pt x="537229" y="188119"/>
                      <a:pt x="550069" y="200949"/>
                      <a:pt x="550069" y="216694"/>
                    </a:cubicBezTo>
                    <a:lnTo>
                      <a:pt x="550069" y="35956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9" name="자유형: 도형 48">
                <a:extLst>
                  <a:ext uri="{FF2B5EF4-FFF2-40B4-BE49-F238E27FC236}">
                    <a16:creationId xmlns:a16="http://schemas.microsoft.com/office/drawing/2014/main" id="{6A24DBED-2068-42A3-AF36-4A86CB388E98}"/>
                  </a:ext>
                </a:extLst>
              </p:cNvPr>
              <p:cNvSpPr/>
              <p:nvPr/>
            </p:nvSpPr>
            <p:spPr>
              <a:xfrm>
                <a:off x="4424277" y="2921184"/>
                <a:ext cx="438150" cy="352425"/>
              </a:xfrm>
              <a:custGeom>
                <a:avLst/>
                <a:gdLst>
                  <a:gd name="connsiteX0" fmla="*/ 63103 w 438150"/>
                  <a:gd name="connsiteY0" fmla="*/ 206597 h 352425"/>
                  <a:gd name="connsiteX1" fmla="*/ 63141 w 438150"/>
                  <a:gd name="connsiteY1" fmla="*/ 206635 h 352425"/>
                  <a:gd name="connsiteX2" fmla="*/ 71523 w 438150"/>
                  <a:gd name="connsiteY2" fmla="*/ 226781 h 352425"/>
                  <a:gd name="connsiteX3" fmla="*/ 71523 w 438150"/>
                  <a:gd name="connsiteY3" fmla="*/ 341081 h 352425"/>
                  <a:gd name="connsiteX4" fmla="*/ 74333 w 438150"/>
                  <a:gd name="connsiteY4" fmla="*/ 347796 h 352425"/>
                  <a:gd name="connsiteX5" fmla="*/ 81048 w 438150"/>
                  <a:gd name="connsiteY5" fmla="*/ 350596 h 352425"/>
                  <a:gd name="connsiteX6" fmla="*/ 87792 w 438150"/>
                  <a:gd name="connsiteY6" fmla="*/ 347815 h 352425"/>
                  <a:gd name="connsiteX7" fmla="*/ 90573 w 438150"/>
                  <a:gd name="connsiteY7" fmla="*/ 341090 h 352425"/>
                  <a:gd name="connsiteX8" fmla="*/ 90573 w 438150"/>
                  <a:gd name="connsiteY8" fmla="*/ 226790 h 352425"/>
                  <a:gd name="connsiteX9" fmla="*/ 98955 w 438150"/>
                  <a:gd name="connsiteY9" fmla="*/ 206607 h 352425"/>
                  <a:gd name="connsiteX10" fmla="*/ 98993 w 438150"/>
                  <a:gd name="connsiteY10" fmla="*/ 206607 h 352425"/>
                  <a:gd name="connsiteX11" fmla="*/ 119148 w 438150"/>
                  <a:gd name="connsiteY11" fmla="*/ 198215 h 352425"/>
                  <a:gd name="connsiteX12" fmla="*/ 319173 w 438150"/>
                  <a:gd name="connsiteY12" fmla="*/ 198215 h 352425"/>
                  <a:gd name="connsiteX13" fmla="*/ 319173 w 438150"/>
                  <a:gd name="connsiteY13" fmla="*/ 209445 h 352425"/>
                  <a:gd name="connsiteX14" fmla="*/ 336233 w 438150"/>
                  <a:gd name="connsiteY14" fmla="*/ 248460 h 352425"/>
                  <a:gd name="connsiteX15" fmla="*/ 377200 w 438150"/>
                  <a:gd name="connsiteY15" fmla="*/ 265338 h 352425"/>
                  <a:gd name="connsiteX16" fmla="*/ 395526 w 438150"/>
                  <a:gd name="connsiteY16" fmla="*/ 262404 h 352425"/>
                  <a:gd name="connsiteX17" fmla="*/ 411947 w 438150"/>
                  <a:gd name="connsiteY17" fmla="*/ 253794 h 352425"/>
                  <a:gd name="connsiteX18" fmla="*/ 411966 w 438150"/>
                  <a:gd name="connsiteY18" fmla="*/ 253822 h 352425"/>
                  <a:gd name="connsiteX19" fmla="*/ 423491 w 438150"/>
                  <a:gd name="connsiteY19" fmla="*/ 242373 h 352425"/>
                  <a:gd name="connsiteX20" fmla="*/ 435216 w 438150"/>
                  <a:gd name="connsiteY20" fmla="*/ 207321 h 352425"/>
                  <a:gd name="connsiteX21" fmla="*/ 418224 w 438150"/>
                  <a:gd name="connsiteY21" fmla="*/ 166287 h 352425"/>
                  <a:gd name="connsiteX22" fmla="*/ 383000 w 438150"/>
                  <a:gd name="connsiteY22" fmla="*/ 149581 h 352425"/>
                  <a:gd name="connsiteX23" fmla="*/ 380076 w 438150"/>
                  <a:gd name="connsiteY23" fmla="*/ 156782 h 352425"/>
                  <a:gd name="connsiteX24" fmla="*/ 363941 w 438150"/>
                  <a:gd name="connsiteY24" fmla="*/ 176822 h 352425"/>
                  <a:gd name="connsiteX25" fmla="*/ 352187 w 438150"/>
                  <a:gd name="connsiteY25" fmla="*/ 161868 h 352425"/>
                  <a:gd name="connsiteX26" fmla="*/ 362960 w 438150"/>
                  <a:gd name="connsiteY26" fmla="*/ 148514 h 352425"/>
                  <a:gd name="connsiteX27" fmla="*/ 366712 w 438150"/>
                  <a:gd name="connsiteY27" fmla="*/ 134464 h 352425"/>
                  <a:gd name="connsiteX28" fmla="*/ 366712 w 438150"/>
                  <a:gd name="connsiteY28" fmla="*/ 134407 h 352425"/>
                  <a:gd name="connsiteX29" fmla="*/ 366722 w 438150"/>
                  <a:gd name="connsiteY29" fmla="*/ 134255 h 352425"/>
                  <a:gd name="connsiteX30" fmla="*/ 366722 w 438150"/>
                  <a:gd name="connsiteY30" fmla="*/ 134226 h 352425"/>
                  <a:gd name="connsiteX31" fmla="*/ 366732 w 438150"/>
                  <a:gd name="connsiteY31" fmla="*/ 134207 h 352425"/>
                  <a:gd name="connsiteX32" fmla="*/ 366732 w 438150"/>
                  <a:gd name="connsiteY32" fmla="*/ 134160 h 352425"/>
                  <a:gd name="connsiteX33" fmla="*/ 366732 w 438150"/>
                  <a:gd name="connsiteY33" fmla="*/ 134102 h 352425"/>
                  <a:gd name="connsiteX34" fmla="*/ 366741 w 438150"/>
                  <a:gd name="connsiteY34" fmla="*/ 134055 h 352425"/>
                  <a:gd name="connsiteX35" fmla="*/ 366760 w 438150"/>
                  <a:gd name="connsiteY35" fmla="*/ 133702 h 352425"/>
                  <a:gd name="connsiteX36" fmla="*/ 366760 w 438150"/>
                  <a:gd name="connsiteY36" fmla="*/ 133674 h 352425"/>
                  <a:gd name="connsiteX37" fmla="*/ 366760 w 438150"/>
                  <a:gd name="connsiteY37" fmla="*/ 133655 h 352425"/>
                  <a:gd name="connsiteX38" fmla="*/ 366760 w 438150"/>
                  <a:gd name="connsiteY38" fmla="*/ 133598 h 352425"/>
                  <a:gd name="connsiteX39" fmla="*/ 366760 w 438150"/>
                  <a:gd name="connsiteY39" fmla="*/ 133550 h 352425"/>
                  <a:gd name="connsiteX40" fmla="*/ 366770 w 438150"/>
                  <a:gd name="connsiteY40" fmla="*/ 133502 h 352425"/>
                  <a:gd name="connsiteX41" fmla="*/ 366770 w 438150"/>
                  <a:gd name="connsiteY41" fmla="*/ 133398 h 352425"/>
                  <a:gd name="connsiteX42" fmla="*/ 366770 w 438150"/>
                  <a:gd name="connsiteY42" fmla="*/ 133388 h 352425"/>
                  <a:gd name="connsiteX43" fmla="*/ 366770 w 438150"/>
                  <a:gd name="connsiteY43" fmla="*/ 133340 h 352425"/>
                  <a:gd name="connsiteX44" fmla="*/ 366779 w 438150"/>
                  <a:gd name="connsiteY44" fmla="*/ 133293 h 352425"/>
                  <a:gd name="connsiteX45" fmla="*/ 366779 w 438150"/>
                  <a:gd name="connsiteY45" fmla="*/ 133236 h 352425"/>
                  <a:gd name="connsiteX46" fmla="*/ 366779 w 438150"/>
                  <a:gd name="connsiteY46" fmla="*/ 133188 h 352425"/>
                  <a:gd name="connsiteX47" fmla="*/ 366779 w 438150"/>
                  <a:gd name="connsiteY47" fmla="*/ 133131 h 352425"/>
                  <a:gd name="connsiteX48" fmla="*/ 366779 w 438150"/>
                  <a:gd name="connsiteY48" fmla="*/ 133102 h 352425"/>
                  <a:gd name="connsiteX49" fmla="*/ 366789 w 438150"/>
                  <a:gd name="connsiteY49" fmla="*/ 133083 h 352425"/>
                  <a:gd name="connsiteX50" fmla="*/ 366789 w 438150"/>
                  <a:gd name="connsiteY50" fmla="*/ 133026 h 352425"/>
                  <a:gd name="connsiteX51" fmla="*/ 366789 w 438150"/>
                  <a:gd name="connsiteY51" fmla="*/ 132969 h 352425"/>
                  <a:gd name="connsiteX52" fmla="*/ 366789 w 438150"/>
                  <a:gd name="connsiteY52" fmla="*/ 132874 h 352425"/>
                  <a:gd name="connsiteX53" fmla="*/ 366789 w 438150"/>
                  <a:gd name="connsiteY53" fmla="*/ 132826 h 352425"/>
                  <a:gd name="connsiteX54" fmla="*/ 366789 w 438150"/>
                  <a:gd name="connsiteY54" fmla="*/ 132817 h 352425"/>
                  <a:gd name="connsiteX55" fmla="*/ 366789 w 438150"/>
                  <a:gd name="connsiteY55" fmla="*/ 132759 h 352425"/>
                  <a:gd name="connsiteX56" fmla="*/ 366798 w 438150"/>
                  <a:gd name="connsiteY56" fmla="*/ 132712 h 352425"/>
                  <a:gd name="connsiteX57" fmla="*/ 366798 w 438150"/>
                  <a:gd name="connsiteY57" fmla="*/ 132664 h 352425"/>
                  <a:gd name="connsiteX58" fmla="*/ 366798 w 438150"/>
                  <a:gd name="connsiteY58" fmla="*/ 132607 h 352425"/>
                  <a:gd name="connsiteX59" fmla="*/ 366798 w 438150"/>
                  <a:gd name="connsiteY59" fmla="*/ 132550 h 352425"/>
                  <a:gd name="connsiteX60" fmla="*/ 366798 w 438150"/>
                  <a:gd name="connsiteY60" fmla="*/ 132540 h 352425"/>
                  <a:gd name="connsiteX61" fmla="*/ 366798 w 438150"/>
                  <a:gd name="connsiteY61" fmla="*/ 132502 h 352425"/>
                  <a:gd name="connsiteX62" fmla="*/ 366798 w 438150"/>
                  <a:gd name="connsiteY62" fmla="*/ 132445 h 352425"/>
                  <a:gd name="connsiteX63" fmla="*/ 366798 w 438150"/>
                  <a:gd name="connsiteY63" fmla="*/ 132388 h 352425"/>
                  <a:gd name="connsiteX64" fmla="*/ 366798 w 438150"/>
                  <a:gd name="connsiteY64" fmla="*/ 132340 h 352425"/>
                  <a:gd name="connsiteX65" fmla="*/ 366798 w 438150"/>
                  <a:gd name="connsiteY65" fmla="*/ 132331 h 352425"/>
                  <a:gd name="connsiteX66" fmla="*/ 366798 w 438150"/>
                  <a:gd name="connsiteY66" fmla="*/ 132302 h 352425"/>
                  <a:gd name="connsiteX67" fmla="*/ 366798 w 438150"/>
                  <a:gd name="connsiteY67" fmla="*/ 132274 h 352425"/>
                  <a:gd name="connsiteX68" fmla="*/ 366798 w 438150"/>
                  <a:gd name="connsiteY68" fmla="*/ 132226 h 352425"/>
                  <a:gd name="connsiteX69" fmla="*/ 366798 w 438150"/>
                  <a:gd name="connsiteY69" fmla="*/ 132169 h 352425"/>
                  <a:gd name="connsiteX70" fmla="*/ 366798 w 438150"/>
                  <a:gd name="connsiteY70" fmla="*/ 132121 h 352425"/>
                  <a:gd name="connsiteX71" fmla="*/ 366798 w 438150"/>
                  <a:gd name="connsiteY71" fmla="*/ 132064 h 352425"/>
                  <a:gd name="connsiteX72" fmla="*/ 366798 w 438150"/>
                  <a:gd name="connsiteY72" fmla="*/ 132026 h 352425"/>
                  <a:gd name="connsiteX73" fmla="*/ 366798 w 438150"/>
                  <a:gd name="connsiteY73" fmla="*/ 132007 h 352425"/>
                  <a:gd name="connsiteX74" fmla="*/ 366798 w 438150"/>
                  <a:gd name="connsiteY74" fmla="*/ 131959 h 352425"/>
                  <a:gd name="connsiteX75" fmla="*/ 366798 w 438150"/>
                  <a:gd name="connsiteY75" fmla="*/ 131912 h 352425"/>
                  <a:gd name="connsiteX76" fmla="*/ 366798 w 438150"/>
                  <a:gd name="connsiteY76" fmla="*/ 131855 h 352425"/>
                  <a:gd name="connsiteX77" fmla="*/ 366798 w 438150"/>
                  <a:gd name="connsiteY77" fmla="*/ 131807 h 352425"/>
                  <a:gd name="connsiteX78" fmla="*/ 366798 w 438150"/>
                  <a:gd name="connsiteY78" fmla="*/ 131750 h 352425"/>
                  <a:gd name="connsiteX79" fmla="*/ 355578 w 438150"/>
                  <a:gd name="connsiteY79" fmla="*/ 104661 h 352425"/>
                  <a:gd name="connsiteX80" fmla="*/ 328489 w 438150"/>
                  <a:gd name="connsiteY80" fmla="*/ 93440 h 352425"/>
                  <a:gd name="connsiteX81" fmla="*/ 328393 w 438150"/>
                  <a:gd name="connsiteY81" fmla="*/ 93440 h 352425"/>
                  <a:gd name="connsiteX82" fmla="*/ 328317 w 438150"/>
                  <a:gd name="connsiteY82" fmla="*/ 93440 h 352425"/>
                  <a:gd name="connsiteX83" fmla="*/ 328222 w 438150"/>
                  <a:gd name="connsiteY83" fmla="*/ 93440 h 352425"/>
                  <a:gd name="connsiteX84" fmla="*/ 328127 w 438150"/>
                  <a:gd name="connsiteY84" fmla="*/ 93440 h 352425"/>
                  <a:gd name="connsiteX85" fmla="*/ 328108 w 438150"/>
                  <a:gd name="connsiteY85" fmla="*/ 93440 h 352425"/>
                  <a:gd name="connsiteX86" fmla="*/ 328041 w 438150"/>
                  <a:gd name="connsiteY86" fmla="*/ 93440 h 352425"/>
                  <a:gd name="connsiteX87" fmla="*/ 327955 w 438150"/>
                  <a:gd name="connsiteY87" fmla="*/ 93440 h 352425"/>
                  <a:gd name="connsiteX88" fmla="*/ 327860 w 438150"/>
                  <a:gd name="connsiteY88" fmla="*/ 93440 h 352425"/>
                  <a:gd name="connsiteX89" fmla="*/ 327774 w 438150"/>
                  <a:gd name="connsiteY89" fmla="*/ 93440 h 352425"/>
                  <a:gd name="connsiteX90" fmla="*/ 306686 w 438150"/>
                  <a:gd name="connsiteY90" fmla="*/ 100193 h 352425"/>
                  <a:gd name="connsiteX91" fmla="*/ 292637 w 438150"/>
                  <a:gd name="connsiteY91" fmla="*/ 118148 h 352425"/>
                  <a:gd name="connsiteX92" fmla="*/ 274853 w 438150"/>
                  <a:gd name="connsiteY92" fmla="*/ 111452 h 352425"/>
                  <a:gd name="connsiteX93" fmla="*/ 295894 w 438150"/>
                  <a:gd name="connsiteY93" fmla="*/ 84572 h 352425"/>
                  <a:gd name="connsiteX94" fmla="*/ 306191 w 438150"/>
                  <a:gd name="connsiteY94" fmla="*/ 78915 h 352425"/>
                  <a:gd name="connsiteX95" fmla="*/ 284483 w 438150"/>
                  <a:gd name="connsiteY95" fmla="*/ 28899 h 352425"/>
                  <a:gd name="connsiteX96" fmla="*/ 231943 w 438150"/>
                  <a:gd name="connsiteY96" fmla="*/ 7144 h 352425"/>
                  <a:gd name="connsiteX97" fmla="*/ 190852 w 438150"/>
                  <a:gd name="connsiteY97" fmla="*/ 19507 h 352425"/>
                  <a:gd name="connsiteX98" fmla="*/ 163411 w 438150"/>
                  <a:gd name="connsiteY98" fmla="*/ 52692 h 352425"/>
                  <a:gd name="connsiteX99" fmla="*/ 161811 w 438150"/>
                  <a:gd name="connsiteY99" fmla="*/ 56502 h 352425"/>
                  <a:gd name="connsiteX100" fmla="*/ 161925 w 438150"/>
                  <a:gd name="connsiteY100" fmla="*/ 56550 h 352425"/>
                  <a:gd name="connsiteX101" fmla="*/ 158725 w 438150"/>
                  <a:gd name="connsiteY101" fmla="*/ 68799 h 352425"/>
                  <a:gd name="connsiteX102" fmla="*/ 157658 w 438150"/>
                  <a:gd name="connsiteY102" fmla="*/ 81429 h 352425"/>
                  <a:gd name="connsiteX103" fmla="*/ 158439 w 438150"/>
                  <a:gd name="connsiteY103" fmla="*/ 92250 h 352425"/>
                  <a:gd name="connsiteX104" fmla="*/ 160792 w 438150"/>
                  <a:gd name="connsiteY104" fmla="*/ 102841 h 352425"/>
                  <a:gd name="connsiteX105" fmla="*/ 142570 w 438150"/>
                  <a:gd name="connsiteY105" fmla="*/ 108280 h 352425"/>
                  <a:gd name="connsiteX106" fmla="*/ 139608 w 438150"/>
                  <a:gd name="connsiteY106" fmla="*/ 94993 h 352425"/>
                  <a:gd name="connsiteX107" fmla="*/ 138608 w 438150"/>
                  <a:gd name="connsiteY107" fmla="*/ 81420 h 352425"/>
                  <a:gd name="connsiteX108" fmla="*/ 139979 w 438150"/>
                  <a:gd name="connsiteY108" fmla="*/ 65589 h 352425"/>
                  <a:gd name="connsiteX109" fmla="*/ 141446 w 438150"/>
                  <a:gd name="connsiteY109" fmla="*/ 58636 h 352425"/>
                  <a:gd name="connsiteX110" fmla="*/ 94078 w 438150"/>
                  <a:gd name="connsiteY110" fmla="*/ 80877 h 352425"/>
                  <a:gd name="connsiteX111" fmla="*/ 71523 w 438150"/>
                  <a:gd name="connsiteY111" fmla="*/ 134112 h 352425"/>
                  <a:gd name="connsiteX112" fmla="*/ 71523 w 438150"/>
                  <a:gd name="connsiteY112" fmla="*/ 135360 h 352425"/>
                  <a:gd name="connsiteX113" fmla="*/ 71523 w 438150"/>
                  <a:gd name="connsiteY113" fmla="*/ 135474 h 352425"/>
                  <a:gd name="connsiteX114" fmla="*/ 71523 w 438150"/>
                  <a:gd name="connsiteY114" fmla="*/ 135588 h 352425"/>
                  <a:gd name="connsiteX115" fmla="*/ 71523 w 438150"/>
                  <a:gd name="connsiteY115" fmla="*/ 135684 h 352425"/>
                  <a:gd name="connsiteX116" fmla="*/ 71523 w 438150"/>
                  <a:gd name="connsiteY116" fmla="*/ 135703 h 352425"/>
                  <a:gd name="connsiteX117" fmla="*/ 71523 w 438150"/>
                  <a:gd name="connsiteY117" fmla="*/ 135807 h 352425"/>
                  <a:gd name="connsiteX118" fmla="*/ 71533 w 438150"/>
                  <a:gd name="connsiteY118" fmla="*/ 135922 h 352425"/>
                  <a:gd name="connsiteX119" fmla="*/ 71533 w 438150"/>
                  <a:gd name="connsiteY119" fmla="*/ 136007 h 352425"/>
                  <a:gd name="connsiteX120" fmla="*/ 71533 w 438150"/>
                  <a:gd name="connsiteY120" fmla="*/ 136027 h 352425"/>
                  <a:gd name="connsiteX121" fmla="*/ 71533 w 438150"/>
                  <a:gd name="connsiteY121" fmla="*/ 136141 h 352425"/>
                  <a:gd name="connsiteX122" fmla="*/ 71533 w 438150"/>
                  <a:gd name="connsiteY122" fmla="*/ 136255 h 352425"/>
                  <a:gd name="connsiteX123" fmla="*/ 71533 w 438150"/>
                  <a:gd name="connsiteY123" fmla="*/ 136341 h 352425"/>
                  <a:gd name="connsiteX124" fmla="*/ 71533 w 438150"/>
                  <a:gd name="connsiteY124" fmla="*/ 136341 h 352425"/>
                  <a:gd name="connsiteX125" fmla="*/ 71533 w 438150"/>
                  <a:gd name="connsiteY125" fmla="*/ 136455 h 352425"/>
                  <a:gd name="connsiteX126" fmla="*/ 71533 w 438150"/>
                  <a:gd name="connsiteY126" fmla="*/ 136560 h 352425"/>
                  <a:gd name="connsiteX127" fmla="*/ 71533 w 438150"/>
                  <a:gd name="connsiteY127" fmla="*/ 136646 h 352425"/>
                  <a:gd name="connsiteX128" fmla="*/ 71533 w 438150"/>
                  <a:gd name="connsiteY128" fmla="*/ 136674 h 352425"/>
                  <a:gd name="connsiteX129" fmla="*/ 71542 w 438150"/>
                  <a:gd name="connsiteY129" fmla="*/ 136789 h 352425"/>
                  <a:gd name="connsiteX130" fmla="*/ 71542 w 438150"/>
                  <a:gd name="connsiteY130" fmla="*/ 136893 h 352425"/>
                  <a:gd name="connsiteX131" fmla="*/ 71542 w 438150"/>
                  <a:gd name="connsiteY131" fmla="*/ 136970 h 352425"/>
                  <a:gd name="connsiteX132" fmla="*/ 71542 w 438150"/>
                  <a:gd name="connsiteY132" fmla="*/ 137008 h 352425"/>
                  <a:gd name="connsiteX133" fmla="*/ 71542 w 438150"/>
                  <a:gd name="connsiteY133" fmla="*/ 137122 h 352425"/>
                  <a:gd name="connsiteX134" fmla="*/ 71552 w 438150"/>
                  <a:gd name="connsiteY134" fmla="*/ 137227 h 352425"/>
                  <a:gd name="connsiteX135" fmla="*/ 71552 w 438150"/>
                  <a:gd name="connsiteY135" fmla="*/ 137293 h 352425"/>
                  <a:gd name="connsiteX136" fmla="*/ 71552 w 438150"/>
                  <a:gd name="connsiteY136" fmla="*/ 137341 h 352425"/>
                  <a:gd name="connsiteX137" fmla="*/ 71552 w 438150"/>
                  <a:gd name="connsiteY137" fmla="*/ 137455 h 352425"/>
                  <a:gd name="connsiteX138" fmla="*/ 71552 w 438150"/>
                  <a:gd name="connsiteY138" fmla="*/ 137560 h 352425"/>
                  <a:gd name="connsiteX139" fmla="*/ 71561 w 438150"/>
                  <a:gd name="connsiteY139" fmla="*/ 137617 h 352425"/>
                  <a:gd name="connsiteX140" fmla="*/ 71561 w 438150"/>
                  <a:gd name="connsiteY140" fmla="*/ 137665 h 352425"/>
                  <a:gd name="connsiteX141" fmla="*/ 71561 w 438150"/>
                  <a:gd name="connsiteY141" fmla="*/ 137779 h 352425"/>
                  <a:gd name="connsiteX142" fmla="*/ 71571 w 438150"/>
                  <a:gd name="connsiteY142" fmla="*/ 137893 h 352425"/>
                  <a:gd name="connsiteX143" fmla="*/ 71571 w 438150"/>
                  <a:gd name="connsiteY143" fmla="*/ 137941 h 352425"/>
                  <a:gd name="connsiteX144" fmla="*/ 71571 w 438150"/>
                  <a:gd name="connsiteY144" fmla="*/ 137998 h 352425"/>
                  <a:gd name="connsiteX145" fmla="*/ 71571 w 438150"/>
                  <a:gd name="connsiteY145" fmla="*/ 138113 h 352425"/>
                  <a:gd name="connsiteX146" fmla="*/ 71580 w 438150"/>
                  <a:gd name="connsiteY146" fmla="*/ 138217 h 352425"/>
                  <a:gd name="connsiteX147" fmla="*/ 71580 w 438150"/>
                  <a:gd name="connsiteY147" fmla="*/ 138265 h 352425"/>
                  <a:gd name="connsiteX148" fmla="*/ 71580 w 438150"/>
                  <a:gd name="connsiteY148" fmla="*/ 138332 h 352425"/>
                  <a:gd name="connsiteX149" fmla="*/ 71580 w 438150"/>
                  <a:gd name="connsiteY149" fmla="*/ 138436 h 352425"/>
                  <a:gd name="connsiteX150" fmla="*/ 71590 w 438150"/>
                  <a:gd name="connsiteY150" fmla="*/ 138551 h 352425"/>
                  <a:gd name="connsiteX151" fmla="*/ 71590 w 438150"/>
                  <a:gd name="connsiteY151" fmla="*/ 138589 h 352425"/>
                  <a:gd name="connsiteX152" fmla="*/ 71590 w 438150"/>
                  <a:gd name="connsiteY152" fmla="*/ 138655 h 352425"/>
                  <a:gd name="connsiteX153" fmla="*/ 71599 w 438150"/>
                  <a:gd name="connsiteY153" fmla="*/ 138770 h 352425"/>
                  <a:gd name="connsiteX154" fmla="*/ 71599 w 438150"/>
                  <a:gd name="connsiteY154" fmla="*/ 138875 h 352425"/>
                  <a:gd name="connsiteX155" fmla="*/ 71609 w 438150"/>
                  <a:gd name="connsiteY155" fmla="*/ 138913 h 352425"/>
                  <a:gd name="connsiteX156" fmla="*/ 71609 w 438150"/>
                  <a:gd name="connsiteY156" fmla="*/ 138989 h 352425"/>
                  <a:gd name="connsiteX157" fmla="*/ 71609 w 438150"/>
                  <a:gd name="connsiteY157" fmla="*/ 139094 h 352425"/>
                  <a:gd name="connsiteX158" fmla="*/ 71618 w 438150"/>
                  <a:gd name="connsiteY158" fmla="*/ 139208 h 352425"/>
                  <a:gd name="connsiteX159" fmla="*/ 71618 w 438150"/>
                  <a:gd name="connsiteY159" fmla="*/ 139236 h 352425"/>
                  <a:gd name="connsiteX160" fmla="*/ 71618 w 438150"/>
                  <a:gd name="connsiteY160" fmla="*/ 139313 h 352425"/>
                  <a:gd name="connsiteX161" fmla="*/ 71628 w 438150"/>
                  <a:gd name="connsiteY161" fmla="*/ 139427 h 352425"/>
                  <a:gd name="connsiteX162" fmla="*/ 71628 w 438150"/>
                  <a:gd name="connsiteY162" fmla="*/ 139532 h 352425"/>
                  <a:gd name="connsiteX163" fmla="*/ 71638 w 438150"/>
                  <a:gd name="connsiteY163" fmla="*/ 139560 h 352425"/>
                  <a:gd name="connsiteX164" fmla="*/ 71638 w 438150"/>
                  <a:gd name="connsiteY164" fmla="*/ 139646 h 352425"/>
                  <a:gd name="connsiteX165" fmla="*/ 71647 w 438150"/>
                  <a:gd name="connsiteY165" fmla="*/ 139751 h 352425"/>
                  <a:gd name="connsiteX166" fmla="*/ 71647 w 438150"/>
                  <a:gd name="connsiteY166" fmla="*/ 139856 h 352425"/>
                  <a:gd name="connsiteX167" fmla="*/ 71657 w 438150"/>
                  <a:gd name="connsiteY167" fmla="*/ 139884 h 352425"/>
                  <a:gd name="connsiteX168" fmla="*/ 71657 w 438150"/>
                  <a:gd name="connsiteY168" fmla="*/ 139970 h 352425"/>
                  <a:gd name="connsiteX169" fmla="*/ 71676 w 438150"/>
                  <a:gd name="connsiteY169" fmla="*/ 140170 h 352425"/>
                  <a:gd name="connsiteX170" fmla="*/ 71676 w 438150"/>
                  <a:gd name="connsiteY170" fmla="*/ 140198 h 352425"/>
                  <a:gd name="connsiteX171" fmla="*/ 71676 w 438150"/>
                  <a:gd name="connsiteY171" fmla="*/ 140284 h 352425"/>
                  <a:gd name="connsiteX172" fmla="*/ 71695 w 438150"/>
                  <a:gd name="connsiteY172" fmla="*/ 140494 h 352425"/>
                  <a:gd name="connsiteX173" fmla="*/ 71695 w 438150"/>
                  <a:gd name="connsiteY173" fmla="*/ 140503 h 352425"/>
                  <a:gd name="connsiteX174" fmla="*/ 71704 w 438150"/>
                  <a:gd name="connsiteY174" fmla="*/ 140703 h 352425"/>
                  <a:gd name="connsiteX175" fmla="*/ 71714 w 438150"/>
                  <a:gd name="connsiteY175" fmla="*/ 140808 h 352425"/>
                  <a:gd name="connsiteX176" fmla="*/ 71714 w 438150"/>
                  <a:gd name="connsiteY176" fmla="*/ 140818 h 352425"/>
                  <a:gd name="connsiteX177" fmla="*/ 71733 w 438150"/>
                  <a:gd name="connsiteY177" fmla="*/ 141122 h 352425"/>
                  <a:gd name="connsiteX178" fmla="*/ 71742 w 438150"/>
                  <a:gd name="connsiteY178" fmla="*/ 141132 h 352425"/>
                  <a:gd name="connsiteX179" fmla="*/ 71742 w 438150"/>
                  <a:gd name="connsiteY179" fmla="*/ 141227 h 352425"/>
                  <a:gd name="connsiteX180" fmla="*/ 71752 w 438150"/>
                  <a:gd name="connsiteY180" fmla="*/ 141341 h 352425"/>
                  <a:gd name="connsiteX181" fmla="*/ 71761 w 438150"/>
                  <a:gd name="connsiteY181" fmla="*/ 141446 h 352425"/>
                  <a:gd name="connsiteX182" fmla="*/ 71761 w 438150"/>
                  <a:gd name="connsiteY182" fmla="*/ 141456 h 352425"/>
                  <a:gd name="connsiteX183" fmla="*/ 71771 w 438150"/>
                  <a:gd name="connsiteY183" fmla="*/ 141551 h 352425"/>
                  <a:gd name="connsiteX184" fmla="*/ 71780 w 438150"/>
                  <a:gd name="connsiteY184" fmla="*/ 141665 h 352425"/>
                  <a:gd name="connsiteX185" fmla="*/ 71780 w 438150"/>
                  <a:gd name="connsiteY185" fmla="*/ 141770 h 352425"/>
                  <a:gd name="connsiteX186" fmla="*/ 71790 w 438150"/>
                  <a:gd name="connsiteY186" fmla="*/ 141780 h 352425"/>
                  <a:gd name="connsiteX187" fmla="*/ 71838 w 438150"/>
                  <a:gd name="connsiteY187" fmla="*/ 142399 h 352425"/>
                  <a:gd name="connsiteX188" fmla="*/ 71847 w 438150"/>
                  <a:gd name="connsiteY188" fmla="*/ 142399 h 352425"/>
                  <a:gd name="connsiteX189" fmla="*/ 74133 w 438150"/>
                  <a:gd name="connsiteY189" fmla="*/ 155334 h 352425"/>
                  <a:gd name="connsiteX190" fmla="*/ 81772 w 438150"/>
                  <a:gd name="connsiteY190" fmla="*/ 173898 h 352425"/>
                  <a:gd name="connsiteX191" fmla="*/ 65313 w 438150"/>
                  <a:gd name="connsiteY191" fmla="*/ 183347 h 352425"/>
                  <a:gd name="connsiteX192" fmla="*/ 55893 w 438150"/>
                  <a:gd name="connsiteY192" fmla="*/ 160763 h 352425"/>
                  <a:gd name="connsiteX193" fmla="*/ 22679 w 438150"/>
                  <a:gd name="connsiteY193" fmla="*/ 175851 h 352425"/>
                  <a:gd name="connsiteX194" fmla="*/ 7144 w 438150"/>
                  <a:gd name="connsiteY194" fmla="*/ 198291 h 352425"/>
                  <a:gd name="connsiteX195" fmla="*/ 42948 w 438150"/>
                  <a:gd name="connsiteY195" fmla="*/ 198291 h 352425"/>
                  <a:gd name="connsiteX196" fmla="*/ 63103 w 438150"/>
                  <a:gd name="connsiteY196" fmla="*/ 206597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</a:cxnLst>
                <a:rect l="l" t="t" r="r" b="b"/>
                <a:pathLst>
                  <a:path w="438150" h="352425">
                    <a:moveTo>
                      <a:pt x="63103" y="206597"/>
                    </a:moveTo>
                    <a:lnTo>
                      <a:pt x="63141" y="206635"/>
                    </a:lnTo>
                    <a:cubicBezTo>
                      <a:pt x="68313" y="211826"/>
                      <a:pt x="71523" y="218961"/>
                      <a:pt x="71523" y="226781"/>
                    </a:cubicBezTo>
                    <a:lnTo>
                      <a:pt x="71523" y="341081"/>
                    </a:lnTo>
                    <a:cubicBezTo>
                      <a:pt x="71523" y="343681"/>
                      <a:pt x="72600" y="346062"/>
                      <a:pt x="74333" y="347796"/>
                    </a:cubicBezTo>
                    <a:cubicBezTo>
                      <a:pt x="76067" y="349520"/>
                      <a:pt x="78448" y="350596"/>
                      <a:pt x="81048" y="350596"/>
                    </a:cubicBezTo>
                    <a:cubicBezTo>
                      <a:pt x="83658" y="350596"/>
                      <a:pt x="86039" y="349529"/>
                      <a:pt x="87792" y="347815"/>
                    </a:cubicBezTo>
                    <a:cubicBezTo>
                      <a:pt x="89506" y="346100"/>
                      <a:pt x="90573" y="343710"/>
                      <a:pt x="90573" y="341090"/>
                    </a:cubicBezTo>
                    <a:lnTo>
                      <a:pt x="90573" y="226790"/>
                    </a:lnTo>
                    <a:cubicBezTo>
                      <a:pt x="90573" y="218923"/>
                      <a:pt x="93783" y="211769"/>
                      <a:pt x="98955" y="206607"/>
                    </a:cubicBezTo>
                    <a:lnTo>
                      <a:pt x="98993" y="206607"/>
                    </a:lnTo>
                    <a:cubicBezTo>
                      <a:pt x="104175" y="201435"/>
                      <a:pt x="111309" y="198215"/>
                      <a:pt x="119148" y="198215"/>
                    </a:cubicBezTo>
                    <a:lnTo>
                      <a:pt x="319173" y="198215"/>
                    </a:lnTo>
                    <a:lnTo>
                      <a:pt x="319173" y="209445"/>
                    </a:lnTo>
                    <a:cubicBezTo>
                      <a:pt x="319726" y="224676"/>
                      <a:pt x="326146" y="238411"/>
                      <a:pt x="336233" y="248460"/>
                    </a:cubicBezTo>
                    <a:cubicBezTo>
                      <a:pt x="346720" y="258899"/>
                      <a:pt x="361198" y="265338"/>
                      <a:pt x="377200" y="265338"/>
                    </a:cubicBezTo>
                    <a:cubicBezTo>
                      <a:pt x="383543" y="265338"/>
                      <a:pt x="389725" y="264338"/>
                      <a:pt x="395526" y="262404"/>
                    </a:cubicBezTo>
                    <a:cubicBezTo>
                      <a:pt x="401307" y="260490"/>
                      <a:pt x="406860" y="257585"/>
                      <a:pt x="411947" y="253794"/>
                    </a:cubicBezTo>
                    <a:lnTo>
                      <a:pt x="411966" y="253822"/>
                    </a:lnTo>
                    <a:cubicBezTo>
                      <a:pt x="416319" y="250555"/>
                      <a:pt x="420205" y="246707"/>
                      <a:pt x="423491" y="242373"/>
                    </a:cubicBezTo>
                    <a:cubicBezTo>
                      <a:pt x="430844" y="232667"/>
                      <a:pt x="435216" y="220532"/>
                      <a:pt x="435216" y="207321"/>
                    </a:cubicBezTo>
                    <a:cubicBezTo>
                      <a:pt x="435216" y="191291"/>
                      <a:pt x="428720" y="176784"/>
                      <a:pt x="418224" y="166287"/>
                    </a:cubicBezTo>
                    <a:cubicBezTo>
                      <a:pt x="409013" y="157067"/>
                      <a:pt x="396707" y="150943"/>
                      <a:pt x="383000" y="149581"/>
                    </a:cubicBezTo>
                    <a:cubicBezTo>
                      <a:pt x="382191" y="152048"/>
                      <a:pt x="381210" y="154448"/>
                      <a:pt x="380076" y="156782"/>
                    </a:cubicBezTo>
                    <a:cubicBezTo>
                      <a:pt x="376323" y="164516"/>
                      <a:pt x="370846" y="171393"/>
                      <a:pt x="363941" y="176822"/>
                    </a:cubicBezTo>
                    <a:lnTo>
                      <a:pt x="352187" y="161868"/>
                    </a:lnTo>
                    <a:cubicBezTo>
                      <a:pt x="356806" y="158220"/>
                      <a:pt x="360464" y="153638"/>
                      <a:pt x="362960" y="148514"/>
                    </a:cubicBezTo>
                    <a:cubicBezTo>
                      <a:pt x="365055" y="144199"/>
                      <a:pt x="366360" y="139398"/>
                      <a:pt x="366712" y="134464"/>
                    </a:cubicBezTo>
                    <a:lnTo>
                      <a:pt x="366712" y="134407"/>
                    </a:lnTo>
                    <a:lnTo>
                      <a:pt x="366722" y="134255"/>
                    </a:lnTo>
                    <a:lnTo>
                      <a:pt x="366722" y="134226"/>
                    </a:lnTo>
                    <a:lnTo>
                      <a:pt x="366732" y="134207"/>
                    </a:lnTo>
                    <a:lnTo>
                      <a:pt x="366732" y="134160"/>
                    </a:lnTo>
                    <a:lnTo>
                      <a:pt x="366732" y="134102"/>
                    </a:lnTo>
                    <a:lnTo>
                      <a:pt x="366741" y="134055"/>
                    </a:lnTo>
                    <a:lnTo>
                      <a:pt x="366760" y="133702"/>
                    </a:lnTo>
                    <a:lnTo>
                      <a:pt x="366760" y="133674"/>
                    </a:lnTo>
                    <a:lnTo>
                      <a:pt x="366760" y="133655"/>
                    </a:lnTo>
                    <a:lnTo>
                      <a:pt x="366760" y="133598"/>
                    </a:lnTo>
                    <a:lnTo>
                      <a:pt x="366760" y="133550"/>
                    </a:lnTo>
                    <a:lnTo>
                      <a:pt x="366770" y="133502"/>
                    </a:lnTo>
                    <a:lnTo>
                      <a:pt x="366770" y="133398"/>
                    </a:lnTo>
                    <a:lnTo>
                      <a:pt x="366770" y="133388"/>
                    </a:lnTo>
                    <a:lnTo>
                      <a:pt x="366770" y="133340"/>
                    </a:lnTo>
                    <a:lnTo>
                      <a:pt x="366779" y="133293"/>
                    </a:lnTo>
                    <a:lnTo>
                      <a:pt x="366779" y="133236"/>
                    </a:lnTo>
                    <a:lnTo>
                      <a:pt x="366779" y="133188"/>
                    </a:lnTo>
                    <a:lnTo>
                      <a:pt x="366779" y="133131"/>
                    </a:lnTo>
                    <a:lnTo>
                      <a:pt x="366779" y="133102"/>
                    </a:lnTo>
                    <a:lnTo>
                      <a:pt x="366789" y="133083"/>
                    </a:lnTo>
                    <a:lnTo>
                      <a:pt x="366789" y="133026"/>
                    </a:lnTo>
                    <a:lnTo>
                      <a:pt x="366789" y="132969"/>
                    </a:lnTo>
                    <a:lnTo>
                      <a:pt x="366789" y="132874"/>
                    </a:lnTo>
                    <a:lnTo>
                      <a:pt x="366789" y="132826"/>
                    </a:lnTo>
                    <a:lnTo>
                      <a:pt x="366789" y="132817"/>
                    </a:lnTo>
                    <a:lnTo>
                      <a:pt x="366789" y="132759"/>
                    </a:lnTo>
                    <a:lnTo>
                      <a:pt x="366798" y="132712"/>
                    </a:lnTo>
                    <a:lnTo>
                      <a:pt x="366798" y="132664"/>
                    </a:lnTo>
                    <a:lnTo>
                      <a:pt x="366798" y="132607"/>
                    </a:lnTo>
                    <a:lnTo>
                      <a:pt x="366798" y="132550"/>
                    </a:lnTo>
                    <a:lnTo>
                      <a:pt x="366798" y="132540"/>
                    </a:lnTo>
                    <a:lnTo>
                      <a:pt x="366798" y="132502"/>
                    </a:lnTo>
                    <a:lnTo>
                      <a:pt x="366798" y="132445"/>
                    </a:lnTo>
                    <a:lnTo>
                      <a:pt x="366798" y="132388"/>
                    </a:lnTo>
                    <a:lnTo>
                      <a:pt x="366798" y="132340"/>
                    </a:lnTo>
                    <a:lnTo>
                      <a:pt x="366798" y="132331"/>
                    </a:lnTo>
                    <a:lnTo>
                      <a:pt x="366798" y="132302"/>
                    </a:lnTo>
                    <a:lnTo>
                      <a:pt x="366798" y="132274"/>
                    </a:lnTo>
                    <a:lnTo>
                      <a:pt x="366798" y="132226"/>
                    </a:lnTo>
                    <a:lnTo>
                      <a:pt x="366798" y="132169"/>
                    </a:lnTo>
                    <a:lnTo>
                      <a:pt x="366798" y="132121"/>
                    </a:lnTo>
                    <a:lnTo>
                      <a:pt x="366798" y="132064"/>
                    </a:lnTo>
                    <a:lnTo>
                      <a:pt x="366798" y="132026"/>
                    </a:lnTo>
                    <a:lnTo>
                      <a:pt x="366798" y="132007"/>
                    </a:lnTo>
                    <a:lnTo>
                      <a:pt x="366798" y="131959"/>
                    </a:lnTo>
                    <a:lnTo>
                      <a:pt x="366798" y="131912"/>
                    </a:lnTo>
                    <a:lnTo>
                      <a:pt x="366798" y="131855"/>
                    </a:lnTo>
                    <a:lnTo>
                      <a:pt x="366798" y="131807"/>
                    </a:lnTo>
                    <a:lnTo>
                      <a:pt x="366798" y="131750"/>
                    </a:lnTo>
                    <a:cubicBezTo>
                      <a:pt x="366798" y="121177"/>
                      <a:pt x="362512" y="111585"/>
                      <a:pt x="355578" y="104661"/>
                    </a:cubicBezTo>
                    <a:cubicBezTo>
                      <a:pt x="348644" y="97726"/>
                      <a:pt x="339071" y="93440"/>
                      <a:pt x="328489" y="93440"/>
                    </a:cubicBezTo>
                    <a:lnTo>
                      <a:pt x="328393" y="93440"/>
                    </a:lnTo>
                    <a:lnTo>
                      <a:pt x="328317" y="93440"/>
                    </a:lnTo>
                    <a:lnTo>
                      <a:pt x="328222" y="93440"/>
                    </a:lnTo>
                    <a:lnTo>
                      <a:pt x="328127" y="93440"/>
                    </a:lnTo>
                    <a:lnTo>
                      <a:pt x="328108" y="93440"/>
                    </a:lnTo>
                    <a:lnTo>
                      <a:pt x="328041" y="93440"/>
                    </a:lnTo>
                    <a:lnTo>
                      <a:pt x="327955" y="93440"/>
                    </a:lnTo>
                    <a:lnTo>
                      <a:pt x="327860" y="93440"/>
                    </a:lnTo>
                    <a:lnTo>
                      <a:pt x="327774" y="93440"/>
                    </a:lnTo>
                    <a:cubicBezTo>
                      <a:pt x="320040" y="93583"/>
                      <a:pt x="312744" y="96022"/>
                      <a:pt x="306686" y="100193"/>
                    </a:cubicBezTo>
                    <a:cubicBezTo>
                      <a:pt x="300438" y="104508"/>
                      <a:pt x="295456" y="110709"/>
                      <a:pt x="292637" y="118148"/>
                    </a:cubicBezTo>
                    <a:lnTo>
                      <a:pt x="274853" y="111452"/>
                    </a:lnTo>
                    <a:cubicBezTo>
                      <a:pt x="279063" y="100308"/>
                      <a:pt x="286531" y="91040"/>
                      <a:pt x="295894" y="84572"/>
                    </a:cubicBezTo>
                    <a:cubicBezTo>
                      <a:pt x="299133" y="82353"/>
                      <a:pt x="302571" y="80448"/>
                      <a:pt x="306191" y="78915"/>
                    </a:cubicBezTo>
                    <a:cubicBezTo>
                      <a:pt x="305552" y="59398"/>
                      <a:pt x="297361" y="41796"/>
                      <a:pt x="284483" y="28899"/>
                    </a:cubicBezTo>
                    <a:cubicBezTo>
                      <a:pt x="271043" y="15459"/>
                      <a:pt x="252470" y="7144"/>
                      <a:pt x="231943" y="7144"/>
                    </a:cubicBezTo>
                    <a:cubicBezTo>
                      <a:pt x="216732" y="7144"/>
                      <a:pt x="202597" y="11697"/>
                      <a:pt x="190852" y="19507"/>
                    </a:cubicBezTo>
                    <a:cubicBezTo>
                      <a:pt x="178746" y="27556"/>
                      <a:pt x="169126" y="39091"/>
                      <a:pt x="163411" y="52692"/>
                    </a:cubicBezTo>
                    <a:lnTo>
                      <a:pt x="161811" y="56502"/>
                    </a:lnTo>
                    <a:lnTo>
                      <a:pt x="161925" y="56550"/>
                    </a:lnTo>
                    <a:cubicBezTo>
                      <a:pt x="160515" y="60531"/>
                      <a:pt x="159439" y="64637"/>
                      <a:pt x="158725" y="68799"/>
                    </a:cubicBezTo>
                    <a:cubicBezTo>
                      <a:pt x="158010" y="72923"/>
                      <a:pt x="157658" y="77143"/>
                      <a:pt x="157658" y="81429"/>
                    </a:cubicBezTo>
                    <a:cubicBezTo>
                      <a:pt x="157658" y="85096"/>
                      <a:pt x="157915" y="88716"/>
                      <a:pt x="158439" y="92250"/>
                    </a:cubicBezTo>
                    <a:cubicBezTo>
                      <a:pt x="158963" y="95841"/>
                      <a:pt x="159753" y="99384"/>
                      <a:pt x="160792" y="102841"/>
                    </a:cubicBezTo>
                    <a:lnTo>
                      <a:pt x="142570" y="108280"/>
                    </a:lnTo>
                    <a:cubicBezTo>
                      <a:pt x="141256" y="103918"/>
                      <a:pt x="140265" y="99479"/>
                      <a:pt x="139608" y="94993"/>
                    </a:cubicBezTo>
                    <a:cubicBezTo>
                      <a:pt x="138941" y="90459"/>
                      <a:pt x="138608" y="85925"/>
                      <a:pt x="138608" y="81420"/>
                    </a:cubicBezTo>
                    <a:cubicBezTo>
                      <a:pt x="138608" y="76143"/>
                      <a:pt x="139065" y="70847"/>
                      <a:pt x="139979" y="65589"/>
                    </a:cubicBezTo>
                    <a:cubicBezTo>
                      <a:pt x="140379" y="63256"/>
                      <a:pt x="140875" y="60931"/>
                      <a:pt x="141446" y="58636"/>
                    </a:cubicBezTo>
                    <a:cubicBezTo>
                      <a:pt x="123006" y="60322"/>
                      <a:pt x="106442" y="68504"/>
                      <a:pt x="94078" y="80877"/>
                    </a:cubicBezTo>
                    <a:cubicBezTo>
                      <a:pt x="80401" y="94545"/>
                      <a:pt x="71857" y="113319"/>
                      <a:pt x="71523" y="134112"/>
                    </a:cubicBezTo>
                    <a:lnTo>
                      <a:pt x="71523" y="135360"/>
                    </a:lnTo>
                    <a:lnTo>
                      <a:pt x="71523" y="135474"/>
                    </a:lnTo>
                    <a:lnTo>
                      <a:pt x="71523" y="135588"/>
                    </a:lnTo>
                    <a:lnTo>
                      <a:pt x="71523" y="135684"/>
                    </a:lnTo>
                    <a:lnTo>
                      <a:pt x="71523" y="135703"/>
                    </a:lnTo>
                    <a:lnTo>
                      <a:pt x="71523" y="135807"/>
                    </a:lnTo>
                    <a:lnTo>
                      <a:pt x="71533" y="135922"/>
                    </a:lnTo>
                    <a:lnTo>
                      <a:pt x="71533" y="136007"/>
                    </a:lnTo>
                    <a:lnTo>
                      <a:pt x="71533" y="136027"/>
                    </a:lnTo>
                    <a:lnTo>
                      <a:pt x="71533" y="136141"/>
                    </a:lnTo>
                    <a:lnTo>
                      <a:pt x="71533" y="136255"/>
                    </a:lnTo>
                    <a:lnTo>
                      <a:pt x="71533" y="136341"/>
                    </a:lnTo>
                    <a:lnTo>
                      <a:pt x="71533" y="136341"/>
                    </a:lnTo>
                    <a:lnTo>
                      <a:pt x="71533" y="136455"/>
                    </a:lnTo>
                    <a:lnTo>
                      <a:pt x="71533" y="136560"/>
                    </a:lnTo>
                    <a:lnTo>
                      <a:pt x="71533" y="136646"/>
                    </a:lnTo>
                    <a:lnTo>
                      <a:pt x="71533" y="136674"/>
                    </a:lnTo>
                    <a:lnTo>
                      <a:pt x="71542" y="136789"/>
                    </a:lnTo>
                    <a:lnTo>
                      <a:pt x="71542" y="136893"/>
                    </a:lnTo>
                    <a:lnTo>
                      <a:pt x="71542" y="136970"/>
                    </a:lnTo>
                    <a:lnTo>
                      <a:pt x="71542" y="137008"/>
                    </a:lnTo>
                    <a:lnTo>
                      <a:pt x="71542" y="137122"/>
                    </a:lnTo>
                    <a:lnTo>
                      <a:pt x="71552" y="137227"/>
                    </a:lnTo>
                    <a:lnTo>
                      <a:pt x="71552" y="137293"/>
                    </a:lnTo>
                    <a:lnTo>
                      <a:pt x="71552" y="137341"/>
                    </a:lnTo>
                    <a:lnTo>
                      <a:pt x="71552" y="137455"/>
                    </a:lnTo>
                    <a:lnTo>
                      <a:pt x="71552" y="137560"/>
                    </a:lnTo>
                    <a:lnTo>
                      <a:pt x="71561" y="137617"/>
                    </a:lnTo>
                    <a:lnTo>
                      <a:pt x="71561" y="137665"/>
                    </a:lnTo>
                    <a:lnTo>
                      <a:pt x="71561" y="137779"/>
                    </a:lnTo>
                    <a:lnTo>
                      <a:pt x="71571" y="137893"/>
                    </a:lnTo>
                    <a:lnTo>
                      <a:pt x="71571" y="137941"/>
                    </a:lnTo>
                    <a:lnTo>
                      <a:pt x="71571" y="137998"/>
                    </a:lnTo>
                    <a:lnTo>
                      <a:pt x="71571" y="138113"/>
                    </a:lnTo>
                    <a:lnTo>
                      <a:pt x="71580" y="138217"/>
                    </a:lnTo>
                    <a:lnTo>
                      <a:pt x="71580" y="138265"/>
                    </a:lnTo>
                    <a:lnTo>
                      <a:pt x="71580" y="138332"/>
                    </a:lnTo>
                    <a:lnTo>
                      <a:pt x="71580" y="138436"/>
                    </a:lnTo>
                    <a:lnTo>
                      <a:pt x="71590" y="138551"/>
                    </a:lnTo>
                    <a:lnTo>
                      <a:pt x="71590" y="138589"/>
                    </a:lnTo>
                    <a:lnTo>
                      <a:pt x="71590" y="138655"/>
                    </a:lnTo>
                    <a:lnTo>
                      <a:pt x="71599" y="138770"/>
                    </a:lnTo>
                    <a:lnTo>
                      <a:pt x="71599" y="138875"/>
                    </a:lnTo>
                    <a:lnTo>
                      <a:pt x="71609" y="138913"/>
                    </a:lnTo>
                    <a:lnTo>
                      <a:pt x="71609" y="138989"/>
                    </a:lnTo>
                    <a:lnTo>
                      <a:pt x="71609" y="139094"/>
                    </a:lnTo>
                    <a:lnTo>
                      <a:pt x="71618" y="139208"/>
                    </a:lnTo>
                    <a:lnTo>
                      <a:pt x="71618" y="139236"/>
                    </a:lnTo>
                    <a:lnTo>
                      <a:pt x="71618" y="139313"/>
                    </a:lnTo>
                    <a:lnTo>
                      <a:pt x="71628" y="139427"/>
                    </a:lnTo>
                    <a:lnTo>
                      <a:pt x="71628" y="139532"/>
                    </a:lnTo>
                    <a:lnTo>
                      <a:pt x="71638" y="139560"/>
                    </a:lnTo>
                    <a:lnTo>
                      <a:pt x="71638" y="139646"/>
                    </a:lnTo>
                    <a:lnTo>
                      <a:pt x="71647" y="139751"/>
                    </a:lnTo>
                    <a:lnTo>
                      <a:pt x="71647" y="139856"/>
                    </a:lnTo>
                    <a:lnTo>
                      <a:pt x="71657" y="139884"/>
                    </a:lnTo>
                    <a:lnTo>
                      <a:pt x="71657" y="139970"/>
                    </a:lnTo>
                    <a:lnTo>
                      <a:pt x="71676" y="140170"/>
                    </a:lnTo>
                    <a:lnTo>
                      <a:pt x="71676" y="140198"/>
                    </a:lnTo>
                    <a:lnTo>
                      <a:pt x="71676" y="140284"/>
                    </a:lnTo>
                    <a:lnTo>
                      <a:pt x="71695" y="140494"/>
                    </a:lnTo>
                    <a:lnTo>
                      <a:pt x="71695" y="140503"/>
                    </a:lnTo>
                    <a:lnTo>
                      <a:pt x="71704" y="140703"/>
                    </a:lnTo>
                    <a:lnTo>
                      <a:pt x="71714" y="140808"/>
                    </a:lnTo>
                    <a:lnTo>
                      <a:pt x="71714" y="140818"/>
                    </a:lnTo>
                    <a:lnTo>
                      <a:pt x="71733" y="141122"/>
                    </a:lnTo>
                    <a:lnTo>
                      <a:pt x="71742" y="141132"/>
                    </a:lnTo>
                    <a:lnTo>
                      <a:pt x="71742" y="141227"/>
                    </a:lnTo>
                    <a:lnTo>
                      <a:pt x="71752" y="141341"/>
                    </a:lnTo>
                    <a:lnTo>
                      <a:pt x="71761" y="141446"/>
                    </a:lnTo>
                    <a:lnTo>
                      <a:pt x="71761" y="141456"/>
                    </a:lnTo>
                    <a:lnTo>
                      <a:pt x="71771" y="141551"/>
                    </a:lnTo>
                    <a:lnTo>
                      <a:pt x="71780" y="141665"/>
                    </a:lnTo>
                    <a:lnTo>
                      <a:pt x="71780" y="141770"/>
                    </a:lnTo>
                    <a:lnTo>
                      <a:pt x="71790" y="141780"/>
                    </a:lnTo>
                    <a:lnTo>
                      <a:pt x="71838" y="142399"/>
                    </a:lnTo>
                    <a:lnTo>
                      <a:pt x="71847" y="142399"/>
                    </a:lnTo>
                    <a:cubicBezTo>
                      <a:pt x="72238" y="146790"/>
                      <a:pt x="73009" y="151124"/>
                      <a:pt x="74133" y="155334"/>
                    </a:cubicBezTo>
                    <a:cubicBezTo>
                      <a:pt x="75876" y="161868"/>
                      <a:pt x="78438" y="168116"/>
                      <a:pt x="81772" y="173898"/>
                    </a:cubicBezTo>
                    <a:lnTo>
                      <a:pt x="65313" y="183347"/>
                    </a:lnTo>
                    <a:cubicBezTo>
                      <a:pt x="61179" y="176165"/>
                      <a:pt x="58017" y="168564"/>
                      <a:pt x="55893" y="160763"/>
                    </a:cubicBezTo>
                    <a:cubicBezTo>
                      <a:pt x="43644" y="162525"/>
                      <a:pt x="31842" y="168059"/>
                      <a:pt x="22679" y="175851"/>
                    </a:cubicBezTo>
                    <a:cubicBezTo>
                      <a:pt x="15250" y="182175"/>
                      <a:pt x="9649" y="189948"/>
                      <a:pt x="7144" y="198291"/>
                    </a:cubicBezTo>
                    <a:lnTo>
                      <a:pt x="42948" y="198291"/>
                    </a:lnTo>
                    <a:cubicBezTo>
                      <a:pt x="50778" y="198215"/>
                      <a:pt x="57912" y="201425"/>
                      <a:pt x="63103" y="20659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0" name="자유형: 도형 49">
                <a:extLst>
                  <a:ext uri="{FF2B5EF4-FFF2-40B4-BE49-F238E27FC236}">
                    <a16:creationId xmlns:a16="http://schemas.microsoft.com/office/drawing/2014/main" id="{AB05CBAA-8B15-4FF7-8BB8-050DC5955A1A}"/>
                  </a:ext>
                </a:extLst>
              </p:cNvPr>
              <p:cNvSpPr/>
              <p:nvPr/>
            </p:nvSpPr>
            <p:spPr>
              <a:xfrm>
                <a:off x="4126706" y="2969456"/>
                <a:ext cx="266700" cy="762000"/>
              </a:xfrm>
              <a:custGeom>
                <a:avLst/>
                <a:gdLst>
                  <a:gd name="connsiteX0" fmla="*/ 223266 w 266700"/>
                  <a:gd name="connsiteY0" fmla="*/ 248412 h 762000"/>
                  <a:gd name="connsiteX1" fmla="*/ 204149 w 266700"/>
                  <a:gd name="connsiteY1" fmla="*/ 198434 h 762000"/>
                  <a:gd name="connsiteX2" fmla="*/ 188652 w 266700"/>
                  <a:gd name="connsiteY2" fmla="*/ 7144 h 762000"/>
                  <a:gd name="connsiteX3" fmla="*/ 135693 w 266700"/>
                  <a:gd name="connsiteY3" fmla="*/ 7144 h 762000"/>
                  <a:gd name="connsiteX4" fmla="*/ 82782 w 266700"/>
                  <a:gd name="connsiteY4" fmla="*/ 7144 h 762000"/>
                  <a:gd name="connsiteX5" fmla="*/ 66665 w 266700"/>
                  <a:gd name="connsiteY5" fmla="*/ 199082 h 762000"/>
                  <a:gd name="connsiteX6" fmla="*/ 47968 w 266700"/>
                  <a:gd name="connsiteY6" fmla="*/ 247964 h 762000"/>
                  <a:gd name="connsiteX7" fmla="*/ 18574 w 266700"/>
                  <a:gd name="connsiteY7" fmla="*/ 287179 h 762000"/>
                  <a:gd name="connsiteX8" fmla="*/ 7144 w 266700"/>
                  <a:gd name="connsiteY8" fmla="*/ 321478 h 762000"/>
                  <a:gd name="connsiteX9" fmla="*/ 7144 w 266700"/>
                  <a:gd name="connsiteY9" fmla="*/ 721500 h 762000"/>
                  <a:gd name="connsiteX10" fmla="*/ 45272 w 266700"/>
                  <a:gd name="connsiteY10" fmla="*/ 759619 h 762000"/>
                  <a:gd name="connsiteX11" fmla="*/ 226181 w 266700"/>
                  <a:gd name="connsiteY11" fmla="*/ 759619 h 762000"/>
                  <a:gd name="connsiteX12" fmla="*/ 264309 w 266700"/>
                  <a:gd name="connsiteY12" fmla="*/ 721500 h 762000"/>
                  <a:gd name="connsiteX13" fmla="*/ 264319 w 266700"/>
                  <a:gd name="connsiteY13" fmla="*/ 321688 h 762000"/>
                  <a:gd name="connsiteX14" fmla="*/ 252660 w 266700"/>
                  <a:gd name="connsiteY14" fmla="*/ 287093 h 762000"/>
                  <a:gd name="connsiteX15" fmla="*/ 223266 w 266700"/>
                  <a:gd name="connsiteY15" fmla="*/ 248412 h 762000"/>
                  <a:gd name="connsiteX16" fmla="*/ 96612 w 266700"/>
                  <a:gd name="connsiteY16" fmla="*/ 64218 h 762000"/>
                  <a:gd name="connsiteX17" fmla="*/ 174793 w 266700"/>
                  <a:gd name="connsiteY17" fmla="*/ 64218 h 762000"/>
                  <a:gd name="connsiteX18" fmla="*/ 177975 w 266700"/>
                  <a:gd name="connsiteY18" fmla="*/ 106166 h 762000"/>
                  <a:gd name="connsiteX19" fmla="*/ 135655 w 266700"/>
                  <a:gd name="connsiteY19" fmla="*/ 127130 h 762000"/>
                  <a:gd name="connsiteX20" fmla="*/ 93335 w 266700"/>
                  <a:gd name="connsiteY20" fmla="*/ 106166 h 762000"/>
                  <a:gd name="connsiteX21" fmla="*/ 96612 w 266700"/>
                  <a:gd name="connsiteY21" fmla="*/ 64218 h 762000"/>
                  <a:gd name="connsiteX22" fmla="*/ 244840 w 266700"/>
                  <a:gd name="connsiteY22" fmla="*/ 562642 h 762000"/>
                  <a:gd name="connsiteX23" fmla="*/ 167021 w 266700"/>
                  <a:gd name="connsiteY23" fmla="*/ 646824 h 762000"/>
                  <a:gd name="connsiteX24" fmla="*/ 104013 w 266700"/>
                  <a:gd name="connsiteY24" fmla="*/ 646824 h 762000"/>
                  <a:gd name="connsiteX25" fmla="*/ 26194 w 266700"/>
                  <a:gd name="connsiteY25" fmla="*/ 562642 h 762000"/>
                  <a:gd name="connsiteX26" fmla="*/ 26194 w 266700"/>
                  <a:gd name="connsiteY26" fmla="*/ 451771 h 762000"/>
                  <a:gd name="connsiteX27" fmla="*/ 104013 w 266700"/>
                  <a:gd name="connsiteY27" fmla="*/ 367589 h 762000"/>
                  <a:gd name="connsiteX28" fmla="*/ 167021 w 266700"/>
                  <a:gd name="connsiteY28" fmla="*/ 367570 h 762000"/>
                  <a:gd name="connsiteX29" fmla="*/ 244840 w 266700"/>
                  <a:gd name="connsiteY29" fmla="*/ 451771 h 762000"/>
                  <a:gd name="connsiteX30" fmla="*/ 244840 w 266700"/>
                  <a:gd name="connsiteY30" fmla="*/ 562642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66700" h="762000">
                    <a:moveTo>
                      <a:pt x="223266" y="248412"/>
                    </a:moveTo>
                    <a:cubicBezTo>
                      <a:pt x="211750" y="233267"/>
                      <a:pt x="205683" y="217389"/>
                      <a:pt x="204149" y="198434"/>
                    </a:cubicBezTo>
                    <a:cubicBezTo>
                      <a:pt x="198996" y="134674"/>
                      <a:pt x="193834" y="70904"/>
                      <a:pt x="188652" y="7144"/>
                    </a:cubicBezTo>
                    <a:cubicBezTo>
                      <a:pt x="170993" y="7144"/>
                      <a:pt x="153343" y="7144"/>
                      <a:pt x="135693" y="7144"/>
                    </a:cubicBezTo>
                    <a:cubicBezTo>
                      <a:pt x="118062" y="7144"/>
                      <a:pt x="100422" y="7144"/>
                      <a:pt x="82782" y="7144"/>
                    </a:cubicBezTo>
                    <a:cubicBezTo>
                      <a:pt x="77600" y="71171"/>
                      <a:pt x="72247" y="135122"/>
                      <a:pt x="66665" y="199082"/>
                    </a:cubicBezTo>
                    <a:cubicBezTo>
                      <a:pt x="65056" y="217599"/>
                      <a:pt x="59122" y="233096"/>
                      <a:pt x="47968" y="247964"/>
                    </a:cubicBezTo>
                    <a:lnTo>
                      <a:pt x="18574" y="287179"/>
                    </a:lnTo>
                    <a:cubicBezTo>
                      <a:pt x="10839" y="297504"/>
                      <a:pt x="7144" y="308581"/>
                      <a:pt x="7144" y="321478"/>
                    </a:cubicBezTo>
                    <a:lnTo>
                      <a:pt x="7144" y="721500"/>
                    </a:lnTo>
                    <a:cubicBezTo>
                      <a:pt x="7144" y="742502"/>
                      <a:pt x="24279" y="759619"/>
                      <a:pt x="45272" y="759619"/>
                    </a:cubicBezTo>
                    <a:lnTo>
                      <a:pt x="226181" y="759619"/>
                    </a:lnTo>
                    <a:cubicBezTo>
                      <a:pt x="247174" y="759619"/>
                      <a:pt x="264309" y="742483"/>
                      <a:pt x="264309" y="721500"/>
                    </a:cubicBezTo>
                    <a:lnTo>
                      <a:pt x="264319" y="321688"/>
                    </a:lnTo>
                    <a:cubicBezTo>
                      <a:pt x="264319" y="308658"/>
                      <a:pt x="260547" y="297466"/>
                      <a:pt x="252660" y="287093"/>
                    </a:cubicBezTo>
                    <a:lnTo>
                      <a:pt x="223266" y="248412"/>
                    </a:lnTo>
                    <a:close/>
                    <a:moveTo>
                      <a:pt x="96612" y="64218"/>
                    </a:moveTo>
                    <a:cubicBezTo>
                      <a:pt x="122663" y="64218"/>
                      <a:pt x="148733" y="64218"/>
                      <a:pt x="174793" y="64218"/>
                    </a:cubicBezTo>
                    <a:cubicBezTo>
                      <a:pt x="175851" y="78210"/>
                      <a:pt x="176917" y="92192"/>
                      <a:pt x="177975" y="106166"/>
                    </a:cubicBezTo>
                    <a:cubicBezTo>
                      <a:pt x="168307" y="116462"/>
                      <a:pt x="149762" y="127130"/>
                      <a:pt x="135655" y="127130"/>
                    </a:cubicBezTo>
                    <a:cubicBezTo>
                      <a:pt x="121549" y="127130"/>
                      <a:pt x="103051" y="116519"/>
                      <a:pt x="93335" y="106166"/>
                    </a:cubicBezTo>
                    <a:cubicBezTo>
                      <a:pt x="94431" y="92183"/>
                      <a:pt x="95517" y="78200"/>
                      <a:pt x="96612" y="64218"/>
                    </a:cubicBezTo>
                    <a:close/>
                    <a:moveTo>
                      <a:pt x="244840" y="562642"/>
                    </a:moveTo>
                    <a:cubicBezTo>
                      <a:pt x="244840" y="608943"/>
                      <a:pt x="209817" y="646824"/>
                      <a:pt x="167021" y="646824"/>
                    </a:cubicBezTo>
                    <a:cubicBezTo>
                      <a:pt x="146018" y="646824"/>
                      <a:pt x="125025" y="646824"/>
                      <a:pt x="104013" y="646824"/>
                    </a:cubicBezTo>
                    <a:cubicBezTo>
                      <a:pt x="61208" y="646824"/>
                      <a:pt x="26194" y="608943"/>
                      <a:pt x="26194" y="562642"/>
                    </a:cubicBezTo>
                    <a:lnTo>
                      <a:pt x="26194" y="451771"/>
                    </a:lnTo>
                    <a:cubicBezTo>
                      <a:pt x="26194" y="405470"/>
                      <a:pt x="61217" y="367589"/>
                      <a:pt x="104013" y="367589"/>
                    </a:cubicBezTo>
                    <a:cubicBezTo>
                      <a:pt x="125025" y="367589"/>
                      <a:pt x="146018" y="367570"/>
                      <a:pt x="167021" y="367570"/>
                    </a:cubicBezTo>
                    <a:cubicBezTo>
                      <a:pt x="209826" y="367570"/>
                      <a:pt x="244840" y="405470"/>
                      <a:pt x="244840" y="451771"/>
                    </a:cubicBezTo>
                    <a:lnTo>
                      <a:pt x="244840" y="56264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1" name="자유형: 도형 50">
                <a:extLst>
                  <a:ext uri="{FF2B5EF4-FFF2-40B4-BE49-F238E27FC236}">
                    <a16:creationId xmlns:a16="http://schemas.microsoft.com/office/drawing/2014/main" id="{58B1AE04-8A12-49FB-815E-E91EF4AAF63B}"/>
                  </a:ext>
                </a:extLst>
              </p:cNvPr>
              <p:cNvSpPr/>
              <p:nvPr/>
            </p:nvSpPr>
            <p:spPr>
              <a:xfrm>
                <a:off x="4183861" y="2883655"/>
                <a:ext cx="152400" cy="76200"/>
              </a:xfrm>
              <a:custGeom>
                <a:avLst/>
                <a:gdLst>
                  <a:gd name="connsiteX0" fmla="*/ 16721 w 152400"/>
                  <a:gd name="connsiteY0" fmla="*/ 73828 h 76200"/>
                  <a:gd name="connsiteX1" fmla="*/ 140603 w 152400"/>
                  <a:gd name="connsiteY1" fmla="*/ 73828 h 76200"/>
                  <a:gd name="connsiteX2" fmla="*/ 149442 w 152400"/>
                  <a:gd name="connsiteY2" fmla="*/ 67913 h 76200"/>
                  <a:gd name="connsiteX3" fmla="*/ 147328 w 152400"/>
                  <a:gd name="connsiteY3" fmla="*/ 57493 h 76200"/>
                  <a:gd name="connsiteX4" fmla="*/ 125392 w 152400"/>
                  <a:gd name="connsiteY4" fmla="*/ 45244 h 76200"/>
                  <a:gd name="connsiteX5" fmla="*/ 144442 w 152400"/>
                  <a:gd name="connsiteY5" fmla="*/ 26203 h 76200"/>
                  <a:gd name="connsiteX6" fmla="*/ 144442 w 152400"/>
                  <a:gd name="connsiteY6" fmla="*/ 26194 h 76200"/>
                  <a:gd name="connsiteX7" fmla="*/ 125392 w 152400"/>
                  <a:gd name="connsiteY7" fmla="*/ 7144 h 76200"/>
                  <a:gd name="connsiteX8" fmla="*/ 31637 w 152400"/>
                  <a:gd name="connsiteY8" fmla="*/ 7144 h 76200"/>
                  <a:gd name="connsiteX9" fmla="*/ 12587 w 152400"/>
                  <a:gd name="connsiteY9" fmla="*/ 26194 h 76200"/>
                  <a:gd name="connsiteX10" fmla="*/ 12587 w 152400"/>
                  <a:gd name="connsiteY10" fmla="*/ 26203 h 76200"/>
                  <a:gd name="connsiteX11" fmla="*/ 31637 w 152400"/>
                  <a:gd name="connsiteY11" fmla="*/ 45244 h 76200"/>
                  <a:gd name="connsiteX12" fmla="*/ 9996 w 152400"/>
                  <a:gd name="connsiteY12" fmla="*/ 57493 h 76200"/>
                  <a:gd name="connsiteX13" fmla="*/ 7891 w 152400"/>
                  <a:gd name="connsiteY13" fmla="*/ 67913 h 76200"/>
                  <a:gd name="connsiteX14" fmla="*/ 16721 w 152400"/>
                  <a:gd name="connsiteY14" fmla="*/ 7382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2400" h="76200">
                    <a:moveTo>
                      <a:pt x="16721" y="73828"/>
                    </a:moveTo>
                    <a:cubicBezTo>
                      <a:pt x="55335" y="73828"/>
                      <a:pt x="101989" y="73828"/>
                      <a:pt x="140603" y="73828"/>
                    </a:cubicBezTo>
                    <a:cubicBezTo>
                      <a:pt x="144556" y="73828"/>
                      <a:pt x="147937" y="71571"/>
                      <a:pt x="149442" y="67913"/>
                    </a:cubicBezTo>
                    <a:cubicBezTo>
                      <a:pt x="150938" y="64256"/>
                      <a:pt x="150128" y="60274"/>
                      <a:pt x="147328" y="57493"/>
                    </a:cubicBezTo>
                    <a:cubicBezTo>
                      <a:pt x="143823" y="54016"/>
                      <a:pt x="124201" y="45244"/>
                      <a:pt x="125392" y="45244"/>
                    </a:cubicBezTo>
                    <a:cubicBezTo>
                      <a:pt x="135879" y="45244"/>
                      <a:pt x="144442" y="36681"/>
                      <a:pt x="144442" y="26203"/>
                    </a:cubicBezTo>
                    <a:lnTo>
                      <a:pt x="144442" y="26194"/>
                    </a:lnTo>
                    <a:cubicBezTo>
                      <a:pt x="144442" y="15716"/>
                      <a:pt x="135860" y="7144"/>
                      <a:pt x="125392" y="7144"/>
                    </a:cubicBezTo>
                    <a:lnTo>
                      <a:pt x="31637" y="7144"/>
                    </a:lnTo>
                    <a:cubicBezTo>
                      <a:pt x="21169" y="7144"/>
                      <a:pt x="12587" y="15726"/>
                      <a:pt x="12587" y="26194"/>
                    </a:cubicBezTo>
                    <a:lnTo>
                      <a:pt x="12587" y="26203"/>
                    </a:lnTo>
                    <a:cubicBezTo>
                      <a:pt x="12587" y="36681"/>
                      <a:pt x="21160" y="45244"/>
                      <a:pt x="31637" y="45244"/>
                    </a:cubicBezTo>
                    <a:cubicBezTo>
                      <a:pt x="33342" y="45244"/>
                      <a:pt x="13425" y="54083"/>
                      <a:pt x="9996" y="57493"/>
                    </a:cubicBezTo>
                    <a:cubicBezTo>
                      <a:pt x="7186" y="60274"/>
                      <a:pt x="6386" y="64256"/>
                      <a:pt x="7891" y="67913"/>
                    </a:cubicBezTo>
                    <a:cubicBezTo>
                      <a:pt x="9387" y="71561"/>
                      <a:pt x="12768" y="73828"/>
                      <a:pt x="16721" y="7382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2" name="자유형: 도형 51">
                <a:extLst>
                  <a:ext uri="{FF2B5EF4-FFF2-40B4-BE49-F238E27FC236}">
                    <a16:creationId xmlns:a16="http://schemas.microsoft.com/office/drawing/2014/main" id="{939F262A-9326-4F7E-96F0-6BBB3EDF3E80}"/>
                  </a:ext>
                </a:extLst>
              </p:cNvPr>
              <p:cNvSpPr/>
              <p:nvPr/>
            </p:nvSpPr>
            <p:spPr>
              <a:xfrm>
                <a:off x="4174331" y="3474281"/>
                <a:ext cx="171450" cy="28575"/>
              </a:xfrm>
              <a:custGeom>
                <a:avLst/>
                <a:gdLst>
                  <a:gd name="connsiteX0" fmla="*/ 7144 w 171450"/>
                  <a:gd name="connsiteY0" fmla="*/ 7144 h 28575"/>
                  <a:gd name="connsiteX1" fmla="*/ 169069 w 171450"/>
                  <a:gd name="connsiteY1" fmla="*/ 7144 h 28575"/>
                  <a:gd name="connsiteX2" fmla="*/ 169069 w 171450"/>
                  <a:gd name="connsiteY2" fmla="*/ 26194 h 28575"/>
                  <a:gd name="connsiteX3" fmla="*/ 7144 w 171450"/>
                  <a:gd name="connsiteY3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50" h="28575">
                    <a:moveTo>
                      <a:pt x="7144" y="7144"/>
                    </a:moveTo>
                    <a:lnTo>
                      <a:pt x="169069" y="7144"/>
                    </a:lnTo>
                    <a:lnTo>
                      <a:pt x="169069" y="26194"/>
                    </a:lnTo>
                    <a:lnTo>
                      <a:pt x="7144" y="261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3" name="자유형: 도형 52">
                <a:extLst>
                  <a:ext uri="{FF2B5EF4-FFF2-40B4-BE49-F238E27FC236}">
                    <a16:creationId xmlns:a16="http://schemas.microsoft.com/office/drawing/2014/main" id="{57903437-1FEE-4DFE-8A69-79E88115A583}"/>
                  </a:ext>
                </a:extLst>
              </p:cNvPr>
              <p:cNvSpPr/>
              <p:nvPr/>
            </p:nvSpPr>
            <p:spPr>
              <a:xfrm>
                <a:off x="4212431" y="3512381"/>
                <a:ext cx="95250" cy="28575"/>
              </a:xfrm>
              <a:custGeom>
                <a:avLst/>
                <a:gdLst>
                  <a:gd name="connsiteX0" fmla="*/ 7144 w 95250"/>
                  <a:gd name="connsiteY0" fmla="*/ 7144 h 28575"/>
                  <a:gd name="connsiteX1" fmla="*/ 92869 w 95250"/>
                  <a:gd name="connsiteY1" fmla="*/ 7144 h 28575"/>
                  <a:gd name="connsiteX2" fmla="*/ 92869 w 95250"/>
                  <a:gd name="connsiteY2" fmla="*/ 26194 h 28575"/>
                  <a:gd name="connsiteX3" fmla="*/ 7144 w 95250"/>
                  <a:gd name="connsiteY3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28575">
                    <a:moveTo>
                      <a:pt x="7144" y="7144"/>
                    </a:moveTo>
                    <a:lnTo>
                      <a:pt x="92869" y="7144"/>
                    </a:lnTo>
                    <a:lnTo>
                      <a:pt x="92869" y="26194"/>
                    </a:lnTo>
                    <a:lnTo>
                      <a:pt x="7144" y="261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4" name="자유형: 도형 53">
                <a:extLst>
                  <a:ext uri="{FF2B5EF4-FFF2-40B4-BE49-F238E27FC236}">
                    <a16:creationId xmlns:a16="http://schemas.microsoft.com/office/drawing/2014/main" id="{8C933303-A961-4B2F-9FC4-5EE31DF9A1C4}"/>
                  </a:ext>
                </a:extLst>
              </p:cNvPr>
              <p:cNvSpPr/>
              <p:nvPr/>
            </p:nvSpPr>
            <p:spPr>
              <a:xfrm>
                <a:off x="4231157" y="3369497"/>
                <a:ext cx="57150" cy="57150"/>
              </a:xfrm>
              <a:custGeom>
                <a:avLst/>
                <a:gdLst>
                  <a:gd name="connsiteX0" fmla="*/ 31071 w 57150"/>
                  <a:gd name="connsiteY0" fmla="*/ 54997 h 57150"/>
                  <a:gd name="connsiteX1" fmla="*/ 54997 w 57150"/>
                  <a:gd name="connsiteY1" fmla="*/ 31071 h 57150"/>
                  <a:gd name="connsiteX2" fmla="*/ 31071 w 57150"/>
                  <a:gd name="connsiteY2" fmla="*/ 7144 h 57150"/>
                  <a:gd name="connsiteX3" fmla="*/ 7144 w 57150"/>
                  <a:gd name="connsiteY3" fmla="*/ 31071 h 57150"/>
                  <a:gd name="connsiteX4" fmla="*/ 31071 w 57150"/>
                  <a:gd name="connsiteY4" fmla="*/ 54997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31071" y="54997"/>
                    </a:moveTo>
                    <a:cubicBezTo>
                      <a:pt x="44253" y="54997"/>
                      <a:pt x="54997" y="44244"/>
                      <a:pt x="54997" y="31071"/>
                    </a:cubicBezTo>
                    <a:cubicBezTo>
                      <a:pt x="54997" y="17897"/>
                      <a:pt x="44253" y="7144"/>
                      <a:pt x="31071" y="7144"/>
                    </a:cubicBezTo>
                    <a:cubicBezTo>
                      <a:pt x="17897" y="7144"/>
                      <a:pt x="7144" y="17897"/>
                      <a:pt x="7144" y="31071"/>
                    </a:cubicBezTo>
                    <a:cubicBezTo>
                      <a:pt x="7144" y="44244"/>
                      <a:pt x="17897" y="54997"/>
                      <a:pt x="31071" y="5499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0BA65318-1E21-46E8-869B-30FDE1186CCB}"/>
                </a:ext>
              </a:extLst>
            </p:cNvPr>
            <p:cNvGrpSpPr/>
            <p:nvPr/>
          </p:nvGrpSpPr>
          <p:grpSpPr>
            <a:xfrm>
              <a:off x="5412924" y="5676793"/>
              <a:ext cx="379613" cy="379613"/>
              <a:chOff x="5259646" y="5071803"/>
              <a:chExt cx="866100" cy="866100"/>
            </a:xfrm>
          </p:grpSpPr>
          <p:sp>
            <p:nvSpPr>
              <p:cNvPr id="56" name="타원 55">
                <a:extLst>
                  <a:ext uri="{FF2B5EF4-FFF2-40B4-BE49-F238E27FC236}">
                    <a16:creationId xmlns:a16="http://schemas.microsoft.com/office/drawing/2014/main" id="{9C6EE8CA-02E7-4545-92CF-45A7D3C87EED}"/>
                  </a:ext>
                </a:extLst>
              </p:cNvPr>
              <p:cNvSpPr/>
              <p:nvPr/>
            </p:nvSpPr>
            <p:spPr>
              <a:xfrm>
                <a:off x="5259646" y="5071803"/>
                <a:ext cx="866100" cy="866100"/>
              </a:xfrm>
              <a:prstGeom prst="ellipse">
                <a:avLst/>
              </a:prstGeom>
              <a:solidFill>
                <a:srgbClr val="4BB89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pic>
            <p:nvPicPr>
              <p:cNvPr id="57" name="그래픽 56" descr="닫기">
                <a:extLst>
                  <a:ext uri="{FF2B5EF4-FFF2-40B4-BE49-F238E27FC236}">
                    <a16:creationId xmlns:a16="http://schemas.microsoft.com/office/drawing/2014/main" id="{F2E69126-8B68-4860-83BB-1CB9BEA255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63600" y="5178009"/>
                <a:ext cx="648158" cy="648158"/>
              </a:xfrm>
              <a:prstGeom prst="rect">
                <a:avLst/>
              </a:prstGeom>
            </p:spPr>
          </p:pic>
        </p:grp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F9D0D36E-94BB-41A1-B6EA-1F8C8779CC94}"/>
                </a:ext>
              </a:extLst>
            </p:cNvPr>
            <p:cNvSpPr/>
            <p:nvPr/>
          </p:nvSpPr>
          <p:spPr>
            <a:xfrm>
              <a:off x="639620" y="4849439"/>
              <a:ext cx="3853983" cy="175040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4" name="사각형: 둥근 모서리 33">
              <a:extLst>
                <a:ext uri="{FF2B5EF4-FFF2-40B4-BE49-F238E27FC236}">
                  <a16:creationId xmlns:a16="http://schemas.microsoft.com/office/drawing/2014/main" id="{E3E4E9CF-52F1-4927-8E4F-28CEA0109311}"/>
                </a:ext>
              </a:extLst>
            </p:cNvPr>
            <p:cNvSpPr/>
            <p:nvPr/>
          </p:nvSpPr>
          <p:spPr>
            <a:xfrm>
              <a:off x="903474" y="4591140"/>
              <a:ext cx="3350508" cy="44132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78000">
                  <a:srgbClr val="57BF6C"/>
                </a:gs>
                <a:gs pos="100000">
                  <a:schemeClr val="accent3"/>
                </a:gs>
                <a:gs pos="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7AE3DC4-7662-4045-B78C-92AB11118EA1}"/>
                </a:ext>
              </a:extLst>
            </p:cNvPr>
            <p:cNvSpPr txBox="1"/>
            <p:nvPr/>
          </p:nvSpPr>
          <p:spPr>
            <a:xfrm>
              <a:off x="1020003" y="4627135"/>
              <a:ext cx="3145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defRPr>
              </a:lvl1pPr>
            </a:lstStyle>
            <a:p>
              <a:r>
                <a:rPr lang="ko-KR" altLang="en-US" sz="1800" dirty="0">
                  <a:solidFill>
                    <a:schemeClr val="bg1"/>
                  </a:solidFill>
                </a:rPr>
                <a:t>주변의 배려가 필요합니다</a:t>
              </a: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02260978-3EA4-4F3B-9D50-7E7C7C88D465}"/>
                </a:ext>
              </a:extLst>
            </p:cNvPr>
            <p:cNvSpPr/>
            <p:nvPr/>
          </p:nvSpPr>
          <p:spPr>
            <a:xfrm>
              <a:off x="1473990" y="5431653"/>
              <a:ext cx="2755166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4000" indent="-144000"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한여름에도 무리하게 모자나 장갑 등을 벗게 하는 행동은 삼가하기</a:t>
              </a:r>
              <a:endParaRPr lang="en-US" altLang="ko-KR" sz="1300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87D4F12B-DA57-4146-8288-F655987B54C5}"/>
                </a:ext>
              </a:extLst>
            </p:cNvPr>
            <p:cNvSpPr/>
            <p:nvPr/>
          </p:nvSpPr>
          <p:spPr>
            <a:xfrm>
              <a:off x="1473990" y="5998416"/>
              <a:ext cx="292085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4000" indent="-144000"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습도나 온도에 영향을 많이 받아 냉방이</a:t>
              </a:r>
              <a:r>
                <a:rPr lang="en-US" altLang="ko-KR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잘 되는 곳에서 일할 수 있도록 배려하기</a:t>
              </a: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C709E480-B6D6-4912-BE12-755B28B90AFA}"/>
                </a:ext>
              </a:extLst>
            </p:cNvPr>
            <p:cNvSpPr/>
            <p:nvPr/>
          </p:nvSpPr>
          <p:spPr>
            <a:xfrm>
              <a:off x="921040" y="5113639"/>
              <a:ext cx="163194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ko-KR" altLang="en-US" sz="15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rgbClr val="348467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화상으로 인한 장애</a:t>
              </a:r>
            </a:p>
          </p:txBody>
        </p:sp>
        <p:cxnSp>
          <p:nvCxnSpPr>
            <p:cNvPr id="46" name="직선 연결선 45">
              <a:extLst>
                <a:ext uri="{FF2B5EF4-FFF2-40B4-BE49-F238E27FC236}">
                  <a16:creationId xmlns:a16="http://schemas.microsoft.com/office/drawing/2014/main" id="{05681F29-0DE1-4CDE-AC85-E07C2669DEA0}"/>
                </a:ext>
              </a:extLst>
            </p:cNvPr>
            <p:cNvCxnSpPr/>
            <p:nvPr/>
          </p:nvCxnSpPr>
          <p:spPr>
            <a:xfrm>
              <a:off x="815908" y="5957394"/>
              <a:ext cx="3528349" cy="0"/>
            </a:xfrm>
            <a:prstGeom prst="line">
              <a:avLst/>
            </a:prstGeom>
            <a:ln w="15875">
              <a:solidFill>
                <a:schemeClr val="bg1">
                  <a:lumMod val="50000"/>
                  <a:alpha val="43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그래픽 2">
              <a:extLst>
                <a:ext uri="{FF2B5EF4-FFF2-40B4-BE49-F238E27FC236}">
                  <a16:creationId xmlns:a16="http://schemas.microsoft.com/office/drawing/2014/main" id="{87EBFAEA-9C45-4744-A6BA-F25E1635BC44}"/>
                </a:ext>
              </a:extLst>
            </p:cNvPr>
            <p:cNvGrpSpPr/>
            <p:nvPr/>
          </p:nvGrpSpPr>
          <p:grpSpPr>
            <a:xfrm>
              <a:off x="959138" y="6031465"/>
              <a:ext cx="471755" cy="593064"/>
              <a:chOff x="4405312" y="3219450"/>
              <a:chExt cx="333375" cy="419100"/>
            </a:xfrm>
            <a:solidFill>
              <a:srgbClr val="4BB891"/>
            </a:solidFill>
          </p:grpSpPr>
          <p:sp>
            <p:nvSpPr>
              <p:cNvPr id="5" name="자유형: 도형 4">
                <a:extLst>
                  <a:ext uri="{FF2B5EF4-FFF2-40B4-BE49-F238E27FC236}">
                    <a16:creationId xmlns:a16="http://schemas.microsoft.com/office/drawing/2014/main" id="{A95A6FF6-90E1-4141-9E1E-D31615297C75}"/>
                  </a:ext>
                </a:extLst>
              </p:cNvPr>
              <p:cNvSpPr/>
              <p:nvPr/>
            </p:nvSpPr>
            <p:spPr>
              <a:xfrm>
                <a:off x="4450537" y="3264694"/>
                <a:ext cx="238125" cy="28575"/>
              </a:xfrm>
              <a:custGeom>
                <a:avLst/>
                <a:gdLst>
                  <a:gd name="connsiteX0" fmla="*/ 16669 w 238125"/>
                  <a:gd name="connsiteY0" fmla="*/ 26194 h 28575"/>
                  <a:gd name="connsiteX1" fmla="*/ 226219 w 238125"/>
                  <a:gd name="connsiteY1" fmla="*/ 26194 h 28575"/>
                  <a:gd name="connsiteX2" fmla="*/ 235744 w 238125"/>
                  <a:gd name="connsiteY2" fmla="*/ 16669 h 28575"/>
                  <a:gd name="connsiteX3" fmla="*/ 226219 w 238125"/>
                  <a:gd name="connsiteY3" fmla="*/ 7144 h 28575"/>
                  <a:gd name="connsiteX4" fmla="*/ 16669 w 238125"/>
                  <a:gd name="connsiteY4" fmla="*/ 7144 h 28575"/>
                  <a:gd name="connsiteX5" fmla="*/ 7144 w 238125"/>
                  <a:gd name="connsiteY5" fmla="*/ 16669 h 28575"/>
                  <a:gd name="connsiteX6" fmla="*/ 16669 w 238125"/>
                  <a:gd name="connsiteY6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125" h="28575">
                    <a:moveTo>
                      <a:pt x="16669" y="26194"/>
                    </a:moveTo>
                    <a:lnTo>
                      <a:pt x="226219" y="26194"/>
                    </a:lnTo>
                    <a:cubicBezTo>
                      <a:pt x="231477" y="26194"/>
                      <a:pt x="235744" y="21927"/>
                      <a:pt x="235744" y="16669"/>
                    </a:cubicBezTo>
                    <a:cubicBezTo>
                      <a:pt x="235744" y="11411"/>
                      <a:pt x="231477" y="7144"/>
                      <a:pt x="226219" y="7144"/>
                    </a:cubicBezTo>
                    <a:lnTo>
                      <a:pt x="16669" y="7144"/>
                    </a:lnTo>
                    <a:cubicBezTo>
                      <a:pt x="11411" y="7144"/>
                      <a:pt x="7144" y="11411"/>
                      <a:pt x="7144" y="16669"/>
                    </a:cubicBezTo>
                    <a:cubicBezTo>
                      <a:pt x="7144" y="21927"/>
                      <a:pt x="11411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" name="자유형: 도형 6">
                <a:extLst>
                  <a:ext uri="{FF2B5EF4-FFF2-40B4-BE49-F238E27FC236}">
                    <a16:creationId xmlns:a16="http://schemas.microsoft.com/office/drawing/2014/main" id="{98A61A5D-FC69-4401-8993-3761421367B4}"/>
                  </a:ext>
                </a:extLst>
              </p:cNvPr>
              <p:cNvSpPr/>
              <p:nvPr/>
            </p:nvSpPr>
            <p:spPr>
              <a:xfrm>
                <a:off x="4412475" y="3226594"/>
                <a:ext cx="314325" cy="161925"/>
              </a:xfrm>
              <a:custGeom>
                <a:avLst/>
                <a:gdLst>
                  <a:gd name="connsiteX0" fmla="*/ 295466 w 314325"/>
                  <a:gd name="connsiteY0" fmla="*/ 7144 h 161925"/>
                  <a:gd name="connsiteX1" fmla="*/ 23622 w 314325"/>
                  <a:gd name="connsiteY1" fmla="*/ 7144 h 161925"/>
                  <a:gd name="connsiteX2" fmla="*/ 7144 w 314325"/>
                  <a:gd name="connsiteY2" fmla="*/ 23622 h 161925"/>
                  <a:gd name="connsiteX3" fmla="*/ 7144 w 314325"/>
                  <a:gd name="connsiteY3" fmla="*/ 143066 h 161925"/>
                  <a:gd name="connsiteX4" fmla="*/ 23622 w 314325"/>
                  <a:gd name="connsiteY4" fmla="*/ 159544 h 161925"/>
                  <a:gd name="connsiteX5" fmla="*/ 295466 w 314325"/>
                  <a:gd name="connsiteY5" fmla="*/ 159544 h 161925"/>
                  <a:gd name="connsiteX6" fmla="*/ 311944 w 314325"/>
                  <a:gd name="connsiteY6" fmla="*/ 143066 h 161925"/>
                  <a:gd name="connsiteX7" fmla="*/ 311944 w 314325"/>
                  <a:gd name="connsiteY7" fmla="*/ 23622 h 161925"/>
                  <a:gd name="connsiteX8" fmla="*/ 295466 w 314325"/>
                  <a:gd name="connsiteY8" fmla="*/ 7144 h 161925"/>
                  <a:gd name="connsiteX9" fmla="*/ 54769 w 314325"/>
                  <a:gd name="connsiteY9" fmla="*/ 140494 h 161925"/>
                  <a:gd name="connsiteX10" fmla="*/ 35719 w 314325"/>
                  <a:gd name="connsiteY10" fmla="*/ 140494 h 161925"/>
                  <a:gd name="connsiteX11" fmla="*/ 26194 w 314325"/>
                  <a:gd name="connsiteY11" fmla="*/ 130969 h 161925"/>
                  <a:gd name="connsiteX12" fmla="*/ 35719 w 314325"/>
                  <a:gd name="connsiteY12" fmla="*/ 121444 h 161925"/>
                  <a:gd name="connsiteX13" fmla="*/ 54769 w 314325"/>
                  <a:gd name="connsiteY13" fmla="*/ 121444 h 161925"/>
                  <a:gd name="connsiteX14" fmla="*/ 64294 w 314325"/>
                  <a:gd name="connsiteY14" fmla="*/ 130969 h 161925"/>
                  <a:gd name="connsiteX15" fmla="*/ 54769 w 314325"/>
                  <a:gd name="connsiteY15" fmla="*/ 140494 h 161925"/>
                  <a:gd name="connsiteX16" fmla="*/ 111919 w 314325"/>
                  <a:gd name="connsiteY16" fmla="*/ 140494 h 161925"/>
                  <a:gd name="connsiteX17" fmla="*/ 92869 w 314325"/>
                  <a:gd name="connsiteY17" fmla="*/ 140494 h 161925"/>
                  <a:gd name="connsiteX18" fmla="*/ 83344 w 314325"/>
                  <a:gd name="connsiteY18" fmla="*/ 130969 h 161925"/>
                  <a:gd name="connsiteX19" fmla="*/ 92869 w 314325"/>
                  <a:gd name="connsiteY19" fmla="*/ 121444 h 161925"/>
                  <a:gd name="connsiteX20" fmla="*/ 111919 w 314325"/>
                  <a:gd name="connsiteY20" fmla="*/ 121444 h 161925"/>
                  <a:gd name="connsiteX21" fmla="*/ 121444 w 314325"/>
                  <a:gd name="connsiteY21" fmla="*/ 130969 h 161925"/>
                  <a:gd name="connsiteX22" fmla="*/ 111919 w 314325"/>
                  <a:gd name="connsiteY22" fmla="*/ 140494 h 161925"/>
                  <a:gd name="connsiteX23" fmla="*/ 169069 w 314325"/>
                  <a:gd name="connsiteY23" fmla="*/ 140494 h 161925"/>
                  <a:gd name="connsiteX24" fmla="*/ 150019 w 314325"/>
                  <a:gd name="connsiteY24" fmla="*/ 140494 h 161925"/>
                  <a:gd name="connsiteX25" fmla="*/ 140494 w 314325"/>
                  <a:gd name="connsiteY25" fmla="*/ 130969 h 161925"/>
                  <a:gd name="connsiteX26" fmla="*/ 150019 w 314325"/>
                  <a:gd name="connsiteY26" fmla="*/ 121444 h 161925"/>
                  <a:gd name="connsiteX27" fmla="*/ 169069 w 314325"/>
                  <a:gd name="connsiteY27" fmla="*/ 121444 h 161925"/>
                  <a:gd name="connsiteX28" fmla="*/ 178594 w 314325"/>
                  <a:gd name="connsiteY28" fmla="*/ 130969 h 161925"/>
                  <a:gd name="connsiteX29" fmla="*/ 169069 w 314325"/>
                  <a:gd name="connsiteY29" fmla="*/ 140494 h 161925"/>
                  <a:gd name="connsiteX30" fmla="*/ 226219 w 314325"/>
                  <a:gd name="connsiteY30" fmla="*/ 140494 h 161925"/>
                  <a:gd name="connsiteX31" fmla="*/ 207169 w 314325"/>
                  <a:gd name="connsiteY31" fmla="*/ 140494 h 161925"/>
                  <a:gd name="connsiteX32" fmla="*/ 197644 w 314325"/>
                  <a:gd name="connsiteY32" fmla="*/ 130969 h 161925"/>
                  <a:gd name="connsiteX33" fmla="*/ 207169 w 314325"/>
                  <a:gd name="connsiteY33" fmla="*/ 121444 h 161925"/>
                  <a:gd name="connsiteX34" fmla="*/ 226219 w 314325"/>
                  <a:gd name="connsiteY34" fmla="*/ 121444 h 161925"/>
                  <a:gd name="connsiteX35" fmla="*/ 235744 w 314325"/>
                  <a:gd name="connsiteY35" fmla="*/ 130969 h 161925"/>
                  <a:gd name="connsiteX36" fmla="*/ 226219 w 314325"/>
                  <a:gd name="connsiteY36" fmla="*/ 140494 h 161925"/>
                  <a:gd name="connsiteX37" fmla="*/ 283369 w 314325"/>
                  <a:gd name="connsiteY37" fmla="*/ 140494 h 161925"/>
                  <a:gd name="connsiteX38" fmla="*/ 264319 w 314325"/>
                  <a:gd name="connsiteY38" fmla="*/ 140494 h 161925"/>
                  <a:gd name="connsiteX39" fmla="*/ 254794 w 314325"/>
                  <a:gd name="connsiteY39" fmla="*/ 130969 h 161925"/>
                  <a:gd name="connsiteX40" fmla="*/ 264319 w 314325"/>
                  <a:gd name="connsiteY40" fmla="*/ 121444 h 161925"/>
                  <a:gd name="connsiteX41" fmla="*/ 283369 w 314325"/>
                  <a:gd name="connsiteY41" fmla="*/ 121444 h 161925"/>
                  <a:gd name="connsiteX42" fmla="*/ 292894 w 314325"/>
                  <a:gd name="connsiteY42" fmla="*/ 130969 h 161925"/>
                  <a:gd name="connsiteX43" fmla="*/ 283369 w 314325"/>
                  <a:gd name="connsiteY43" fmla="*/ 140494 h 161925"/>
                  <a:gd name="connsiteX44" fmla="*/ 292894 w 314325"/>
                  <a:gd name="connsiteY44" fmla="*/ 68390 h 161925"/>
                  <a:gd name="connsiteX45" fmla="*/ 277940 w 314325"/>
                  <a:gd name="connsiteY45" fmla="*/ 83344 h 161925"/>
                  <a:gd name="connsiteX46" fmla="*/ 41148 w 314325"/>
                  <a:gd name="connsiteY46" fmla="*/ 83344 h 161925"/>
                  <a:gd name="connsiteX47" fmla="*/ 26194 w 314325"/>
                  <a:gd name="connsiteY47" fmla="*/ 68390 h 161925"/>
                  <a:gd name="connsiteX48" fmla="*/ 26194 w 314325"/>
                  <a:gd name="connsiteY48" fmla="*/ 41148 h 161925"/>
                  <a:gd name="connsiteX49" fmla="*/ 41148 w 314325"/>
                  <a:gd name="connsiteY49" fmla="*/ 26194 h 161925"/>
                  <a:gd name="connsiteX50" fmla="*/ 277940 w 314325"/>
                  <a:gd name="connsiteY50" fmla="*/ 26194 h 161925"/>
                  <a:gd name="connsiteX51" fmla="*/ 292894 w 314325"/>
                  <a:gd name="connsiteY51" fmla="*/ 41148 h 161925"/>
                  <a:gd name="connsiteX52" fmla="*/ 292894 w 314325"/>
                  <a:gd name="connsiteY52" fmla="*/ 68390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314325" h="161925">
                    <a:moveTo>
                      <a:pt x="295466" y="7144"/>
                    </a:moveTo>
                    <a:lnTo>
                      <a:pt x="23622" y="7144"/>
                    </a:lnTo>
                    <a:cubicBezTo>
                      <a:pt x="14573" y="7144"/>
                      <a:pt x="7144" y="14573"/>
                      <a:pt x="7144" y="23622"/>
                    </a:cubicBezTo>
                    <a:lnTo>
                      <a:pt x="7144" y="143066"/>
                    </a:lnTo>
                    <a:cubicBezTo>
                      <a:pt x="7144" y="152114"/>
                      <a:pt x="14573" y="159544"/>
                      <a:pt x="23622" y="159544"/>
                    </a:cubicBezTo>
                    <a:lnTo>
                      <a:pt x="295466" y="159544"/>
                    </a:lnTo>
                    <a:cubicBezTo>
                      <a:pt x="304514" y="159544"/>
                      <a:pt x="311944" y="152114"/>
                      <a:pt x="311944" y="143066"/>
                    </a:cubicBezTo>
                    <a:lnTo>
                      <a:pt x="311944" y="23622"/>
                    </a:lnTo>
                    <a:cubicBezTo>
                      <a:pt x="311944" y="14573"/>
                      <a:pt x="304514" y="7144"/>
                      <a:pt x="295466" y="7144"/>
                    </a:cubicBezTo>
                    <a:close/>
                    <a:moveTo>
                      <a:pt x="54769" y="140494"/>
                    </a:moveTo>
                    <a:lnTo>
                      <a:pt x="35719" y="140494"/>
                    </a:lnTo>
                    <a:cubicBezTo>
                      <a:pt x="30480" y="140494"/>
                      <a:pt x="26194" y="136208"/>
                      <a:pt x="26194" y="130969"/>
                    </a:cubicBezTo>
                    <a:cubicBezTo>
                      <a:pt x="26194" y="125730"/>
                      <a:pt x="30480" y="121444"/>
                      <a:pt x="35719" y="121444"/>
                    </a:cubicBezTo>
                    <a:lnTo>
                      <a:pt x="54769" y="121444"/>
                    </a:lnTo>
                    <a:cubicBezTo>
                      <a:pt x="60008" y="121444"/>
                      <a:pt x="64294" y="125730"/>
                      <a:pt x="64294" y="130969"/>
                    </a:cubicBezTo>
                    <a:cubicBezTo>
                      <a:pt x="64294" y="136208"/>
                      <a:pt x="60008" y="140494"/>
                      <a:pt x="54769" y="140494"/>
                    </a:cubicBezTo>
                    <a:close/>
                    <a:moveTo>
                      <a:pt x="111919" y="140494"/>
                    </a:moveTo>
                    <a:lnTo>
                      <a:pt x="92869" y="140494"/>
                    </a:lnTo>
                    <a:cubicBezTo>
                      <a:pt x="87630" y="140494"/>
                      <a:pt x="83344" y="136208"/>
                      <a:pt x="83344" y="130969"/>
                    </a:cubicBezTo>
                    <a:cubicBezTo>
                      <a:pt x="83344" y="125730"/>
                      <a:pt x="87630" y="121444"/>
                      <a:pt x="92869" y="121444"/>
                    </a:cubicBezTo>
                    <a:lnTo>
                      <a:pt x="111919" y="121444"/>
                    </a:lnTo>
                    <a:cubicBezTo>
                      <a:pt x="117158" y="121444"/>
                      <a:pt x="121444" y="125730"/>
                      <a:pt x="121444" y="130969"/>
                    </a:cubicBezTo>
                    <a:cubicBezTo>
                      <a:pt x="121444" y="136208"/>
                      <a:pt x="117158" y="140494"/>
                      <a:pt x="111919" y="140494"/>
                    </a:cubicBezTo>
                    <a:close/>
                    <a:moveTo>
                      <a:pt x="169069" y="140494"/>
                    </a:moveTo>
                    <a:lnTo>
                      <a:pt x="150019" y="140494"/>
                    </a:lnTo>
                    <a:cubicBezTo>
                      <a:pt x="144780" y="140494"/>
                      <a:pt x="140494" y="136208"/>
                      <a:pt x="140494" y="130969"/>
                    </a:cubicBezTo>
                    <a:cubicBezTo>
                      <a:pt x="140494" y="125730"/>
                      <a:pt x="144780" y="121444"/>
                      <a:pt x="150019" y="121444"/>
                    </a:cubicBezTo>
                    <a:lnTo>
                      <a:pt x="169069" y="121444"/>
                    </a:lnTo>
                    <a:cubicBezTo>
                      <a:pt x="174308" y="121444"/>
                      <a:pt x="178594" y="125730"/>
                      <a:pt x="178594" y="130969"/>
                    </a:cubicBezTo>
                    <a:cubicBezTo>
                      <a:pt x="178594" y="136208"/>
                      <a:pt x="174308" y="140494"/>
                      <a:pt x="169069" y="140494"/>
                    </a:cubicBezTo>
                    <a:close/>
                    <a:moveTo>
                      <a:pt x="226219" y="140494"/>
                    </a:moveTo>
                    <a:lnTo>
                      <a:pt x="207169" y="140494"/>
                    </a:lnTo>
                    <a:cubicBezTo>
                      <a:pt x="201930" y="140494"/>
                      <a:pt x="197644" y="136208"/>
                      <a:pt x="197644" y="130969"/>
                    </a:cubicBezTo>
                    <a:cubicBezTo>
                      <a:pt x="197644" y="125730"/>
                      <a:pt x="201930" y="121444"/>
                      <a:pt x="207169" y="121444"/>
                    </a:cubicBezTo>
                    <a:lnTo>
                      <a:pt x="226219" y="121444"/>
                    </a:lnTo>
                    <a:cubicBezTo>
                      <a:pt x="231458" y="121444"/>
                      <a:pt x="235744" y="125730"/>
                      <a:pt x="235744" y="130969"/>
                    </a:cubicBezTo>
                    <a:cubicBezTo>
                      <a:pt x="235744" y="136208"/>
                      <a:pt x="231458" y="140494"/>
                      <a:pt x="226219" y="140494"/>
                    </a:cubicBezTo>
                    <a:close/>
                    <a:moveTo>
                      <a:pt x="283369" y="140494"/>
                    </a:moveTo>
                    <a:lnTo>
                      <a:pt x="264319" y="140494"/>
                    </a:lnTo>
                    <a:cubicBezTo>
                      <a:pt x="259080" y="140494"/>
                      <a:pt x="254794" y="136208"/>
                      <a:pt x="254794" y="130969"/>
                    </a:cubicBezTo>
                    <a:cubicBezTo>
                      <a:pt x="254794" y="125730"/>
                      <a:pt x="259080" y="121444"/>
                      <a:pt x="264319" y="121444"/>
                    </a:cubicBezTo>
                    <a:lnTo>
                      <a:pt x="283369" y="121444"/>
                    </a:lnTo>
                    <a:cubicBezTo>
                      <a:pt x="288608" y="121444"/>
                      <a:pt x="292894" y="125730"/>
                      <a:pt x="292894" y="130969"/>
                    </a:cubicBezTo>
                    <a:cubicBezTo>
                      <a:pt x="292894" y="136208"/>
                      <a:pt x="288608" y="140494"/>
                      <a:pt x="283369" y="140494"/>
                    </a:cubicBezTo>
                    <a:close/>
                    <a:moveTo>
                      <a:pt x="292894" y="68390"/>
                    </a:moveTo>
                    <a:cubicBezTo>
                      <a:pt x="292894" y="76581"/>
                      <a:pt x="286131" y="83344"/>
                      <a:pt x="277940" y="83344"/>
                    </a:cubicBezTo>
                    <a:lnTo>
                      <a:pt x="41148" y="83344"/>
                    </a:lnTo>
                    <a:cubicBezTo>
                      <a:pt x="32957" y="83344"/>
                      <a:pt x="26194" y="76581"/>
                      <a:pt x="26194" y="68390"/>
                    </a:cubicBezTo>
                    <a:lnTo>
                      <a:pt x="26194" y="41148"/>
                    </a:lnTo>
                    <a:cubicBezTo>
                      <a:pt x="26194" y="32957"/>
                      <a:pt x="32957" y="26194"/>
                      <a:pt x="41148" y="26194"/>
                    </a:cubicBezTo>
                    <a:lnTo>
                      <a:pt x="277940" y="26194"/>
                    </a:lnTo>
                    <a:cubicBezTo>
                      <a:pt x="286131" y="26194"/>
                      <a:pt x="292894" y="32957"/>
                      <a:pt x="292894" y="41148"/>
                    </a:cubicBezTo>
                    <a:lnTo>
                      <a:pt x="292894" y="6839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" name="자유형: 도형 7">
                <a:extLst>
                  <a:ext uri="{FF2B5EF4-FFF2-40B4-BE49-F238E27FC236}">
                    <a16:creationId xmlns:a16="http://schemas.microsoft.com/office/drawing/2014/main" id="{177FDA9E-272D-4F36-97B2-A425C02D2D53}"/>
                  </a:ext>
                </a:extLst>
              </p:cNvPr>
              <p:cNvSpPr/>
              <p:nvPr/>
            </p:nvSpPr>
            <p:spPr>
              <a:xfrm>
                <a:off x="4536257" y="3398044"/>
                <a:ext cx="66675" cy="142875"/>
              </a:xfrm>
              <a:custGeom>
                <a:avLst/>
                <a:gdLst>
                  <a:gd name="connsiteX0" fmla="*/ 60355 w 66675"/>
                  <a:gd name="connsiteY0" fmla="*/ 83344 h 142875"/>
                  <a:gd name="connsiteX1" fmla="*/ 45239 w 66675"/>
                  <a:gd name="connsiteY1" fmla="*/ 83344 h 142875"/>
                  <a:gd name="connsiteX2" fmla="*/ 45239 w 66675"/>
                  <a:gd name="connsiteY2" fmla="*/ 7144 h 142875"/>
                  <a:gd name="connsiteX3" fmla="*/ 26189 w 66675"/>
                  <a:gd name="connsiteY3" fmla="*/ 7144 h 142875"/>
                  <a:gd name="connsiteX4" fmla="*/ 26189 w 66675"/>
                  <a:gd name="connsiteY4" fmla="*/ 83344 h 142875"/>
                  <a:gd name="connsiteX5" fmla="*/ 11082 w 66675"/>
                  <a:gd name="connsiteY5" fmla="*/ 83344 h 142875"/>
                  <a:gd name="connsiteX6" fmla="*/ 7567 w 66675"/>
                  <a:gd name="connsiteY6" fmla="*/ 89040 h 142875"/>
                  <a:gd name="connsiteX7" fmla="*/ 32208 w 66675"/>
                  <a:gd name="connsiteY7" fmla="*/ 138322 h 142875"/>
                  <a:gd name="connsiteX8" fmla="*/ 39247 w 66675"/>
                  <a:gd name="connsiteY8" fmla="*/ 138322 h 142875"/>
                  <a:gd name="connsiteX9" fmla="*/ 63879 w 66675"/>
                  <a:gd name="connsiteY9" fmla="*/ 89040 h 142875"/>
                  <a:gd name="connsiteX10" fmla="*/ 60355 w 66675"/>
                  <a:gd name="connsiteY10" fmla="*/ 8334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675" h="142875">
                    <a:moveTo>
                      <a:pt x="60355" y="83344"/>
                    </a:moveTo>
                    <a:lnTo>
                      <a:pt x="45239" y="83344"/>
                    </a:lnTo>
                    <a:lnTo>
                      <a:pt x="45239" y="7144"/>
                    </a:lnTo>
                    <a:lnTo>
                      <a:pt x="26189" y="7144"/>
                    </a:lnTo>
                    <a:lnTo>
                      <a:pt x="26189" y="83344"/>
                    </a:lnTo>
                    <a:lnTo>
                      <a:pt x="11082" y="83344"/>
                    </a:lnTo>
                    <a:cubicBezTo>
                      <a:pt x="8158" y="83344"/>
                      <a:pt x="6253" y="86420"/>
                      <a:pt x="7567" y="89040"/>
                    </a:cubicBezTo>
                    <a:lnTo>
                      <a:pt x="32208" y="138322"/>
                    </a:lnTo>
                    <a:cubicBezTo>
                      <a:pt x="33656" y="141218"/>
                      <a:pt x="37790" y="141218"/>
                      <a:pt x="39247" y="138322"/>
                    </a:cubicBezTo>
                    <a:lnTo>
                      <a:pt x="63879" y="89040"/>
                    </a:lnTo>
                    <a:cubicBezTo>
                      <a:pt x="65184" y="86420"/>
                      <a:pt x="63279" y="83344"/>
                      <a:pt x="60355" y="833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F680B352-EEA5-454B-8F5E-A182753EA5B3}"/>
                  </a:ext>
                </a:extLst>
              </p:cNvPr>
              <p:cNvSpPr/>
              <p:nvPr/>
            </p:nvSpPr>
            <p:spPr>
              <a:xfrm>
                <a:off x="4621987" y="3398044"/>
                <a:ext cx="104775" cy="104775"/>
              </a:xfrm>
              <a:custGeom>
                <a:avLst/>
                <a:gdLst>
                  <a:gd name="connsiteX0" fmla="*/ 100222 w 104775"/>
                  <a:gd name="connsiteY0" fmla="*/ 70294 h 104775"/>
                  <a:gd name="connsiteX1" fmla="*/ 50940 w 104775"/>
                  <a:gd name="connsiteY1" fmla="*/ 45663 h 104775"/>
                  <a:gd name="connsiteX2" fmla="*/ 45244 w 104775"/>
                  <a:gd name="connsiteY2" fmla="*/ 49178 h 104775"/>
                  <a:gd name="connsiteX3" fmla="*/ 45244 w 104775"/>
                  <a:gd name="connsiteY3" fmla="*/ 59007 h 104775"/>
                  <a:gd name="connsiteX4" fmla="*/ 26194 w 104775"/>
                  <a:gd name="connsiteY4" fmla="*/ 26194 h 104775"/>
                  <a:gd name="connsiteX5" fmla="*/ 26194 w 104775"/>
                  <a:gd name="connsiteY5" fmla="*/ 7144 h 104775"/>
                  <a:gd name="connsiteX6" fmla="*/ 7144 w 104775"/>
                  <a:gd name="connsiteY6" fmla="*/ 7144 h 104775"/>
                  <a:gd name="connsiteX7" fmla="*/ 7144 w 104775"/>
                  <a:gd name="connsiteY7" fmla="*/ 26194 h 104775"/>
                  <a:gd name="connsiteX8" fmla="*/ 45244 w 104775"/>
                  <a:gd name="connsiteY8" fmla="*/ 80020 h 104775"/>
                  <a:gd name="connsiteX9" fmla="*/ 45244 w 104775"/>
                  <a:gd name="connsiteY9" fmla="*/ 98450 h 104775"/>
                  <a:gd name="connsiteX10" fmla="*/ 50940 w 104775"/>
                  <a:gd name="connsiteY10" fmla="*/ 101965 h 104775"/>
                  <a:gd name="connsiteX11" fmla="*/ 100222 w 104775"/>
                  <a:gd name="connsiteY11" fmla="*/ 77333 h 104775"/>
                  <a:gd name="connsiteX12" fmla="*/ 100222 w 104775"/>
                  <a:gd name="connsiteY12" fmla="*/ 70294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4775" h="104775">
                    <a:moveTo>
                      <a:pt x="100222" y="70294"/>
                    </a:moveTo>
                    <a:lnTo>
                      <a:pt x="50940" y="45663"/>
                    </a:lnTo>
                    <a:cubicBezTo>
                      <a:pt x="48320" y="44358"/>
                      <a:pt x="45244" y="46253"/>
                      <a:pt x="45244" y="49178"/>
                    </a:cubicBezTo>
                    <a:lnTo>
                      <a:pt x="45244" y="59007"/>
                    </a:lnTo>
                    <a:cubicBezTo>
                      <a:pt x="33899" y="52407"/>
                      <a:pt x="26194" y="40262"/>
                      <a:pt x="26194" y="26194"/>
                    </a:cubicBezTo>
                    <a:lnTo>
                      <a:pt x="26194" y="7144"/>
                    </a:lnTo>
                    <a:lnTo>
                      <a:pt x="7144" y="7144"/>
                    </a:lnTo>
                    <a:lnTo>
                      <a:pt x="7144" y="26194"/>
                    </a:lnTo>
                    <a:cubicBezTo>
                      <a:pt x="7144" y="51064"/>
                      <a:pt x="23060" y="72171"/>
                      <a:pt x="45244" y="80020"/>
                    </a:cubicBezTo>
                    <a:lnTo>
                      <a:pt x="45244" y="98450"/>
                    </a:lnTo>
                    <a:cubicBezTo>
                      <a:pt x="45244" y="101375"/>
                      <a:pt x="48320" y="103280"/>
                      <a:pt x="50940" y="101965"/>
                    </a:cubicBezTo>
                    <a:lnTo>
                      <a:pt x="100222" y="77333"/>
                    </a:lnTo>
                    <a:cubicBezTo>
                      <a:pt x="103118" y="75886"/>
                      <a:pt x="103118" y="71752"/>
                      <a:pt x="100222" y="702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88CEEB19-4E58-47BD-B844-63B1A6DAB7BA}"/>
                  </a:ext>
                </a:extLst>
              </p:cNvPr>
              <p:cNvSpPr/>
              <p:nvPr/>
            </p:nvSpPr>
            <p:spPr>
              <a:xfrm>
                <a:off x="4412437" y="3398053"/>
                <a:ext cx="104775" cy="104775"/>
              </a:xfrm>
              <a:custGeom>
                <a:avLst/>
                <a:gdLst>
                  <a:gd name="connsiteX0" fmla="*/ 83344 w 104775"/>
                  <a:gd name="connsiteY0" fmla="*/ 26184 h 104775"/>
                  <a:gd name="connsiteX1" fmla="*/ 64294 w 104775"/>
                  <a:gd name="connsiteY1" fmla="*/ 58998 h 104775"/>
                  <a:gd name="connsiteX2" fmla="*/ 64294 w 104775"/>
                  <a:gd name="connsiteY2" fmla="*/ 49168 h 104775"/>
                  <a:gd name="connsiteX3" fmla="*/ 58598 w 104775"/>
                  <a:gd name="connsiteY3" fmla="*/ 45653 h 104775"/>
                  <a:gd name="connsiteX4" fmla="*/ 9315 w 104775"/>
                  <a:gd name="connsiteY4" fmla="*/ 70285 h 104775"/>
                  <a:gd name="connsiteX5" fmla="*/ 9315 w 104775"/>
                  <a:gd name="connsiteY5" fmla="*/ 77324 h 104775"/>
                  <a:gd name="connsiteX6" fmla="*/ 58598 w 104775"/>
                  <a:gd name="connsiteY6" fmla="*/ 101965 h 104775"/>
                  <a:gd name="connsiteX7" fmla="*/ 64294 w 104775"/>
                  <a:gd name="connsiteY7" fmla="*/ 98450 h 104775"/>
                  <a:gd name="connsiteX8" fmla="*/ 64294 w 104775"/>
                  <a:gd name="connsiteY8" fmla="*/ 80020 h 104775"/>
                  <a:gd name="connsiteX9" fmla="*/ 102394 w 104775"/>
                  <a:gd name="connsiteY9" fmla="*/ 26194 h 104775"/>
                  <a:gd name="connsiteX10" fmla="*/ 102394 w 104775"/>
                  <a:gd name="connsiteY10" fmla="*/ 7144 h 104775"/>
                  <a:gd name="connsiteX11" fmla="*/ 83344 w 104775"/>
                  <a:gd name="connsiteY11" fmla="*/ 7144 h 104775"/>
                  <a:gd name="connsiteX12" fmla="*/ 83344 w 104775"/>
                  <a:gd name="connsiteY12" fmla="*/ 26184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4775" h="104775">
                    <a:moveTo>
                      <a:pt x="83344" y="26184"/>
                    </a:moveTo>
                    <a:cubicBezTo>
                      <a:pt x="83344" y="40253"/>
                      <a:pt x="75638" y="52397"/>
                      <a:pt x="64294" y="58998"/>
                    </a:cubicBezTo>
                    <a:lnTo>
                      <a:pt x="64294" y="49168"/>
                    </a:lnTo>
                    <a:cubicBezTo>
                      <a:pt x="64294" y="46244"/>
                      <a:pt x="61217" y="44339"/>
                      <a:pt x="58598" y="45653"/>
                    </a:cubicBezTo>
                    <a:lnTo>
                      <a:pt x="9315" y="70285"/>
                    </a:lnTo>
                    <a:cubicBezTo>
                      <a:pt x="6420" y="71733"/>
                      <a:pt x="6420" y="75876"/>
                      <a:pt x="9315" y="77324"/>
                    </a:cubicBezTo>
                    <a:lnTo>
                      <a:pt x="58598" y="101965"/>
                    </a:lnTo>
                    <a:cubicBezTo>
                      <a:pt x="61217" y="103270"/>
                      <a:pt x="64294" y="101375"/>
                      <a:pt x="64294" y="98450"/>
                    </a:cubicBezTo>
                    <a:lnTo>
                      <a:pt x="64294" y="80020"/>
                    </a:lnTo>
                    <a:cubicBezTo>
                      <a:pt x="86477" y="72161"/>
                      <a:pt x="102394" y="51064"/>
                      <a:pt x="102394" y="26194"/>
                    </a:cubicBezTo>
                    <a:lnTo>
                      <a:pt x="102394" y="7144"/>
                    </a:lnTo>
                    <a:lnTo>
                      <a:pt x="83344" y="7144"/>
                    </a:lnTo>
                    <a:lnTo>
                      <a:pt x="83344" y="261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id="{A9FCF0F1-C8DA-4C8E-87A3-628E999BB199}"/>
                </a:ext>
              </a:extLst>
            </p:cNvPr>
            <p:cNvGrpSpPr/>
            <p:nvPr/>
          </p:nvGrpSpPr>
          <p:grpSpPr>
            <a:xfrm>
              <a:off x="883485" y="5406751"/>
              <a:ext cx="594559" cy="509622"/>
              <a:chOff x="4114800" y="2971800"/>
              <a:chExt cx="1066800" cy="914400"/>
            </a:xfrm>
            <a:solidFill>
              <a:srgbClr val="4BB891"/>
            </a:solidFill>
          </p:grpSpPr>
          <p:pic>
            <p:nvPicPr>
              <p:cNvPr id="20" name="그래픽 19" descr="털모자">
                <a:extLst>
                  <a:ext uri="{FF2B5EF4-FFF2-40B4-BE49-F238E27FC236}">
                    <a16:creationId xmlns:a16="http://schemas.microsoft.com/office/drawing/2014/main" id="{9D6CA005-B52B-4540-B974-668FB0A76F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114800" y="2971800"/>
                <a:ext cx="914400" cy="914400"/>
              </a:xfrm>
              <a:prstGeom prst="rect">
                <a:avLst/>
              </a:prstGeom>
            </p:spPr>
          </p:pic>
          <p:grpSp>
            <p:nvGrpSpPr>
              <p:cNvPr id="23" name="그래픽 21" descr="벙어리장갑">
                <a:extLst>
                  <a:ext uri="{FF2B5EF4-FFF2-40B4-BE49-F238E27FC236}">
                    <a16:creationId xmlns:a16="http://schemas.microsoft.com/office/drawing/2014/main" id="{11AFB7CC-8E75-4E3A-AD95-60E217A144B3}"/>
                  </a:ext>
                </a:extLst>
              </p:cNvPr>
              <p:cNvGrpSpPr/>
              <p:nvPr/>
            </p:nvGrpSpPr>
            <p:grpSpPr>
              <a:xfrm>
                <a:off x="4693650" y="3207558"/>
                <a:ext cx="487950" cy="638669"/>
                <a:chOff x="5286248" y="3435822"/>
                <a:chExt cx="318491" cy="416867"/>
              </a:xfrm>
              <a:grpFill/>
            </p:grpSpPr>
            <p:sp>
              <p:nvSpPr>
                <p:cNvPr id="31" name="자유형: 도형 30">
                  <a:extLst>
                    <a:ext uri="{FF2B5EF4-FFF2-40B4-BE49-F238E27FC236}">
                      <a16:creationId xmlns:a16="http://schemas.microsoft.com/office/drawing/2014/main" id="{4DB82316-4E92-426D-A7EA-E22739592F57}"/>
                    </a:ext>
                  </a:extLst>
                </p:cNvPr>
                <p:cNvSpPr/>
                <p:nvPr/>
              </p:nvSpPr>
              <p:spPr>
                <a:xfrm>
                  <a:off x="5286248" y="3698012"/>
                  <a:ext cx="216548" cy="154677"/>
                </a:xfrm>
                <a:custGeom>
                  <a:avLst/>
                  <a:gdLst>
                    <a:gd name="connsiteX0" fmla="*/ 194822 w 216547"/>
                    <a:gd name="connsiteY0" fmla="*/ 63346 h 154676"/>
                    <a:gd name="connsiteX1" fmla="*/ 58706 w 216547"/>
                    <a:gd name="connsiteY1" fmla="*/ 6889 h 154676"/>
                    <a:gd name="connsiteX2" fmla="*/ 18490 w 216547"/>
                    <a:gd name="connsiteY2" fmla="*/ 23904 h 154676"/>
                    <a:gd name="connsiteX3" fmla="*/ 6889 w 216547"/>
                    <a:gd name="connsiteY3" fmla="*/ 52519 h 154676"/>
                    <a:gd name="connsiteX4" fmla="*/ 23904 w 216547"/>
                    <a:gd name="connsiteY4" fmla="*/ 92735 h 154676"/>
                    <a:gd name="connsiteX5" fmla="*/ 159246 w 216547"/>
                    <a:gd name="connsiteY5" fmla="*/ 149192 h 154676"/>
                    <a:gd name="connsiteX6" fmla="*/ 199462 w 216547"/>
                    <a:gd name="connsiteY6" fmla="*/ 132178 h 154676"/>
                    <a:gd name="connsiteX7" fmla="*/ 211063 w 216547"/>
                    <a:gd name="connsiteY7" fmla="*/ 103562 h 154676"/>
                    <a:gd name="connsiteX8" fmla="*/ 194822 w 216547"/>
                    <a:gd name="connsiteY8" fmla="*/ 63346 h 154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6547" h="154676">
                      <a:moveTo>
                        <a:pt x="194822" y="63346"/>
                      </a:moveTo>
                      <a:lnTo>
                        <a:pt x="58706" y="6889"/>
                      </a:lnTo>
                      <a:cubicBezTo>
                        <a:pt x="43238" y="702"/>
                        <a:pt x="24677" y="7663"/>
                        <a:pt x="18490" y="23904"/>
                      </a:cubicBezTo>
                      <a:lnTo>
                        <a:pt x="6889" y="52519"/>
                      </a:lnTo>
                      <a:cubicBezTo>
                        <a:pt x="702" y="67987"/>
                        <a:pt x="7663" y="86548"/>
                        <a:pt x="23904" y="92735"/>
                      </a:cubicBezTo>
                      <a:lnTo>
                        <a:pt x="159246" y="149192"/>
                      </a:lnTo>
                      <a:cubicBezTo>
                        <a:pt x="174714" y="155379"/>
                        <a:pt x="193275" y="148419"/>
                        <a:pt x="199462" y="132178"/>
                      </a:cubicBezTo>
                      <a:lnTo>
                        <a:pt x="211063" y="103562"/>
                      </a:lnTo>
                      <a:cubicBezTo>
                        <a:pt x="218023" y="88095"/>
                        <a:pt x="210289" y="69533"/>
                        <a:pt x="194822" y="63346"/>
                      </a:cubicBezTo>
                      <a:close/>
                    </a:path>
                  </a:pathLst>
                </a:custGeom>
                <a:grpFill/>
                <a:ln w="285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45" name="자유형: 도형 44">
                  <a:extLst>
                    <a:ext uri="{FF2B5EF4-FFF2-40B4-BE49-F238E27FC236}">
                      <a16:creationId xmlns:a16="http://schemas.microsoft.com/office/drawing/2014/main" id="{64B2EBE2-A206-46FB-BB8E-147D7B90DFF7}"/>
                    </a:ext>
                  </a:extLst>
                </p:cNvPr>
                <p:cNvSpPr/>
                <p:nvPr/>
              </p:nvSpPr>
              <p:spPr>
                <a:xfrm>
                  <a:off x="5287651" y="3435822"/>
                  <a:ext cx="317088" cy="309354"/>
                </a:xfrm>
                <a:custGeom>
                  <a:avLst/>
                  <a:gdLst>
                    <a:gd name="connsiteX0" fmla="*/ 247556 w 317087"/>
                    <a:gd name="connsiteY0" fmla="*/ 13089 h 309353"/>
                    <a:gd name="connsiteX1" fmla="*/ 106026 w 317087"/>
                    <a:gd name="connsiteY1" fmla="*/ 71866 h 309353"/>
                    <a:gd name="connsiteX2" fmla="*/ 88238 w 317087"/>
                    <a:gd name="connsiteY2" fmla="*/ 128323 h 309353"/>
                    <a:gd name="connsiteX3" fmla="*/ 78958 w 317087"/>
                    <a:gd name="connsiteY3" fmla="*/ 106668 h 309353"/>
                    <a:gd name="connsiteX4" fmla="*/ 28688 w 317087"/>
                    <a:gd name="connsiteY4" fmla="*/ 85787 h 309353"/>
                    <a:gd name="connsiteX5" fmla="*/ 7806 w 317087"/>
                    <a:gd name="connsiteY5" fmla="*/ 136057 h 309353"/>
                    <a:gd name="connsiteX6" fmla="*/ 47249 w 317087"/>
                    <a:gd name="connsiteY6" fmla="*/ 231956 h 309353"/>
                    <a:gd name="connsiteX7" fmla="*/ 226674 w 317087"/>
                    <a:gd name="connsiteY7" fmla="*/ 306201 h 309353"/>
                    <a:gd name="connsiteX8" fmla="*/ 306333 w 317087"/>
                    <a:gd name="connsiteY8" fmla="*/ 154618 h 309353"/>
                    <a:gd name="connsiteX9" fmla="*/ 247556 w 317087"/>
                    <a:gd name="connsiteY9" fmla="*/ 13089 h 309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7087" h="309353">
                      <a:moveTo>
                        <a:pt x="247556" y="13089"/>
                      </a:moveTo>
                      <a:cubicBezTo>
                        <a:pt x="192645" y="-10113"/>
                        <a:pt x="129228" y="16182"/>
                        <a:pt x="106026" y="71866"/>
                      </a:cubicBezTo>
                      <a:lnTo>
                        <a:pt x="88238" y="128323"/>
                      </a:lnTo>
                      <a:lnTo>
                        <a:pt x="78958" y="106668"/>
                      </a:lnTo>
                      <a:cubicBezTo>
                        <a:pt x="70451" y="86560"/>
                        <a:pt x="48022" y="77279"/>
                        <a:pt x="28688" y="85787"/>
                      </a:cubicBezTo>
                      <a:cubicBezTo>
                        <a:pt x="8580" y="94294"/>
                        <a:pt x="-701" y="116722"/>
                        <a:pt x="7806" y="136057"/>
                      </a:cubicBezTo>
                      <a:lnTo>
                        <a:pt x="47249" y="231956"/>
                      </a:lnTo>
                      <a:lnTo>
                        <a:pt x="226674" y="306201"/>
                      </a:lnTo>
                      <a:lnTo>
                        <a:pt x="306333" y="154618"/>
                      </a:lnTo>
                      <a:cubicBezTo>
                        <a:pt x="328761" y="98934"/>
                        <a:pt x="302466" y="36290"/>
                        <a:pt x="247556" y="13089"/>
                      </a:cubicBezTo>
                      <a:close/>
                    </a:path>
                  </a:pathLst>
                </a:custGeom>
                <a:grpFill/>
                <a:ln w="285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CB73EC45-DF86-436B-81E6-B73DA14A148B}"/>
                </a:ext>
              </a:extLst>
            </p:cNvPr>
            <p:cNvSpPr/>
            <p:nvPr/>
          </p:nvSpPr>
          <p:spPr>
            <a:xfrm>
              <a:off x="875321" y="5162817"/>
              <a:ext cx="45719" cy="224809"/>
            </a:xfrm>
            <a:prstGeom prst="rect">
              <a:avLst/>
            </a:prstGeom>
            <a:solidFill>
              <a:srgbClr val="3E9C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87" name="그룹 86">
            <a:extLst>
              <a:ext uri="{FF2B5EF4-FFF2-40B4-BE49-F238E27FC236}">
                <a16:creationId xmlns:a16="http://schemas.microsoft.com/office/drawing/2014/main" id="{474CA0EE-8121-4E7A-99F9-E8CD1DD035A8}"/>
              </a:ext>
            </a:extLst>
          </p:cNvPr>
          <p:cNvGrpSpPr/>
          <p:nvPr/>
        </p:nvGrpSpPr>
        <p:grpSpPr>
          <a:xfrm>
            <a:off x="5781918" y="1660041"/>
            <a:ext cx="2908648" cy="2117730"/>
            <a:chOff x="5792537" y="1666176"/>
            <a:chExt cx="2908648" cy="2117730"/>
          </a:xfrm>
        </p:grpSpPr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C68CCC7E-DCD3-4754-848A-B2C5E2E88CA8}"/>
                </a:ext>
              </a:extLst>
            </p:cNvPr>
            <p:cNvSpPr/>
            <p:nvPr/>
          </p:nvSpPr>
          <p:spPr>
            <a:xfrm>
              <a:off x="6851924" y="1666176"/>
              <a:ext cx="769755" cy="36288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5FC3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C764B061-DE9E-4647-B26A-D098EE44EC51}"/>
                </a:ext>
              </a:extLst>
            </p:cNvPr>
            <p:cNvSpPr/>
            <p:nvPr/>
          </p:nvSpPr>
          <p:spPr>
            <a:xfrm>
              <a:off x="6851924" y="2932133"/>
              <a:ext cx="769755" cy="34577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5FC3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C5A40156-C61B-4FA6-BF73-21DDAD192623}"/>
                </a:ext>
              </a:extLst>
            </p:cNvPr>
            <p:cNvSpPr/>
            <p:nvPr/>
          </p:nvSpPr>
          <p:spPr>
            <a:xfrm>
              <a:off x="6950854" y="1678343"/>
              <a:ext cx="55015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rgbClr val="38883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질병</a:t>
              </a: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47ADEE10-B996-489E-9EC1-B7D44E27AE8E}"/>
                </a:ext>
              </a:extLst>
            </p:cNvPr>
            <p:cNvSpPr/>
            <p:nvPr/>
          </p:nvSpPr>
          <p:spPr>
            <a:xfrm>
              <a:off x="6950854" y="2935742"/>
              <a:ext cx="55015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rgbClr val="38883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사고</a:t>
              </a: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C7A76AA8-570A-4E23-B119-540D172AFB9D}"/>
                </a:ext>
              </a:extLst>
            </p:cNvPr>
            <p:cNvSpPr/>
            <p:nvPr/>
          </p:nvSpPr>
          <p:spPr>
            <a:xfrm>
              <a:off x="6851924" y="3322241"/>
              <a:ext cx="15058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ko-KR" altLang="en-US" sz="12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화상</a:t>
              </a:r>
              <a:r>
                <a:rPr lang="en-US" altLang="ko-KR" sz="12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2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교통사고 등 </a:t>
              </a:r>
              <a:endParaRPr lang="en-US" altLang="ko-KR" sz="12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>
                <a:buClr>
                  <a:schemeClr val="accent1"/>
                </a:buClr>
              </a:pPr>
              <a:r>
                <a:rPr lang="ko-KR" altLang="en-US" sz="12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다양한 원인</a:t>
              </a: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E53852B3-F63E-4879-BA9E-95D796726CB4}"/>
                </a:ext>
              </a:extLst>
            </p:cNvPr>
            <p:cNvSpPr/>
            <p:nvPr/>
          </p:nvSpPr>
          <p:spPr>
            <a:xfrm>
              <a:off x="6851924" y="2077678"/>
              <a:ext cx="184926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ko-KR" altLang="en-US" sz="12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모세혈관기형</a:t>
              </a:r>
              <a:r>
                <a:rPr lang="en-US" altLang="ko-KR" sz="12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200" dirty="0" err="1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혈관종</a:t>
              </a:r>
              <a:r>
                <a:rPr lang="en-US" altLang="ko-KR" sz="12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</a:p>
            <a:p>
              <a:pPr>
                <a:buClr>
                  <a:schemeClr val="accent1"/>
                </a:buClr>
              </a:pPr>
              <a:r>
                <a:rPr lang="ko-KR" altLang="en-US" sz="1200" dirty="0" err="1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신경섬유종증</a:t>
              </a:r>
              <a:r>
                <a:rPr lang="ko-KR" altLang="en-US" sz="12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등</a:t>
              </a:r>
            </a:p>
          </p:txBody>
        </p:sp>
        <p:cxnSp>
          <p:nvCxnSpPr>
            <p:cNvPr id="62" name="직선 연결선 61">
              <a:extLst>
                <a:ext uri="{FF2B5EF4-FFF2-40B4-BE49-F238E27FC236}">
                  <a16:creationId xmlns:a16="http://schemas.microsoft.com/office/drawing/2014/main" id="{87262E69-4B20-470D-BDC3-1FB8E0DE4F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92537" y="2711239"/>
              <a:ext cx="2716370" cy="15396"/>
            </a:xfrm>
            <a:prstGeom prst="line">
              <a:avLst/>
            </a:prstGeom>
            <a:ln w="19050">
              <a:solidFill>
                <a:schemeClr val="bg1">
                  <a:lumMod val="75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id="{A325FEA7-BCA1-4EA9-999D-4C5800F58EE5}"/>
                </a:ext>
              </a:extLst>
            </p:cNvPr>
            <p:cNvGrpSpPr/>
            <p:nvPr/>
          </p:nvGrpSpPr>
          <p:grpSpPr>
            <a:xfrm>
              <a:off x="6092607" y="1847620"/>
              <a:ext cx="709852" cy="658447"/>
              <a:chOff x="6248178" y="2280446"/>
              <a:chExt cx="718449" cy="666423"/>
            </a:xfrm>
          </p:grpSpPr>
          <p:sp>
            <p:nvSpPr>
              <p:cNvPr id="66" name="그래픽 64" descr="DNA">
                <a:extLst>
                  <a:ext uri="{FF2B5EF4-FFF2-40B4-BE49-F238E27FC236}">
                    <a16:creationId xmlns:a16="http://schemas.microsoft.com/office/drawing/2014/main" id="{0D89B6B9-58ED-468B-9DF6-D6A42BBB8A21}"/>
                  </a:ext>
                </a:extLst>
              </p:cNvPr>
              <p:cNvSpPr/>
              <p:nvPr/>
            </p:nvSpPr>
            <p:spPr>
              <a:xfrm>
                <a:off x="6248178" y="2280446"/>
                <a:ext cx="311920" cy="616908"/>
              </a:xfrm>
              <a:custGeom>
                <a:avLst/>
                <a:gdLst>
                  <a:gd name="connsiteX0" fmla="*/ 426244 w 428625"/>
                  <a:gd name="connsiteY0" fmla="*/ 426244 h 847725"/>
                  <a:gd name="connsiteX1" fmla="*/ 276701 w 428625"/>
                  <a:gd name="connsiteY1" fmla="*/ 216694 h 847725"/>
                  <a:gd name="connsiteX2" fmla="*/ 426244 w 428625"/>
                  <a:gd name="connsiteY2" fmla="*/ 7144 h 847725"/>
                  <a:gd name="connsiteX3" fmla="*/ 369094 w 428625"/>
                  <a:gd name="connsiteY3" fmla="*/ 7144 h 847725"/>
                  <a:gd name="connsiteX4" fmla="*/ 361474 w 428625"/>
                  <a:gd name="connsiteY4" fmla="*/ 54769 h 847725"/>
                  <a:gd name="connsiteX5" fmla="*/ 71914 w 428625"/>
                  <a:gd name="connsiteY5" fmla="*/ 54769 h 847725"/>
                  <a:gd name="connsiteX6" fmla="*/ 64294 w 428625"/>
                  <a:gd name="connsiteY6" fmla="*/ 7144 h 847725"/>
                  <a:gd name="connsiteX7" fmla="*/ 7144 w 428625"/>
                  <a:gd name="connsiteY7" fmla="*/ 7144 h 847725"/>
                  <a:gd name="connsiteX8" fmla="*/ 156686 w 428625"/>
                  <a:gd name="connsiteY8" fmla="*/ 216694 h 847725"/>
                  <a:gd name="connsiteX9" fmla="*/ 7144 w 428625"/>
                  <a:gd name="connsiteY9" fmla="*/ 426244 h 847725"/>
                  <a:gd name="connsiteX10" fmla="*/ 156686 w 428625"/>
                  <a:gd name="connsiteY10" fmla="*/ 636746 h 847725"/>
                  <a:gd name="connsiteX11" fmla="*/ 7144 w 428625"/>
                  <a:gd name="connsiteY11" fmla="*/ 845344 h 847725"/>
                  <a:gd name="connsiteX12" fmla="*/ 64294 w 428625"/>
                  <a:gd name="connsiteY12" fmla="*/ 845344 h 847725"/>
                  <a:gd name="connsiteX13" fmla="*/ 71914 w 428625"/>
                  <a:gd name="connsiteY13" fmla="*/ 797719 h 847725"/>
                  <a:gd name="connsiteX14" fmla="*/ 361474 w 428625"/>
                  <a:gd name="connsiteY14" fmla="*/ 797719 h 847725"/>
                  <a:gd name="connsiteX15" fmla="*/ 369094 w 428625"/>
                  <a:gd name="connsiteY15" fmla="*/ 845344 h 847725"/>
                  <a:gd name="connsiteX16" fmla="*/ 426244 w 428625"/>
                  <a:gd name="connsiteY16" fmla="*/ 845344 h 847725"/>
                  <a:gd name="connsiteX17" fmla="*/ 276701 w 428625"/>
                  <a:gd name="connsiteY17" fmla="*/ 636746 h 847725"/>
                  <a:gd name="connsiteX18" fmla="*/ 426244 w 428625"/>
                  <a:gd name="connsiteY18" fmla="*/ 426244 h 847725"/>
                  <a:gd name="connsiteX19" fmla="*/ 64294 w 428625"/>
                  <a:gd name="connsiteY19" fmla="*/ 426244 h 847725"/>
                  <a:gd name="connsiteX20" fmla="*/ 71914 w 428625"/>
                  <a:gd name="connsiteY20" fmla="*/ 378619 h 847725"/>
                  <a:gd name="connsiteX21" fmla="*/ 362426 w 428625"/>
                  <a:gd name="connsiteY21" fmla="*/ 378619 h 847725"/>
                  <a:gd name="connsiteX22" fmla="*/ 370046 w 428625"/>
                  <a:gd name="connsiteY22" fmla="*/ 426244 h 847725"/>
                  <a:gd name="connsiteX23" fmla="*/ 362426 w 428625"/>
                  <a:gd name="connsiteY23" fmla="*/ 473869 h 847725"/>
                  <a:gd name="connsiteX24" fmla="*/ 71914 w 428625"/>
                  <a:gd name="connsiteY24" fmla="*/ 473869 h 847725"/>
                  <a:gd name="connsiteX25" fmla="*/ 64294 w 428625"/>
                  <a:gd name="connsiteY25" fmla="*/ 426244 h 847725"/>
                  <a:gd name="connsiteX26" fmla="*/ 108109 w 428625"/>
                  <a:gd name="connsiteY26" fmla="*/ 111919 h 847725"/>
                  <a:gd name="connsiteX27" fmla="*/ 324326 w 428625"/>
                  <a:gd name="connsiteY27" fmla="*/ 111919 h 847725"/>
                  <a:gd name="connsiteX28" fmla="*/ 215741 w 428625"/>
                  <a:gd name="connsiteY28" fmla="*/ 184309 h 847725"/>
                  <a:gd name="connsiteX29" fmla="*/ 108109 w 428625"/>
                  <a:gd name="connsiteY29" fmla="*/ 111919 h 847725"/>
                  <a:gd name="connsiteX30" fmla="*/ 216694 w 428625"/>
                  <a:gd name="connsiteY30" fmla="*/ 249079 h 847725"/>
                  <a:gd name="connsiteX31" fmla="*/ 325279 w 428625"/>
                  <a:gd name="connsiteY31" fmla="*/ 321469 h 847725"/>
                  <a:gd name="connsiteX32" fmla="*/ 108109 w 428625"/>
                  <a:gd name="connsiteY32" fmla="*/ 321469 h 847725"/>
                  <a:gd name="connsiteX33" fmla="*/ 216694 w 428625"/>
                  <a:gd name="connsiteY33" fmla="*/ 249079 h 847725"/>
                  <a:gd name="connsiteX34" fmla="*/ 216694 w 428625"/>
                  <a:gd name="connsiteY34" fmla="*/ 669131 h 847725"/>
                  <a:gd name="connsiteX35" fmla="*/ 324326 w 428625"/>
                  <a:gd name="connsiteY35" fmla="*/ 740569 h 847725"/>
                  <a:gd name="connsiteX36" fmla="*/ 109061 w 428625"/>
                  <a:gd name="connsiteY36" fmla="*/ 740569 h 847725"/>
                  <a:gd name="connsiteX37" fmla="*/ 216694 w 428625"/>
                  <a:gd name="connsiteY37" fmla="*/ 669131 h 847725"/>
                  <a:gd name="connsiteX38" fmla="*/ 216694 w 428625"/>
                  <a:gd name="connsiteY38" fmla="*/ 604361 h 847725"/>
                  <a:gd name="connsiteX39" fmla="*/ 107156 w 428625"/>
                  <a:gd name="connsiteY39" fmla="*/ 531019 h 847725"/>
                  <a:gd name="connsiteX40" fmla="*/ 326231 w 428625"/>
                  <a:gd name="connsiteY40" fmla="*/ 531019 h 847725"/>
                  <a:gd name="connsiteX41" fmla="*/ 216694 w 428625"/>
                  <a:gd name="connsiteY41" fmla="*/ 604361 h 84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428625" h="847725">
                    <a:moveTo>
                      <a:pt x="426244" y="426244"/>
                    </a:moveTo>
                    <a:cubicBezTo>
                      <a:pt x="426244" y="317659"/>
                      <a:pt x="353854" y="260509"/>
                      <a:pt x="276701" y="216694"/>
                    </a:cubicBezTo>
                    <a:cubicBezTo>
                      <a:pt x="353854" y="171926"/>
                      <a:pt x="426244" y="115729"/>
                      <a:pt x="426244" y="7144"/>
                    </a:cubicBezTo>
                    <a:lnTo>
                      <a:pt x="369094" y="7144"/>
                    </a:lnTo>
                    <a:cubicBezTo>
                      <a:pt x="369094" y="24289"/>
                      <a:pt x="366236" y="40481"/>
                      <a:pt x="361474" y="54769"/>
                    </a:cubicBezTo>
                    <a:lnTo>
                      <a:pt x="71914" y="54769"/>
                    </a:lnTo>
                    <a:cubicBezTo>
                      <a:pt x="67151" y="40481"/>
                      <a:pt x="64294" y="24289"/>
                      <a:pt x="64294" y="7144"/>
                    </a:cubicBezTo>
                    <a:lnTo>
                      <a:pt x="7144" y="7144"/>
                    </a:lnTo>
                    <a:cubicBezTo>
                      <a:pt x="7144" y="115729"/>
                      <a:pt x="79534" y="171926"/>
                      <a:pt x="156686" y="216694"/>
                    </a:cubicBezTo>
                    <a:cubicBezTo>
                      <a:pt x="79534" y="260509"/>
                      <a:pt x="7144" y="317659"/>
                      <a:pt x="7144" y="426244"/>
                    </a:cubicBezTo>
                    <a:cubicBezTo>
                      <a:pt x="7144" y="535781"/>
                      <a:pt x="79534" y="592931"/>
                      <a:pt x="156686" y="636746"/>
                    </a:cubicBezTo>
                    <a:cubicBezTo>
                      <a:pt x="79534" y="680561"/>
                      <a:pt x="7144" y="736759"/>
                      <a:pt x="7144" y="845344"/>
                    </a:cubicBezTo>
                    <a:lnTo>
                      <a:pt x="64294" y="845344"/>
                    </a:lnTo>
                    <a:cubicBezTo>
                      <a:pt x="64294" y="827246"/>
                      <a:pt x="67151" y="812006"/>
                      <a:pt x="71914" y="797719"/>
                    </a:cubicBezTo>
                    <a:lnTo>
                      <a:pt x="361474" y="797719"/>
                    </a:lnTo>
                    <a:cubicBezTo>
                      <a:pt x="366236" y="812006"/>
                      <a:pt x="369094" y="827246"/>
                      <a:pt x="369094" y="845344"/>
                    </a:cubicBezTo>
                    <a:lnTo>
                      <a:pt x="426244" y="845344"/>
                    </a:lnTo>
                    <a:cubicBezTo>
                      <a:pt x="426244" y="736759"/>
                      <a:pt x="353854" y="680561"/>
                      <a:pt x="276701" y="636746"/>
                    </a:cubicBezTo>
                    <a:cubicBezTo>
                      <a:pt x="353854" y="592931"/>
                      <a:pt x="426244" y="535781"/>
                      <a:pt x="426244" y="426244"/>
                    </a:cubicBezTo>
                    <a:close/>
                    <a:moveTo>
                      <a:pt x="64294" y="426244"/>
                    </a:moveTo>
                    <a:cubicBezTo>
                      <a:pt x="64294" y="409099"/>
                      <a:pt x="67151" y="392906"/>
                      <a:pt x="71914" y="378619"/>
                    </a:cubicBezTo>
                    <a:lnTo>
                      <a:pt x="362426" y="378619"/>
                    </a:lnTo>
                    <a:cubicBezTo>
                      <a:pt x="367189" y="392906"/>
                      <a:pt x="370046" y="409099"/>
                      <a:pt x="370046" y="426244"/>
                    </a:cubicBezTo>
                    <a:cubicBezTo>
                      <a:pt x="370046" y="443389"/>
                      <a:pt x="367189" y="459581"/>
                      <a:pt x="362426" y="473869"/>
                    </a:cubicBezTo>
                    <a:lnTo>
                      <a:pt x="71914" y="473869"/>
                    </a:lnTo>
                    <a:cubicBezTo>
                      <a:pt x="67151" y="459581"/>
                      <a:pt x="64294" y="443389"/>
                      <a:pt x="64294" y="426244"/>
                    </a:cubicBezTo>
                    <a:close/>
                    <a:moveTo>
                      <a:pt x="108109" y="111919"/>
                    </a:moveTo>
                    <a:lnTo>
                      <a:pt x="324326" y="111919"/>
                    </a:lnTo>
                    <a:cubicBezTo>
                      <a:pt x="296704" y="139541"/>
                      <a:pt x="257651" y="161449"/>
                      <a:pt x="215741" y="184309"/>
                    </a:cubicBezTo>
                    <a:cubicBezTo>
                      <a:pt x="174784" y="161449"/>
                      <a:pt x="135731" y="139541"/>
                      <a:pt x="108109" y="111919"/>
                    </a:cubicBezTo>
                    <a:close/>
                    <a:moveTo>
                      <a:pt x="216694" y="249079"/>
                    </a:moveTo>
                    <a:cubicBezTo>
                      <a:pt x="258604" y="271939"/>
                      <a:pt x="297656" y="293846"/>
                      <a:pt x="325279" y="321469"/>
                    </a:cubicBezTo>
                    <a:lnTo>
                      <a:pt x="108109" y="321469"/>
                    </a:lnTo>
                    <a:cubicBezTo>
                      <a:pt x="135731" y="293846"/>
                      <a:pt x="174784" y="270986"/>
                      <a:pt x="216694" y="249079"/>
                    </a:cubicBezTo>
                    <a:close/>
                    <a:moveTo>
                      <a:pt x="216694" y="669131"/>
                    </a:moveTo>
                    <a:cubicBezTo>
                      <a:pt x="258604" y="691039"/>
                      <a:pt x="296704" y="712946"/>
                      <a:pt x="324326" y="740569"/>
                    </a:cubicBezTo>
                    <a:lnTo>
                      <a:pt x="109061" y="740569"/>
                    </a:lnTo>
                    <a:cubicBezTo>
                      <a:pt x="136684" y="712946"/>
                      <a:pt x="174784" y="691039"/>
                      <a:pt x="216694" y="669131"/>
                    </a:cubicBezTo>
                    <a:close/>
                    <a:moveTo>
                      <a:pt x="216694" y="604361"/>
                    </a:moveTo>
                    <a:cubicBezTo>
                      <a:pt x="173831" y="581501"/>
                      <a:pt x="134779" y="559594"/>
                      <a:pt x="107156" y="531019"/>
                    </a:cubicBezTo>
                    <a:lnTo>
                      <a:pt x="326231" y="531019"/>
                    </a:lnTo>
                    <a:cubicBezTo>
                      <a:pt x="298609" y="559594"/>
                      <a:pt x="259556" y="581501"/>
                      <a:pt x="216694" y="604361"/>
                    </a:cubicBezTo>
                    <a:close/>
                  </a:path>
                </a:pathLst>
              </a:custGeom>
              <a:solidFill>
                <a:srgbClr val="4BB89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68" name="Group 4">
                <a:extLst>
                  <a:ext uri="{FF2B5EF4-FFF2-40B4-BE49-F238E27FC236}">
                    <a16:creationId xmlns:a16="http://schemas.microsoft.com/office/drawing/2014/main" id="{D414CDD6-E254-4437-A073-AF666C82E58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3009340">
                <a:off x="6507840" y="2537295"/>
                <a:ext cx="458787" cy="409574"/>
                <a:chOff x="4070" y="1522"/>
                <a:chExt cx="289" cy="258"/>
              </a:xfrm>
              <a:solidFill>
                <a:schemeClr val="accent4"/>
              </a:solidFill>
            </p:grpSpPr>
            <p:sp>
              <p:nvSpPr>
                <p:cNvPr id="70" name="Freeform 5">
                  <a:extLst>
                    <a:ext uri="{FF2B5EF4-FFF2-40B4-BE49-F238E27FC236}">
                      <a16:creationId xmlns:a16="http://schemas.microsoft.com/office/drawing/2014/main" id="{C2DFCD35-FCD8-4E50-9B59-218EFBC09D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0" y="1522"/>
                  <a:ext cx="219" cy="119"/>
                </a:xfrm>
                <a:custGeom>
                  <a:avLst/>
                  <a:gdLst>
                    <a:gd name="T0" fmla="*/ 603 w 1766"/>
                    <a:gd name="T1" fmla="*/ 913 h 1197"/>
                    <a:gd name="T2" fmla="*/ 688 w 1766"/>
                    <a:gd name="T3" fmla="*/ 944 h 1197"/>
                    <a:gd name="T4" fmla="*/ 789 w 1766"/>
                    <a:gd name="T5" fmla="*/ 868 h 1197"/>
                    <a:gd name="T6" fmla="*/ 818 w 1766"/>
                    <a:gd name="T7" fmla="*/ 992 h 1197"/>
                    <a:gd name="T8" fmla="*/ 903 w 1766"/>
                    <a:gd name="T9" fmla="*/ 1023 h 1197"/>
                    <a:gd name="T10" fmla="*/ 1005 w 1766"/>
                    <a:gd name="T11" fmla="*/ 947 h 1197"/>
                    <a:gd name="T12" fmla="*/ 1033 w 1766"/>
                    <a:gd name="T13" fmla="*/ 1071 h 1197"/>
                    <a:gd name="T14" fmla="*/ 1118 w 1766"/>
                    <a:gd name="T15" fmla="*/ 1102 h 1197"/>
                    <a:gd name="T16" fmla="*/ 1220 w 1766"/>
                    <a:gd name="T17" fmla="*/ 1026 h 1197"/>
                    <a:gd name="T18" fmla="*/ 1280 w 1766"/>
                    <a:gd name="T19" fmla="*/ 1041 h 1197"/>
                    <a:gd name="T20" fmla="*/ 1323 w 1766"/>
                    <a:gd name="T21" fmla="*/ 1196 h 1197"/>
                    <a:gd name="T22" fmla="*/ 1363 w 1766"/>
                    <a:gd name="T23" fmla="*/ 1040 h 1197"/>
                    <a:gd name="T24" fmla="*/ 1423 w 1766"/>
                    <a:gd name="T25" fmla="*/ 1025 h 1197"/>
                    <a:gd name="T26" fmla="*/ 1537 w 1766"/>
                    <a:gd name="T27" fmla="*/ 1086 h 1197"/>
                    <a:gd name="T28" fmla="*/ 1621 w 1766"/>
                    <a:gd name="T29" fmla="*/ 1012 h 1197"/>
                    <a:gd name="T30" fmla="*/ 1577 w 1766"/>
                    <a:gd name="T31" fmla="*/ 891 h 1197"/>
                    <a:gd name="T32" fmla="*/ 1703 w 1766"/>
                    <a:gd name="T33" fmla="*/ 864 h 1197"/>
                    <a:gd name="T34" fmla="*/ 1719 w 1766"/>
                    <a:gd name="T35" fmla="*/ 753 h 1197"/>
                    <a:gd name="T36" fmla="*/ 1606 w 1766"/>
                    <a:gd name="T37" fmla="*/ 690 h 1197"/>
                    <a:gd name="T38" fmla="*/ 1598 w 1766"/>
                    <a:gd name="T39" fmla="*/ 660 h 1197"/>
                    <a:gd name="T40" fmla="*/ 1684 w 1766"/>
                    <a:gd name="T41" fmla="*/ 587 h 1197"/>
                    <a:gd name="T42" fmla="*/ 1625 w 1766"/>
                    <a:gd name="T43" fmla="*/ 492 h 1197"/>
                    <a:gd name="T44" fmla="*/ 1522 w 1766"/>
                    <a:gd name="T45" fmla="*/ 538 h 1197"/>
                    <a:gd name="T46" fmla="*/ 1472 w 1766"/>
                    <a:gd name="T47" fmla="*/ 500 h 1197"/>
                    <a:gd name="T48" fmla="*/ 1490 w 1766"/>
                    <a:gd name="T49" fmla="*/ 389 h 1197"/>
                    <a:gd name="T50" fmla="*/ 1473 w 1766"/>
                    <a:gd name="T51" fmla="*/ 336 h 1197"/>
                    <a:gd name="T52" fmla="*/ 1399 w 1766"/>
                    <a:gd name="T53" fmla="*/ 354 h 1197"/>
                    <a:gd name="T54" fmla="*/ 1297 w 1766"/>
                    <a:gd name="T55" fmla="*/ 430 h 1197"/>
                    <a:gd name="T56" fmla="*/ 1269 w 1766"/>
                    <a:gd name="T57" fmla="*/ 307 h 1197"/>
                    <a:gd name="T58" fmla="*/ 1184 w 1766"/>
                    <a:gd name="T59" fmla="*/ 275 h 1197"/>
                    <a:gd name="T60" fmla="*/ 1082 w 1766"/>
                    <a:gd name="T61" fmla="*/ 351 h 1197"/>
                    <a:gd name="T62" fmla="*/ 1054 w 1766"/>
                    <a:gd name="T63" fmla="*/ 228 h 1197"/>
                    <a:gd name="T64" fmla="*/ 969 w 1766"/>
                    <a:gd name="T65" fmla="*/ 197 h 1197"/>
                    <a:gd name="T66" fmla="*/ 867 w 1766"/>
                    <a:gd name="T67" fmla="*/ 273 h 1197"/>
                    <a:gd name="T68" fmla="*/ 839 w 1766"/>
                    <a:gd name="T69" fmla="*/ 149 h 1197"/>
                    <a:gd name="T70" fmla="*/ 753 w 1766"/>
                    <a:gd name="T71" fmla="*/ 118 h 1197"/>
                    <a:gd name="T72" fmla="*/ 652 w 1766"/>
                    <a:gd name="T73" fmla="*/ 194 h 1197"/>
                    <a:gd name="T74" fmla="*/ 624 w 1766"/>
                    <a:gd name="T75" fmla="*/ 70 h 1197"/>
                    <a:gd name="T76" fmla="*/ 527 w 1766"/>
                    <a:gd name="T77" fmla="*/ 40 h 1197"/>
                    <a:gd name="T78" fmla="*/ 442 w 1766"/>
                    <a:gd name="T79" fmla="*/ 137 h 1197"/>
                    <a:gd name="T80" fmla="*/ 357 w 1766"/>
                    <a:gd name="T81" fmla="*/ 40 h 1197"/>
                    <a:gd name="T82" fmla="*/ 252 w 1766"/>
                    <a:gd name="T83" fmla="*/ 80 h 1197"/>
                    <a:gd name="T84" fmla="*/ 295 w 1766"/>
                    <a:gd name="T85" fmla="*/ 178 h 1197"/>
                    <a:gd name="T86" fmla="*/ 252 w 1766"/>
                    <a:gd name="T87" fmla="*/ 209 h 1197"/>
                    <a:gd name="T88" fmla="*/ 209 w 1766"/>
                    <a:gd name="T89" fmla="*/ 254 h 1197"/>
                    <a:gd name="T90" fmla="*/ 53 w 1766"/>
                    <a:gd name="T91" fmla="*/ 216 h 1197"/>
                    <a:gd name="T92" fmla="*/ 170 w 1766"/>
                    <a:gd name="T93" fmla="*/ 326 h 1197"/>
                    <a:gd name="T94" fmla="*/ 154 w 1766"/>
                    <a:gd name="T95" fmla="*/ 387 h 1197"/>
                    <a:gd name="T96" fmla="*/ 152 w 1766"/>
                    <a:gd name="T97" fmla="*/ 449 h 1197"/>
                    <a:gd name="T98" fmla="*/ 8 w 1766"/>
                    <a:gd name="T99" fmla="*/ 522 h 1197"/>
                    <a:gd name="T100" fmla="*/ 169 w 1766"/>
                    <a:gd name="T101" fmla="*/ 530 h 1197"/>
                    <a:gd name="T102" fmla="*/ 191 w 1766"/>
                    <a:gd name="T103" fmla="*/ 578 h 1197"/>
                    <a:gd name="T104" fmla="*/ 235 w 1766"/>
                    <a:gd name="T105" fmla="*/ 635 h 1197"/>
                    <a:gd name="T106" fmla="*/ 173 w 1766"/>
                    <a:gd name="T107" fmla="*/ 784 h 1197"/>
                    <a:gd name="T108" fmla="*/ 300 w 1766"/>
                    <a:gd name="T109" fmla="*/ 685 h 1197"/>
                    <a:gd name="T110" fmla="*/ 424 w 1766"/>
                    <a:gd name="T111" fmla="*/ 735 h 1197"/>
                    <a:gd name="T112" fmla="*/ 414 w 1766"/>
                    <a:gd name="T113" fmla="*/ 894 h 1197"/>
                    <a:gd name="T114" fmla="*/ 509 w 1766"/>
                    <a:gd name="T115" fmla="*/ 766 h 1197"/>
                    <a:gd name="T116" fmla="*/ 639 w 1766"/>
                    <a:gd name="T117" fmla="*/ 813 h 1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766" h="1197">
                      <a:moveTo>
                        <a:pt x="639" y="813"/>
                      </a:moveTo>
                      <a:cubicBezTo>
                        <a:pt x="603" y="913"/>
                        <a:pt x="603" y="913"/>
                        <a:pt x="603" y="913"/>
                      </a:cubicBezTo>
                      <a:cubicBezTo>
                        <a:pt x="594" y="938"/>
                        <a:pt x="606" y="964"/>
                        <a:pt x="629" y="973"/>
                      </a:cubicBezTo>
                      <a:cubicBezTo>
                        <a:pt x="653" y="981"/>
                        <a:pt x="679" y="969"/>
                        <a:pt x="688" y="944"/>
                      </a:cubicBezTo>
                      <a:cubicBezTo>
                        <a:pt x="725" y="845"/>
                        <a:pt x="725" y="845"/>
                        <a:pt x="725" y="845"/>
                      </a:cubicBezTo>
                      <a:cubicBezTo>
                        <a:pt x="789" y="868"/>
                        <a:pt x="789" y="868"/>
                        <a:pt x="789" y="868"/>
                      </a:cubicBezTo>
                      <a:cubicBezTo>
                        <a:pt x="854" y="892"/>
                        <a:pt x="854" y="892"/>
                        <a:pt x="854" y="892"/>
                      </a:cubicBezTo>
                      <a:cubicBezTo>
                        <a:pt x="818" y="992"/>
                        <a:pt x="818" y="992"/>
                        <a:pt x="818" y="992"/>
                      </a:cubicBezTo>
                      <a:cubicBezTo>
                        <a:pt x="809" y="1016"/>
                        <a:pt x="821" y="1043"/>
                        <a:pt x="844" y="1051"/>
                      </a:cubicBezTo>
                      <a:cubicBezTo>
                        <a:pt x="868" y="1060"/>
                        <a:pt x="894" y="1047"/>
                        <a:pt x="903" y="1023"/>
                      </a:cubicBezTo>
                      <a:cubicBezTo>
                        <a:pt x="940" y="923"/>
                        <a:pt x="940" y="923"/>
                        <a:pt x="940" y="923"/>
                      </a:cubicBezTo>
                      <a:cubicBezTo>
                        <a:pt x="1005" y="947"/>
                        <a:pt x="1005" y="947"/>
                        <a:pt x="1005" y="947"/>
                      </a:cubicBezTo>
                      <a:cubicBezTo>
                        <a:pt x="1070" y="971"/>
                        <a:pt x="1070" y="971"/>
                        <a:pt x="1070" y="971"/>
                      </a:cubicBezTo>
                      <a:cubicBezTo>
                        <a:pt x="1033" y="1071"/>
                        <a:pt x="1033" y="1071"/>
                        <a:pt x="1033" y="1071"/>
                      </a:cubicBezTo>
                      <a:cubicBezTo>
                        <a:pt x="1024" y="1095"/>
                        <a:pt x="1036" y="1121"/>
                        <a:pt x="1060" y="1130"/>
                      </a:cubicBezTo>
                      <a:cubicBezTo>
                        <a:pt x="1083" y="1139"/>
                        <a:pt x="1109" y="1126"/>
                        <a:pt x="1118" y="1102"/>
                      </a:cubicBezTo>
                      <a:cubicBezTo>
                        <a:pt x="1155" y="1002"/>
                        <a:pt x="1155" y="1002"/>
                        <a:pt x="1155" y="1002"/>
                      </a:cubicBezTo>
                      <a:cubicBezTo>
                        <a:pt x="1220" y="1026"/>
                        <a:pt x="1220" y="1026"/>
                        <a:pt x="1220" y="1026"/>
                      </a:cubicBezTo>
                      <a:cubicBezTo>
                        <a:pt x="1220" y="1026"/>
                        <a:pt x="1235" y="1030"/>
                        <a:pt x="1250" y="1035"/>
                      </a:cubicBezTo>
                      <a:cubicBezTo>
                        <a:pt x="1265" y="1038"/>
                        <a:pt x="1280" y="1041"/>
                        <a:pt x="1280" y="1041"/>
                      </a:cubicBezTo>
                      <a:cubicBezTo>
                        <a:pt x="1266" y="1146"/>
                        <a:pt x="1266" y="1146"/>
                        <a:pt x="1266" y="1146"/>
                      </a:cubicBezTo>
                      <a:cubicBezTo>
                        <a:pt x="1262" y="1171"/>
                        <a:pt x="1287" y="1197"/>
                        <a:pt x="1323" y="1196"/>
                      </a:cubicBezTo>
                      <a:cubicBezTo>
                        <a:pt x="1358" y="1196"/>
                        <a:pt x="1383" y="1170"/>
                        <a:pt x="1378" y="1146"/>
                      </a:cubicBezTo>
                      <a:cubicBezTo>
                        <a:pt x="1363" y="1040"/>
                        <a:pt x="1363" y="1040"/>
                        <a:pt x="1363" y="1040"/>
                      </a:cubicBezTo>
                      <a:cubicBezTo>
                        <a:pt x="1363" y="1040"/>
                        <a:pt x="1378" y="1037"/>
                        <a:pt x="1393" y="1034"/>
                      </a:cubicBezTo>
                      <a:cubicBezTo>
                        <a:pt x="1408" y="1030"/>
                        <a:pt x="1423" y="1025"/>
                        <a:pt x="1423" y="1025"/>
                      </a:cubicBezTo>
                      <a:cubicBezTo>
                        <a:pt x="1426" y="1025"/>
                        <a:pt x="1479" y="999"/>
                        <a:pt x="1479" y="996"/>
                      </a:cubicBezTo>
                      <a:cubicBezTo>
                        <a:pt x="1537" y="1086"/>
                        <a:pt x="1537" y="1086"/>
                        <a:pt x="1537" y="1086"/>
                      </a:cubicBezTo>
                      <a:cubicBezTo>
                        <a:pt x="1550" y="1108"/>
                        <a:pt x="1585" y="1110"/>
                        <a:pt x="1612" y="1087"/>
                      </a:cubicBezTo>
                      <a:cubicBezTo>
                        <a:pt x="1639" y="1064"/>
                        <a:pt x="1642" y="1029"/>
                        <a:pt x="1621" y="1012"/>
                      </a:cubicBezTo>
                      <a:cubicBezTo>
                        <a:pt x="1541" y="942"/>
                        <a:pt x="1541" y="942"/>
                        <a:pt x="1541" y="942"/>
                      </a:cubicBezTo>
                      <a:cubicBezTo>
                        <a:pt x="1543" y="944"/>
                        <a:pt x="1579" y="893"/>
                        <a:pt x="1577" y="891"/>
                      </a:cubicBezTo>
                      <a:cubicBezTo>
                        <a:pt x="1579" y="892"/>
                        <a:pt x="1603" y="834"/>
                        <a:pt x="1601" y="834"/>
                      </a:cubicBezTo>
                      <a:cubicBezTo>
                        <a:pt x="1703" y="864"/>
                        <a:pt x="1703" y="864"/>
                        <a:pt x="1703" y="864"/>
                      </a:cubicBezTo>
                      <a:cubicBezTo>
                        <a:pt x="1728" y="872"/>
                        <a:pt x="1756" y="851"/>
                        <a:pt x="1762" y="816"/>
                      </a:cubicBezTo>
                      <a:cubicBezTo>
                        <a:pt x="1766" y="781"/>
                        <a:pt x="1746" y="752"/>
                        <a:pt x="1719" y="753"/>
                      </a:cubicBezTo>
                      <a:cubicBezTo>
                        <a:pt x="1613" y="752"/>
                        <a:pt x="1613" y="752"/>
                        <a:pt x="1613" y="752"/>
                      </a:cubicBezTo>
                      <a:cubicBezTo>
                        <a:pt x="1615" y="752"/>
                        <a:pt x="1609" y="690"/>
                        <a:pt x="1606" y="690"/>
                      </a:cubicBezTo>
                      <a:cubicBezTo>
                        <a:pt x="1606" y="690"/>
                        <a:pt x="1606" y="686"/>
                        <a:pt x="1605" y="681"/>
                      </a:cubicBezTo>
                      <a:cubicBezTo>
                        <a:pt x="1603" y="675"/>
                        <a:pt x="1601" y="667"/>
                        <a:pt x="1598" y="660"/>
                      </a:cubicBezTo>
                      <a:cubicBezTo>
                        <a:pt x="1594" y="645"/>
                        <a:pt x="1587" y="631"/>
                        <a:pt x="1587" y="631"/>
                      </a:cubicBezTo>
                      <a:cubicBezTo>
                        <a:pt x="1684" y="587"/>
                        <a:pt x="1684" y="587"/>
                        <a:pt x="1684" y="587"/>
                      </a:cubicBezTo>
                      <a:cubicBezTo>
                        <a:pt x="1708" y="577"/>
                        <a:pt x="1716" y="543"/>
                        <a:pt x="1697" y="513"/>
                      </a:cubicBezTo>
                      <a:cubicBezTo>
                        <a:pt x="1679" y="483"/>
                        <a:pt x="1643" y="476"/>
                        <a:pt x="1625" y="492"/>
                      </a:cubicBezTo>
                      <a:cubicBezTo>
                        <a:pt x="1543" y="561"/>
                        <a:pt x="1543" y="561"/>
                        <a:pt x="1543" y="561"/>
                      </a:cubicBezTo>
                      <a:cubicBezTo>
                        <a:pt x="1543" y="561"/>
                        <a:pt x="1533" y="549"/>
                        <a:pt x="1522" y="538"/>
                      </a:cubicBezTo>
                      <a:cubicBezTo>
                        <a:pt x="1510" y="528"/>
                        <a:pt x="1498" y="518"/>
                        <a:pt x="1498" y="518"/>
                      </a:cubicBezTo>
                      <a:cubicBezTo>
                        <a:pt x="1498" y="518"/>
                        <a:pt x="1485" y="509"/>
                        <a:pt x="1472" y="500"/>
                      </a:cubicBezTo>
                      <a:cubicBezTo>
                        <a:pt x="1459" y="493"/>
                        <a:pt x="1445" y="485"/>
                        <a:pt x="1445" y="485"/>
                      </a:cubicBezTo>
                      <a:cubicBezTo>
                        <a:pt x="1490" y="389"/>
                        <a:pt x="1490" y="389"/>
                        <a:pt x="1490" y="389"/>
                      </a:cubicBezTo>
                      <a:cubicBezTo>
                        <a:pt x="1495" y="377"/>
                        <a:pt x="1494" y="364"/>
                        <a:pt x="1488" y="352"/>
                      </a:cubicBezTo>
                      <a:cubicBezTo>
                        <a:pt x="1484" y="346"/>
                        <a:pt x="1479" y="341"/>
                        <a:pt x="1473" y="336"/>
                      </a:cubicBezTo>
                      <a:cubicBezTo>
                        <a:pt x="1469" y="331"/>
                        <a:pt x="1464" y="328"/>
                        <a:pt x="1458" y="326"/>
                      </a:cubicBezTo>
                      <a:cubicBezTo>
                        <a:pt x="1434" y="317"/>
                        <a:pt x="1408" y="330"/>
                        <a:pt x="1399" y="354"/>
                      </a:cubicBezTo>
                      <a:cubicBezTo>
                        <a:pt x="1362" y="454"/>
                        <a:pt x="1362" y="454"/>
                        <a:pt x="1362" y="454"/>
                      </a:cubicBezTo>
                      <a:cubicBezTo>
                        <a:pt x="1297" y="430"/>
                        <a:pt x="1297" y="430"/>
                        <a:pt x="1297" y="430"/>
                      </a:cubicBezTo>
                      <a:cubicBezTo>
                        <a:pt x="1233" y="406"/>
                        <a:pt x="1233" y="406"/>
                        <a:pt x="1233" y="406"/>
                      </a:cubicBezTo>
                      <a:cubicBezTo>
                        <a:pt x="1269" y="307"/>
                        <a:pt x="1269" y="307"/>
                        <a:pt x="1269" y="307"/>
                      </a:cubicBezTo>
                      <a:cubicBezTo>
                        <a:pt x="1278" y="282"/>
                        <a:pt x="1266" y="256"/>
                        <a:pt x="1242" y="247"/>
                      </a:cubicBezTo>
                      <a:cubicBezTo>
                        <a:pt x="1219" y="239"/>
                        <a:pt x="1193" y="251"/>
                        <a:pt x="1184" y="275"/>
                      </a:cubicBezTo>
                      <a:cubicBezTo>
                        <a:pt x="1147" y="375"/>
                        <a:pt x="1147" y="375"/>
                        <a:pt x="1147" y="375"/>
                      </a:cubicBezTo>
                      <a:cubicBezTo>
                        <a:pt x="1082" y="351"/>
                        <a:pt x="1082" y="351"/>
                        <a:pt x="1082" y="351"/>
                      </a:cubicBezTo>
                      <a:cubicBezTo>
                        <a:pt x="1017" y="328"/>
                        <a:pt x="1017" y="328"/>
                        <a:pt x="1017" y="328"/>
                      </a:cubicBezTo>
                      <a:cubicBezTo>
                        <a:pt x="1054" y="228"/>
                        <a:pt x="1054" y="228"/>
                        <a:pt x="1054" y="228"/>
                      </a:cubicBezTo>
                      <a:cubicBezTo>
                        <a:pt x="1063" y="204"/>
                        <a:pt x="1051" y="177"/>
                        <a:pt x="1027" y="169"/>
                      </a:cubicBezTo>
                      <a:cubicBezTo>
                        <a:pt x="1004" y="160"/>
                        <a:pt x="977" y="172"/>
                        <a:pt x="969" y="197"/>
                      </a:cubicBezTo>
                      <a:cubicBezTo>
                        <a:pt x="932" y="296"/>
                        <a:pt x="932" y="296"/>
                        <a:pt x="932" y="296"/>
                      </a:cubicBezTo>
                      <a:cubicBezTo>
                        <a:pt x="867" y="273"/>
                        <a:pt x="867" y="273"/>
                        <a:pt x="867" y="273"/>
                      </a:cubicBezTo>
                      <a:cubicBezTo>
                        <a:pt x="802" y="249"/>
                        <a:pt x="802" y="249"/>
                        <a:pt x="802" y="249"/>
                      </a:cubicBezTo>
                      <a:cubicBezTo>
                        <a:pt x="839" y="149"/>
                        <a:pt x="839" y="149"/>
                        <a:pt x="839" y="149"/>
                      </a:cubicBezTo>
                      <a:cubicBezTo>
                        <a:pt x="848" y="125"/>
                        <a:pt x="836" y="98"/>
                        <a:pt x="812" y="90"/>
                      </a:cubicBezTo>
                      <a:cubicBezTo>
                        <a:pt x="788" y="81"/>
                        <a:pt x="762" y="94"/>
                        <a:pt x="753" y="118"/>
                      </a:cubicBezTo>
                      <a:cubicBezTo>
                        <a:pt x="717" y="218"/>
                        <a:pt x="717" y="218"/>
                        <a:pt x="717" y="218"/>
                      </a:cubicBezTo>
                      <a:cubicBezTo>
                        <a:pt x="652" y="194"/>
                        <a:pt x="652" y="194"/>
                        <a:pt x="652" y="194"/>
                      </a:cubicBezTo>
                      <a:cubicBezTo>
                        <a:pt x="587" y="170"/>
                        <a:pt x="587" y="170"/>
                        <a:pt x="587" y="170"/>
                      </a:cubicBezTo>
                      <a:cubicBezTo>
                        <a:pt x="624" y="70"/>
                        <a:pt x="624" y="70"/>
                        <a:pt x="624" y="70"/>
                      </a:cubicBezTo>
                      <a:cubicBezTo>
                        <a:pt x="632" y="46"/>
                        <a:pt x="620" y="20"/>
                        <a:pt x="597" y="11"/>
                      </a:cubicBezTo>
                      <a:cubicBezTo>
                        <a:pt x="563" y="0"/>
                        <a:pt x="532" y="14"/>
                        <a:pt x="527" y="40"/>
                      </a:cubicBezTo>
                      <a:cubicBezTo>
                        <a:pt x="505" y="144"/>
                        <a:pt x="505" y="144"/>
                        <a:pt x="505" y="144"/>
                      </a:cubicBezTo>
                      <a:cubicBezTo>
                        <a:pt x="505" y="142"/>
                        <a:pt x="443" y="135"/>
                        <a:pt x="442" y="137"/>
                      </a:cubicBezTo>
                      <a:cubicBezTo>
                        <a:pt x="442" y="135"/>
                        <a:pt x="380" y="143"/>
                        <a:pt x="380" y="144"/>
                      </a:cubicBezTo>
                      <a:cubicBezTo>
                        <a:pt x="357" y="40"/>
                        <a:pt x="357" y="40"/>
                        <a:pt x="357" y="40"/>
                      </a:cubicBezTo>
                      <a:cubicBezTo>
                        <a:pt x="352" y="15"/>
                        <a:pt x="320" y="1"/>
                        <a:pt x="287" y="13"/>
                      </a:cubicBezTo>
                      <a:cubicBezTo>
                        <a:pt x="254" y="25"/>
                        <a:pt x="240" y="58"/>
                        <a:pt x="252" y="80"/>
                      </a:cubicBezTo>
                      <a:cubicBezTo>
                        <a:pt x="303" y="173"/>
                        <a:pt x="303" y="173"/>
                        <a:pt x="303" y="173"/>
                      </a:cubicBezTo>
                      <a:cubicBezTo>
                        <a:pt x="303" y="173"/>
                        <a:pt x="300" y="175"/>
                        <a:pt x="295" y="178"/>
                      </a:cubicBezTo>
                      <a:cubicBezTo>
                        <a:pt x="290" y="181"/>
                        <a:pt x="283" y="185"/>
                        <a:pt x="277" y="190"/>
                      </a:cubicBezTo>
                      <a:cubicBezTo>
                        <a:pt x="264" y="199"/>
                        <a:pt x="252" y="209"/>
                        <a:pt x="252" y="209"/>
                      </a:cubicBezTo>
                      <a:cubicBezTo>
                        <a:pt x="252" y="209"/>
                        <a:pt x="241" y="220"/>
                        <a:pt x="229" y="230"/>
                      </a:cubicBezTo>
                      <a:cubicBezTo>
                        <a:pt x="219" y="242"/>
                        <a:pt x="209" y="254"/>
                        <a:pt x="209" y="254"/>
                      </a:cubicBezTo>
                      <a:cubicBezTo>
                        <a:pt x="124" y="190"/>
                        <a:pt x="124" y="190"/>
                        <a:pt x="124" y="190"/>
                      </a:cubicBezTo>
                      <a:cubicBezTo>
                        <a:pt x="105" y="175"/>
                        <a:pt x="69" y="184"/>
                        <a:pt x="53" y="216"/>
                      </a:cubicBezTo>
                      <a:cubicBezTo>
                        <a:pt x="35" y="246"/>
                        <a:pt x="46" y="281"/>
                        <a:pt x="70" y="289"/>
                      </a:cubicBezTo>
                      <a:cubicBezTo>
                        <a:pt x="170" y="326"/>
                        <a:pt x="170" y="326"/>
                        <a:pt x="170" y="326"/>
                      </a:cubicBezTo>
                      <a:cubicBezTo>
                        <a:pt x="170" y="326"/>
                        <a:pt x="165" y="341"/>
                        <a:pt x="160" y="356"/>
                      </a:cubicBezTo>
                      <a:cubicBezTo>
                        <a:pt x="157" y="372"/>
                        <a:pt x="154" y="387"/>
                        <a:pt x="154" y="387"/>
                      </a:cubicBezTo>
                      <a:cubicBezTo>
                        <a:pt x="154" y="387"/>
                        <a:pt x="152" y="402"/>
                        <a:pt x="151" y="418"/>
                      </a:cubicBezTo>
                      <a:cubicBezTo>
                        <a:pt x="151" y="434"/>
                        <a:pt x="152" y="449"/>
                        <a:pt x="152" y="449"/>
                      </a:cubicBezTo>
                      <a:cubicBezTo>
                        <a:pt x="46" y="457"/>
                        <a:pt x="46" y="457"/>
                        <a:pt x="46" y="457"/>
                      </a:cubicBezTo>
                      <a:cubicBezTo>
                        <a:pt x="20" y="458"/>
                        <a:pt x="0" y="488"/>
                        <a:pt x="8" y="522"/>
                      </a:cubicBezTo>
                      <a:cubicBezTo>
                        <a:pt x="16" y="557"/>
                        <a:pt x="45" y="576"/>
                        <a:pt x="69" y="566"/>
                      </a:cubicBezTo>
                      <a:cubicBezTo>
                        <a:pt x="169" y="530"/>
                        <a:pt x="169" y="530"/>
                        <a:pt x="169" y="530"/>
                      </a:cubicBezTo>
                      <a:cubicBezTo>
                        <a:pt x="169" y="530"/>
                        <a:pt x="174" y="545"/>
                        <a:pt x="181" y="559"/>
                      </a:cubicBezTo>
                      <a:cubicBezTo>
                        <a:pt x="185" y="566"/>
                        <a:pt x="188" y="573"/>
                        <a:pt x="191" y="578"/>
                      </a:cubicBezTo>
                      <a:cubicBezTo>
                        <a:pt x="194" y="583"/>
                        <a:pt x="196" y="586"/>
                        <a:pt x="196" y="586"/>
                      </a:cubicBezTo>
                      <a:cubicBezTo>
                        <a:pt x="196" y="589"/>
                        <a:pt x="232" y="635"/>
                        <a:pt x="235" y="635"/>
                      </a:cubicBezTo>
                      <a:cubicBezTo>
                        <a:pt x="159" y="709"/>
                        <a:pt x="159" y="709"/>
                        <a:pt x="159" y="709"/>
                      </a:cubicBezTo>
                      <a:cubicBezTo>
                        <a:pt x="140" y="727"/>
                        <a:pt x="145" y="762"/>
                        <a:pt x="173" y="784"/>
                      </a:cubicBezTo>
                      <a:cubicBezTo>
                        <a:pt x="201" y="805"/>
                        <a:pt x="236" y="801"/>
                        <a:pt x="248" y="778"/>
                      </a:cubicBezTo>
                      <a:cubicBezTo>
                        <a:pt x="300" y="685"/>
                        <a:pt x="300" y="685"/>
                        <a:pt x="300" y="685"/>
                      </a:cubicBezTo>
                      <a:cubicBezTo>
                        <a:pt x="300" y="687"/>
                        <a:pt x="356" y="711"/>
                        <a:pt x="359" y="711"/>
                      </a:cubicBezTo>
                      <a:cubicBezTo>
                        <a:pt x="424" y="735"/>
                        <a:pt x="424" y="735"/>
                        <a:pt x="424" y="735"/>
                      </a:cubicBezTo>
                      <a:cubicBezTo>
                        <a:pt x="387" y="835"/>
                        <a:pt x="387" y="835"/>
                        <a:pt x="387" y="835"/>
                      </a:cubicBezTo>
                      <a:cubicBezTo>
                        <a:pt x="378" y="859"/>
                        <a:pt x="391" y="885"/>
                        <a:pt x="414" y="894"/>
                      </a:cubicBezTo>
                      <a:cubicBezTo>
                        <a:pt x="438" y="902"/>
                        <a:pt x="464" y="890"/>
                        <a:pt x="473" y="866"/>
                      </a:cubicBezTo>
                      <a:cubicBezTo>
                        <a:pt x="509" y="766"/>
                        <a:pt x="509" y="766"/>
                        <a:pt x="509" y="766"/>
                      </a:cubicBezTo>
                      <a:cubicBezTo>
                        <a:pt x="574" y="790"/>
                        <a:pt x="574" y="790"/>
                        <a:pt x="574" y="790"/>
                      </a:cubicBezTo>
                      <a:lnTo>
                        <a:pt x="639" y="813"/>
                      </a:lnTo>
                      <a:close/>
                    </a:path>
                  </a:pathLst>
                </a:custGeom>
                <a:solidFill>
                  <a:srgbClr val="4BB8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1" name="Freeform 6">
                  <a:extLst>
                    <a:ext uri="{FF2B5EF4-FFF2-40B4-BE49-F238E27FC236}">
                      <a16:creationId xmlns:a16="http://schemas.microsoft.com/office/drawing/2014/main" id="{875B8D85-6F53-42AF-A42C-88DD2CC103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7" y="1674"/>
                  <a:ext cx="222" cy="106"/>
                </a:xfrm>
                <a:custGeom>
                  <a:avLst/>
                  <a:gdLst>
                    <a:gd name="T0" fmla="*/ 1651 w 1798"/>
                    <a:gd name="T1" fmla="*/ 482 h 1071"/>
                    <a:gd name="T2" fmla="*/ 1645 w 1798"/>
                    <a:gd name="T3" fmla="*/ 358 h 1071"/>
                    <a:gd name="T4" fmla="*/ 1772 w 1798"/>
                    <a:gd name="T5" fmla="*/ 258 h 1071"/>
                    <a:gd name="T6" fmla="*/ 1612 w 1798"/>
                    <a:gd name="T7" fmla="*/ 282 h 1071"/>
                    <a:gd name="T8" fmla="*/ 1567 w 1798"/>
                    <a:gd name="T9" fmla="*/ 226 h 1071"/>
                    <a:gd name="T10" fmla="*/ 1526 w 1798"/>
                    <a:gd name="T11" fmla="*/ 192 h 1071"/>
                    <a:gd name="T12" fmla="*/ 1557 w 1798"/>
                    <a:gd name="T13" fmla="*/ 35 h 1071"/>
                    <a:gd name="T14" fmla="*/ 1452 w 1798"/>
                    <a:gd name="T15" fmla="*/ 156 h 1071"/>
                    <a:gd name="T16" fmla="*/ 1391 w 1798"/>
                    <a:gd name="T17" fmla="*/ 143 h 1071"/>
                    <a:gd name="T18" fmla="*/ 1328 w 1798"/>
                    <a:gd name="T19" fmla="*/ 144 h 1071"/>
                    <a:gd name="T20" fmla="*/ 1294 w 1798"/>
                    <a:gd name="T21" fmla="*/ 8 h 1071"/>
                    <a:gd name="T22" fmla="*/ 1255 w 1798"/>
                    <a:gd name="T23" fmla="*/ 2 h 1071"/>
                    <a:gd name="T24" fmla="*/ 1242 w 1798"/>
                    <a:gd name="T25" fmla="*/ 161 h 1071"/>
                    <a:gd name="T26" fmla="*/ 1106 w 1798"/>
                    <a:gd name="T27" fmla="*/ 189 h 1071"/>
                    <a:gd name="T28" fmla="*/ 1031 w 1798"/>
                    <a:gd name="T29" fmla="*/ 48 h 1071"/>
                    <a:gd name="T30" fmla="*/ 1017 w 1798"/>
                    <a:gd name="T31" fmla="*/ 207 h 1071"/>
                    <a:gd name="T32" fmla="*/ 882 w 1798"/>
                    <a:gd name="T33" fmla="*/ 235 h 1071"/>
                    <a:gd name="T34" fmla="*/ 806 w 1798"/>
                    <a:gd name="T35" fmla="*/ 95 h 1071"/>
                    <a:gd name="T36" fmla="*/ 793 w 1798"/>
                    <a:gd name="T37" fmla="*/ 254 h 1071"/>
                    <a:gd name="T38" fmla="*/ 657 w 1798"/>
                    <a:gd name="T39" fmla="*/ 281 h 1071"/>
                    <a:gd name="T40" fmla="*/ 582 w 1798"/>
                    <a:gd name="T41" fmla="*/ 141 h 1071"/>
                    <a:gd name="T42" fmla="*/ 568 w 1798"/>
                    <a:gd name="T43" fmla="*/ 300 h 1071"/>
                    <a:gd name="T44" fmla="*/ 433 w 1798"/>
                    <a:gd name="T45" fmla="*/ 328 h 1071"/>
                    <a:gd name="T46" fmla="*/ 358 w 1798"/>
                    <a:gd name="T47" fmla="*/ 187 h 1071"/>
                    <a:gd name="T48" fmla="*/ 349 w 1798"/>
                    <a:gd name="T49" fmla="*/ 349 h 1071"/>
                    <a:gd name="T50" fmla="*/ 244 w 1798"/>
                    <a:gd name="T51" fmla="*/ 415 h 1071"/>
                    <a:gd name="T52" fmla="*/ 95 w 1798"/>
                    <a:gd name="T53" fmla="*/ 352 h 1071"/>
                    <a:gd name="T54" fmla="*/ 194 w 1798"/>
                    <a:gd name="T55" fmla="*/ 480 h 1071"/>
                    <a:gd name="T56" fmla="*/ 180 w 1798"/>
                    <a:gd name="T57" fmla="*/ 508 h 1071"/>
                    <a:gd name="T58" fmla="*/ 161 w 1798"/>
                    <a:gd name="T59" fmla="*/ 567 h 1071"/>
                    <a:gd name="T60" fmla="*/ 50 w 1798"/>
                    <a:gd name="T61" fmla="*/ 589 h 1071"/>
                    <a:gd name="T62" fmla="*/ 56 w 1798"/>
                    <a:gd name="T63" fmla="*/ 701 h 1071"/>
                    <a:gd name="T64" fmla="*/ 168 w 1798"/>
                    <a:gd name="T65" fmla="*/ 711 h 1071"/>
                    <a:gd name="T66" fmla="*/ 193 w 1798"/>
                    <a:gd name="T67" fmla="*/ 768 h 1071"/>
                    <a:gd name="T68" fmla="*/ 124 w 1798"/>
                    <a:gd name="T69" fmla="*/ 857 h 1071"/>
                    <a:gd name="T70" fmla="*/ 201 w 1798"/>
                    <a:gd name="T71" fmla="*/ 938 h 1071"/>
                    <a:gd name="T72" fmla="*/ 293 w 1798"/>
                    <a:gd name="T73" fmla="*/ 872 h 1071"/>
                    <a:gd name="T74" fmla="*/ 320 w 1798"/>
                    <a:gd name="T75" fmla="*/ 887 h 1071"/>
                    <a:gd name="T76" fmla="*/ 354 w 1798"/>
                    <a:gd name="T77" fmla="*/ 1012 h 1071"/>
                    <a:gd name="T78" fmla="*/ 465 w 1798"/>
                    <a:gd name="T79" fmla="*/ 1023 h 1071"/>
                    <a:gd name="T80" fmla="*/ 524 w 1798"/>
                    <a:gd name="T81" fmla="*/ 908 h 1071"/>
                    <a:gd name="T82" fmla="*/ 613 w 1798"/>
                    <a:gd name="T83" fmla="*/ 998 h 1071"/>
                    <a:gd name="T84" fmla="*/ 702 w 1798"/>
                    <a:gd name="T85" fmla="*/ 979 h 1071"/>
                    <a:gd name="T86" fmla="*/ 748 w 1798"/>
                    <a:gd name="T87" fmla="*/ 861 h 1071"/>
                    <a:gd name="T88" fmla="*/ 838 w 1798"/>
                    <a:gd name="T89" fmla="*/ 951 h 1071"/>
                    <a:gd name="T90" fmla="*/ 927 w 1798"/>
                    <a:gd name="T91" fmla="*/ 933 h 1071"/>
                    <a:gd name="T92" fmla="*/ 973 w 1798"/>
                    <a:gd name="T93" fmla="*/ 815 h 1071"/>
                    <a:gd name="T94" fmla="*/ 1062 w 1798"/>
                    <a:gd name="T95" fmla="*/ 905 h 1071"/>
                    <a:gd name="T96" fmla="*/ 1151 w 1798"/>
                    <a:gd name="T97" fmla="*/ 887 h 1071"/>
                    <a:gd name="T98" fmla="*/ 1197 w 1798"/>
                    <a:gd name="T99" fmla="*/ 768 h 1071"/>
                    <a:gd name="T100" fmla="*/ 1287 w 1798"/>
                    <a:gd name="T101" fmla="*/ 859 h 1071"/>
                    <a:gd name="T102" fmla="*/ 1376 w 1798"/>
                    <a:gd name="T103" fmla="*/ 840 h 1071"/>
                    <a:gd name="T104" fmla="*/ 1422 w 1798"/>
                    <a:gd name="T105" fmla="*/ 722 h 1071"/>
                    <a:gd name="T106" fmla="*/ 1481 w 1798"/>
                    <a:gd name="T107" fmla="*/ 703 h 1071"/>
                    <a:gd name="T108" fmla="*/ 1599 w 1798"/>
                    <a:gd name="T109" fmla="*/ 813 h 1071"/>
                    <a:gd name="T110" fmla="*/ 1551 w 1798"/>
                    <a:gd name="T111" fmla="*/ 659 h 1071"/>
                    <a:gd name="T112" fmla="*/ 1594 w 1798"/>
                    <a:gd name="T113" fmla="*/ 614 h 1071"/>
                    <a:gd name="T114" fmla="*/ 1723 w 1798"/>
                    <a:gd name="T115" fmla="*/ 606 h 1071"/>
                    <a:gd name="T116" fmla="*/ 1756 w 1798"/>
                    <a:gd name="T117" fmla="*/ 499 h 10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798" h="1071">
                      <a:moveTo>
                        <a:pt x="1756" y="499"/>
                      </a:moveTo>
                      <a:cubicBezTo>
                        <a:pt x="1651" y="482"/>
                        <a:pt x="1651" y="482"/>
                        <a:pt x="1651" y="482"/>
                      </a:cubicBezTo>
                      <a:cubicBezTo>
                        <a:pt x="1653" y="482"/>
                        <a:pt x="1657" y="419"/>
                        <a:pt x="1654" y="419"/>
                      </a:cubicBezTo>
                      <a:cubicBezTo>
                        <a:pt x="1657" y="419"/>
                        <a:pt x="1646" y="357"/>
                        <a:pt x="1645" y="358"/>
                      </a:cubicBezTo>
                      <a:cubicBezTo>
                        <a:pt x="1747" y="330"/>
                        <a:pt x="1747" y="330"/>
                        <a:pt x="1747" y="330"/>
                      </a:cubicBezTo>
                      <a:cubicBezTo>
                        <a:pt x="1773" y="323"/>
                        <a:pt x="1785" y="291"/>
                        <a:pt x="1772" y="258"/>
                      </a:cubicBezTo>
                      <a:cubicBezTo>
                        <a:pt x="1757" y="226"/>
                        <a:pt x="1724" y="212"/>
                        <a:pt x="1703" y="227"/>
                      </a:cubicBezTo>
                      <a:cubicBezTo>
                        <a:pt x="1612" y="282"/>
                        <a:pt x="1612" y="282"/>
                        <a:pt x="1612" y="282"/>
                      </a:cubicBezTo>
                      <a:cubicBezTo>
                        <a:pt x="1614" y="281"/>
                        <a:pt x="1575" y="232"/>
                        <a:pt x="1574" y="233"/>
                      </a:cubicBezTo>
                      <a:cubicBezTo>
                        <a:pt x="1574" y="233"/>
                        <a:pt x="1571" y="230"/>
                        <a:pt x="1567" y="226"/>
                      </a:cubicBezTo>
                      <a:cubicBezTo>
                        <a:pt x="1563" y="222"/>
                        <a:pt x="1557" y="217"/>
                        <a:pt x="1551" y="211"/>
                      </a:cubicBezTo>
                      <a:cubicBezTo>
                        <a:pt x="1539" y="201"/>
                        <a:pt x="1526" y="192"/>
                        <a:pt x="1526" y="192"/>
                      </a:cubicBezTo>
                      <a:cubicBezTo>
                        <a:pt x="1586" y="104"/>
                        <a:pt x="1586" y="104"/>
                        <a:pt x="1586" y="104"/>
                      </a:cubicBezTo>
                      <a:cubicBezTo>
                        <a:pt x="1601" y="83"/>
                        <a:pt x="1589" y="50"/>
                        <a:pt x="1557" y="35"/>
                      </a:cubicBezTo>
                      <a:cubicBezTo>
                        <a:pt x="1526" y="19"/>
                        <a:pt x="1492" y="31"/>
                        <a:pt x="1485" y="55"/>
                      </a:cubicBezTo>
                      <a:cubicBezTo>
                        <a:pt x="1452" y="156"/>
                        <a:pt x="1452" y="156"/>
                        <a:pt x="1452" y="156"/>
                      </a:cubicBezTo>
                      <a:cubicBezTo>
                        <a:pt x="1452" y="156"/>
                        <a:pt x="1437" y="152"/>
                        <a:pt x="1422" y="148"/>
                      </a:cubicBezTo>
                      <a:cubicBezTo>
                        <a:pt x="1406" y="146"/>
                        <a:pt x="1391" y="143"/>
                        <a:pt x="1391" y="143"/>
                      </a:cubicBezTo>
                      <a:cubicBezTo>
                        <a:pt x="1391" y="143"/>
                        <a:pt x="1375" y="143"/>
                        <a:pt x="1360" y="142"/>
                      </a:cubicBezTo>
                      <a:cubicBezTo>
                        <a:pt x="1344" y="143"/>
                        <a:pt x="1328" y="144"/>
                        <a:pt x="1328" y="144"/>
                      </a:cubicBezTo>
                      <a:cubicBezTo>
                        <a:pt x="1316" y="38"/>
                        <a:pt x="1316" y="38"/>
                        <a:pt x="1316" y="38"/>
                      </a:cubicBezTo>
                      <a:cubicBezTo>
                        <a:pt x="1315" y="26"/>
                        <a:pt x="1307" y="15"/>
                        <a:pt x="1294" y="8"/>
                      </a:cubicBezTo>
                      <a:cubicBezTo>
                        <a:pt x="1288" y="5"/>
                        <a:pt x="1281" y="3"/>
                        <a:pt x="1273" y="2"/>
                      </a:cubicBezTo>
                      <a:cubicBezTo>
                        <a:pt x="1267" y="1"/>
                        <a:pt x="1261" y="0"/>
                        <a:pt x="1255" y="2"/>
                      </a:cubicBezTo>
                      <a:cubicBezTo>
                        <a:pt x="1230" y="7"/>
                        <a:pt x="1215" y="31"/>
                        <a:pt x="1220" y="57"/>
                      </a:cubicBezTo>
                      <a:cubicBezTo>
                        <a:pt x="1242" y="161"/>
                        <a:pt x="1242" y="161"/>
                        <a:pt x="1242" y="161"/>
                      </a:cubicBezTo>
                      <a:cubicBezTo>
                        <a:pt x="1174" y="175"/>
                        <a:pt x="1174" y="175"/>
                        <a:pt x="1174" y="175"/>
                      </a:cubicBezTo>
                      <a:cubicBezTo>
                        <a:pt x="1106" y="189"/>
                        <a:pt x="1106" y="189"/>
                        <a:pt x="1106" y="189"/>
                      </a:cubicBezTo>
                      <a:cubicBezTo>
                        <a:pt x="1085" y="84"/>
                        <a:pt x="1085" y="84"/>
                        <a:pt x="1085" y="84"/>
                      </a:cubicBezTo>
                      <a:cubicBezTo>
                        <a:pt x="1080" y="59"/>
                        <a:pt x="1055" y="43"/>
                        <a:pt x="1031" y="48"/>
                      </a:cubicBezTo>
                      <a:cubicBezTo>
                        <a:pt x="1006" y="53"/>
                        <a:pt x="991" y="78"/>
                        <a:pt x="996" y="103"/>
                      </a:cubicBezTo>
                      <a:cubicBezTo>
                        <a:pt x="1017" y="207"/>
                        <a:pt x="1017" y="207"/>
                        <a:pt x="1017" y="207"/>
                      </a:cubicBezTo>
                      <a:cubicBezTo>
                        <a:pt x="950" y="221"/>
                        <a:pt x="950" y="221"/>
                        <a:pt x="950" y="221"/>
                      </a:cubicBezTo>
                      <a:cubicBezTo>
                        <a:pt x="882" y="235"/>
                        <a:pt x="882" y="235"/>
                        <a:pt x="882" y="235"/>
                      </a:cubicBezTo>
                      <a:cubicBezTo>
                        <a:pt x="860" y="131"/>
                        <a:pt x="860" y="131"/>
                        <a:pt x="860" y="131"/>
                      </a:cubicBezTo>
                      <a:cubicBezTo>
                        <a:pt x="855" y="106"/>
                        <a:pt x="831" y="89"/>
                        <a:pt x="806" y="95"/>
                      </a:cubicBezTo>
                      <a:cubicBezTo>
                        <a:pt x="782" y="100"/>
                        <a:pt x="766" y="124"/>
                        <a:pt x="771" y="149"/>
                      </a:cubicBezTo>
                      <a:cubicBezTo>
                        <a:pt x="793" y="254"/>
                        <a:pt x="793" y="254"/>
                        <a:pt x="793" y="254"/>
                      </a:cubicBezTo>
                      <a:cubicBezTo>
                        <a:pt x="725" y="267"/>
                        <a:pt x="725" y="267"/>
                        <a:pt x="725" y="267"/>
                      </a:cubicBezTo>
                      <a:cubicBezTo>
                        <a:pt x="657" y="281"/>
                        <a:pt x="657" y="281"/>
                        <a:pt x="657" y="281"/>
                      </a:cubicBezTo>
                      <a:cubicBezTo>
                        <a:pt x="636" y="177"/>
                        <a:pt x="636" y="177"/>
                        <a:pt x="636" y="177"/>
                      </a:cubicBezTo>
                      <a:cubicBezTo>
                        <a:pt x="631" y="152"/>
                        <a:pt x="607" y="136"/>
                        <a:pt x="582" y="141"/>
                      </a:cubicBezTo>
                      <a:cubicBezTo>
                        <a:pt x="557" y="146"/>
                        <a:pt x="542" y="171"/>
                        <a:pt x="547" y="196"/>
                      </a:cubicBezTo>
                      <a:cubicBezTo>
                        <a:pt x="568" y="300"/>
                        <a:pt x="568" y="300"/>
                        <a:pt x="568" y="300"/>
                      </a:cubicBezTo>
                      <a:cubicBezTo>
                        <a:pt x="501" y="314"/>
                        <a:pt x="501" y="314"/>
                        <a:pt x="501" y="314"/>
                      </a:cubicBezTo>
                      <a:cubicBezTo>
                        <a:pt x="433" y="328"/>
                        <a:pt x="433" y="328"/>
                        <a:pt x="433" y="328"/>
                      </a:cubicBezTo>
                      <a:cubicBezTo>
                        <a:pt x="411" y="224"/>
                        <a:pt x="411" y="224"/>
                        <a:pt x="411" y="224"/>
                      </a:cubicBezTo>
                      <a:cubicBezTo>
                        <a:pt x="406" y="199"/>
                        <a:pt x="382" y="182"/>
                        <a:pt x="358" y="187"/>
                      </a:cubicBezTo>
                      <a:cubicBezTo>
                        <a:pt x="323" y="195"/>
                        <a:pt x="304" y="224"/>
                        <a:pt x="313" y="248"/>
                      </a:cubicBezTo>
                      <a:cubicBezTo>
                        <a:pt x="349" y="349"/>
                        <a:pt x="349" y="349"/>
                        <a:pt x="349" y="349"/>
                      </a:cubicBezTo>
                      <a:cubicBezTo>
                        <a:pt x="348" y="347"/>
                        <a:pt x="292" y="374"/>
                        <a:pt x="293" y="376"/>
                      </a:cubicBezTo>
                      <a:cubicBezTo>
                        <a:pt x="291" y="374"/>
                        <a:pt x="243" y="413"/>
                        <a:pt x="244" y="415"/>
                      </a:cubicBezTo>
                      <a:cubicBezTo>
                        <a:pt x="169" y="338"/>
                        <a:pt x="169" y="338"/>
                        <a:pt x="169" y="338"/>
                      </a:cubicBezTo>
                      <a:cubicBezTo>
                        <a:pt x="152" y="319"/>
                        <a:pt x="117" y="324"/>
                        <a:pt x="95" y="352"/>
                      </a:cubicBezTo>
                      <a:cubicBezTo>
                        <a:pt x="74" y="380"/>
                        <a:pt x="79" y="415"/>
                        <a:pt x="101" y="427"/>
                      </a:cubicBezTo>
                      <a:cubicBezTo>
                        <a:pt x="194" y="480"/>
                        <a:pt x="194" y="480"/>
                        <a:pt x="194" y="480"/>
                      </a:cubicBezTo>
                      <a:cubicBezTo>
                        <a:pt x="194" y="480"/>
                        <a:pt x="192" y="483"/>
                        <a:pt x="189" y="488"/>
                      </a:cubicBezTo>
                      <a:cubicBezTo>
                        <a:pt x="186" y="494"/>
                        <a:pt x="183" y="501"/>
                        <a:pt x="180" y="508"/>
                      </a:cubicBezTo>
                      <a:cubicBezTo>
                        <a:pt x="173" y="522"/>
                        <a:pt x="168" y="537"/>
                        <a:pt x="168" y="537"/>
                      </a:cubicBezTo>
                      <a:cubicBezTo>
                        <a:pt x="168" y="537"/>
                        <a:pt x="165" y="552"/>
                        <a:pt x="161" y="567"/>
                      </a:cubicBezTo>
                      <a:cubicBezTo>
                        <a:pt x="159" y="583"/>
                        <a:pt x="156" y="599"/>
                        <a:pt x="156" y="599"/>
                      </a:cubicBezTo>
                      <a:cubicBezTo>
                        <a:pt x="50" y="589"/>
                        <a:pt x="50" y="589"/>
                        <a:pt x="50" y="589"/>
                      </a:cubicBezTo>
                      <a:cubicBezTo>
                        <a:pt x="25" y="586"/>
                        <a:pt x="0" y="612"/>
                        <a:pt x="3" y="648"/>
                      </a:cubicBezTo>
                      <a:cubicBezTo>
                        <a:pt x="4" y="683"/>
                        <a:pt x="32" y="707"/>
                        <a:pt x="56" y="701"/>
                      </a:cubicBezTo>
                      <a:cubicBezTo>
                        <a:pt x="161" y="680"/>
                        <a:pt x="161" y="680"/>
                        <a:pt x="161" y="680"/>
                      </a:cubicBezTo>
                      <a:cubicBezTo>
                        <a:pt x="161" y="680"/>
                        <a:pt x="164" y="696"/>
                        <a:pt x="168" y="711"/>
                      </a:cubicBezTo>
                      <a:cubicBezTo>
                        <a:pt x="174" y="726"/>
                        <a:pt x="179" y="740"/>
                        <a:pt x="179" y="740"/>
                      </a:cubicBezTo>
                      <a:cubicBezTo>
                        <a:pt x="179" y="740"/>
                        <a:pt x="186" y="754"/>
                        <a:pt x="193" y="768"/>
                      </a:cubicBezTo>
                      <a:cubicBezTo>
                        <a:pt x="201" y="781"/>
                        <a:pt x="210" y="794"/>
                        <a:pt x="210" y="794"/>
                      </a:cubicBezTo>
                      <a:cubicBezTo>
                        <a:pt x="124" y="857"/>
                        <a:pt x="124" y="857"/>
                        <a:pt x="124" y="857"/>
                      </a:cubicBezTo>
                      <a:cubicBezTo>
                        <a:pt x="103" y="871"/>
                        <a:pt x="102" y="907"/>
                        <a:pt x="126" y="932"/>
                      </a:cubicBezTo>
                      <a:cubicBezTo>
                        <a:pt x="151" y="957"/>
                        <a:pt x="186" y="958"/>
                        <a:pt x="201" y="938"/>
                      </a:cubicBezTo>
                      <a:cubicBezTo>
                        <a:pt x="267" y="854"/>
                        <a:pt x="267" y="854"/>
                        <a:pt x="267" y="854"/>
                      </a:cubicBezTo>
                      <a:cubicBezTo>
                        <a:pt x="267" y="854"/>
                        <a:pt x="279" y="864"/>
                        <a:pt x="293" y="872"/>
                      </a:cubicBezTo>
                      <a:cubicBezTo>
                        <a:pt x="299" y="876"/>
                        <a:pt x="306" y="880"/>
                        <a:pt x="311" y="883"/>
                      </a:cubicBezTo>
                      <a:cubicBezTo>
                        <a:pt x="317" y="885"/>
                        <a:pt x="320" y="887"/>
                        <a:pt x="320" y="887"/>
                      </a:cubicBezTo>
                      <a:cubicBezTo>
                        <a:pt x="320" y="889"/>
                        <a:pt x="378" y="910"/>
                        <a:pt x="379" y="908"/>
                      </a:cubicBezTo>
                      <a:cubicBezTo>
                        <a:pt x="354" y="1012"/>
                        <a:pt x="354" y="1012"/>
                        <a:pt x="354" y="1012"/>
                      </a:cubicBezTo>
                      <a:cubicBezTo>
                        <a:pt x="347" y="1037"/>
                        <a:pt x="369" y="1064"/>
                        <a:pt x="404" y="1068"/>
                      </a:cubicBezTo>
                      <a:cubicBezTo>
                        <a:pt x="440" y="1071"/>
                        <a:pt x="467" y="1049"/>
                        <a:pt x="465" y="1023"/>
                      </a:cubicBezTo>
                      <a:cubicBezTo>
                        <a:pt x="461" y="917"/>
                        <a:pt x="461" y="917"/>
                        <a:pt x="461" y="917"/>
                      </a:cubicBezTo>
                      <a:cubicBezTo>
                        <a:pt x="461" y="918"/>
                        <a:pt x="523" y="909"/>
                        <a:pt x="524" y="908"/>
                      </a:cubicBezTo>
                      <a:cubicBezTo>
                        <a:pt x="592" y="893"/>
                        <a:pt x="592" y="893"/>
                        <a:pt x="592" y="893"/>
                      </a:cubicBezTo>
                      <a:cubicBezTo>
                        <a:pt x="613" y="998"/>
                        <a:pt x="613" y="998"/>
                        <a:pt x="613" y="998"/>
                      </a:cubicBezTo>
                      <a:cubicBezTo>
                        <a:pt x="618" y="1023"/>
                        <a:pt x="643" y="1039"/>
                        <a:pt x="667" y="1034"/>
                      </a:cubicBezTo>
                      <a:cubicBezTo>
                        <a:pt x="692" y="1029"/>
                        <a:pt x="707" y="1004"/>
                        <a:pt x="702" y="979"/>
                      </a:cubicBezTo>
                      <a:cubicBezTo>
                        <a:pt x="681" y="875"/>
                        <a:pt x="681" y="875"/>
                        <a:pt x="681" y="875"/>
                      </a:cubicBezTo>
                      <a:cubicBezTo>
                        <a:pt x="748" y="861"/>
                        <a:pt x="748" y="861"/>
                        <a:pt x="748" y="861"/>
                      </a:cubicBezTo>
                      <a:cubicBezTo>
                        <a:pt x="816" y="847"/>
                        <a:pt x="816" y="847"/>
                        <a:pt x="816" y="847"/>
                      </a:cubicBezTo>
                      <a:cubicBezTo>
                        <a:pt x="838" y="951"/>
                        <a:pt x="838" y="951"/>
                        <a:pt x="838" y="951"/>
                      </a:cubicBezTo>
                      <a:cubicBezTo>
                        <a:pt x="843" y="976"/>
                        <a:pt x="867" y="993"/>
                        <a:pt x="891" y="988"/>
                      </a:cubicBezTo>
                      <a:cubicBezTo>
                        <a:pt x="916" y="982"/>
                        <a:pt x="932" y="958"/>
                        <a:pt x="927" y="933"/>
                      </a:cubicBezTo>
                      <a:cubicBezTo>
                        <a:pt x="905" y="829"/>
                        <a:pt x="905" y="829"/>
                        <a:pt x="905" y="829"/>
                      </a:cubicBezTo>
                      <a:cubicBezTo>
                        <a:pt x="973" y="815"/>
                        <a:pt x="973" y="815"/>
                        <a:pt x="973" y="815"/>
                      </a:cubicBezTo>
                      <a:cubicBezTo>
                        <a:pt x="1041" y="801"/>
                        <a:pt x="1041" y="801"/>
                        <a:pt x="1041" y="801"/>
                      </a:cubicBezTo>
                      <a:cubicBezTo>
                        <a:pt x="1062" y="905"/>
                        <a:pt x="1062" y="905"/>
                        <a:pt x="1062" y="905"/>
                      </a:cubicBezTo>
                      <a:cubicBezTo>
                        <a:pt x="1067" y="930"/>
                        <a:pt x="1091" y="946"/>
                        <a:pt x="1116" y="941"/>
                      </a:cubicBezTo>
                      <a:cubicBezTo>
                        <a:pt x="1141" y="936"/>
                        <a:pt x="1156" y="912"/>
                        <a:pt x="1151" y="887"/>
                      </a:cubicBezTo>
                      <a:cubicBezTo>
                        <a:pt x="1130" y="782"/>
                        <a:pt x="1130" y="782"/>
                        <a:pt x="1130" y="782"/>
                      </a:cubicBezTo>
                      <a:cubicBezTo>
                        <a:pt x="1197" y="768"/>
                        <a:pt x="1197" y="768"/>
                        <a:pt x="1197" y="768"/>
                      </a:cubicBezTo>
                      <a:cubicBezTo>
                        <a:pt x="1265" y="754"/>
                        <a:pt x="1265" y="754"/>
                        <a:pt x="1265" y="754"/>
                      </a:cubicBezTo>
                      <a:cubicBezTo>
                        <a:pt x="1287" y="859"/>
                        <a:pt x="1287" y="859"/>
                        <a:pt x="1287" y="859"/>
                      </a:cubicBezTo>
                      <a:cubicBezTo>
                        <a:pt x="1292" y="884"/>
                        <a:pt x="1316" y="900"/>
                        <a:pt x="1340" y="895"/>
                      </a:cubicBezTo>
                      <a:cubicBezTo>
                        <a:pt x="1365" y="890"/>
                        <a:pt x="1381" y="865"/>
                        <a:pt x="1376" y="840"/>
                      </a:cubicBezTo>
                      <a:cubicBezTo>
                        <a:pt x="1354" y="736"/>
                        <a:pt x="1354" y="736"/>
                        <a:pt x="1354" y="736"/>
                      </a:cubicBezTo>
                      <a:cubicBezTo>
                        <a:pt x="1422" y="722"/>
                        <a:pt x="1422" y="722"/>
                        <a:pt x="1422" y="722"/>
                      </a:cubicBezTo>
                      <a:cubicBezTo>
                        <a:pt x="1422" y="722"/>
                        <a:pt x="1437" y="718"/>
                        <a:pt x="1452" y="714"/>
                      </a:cubicBezTo>
                      <a:cubicBezTo>
                        <a:pt x="1467" y="708"/>
                        <a:pt x="1481" y="703"/>
                        <a:pt x="1481" y="703"/>
                      </a:cubicBezTo>
                      <a:cubicBezTo>
                        <a:pt x="1525" y="800"/>
                        <a:pt x="1525" y="800"/>
                        <a:pt x="1525" y="800"/>
                      </a:cubicBezTo>
                      <a:cubicBezTo>
                        <a:pt x="1534" y="823"/>
                        <a:pt x="1569" y="832"/>
                        <a:pt x="1599" y="813"/>
                      </a:cubicBezTo>
                      <a:cubicBezTo>
                        <a:pt x="1629" y="794"/>
                        <a:pt x="1636" y="759"/>
                        <a:pt x="1620" y="740"/>
                      </a:cubicBezTo>
                      <a:cubicBezTo>
                        <a:pt x="1551" y="659"/>
                        <a:pt x="1551" y="659"/>
                        <a:pt x="1551" y="659"/>
                      </a:cubicBezTo>
                      <a:cubicBezTo>
                        <a:pt x="1551" y="659"/>
                        <a:pt x="1562" y="648"/>
                        <a:pt x="1573" y="637"/>
                      </a:cubicBezTo>
                      <a:cubicBezTo>
                        <a:pt x="1584" y="626"/>
                        <a:pt x="1594" y="614"/>
                        <a:pt x="1594" y="614"/>
                      </a:cubicBezTo>
                      <a:cubicBezTo>
                        <a:pt x="1595" y="614"/>
                        <a:pt x="1629" y="561"/>
                        <a:pt x="1626" y="560"/>
                      </a:cubicBezTo>
                      <a:cubicBezTo>
                        <a:pt x="1723" y="606"/>
                        <a:pt x="1723" y="606"/>
                        <a:pt x="1723" y="606"/>
                      </a:cubicBezTo>
                      <a:cubicBezTo>
                        <a:pt x="1745" y="618"/>
                        <a:pt x="1777" y="601"/>
                        <a:pt x="1787" y="568"/>
                      </a:cubicBezTo>
                      <a:cubicBezTo>
                        <a:pt x="1798" y="534"/>
                        <a:pt x="1782" y="503"/>
                        <a:pt x="1756" y="499"/>
                      </a:cubicBezTo>
                      <a:close/>
                    </a:path>
                  </a:pathLst>
                </a:custGeom>
                <a:solidFill>
                  <a:srgbClr val="4BB8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grpSp>
          <p:nvGrpSpPr>
            <p:cNvPr id="84" name="그룹 83">
              <a:extLst>
                <a:ext uri="{FF2B5EF4-FFF2-40B4-BE49-F238E27FC236}">
                  <a16:creationId xmlns:a16="http://schemas.microsoft.com/office/drawing/2014/main" id="{0347A989-8332-46DF-A296-0D2DFBD74FDE}"/>
                </a:ext>
              </a:extLst>
            </p:cNvPr>
            <p:cNvGrpSpPr/>
            <p:nvPr/>
          </p:nvGrpSpPr>
          <p:grpSpPr>
            <a:xfrm>
              <a:off x="6029349" y="3165727"/>
              <a:ext cx="742892" cy="559683"/>
              <a:chOff x="5746788" y="3058015"/>
              <a:chExt cx="922526" cy="695018"/>
            </a:xfrm>
          </p:grpSpPr>
          <p:sp>
            <p:nvSpPr>
              <p:cNvPr id="83" name="Freeform 22">
                <a:extLst>
                  <a:ext uri="{FF2B5EF4-FFF2-40B4-BE49-F238E27FC236}">
                    <a16:creationId xmlns:a16="http://schemas.microsoft.com/office/drawing/2014/main" id="{13FD264C-5948-4D05-9444-18078D5B39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46788" y="3058015"/>
                <a:ext cx="593521" cy="469396"/>
              </a:xfrm>
              <a:custGeom>
                <a:avLst/>
                <a:gdLst>
                  <a:gd name="T0" fmla="*/ 1636 w 1681"/>
                  <a:gd name="T1" fmla="*/ 405 h 1331"/>
                  <a:gd name="T2" fmla="*/ 1515 w 1681"/>
                  <a:gd name="T3" fmla="*/ 405 h 1331"/>
                  <a:gd name="T4" fmla="*/ 1305 w 1681"/>
                  <a:gd name="T5" fmla="*/ 70 h 1331"/>
                  <a:gd name="T6" fmla="*/ 1178 w 1681"/>
                  <a:gd name="T7" fmla="*/ 0 h 1331"/>
                  <a:gd name="T8" fmla="*/ 502 w 1681"/>
                  <a:gd name="T9" fmla="*/ 0 h 1331"/>
                  <a:gd name="T10" fmla="*/ 375 w 1681"/>
                  <a:gd name="T11" fmla="*/ 70 h 1331"/>
                  <a:gd name="T12" fmla="*/ 165 w 1681"/>
                  <a:gd name="T13" fmla="*/ 405 h 1331"/>
                  <a:gd name="T14" fmla="*/ 44 w 1681"/>
                  <a:gd name="T15" fmla="*/ 405 h 1331"/>
                  <a:gd name="T16" fmla="*/ 0 w 1681"/>
                  <a:gd name="T17" fmla="*/ 449 h 1331"/>
                  <a:gd name="T18" fmla="*/ 89 w 1681"/>
                  <a:gd name="T19" fmla="*/ 539 h 1331"/>
                  <a:gd name="T20" fmla="*/ 107 w 1681"/>
                  <a:gd name="T21" fmla="*/ 539 h 1331"/>
                  <a:gd name="T22" fmla="*/ 105 w 1681"/>
                  <a:gd name="T23" fmla="*/ 567 h 1331"/>
                  <a:gd name="T24" fmla="*/ 105 w 1681"/>
                  <a:gd name="T25" fmla="*/ 977 h 1331"/>
                  <a:gd name="T26" fmla="*/ 131 w 1681"/>
                  <a:gd name="T27" fmla="*/ 1040 h 1331"/>
                  <a:gd name="T28" fmla="*/ 205 w 1681"/>
                  <a:gd name="T29" fmla="*/ 1114 h 1331"/>
                  <a:gd name="T30" fmla="*/ 205 w 1681"/>
                  <a:gd name="T31" fmla="*/ 1238 h 1331"/>
                  <a:gd name="T32" fmla="*/ 298 w 1681"/>
                  <a:gd name="T33" fmla="*/ 1331 h 1331"/>
                  <a:gd name="T34" fmla="*/ 424 w 1681"/>
                  <a:gd name="T35" fmla="*/ 1331 h 1331"/>
                  <a:gd name="T36" fmla="*/ 517 w 1681"/>
                  <a:gd name="T37" fmla="*/ 1238 h 1331"/>
                  <a:gd name="T38" fmla="*/ 517 w 1681"/>
                  <a:gd name="T39" fmla="*/ 1114 h 1331"/>
                  <a:gd name="T40" fmla="*/ 1163 w 1681"/>
                  <a:gd name="T41" fmla="*/ 1114 h 1331"/>
                  <a:gd name="T42" fmla="*/ 1163 w 1681"/>
                  <a:gd name="T43" fmla="*/ 1238 h 1331"/>
                  <a:gd name="T44" fmla="*/ 1256 w 1681"/>
                  <a:gd name="T45" fmla="*/ 1331 h 1331"/>
                  <a:gd name="T46" fmla="*/ 1383 w 1681"/>
                  <a:gd name="T47" fmla="*/ 1331 h 1331"/>
                  <a:gd name="T48" fmla="*/ 1475 w 1681"/>
                  <a:gd name="T49" fmla="*/ 1238 h 1331"/>
                  <a:gd name="T50" fmla="*/ 1475 w 1681"/>
                  <a:gd name="T51" fmla="*/ 1114 h 1331"/>
                  <a:gd name="T52" fmla="*/ 1549 w 1681"/>
                  <a:gd name="T53" fmla="*/ 1040 h 1331"/>
                  <a:gd name="T54" fmla="*/ 1575 w 1681"/>
                  <a:gd name="T55" fmla="*/ 977 h 1331"/>
                  <a:gd name="T56" fmla="*/ 1575 w 1681"/>
                  <a:gd name="T57" fmla="*/ 567 h 1331"/>
                  <a:gd name="T58" fmla="*/ 1573 w 1681"/>
                  <a:gd name="T59" fmla="*/ 539 h 1331"/>
                  <a:gd name="T60" fmla="*/ 1591 w 1681"/>
                  <a:gd name="T61" fmla="*/ 539 h 1331"/>
                  <a:gd name="T62" fmla="*/ 1681 w 1681"/>
                  <a:gd name="T63" fmla="*/ 449 h 1331"/>
                  <a:gd name="T64" fmla="*/ 1636 w 1681"/>
                  <a:gd name="T65" fmla="*/ 405 h 1331"/>
                  <a:gd name="T66" fmla="*/ 389 w 1681"/>
                  <a:gd name="T67" fmla="*/ 859 h 1331"/>
                  <a:gd name="T68" fmla="*/ 274 w 1681"/>
                  <a:gd name="T69" fmla="*/ 743 h 1331"/>
                  <a:gd name="T70" fmla="*/ 389 w 1681"/>
                  <a:gd name="T71" fmla="*/ 628 h 1331"/>
                  <a:gd name="T72" fmla="*/ 504 w 1681"/>
                  <a:gd name="T73" fmla="*/ 743 h 1331"/>
                  <a:gd name="T74" fmla="*/ 389 w 1681"/>
                  <a:gd name="T75" fmla="*/ 859 h 1331"/>
                  <a:gd name="T76" fmla="*/ 348 w 1681"/>
                  <a:gd name="T77" fmla="*/ 391 h 1331"/>
                  <a:gd name="T78" fmla="*/ 492 w 1681"/>
                  <a:gd name="T79" fmla="*/ 152 h 1331"/>
                  <a:gd name="T80" fmla="*/ 1188 w 1681"/>
                  <a:gd name="T81" fmla="*/ 152 h 1331"/>
                  <a:gd name="T82" fmla="*/ 1332 w 1681"/>
                  <a:gd name="T83" fmla="*/ 391 h 1331"/>
                  <a:gd name="T84" fmla="*/ 348 w 1681"/>
                  <a:gd name="T85" fmla="*/ 391 h 1331"/>
                  <a:gd name="T86" fmla="*/ 1291 w 1681"/>
                  <a:gd name="T87" fmla="*/ 859 h 1331"/>
                  <a:gd name="T88" fmla="*/ 1176 w 1681"/>
                  <a:gd name="T89" fmla="*/ 743 h 1331"/>
                  <a:gd name="T90" fmla="*/ 1291 w 1681"/>
                  <a:gd name="T91" fmla="*/ 628 h 1331"/>
                  <a:gd name="T92" fmla="*/ 1407 w 1681"/>
                  <a:gd name="T93" fmla="*/ 743 h 1331"/>
                  <a:gd name="T94" fmla="*/ 1291 w 1681"/>
                  <a:gd name="T95" fmla="*/ 859 h 1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81" h="1331">
                    <a:moveTo>
                      <a:pt x="1636" y="405"/>
                    </a:moveTo>
                    <a:cubicBezTo>
                      <a:pt x="1515" y="405"/>
                      <a:pt x="1515" y="405"/>
                      <a:pt x="1515" y="405"/>
                    </a:cubicBezTo>
                    <a:cubicBezTo>
                      <a:pt x="1305" y="70"/>
                      <a:pt x="1305" y="70"/>
                      <a:pt x="1305" y="70"/>
                    </a:cubicBezTo>
                    <a:cubicBezTo>
                      <a:pt x="1278" y="26"/>
                      <a:pt x="1230" y="0"/>
                      <a:pt x="1178" y="0"/>
                    </a:cubicBezTo>
                    <a:cubicBezTo>
                      <a:pt x="502" y="0"/>
                      <a:pt x="502" y="0"/>
                      <a:pt x="502" y="0"/>
                    </a:cubicBezTo>
                    <a:cubicBezTo>
                      <a:pt x="451" y="0"/>
                      <a:pt x="403" y="26"/>
                      <a:pt x="375" y="70"/>
                    </a:cubicBezTo>
                    <a:cubicBezTo>
                      <a:pt x="165" y="405"/>
                      <a:pt x="165" y="405"/>
                      <a:pt x="165" y="405"/>
                    </a:cubicBezTo>
                    <a:cubicBezTo>
                      <a:pt x="44" y="405"/>
                      <a:pt x="44" y="405"/>
                      <a:pt x="44" y="405"/>
                    </a:cubicBezTo>
                    <a:cubicBezTo>
                      <a:pt x="20" y="405"/>
                      <a:pt x="0" y="425"/>
                      <a:pt x="0" y="449"/>
                    </a:cubicBezTo>
                    <a:cubicBezTo>
                      <a:pt x="0" y="499"/>
                      <a:pt x="40" y="539"/>
                      <a:pt x="89" y="539"/>
                    </a:cubicBezTo>
                    <a:cubicBezTo>
                      <a:pt x="107" y="539"/>
                      <a:pt x="107" y="539"/>
                      <a:pt x="107" y="539"/>
                    </a:cubicBezTo>
                    <a:cubicBezTo>
                      <a:pt x="106" y="548"/>
                      <a:pt x="105" y="557"/>
                      <a:pt x="105" y="567"/>
                    </a:cubicBezTo>
                    <a:cubicBezTo>
                      <a:pt x="105" y="977"/>
                      <a:pt x="105" y="977"/>
                      <a:pt x="105" y="977"/>
                    </a:cubicBezTo>
                    <a:cubicBezTo>
                      <a:pt x="105" y="1000"/>
                      <a:pt x="114" y="1023"/>
                      <a:pt x="131" y="1040"/>
                    </a:cubicBezTo>
                    <a:cubicBezTo>
                      <a:pt x="205" y="1114"/>
                      <a:pt x="205" y="1114"/>
                      <a:pt x="205" y="1114"/>
                    </a:cubicBezTo>
                    <a:cubicBezTo>
                      <a:pt x="205" y="1238"/>
                      <a:pt x="205" y="1238"/>
                      <a:pt x="205" y="1238"/>
                    </a:cubicBezTo>
                    <a:cubicBezTo>
                      <a:pt x="205" y="1289"/>
                      <a:pt x="246" y="1331"/>
                      <a:pt x="298" y="1331"/>
                    </a:cubicBezTo>
                    <a:cubicBezTo>
                      <a:pt x="424" y="1331"/>
                      <a:pt x="424" y="1331"/>
                      <a:pt x="424" y="1331"/>
                    </a:cubicBezTo>
                    <a:cubicBezTo>
                      <a:pt x="476" y="1331"/>
                      <a:pt x="517" y="1289"/>
                      <a:pt x="517" y="1238"/>
                    </a:cubicBezTo>
                    <a:cubicBezTo>
                      <a:pt x="517" y="1114"/>
                      <a:pt x="517" y="1114"/>
                      <a:pt x="517" y="1114"/>
                    </a:cubicBezTo>
                    <a:cubicBezTo>
                      <a:pt x="1163" y="1114"/>
                      <a:pt x="1163" y="1114"/>
                      <a:pt x="1163" y="1114"/>
                    </a:cubicBezTo>
                    <a:cubicBezTo>
                      <a:pt x="1163" y="1238"/>
                      <a:pt x="1163" y="1238"/>
                      <a:pt x="1163" y="1238"/>
                    </a:cubicBezTo>
                    <a:cubicBezTo>
                      <a:pt x="1163" y="1289"/>
                      <a:pt x="1205" y="1331"/>
                      <a:pt x="1256" y="1331"/>
                    </a:cubicBezTo>
                    <a:cubicBezTo>
                      <a:pt x="1383" y="1331"/>
                      <a:pt x="1383" y="1331"/>
                      <a:pt x="1383" y="1331"/>
                    </a:cubicBezTo>
                    <a:cubicBezTo>
                      <a:pt x="1434" y="1331"/>
                      <a:pt x="1475" y="1289"/>
                      <a:pt x="1475" y="1238"/>
                    </a:cubicBezTo>
                    <a:cubicBezTo>
                      <a:pt x="1475" y="1114"/>
                      <a:pt x="1475" y="1114"/>
                      <a:pt x="1475" y="1114"/>
                    </a:cubicBezTo>
                    <a:cubicBezTo>
                      <a:pt x="1549" y="1040"/>
                      <a:pt x="1549" y="1040"/>
                      <a:pt x="1549" y="1040"/>
                    </a:cubicBezTo>
                    <a:cubicBezTo>
                      <a:pt x="1566" y="1023"/>
                      <a:pt x="1575" y="1000"/>
                      <a:pt x="1575" y="977"/>
                    </a:cubicBezTo>
                    <a:cubicBezTo>
                      <a:pt x="1575" y="567"/>
                      <a:pt x="1575" y="567"/>
                      <a:pt x="1575" y="567"/>
                    </a:cubicBezTo>
                    <a:cubicBezTo>
                      <a:pt x="1575" y="557"/>
                      <a:pt x="1575" y="548"/>
                      <a:pt x="1573" y="539"/>
                    </a:cubicBezTo>
                    <a:cubicBezTo>
                      <a:pt x="1591" y="539"/>
                      <a:pt x="1591" y="539"/>
                      <a:pt x="1591" y="539"/>
                    </a:cubicBezTo>
                    <a:cubicBezTo>
                      <a:pt x="1641" y="539"/>
                      <a:pt x="1681" y="499"/>
                      <a:pt x="1681" y="449"/>
                    </a:cubicBezTo>
                    <a:cubicBezTo>
                      <a:pt x="1681" y="425"/>
                      <a:pt x="1661" y="405"/>
                      <a:pt x="1636" y="405"/>
                    </a:cubicBezTo>
                    <a:close/>
                    <a:moveTo>
                      <a:pt x="389" y="859"/>
                    </a:moveTo>
                    <a:cubicBezTo>
                      <a:pt x="325" y="859"/>
                      <a:pt x="274" y="807"/>
                      <a:pt x="274" y="743"/>
                    </a:cubicBezTo>
                    <a:cubicBezTo>
                      <a:pt x="274" y="680"/>
                      <a:pt x="325" y="628"/>
                      <a:pt x="389" y="628"/>
                    </a:cubicBezTo>
                    <a:cubicBezTo>
                      <a:pt x="453" y="628"/>
                      <a:pt x="504" y="680"/>
                      <a:pt x="504" y="743"/>
                    </a:cubicBezTo>
                    <a:cubicBezTo>
                      <a:pt x="504" y="807"/>
                      <a:pt x="453" y="859"/>
                      <a:pt x="389" y="859"/>
                    </a:cubicBezTo>
                    <a:close/>
                    <a:moveTo>
                      <a:pt x="348" y="391"/>
                    </a:moveTo>
                    <a:cubicBezTo>
                      <a:pt x="492" y="152"/>
                      <a:pt x="492" y="152"/>
                      <a:pt x="492" y="152"/>
                    </a:cubicBezTo>
                    <a:cubicBezTo>
                      <a:pt x="1188" y="152"/>
                      <a:pt x="1188" y="152"/>
                      <a:pt x="1188" y="152"/>
                    </a:cubicBezTo>
                    <a:cubicBezTo>
                      <a:pt x="1332" y="391"/>
                      <a:pt x="1332" y="391"/>
                      <a:pt x="1332" y="391"/>
                    </a:cubicBezTo>
                    <a:lnTo>
                      <a:pt x="348" y="391"/>
                    </a:lnTo>
                    <a:close/>
                    <a:moveTo>
                      <a:pt x="1291" y="859"/>
                    </a:moveTo>
                    <a:cubicBezTo>
                      <a:pt x="1227" y="859"/>
                      <a:pt x="1176" y="807"/>
                      <a:pt x="1176" y="743"/>
                    </a:cubicBezTo>
                    <a:cubicBezTo>
                      <a:pt x="1176" y="680"/>
                      <a:pt x="1227" y="628"/>
                      <a:pt x="1291" y="628"/>
                    </a:cubicBezTo>
                    <a:cubicBezTo>
                      <a:pt x="1355" y="628"/>
                      <a:pt x="1407" y="680"/>
                      <a:pt x="1407" y="743"/>
                    </a:cubicBezTo>
                    <a:cubicBezTo>
                      <a:pt x="1407" y="807"/>
                      <a:pt x="1355" y="859"/>
                      <a:pt x="1291" y="859"/>
                    </a:cubicBezTo>
                    <a:close/>
                  </a:path>
                </a:pathLst>
              </a:custGeom>
              <a:solidFill>
                <a:srgbClr val="4BB89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78" name="Freeform 5">
                <a:extLst>
                  <a:ext uri="{FF2B5EF4-FFF2-40B4-BE49-F238E27FC236}">
                    <a16:creationId xmlns:a16="http://schemas.microsoft.com/office/drawing/2014/main" id="{8739011C-2C31-4FA8-AE00-BAEE7A25C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5871" y="3081421"/>
                <a:ext cx="643443" cy="671612"/>
              </a:xfrm>
              <a:custGeom>
                <a:avLst/>
                <a:gdLst>
                  <a:gd name="T0" fmla="*/ 2163 w 2434"/>
                  <a:gd name="T1" fmla="*/ 2272 h 2543"/>
                  <a:gd name="T2" fmla="*/ 2250 w 2434"/>
                  <a:gd name="T3" fmla="*/ 2097 h 2543"/>
                  <a:gd name="T4" fmla="*/ 2140 w 2434"/>
                  <a:gd name="T5" fmla="*/ 1158 h 2543"/>
                  <a:gd name="T6" fmla="*/ 2140 w 2434"/>
                  <a:gd name="T7" fmla="*/ 1158 h 2543"/>
                  <a:gd name="T8" fmla="*/ 1806 w 2434"/>
                  <a:gd name="T9" fmla="*/ 1719 h 2543"/>
                  <a:gd name="T10" fmla="*/ 1806 w 2434"/>
                  <a:gd name="T11" fmla="*/ 1719 h 2543"/>
                  <a:gd name="T12" fmla="*/ 2028 w 2434"/>
                  <a:gd name="T13" fmla="*/ 847 h 2543"/>
                  <a:gd name="T14" fmla="*/ 1466 w 2434"/>
                  <a:gd name="T15" fmla="*/ 0 h 2543"/>
                  <a:gd name="T16" fmla="*/ 1466 w 2434"/>
                  <a:gd name="T17" fmla="*/ 0 h 2543"/>
                  <a:gd name="T18" fmla="*/ 1532 w 2434"/>
                  <a:gd name="T19" fmla="*/ 135 h 2543"/>
                  <a:gd name="T20" fmla="*/ 1170 w 2434"/>
                  <a:gd name="T21" fmla="*/ 867 h 2543"/>
                  <a:gd name="T22" fmla="*/ 1170 w 2434"/>
                  <a:gd name="T23" fmla="*/ 867 h 2543"/>
                  <a:gd name="T24" fmla="*/ 1129 w 2434"/>
                  <a:gd name="T25" fmla="*/ 2543 h 2543"/>
                  <a:gd name="T26" fmla="*/ 1129 w 2434"/>
                  <a:gd name="T27" fmla="*/ 2543 h 2543"/>
                  <a:gd name="T28" fmla="*/ 1368 w 2434"/>
                  <a:gd name="T29" fmla="*/ 1426 h 2543"/>
                  <a:gd name="T30" fmla="*/ 1368 w 2434"/>
                  <a:gd name="T31" fmla="*/ 1426 h 2543"/>
                  <a:gd name="T32" fmla="*/ 1584 w 2434"/>
                  <a:gd name="T33" fmla="*/ 1973 h 2543"/>
                  <a:gd name="T34" fmla="*/ 1662 w 2434"/>
                  <a:gd name="T35" fmla="*/ 2422 h 2543"/>
                  <a:gd name="T36" fmla="*/ 1662 w 2434"/>
                  <a:gd name="T37" fmla="*/ 2422 h 2543"/>
                  <a:gd name="T38" fmla="*/ 1826 w 2434"/>
                  <a:gd name="T39" fmla="*/ 2039 h 2543"/>
                  <a:gd name="T40" fmla="*/ 1826 w 2434"/>
                  <a:gd name="T41" fmla="*/ 2039 h 2543"/>
                  <a:gd name="T42" fmla="*/ 1913 w 2434"/>
                  <a:gd name="T43" fmla="*/ 2540 h 2543"/>
                  <a:gd name="T44" fmla="*/ 1913 w 2434"/>
                  <a:gd name="T45" fmla="*/ 2540 h 2543"/>
                  <a:gd name="T46" fmla="*/ 2163 w 2434"/>
                  <a:gd name="T47" fmla="*/ 2272 h 2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34" h="2543">
                    <a:moveTo>
                      <a:pt x="2163" y="2272"/>
                    </a:moveTo>
                    <a:cubicBezTo>
                      <a:pt x="2204" y="2209"/>
                      <a:pt x="2229" y="2148"/>
                      <a:pt x="2250" y="2097"/>
                    </a:cubicBezTo>
                    <a:cubicBezTo>
                      <a:pt x="2434" y="1613"/>
                      <a:pt x="2152" y="1172"/>
                      <a:pt x="2140" y="1158"/>
                    </a:cubicBezTo>
                    <a:cubicBezTo>
                      <a:pt x="2140" y="1158"/>
                      <a:pt x="2140" y="1158"/>
                      <a:pt x="2140" y="1158"/>
                    </a:cubicBezTo>
                    <a:cubicBezTo>
                      <a:pt x="2126" y="1601"/>
                      <a:pt x="1823" y="1714"/>
                      <a:pt x="1806" y="1719"/>
                    </a:cubicBezTo>
                    <a:cubicBezTo>
                      <a:pt x="1806" y="1719"/>
                      <a:pt x="1806" y="1719"/>
                      <a:pt x="1806" y="1719"/>
                    </a:cubicBezTo>
                    <a:cubicBezTo>
                      <a:pt x="1818" y="1705"/>
                      <a:pt x="2051" y="1414"/>
                      <a:pt x="2028" y="847"/>
                    </a:cubicBezTo>
                    <a:cubicBezTo>
                      <a:pt x="2005" y="299"/>
                      <a:pt x="1521" y="29"/>
                      <a:pt x="1466" y="0"/>
                    </a:cubicBezTo>
                    <a:cubicBezTo>
                      <a:pt x="1466" y="0"/>
                      <a:pt x="1466" y="0"/>
                      <a:pt x="1466" y="0"/>
                    </a:cubicBezTo>
                    <a:cubicBezTo>
                      <a:pt x="1512" y="29"/>
                      <a:pt x="1532" y="135"/>
                      <a:pt x="1532" y="135"/>
                    </a:cubicBezTo>
                    <a:cubicBezTo>
                      <a:pt x="1616" y="513"/>
                      <a:pt x="1170" y="867"/>
                      <a:pt x="1170" y="867"/>
                    </a:cubicBezTo>
                    <a:cubicBezTo>
                      <a:pt x="1170" y="867"/>
                      <a:pt x="1170" y="867"/>
                      <a:pt x="1170" y="867"/>
                    </a:cubicBezTo>
                    <a:cubicBezTo>
                      <a:pt x="0" y="1961"/>
                      <a:pt x="1103" y="2529"/>
                      <a:pt x="1129" y="2543"/>
                    </a:cubicBezTo>
                    <a:cubicBezTo>
                      <a:pt x="1129" y="2543"/>
                      <a:pt x="1129" y="2543"/>
                      <a:pt x="1129" y="2543"/>
                    </a:cubicBezTo>
                    <a:cubicBezTo>
                      <a:pt x="1118" y="2523"/>
                      <a:pt x="764" y="1817"/>
                      <a:pt x="1368" y="1426"/>
                    </a:cubicBezTo>
                    <a:cubicBezTo>
                      <a:pt x="1368" y="1426"/>
                      <a:pt x="1368" y="1426"/>
                      <a:pt x="1368" y="1426"/>
                    </a:cubicBezTo>
                    <a:cubicBezTo>
                      <a:pt x="1365" y="1437"/>
                      <a:pt x="1299" y="1627"/>
                      <a:pt x="1584" y="1973"/>
                    </a:cubicBezTo>
                    <a:cubicBezTo>
                      <a:pt x="1584" y="1973"/>
                      <a:pt x="1723" y="2151"/>
                      <a:pt x="1662" y="2422"/>
                    </a:cubicBezTo>
                    <a:cubicBezTo>
                      <a:pt x="1662" y="2422"/>
                      <a:pt x="1662" y="2422"/>
                      <a:pt x="1662" y="2422"/>
                    </a:cubicBezTo>
                    <a:cubicBezTo>
                      <a:pt x="1671" y="2416"/>
                      <a:pt x="1849" y="2304"/>
                      <a:pt x="1826" y="2039"/>
                    </a:cubicBezTo>
                    <a:cubicBezTo>
                      <a:pt x="1826" y="2039"/>
                      <a:pt x="1826" y="2039"/>
                      <a:pt x="1826" y="2039"/>
                    </a:cubicBezTo>
                    <a:cubicBezTo>
                      <a:pt x="1838" y="2050"/>
                      <a:pt x="2025" y="2295"/>
                      <a:pt x="1913" y="2540"/>
                    </a:cubicBezTo>
                    <a:cubicBezTo>
                      <a:pt x="1913" y="2540"/>
                      <a:pt x="1913" y="2540"/>
                      <a:pt x="1913" y="2540"/>
                    </a:cubicBezTo>
                    <a:cubicBezTo>
                      <a:pt x="1927" y="2531"/>
                      <a:pt x="2106" y="2382"/>
                      <a:pt x="2163" y="2272"/>
                    </a:cubicBezTo>
                    <a:close/>
                  </a:path>
                </a:pathLst>
              </a:custGeom>
              <a:solidFill>
                <a:srgbClr val="4BB891"/>
              </a:solidFill>
              <a:ln w="2222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sp>
        <p:nvSpPr>
          <p:cNvPr id="64" name="슬라이드 번호 개체 틀 6">
            <a:extLst>
              <a:ext uri="{FF2B5EF4-FFF2-40B4-BE49-F238E27FC236}">
                <a16:creationId xmlns:a16="http://schemas.microsoft.com/office/drawing/2014/main" id="{5D8B331A-2B05-40C6-9800-F85BC74EA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35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1431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그림 86" descr="남자, 사람, 서있는, 의류이(가) 표시된 사진&#10;&#10;자동 생성된 설명">
            <a:extLst>
              <a:ext uri="{FF2B5EF4-FFF2-40B4-BE49-F238E27FC236}">
                <a16:creationId xmlns:a16="http://schemas.microsoft.com/office/drawing/2014/main" id="{C4F7A7AD-443C-497B-813A-1E0116F057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1077" y="2806411"/>
            <a:ext cx="5200790" cy="2220728"/>
          </a:xfrm>
          <a:prstGeom prst="rect">
            <a:avLst/>
          </a:prstGeom>
          <a:effectLst>
            <a:softEdge rad="5715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7CB72B0-A9B8-4368-A748-2AC9733A7E6B}"/>
              </a:ext>
            </a:extLst>
          </p:cNvPr>
          <p:cNvSpPr txBox="1"/>
          <p:nvPr/>
        </p:nvSpPr>
        <p:spPr>
          <a:xfrm>
            <a:off x="314528" y="176263"/>
            <a:ext cx="224644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ko-KR" altLang="en-US" dirty="0"/>
              <a:t>장루</a:t>
            </a:r>
            <a:r>
              <a:rPr lang="en-US" altLang="ko-KR" dirty="0"/>
              <a:t>·</a:t>
            </a:r>
            <a:r>
              <a:rPr lang="ko-KR" altLang="en-US" dirty="0" err="1"/>
              <a:t>요루장애</a:t>
            </a:r>
            <a:endParaRPr lang="ko-KR" altLang="en-US" dirty="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8FE99D25-CD7D-4426-8B64-AC7C2CA1387F}"/>
              </a:ext>
            </a:extLst>
          </p:cNvPr>
          <p:cNvGrpSpPr/>
          <p:nvPr/>
        </p:nvGrpSpPr>
        <p:grpSpPr>
          <a:xfrm>
            <a:off x="242165" y="1056834"/>
            <a:ext cx="5178404" cy="2787913"/>
            <a:chOff x="242165" y="1056834"/>
            <a:chExt cx="5178404" cy="2787913"/>
          </a:xfrm>
        </p:grpSpPr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6B0FE4F3-84C6-4CF0-BB79-CF30E222B7AB}"/>
                </a:ext>
              </a:extLst>
            </p:cNvPr>
            <p:cNvGrpSpPr/>
            <p:nvPr/>
          </p:nvGrpSpPr>
          <p:grpSpPr>
            <a:xfrm>
              <a:off x="242165" y="1056834"/>
              <a:ext cx="4948346" cy="2787913"/>
              <a:chOff x="242165" y="1056834"/>
              <a:chExt cx="4948346" cy="2787913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F20CE55-0C12-43F5-A9E8-122FB1524AEA}"/>
                  </a:ext>
                </a:extLst>
              </p:cNvPr>
              <p:cNvSpPr txBox="1"/>
              <p:nvPr/>
            </p:nvSpPr>
            <p:spPr>
              <a:xfrm>
                <a:off x="242165" y="1056834"/>
                <a:ext cx="39745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“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47AB38C-10F0-4C20-A6EB-90247544DC81}"/>
                  </a:ext>
                </a:extLst>
              </p:cNvPr>
              <p:cNvSpPr txBox="1"/>
              <p:nvPr/>
            </p:nvSpPr>
            <p:spPr>
              <a:xfrm>
                <a:off x="4804353" y="2398197"/>
                <a:ext cx="386158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”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cxnSp>
            <p:nvCxnSpPr>
              <p:cNvPr id="40" name="직선 연결선 39">
                <a:extLst>
                  <a:ext uri="{FF2B5EF4-FFF2-40B4-BE49-F238E27FC236}">
                    <a16:creationId xmlns:a16="http://schemas.microsoft.com/office/drawing/2014/main" id="{29ADC3BF-E757-4291-BB74-29B055B341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472" y="2787239"/>
                <a:ext cx="4318881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직선 연결선 40">
                <a:extLst>
                  <a:ext uri="{FF2B5EF4-FFF2-40B4-BE49-F238E27FC236}">
                    <a16:creationId xmlns:a16="http://schemas.microsoft.com/office/drawing/2014/main" id="{3DF8685B-7A88-4C7D-946A-E68A9B1FDB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474" y="1444214"/>
                <a:ext cx="4287037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C60C767E-7936-4D16-839E-DDA817F7E0FD}"/>
                </a:ext>
              </a:extLst>
            </p:cNvPr>
            <p:cNvSpPr/>
            <p:nvPr/>
          </p:nvSpPr>
          <p:spPr>
            <a:xfrm>
              <a:off x="643059" y="1645694"/>
              <a:ext cx="4777510" cy="9233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배변기능 또는 배뇨기능의 장애로 인하여 </a:t>
              </a:r>
              <a:endParaRPr kumimoji="1" lang="en-US" altLang="ko-KR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  <a:p>
              <a:pPr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장루 또는 </a:t>
              </a:r>
              <a:r>
                <a:rPr kumimoji="1" lang="ko-KR" altLang="en-US" b="1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요루를</a:t>
              </a: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 시술해</a:t>
              </a:r>
              <a:endParaRPr kumimoji="1" lang="en-US" altLang="ko-KR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  <a:p>
              <a:pPr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일상생활에 상당한 어려움을 겪는 장애</a:t>
              </a: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70646E00-CC24-4B41-B648-39F13886474B}"/>
              </a:ext>
            </a:extLst>
          </p:cNvPr>
          <p:cNvGrpSpPr/>
          <p:nvPr/>
        </p:nvGrpSpPr>
        <p:grpSpPr>
          <a:xfrm>
            <a:off x="0" y="4354617"/>
            <a:ext cx="9144000" cy="2503383"/>
            <a:chOff x="0" y="4354617"/>
            <a:chExt cx="9144000" cy="2503383"/>
          </a:xfrm>
        </p:grpSpPr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2CFC0075-612B-465E-87E1-ED9722DE88B1}"/>
                </a:ext>
              </a:extLst>
            </p:cNvPr>
            <p:cNvSpPr/>
            <p:nvPr/>
          </p:nvSpPr>
          <p:spPr>
            <a:xfrm>
              <a:off x="0" y="4354617"/>
              <a:ext cx="9144000" cy="2503383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3C4D9AA9-1F08-4D37-91B2-CF66261DC3AB}"/>
                </a:ext>
              </a:extLst>
            </p:cNvPr>
            <p:cNvSpPr/>
            <p:nvPr/>
          </p:nvSpPr>
          <p:spPr>
            <a:xfrm>
              <a:off x="4693650" y="4849438"/>
              <a:ext cx="3853983" cy="175039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ED9BC5C3-2A50-4FC8-AA7A-F9CE2FD552B9}"/>
                </a:ext>
              </a:extLst>
            </p:cNvPr>
            <p:cNvSpPr/>
            <p:nvPr/>
          </p:nvSpPr>
          <p:spPr>
            <a:xfrm>
              <a:off x="5877299" y="5149559"/>
              <a:ext cx="2456005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4000" indent="-144000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식사 메뉴를 선택할 때 질긴 섬유질 음식</a:t>
              </a:r>
              <a:r>
                <a:rPr lang="en-US" altLang="ko-KR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자극적인 음식 등은 피해서 선택하기</a:t>
              </a: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09C77038-D4D5-4070-877D-DFCCA6F8C867}"/>
                </a:ext>
              </a:extLst>
            </p:cNvPr>
            <p:cNvSpPr/>
            <p:nvPr/>
          </p:nvSpPr>
          <p:spPr>
            <a:xfrm>
              <a:off x="5877299" y="5993989"/>
              <a:ext cx="2540697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4000" indent="-144000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술이나 담배는 </a:t>
              </a:r>
              <a:r>
                <a:rPr lang="ko-KR" altLang="en-US" sz="1300" b="1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장애에 많은</a:t>
              </a:r>
              <a:r>
                <a:rPr lang="en-US" altLang="ko-KR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영향을 미치므로 권하지 않기</a:t>
              </a:r>
            </a:p>
          </p:txBody>
        </p:sp>
        <p:sp>
          <p:nvSpPr>
            <p:cNvPr id="36" name="사각형: 둥근 모서리 35">
              <a:extLst>
                <a:ext uri="{FF2B5EF4-FFF2-40B4-BE49-F238E27FC236}">
                  <a16:creationId xmlns:a16="http://schemas.microsoft.com/office/drawing/2014/main" id="{78F0C9D4-B9D0-4D11-A6AE-F500DA72E0A6}"/>
                </a:ext>
              </a:extLst>
            </p:cNvPr>
            <p:cNvSpPr/>
            <p:nvPr/>
          </p:nvSpPr>
          <p:spPr>
            <a:xfrm>
              <a:off x="4938598" y="4591140"/>
              <a:ext cx="3350508" cy="44132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4000">
                  <a:srgbClr val="8D79B5"/>
                </a:gs>
                <a:gs pos="100000">
                  <a:srgbClr val="7D79B7"/>
                </a:gs>
                <a:gs pos="0">
                  <a:schemeClr val="accent4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E15ABFF3-6EB9-4F59-97AD-0121F13D1D31}"/>
                </a:ext>
              </a:extLst>
            </p:cNvPr>
            <p:cNvSpPr/>
            <p:nvPr/>
          </p:nvSpPr>
          <p:spPr>
            <a:xfrm>
              <a:off x="5205099" y="4623771"/>
              <a:ext cx="28968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자극적인</a:t>
              </a:r>
              <a:r>
                <a:rPr lang="en-US" altLang="ko-KR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 </a:t>
              </a:r>
              <a:r>
                <a:rPr lang="ko-KR" altLang="en-US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식사는 피해주세요</a:t>
              </a:r>
              <a:endParaRPr lang="en-US" altLang="ko-KR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B6E4055F-76E4-4670-AB4B-7D4E7C2FE778}"/>
                </a:ext>
              </a:extLst>
            </p:cNvPr>
            <p:cNvCxnSpPr/>
            <p:nvPr/>
          </p:nvCxnSpPr>
          <p:spPr>
            <a:xfrm>
              <a:off x="4889365" y="5873146"/>
              <a:ext cx="3528349" cy="0"/>
            </a:xfrm>
            <a:prstGeom prst="line">
              <a:avLst/>
            </a:prstGeom>
            <a:ln w="15875">
              <a:solidFill>
                <a:schemeClr val="bg1">
                  <a:lumMod val="50000"/>
                  <a:alpha val="43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AE3FCAD5-0E2E-4F61-97B2-5279D5F4414E}"/>
                </a:ext>
              </a:extLst>
            </p:cNvPr>
            <p:cNvGrpSpPr/>
            <p:nvPr/>
          </p:nvGrpSpPr>
          <p:grpSpPr>
            <a:xfrm>
              <a:off x="5205099" y="5954598"/>
              <a:ext cx="664533" cy="550326"/>
              <a:chOff x="8981233" y="5889956"/>
              <a:chExt cx="767821" cy="635863"/>
            </a:xfrm>
            <a:solidFill>
              <a:srgbClr val="A279B3"/>
            </a:solidFill>
          </p:grpSpPr>
          <p:grpSp>
            <p:nvGrpSpPr>
              <p:cNvPr id="6" name="그룹 5">
                <a:extLst>
                  <a:ext uri="{FF2B5EF4-FFF2-40B4-BE49-F238E27FC236}">
                    <a16:creationId xmlns:a16="http://schemas.microsoft.com/office/drawing/2014/main" id="{0537C195-BF00-4B01-95A1-9C28D5BAB581}"/>
                  </a:ext>
                </a:extLst>
              </p:cNvPr>
              <p:cNvGrpSpPr/>
              <p:nvPr/>
            </p:nvGrpSpPr>
            <p:grpSpPr>
              <a:xfrm>
                <a:off x="8981233" y="5889956"/>
                <a:ext cx="559895" cy="594523"/>
                <a:chOff x="8981233" y="5889956"/>
                <a:chExt cx="559895" cy="594523"/>
              </a:xfrm>
              <a:grpFill/>
            </p:grpSpPr>
            <p:sp>
              <p:nvSpPr>
                <p:cNvPr id="4" name="그래픽 2">
                  <a:extLst>
                    <a:ext uri="{FF2B5EF4-FFF2-40B4-BE49-F238E27FC236}">
                      <a16:creationId xmlns:a16="http://schemas.microsoft.com/office/drawing/2014/main" id="{62DABBCC-4FD7-45D4-AF48-C43D30FF5548}"/>
                    </a:ext>
                  </a:extLst>
                </p:cNvPr>
                <p:cNvSpPr/>
                <p:nvPr/>
              </p:nvSpPr>
              <p:spPr>
                <a:xfrm>
                  <a:off x="9180094" y="5889956"/>
                  <a:ext cx="361034" cy="575483"/>
                </a:xfrm>
                <a:custGeom>
                  <a:avLst/>
                  <a:gdLst>
                    <a:gd name="connsiteX0" fmla="*/ 1596238 w 2533650"/>
                    <a:gd name="connsiteY0" fmla="*/ 7144 h 4038600"/>
                    <a:gd name="connsiteX1" fmla="*/ 1516094 w 2533650"/>
                    <a:gd name="connsiteY1" fmla="*/ 88059 h 4038600"/>
                    <a:gd name="connsiteX2" fmla="*/ 1516094 w 2533650"/>
                    <a:gd name="connsiteY2" fmla="*/ 643699 h 4038600"/>
                    <a:gd name="connsiteX3" fmla="*/ 1872910 w 2533650"/>
                    <a:gd name="connsiteY3" fmla="*/ 643699 h 4038600"/>
                    <a:gd name="connsiteX4" fmla="*/ 1872910 w 2533650"/>
                    <a:gd name="connsiteY4" fmla="*/ 88059 h 4038600"/>
                    <a:gd name="connsiteX5" fmla="*/ 1792748 w 2533650"/>
                    <a:gd name="connsiteY5" fmla="*/ 7144 h 4038600"/>
                    <a:gd name="connsiteX6" fmla="*/ 1596238 w 2533650"/>
                    <a:gd name="connsiteY6" fmla="*/ 7144 h 4038600"/>
                    <a:gd name="connsiteX7" fmla="*/ 239116 w 2533650"/>
                    <a:gd name="connsiteY7" fmla="*/ 306153 h 4038600"/>
                    <a:gd name="connsiteX8" fmla="*/ 7153 w 2533650"/>
                    <a:gd name="connsiteY8" fmla="*/ 535810 h 4038600"/>
                    <a:gd name="connsiteX9" fmla="*/ 7153 w 2533650"/>
                    <a:gd name="connsiteY9" fmla="*/ 1148477 h 4038600"/>
                    <a:gd name="connsiteX10" fmla="*/ 157429 w 2533650"/>
                    <a:gd name="connsiteY10" fmla="*/ 1148477 h 4038600"/>
                    <a:gd name="connsiteX11" fmla="*/ 157429 w 2533650"/>
                    <a:gd name="connsiteY11" fmla="*/ 535810 h 4038600"/>
                    <a:gd name="connsiteX12" fmla="*/ 239116 w 2533650"/>
                    <a:gd name="connsiteY12" fmla="*/ 456428 h 4038600"/>
                    <a:gd name="connsiteX13" fmla="*/ 1478337 w 2533650"/>
                    <a:gd name="connsiteY13" fmla="*/ 456428 h 4038600"/>
                    <a:gd name="connsiteX14" fmla="*/ 1478337 w 2533650"/>
                    <a:gd name="connsiteY14" fmla="*/ 306153 h 4038600"/>
                    <a:gd name="connsiteX15" fmla="*/ 239116 w 2533650"/>
                    <a:gd name="connsiteY15" fmla="*/ 306153 h 4038600"/>
                    <a:gd name="connsiteX16" fmla="*/ 1910667 w 2533650"/>
                    <a:gd name="connsiteY16" fmla="*/ 306153 h 4038600"/>
                    <a:gd name="connsiteX17" fmla="*/ 1910667 w 2533650"/>
                    <a:gd name="connsiteY17" fmla="*/ 456428 h 4038600"/>
                    <a:gd name="connsiteX18" fmla="*/ 2299840 w 2533650"/>
                    <a:gd name="connsiteY18" fmla="*/ 456428 h 4038600"/>
                    <a:gd name="connsiteX19" fmla="*/ 2381536 w 2533650"/>
                    <a:gd name="connsiteY19" fmla="*/ 535810 h 4038600"/>
                    <a:gd name="connsiteX20" fmla="*/ 2381536 w 2533650"/>
                    <a:gd name="connsiteY20" fmla="*/ 1148477 h 4038600"/>
                    <a:gd name="connsiteX21" fmla="*/ 2531812 w 2533650"/>
                    <a:gd name="connsiteY21" fmla="*/ 1148477 h 4038600"/>
                    <a:gd name="connsiteX22" fmla="*/ 2531812 w 2533650"/>
                    <a:gd name="connsiteY22" fmla="*/ 535810 h 4038600"/>
                    <a:gd name="connsiteX23" fmla="*/ 2299840 w 2533650"/>
                    <a:gd name="connsiteY23" fmla="*/ 306153 h 4038600"/>
                    <a:gd name="connsiteX24" fmla="*/ 1910667 w 2533650"/>
                    <a:gd name="connsiteY24" fmla="*/ 306153 h 4038600"/>
                    <a:gd name="connsiteX25" fmla="*/ 735425 w 2533650"/>
                    <a:gd name="connsiteY25" fmla="*/ 570490 h 4038600"/>
                    <a:gd name="connsiteX26" fmla="*/ 654501 w 2533650"/>
                    <a:gd name="connsiteY26" fmla="*/ 652177 h 4038600"/>
                    <a:gd name="connsiteX27" fmla="*/ 654501 w 2533650"/>
                    <a:gd name="connsiteY27" fmla="*/ 1207055 h 4038600"/>
                    <a:gd name="connsiteX28" fmla="*/ 1012079 w 2533650"/>
                    <a:gd name="connsiteY28" fmla="*/ 1207055 h 4038600"/>
                    <a:gd name="connsiteX29" fmla="*/ 1012079 w 2533650"/>
                    <a:gd name="connsiteY29" fmla="*/ 652177 h 4038600"/>
                    <a:gd name="connsiteX30" fmla="*/ 932717 w 2533650"/>
                    <a:gd name="connsiteY30" fmla="*/ 570490 h 4038600"/>
                    <a:gd name="connsiteX31" fmla="*/ 735425 w 2533650"/>
                    <a:gd name="connsiteY31" fmla="*/ 570490 h 4038600"/>
                    <a:gd name="connsiteX32" fmla="*/ 1165441 w 2533650"/>
                    <a:gd name="connsiteY32" fmla="*/ 642938 h 4038600"/>
                    <a:gd name="connsiteX33" fmla="*/ 1086069 w 2533650"/>
                    <a:gd name="connsiteY33" fmla="*/ 724614 h 4038600"/>
                    <a:gd name="connsiteX34" fmla="*/ 1086069 w 2533650"/>
                    <a:gd name="connsiteY34" fmla="*/ 1281036 h 4038600"/>
                    <a:gd name="connsiteX35" fmla="*/ 1442114 w 2533650"/>
                    <a:gd name="connsiteY35" fmla="*/ 1281036 h 4038600"/>
                    <a:gd name="connsiteX36" fmla="*/ 1442114 w 2533650"/>
                    <a:gd name="connsiteY36" fmla="*/ 724614 h 4038600"/>
                    <a:gd name="connsiteX37" fmla="*/ 1362732 w 2533650"/>
                    <a:gd name="connsiteY37" fmla="*/ 642938 h 4038600"/>
                    <a:gd name="connsiteX38" fmla="*/ 1165441 w 2533650"/>
                    <a:gd name="connsiteY38" fmla="*/ 642938 h 4038600"/>
                    <a:gd name="connsiteX39" fmla="*/ 1516094 w 2533650"/>
                    <a:gd name="connsiteY39" fmla="*/ 733101 h 4038600"/>
                    <a:gd name="connsiteX40" fmla="*/ 1516094 w 2533650"/>
                    <a:gd name="connsiteY40" fmla="*/ 1652483 h 4038600"/>
                    <a:gd name="connsiteX41" fmla="*/ 1799692 w 2533650"/>
                    <a:gd name="connsiteY41" fmla="*/ 1652483 h 4038600"/>
                    <a:gd name="connsiteX42" fmla="*/ 1872910 w 2533650"/>
                    <a:gd name="connsiteY42" fmla="*/ 1636309 h 4038600"/>
                    <a:gd name="connsiteX43" fmla="*/ 1872910 w 2533650"/>
                    <a:gd name="connsiteY43" fmla="*/ 733101 h 4038600"/>
                    <a:gd name="connsiteX44" fmla="*/ 1516094 w 2533650"/>
                    <a:gd name="connsiteY44" fmla="*/ 733101 h 4038600"/>
                    <a:gd name="connsiteX45" fmla="*/ 305400 w 2533650"/>
                    <a:gd name="connsiteY45" fmla="*/ 742331 h 4038600"/>
                    <a:gd name="connsiteX46" fmla="*/ 223704 w 2533650"/>
                    <a:gd name="connsiteY46" fmla="*/ 824027 h 4038600"/>
                    <a:gd name="connsiteX47" fmla="*/ 223704 w 2533650"/>
                    <a:gd name="connsiteY47" fmla="*/ 1148467 h 4038600"/>
                    <a:gd name="connsiteX48" fmla="*/ 237601 w 2533650"/>
                    <a:gd name="connsiteY48" fmla="*/ 1148467 h 4038600"/>
                    <a:gd name="connsiteX49" fmla="*/ 548945 w 2533650"/>
                    <a:gd name="connsiteY49" fmla="*/ 1378887 h 4038600"/>
                    <a:gd name="connsiteX50" fmla="*/ 582063 w 2533650"/>
                    <a:gd name="connsiteY50" fmla="*/ 1378887 h 4038600"/>
                    <a:gd name="connsiteX51" fmla="*/ 582063 w 2533650"/>
                    <a:gd name="connsiteY51" fmla="*/ 823246 h 4038600"/>
                    <a:gd name="connsiteX52" fmla="*/ 501148 w 2533650"/>
                    <a:gd name="connsiteY52" fmla="*/ 742331 h 4038600"/>
                    <a:gd name="connsiteX53" fmla="*/ 305410 w 2533650"/>
                    <a:gd name="connsiteY53" fmla="*/ 742331 h 4038600"/>
                    <a:gd name="connsiteX54" fmla="*/ 2026263 w 2533650"/>
                    <a:gd name="connsiteY54" fmla="*/ 742331 h 4038600"/>
                    <a:gd name="connsiteX55" fmla="*/ 1946891 w 2533650"/>
                    <a:gd name="connsiteY55" fmla="*/ 824027 h 4038600"/>
                    <a:gd name="connsiteX56" fmla="*/ 1946891 w 2533650"/>
                    <a:gd name="connsiteY56" fmla="*/ 1378887 h 4038600"/>
                    <a:gd name="connsiteX57" fmla="*/ 1990039 w 2533650"/>
                    <a:gd name="connsiteY57" fmla="*/ 1378887 h 4038600"/>
                    <a:gd name="connsiteX58" fmla="*/ 2301383 w 2533650"/>
                    <a:gd name="connsiteY58" fmla="*/ 1148467 h 4038600"/>
                    <a:gd name="connsiteX59" fmla="*/ 2304517 w 2533650"/>
                    <a:gd name="connsiteY59" fmla="*/ 1148467 h 4038600"/>
                    <a:gd name="connsiteX60" fmla="*/ 2304517 w 2533650"/>
                    <a:gd name="connsiteY60" fmla="*/ 824027 h 4038600"/>
                    <a:gd name="connsiteX61" fmla="*/ 2223593 w 2533650"/>
                    <a:gd name="connsiteY61" fmla="*/ 742331 h 4038600"/>
                    <a:gd name="connsiteX62" fmla="*/ 2026301 w 2533650"/>
                    <a:gd name="connsiteY62" fmla="*/ 742331 h 4038600"/>
                    <a:gd name="connsiteX63" fmla="*/ 7153 w 2533650"/>
                    <a:gd name="connsiteY63" fmla="*/ 1223220 h 4038600"/>
                    <a:gd name="connsiteX64" fmla="*/ 7153 w 2533650"/>
                    <a:gd name="connsiteY64" fmla="*/ 2867025 h 4038600"/>
                    <a:gd name="connsiteX65" fmla="*/ 7153 w 2533650"/>
                    <a:gd name="connsiteY65" fmla="*/ 3619948 h 4038600"/>
                    <a:gd name="connsiteX66" fmla="*/ 7153 w 2533650"/>
                    <a:gd name="connsiteY66" fmla="*/ 3781016 h 4038600"/>
                    <a:gd name="connsiteX67" fmla="*/ 50311 w 2533650"/>
                    <a:gd name="connsiteY67" fmla="*/ 3924357 h 4038600"/>
                    <a:gd name="connsiteX68" fmla="*/ 263785 w 2533650"/>
                    <a:gd name="connsiteY68" fmla="*/ 4037648 h 4038600"/>
                    <a:gd name="connsiteX69" fmla="*/ 2274418 w 2533650"/>
                    <a:gd name="connsiteY69" fmla="*/ 4037648 h 4038600"/>
                    <a:gd name="connsiteX70" fmla="*/ 2487111 w 2533650"/>
                    <a:gd name="connsiteY70" fmla="*/ 3924357 h 4038600"/>
                    <a:gd name="connsiteX71" fmla="*/ 2531050 w 2533650"/>
                    <a:gd name="connsiteY71" fmla="*/ 3781016 h 4038600"/>
                    <a:gd name="connsiteX72" fmla="*/ 2531050 w 2533650"/>
                    <a:gd name="connsiteY72" fmla="*/ 2678211 h 4038600"/>
                    <a:gd name="connsiteX73" fmla="*/ 2531050 w 2533650"/>
                    <a:gd name="connsiteY73" fmla="*/ 1926051 h 4038600"/>
                    <a:gd name="connsiteX74" fmla="*/ 2531050 w 2533650"/>
                    <a:gd name="connsiteY74" fmla="*/ 1223220 h 4038600"/>
                    <a:gd name="connsiteX75" fmla="*/ 2301383 w 2533650"/>
                    <a:gd name="connsiteY75" fmla="*/ 1223220 h 4038600"/>
                    <a:gd name="connsiteX76" fmla="*/ 2124142 w 2533650"/>
                    <a:gd name="connsiteY76" fmla="*/ 1297981 h 4038600"/>
                    <a:gd name="connsiteX77" fmla="*/ 2070192 w 2533650"/>
                    <a:gd name="connsiteY77" fmla="*/ 1378115 h 4038600"/>
                    <a:gd name="connsiteX78" fmla="*/ 2050152 w 2533650"/>
                    <a:gd name="connsiteY78" fmla="*/ 1475994 h 4038600"/>
                    <a:gd name="connsiteX79" fmla="*/ 1798149 w 2533650"/>
                    <a:gd name="connsiteY79" fmla="*/ 1727997 h 4038600"/>
                    <a:gd name="connsiteX80" fmla="*/ 740045 w 2533650"/>
                    <a:gd name="connsiteY80" fmla="*/ 1727997 h 4038600"/>
                    <a:gd name="connsiteX81" fmla="*/ 488042 w 2533650"/>
                    <a:gd name="connsiteY81" fmla="*/ 1475994 h 4038600"/>
                    <a:gd name="connsiteX82" fmla="*/ 468764 w 2533650"/>
                    <a:gd name="connsiteY82" fmla="*/ 1378115 h 4038600"/>
                    <a:gd name="connsiteX83" fmla="*/ 414061 w 2533650"/>
                    <a:gd name="connsiteY83" fmla="*/ 1297981 h 4038600"/>
                    <a:gd name="connsiteX84" fmla="*/ 236030 w 2533650"/>
                    <a:gd name="connsiteY84" fmla="*/ 1223220 h 4038600"/>
                    <a:gd name="connsiteX85" fmla="*/ 7144 w 2533650"/>
                    <a:gd name="connsiteY85" fmla="*/ 1223220 h 4038600"/>
                    <a:gd name="connsiteX86" fmla="*/ 654501 w 2533650"/>
                    <a:gd name="connsiteY86" fmla="*/ 1296438 h 4038600"/>
                    <a:gd name="connsiteX87" fmla="*/ 654501 w 2533650"/>
                    <a:gd name="connsiteY87" fmla="*/ 1628584 h 4038600"/>
                    <a:gd name="connsiteX88" fmla="*/ 741588 w 2533650"/>
                    <a:gd name="connsiteY88" fmla="*/ 1652473 h 4038600"/>
                    <a:gd name="connsiteX89" fmla="*/ 1012860 w 2533650"/>
                    <a:gd name="connsiteY89" fmla="*/ 1652473 h 4038600"/>
                    <a:gd name="connsiteX90" fmla="*/ 1012860 w 2533650"/>
                    <a:gd name="connsiteY90" fmla="*/ 1296438 h 4038600"/>
                    <a:gd name="connsiteX91" fmla="*/ 654501 w 2533650"/>
                    <a:gd name="connsiteY91" fmla="*/ 1296438 h 4038600"/>
                    <a:gd name="connsiteX92" fmla="*/ 1086069 w 2533650"/>
                    <a:gd name="connsiteY92" fmla="*/ 1369638 h 4038600"/>
                    <a:gd name="connsiteX93" fmla="*/ 1086069 w 2533650"/>
                    <a:gd name="connsiteY93" fmla="*/ 1652473 h 4038600"/>
                    <a:gd name="connsiteX94" fmla="*/ 1442114 w 2533650"/>
                    <a:gd name="connsiteY94" fmla="*/ 1652473 h 4038600"/>
                    <a:gd name="connsiteX95" fmla="*/ 1442114 w 2533650"/>
                    <a:gd name="connsiteY95" fmla="*/ 1369638 h 4038600"/>
                    <a:gd name="connsiteX96" fmla="*/ 1086069 w 2533650"/>
                    <a:gd name="connsiteY96" fmla="*/ 1369638 h 4038600"/>
                    <a:gd name="connsiteX97" fmla="*/ 2315261 w 2533650"/>
                    <a:gd name="connsiteY97" fmla="*/ 1926831 h 4038600"/>
                    <a:gd name="connsiteX98" fmla="*/ 2381536 w 2533650"/>
                    <a:gd name="connsiteY98" fmla="*/ 1926831 h 4038600"/>
                    <a:gd name="connsiteX99" fmla="*/ 2381536 w 2533650"/>
                    <a:gd name="connsiteY99" fmla="*/ 2678983 h 4038600"/>
                    <a:gd name="connsiteX100" fmla="*/ 2315261 w 2533650"/>
                    <a:gd name="connsiteY100" fmla="*/ 2678983 h 4038600"/>
                    <a:gd name="connsiteX101" fmla="*/ 1773489 w 2533650"/>
                    <a:gd name="connsiteY101" fmla="*/ 2874731 h 4038600"/>
                    <a:gd name="connsiteX102" fmla="*/ 1323423 w 2533650"/>
                    <a:gd name="connsiteY102" fmla="*/ 3249263 h 4038600"/>
                    <a:gd name="connsiteX103" fmla="*/ 299999 w 2533650"/>
                    <a:gd name="connsiteY103" fmla="*/ 3619948 h 4038600"/>
                    <a:gd name="connsiteX104" fmla="*/ 157429 w 2533650"/>
                    <a:gd name="connsiteY104" fmla="*/ 3619948 h 4038600"/>
                    <a:gd name="connsiteX105" fmla="*/ 157429 w 2533650"/>
                    <a:gd name="connsiteY105" fmla="*/ 2867787 h 4038600"/>
                    <a:gd name="connsiteX106" fmla="*/ 299999 w 2533650"/>
                    <a:gd name="connsiteY106" fmla="*/ 2867787 h 4038600"/>
                    <a:gd name="connsiteX107" fmla="*/ 841781 w 2533650"/>
                    <a:gd name="connsiteY107" fmla="*/ 2671277 h 4038600"/>
                    <a:gd name="connsiteX108" fmla="*/ 1291838 w 2533650"/>
                    <a:gd name="connsiteY108" fmla="*/ 2296744 h 4038600"/>
                    <a:gd name="connsiteX109" fmla="*/ 2315261 w 2533650"/>
                    <a:gd name="connsiteY109" fmla="*/ 1926831 h 403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</a:cxnLst>
                  <a:rect l="l" t="t" r="r" b="b"/>
                  <a:pathLst>
                    <a:path w="2533650" h="4038600">
                      <a:moveTo>
                        <a:pt x="1596238" y="7144"/>
                      </a:moveTo>
                      <a:cubicBezTo>
                        <a:pt x="1552442" y="7144"/>
                        <a:pt x="1516094" y="42691"/>
                        <a:pt x="1516094" y="88059"/>
                      </a:cubicBezTo>
                      <a:lnTo>
                        <a:pt x="1516094" y="643699"/>
                      </a:lnTo>
                      <a:lnTo>
                        <a:pt x="1872910" y="643699"/>
                      </a:lnTo>
                      <a:lnTo>
                        <a:pt x="1872910" y="88059"/>
                      </a:lnTo>
                      <a:cubicBezTo>
                        <a:pt x="1872910" y="42691"/>
                        <a:pt x="1836173" y="7144"/>
                        <a:pt x="1792748" y="7144"/>
                      </a:cubicBezTo>
                      <a:lnTo>
                        <a:pt x="1596238" y="7144"/>
                      </a:lnTo>
                      <a:close/>
                      <a:moveTo>
                        <a:pt x="239116" y="306153"/>
                      </a:moveTo>
                      <a:cubicBezTo>
                        <a:pt x="111271" y="306153"/>
                        <a:pt x="7153" y="409556"/>
                        <a:pt x="7153" y="535810"/>
                      </a:cubicBezTo>
                      <a:lnTo>
                        <a:pt x="7153" y="1148477"/>
                      </a:lnTo>
                      <a:lnTo>
                        <a:pt x="157429" y="1148477"/>
                      </a:lnTo>
                      <a:lnTo>
                        <a:pt x="157429" y="535810"/>
                      </a:lnTo>
                      <a:cubicBezTo>
                        <a:pt x="157429" y="492414"/>
                        <a:pt x="194120" y="456428"/>
                        <a:pt x="239116" y="456428"/>
                      </a:cubicBezTo>
                      <a:lnTo>
                        <a:pt x="1478337" y="456428"/>
                      </a:lnTo>
                      <a:lnTo>
                        <a:pt x="1478337" y="306153"/>
                      </a:lnTo>
                      <a:lnTo>
                        <a:pt x="239116" y="306153"/>
                      </a:lnTo>
                      <a:close/>
                      <a:moveTo>
                        <a:pt x="1910667" y="306153"/>
                      </a:moveTo>
                      <a:lnTo>
                        <a:pt x="1910667" y="456428"/>
                      </a:lnTo>
                      <a:lnTo>
                        <a:pt x="2299840" y="456428"/>
                      </a:lnTo>
                      <a:cubicBezTo>
                        <a:pt x="2344827" y="456428"/>
                        <a:pt x="2381536" y="492423"/>
                        <a:pt x="2381536" y="535810"/>
                      </a:cubicBezTo>
                      <a:lnTo>
                        <a:pt x="2381536" y="1148477"/>
                      </a:lnTo>
                      <a:lnTo>
                        <a:pt x="2531812" y="1148477"/>
                      </a:lnTo>
                      <a:lnTo>
                        <a:pt x="2531812" y="535810"/>
                      </a:lnTo>
                      <a:cubicBezTo>
                        <a:pt x="2531812" y="409556"/>
                        <a:pt x="2427294" y="306153"/>
                        <a:pt x="2299840" y="306153"/>
                      </a:cubicBezTo>
                      <a:lnTo>
                        <a:pt x="1910667" y="306153"/>
                      </a:lnTo>
                      <a:close/>
                      <a:moveTo>
                        <a:pt x="735425" y="570490"/>
                      </a:moveTo>
                      <a:cubicBezTo>
                        <a:pt x="690439" y="570490"/>
                        <a:pt x="654501" y="606800"/>
                        <a:pt x="654501" y="652177"/>
                      </a:cubicBezTo>
                      <a:lnTo>
                        <a:pt x="654501" y="1207055"/>
                      </a:lnTo>
                      <a:lnTo>
                        <a:pt x="1012079" y="1207055"/>
                      </a:lnTo>
                      <a:lnTo>
                        <a:pt x="1012079" y="652177"/>
                      </a:lnTo>
                      <a:cubicBezTo>
                        <a:pt x="1012079" y="606809"/>
                        <a:pt x="976103" y="570490"/>
                        <a:pt x="932717" y="570490"/>
                      </a:cubicBezTo>
                      <a:lnTo>
                        <a:pt x="735425" y="570490"/>
                      </a:lnTo>
                      <a:close/>
                      <a:moveTo>
                        <a:pt x="1165441" y="642938"/>
                      </a:moveTo>
                      <a:cubicBezTo>
                        <a:pt x="1122036" y="642938"/>
                        <a:pt x="1086069" y="680809"/>
                        <a:pt x="1086069" y="724614"/>
                      </a:cubicBezTo>
                      <a:lnTo>
                        <a:pt x="1086069" y="1281036"/>
                      </a:lnTo>
                      <a:lnTo>
                        <a:pt x="1442114" y="1281036"/>
                      </a:lnTo>
                      <a:lnTo>
                        <a:pt x="1442114" y="724614"/>
                      </a:lnTo>
                      <a:cubicBezTo>
                        <a:pt x="1442114" y="681218"/>
                        <a:pt x="1406528" y="642938"/>
                        <a:pt x="1362732" y="642938"/>
                      </a:cubicBezTo>
                      <a:lnTo>
                        <a:pt x="1165441" y="642938"/>
                      </a:lnTo>
                      <a:close/>
                      <a:moveTo>
                        <a:pt x="1516094" y="733101"/>
                      </a:moveTo>
                      <a:lnTo>
                        <a:pt x="1516094" y="1652483"/>
                      </a:lnTo>
                      <a:lnTo>
                        <a:pt x="1799692" y="1652483"/>
                      </a:lnTo>
                      <a:cubicBezTo>
                        <a:pt x="1826543" y="1652483"/>
                        <a:pt x="1850012" y="1646577"/>
                        <a:pt x="1872910" y="1636309"/>
                      </a:cubicBezTo>
                      <a:lnTo>
                        <a:pt x="1872910" y="733101"/>
                      </a:lnTo>
                      <a:lnTo>
                        <a:pt x="1516094" y="733101"/>
                      </a:lnTo>
                      <a:close/>
                      <a:moveTo>
                        <a:pt x="305400" y="742331"/>
                      </a:moveTo>
                      <a:cubicBezTo>
                        <a:pt x="260414" y="742331"/>
                        <a:pt x="223704" y="778630"/>
                        <a:pt x="223704" y="824027"/>
                      </a:cubicBezTo>
                      <a:lnTo>
                        <a:pt x="223704" y="1148467"/>
                      </a:lnTo>
                      <a:lnTo>
                        <a:pt x="237601" y="1148467"/>
                      </a:lnTo>
                      <a:cubicBezTo>
                        <a:pt x="383591" y="1148467"/>
                        <a:pt x="508692" y="1246708"/>
                        <a:pt x="548945" y="1378887"/>
                      </a:cubicBezTo>
                      <a:lnTo>
                        <a:pt x="582063" y="1378887"/>
                      </a:lnTo>
                      <a:lnTo>
                        <a:pt x="582063" y="823246"/>
                      </a:lnTo>
                      <a:cubicBezTo>
                        <a:pt x="582063" y="777869"/>
                        <a:pt x="546126" y="742331"/>
                        <a:pt x="501148" y="742331"/>
                      </a:cubicBezTo>
                      <a:lnTo>
                        <a:pt x="305410" y="742331"/>
                      </a:lnTo>
                      <a:close/>
                      <a:moveTo>
                        <a:pt x="2026263" y="742331"/>
                      </a:moveTo>
                      <a:cubicBezTo>
                        <a:pt x="1982867" y="742331"/>
                        <a:pt x="1946891" y="778630"/>
                        <a:pt x="1946891" y="824027"/>
                      </a:cubicBezTo>
                      <a:lnTo>
                        <a:pt x="1946891" y="1378887"/>
                      </a:lnTo>
                      <a:lnTo>
                        <a:pt x="1990039" y="1378887"/>
                      </a:lnTo>
                      <a:cubicBezTo>
                        <a:pt x="2030692" y="1246318"/>
                        <a:pt x="2155794" y="1148467"/>
                        <a:pt x="2301383" y="1148467"/>
                      </a:cubicBezTo>
                      <a:lnTo>
                        <a:pt x="2304517" y="1148467"/>
                      </a:lnTo>
                      <a:lnTo>
                        <a:pt x="2304517" y="824027"/>
                      </a:lnTo>
                      <a:cubicBezTo>
                        <a:pt x="2304517" y="778650"/>
                        <a:pt x="2268570" y="742331"/>
                        <a:pt x="2223593" y="742331"/>
                      </a:cubicBezTo>
                      <a:lnTo>
                        <a:pt x="2026301" y="742331"/>
                      </a:lnTo>
                      <a:close/>
                      <a:moveTo>
                        <a:pt x="7153" y="1223220"/>
                      </a:moveTo>
                      <a:lnTo>
                        <a:pt x="7153" y="2867025"/>
                      </a:lnTo>
                      <a:lnTo>
                        <a:pt x="7153" y="3619948"/>
                      </a:lnTo>
                      <a:lnTo>
                        <a:pt x="7153" y="3781016"/>
                      </a:lnTo>
                      <a:cubicBezTo>
                        <a:pt x="7153" y="3834279"/>
                        <a:pt x="22717" y="3883324"/>
                        <a:pt x="50311" y="3924357"/>
                      </a:cubicBezTo>
                      <a:cubicBezTo>
                        <a:pt x="96469" y="3992623"/>
                        <a:pt x="175003" y="4037648"/>
                        <a:pt x="263785" y="4037648"/>
                      </a:cubicBezTo>
                      <a:lnTo>
                        <a:pt x="2274418" y="4037648"/>
                      </a:lnTo>
                      <a:cubicBezTo>
                        <a:pt x="2363201" y="4037648"/>
                        <a:pt x="2440944" y="3992623"/>
                        <a:pt x="2487111" y="3924357"/>
                      </a:cubicBezTo>
                      <a:cubicBezTo>
                        <a:pt x="2514724" y="3883324"/>
                        <a:pt x="2531050" y="3834279"/>
                        <a:pt x="2531050" y="3781016"/>
                      </a:cubicBezTo>
                      <a:lnTo>
                        <a:pt x="2531050" y="2678211"/>
                      </a:lnTo>
                      <a:lnTo>
                        <a:pt x="2531050" y="1926051"/>
                      </a:lnTo>
                      <a:lnTo>
                        <a:pt x="2531050" y="1223220"/>
                      </a:lnTo>
                      <a:lnTo>
                        <a:pt x="2301383" y="1223220"/>
                      </a:lnTo>
                      <a:cubicBezTo>
                        <a:pt x="2232337" y="1223505"/>
                        <a:pt x="2169519" y="1252213"/>
                        <a:pt x="2124142" y="1297981"/>
                      </a:cubicBezTo>
                      <a:cubicBezTo>
                        <a:pt x="2101253" y="1320860"/>
                        <a:pt x="2083223" y="1347740"/>
                        <a:pt x="2070192" y="1378115"/>
                      </a:cubicBezTo>
                      <a:cubicBezTo>
                        <a:pt x="2057553" y="1408509"/>
                        <a:pt x="2050152" y="1441266"/>
                        <a:pt x="2050152" y="1475994"/>
                      </a:cubicBezTo>
                      <a:cubicBezTo>
                        <a:pt x="2050152" y="1615288"/>
                        <a:pt x="1937442" y="1727997"/>
                        <a:pt x="1798149" y="1727997"/>
                      </a:cubicBezTo>
                      <a:lnTo>
                        <a:pt x="740045" y="1727997"/>
                      </a:lnTo>
                      <a:cubicBezTo>
                        <a:pt x="600751" y="1727997"/>
                        <a:pt x="488042" y="1615288"/>
                        <a:pt x="488042" y="1475994"/>
                      </a:cubicBezTo>
                      <a:cubicBezTo>
                        <a:pt x="488042" y="1441266"/>
                        <a:pt x="481403" y="1408500"/>
                        <a:pt x="468764" y="1378115"/>
                      </a:cubicBezTo>
                      <a:cubicBezTo>
                        <a:pt x="456124" y="1348149"/>
                        <a:pt x="436931" y="1320860"/>
                        <a:pt x="414061" y="1297981"/>
                      </a:cubicBezTo>
                      <a:cubicBezTo>
                        <a:pt x="368284" y="1252204"/>
                        <a:pt x="305867" y="1223220"/>
                        <a:pt x="236030" y="1223220"/>
                      </a:cubicBezTo>
                      <a:lnTo>
                        <a:pt x="7144" y="1223220"/>
                      </a:lnTo>
                      <a:close/>
                      <a:moveTo>
                        <a:pt x="654501" y="1296438"/>
                      </a:moveTo>
                      <a:lnTo>
                        <a:pt x="654501" y="1628584"/>
                      </a:lnTo>
                      <a:cubicBezTo>
                        <a:pt x="679752" y="1643586"/>
                        <a:pt x="710022" y="1652473"/>
                        <a:pt x="741588" y="1652473"/>
                      </a:cubicBezTo>
                      <a:lnTo>
                        <a:pt x="1012860" y="1652473"/>
                      </a:lnTo>
                      <a:lnTo>
                        <a:pt x="1012860" y="1296438"/>
                      </a:lnTo>
                      <a:lnTo>
                        <a:pt x="654501" y="1296438"/>
                      </a:lnTo>
                      <a:close/>
                      <a:moveTo>
                        <a:pt x="1086069" y="1369638"/>
                      </a:moveTo>
                      <a:lnTo>
                        <a:pt x="1086069" y="1652473"/>
                      </a:lnTo>
                      <a:lnTo>
                        <a:pt x="1442114" y="1652473"/>
                      </a:lnTo>
                      <a:lnTo>
                        <a:pt x="1442114" y="1369638"/>
                      </a:lnTo>
                      <a:lnTo>
                        <a:pt x="1086069" y="1369638"/>
                      </a:lnTo>
                      <a:close/>
                      <a:moveTo>
                        <a:pt x="2315261" y="1926831"/>
                      </a:moveTo>
                      <a:lnTo>
                        <a:pt x="2381536" y="1926831"/>
                      </a:lnTo>
                      <a:lnTo>
                        <a:pt x="2381536" y="2678983"/>
                      </a:lnTo>
                      <a:lnTo>
                        <a:pt x="2315261" y="2678983"/>
                      </a:lnTo>
                      <a:cubicBezTo>
                        <a:pt x="2117979" y="2678983"/>
                        <a:pt x="1925393" y="2748067"/>
                        <a:pt x="1773489" y="2874731"/>
                      </a:cubicBezTo>
                      <a:lnTo>
                        <a:pt x="1323423" y="3249263"/>
                      </a:lnTo>
                      <a:cubicBezTo>
                        <a:pt x="1036577" y="3487988"/>
                        <a:pt x="673275" y="3619948"/>
                        <a:pt x="299999" y="3619948"/>
                      </a:cubicBezTo>
                      <a:lnTo>
                        <a:pt x="157429" y="3619948"/>
                      </a:lnTo>
                      <a:lnTo>
                        <a:pt x="157429" y="2867787"/>
                      </a:lnTo>
                      <a:lnTo>
                        <a:pt x="299999" y="2867787"/>
                      </a:lnTo>
                      <a:cubicBezTo>
                        <a:pt x="497291" y="2867787"/>
                        <a:pt x="689867" y="2797940"/>
                        <a:pt x="841781" y="2671277"/>
                      </a:cubicBezTo>
                      <a:lnTo>
                        <a:pt x="1291838" y="2296744"/>
                      </a:lnTo>
                      <a:cubicBezTo>
                        <a:pt x="1578693" y="2058019"/>
                        <a:pt x="1941995" y="1926831"/>
                        <a:pt x="2315261" y="192683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2" name="자유형: 도형 51">
                  <a:extLst>
                    <a:ext uri="{FF2B5EF4-FFF2-40B4-BE49-F238E27FC236}">
                      <a16:creationId xmlns:a16="http://schemas.microsoft.com/office/drawing/2014/main" id="{6A6EB266-64F4-4027-8399-709026EDDCF9}"/>
                    </a:ext>
                  </a:extLst>
                </p:cNvPr>
                <p:cNvSpPr/>
                <p:nvPr/>
              </p:nvSpPr>
              <p:spPr>
                <a:xfrm>
                  <a:off x="8981233" y="5968076"/>
                  <a:ext cx="180741" cy="516403"/>
                </a:xfrm>
                <a:custGeom>
                  <a:avLst/>
                  <a:gdLst>
                    <a:gd name="connsiteX0" fmla="*/ 223266 w 266700"/>
                    <a:gd name="connsiteY0" fmla="*/ 248412 h 762000"/>
                    <a:gd name="connsiteX1" fmla="*/ 204149 w 266700"/>
                    <a:gd name="connsiteY1" fmla="*/ 198434 h 762000"/>
                    <a:gd name="connsiteX2" fmla="*/ 188652 w 266700"/>
                    <a:gd name="connsiteY2" fmla="*/ 7144 h 762000"/>
                    <a:gd name="connsiteX3" fmla="*/ 135693 w 266700"/>
                    <a:gd name="connsiteY3" fmla="*/ 7144 h 762000"/>
                    <a:gd name="connsiteX4" fmla="*/ 82782 w 266700"/>
                    <a:gd name="connsiteY4" fmla="*/ 7144 h 762000"/>
                    <a:gd name="connsiteX5" fmla="*/ 66665 w 266700"/>
                    <a:gd name="connsiteY5" fmla="*/ 199082 h 762000"/>
                    <a:gd name="connsiteX6" fmla="*/ 47968 w 266700"/>
                    <a:gd name="connsiteY6" fmla="*/ 247964 h 762000"/>
                    <a:gd name="connsiteX7" fmla="*/ 18574 w 266700"/>
                    <a:gd name="connsiteY7" fmla="*/ 287179 h 762000"/>
                    <a:gd name="connsiteX8" fmla="*/ 7144 w 266700"/>
                    <a:gd name="connsiteY8" fmla="*/ 321478 h 762000"/>
                    <a:gd name="connsiteX9" fmla="*/ 7144 w 266700"/>
                    <a:gd name="connsiteY9" fmla="*/ 721500 h 762000"/>
                    <a:gd name="connsiteX10" fmla="*/ 45272 w 266700"/>
                    <a:gd name="connsiteY10" fmla="*/ 759619 h 762000"/>
                    <a:gd name="connsiteX11" fmla="*/ 226181 w 266700"/>
                    <a:gd name="connsiteY11" fmla="*/ 759619 h 762000"/>
                    <a:gd name="connsiteX12" fmla="*/ 264309 w 266700"/>
                    <a:gd name="connsiteY12" fmla="*/ 721500 h 762000"/>
                    <a:gd name="connsiteX13" fmla="*/ 264319 w 266700"/>
                    <a:gd name="connsiteY13" fmla="*/ 321688 h 762000"/>
                    <a:gd name="connsiteX14" fmla="*/ 252660 w 266700"/>
                    <a:gd name="connsiteY14" fmla="*/ 287093 h 762000"/>
                    <a:gd name="connsiteX15" fmla="*/ 223266 w 266700"/>
                    <a:gd name="connsiteY15" fmla="*/ 248412 h 762000"/>
                    <a:gd name="connsiteX16" fmla="*/ 96612 w 266700"/>
                    <a:gd name="connsiteY16" fmla="*/ 64218 h 762000"/>
                    <a:gd name="connsiteX17" fmla="*/ 174793 w 266700"/>
                    <a:gd name="connsiteY17" fmla="*/ 64218 h 762000"/>
                    <a:gd name="connsiteX18" fmla="*/ 177975 w 266700"/>
                    <a:gd name="connsiteY18" fmla="*/ 106166 h 762000"/>
                    <a:gd name="connsiteX19" fmla="*/ 135655 w 266700"/>
                    <a:gd name="connsiteY19" fmla="*/ 127130 h 762000"/>
                    <a:gd name="connsiteX20" fmla="*/ 93335 w 266700"/>
                    <a:gd name="connsiteY20" fmla="*/ 106166 h 762000"/>
                    <a:gd name="connsiteX21" fmla="*/ 96612 w 266700"/>
                    <a:gd name="connsiteY21" fmla="*/ 64218 h 762000"/>
                    <a:gd name="connsiteX22" fmla="*/ 244840 w 266700"/>
                    <a:gd name="connsiteY22" fmla="*/ 562642 h 762000"/>
                    <a:gd name="connsiteX23" fmla="*/ 167021 w 266700"/>
                    <a:gd name="connsiteY23" fmla="*/ 646824 h 762000"/>
                    <a:gd name="connsiteX24" fmla="*/ 104013 w 266700"/>
                    <a:gd name="connsiteY24" fmla="*/ 646824 h 762000"/>
                    <a:gd name="connsiteX25" fmla="*/ 26194 w 266700"/>
                    <a:gd name="connsiteY25" fmla="*/ 562642 h 762000"/>
                    <a:gd name="connsiteX26" fmla="*/ 26194 w 266700"/>
                    <a:gd name="connsiteY26" fmla="*/ 451771 h 762000"/>
                    <a:gd name="connsiteX27" fmla="*/ 104013 w 266700"/>
                    <a:gd name="connsiteY27" fmla="*/ 367589 h 762000"/>
                    <a:gd name="connsiteX28" fmla="*/ 167021 w 266700"/>
                    <a:gd name="connsiteY28" fmla="*/ 367570 h 762000"/>
                    <a:gd name="connsiteX29" fmla="*/ 244840 w 266700"/>
                    <a:gd name="connsiteY29" fmla="*/ 451771 h 762000"/>
                    <a:gd name="connsiteX30" fmla="*/ 244840 w 266700"/>
                    <a:gd name="connsiteY30" fmla="*/ 562642 h 76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266700" h="762000">
                      <a:moveTo>
                        <a:pt x="223266" y="248412"/>
                      </a:moveTo>
                      <a:cubicBezTo>
                        <a:pt x="211750" y="233267"/>
                        <a:pt x="205683" y="217389"/>
                        <a:pt x="204149" y="198434"/>
                      </a:cubicBezTo>
                      <a:cubicBezTo>
                        <a:pt x="198996" y="134674"/>
                        <a:pt x="193834" y="70904"/>
                        <a:pt x="188652" y="7144"/>
                      </a:cubicBezTo>
                      <a:cubicBezTo>
                        <a:pt x="170993" y="7144"/>
                        <a:pt x="153343" y="7144"/>
                        <a:pt x="135693" y="7144"/>
                      </a:cubicBezTo>
                      <a:cubicBezTo>
                        <a:pt x="118062" y="7144"/>
                        <a:pt x="100422" y="7144"/>
                        <a:pt x="82782" y="7144"/>
                      </a:cubicBezTo>
                      <a:cubicBezTo>
                        <a:pt x="77600" y="71171"/>
                        <a:pt x="72247" y="135122"/>
                        <a:pt x="66665" y="199082"/>
                      </a:cubicBezTo>
                      <a:cubicBezTo>
                        <a:pt x="65056" y="217599"/>
                        <a:pt x="59122" y="233096"/>
                        <a:pt x="47968" y="247964"/>
                      </a:cubicBezTo>
                      <a:lnTo>
                        <a:pt x="18574" y="287179"/>
                      </a:lnTo>
                      <a:cubicBezTo>
                        <a:pt x="10839" y="297504"/>
                        <a:pt x="7144" y="308581"/>
                        <a:pt x="7144" y="321478"/>
                      </a:cubicBezTo>
                      <a:lnTo>
                        <a:pt x="7144" y="721500"/>
                      </a:lnTo>
                      <a:cubicBezTo>
                        <a:pt x="7144" y="742502"/>
                        <a:pt x="24279" y="759619"/>
                        <a:pt x="45272" y="759619"/>
                      </a:cubicBezTo>
                      <a:lnTo>
                        <a:pt x="226181" y="759619"/>
                      </a:lnTo>
                      <a:cubicBezTo>
                        <a:pt x="247174" y="759619"/>
                        <a:pt x="264309" y="742483"/>
                        <a:pt x="264309" y="721500"/>
                      </a:cubicBezTo>
                      <a:lnTo>
                        <a:pt x="264319" y="321688"/>
                      </a:lnTo>
                      <a:cubicBezTo>
                        <a:pt x="264319" y="308658"/>
                        <a:pt x="260547" y="297466"/>
                        <a:pt x="252660" y="287093"/>
                      </a:cubicBezTo>
                      <a:lnTo>
                        <a:pt x="223266" y="248412"/>
                      </a:lnTo>
                      <a:close/>
                      <a:moveTo>
                        <a:pt x="96612" y="64218"/>
                      </a:moveTo>
                      <a:cubicBezTo>
                        <a:pt x="122663" y="64218"/>
                        <a:pt x="148733" y="64218"/>
                        <a:pt x="174793" y="64218"/>
                      </a:cubicBezTo>
                      <a:cubicBezTo>
                        <a:pt x="175851" y="78210"/>
                        <a:pt x="176917" y="92192"/>
                        <a:pt x="177975" y="106166"/>
                      </a:cubicBezTo>
                      <a:cubicBezTo>
                        <a:pt x="168307" y="116462"/>
                        <a:pt x="149762" y="127130"/>
                        <a:pt x="135655" y="127130"/>
                      </a:cubicBezTo>
                      <a:cubicBezTo>
                        <a:pt x="121549" y="127130"/>
                        <a:pt x="103051" y="116519"/>
                        <a:pt x="93335" y="106166"/>
                      </a:cubicBezTo>
                      <a:cubicBezTo>
                        <a:pt x="94431" y="92183"/>
                        <a:pt x="95517" y="78200"/>
                        <a:pt x="96612" y="64218"/>
                      </a:cubicBezTo>
                      <a:close/>
                      <a:moveTo>
                        <a:pt x="244840" y="562642"/>
                      </a:moveTo>
                      <a:cubicBezTo>
                        <a:pt x="244840" y="608943"/>
                        <a:pt x="209817" y="646824"/>
                        <a:pt x="167021" y="646824"/>
                      </a:cubicBezTo>
                      <a:cubicBezTo>
                        <a:pt x="146018" y="646824"/>
                        <a:pt x="125025" y="646824"/>
                        <a:pt x="104013" y="646824"/>
                      </a:cubicBezTo>
                      <a:cubicBezTo>
                        <a:pt x="61208" y="646824"/>
                        <a:pt x="26194" y="608943"/>
                        <a:pt x="26194" y="562642"/>
                      </a:cubicBezTo>
                      <a:lnTo>
                        <a:pt x="26194" y="451771"/>
                      </a:lnTo>
                      <a:cubicBezTo>
                        <a:pt x="26194" y="405470"/>
                        <a:pt x="61217" y="367589"/>
                        <a:pt x="104013" y="367589"/>
                      </a:cubicBezTo>
                      <a:cubicBezTo>
                        <a:pt x="125025" y="367589"/>
                        <a:pt x="146018" y="367570"/>
                        <a:pt x="167021" y="367570"/>
                      </a:cubicBezTo>
                      <a:cubicBezTo>
                        <a:pt x="209826" y="367570"/>
                        <a:pt x="244840" y="405470"/>
                        <a:pt x="244840" y="451771"/>
                      </a:cubicBezTo>
                      <a:lnTo>
                        <a:pt x="244840" y="5626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3" name="자유형: 도형 52">
                  <a:extLst>
                    <a:ext uri="{FF2B5EF4-FFF2-40B4-BE49-F238E27FC236}">
                      <a16:creationId xmlns:a16="http://schemas.microsoft.com/office/drawing/2014/main" id="{84930AEB-4E43-4193-8F4E-4D99613D3E81}"/>
                    </a:ext>
                  </a:extLst>
                </p:cNvPr>
                <p:cNvSpPr/>
                <p:nvPr/>
              </p:nvSpPr>
              <p:spPr>
                <a:xfrm>
                  <a:off x="9019966" y="5909929"/>
                  <a:ext cx="103280" cy="51640"/>
                </a:xfrm>
                <a:custGeom>
                  <a:avLst/>
                  <a:gdLst>
                    <a:gd name="connsiteX0" fmla="*/ 16721 w 152400"/>
                    <a:gd name="connsiteY0" fmla="*/ 73828 h 76200"/>
                    <a:gd name="connsiteX1" fmla="*/ 140603 w 152400"/>
                    <a:gd name="connsiteY1" fmla="*/ 73828 h 76200"/>
                    <a:gd name="connsiteX2" fmla="*/ 149442 w 152400"/>
                    <a:gd name="connsiteY2" fmla="*/ 67913 h 76200"/>
                    <a:gd name="connsiteX3" fmla="*/ 147328 w 152400"/>
                    <a:gd name="connsiteY3" fmla="*/ 57493 h 76200"/>
                    <a:gd name="connsiteX4" fmla="*/ 125392 w 152400"/>
                    <a:gd name="connsiteY4" fmla="*/ 45244 h 76200"/>
                    <a:gd name="connsiteX5" fmla="*/ 144442 w 152400"/>
                    <a:gd name="connsiteY5" fmla="*/ 26203 h 76200"/>
                    <a:gd name="connsiteX6" fmla="*/ 144442 w 152400"/>
                    <a:gd name="connsiteY6" fmla="*/ 26194 h 76200"/>
                    <a:gd name="connsiteX7" fmla="*/ 125392 w 152400"/>
                    <a:gd name="connsiteY7" fmla="*/ 7144 h 76200"/>
                    <a:gd name="connsiteX8" fmla="*/ 31637 w 152400"/>
                    <a:gd name="connsiteY8" fmla="*/ 7144 h 76200"/>
                    <a:gd name="connsiteX9" fmla="*/ 12587 w 152400"/>
                    <a:gd name="connsiteY9" fmla="*/ 26194 h 76200"/>
                    <a:gd name="connsiteX10" fmla="*/ 12587 w 152400"/>
                    <a:gd name="connsiteY10" fmla="*/ 26203 h 76200"/>
                    <a:gd name="connsiteX11" fmla="*/ 31637 w 152400"/>
                    <a:gd name="connsiteY11" fmla="*/ 45244 h 76200"/>
                    <a:gd name="connsiteX12" fmla="*/ 9996 w 152400"/>
                    <a:gd name="connsiteY12" fmla="*/ 57493 h 76200"/>
                    <a:gd name="connsiteX13" fmla="*/ 7891 w 152400"/>
                    <a:gd name="connsiteY13" fmla="*/ 67913 h 76200"/>
                    <a:gd name="connsiteX14" fmla="*/ 16721 w 152400"/>
                    <a:gd name="connsiteY14" fmla="*/ 73828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2400" h="76200">
                      <a:moveTo>
                        <a:pt x="16721" y="73828"/>
                      </a:moveTo>
                      <a:cubicBezTo>
                        <a:pt x="55335" y="73828"/>
                        <a:pt x="101989" y="73828"/>
                        <a:pt x="140603" y="73828"/>
                      </a:cubicBezTo>
                      <a:cubicBezTo>
                        <a:pt x="144556" y="73828"/>
                        <a:pt x="147937" y="71571"/>
                        <a:pt x="149442" y="67913"/>
                      </a:cubicBezTo>
                      <a:cubicBezTo>
                        <a:pt x="150938" y="64256"/>
                        <a:pt x="150128" y="60274"/>
                        <a:pt x="147328" y="57493"/>
                      </a:cubicBezTo>
                      <a:cubicBezTo>
                        <a:pt x="143823" y="54016"/>
                        <a:pt x="124201" y="45244"/>
                        <a:pt x="125392" y="45244"/>
                      </a:cubicBezTo>
                      <a:cubicBezTo>
                        <a:pt x="135879" y="45244"/>
                        <a:pt x="144442" y="36681"/>
                        <a:pt x="144442" y="26203"/>
                      </a:cubicBezTo>
                      <a:lnTo>
                        <a:pt x="144442" y="26194"/>
                      </a:lnTo>
                      <a:cubicBezTo>
                        <a:pt x="144442" y="15716"/>
                        <a:pt x="135860" y="7144"/>
                        <a:pt x="125392" y="7144"/>
                      </a:cubicBezTo>
                      <a:lnTo>
                        <a:pt x="31637" y="7144"/>
                      </a:lnTo>
                      <a:cubicBezTo>
                        <a:pt x="21169" y="7144"/>
                        <a:pt x="12587" y="15726"/>
                        <a:pt x="12587" y="26194"/>
                      </a:cubicBezTo>
                      <a:lnTo>
                        <a:pt x="12587" y="26203"/>
                      </a:lnTo>
                      <a:cubicBezTo>
                        <a:pt x="12587" y="36681"/>
                        <a:pt x="21160" y="45244"/>
                        <a:pt x="31637" y="45244"/>
                      </a:cubicBezTo>
                      <a:cubicBezTo>
                        <a:pt x="33342" y="45244"/>
                        <a:pt x="13425" y="54083"/>
                        <a:pt x="9996" y="57493"/>
                      </a:cubicBezTo>
                      <a:cubicBezTo>
                        <a:pt x="7186" y="60274"/>
                        <a:pt x="6386" y="64256"/>
                        <a:pt x="7891" y="67913"/>
                      </a:cubicBezTo>
                      <a:cubicBezTo>
                        <a:pt x="9387" y="71561"/>
                        <a:pt x="12768" y="73828"/>
                        <a:pt x="16721" y="7382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4" name="자유형: 도형 53">
                  <a:extLst>
                    <a:ext uri="{FF2B5EF4-FFF2-40B4-BE49-F238E27FC236}">
                      <a16:creationId xmlns:a16="http://schemas.microsoft.com/office/drawing/2014/main" id="{2926B82C-9FA9-4993-B68A-C93CF5364049}"/>
                    </a:ext>
                  </a:extLst>
                </p:cNvPr>
                <p:cNvSpPr/>
                <p:nvPr/>
              </p:nvSpPr>
              <p:spPr>
                <a:xfrm>
                  <a:off x="9013508" y="6310192"/>
                  <a:ext cx="116191" cy="19365"/>
                </a:xfrm>
                <a:custGeom>
                  <a:avLst/>
                  <a:gdLst>
                    <a:gd name="connsiteX0" fmla="*/ 7144 w 171450"/>
                    <a:gd name="connsiteY0" fmla="*/ 7144 h 28575"/>
                    <a:gd name="connsiteX1" fmla="*/ 169069 w 171450"/>
                    <a:gd name="connsiteY1" fmla="*/ 7144 h 28575"/>
                    <a:gd name="connsiteX2" fmla="*/ 169069 w 171450"/>
                    <a:gd name="connsiteY2" fmla="*/ 26194 h 28575"/>
                    <a:gd name="connsiteX3" fmla="*/ 7144 w 171450"/>
                    <a:gd name="connsiteY3" fmla="*/ 26194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450" h="28575">
                      <a:moveTo>
                        <a:pt x="7144" y="7144"/>
                      </a:moveTo>
                      <a:lnTo>
                        <a:pt x="169069" y="7144"/>
                      </a:lnTo>
                      <a:lnTo>
                        <a:pt x="169069" y="26194"/>
                      </a:lnTo>
                      <a:lnTo>
                        <a:pt x="7144" y="2619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5" name="자유형: 도형 54">
                  <a:extLst>
                    <a:ext uri="{FF2B5EF4-FFF2-40B4-BE49-F238E27FC236}">
                      <a16:creationId xmlns:a16="http://schemas.microsoft.com/office/drawing/2014/main" id="{A49DD39C-04B3-4F36-AF7A-C1053A4A84F7}"/>
                    </a:ext>
                  </a:extLst>
                </p:cNvPr>
                <p:cNvSpPr/>
                <p:nvPr/>
              </p:nvSpPr>
              <p:spPr>
                <a:xfrm>
                  <a:off x="9039328" y="6336013"/>
                  <a:ext cx="64550" cy="19365"/>
                </a:xfrm>
                <a:custGeom>
                  <a:avLst/>
                  <a:gdLst>
                    <a:gd name="connsiteX0" fmla="*/ 7144 w 95250"/>
                    <a:gd name="connsiteY0" fmla="*/ 7144 h 28575"/>
                    <a:gd name="connsiteX1" fmla="*/ 92869 w 95250"/>
                    <a:gd name="connsiteY1" fmla="*/ 7144 h 28575"/>
                    <a:gd name="connsiteX2" fmla="*/ 92869 w 95250"/>
                    <a:gd name="connsiteY2" fmla="*/ 26194 h 28575"/>
                    <a:gd name="connsiteX3" fmla="*/ 7144 w 95250"/>
                    <a:gd name="connsiteY3" fmla="*/ 26194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250" h="28575">
                      <a:moveTo>
                        <a:pt x="7144" y="7144"/>
                      </a:moveTo>
                      <a:lnTo>
                        <a:pt x="92869" y="7144"/>
                      </a:lnTo>
                      <a:lnTo>
                        <a:pt x="92869" y="26194"/>
                      </a:lnTo>
                      <a:lnTo>
                        <a:pt x="7144" y="2619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6" name="자유형: 도형 55">
                  <a:extLst>
                    <a:ext uri="{FF2B5EF4-FFF2-40B4-BE49-F238E27FC236}">
                      <a16:creationId xmlns:a16="http://schemas.microsoft.com/office/drawing/2014/main" id="{F05F8D06-CB77-4CA7-9E0E-652BAC8D3834}"/>
                    </a:ext>
                  </a:extLst>
                </p:cNvPr>
                <p:cNvSpPr/>
                <p:nvPr/>
              </p:nvSpPr>
              <p:spPr>
                <a:xfrm>
                  <a:off x="9052018" y="6239181"/>
                  <a:ext cx="38730" cy="38730"/>
                </a:xfrm>
                <a:custGeom>
                  <a:avLst/>
                  <a:gdLst>
                    <a:gd name="connsiteX0" fmla="*/ 31071 w 57150"/>
                    <a:gd name="connsiteY0" fmla="*/ 54997 h 57150"/>
                    <a:gd name="connsiteX1" fmla="*/ 54997 w 57150"/>
                    <a:gd name="connsiteY1" fmla="*/ 31071 h 57150"/>
                    <a:gd name="connsiteX2" fmla="*/ 31071 w 57150"/>
                    <a:gd name="connsiteY2" fmla="*/ 7144 h 57150"/>
                    <a:gd name="connsiteX3" fmla="*/ 7144 w 57150"/>
                    <a:gd name="connsiteY3" fmla="*/ 31071 h 57150"/>
                    <a:gd name="connsiteX4" fmla="*/ 31071 w 57150"/>
                    <a:gd name="connsiteY4" fmla="*/ 54997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150" h="57150">
                      <a:moveTo>
                        <a:pt x="31071" y="54997"/>
                      </a:moveTo>
                      <a:cubicBezTo>
                        <a:pt x="44253" y="54997"/>
                        <a:pt x="54997" y="44244"/>
                        <a:pt x="54997" y="31071"/>
                      </a:cubicBezTo>
                      <a:cubicBezTo>
                        <a:pt x="54997" y="17897"/>
                        <a:pt x="44253" y="7144"/>
                        <a:pt x="31071" y="7144"/>
                      </a:cubicBezTo>
                      <a:cubicBezTo>
                        <a:pt x="17897" y="7144"/>
                        <a:pt x="7144" y="17897"/>
                        <a:pt x="7144" y="31071"/>
                      </a:cubicBezTo>
                      <a:cubicBezTo>
                        <a:pt x="7144" y="44244"/>
                        <a:pt x="17897" y="54997"/>
                        <a:pt x="31071" y="5499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47" name="그룹 46">
                <a:extLst>
                  <a:ext uri="{FF2B5EF4-FFF2-40B4-BE49-F238E27FC236}">
                    <a16:creationId xmlns:a16="http://schemas.microsoft.com/office/drawing/2014/main" id="{CE70AE57-A169-43C6-92BC-9DAC40D96918}"/>
                  </a:ext>
                </a:extLst>
              </p:cNvPr>
              <p:cNvGrpSpPr/>
              <p:nvPr/>
            </p:nvGrpSpPr>
            <p:grpSpPr>
              <a:xfrm>
                <a:off x="9369441" y="6146206"/>
                <a:ext cx="379613" cy="379613"/>
                <a:chOff x="5259646" y="5071803"/>
                <a:chExt cx="866100" cy="866100"/>
              </a:xfrm>
              <a:grpFill/>
            </p:grpSpPr>
            <p:sp>
              <p:nvSpPr>
                <p:cNvPr id="48" name="타원 47">
                  <a:extLst>
                    <a:ext uri="{FF2B5EF4-FFF2-40B4-BE49-F238E27FC236}">
                      <a16:creationId xmlns:a16="http://schemas.microsoft.com/office/drawing/2014/main" id="{C904A55C-D928-4822-B5EE-D103EB2A9BB7}"/>
                    </a:ext>
                  </a:extLst>
                </p:cNvPr>
                <p:cNvSpPr/>
                <p:nvPr/>
              </p:nvSpPr>
              <p:spPr>
                <a:xfrm>
                  <a:off x="5259646" y="5071803"/>
                  <a:ext cx="866100" cy="866100"/>
                </a:xfrm>
                <a:prstGeom prst="ellipse">
                  <a:avLst/>
                </a:prstGeom>
                <a:grpFill/>
                <a:ln w="317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pic>
              <p:nvPicPr>
                <p:cNvPr id="49" name="그래픽 48" descr="닫기">
                  <a:extLst>
                    <a:ext uri="{FF2B5EF4-FFF2-40B4-BE49-F238E27FC236}">
                      <a16:creationId xmlns:a16="http://schemas.microsoft.com/office/drawing/2014/main" id="{4FF1C344-406A-4AD2-AB3F-70F51A698E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63600" y="5178009"/>
                  <a:ext cx="648158" cy="64815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" name="그래픽 2">
              <a:extLst>
                <a:ext uri="{FF2B5EF4-FFF2-40B4-BE49-F238E27FC236}">
                  <a16:creationId xmlns:a16="http://schemas.microsoft.com/office/drawing/2014/main" id="{8E17892E-F76D-4601-AC47-AF651D466E7D}"/>
                </a:ext>
              </a:extLst>
            </p:cNvPr>
            <p:cNvGrpSpPr/>
            <p:nvPr/>
          </p:nvGrpSpPr>
          <p:grpSpPr>
            <a:xfrm>
              <a:off x="5205099" y="5116149"/>
              <a:ext cx="600800" cy="600800"/>
              <a:chOff x="4095750" y="2952750"/>
              <a:chExt cx="952500" cy="952500"/>
            </a:xfrm>
            <a:solidFill>
              <a:srgbClr val="A279B3"/>
            </a:solidFill>
          </p:grpSpPr>
          <p:sp>
            <p:nvSpPr>
              <p:cNvPr id="8" name="자유형: 도형 7">
                <a:extLst>
                  <a:ext uri="{FF2B5EF4-FFF2-40B4-BE49-F238E27FC236}">
                    <a16:creationId xmlns:a16="http://schemas.microsoft.com/office/drawing/2014/main" id="{84373B57-7E0D-45A4-8F26-2A3143E61D5D}"/>
                  </a:ext>
                </a:extLst>
              </p:cNvPr>
              <p:cNvSpPr/>
              <p:nvPr/>
            </p:nvSpPr>
            <p:spPr>
              <a:xfrm>
                <a:off x="4088606" y="3582133"/>
                <a:ext cx="962025" cy="323850"/>
              </a:xfrm>
              <a:custGeom>
                <a:avLst/>
                <a:gdLst>
                  <a:gd name="connsiteX0" fmla="*/ 7144 w 962025"/>
                  <a:gd name="connsiteY0" fmla="*/ 7153 h 323850"/>
                  <a:gd name="connsiteX1" fmla="*/ 7144 w 962025"/>
                  <a:gd name="connsiteY1" fmla="*/ 49330 h 323850"/>
                  <a:gd name="connsiteX2" fmla="*/ 298780 w 962025"/>
                  <a:gd name="connsiteY2" fmla="*/ 323117 h 323850"/>
                  <a:gd name="connsiteX3" fmla="*/ 666893 w 962025"/>
                  <a:gd name="connsiteY3" fmla="*/ 323117 h 323850"/>
                  <a:gd name="connsiteX4" fmla="*/ 958520 w 962025"/>
                  <a:gd name="connsiteY4" fmla="*/ 49320 h 323850"/>
                  <a:gd name="connsiteX5" fmla="*/ 958520 w 962025"/>
                  <a:gd name="connsiteY5" fmla="*/ 7144 h 323850"/>
                  <a:gd name="connsiteX6" fmla="*/ 7144 w 962025"/>
                  <a:gd name="connsiteY6" fmla="*/ 7144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2025" h="323850">
                    <a:moveTo>
                      <a:pt x="7144" y="7153"/>
                    </a:moveTo>
                    <a:lnTo>
                      <a:pt x="7144" y="49330"/>
                    </a:lnTo>
                    <a:cubicBezTo>
                      <a:pt x="17602" y="120034"/>
                      <a:pt x="246421" y="323117"/>
                      <a:pt x="298780" y="323117"/>
                    </a:cubicBezTo>
                    <a:lnTo>
                      <a:pt x="666893" y="323117"/>
                    </a:lnTo>
                    <a:cubicBezTo>
                      <a:pt x="719242" y="323117"/>
                      <a:pt x="948071" y="120034"/>
                      <a:pt x="958520" y="49320"/>
                    </a:cubicBezTo>
                    <a:lnTo>
                      <a:pt x="958520" y="7144"/>
                    </a:lnTo>
                    <a:lnTo>
                      <a:pt x="7144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949CB547-4216-4043-8359-F623E14A6A3F}"/>
                  </a:ext>
                </a:extLst>
              </p:cNvPr>
              <p:cNvSpPr/>
              <p:nvPr/>
            </p:nvSpPr>
            <p:spPr>
              <a:xfrm>
                <a:off x="4751543" y="3271991"/>
                <a:ext cx="76200" cy="95250"/>
              </a:xfrm>
              <a:custGeom>
                <a:avLst/>
                <a:gdLst>
                  <a:gd name="connsiteX0" fmla="*/ 26330 w 76200"/>
                  <a:gd name="connsiteY0" fmla="*/ 90734 h 95250"/>
                  <a:gd name="connsiteX1" fmla="*/ 70002 w 76200"/>
                  <a:gd name="connsiteY1" fmla="*/ 19707 h 95250"/>
                  <a:gd name="connsiteX2" fmla="*/ 70002 w 76200"/>
                  <a:gd name="connsiteY2" fmla="*/ 19707 h 95250"/>
                  <a:gd name="connsiteX3" fmla="*/ 58763 w 76200"/>
                  <a:gd name="connsiteY3" fmla="*/ 7162 h 95250"/>
                  <a:gd name="connsiteX4" fmla="*/ 46228 w 76200"/>
                  <a:gd name="connsiteY4" fmla="*/ 18392 h 95250"/>
                  <a:gd name="connsiteX5" fmla="*/ 46228 w 76200"/>
                  <a:gd name="connsiteY5" fmla="*/ 18392 h 95250"/>
                  <a:gd name="connsiteX6" fmla="*/ 11757 w 76200"/>
                  <a:gd name="connsiteY6" fmla="*/ 71894 h 95250"/>
                  <a:gd name="connsiteX7" fmla="*/ 13862 w 76200"/>
                  <a:gd name="connsiteY7" fmla="*/ 70589 h 95250"/>
                  <a:gd name="connsiteX8" fmla="*/ 11766 w 76200"/>
                  <a:gd name="connsiteY8" fmla="*/ 71884 h 95250"/>
                  <a:gd name="connsiteX9" fmla="*/ 9623 w 76200"/>
                  <a:gd name="connsiteY9" fmla="*/ 88582 h 95250"/>
                  <a:gd name="connsiteX10" fmla="*/ 26330 w 76200"/>
                  <a:gd name="connsiteY10" fmla="*/ 90734 h 95250"/>
                  <a:gd name="connsiteX11" fmla="*/ 26330 w 76200"/>
                  <a:gd name="connsiteY11" fmla="*/ 9073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200" h="95250">
                    <a:moveTo>
                      <a:pt x="26330" y="90734"/>
                    </a:moveTo>
                    <a:cubicBezTo>
                      <a:pt x="28026" y="89420"/>
                      <a:pt x="67888" y="58197"/>
                      <a:pt x="70002" y="19707"/>
                    </a:cubicBezTo>
                    <a:lnTo>
                      <a:pt x="70002" y="19707"/>
                    </a:lnTo>
                    <a:cubicBezTo>
                      <a:pt x="70364" y="13144"/>
                      <a:pt x="65335" y="7524"/>
                      <a:pt x="58763" y="7162"/>
                    </a:cubicBezTo>
                    <a:cubicBezTo>
                      <a:pt x="52191" y="6800"/>
                      <a:pt x="46590" y="11829"/>
                      <a:pt x="46228" y="18392"/>
                    </a:cubicBezTo>
                    <a:lnTo>
                      <a:pt x="46228" y="18392"/>
                    </a:lnTo>
                    <a:cubicBezTo>
                      <a:pt x="44713" y="45957"/>
                      <a:pt x="12081" y="71637"/>
                      <a:pt x="11757" y="71894"/>
                    </a:cubicBezTo>
                    <a:cubicBezTo>
                      <a:pt x="12405" y="71380"/>
                      <a:pt x="13109" y="70951"/>
                      <a:pt x="13862" y="70589"/>
                    </a:cubicBezTo>
                    <a:lnTo>
                      <a:pt x="11766" y="71884"/>
                    </a:lnTo>
                    <a:cubicBezTo>
                      <a:pt x="6566" y="75904"/>
                      <a:pt x="5613" y="83381"/>
                      <a:pt x="9623" y="88582"/>
                    </a:cubicBezTo>
                    <a:cubicBezTo>
                      <a:pt x="13633" y="93782"/>
                      <a:pt x="21120" y="94745"/>
                      <a:pt x="26330" y="90734"/>
                    </a:cubicBezTo>
                    <a:lnTo>
                      <a:pt x="26330" y="9073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34E56F4A-8576-459F-BF23-5EBC6CFE1743}"/>
                  </a:ext>
                </a:extLst>
              </p:cNvPr>
              <p:cNvSpPr/>
              <p:nvPr/>
            </p:nvSpPr>
            <p:spPr>
              <a:xfrm>
                <a:off x="4733874" y="3512728"/>
                <a:ext cx="76200" cy="47625"/>
              </a:xfrm>
              <a:custGeom>
                <a:avLst/>
                <a:gdLst>
                  <a:gd name="connsiteX0" fmla="*/ 63182 w 76200"/>
                  <a:gd name="connsiteY0" fmla="*/ 9065 h 47625"/>
                  <a:gd name="connsiteX1" fmla="*/ 8023 w 76200"/>
                  <a:gd name="connsiteY1" fmla="*/ 30010 h 47625"/>
                  <a:gd name="connsiteX2" fmla="*/ 8023 w 76200"/>
                  <a:gd name="connsiteY2" fmla="*/ 30010 h 47625"/>
                  <a:gd name="connsiteX3" fmla="*/ 14576 w 76200"/>
                  <a:gd name="connsiteY3" fmla="*/ 45527 h 47625"/>
                  <a:gd name="connsiteX4" fmla="*/ 30092 w 76200"/>
                  <a:gd name="connsiteY4" fmla="*/ 38974 h 47625"/>
                  <a:gd name="connsiteX5" fmla="*/ 30092 w 76200"/>
                  <a:gd name="connsiteY5" fmla="*/ 38974 h 47625"/>
                  <a:gd name="connsiteX6" fmla="*/ 57201 w 76200"/>
                  <a:gd name="connsiteY6" fmla="*/ 32106 h 47625"/>
                  <a:gd name="connsiteX7" fmla="*/ 57201 w 76200"/>
                  <a:gd name="connsiteY7" fmla="*/ 32106 h 47625"/>
                  <a:gd name="connsiteX8" fmla="*/ 71717 w 76200"/>
                  <a:gd name="connsiteY8" fmla="*/ 23572 h 47625"/>
                  <a:gd name="connsiteX9" fmla="*/ 63182 w 76200"/>
                  <a:gd name="connsiteY9" fmla="*/ 9065 h 47625"/>
                  <a:gd name="connsiteX10" fmla="*/ 63182 w 76200"/>
                  <a:gd name="connsiteY10" fmla="*/ 9065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200" h="47625">
                    <a:moveTo>
                      <a:pt x="63182" y="9065"/>
                    </a:moveTo>
                    <a:cubicBezTo>
                      <a:pt x="48600" y="5274"/>
                      <a:pt x="18291" y="4769"/>
                      <a:pt x="8023" y="30010"/>
                    </a:cubicBezTo>
                    <a:lnTo>
                      <a:pt x="8023" y="30010"/>
                    </a:lnTo>
                    <a:cubicBezTo>
                      <a:pt x="5547" y="36106"/>
                      <a:pt x="8480" y="43041"/>
                      <a:pt x="14576" y="45527"/>
                    </a:cubicBezTo>
                    <a:cubicBezTo>
                      <a:pt x="20672" y="48003"/>
                      <a:pt x="27606" y="45069"/>
                      <a:pt x="30092" y="38974"/>
                    </a:cubicBezTo>
                    <a:lnTo>
                      <a:pt x="30092" y="38974"/>
                    </a:lnTo>
                    <a:cubicBezTo>
                      <a:pt x="35065" y="26734"/>
                      <a:pt x="56972" y="32049"/>
                      <a:pt x="57201" y="32106"/>
                    </a:cubicBezTo>
                    <a:lnTo>
                      <a:pt x="57201" y="32106"/>
                    </a:lnTo>
                    <a:cubicBezTo>
                      <a:pt x="63563" y="33763"/>
                      <a:pt x="70069" y="29934"/>
                      <a:pt x="71717" y="23572"/>
                    </a:cubicBezTo>
                    <a:cubicBezTo>
                      <a:pt x="73365" y="17209"/>
                      <a:pt x="69545" y="10722"/>
                      <a:pt x="63182" y="9065"/>
                    </a:cubicBezTo>
                    <a:lnTo>
                      <a:pt x="63182" y="90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BF0914F9-D055-472D-899B-A694C59F0D1C}"/>
                  </a:ext>
                </a:extLst>
              </p:cNvPr>
              <p:cNvSpPr/>
              <p:nvPr/>
            </p:nvSpPr>
            <p:spPr>
              <a:xfrm>
                <a:off x="4939327" y="3462334"/>
                <a:ext cx="114300" cy="95250"/>
              </a:xfrm>
              <a:custGeom>
                <a:avLst/>
                <a:gdLst>
                  <a:gd name="connsiteX0" fmla="*/ 86416 w 114300"/>
                  <a:gd name="connsiteY0" fmla="*/ 9929 h 95250"/>
                  <a:gd name="connsiteX1" fmla="*/ 11016 w 114300"/>
                  <a:gd name="connsiteY1" fmla="*/ 92234 h 95250"/>
                  <a:gd name="connsiteX2" fmla="*/ 84035 w 114300"/>
                  <a:gd name="connsiteY2" fmla="*/ 63860 h 95250"/>
                  <a:gd name="connsiteX3" fmla="*/ 86416 w 114300"/>
                  <a:gd name="connsiteY3" fmla="*/ 9929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300" h="95250">
                    <a:moveTo>
                      <a:pt x="86416" y="9929"/>
                    </a:moveTo>
                    <a:cubicBezTo>
                      <a:pt x="43801" y="29446"/>
                      <a:pt x="-7443" y="82529"/>
                      <a:pt x="11016" y="92234"/>
                    </a:cubicBezTo>
                    <a:cubicBezTo>
                      <a:pt x="29466" y="101941"/>
                      <a:pt x="55841" y="86196"/>
                      <a:pt x="84035" y="63860"/>
                    </a:cubicBezTo>
                    <a:cubicBezTo>
                      <a:pt x="112229" y="41514"/>
                      <a:pt x="118153" y="-4625"/>
                      <a:pt x="86416" y="99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CB3DED8A-111C-4D6E-A4C6-EDB26998EDDD}"/>
                  </a:ext>
                </a:extLst>
              </p:cNvPr>
              <p:cNvSpPr/>
              <p:nvPr/>
            </p:nvSpPr>
            <p:spPr>
              <a:xfrm>
                <a:off x="4614378" y="3316400"/>
                <a:ext cx="114300" cy="95250"/>
              </a:xfrm>
              <a:custGeom>
                <a:avLst/>
                <a:gdLst>
                  <a:gd name="connsiteX0" fmla="*/ 71141 w 114300"/>
                  <a:gd name="connsiteY0" fmla="*/ 7177 h 95250"/>
                  <a:gd name="connsiteX1" fmla="*/ 14734 w 114300"/>
                  <a:gd name="connsiteY1" fmla="*/ 37295 h 95250"/>
                  <a:gd name="connsiteX2" fmla="*/ 13029 w 114300"/>
                  <a:gd name="connsiteY2" fmla="*/ 41105 h 95250"/>
                  <a:gd name="connsiteX3" fmla="*/ 8781 w 114300"/>
                  <a:gd name="connsiteY3" fmla="*/ 69404 h 95250"/>
                  <a:gd name="connsiteX4" fmla="*/ 31755 w 114300"/>
                  <a:gd name="connsiteY4" fmla="*/ 87663 h 95250"/>
                  <a:gd name="connsiteX5" fmla="*/ 109212 w 114300"/>
                  <a:gd name="connsiteY5" fmla="*/ 73480 h 95250"/>
                  <a:gd name="connsiteX6" fmla="*/ 110365 w 114300"/>
                  <a:gd name="connsiteY6" fmla="*/ 31866 h 95250"/>
                  <a:gd name="connsiteX7" fmla="*/ 71141 w 114300"/>
                  <a:gd name="connsiteY7" fmla="*/ 7177 h 95250"/>
                  <a:gd name="connsiteX8" fmla="*/ 90496 w 114300"/>
                  <a:gd name="connsiteY8" fmla="*/ 58755 h 95250"/>
                  <a:gd name="connsiteX9" fmla="*/ 40423 w 114300"/>
                  <a:gd name="connsiteY9" fmla="*/ 65479 h 95250"/>
                  <a:gd name="connsiteX10" fmla="*/ 30698 w 114300"/>
                  <a:gd name="connsiteY10" fmla="*/ 60164 h 95250"/>
                  <a:gd name="connsiteX11" fmla="*/ 30946 w 114300"/>
                  <a:gd name="connsiteY11" fmla="*/ 60945 h 95250"/>
                  <a:gd name="connsiteX12" fmla="*/ 34727 w 114300"/>
                  <a:gd name="connsiteY12" fmla="*/ 50878 h 95250"/>
                  <a:gd name="connsiteX13" fmla="*/ 36527 w 114300"/>
                  <a:gd name="connsiteY13" fmla="*/ 46839 h 95250"/>
                  <a:gd name="connsiteX14" fmla="*/ 72103 w 114300"/>
                  <a:gd name="connsiteY14" fmla="*/ 30970 h 95250"/>
                  <a:gd name="connsiteX15" fmla="*/ 89143 w 114300"/>
                  <a:gd name="connsiteY15" fmla="*/ 42705 h 95250"/>
                  <a:gd name="connsiteX16" fmla="*/ 90496 w 114300"/>
                  <a:gd name="connsiteY16" fmla="*/ 58755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300" h="95250">
                    <a:moveTo>
                      <a:pt x="71141" y="7177"/>
                    </a:moveTo>
                    <a:cubicBezTo>
                      <a:pt x="52243" y="7967"/>
                      <a:pt x="25840" y="11939"/>
                      <a:pt x="14734" y="37295"/>
                    </a:cubicBezTo>
                    <a:cubicBezTo>
                      <a:pt x="14724" y="37304"/>
                      <a:pt x="13029" y="41105"/>
                      <a:pt x="13029" y="41105"/>
                    </a:cubicBezTo>
                    <a:cubicBezTo>
                      <a:pt x="8952" y="50154"/>
                      <a:pt x="4742" y="59517"/>
                      <a:pt x="8781" y="69404"/>
                    </a:cubicBezTo>
                    <a:cubicBezTo>
                      <a:pt x="12762" y="79176"/>
                      <a:pt x="23154" y="84291"/>
                      <a:pt x="31755" y="87663"/>
                    </a:cubicBezTo>
                    <a:cubicBezTo>
                      <a:pt x="60187" y="98788"/>
                      <a:pt x="94220" y="92568"/>
                      <a:pt x="109212" y="73480"/>
                    </a:cubicBezTo>
                    <a:cubicBezTo>
                      <a:pt x="117471" y="62974"/>
                      <a:pt x="117928" y="46639"/>
                      <a:pt x="110365" y="31866"/>
                    </a:cubicBezTo>
                    <a:cubicBezTo>
                      <a:pt x="102231" y="15959"/>
                      <a:pt x="87200" y="6510"/>
                      <a:pt x="71141" y="7177"/>
                    </a:cubicBezTo>
                    <a:close/>
                    <a:moveTo>
                      <a:pt x="90496" y="58755"/>
                    </a:moveTo>
                    <a:cubicBezTo>
                      <a:pt x="83019" y="68280"/>
                      <a:pt x="60606" y="73376"/>
                      <a:pt x="40423" y="65479"/>
                    </a:cubicBezTo>
                    <a:cubicBezTo>
                      <a:pt x="32250" y="62279"/>
                      <a:pt x="30755" y="60250"/>
                      <a:pt x="30698" y="60164"/>
                    </a:cubicBezTo>
                    <a:cubicBezTo>
                      <a:pt x="30822" y="60336"/>
                      <a:pt x="30946" y="60736"/>
                      <a:pt x="30946" y="60945"/>
                    </a:cubicBezTo>
                    <a:cubicBezTo>
                      <a:pt x="30907" y="59364"/>
                      <a:pt x="33127" y="54459"/>
                      <a:pt x="34727" y="50878"/>
                    </a:cubicBezTo>
                    <a:lnTo>
                      <a:pt x="36527" y="46839"/>
                    </a:lnTo>
                    <a:cubicBezTo>
                      <a:pt x="39699" y="39600"/>
                      <a:pt x="46414" y="32037"/>
                      <a:pt x="72103" y="30970"/>
                    </a:cubicBezTo>
                    <a:cubicBezTo>
                      <a:pt x="82123" y="30551"/>
                      <a:pt x="87676" y="39848"/>
                      <a:pt x="89143" y="42705"/>
                    </a:cubicBezTo>
                    <a:cubicBezTo>
                      <a:pt x="92610" y="49430"/>
                      <a:pt x="92544" y="56145"/>
                      <a:pt x="90496" y="5875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4F0D2A59-373F-4EEE-A366-A31480BB8C61}"/>
                  </a:ext>
                </a:extLst>
              </p:cNvPr>
              <p:cNvSpPr/>
              <p:nvPr/>
            </p:nvSpPr>
            <p:spPr>
              <a:xfrm>
                <a:off x="4459551" y="3328385"/>
                <a:ext cx="114300" cy="114300"/>
              </a:xfrm>
              <a:custGeom>
                <a:avLst/>
                <a:gdLst>
                  <a:gd name="connsiteX0" fmla="*/ 73197 w 114300"/>
                  <a:gd name="connsiteY0" fmla="*/ 7384 h 114300"/>
                  <a:gd name="connsiteX1" fmla="*/ 23753 w 114300"/>
                  <a:gd name="connsiteY1" fmla="*/ 32758 h 114300"/>
                  <a:gd name="connsiteX2" fmla="*/ 7169 w 114300"/>
                  <a:gd name="connsiteY2" fmla="*/ 63419 h 114300"/>
                  <a:gd name="connsiteX3" fmla="*/ 22457 w 114300"/>
                  <a:gd name="connsiteY3" fmla="*/ 88994 h 114300"/>
                  <a:gd name="connsiteX4" fmla="*/ 26581 w 114300"/>
                  <a:gd name="connsiteY4" fmla="*/ 92471 h 114300"/>
                  <a:gd name="connsiteX5" fmla="*/ 86256 w 114300"/>
                  <a:gd name="connsiteY5" fmla="*/ 99538 h 114300"/>
                  <a:gd name="connsiteX6" fmla="*/ 113202 w 114300"/>
                  <a:gd name="connsiteY6" fmla="*/ 57619 h 114300"/>
                  <a:gd name="connsiteX7" fmla="*/ 113068 w 114300"/>
                  <a:gd name="connsiteY7" fmla="*/ 52666 h 114300"/>
                  <a:gd name="connsiteX8" fmla="*/ 73197 w 114300"/>
                  <a:gd name="connsiteY8" fmla="*/ 7384 h 114300"/>
                  <a:gd name="connsiteX9" fmla="*/ 89256 w 114300"/>
                  <a:gd name="connsiteY9" fmla="*/ 52666 h 114300"/>
                  <a:gd name="connsiteX10" fmla="*/ 89408 w 114300"/>
                  <a:gd name="connsiteY10" fmla="*/ 58571 h 114300"/>
                  <a:gd name="connsiteX11" fmla="*/ 74264 w 114300"/>
                  <a:gd name="connsiteY11" fmla="*/ 78974 h 114300"/>
                  <a:gd name="connsiteX12" fmla="*/ 41983 w 114300"/>
                  <a:gd name="connsiteY12" fmla="*/ 74306 h 114300"/>
                  <a:gd name="connsiteX13" fmla="*/ 37716 w 114300"/>
                  <a:gd name="connsiteY13" fmla="*/ 70706 h 114300"/>
                  <a:gd name="connsiteX14" fmla="*/ 30972 w 114300"/>
                  <a:gd name="connsiteY14" fmla="*/ 62353 h 114300"/>
                  <a:gd name="connsiteX15" fmla="*/ 40602 w 114300"/>
                  <a:gd name="connsiteY15" fmla="*/ 49608 h 114300"/>
                  <a:gd name="connsiteX16" fmla="*/ 70587 w 114300"/>
                  <a:gd name="connsiteY16" fmla="*/ 31063 h 114300"/>
                  <a:gd name="connsiteX17" fmla="*/ 70396 w 114300"/>
                  <a:gd name="connsiteY17" fmla="*/ 31034 h 114300"/>
                  <a:gd name="connsiteX18" fmla="*/ 89256 w 114300"/>
                  <a:gd name="connsiteY18" fmla="*/ 52666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4300" h="114300">
                    <a:moveTo>
                      <a:pt x="73197" y="7384"/>
                    </a:moveTo>
                    <a:cubicBezTo>
                      <a:pt x="53194" y="5165"/>
                      <a:pt x="37802" y="18700"/>
                      <a:pt x="23753" y="32758"/>
                    </a:cubicBezTo>
                    <a:cubicBezTo>
                      <a:pt x="16914" y="39597"/>
                      <a:pt x="6560" y="49942"/>
                      <a:pt x="7169" y="63419"/>
                    </a:cubicBezTo>
                    <a:cubicBezTo>
                      <a:pt x="7579" y="72392"/>
                      <a:pt x="12580" y="80764"/>
                      <a:pt x="22457" y="88994"/>
                    </a:cubicBezTo>
                    <a:cubicBezTo>
                      <a:pt x="22457" y="88994"/>
                      <a:pt x="26581" y="92471"/>
                      <a:pt x="26581" y="92471"/>
                    </a:cubicBezTo>
                    <a:cubicBezTo>
                      <a:pt x="44727" y="107844"/>
                      <a:pt x="57328" y="116417"/>
                      <a:pt x="86256" y="99538"/>
                    </a:cubicBezTo>
                    <a:cubicBezTo>
                      <a:pt x="112221" y="84393"/>
                      <a:pt x="113802" y="72611"/>
                      <a:pt x="113202" y="57619"/>
                    </a:cubicBezTo>
                    <a:cubicBezTo>
                      <a:pt x="113135" y="56018"/>
                      <a:pt x="113068" y="54352"/>
                      <a:pt x="113068" y="52666"/>
                    </a:cubicBezTo>
                    <a:cubicBezTo>
                      <a:pt x="113068" y="31606"/>
                      <a:pt x="88208" y="9060"/>
                      <a:pt x="73197" y="7384"/>
                    </a:cubicBezTo>
                    <a:close/>
                    <a:moveTo>
                      <a:pt x="89256" y="52666"/>
                    </a:moveTo>
                    <a:cubicBezTo>
                      <a:pt x="89256" y="54828"/>
                      <a:pt x="89332" y="56819"/>
                      <a:pt x="89408" y="58571"/>
                    </a:cubicBezTo>
                    <a:cubicBezTo>
                      <a:pt x="89770" y="67477"/>
                      <a:pt x="89866" y="69868"/>
                      <a:pt x="74264" y="78974"/>
                    </a:cubicBezTo>
                    <a:cubicBezTo>
                      <a:pt x="58404" y="88223"/>
                      <a:pt x="56852" y="86908"/>
                      <a:pt x="41983" y="74306"/>
                    </a:cubicBezTo>
                    <a:lnTo>
                      <a:pt x="37716" y="70706"/>
                    </a:lnTo>
                    <a:cubicBezTo>
                      <a:pt x="32830" y="66639"/>
                      <a:pt x="31030" y="63658"/>
                      <a:pt x="30972" y="62353"/>
                    </a:cubicBezTo>
                    <a:cubicBezTo>
                      <a:pt x="30839" y="59371"/>
                      <a:pt x="37935" y="52275"/>
                      <a:pt x="40602" y="49608"/>
                    </a:cubicBezTo>
                    <a:cubicBezTo>
                      <a:pt x="52747" y="37454"/>
                      <a:pt x="62005" y="30110"/>
                      <a:pt x="70587" y="31063"/>
                    </a:cubicBezTo>
                    <a:cubicBezTo>
                      <a:pt x="70463" y="31053"/>
                      <a:pt x="70396" y="31034"/>
                      <a:pt x="70396" y="31034"/>
                    </a:cubicBezTo>
                    <a:cubicBezTo>
                      <a:pt x="75578" y="32168"/>
                      <a:pt x="89256" y="44912"/>
                      <a:pt x="89256" y="526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A2E13408-8A4E-4084-8E95-EDAAEB7BF091}"/>
                  </a:ext>
                </a:extLst>
              </p:cNvPr>
              <p:cNvSpPr/>
              <p:nvPr/>
            </p:nvSpPr>
            <p:spPr>
              <a:xfrm>
                <a:off x="4502247" y="3227353"/>
                <a:ext cx="485775" cy="314325"/>
              </a:xfrm>
              <a:custGeom>
                <a:avLst/>
                <a:gdLst>
                  <a:gd name="connsiteX0" fmla="*/ 132247 w 485775"/>
                  <a:gd name="connsiteY0" fmla="*/ 237356 h 314325"/>
                  <a:gd name="connsiteX1" fmla="*/ 37140 w 485775"/>
                  <a:gd name="connsiteY1" fmla="*/ 233670 h 314325"/>
                  <a:gd name="connsiteX2" fmla="*/ 22805 w 485775"/>
                  <a:gd name="connsiteY2" fmla="*/ 252634 h 314325"/>
                  <a:gd name="connsiteX3" fmla="*/ 7717 w 485775"/>
                  <a:gd name="connsiteY3" fmla="*/ 284391 h 314325"/>
                  <a:gd name="connsiteX4" fmla="*/ 22919 w 485775"/>
                  <a:gd name="connsiteY4" fmla="*/ 299097 h 314325"/>
                  <a:gd name="connsiteX5" fmla="*/ 108444 w 485775"/>
                  <a:gd name="connsiteY5" fmla="*/ 305384 h 314325"/>
                  <a:gd name="connsiteX6" fmla="*/ 136438 w 485775"/>
                  <a:gd name="connsiteY6" fmla="*/ 258854 h 314325"/>
                  <a:gd name="connsiteX7" fmla="*/ 138038 w 485775"/>
                  <a:gd name="connsiteY7" fmla="*/ 253339 h 314325"/>
                  <a:gd name="connsiteX8" fmla="*/ 132247 w 485775"/>
                  <a:gd name="connsiteY8" fmla="*/ 237356 h 314325"/>
                  <a:gd name="connsiteX9" fmla="*/ 96033 w 485775"/>
                  <a:gd name="connsiteY9" fmla="*/ 285067 h 314325"/>
                  <a:gd name="connsiteX10" fmla="*/ 33016 w 485775"/>
                  <a:gd name="connsiteY10" fmla="*/ 277428 h 314325"/>
                  <a:gd name="connsiteX11" fmla="*/ 40569 w 485775"/>
                  <a:gd name="connsiteY11" fmla="*/ 268484 h 314325"/>
                  <a:gd name="connsiteX12" fmla="*/ 58543 w 485775"/>
                  <a:gd name="connsiteY12" fmla="*/ 244071 h 314325"/>
                  <a:gd name="connsiteX13" fmla="*/ 112825 w 485775"/>
                  <a:gd name="connsiteY13" fmla="*/ 254958 h 314325"/>
                  <a:gd name="connsiteX14" fmla="*/ 96033 w 485775"/>
                  <a:gd name="connsiteY14" fmla="*/ 285067 h 314325"/>
                  <a:gd name="connsiteX15" fmla="*/ 481957 w 485775"/>
                  <a:gd name="connsiteY15" fmla="*/ 170510 h 314325"/>
                  <a:gd name="connsiteX16" fmla="*/ 466774 w 485775"/>
                  <a:gd name="connsiteY16" fmla="*/ 127019 h 314325"/>
                  <a:gd name="connsiteX17" fmla="*/ 465327 w 485775"/>
                  <a:gd name="connsiteY17" fmla="*/ 125409 h 314325"/>
                  <a:gd name="connsiteX18" fmla="*/ 430875 w 485775"/>
                  <a:gd name="connsiteY18" fmla="*/ 113465 h 314325"/>
                  <a:gd name="connsiteX19" fmla="*/ 387888 w 485775"/>
                  <a:gd name="connsiteY19" fmla="*/ 149974 h 314325"/>
                  <a:gd name="connsiteX20" fmla="*/ 382469 w 485775"/>
                  <a:gd name="connsiteY20" fmla="*/ 161518 h 314325"/>
                  <a:gd name="connsiteX21" fmla="*/ 382202 w 485775"/>
                  <a:gd name="connsiteY21" fmla="*/ 210639 h 314325"/>
                  <a:gd name="connsiteX22" fmla="*/ 450039 w 485775"/>
                  <a:gd name="connsiteY22" fmla="*/ 216077 h 314325"/>
                  <a:gd name="connsiteX23" fmla="*/ 465412 w 485775"/>
                  <a:gd name="connsiteY23" fmla="*/ 205962 h 314325"/>
                  <a:gd name="connsiteX24" fmla="*/ 481957 w 485775"/>
                  <a:gd name="connsiteY24" fmla="*/ 170510 h 314325"/>
                  <a:gd name="connsiteX25" fmla="*/ 106901 w 485775"/>
                  <a:gd name="connsiteY25" fmla="*/ 9051 h 314325"/>
                  <a:gd name="connsiteX26" fmla="*/ 42026 w 485775"/>
                  <a:gd name="connsiteY26" fmla="*/ 24187 h 314325"/>
                  <a:gd name="connsiteX27" fmla="*/ 37426 w 485775"/>
                  <a:gd name="connsiteY27" fmla="*/ 76317 h 314325"/>
                  <a:gd name="connsiteX28" fmla="*/ 47598 w 485775"/>
                  <a:gd name="connsiteY28" fmla="*/ 87176 h 314325"/>
                  <a:gd name="connsiteX29" fmla="*/ 122846 w 485775"/>
                  <a:gd name="connsiteY29" fmla="*/ 83061 h 314325"/>
                  <a:gd name="connsiteX30" fmla="*/ 139572 w 485775"/>
                  <a:gd name="connsiteY30" fmla="*/ 42732 h 314325"/>
                  <a:gd name="connsiteX31" fmla="*/ 106901 w 485775"/>
                  <a:gd name="connsiteY31" fmla="*/ 9051 h 314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5775" h="314325">
                    <a:moveTo>
                      <a:pt x="132247" y="237356"/>
                    </a:moveTo>
                    <a:cubicBezTo>
                      <a:pt x="108301" y="226469"/>
                      <a:pt x="51103" y="204323"/>
                      <a:pt x="37140" y="233670"/>
                    </a:cubicBezTo>
                    <a:cubicBezTo>
                      <a:pt x="34168" y="239880"/>
                      <a:pt x="28129" y="246653"/>
                      <a:pt x="22805" y="252634"/>
                    </a:cubicBezTo>
                    <a:cubicBezTo>
                      <a:pt x="13546" y="263017"/>
                      <a:pt x="4793" y="272818"/>
                      <a:pt x="7717" y="284391"/>
                    </a:cubicBezTo>
                    <a:cubicBezTo>
                      <a:pt x="9413" y="291096"/>
                      <a:pt x="14518" y="296049"/>
                      <a:pt x="22919" y="299097"/>
                    </a:cubicBezTo>
                    <a:cubicBezTo>
                      <a:pt x="50894" y="309260"/>
                      <a:pt x="85889" y="319166"/>
                      <a:pt x="108444" y="305384"/>
                    </a:cubicBezTo>
                    <a:cubicBezTo>
                      <a:pt x="126951" y="294078"/>
                      <a:pt x="133123" y="271160"/>
                      <a:pt x="136438" y="258854"/>
                    </a:cubicBezTo>
                    <a:cubicBezTo>
                      <a:pt x="137009" y="256740"/>
                      <a:pt x="137714" y="254120"/>
                      <a:pt x="138038" y="253339"/>
                    </a:cubicBezTo>
                    <a:cubicBezTo>
                      <a:pt x="140553" y="247405"/>
                      <a:pt x="138114" y="240023"/>
                      <a:pt x="132247" y="237356"/>
                    </a:cubicBezTo>
                    <a:close/>
                    <a:moveTo>
                      <a:pt x="96033" y="285067"/>
                    </a:moveTo>
                    <a:cubicBezTo>
                      <a:pt x="81107" y="294182"/>
                      <a:pt x="46798" y="282409"/>
                      <a:pt x="33016" y="277428"/>
                    </a:cubicBezTo>
                    <a:cubicBezTo>
                      <a:pt x="35092" y="274656"/>
                      <a:pt x="38188" y="271141"/>
                      <a:pt x="40569" y="268484"/>
                    </a:cubicBezTo>
                    <a:cubicBezTo>
                      <a:pt x="46922" y="261359"/>
                      <a:pt x="54104" y="253282"/>
                      <a:pt x="58543" y="244071"/>
                    </a:cubicBezTo>
                    <a:cubicBezTo>
                      <a:pt x="63000" y="240414"/>
                      <a:pt x="86898" y="244586"/>
                      <a:pt x="112825" y="254958"/>
                    </a:cubicBezTo>
                    <a:cubicBezTo>
                      <a:pt x="110120" y="264798"/>
                      <a:pt x="105672" y="279180"/>
                      <a:pt x="96033" y="285067"/>
                    </a:cubicBezTo>
                    <a:close/>
                    <a:moveTo>
                      <a:pt x="481957" y="170510"/>
                    </a:moveTo>
                    <a:cubicBezTo>
                      <a:pt x="480881" y="144659"/>
                      <a:pt x="477376" y="138706"/>
                      <a:pt x="466774" y="127019"/>
                    </a:cubicBezTo>
                    <a:lnTo>
                      <a:pt x="465327" y="125409"/>
                    </a:lnTo>
                    <a:cubicBezTo>
                      <a:pt x="456230" y="115303"/>
                      <a:pt x="444000" y="111064"/>
                      <a:pt x="430875" y="113465"/>
                    </a:cubicBezTo>
                    <a:cubicBezTo>
                      <a:pt x="410739" y="117151"/>
                      <a:pt x="393699" y="135029"/>
                      <a:pt x="387888" y="149974"/>
                    </a:cubicBezTo>
                    <a:cubicBezTo>
                      <a:pt x="386345" y="153936"/>
                      <a:pt x="384374" y="157794"/>
                      <a:pt x="382469" y="161518"/>
                    </a:cubicBezTo>
                    <a:cubicBezTo>
                      <a:pt x="375725" y="174739"/>
                      <a:pt x="367324" y="191189"/>
                      <a:pt x="382202" y="210639"/>
                    </a:cubicBezTo>
                    <a:cubicBezTo>
                      <a:pt x="401385" y="235718"/>
                      <a:pt x="421674" y="237347"/>
                      <a:pt x="450039" y="216077"/>
                    </a:cubicBezTo>
                    <a:cubicBezTo>
                      <a:pt x="456630" y="211124"/>
                      <a:pt x="461498" y="208267"/>
                      <a:pt x="465412" y="205962"/>
                    </a:cubicBezTo>
                    <a:cubicBezTo>
                      <a:pt x="480205" y="197246"/>
                      <a:pt x="482834" y="191608"/>
                      <a:pt x="481957" y="170510"/>
                    </a:cubicBezTo>
                    <a:close/>
                    <a:moveTo>
                      <a:pt x="106901" y="9051"/>
                    </a:moveTo>
                    <a:cubicBezTo>
                      <a:pt x="90337" y="6546"/>
                      <a:pt x="50856" y="3003"/>
                      <a:pt x="42026" y="24187"/>
                    </a:cubicBezTo>
                    <a:cubicBezTo>
                      <a:pt x="34930" y="41217"/>
                      <a:pt x="37149" y="72783"/>
                      <a:pt x="37426" y="76317"/>
                    </a:cubicBezTo>
                    <a:cubicBezTo>
                      <a:pt x="37854" y="81870"/>
                      <a:pt x="42083" y="86385"/>
                      <a:pt x="47598" y="87176"/>
                    </a:cubicBezTo>
                    <a:cubicBezTo>
                      <a:pt x="52932" y="87947"/>
                      <a:pt x="100310" y="94319"/>
                      <a:pt x="122846" y="83061"/>
                    </a:cubicBezTo>
                    <a:cubicBezTo>
                      <a:pt x="136419" y="76269"/>
                      <a:pt x="142972" y="60439"/>
                      <a:pt x="139572" y="42732"/>
                    </a:cubicBezTo>
                    <a:cubicBezTo>
                      <a:pt x="135952" y="23920"/>
                      <a:pt x="122512" y="10347"/>
                      <a:pt x="106901" y="9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690DAD6B-6C62-4089-8695-81FA83E7000B}"/>
                  </a:ext>
                </a:extLst>
              </p:cNvPr>
              <p:cNvSpPr/>
              <p:nvPr/>
            </p:nvSpPr>
            <p:spPr>
              <a:xfrm>
                <a:off x="4113650" y="2945604"/>
                <a:ext cx="171450" cy="619125"/>
              </a:xfrm>
              <a:custGeom>
                <a:avLst/>
                <a:gdLst>
                  <a:gd name="connsiteX0" fmla="*/ 102134 w 171450"/>
                  <a:gd name="connsiteY0" fmla="*/ 377135 h 619125"/>
                  <a:gd name="connsiteX1" fmla="*/ 102134 w 171450"/>
                  <a:gd name="connsiteY1" fmla="*/ 377135 h 619125"/>
                  <a:gd name="connsiteX2" fmla="*/ 102458 w 171450"/>
                  <a:gd name="connsiteY2" fmla="*/ 377087 h 619125"/>
                  <a:gd name="connsiteX3" fmla="*/ 89342 w 171450"/>
                  <a:gd name="connsiteY3" fmla="*/ 293496 h 619125"/>
                  <a:gd name="connsiteX4" fmla="*/ 16104 w 171450"/>
                  <a:gd name="connsiteY4" fmla="*/ 7174 h 619125"/>
                  <a:gd name="connsiteX5" fmla="*/ 15885 w 171450"/>
                  <a:gd name="connsiteY5" fmla="*/ 7203 h 619125"/>
                  <a:gd name="connsiteX6" fmla="*/ 15742 w 171450"/>
                  <a:gd name="connsiteY6" fmla="*/ 7212 h 619125"/>
                  <a:gd name="connsiteX7" fmla="*/ 15599 w 171450"/>
                  <a:gd name="connsiteY7" fmla="*/ 7241 h 619125"/>
                  <a:gd name="connsiteX8" fmla="*/ 15380 w 171450"/>
                  <a:gd name="connsiteY8" fmla="*/ 7279 h 619125"/>
                  <a:gd name="connsiteX9" fmla="*/ 38135 w 171450"/>
                  <a:gd name="connsiteY9" fmla="*/ 311946 h 619125"/>
                  <a:gd name="connsiteX10" fmla="*/ 51832 w 171450"/>
                  <a:gd name="connsiteY10" fmla="*/ 386955 h 619125"/>
                  <a:gd name="connsiteX11" fmla="*/ 10170 w 171450"/>
                  <a:gd name="connsiteY11" fmla="*/ 477366 h 619125"/>
                  <a:gd name="connsiteX12" fmla="*/ 66339 w 171450"/>
                  <a:gd name="connsiteY12" fmla="*/ 619556 h 619125"/>
                  <a:gd name="connsiteX13" fmla="*/ 67310 w 171450"/>
                  <a:gd name="connsiteY13" fmla="*/ 488787 h 619125"/>
                  <a:gd name="connsiteX14" fmla="*/ 113745 w 171450"/>
                  <a:gd name="connsiteY14" fmla="*/ 613212 h 619125"/>
                  <a:gd name="connsiteX15" fmla="*/ 122079 w 171450"/>
                  <a:gd name="connsiteY15" fmla="*/ 481053 h 619125"/>
                  <a:gd name="connsiteX16" fmla="*/ 155198 w 171450"/>
                  <a:gd name="connsiteY16" fmla="*/ 607859 h 619125"/>
                  <a:gd name="connsiteX17" fmla="*/ 172647 w 171450"/>
                  <a:gd name="connsiteY17" fmla="*/ 455973 h 619125"/>
                  <a:gd name="connsiteX18" fmla="*/ 102134 w 171450"/>
                  <a:gd name="connsiteY18" fmla="*/ 377135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450" h="619125">
                    <a:moveTo>
                      <a:pt x="102134" y="377135"/>
                    </a:moveTo>
                    <a:lnTo>
                      <a:pt x="102134" y="377135"/>
                    </a:lnTo>
                    <a:lnTo>
                      <a:pt x="102458" y="377087"/>
                    </a:lnTo>
                    <a:cubicBezTo>
                      <a:pt x="97371" y="342902"/>
                      <a:pt x="94447" y="322718"/>
                      <a:pt x="89342" y="293496"/>
                    </a:cubicBezTo>
                    <a:cubicBezTo>
                      <a:pt x="60605" y="129190"/>
                      <a:pt x="34430" y="4907"/>
                      <a:pt x="16104" y="7174"/>
                    </a:cubicBezTo>
                    <a:cubicBezTo>
                      <a:pt x="16009" y="7174"/>
                      <a:pt x="15932" y="7174"/>
                      <a:pt x="15885" y="7203"/>
                    </a:cubicBezTo>
                    <a:cubicBezTo>
                      <a:pt x="15837" y="7203"/>
                      <a:pt x="15780" y="7212"/>
                      <a:pt x="15742" y="7212"/>
                    </a:cubicBezTo>
                    <a:cubicBezTo>
                      <a:pt x="15694" y="7231"/>
                      <a:pt x="15647" y="7231"/>
                      <a:pt x="15599" y="7241"/>
                    </a:cubicBezTo>
                    <a:cubicBezTo>
                      <a:pt x="15542" y="7250"/>
                      <a:pt x="15466" y="7260"/>
                      <a:pt x="15380" y="7279"/>
                    </a:cubicBezTo>
                    <a:cubicBezTo>
                      <a:pt x="-2908" y="9813"/>
                      <a:pt x="11275" y="150497"/>
                      <a:pt x="38135" y="311946"/>
                    </a:cubicBezTo>
                    <a:cubicBezTo>
                      <a:pt x="43003" y="341226"/>
                      <a:pt x="45908" y="352360"/>
                      <a:pt x="51832" y="386955"/>
                    </a:cubicBezTo>
                    <a:cubicBezTo>
                      <a:pt x="51832" y="386955"/>
                      <a:pt x="-841" y="426741"/>
                      <a:pt x="10170" y="477366"/>
                    </a:cubicBezTo>
                    <a:cubicBezTo>
                      <a:pt x="18371" y="515066"/>
                      <a:pt x="61795" y="613879"/>
                      <a:pt x="66339" y="619556"/>
                    </a:cubicBezTo>
                    <a:cubicBezTo>
                      <a:pt x="55833" y="562387"/>
                      <a:pt x="53023" y="488787"/>
                      <a:pt x="67310" y="488787"/>
                    </a:cubicBezTo>
                    <a:cubicBezTo>
                      <a:pt x="76835" y="486406"/>
                      <a:pt x="100057" y="564987"/>
                      <a:pt x="113745" y="613212"/>
                    </a:cubicBezTo>
                    <a:cubicBezTo>
                      <a:pt x="113745" y="613212"/>
                      <a:pt x="110763" y="481643"/>
                      <a:pt x="122079" y="481053"/>
                    </a:cubicBezTo>
                    <a:cubicBezTo>
                      <a:pt x="136529" y="480291"/>
                      <a:pt x="150549" y="549918"/>
                      <a:pt x="155198" y="607859"/>
                    </a:cubicBezTo>
                    <a:cubicBezTo>
                      <a:pt x="158122" y="601191"/>
                      <a:pt x="174476" y="494521"/>
                      <a:pt x="172647" y="455973"/>
                    </a:cubicBezTo>
                    <a:cubicBezTo>
                      <a:pt x="170171" y="404224"/>
                      <a:pt x="102134" y="377135"/>
                      <a:pt x="102134" y="37713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3" name="자유형: 도형 32">
                <a:extLst>
                  <a:ext uri="{FF2B5EF4-FFF2-40B4-BE49-F238E27FC236}">
                    <a16:creationId xmlns:a16="http://schemas.microsoft.com/office/drawing/2014/main" id="{64B6307E-1E6F-4DF1-B1F1-20953FFF52FB}"/>
                  </a:ext>
                </a:extLst>
              </p:cNvPr>
              <p:cNvSpPr/>
              <p:nvPr/>
            </p:nvSpPr>
            <p:spPr>
              <a:xfrm>
                <a:off x="4314713" y="3393976"/>
                <a:ext cx="581025" cy="171450"/>
              </a:xfrm>
              <a:custGeom>
                <a:avLst/>
                <a:gdLst>
                  <a:gd name="connsiteX0" fmla="*/ 575165 w 581025"/>
                  <a:gd name="connsiteY0" fmla="*/ 100956 h 171450"/>
                  <a:gd name="connsiteX1" fmla="*/ 512157 w 581025"/>
                  <a:gd name="connsiteY1" fmla="*/ 84726 h 171450"/>
                  <a:gd name="connsiteX2" fmla="*/ 497813 w 581025"/>
                  <a:gd name="connsiteY2" fmla="*/ 45835 h 171450"/>
                  <a:gd name="connsiteX3" fmla="*/ 451426 w 581025"/>
                  <a:gd name="connsiteY3" fmla="*/ 32510 h 171450"/>
                  <a:gd name="connsiteX4" fmla="*/ 418898 w 581025"/>
                  <a:gd name="connsiteY4" fmla="*/ 73315 h 171450"/>
                  <a:gd name="connsiteX5" fmla="*/ 375302 w 581025"/>
                  <a:gd name="connsiteY5" fmla="*/ 73924 h 171450"/>
                  <a:gd name="connsiteX6" fmla="*/ 357252 w 581025"/>
                  <a:gd name="connsiteY6" fmla="*/ 103595 h 171450"/>
                  <a:gd name="connsiteX7" fmla="*/ 395638 w 581025"/>
                  <a:gd name="connsiteY7" fmla="*/ 155620 h 171450"/>
                  <a:gd name="connsiteX8" fmla="*/ 411907 w 581025"/>
                  <a:gd name="connsiteY8" fmla="*/ 151296 h 171450"/>
                  <a:gd name="connsiteX9" fmla="*/ 407582 w 581025"/>
                  <a:gd name="connsiteY9" fmla="*/ 135027 h 171450"/>
                  <a:gd name="connsiteX10" fmla="*/ 381065 w 581025"/>
                  <a:gd name="connsiteY10" fmla="*/ 103909 h 171450"/>
                  <a:gd name="connsiteX11" fmla="*/ 386704 w 581025"/>
                  <a:gd name="connsiteY11" fmla="*/ 94832 h 171450"/>
                  <a:gd name="connsiteX12" fmla="*/ 421432 w 581025"/>
                  <a:gd name="connsiteY12" fmla="*/ 101061 h 171450"/>
                  <a:gd name="connsiteX13" fmla="*/ 432928 w 581025"/>
                  <a:gd name="connsiteY13" fmla="*/ 101680 h 171450"/>
                  <a:gd name="connsiteX14" fmla="*/ 439577 w 581025"/>
                  <a:gd name="connsiteY14" fmla="*/ 92279 h 171450"/>
                  <a:gd name="connsiteX15" fmla="*/ 458951 w 581025"/>
                  <a:gd name="connsiteY15" fmla="*/ 55093 h 171450"/>
                  <a:gd name="connsiteX16" fmla="*/ 480458 w 581025"/>
                  <a:gd name="connsiteY16" fmla="*/ 62132 h 171450"/>
                  <a:gd name="connsiteX17" fmla="*/ 485687 w 581025"/>
                  <a:gd name="connsiteY17" fmla="*/ 96956 h 171450"/>
                  <a:gd name="connsiteX18" fmla="*/ 488069 w 581025"/>
                  <a:gd name="connsiteY18" fmla="*/ 109576 h 171450"/>
                  <a:gd name="connsiteX19" fmla="*/ 500537 w 581025"/>
                  <a:gd name="connsiteY19" fmla="*/ 112691 h 171450"/>
                  <a:gd name="connsiteX20" fmla="*/ 553277 w 581025"/>
                  <a:gd name="connsiteY20" fmla="*/ 110319 h 171450"/>
                  <a:gd name="connsiteX21" fmla="*/ 521501 w 581025"/>
                  <a:gd name="connsiteY21" fmla="*/ 144181 h 171450"/>
                  <a:gd name="connsiteX22" fmla="*/ 516510 w 581025"/>
                  <a:gd name="connsiteY22" fmla="*/ 160259 h 171450"/>
                  <a:gd name="connsiteX23" fmla="*/ 532589 w 581025"/>
                  <a:gd name="connsiteY23" fmla="*/ 165250 h 171450"/>
                  <a:gd name="connsiteX24" fmla="*/ 575165 w 581025"/>
                  <a:gd name="connsiteY24" fmla="*/ 100956 h 171450"/>
                  <a:gd name="connsiteX25" fmla="*/ 128519 w 581025"/>
                  <a:gd name="connsiteY25" fmla="*/ 93565 h 171450"/>
                  <a:gd name="connsiteX26" fmla="*/ 134948 w 581025"/>
                  <a:gd name="connsiteY26" fmla="*/ 43616 h 171450"/>
                  <a:gd name="connsiteX27" fmla="*/ 105478 w 581025"/>
                  <a:gd name="connsiteY27" fmla="*/ 13917 h 171450"/>
                  <a:gd name="connsiteX28" fmla="*/ 70207 w 581025"/>
                  <a:gd name="connsiteY28" fmla="*/ 28842 h 171450"/>
                  <a:gd name="connsiteX29" fmla="*/ 42603 w 581025"/>
                  <a:gd name="connsiteY29" fmla="*/ 7564 h 171450"/>
                  <a:gd name="connsiteX30" fmla="*/ 16324 w 581025"/>
                  <a:gd name="connsiteY30" fmla="*/ 17679 h 171450"/>
                  <a:gd name="connsiteX31" fmla="*/ 15248 w 581025"/>
                  <a:gd name="connsiteY31" fmla="*/ 86592 h 171450"/>
                  <a:gd name="connsiteX32" fmla="*/ 30669 w 581025"/>
                  <a:gd name="connsiteY32" fmla="*/ 93365 h 171450"/>
                  <a:gd name="connsiteX33" fmla="*/ 37431 w 581025"/>
                  <a:gd name="connsiteY33" fmla="*/ 77944 h 171450"/>
                  <a:gd name="connsiteX34" fmla="*/ 34764 w 581025"/>
                  <a:gd name="connsiteY34" fmla="*/ 32748 h 171450"/>
                  <a:gd name="connsiteX35" fmla="*/ 38546 w 581025"/>
                  <a:gd name="connsiteY35" fmla="*/ 31033 h 171450"/>
                  <a:gd name="connsiteX36" fmla="*/ 56567 w 581025"/>
                  <a:gd name="connsiteY36" fmla="*/ 54979 h 171450"/>
                  <a:gd name="connsiteX37" fmla="*/ 66359 w 581025"/>
                  <a:gd name="connsiteY37" fmla="*/ 62790 h 171450"/>
                  <a:gd name="connsiteX38" fmla="*/ 77722 w 581025"/>
                  <a:gd name="connsiteY38" fmla="*/ 57513 h 171450"/>
                  <a:gd name="connsiteX39" fmla="*/ 101935 w 581025"/>
                  <a:gd name="connsiteY39" fmla="*/ 37472 h 171450"/>
                  <a:gd name="connsiteX40" fmla="*/ 112088 w 581025"/>
                  <a:gd name="connsiteY40" fmla="*/ 50274 h 171450"/>
                  <a:gd name="connsiteX41" fmla="*/ 101297 w 581025"/>
                  <a:gd name="connsiteY41" fmla="*/ 89545 h 171450"/>
                  <a:gd name="connsiteX42" fmla="*/ 97439 w 581025"/>
                  <a:gd name="connsiteY42" fmla="*/ 100842 h 171450"/>
                  <a:gd name="connsiteX43" fmla="*/ 105307 w 581025"/>
                  <a:gd name="connsiteY43" fmla="*/ 109814 h 171450"/>
                  <a:gd name="connsiteX44" fmla="*/ 140320 w 581025"/>
                  <a:gd name="connsiteY44" fmla="*/ 138837 h 171450"/>
                  <a:gd name="connsiteX45" fmla="*/ 107278 w 581025"/>
                  <a:gd name="connsiteY45" fmla="*/ 148819 h 171450"/>
                  <a:gd name="connsiteX46" fmla="*/ 93943 w 581025"/>
                  <a:gd name="connsiteY46" fmla="*/ 159097 h 171450"/>
                  <a:gd name="connsiteX47" fmla="*/ 104230 w 581025"/>
                  <a:gd name="connsiteY47" fmla="*/ 172422 h 171450"/>
                  <a:gd name="connsiteX48" fmla="*/ 163533 w 581025"/>
                  <a:gd name="connsiteY48" fmla="*/ 144200 h 171450"/>
                  <a:gd name="connsiteX49" fmla="*/ 128519 w 581025"/>
                  <a:gd name="connsiteY49" fmla="*/ 93565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81025" h="171450">
                    <a:moveTo>
                      <a:pt x="575165" y="100956"/>
                    </a:moveTo>
                    <a:cubicBezTo>
                      <a:pt x="572165" y="93936"/>
                      <a:pt x="559135" y="74162"/>
                      <a:pt x="512157" y="84726"/>
                    </a:cubicBezTo>
                    <a:cubicBezTo>
                      <a:pt x="512596" y="70276"/>
                      <a:pt x="507747" y="56398"/>
                      <a:pt x="497813" y="45835"/>
                    </a:cubicBezTo>
                    <a:cubicBezTo>
                      <a:pt x="485097" y="32310"/>
                      <a:pt x="467323" y="27204"/>
                      <a:pt x="451426" y="32510"/>
                    </a:cubicBezTo>
                    <a:cubicBezTo>
                      <a:pt x="441796" y="35719"/>
                      <a:pt x="426156" y="45292"/>
                      <a:pt x="418898" y="73315"/>
                    </a:cubicBezTo>
                    <a:cubicBezTo>
                      <a:pt x="402972" y="67276"/>
                      <a:pt x="387399" y="67333"/>
                      <a:pt x="375302" y="73924"/>
                    </a:cubicBezTo>
                    <a:cubicBezTo>
                      <a:pt x="364168" y="80001"/>
                      <a:pt x="357424" y="91098"/>
                      <a:pt x="357252" y="103595"/>
                    </a:cubicBezTo>
                    <a:cubicBezTo>
                      <a:pt x="357014" y="122378"/>
                      <a:pt x="370997" y="141342"/>
                      <a:pt x="395638" y="155620"/>
                    </a:cubicBezTo>
                    <a:cubicBezTo>
                      <a:pt x="401334" y="158925"/>
                      <a:pt x="408611" y="156992"/>
                      <a:pt x="411907" y="151296"/>
                    </a:cubicBezTo>
                    <a:cubicBezTo>
                      <a:pt x="415212" y="145600"/>
                      <a:pt x="413278" y="138323"/>
                      <a:pt x="407582" y="135027"/>
                    </a:cubicBezTo>
                    <a:cubicBezTo>
                      <a:pt x="387885" y="123607"/>
                      <a:pt x="380970" y="111462"/>
                      <a:pt x="381065" y="103909"/>
                    </a:cubicBezTo>
                    <a:cubicBezTo>
                      <a:pt x="381132" y="98908"/>
                      <a:pt x="384160" y="96213"/>
                      <a:pt x="386704" y="94832"/>
                    </a:cubicBezTo>
                    <a:cubicBezTo>
                      <a:pt x="393104" y="91345"/>
                      <a:pt x="405582" y="91145"/>
                      <a:pt x="421432" y="101061"/>
                    </a:cubicBezTo>
                    <a:cubicBezTo>
                      <a:pt x="424899" y="103242"/>
                      <a:pt x="429242" y="103471"/>
                      <a:pt x="432928" y="101680"/>
                    </a:cubicBezTo>
                    <a:cubicBezTo>
                      <a:pt x="436624" y="99899"/>
                      <a:pt x="439129" y="96346"/>
                      <a:pt x="439577" y="92279"/>
                    </a:cubicBezTo>
                    <a:cubicBezTo>
                      <a:pt x="441825" y="72000"/>
                      <a:pt x="448892" y="58437"/>
                      <a:pt x="458951" y="55093"/>
                    </a:cubicBezTo>
                    <a:cubicBezTo>
                      <a:pt x="465837" y="52798"/>
                      <a:pt x="474267" y="55560"/>
                      <a:pt x="480458" y="62132"/>
                    </a:cubicBezTo>
                    <a:cubicBezTo>
                      <a:pt x="488907" y="71124"/>
                      <a:pt x="490860" y="84145"/>
                      <a:pt x="485687" y="96956"/>
                    </a:cubicBezTo>
                    <a:cubicBezTo>
                      <a:pt x="483944" y="101261"/>
                      <a:pt x="484878" y="106204"/>
                      <a:pt x="488069" y="109576"/>
                    </a:cubicBezTo>
                    <a:cubicBezTo>
                      <a:pt x="491260" y="112958"/>
                      <a:pt x="496136" y="114177"/>
                      <a:pt x="500537" y="112691"/>
                    </a:cubicBezTo>
                    <a:cubicBezTo>
                      <a:pt x="535665" y="100832"/>
                      <a:pt x="551467" y="106100"/>
                      <a:pt x="553277" y="110319"/>
                    </a:cubicBezTo>
                    <a:cubicBezTo>
                      <a:pt x="555306" y="115044"/>
                      <a:pt x="547867" y="130312"/>
                      <a:pt x="521501" y="144181"/>
                    </a:cubicBezTo>
                    <a:cubicBezTo>
                      <a:pt x="515682" y="147248"/>
                      <a:pt x="513443" y="154449"/>
                      <a:pt x="516510" y="160259"/>
                    </a:cubicBezTo>
                    <a:cubicBezTo>
                      <a:pt x="519577" y="166079"/>
                      <a:pt x="526778" y="168317"/>
                      <a:pt x="532589" y="165250"/>
                    </a:cubicBezTo>
                    <a:cubicBezTo>
                      <a:pt x="566821" y="147257"/>
                      <a:pt x="583928" y="121406"/>
                      <a:pt x="575165" y="100956"/>
                    </a:cubicBezTo>
                    <a:close/>
                    <a:moveTo>
                      <a:pt x="128519" y="93565"/>
                    </a:moveTo>
                    <a:cubicBezTo>
                      <a:pt x="138158" y="77448"/>
                      <a:pt x="139197" y="58208"/>
                      <a:pt x="134948" y="43616"/>
                    </a:cubicBezTo>
                    <a:cubicBezTo>
                      <a:pt x="130138" y="27080"/>
                      <a:pt x="119118" y="15974"/>
                      <a:pt x="105478" y="13917"/>
                    </a:cubicBezTo>
                    <a:cubicBezTo>
                      <a:pt x="96620" y="12583"/>
                      <a:pt x="84085" y="14679"/>
                      <a:pt x="70207" y="28842"/>
                    </a:cubicBezTo>
                    <a:cubicBezTo>
                      <a:pt x="62644" y="16946"/>
                      <a:pt x="53091" y="9373"/>
                      <a:pt x="42603" y="7564"/>
                    </a:cubicBezTo>
                    <a:cubicBezTo>
                      <a:pt x="32574" y="5830"/>
                      <a:pt x="22992" y="9516"/>
                      <a:pt x="16324" y="17679"/>
                    </a:cubicBezTo>
                    <a:cubicBezTo>
                      <a:pt x="4475" y="32167"/>
                      <a:pt x="4075" y="57932"/>
                      <a:pt x="15248" y="86592"/>
                    </a:cubicBezTo>
                    <a:cubicBezTo>
                      <a:pt x="17629" y="92717"/>
                      <a:pt x="24535" y="95746"/>
                      <a:pt x="30669" y="93365"/>
                    </a:cubicBezTo>
                    <a:cubicBezTo>
                      <a:pt x="36793" y="90974"/>
                      <a:pt x="39822" y="84068"/>
                      <a:pt x="37431" y="77944"/>
                    </a:cubicBezTo>
                    <a:cubicBezTo>
                      <a:pt x="27335" y="52045"/>
                      <a:pt x="31002" y="37348"/>
                      <a:pt x="34764" y="32748"/>
                    </a:cubicBezTo>
                    <a:cubicBezTo>
                      <a:pt x="36250" y="30928"/>
                      <a:pt x="37460" y="30852"/>
                      <a:pt x="38546" y="31033"/>
                    </a:cubicBezTo>
                    <a:cubicBezTo>
                      <a:pt x="42299" y="31681"/>
                      <a:pt x="50300" y="37453"/>
                      <a:pt x="56567" y="54979"/>
                    </a:cubicBezTo>
                    <a:cubicBezTo>
                      <a:pt x="58091" y="59218"/>
                      <a:pt x="61882" y="62256"/>
                      <a:pt x="66359" y="62790"/>
                    </a:cubicBezTo>
                    <a:cubicBezTo>
                      <a:pt x="70836" y="63323"/>
                      <a:pt x="75246" y="61285"/>
                      <a:pt x="77722" y="57513"/>
                    </a:cubicBezTo>
                    <a:cubicBezTo>
                      <a:pt x="88200" y="41625"/>
                      <a:pt x="97096" y="36739"/>
                      <a:pt x="101935" y="37472"/>
                    </a:cubicBezTo>
                    <a:cubicBezTo>
                      <a:pt x="106021" y="38082"/>
                      <a:pt x="110012" y="43111"/>
                      <a:pt x="112088" y="50274"/>
                    </a:cubicBezTo>
                    <a:cubicBezTo>
                      <a:pt x="115546" y="62142"/>
                      <a:pt x="113546" y="78896"/>
                      <a:pt x="101297" y="89545"/>
                    </a:cubicBezTo>
                    <a:cubicBezTo>
                      <a:pt x="98087" y="92346"/>
                      <a:pt x="96610" y="96651"/>
                      <a:pt x="97439" y="100842"/>
                    </a:cubicBezTo>
                    <a:cubicBezTo>
                      <a:pt x="98258" y="105023"/>
                      <a:pt x="101258" y="108452"/>
                      <a:pt x="105307" y="109814"/>
                    </a:cubicBezTo>
                    <a:cubicBezTo>
                      <a:pt x="133701" y="119416"/>
                      <a:pt x="141806" y="132427"/>
                      <a:pt x="140320" y="138837"/>
                    </a:cubicBezTo>
                    <a:cubicBezTo>
                      <a:pt x="138768" y="145543"/>
                      <a:pt x="126662" y="151324"/>
                      <a:pt x="107278" y="148819"/>
                    </a:cubicBezTo>
                    <a:cubicBezTo>
                      <a:pt x="100754" y="147972"/>
                      <a:pt x="94781" y="152582"/>
                      <a:pt x="93943" y="159097"/>
                    </a:cubicBezTo>
                    <a:cubicBezTo>
                      <a:pt x="93105" y="165612"/>
                      <a:pt x="97706" y="171594"/>
                      <a:pt x="104230" y="172422"/>
                    </a:cubicBezTo>
                    <a:cubicBezTo>
                      <a:pt x="139625" y="176994"/>
                      <a:pt x="159513" y="161545"/>
                      <a:pt x="163533" y="144200"/>
                    </a:cubicBezTo>
                    <a:cubicBezTo>
                      <a:pt x="167095" y="128693"/>
                      <a:pt x="159161" y="108319"/>
                      <a:pt x="128519" y="9356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4" name="자유형: 도형 33">
                <a:extLst>
                  <a:ext uri="{FF2B5EF4-FFF2-40B4-BE49-F238E27FC236}">
                    <a16:creationId xmlns:a16="http://schemas.microsoft.com/office/drawing/2014/main" id="{74B4C8A7-B623-4198-9AB3-13FC7204A2CC}"/>
                  </a:ext>
                </a:extLst>
              </p:cNvPr>
              <p:cNvSpPr/>
              <p:nvPr/>
            </p:nvSpPr>
            <p:spPr>
              <a:xfrm>
                <a:off x="4342886" y="3480314"/>
                <a:ext cx="66675" cy="47625"/>
              </a:xfrm>
              <a:custGeom>
                <a:avLst/>
                <a:gdLst>
                  <a:gd name="connsiteX0" fmla="*/ 62322 w 66675"/>
                  <a:gd name="connsiteY0" fmla="*/ 27629 h 47625"/>
                  <a:gd name="connsiteX1" fmla="*/ 32652 w 66675"/>
                  <a:gd name="connsiteY1" fmla="*/ 7350 h 47625"/>
                  <a:gd name="connsiteX2" fmla="*/ 11259 w 66675"/>
                  <a:gd name="connsiteY2" fmla="*/ 14161 h 47625"/>
                  <a:gd name="connsiteX3" fmla="*/ 11259 w 66675"/>
                  <a:gd name="connsiteY3" fmla="*/ 14161 h 47625"/>
                  <a:gd name="connsiteX4" fmla="*/ 10049 w 66675"/>
                  <a:gd name="connsiteY4" fmla="*/ 30963 h 47625"/>
                  <a:gd name="connsiteX5" fmla="*/ 26841 w 66675"/>
                  <a:gd name="connsiteY5" fmla="*/ 32173 h 47625"/>
                  <a:gd name="connsiteX6" fmla="*/ 26841 w 66675"/>
                  <a:gd name="connsiteY6" fmla="*/ 32173 h 47625"/>
                  <a:gd name="connsiteX7" fmla="*/ 29756 w 66675"/>
                  <a:gd name="connsiteY7" fmla="*/ 30991 h 47625"/>
                  <a:gd name="connsiteX8" fmla="*/ 42901 w 66675"/>
                  <a:gd name="connsiteY8" fmla="*/ 41402 h 47625"/>
                  <a:gd name="connsiteX9" fmla="*/ 42872 w 66675"/>
                  <a:gd name="connsiteY9" fmla="*/ 41364 h 47625"/>
                  <a:gd name="connsiteX10" fmla="*/ 59465 w 66675"/>
                  <a:gd name="connsiteY10" fmla="*/ 44231 h 47625"/>
                  <a:gd name="connsiteX11" fmla="*/ 62322 w 66675"/>
                  <a:gd name="connsiteY11" fmla="*/ 27629 h 47625"/>
                  <a:gd name="connsiteX12" fmla="*/ 62322 w 66675"/>
                  <a:gd name="connsiteY12" fmla="*/ 2762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675" h="47625">
                    <a:moveTo>
                      <a:pt x="62322" y="27629"/>
                    </a:moveTo>
                    <a:cubicBezTo>
                      <a:pt x="61008" y="25762"/>
                      <a:pt x="48987" y="9341"/>
                      <a:pt x="32652" y="7350"/>
                    </a:cubicBezTo>
                    <a:cubicBezTo>
                      <a:pt x="24898" y="6398"/>
                      <a:pt x="17497" y="8751"/>
                      <a:pt x="11259" y="14161"/>
                    </a:cubicBezTo>
                    <a:lnTo>
                      <a:pt x="11259" y="14161"/>
                    </a:lnTo>
                    <a:cubicBezTo>
                      <a:pt x="6287" y="18466"/>
                      <a:pt x="5744" y="25981"/>
                      <a:pt x="10049" y="30963"/>
                    </a:cubicBezTo>
                    <a:cubicBezTo>
                      <a:pt x="14354" y="35925"/>
                      <a:pt x="21869" y="36468"/>
                      <a:pt x="26841" y="32173"/>
                    </a:cubicBezTo>
                    <a:lnTo>
                      <a:pt x="26841" y="32173"/>
                    </a:lnTo>
                    <a:cubicBezTo>
                      <a:pt x="28394" y="30830"/>
                      <a:pt x="29213" y="30925"/>
                      <a:pt x="29756" y="30991"/>
                    </a:cubicBezTo>
                    <a:cubicBezTo>
                      <a:pt x="33795" y="31468"/>
                      <a:pt x="39986" y="37345"/>
                      <a:pt x="42901" y="41402"/>
                    </a:cubicBezTo>
                    <a:lnTo>
                      <a:pt x="42872" y="41364"/>
                    </a:lnTo>
                    <a:cubicBezTo>
                      <a:pt x="46663" y="46736"/>
                      <a:pt x="54093" y="48013"/>
                      <a:pt x="59465" y="44231"/>
                    </a:cubicBezTo>
                    <a:cubicBezTo>
                      <a:pt x="64827" y="40421"/>
                      <a:pt x="66113" y="32992"/>
                      <a:pt x="62322" y="27629"/>
                    </a:cubicBezTo>
                    <a:lnTo>
                      <a:pt x="62322" y="276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57EF3CD2-EEF8-47ED-B5C9-0982C915DF11}"/>
                </a:ext>
              </a:extLst>
            </p:cNvPr>
            <p:cNvSpPr/>
            <p:nvPr/>
          </p:nvSpPr>
          <p:spPr>
            <a:xfrm>
              <a:off x="639620" y="4849439"/>
              <a:ext cx="3853983" cy="175040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4A914861-4AAB-4B33-A42B-AF783DC96D8A}"/>
                </a:ext>
              </a:extLst>
            </p:cNvPr>
            <p:cNvSpPr/>
            <p:nvPr/>
          </p:nvSpPr>
          <p:spPr>
            <a:xfrm>
              <a:off x="1468425" y="5218771"/>
              <a:ext cx="301646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4000" indent="-144000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탈의를 해야 하는 경우</a:t>
              </a:r>
              <a:r>
                <a:rPr lang="en-US" altLang="ko-KR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</a:t>
              </a: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en-US" altLang="ko-KR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이에 대해 사전에 먼저 의논하기</a:t>
              </a:r>
              <a:endParaRPr lang="en-US" altLang="ko-KR" sz="1300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DB345396-6653-43E3-B2AF-04DD6F71D275}"/>
                </a:ext>
              </a:extLst>
            </p:cNvPr>
            <p:cNvSpPr/>
            <p:nvPr/>
          </p:nvSpPr>
          <p:spPr>
            <a:xfrm>
              <a:off x="1468425" y="5942360"/>
              <a:ext cx="301646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4000" indent="-144000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ko-KR" altLang="en-US" sz="13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업무 중 수시로 가스가 배출되더라도 장애특성을 이해하고 자연스럽게 대하기</a:t>
              </a:r>
            </a:p>
          </p:txBody>
        </p:sp>
        <p:sp>
          <p:nvSpPr>
            <p:cNvPr id="35" name="사각형: 둥근 모서리 34">
              <a:extLst>
                <a:ext uri="{FF2B5EF4-FFF2-40B4-BE49-F238E27FC236}">
                  <a16:creationId xmlns:a16="http://schemas.microsoft.com/office/drawing/2014/main" id="{879FB555-1880-48CA-A5EB-E6F7AF0838F6}"/>
                </a:ext>
              </a:extLst>
            </p:cNvPr>
            <p:cNvSpPr/>
            <p:nvPr/>
          </p:nvSpPr>
          <p:spPr>
            <a:xfrm>
              <a:off x="903474" y="4591140"/>
              <a:ext cx="3350508" cy="44132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4000">
                  <a:srgbClr val="8D79B5"/>
                </a:gs>
                <a:gs pos="100000">
                  <a:srgbClr val="7D79B7"/>
                </a:gs>
                <a:gs pos="0">
                  <a:schemeClr val="accent4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165831D-FDD7-41C4-9727-B1B71CC82EDC}"/>
                </a:ext>
              </a:extLst>
            </p:cNvPr>
            <p:cNvSpPr/>
            <p:nvPr/>
          </p:nvSpPr>
          <p:spPr>
            <a:xfrm>
              <a:off x="1258071" y="4623771"/>
              <a:ext cx="2605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자연스럽게 대해주세요</a:t>
              </a:r>
              <a:endParaRPr lang="en-US" altLang="ko-KR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8869F993-E6AD-4060-99C1-9D8CD625245E}"/>
                </a:ext>
              </a:extLst>
            </p:cNvPr>
            <p:cNvCxnSpPr/>
            <p:nvPr/>
          </p:nvCxnSpPr>
          <p:spPr>
            <a:xfrm>
              <a:off x="815908" y="5838310"/>
              <a:ext cx="3528349" cy="0"/>
            </a:xfrm>
            <a:prstGeom prst="line">
              <a:avLst/>
            </a:prstGeom>
            <a:ln w="15875">
              <a:solidFill>
                <a:schemeClr val="bg1">
                  <a:lumMod val="50000"/>
                  <a:alpha val="43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그래픽 49">
              <a:extLst>
                <a:ext uri="{FF2B5EF4-FFF2-40B4-BE49-F238E27FC236}">
                  <a16:creationId xmlns:a16="http://schemas.microsoft.com/office/drawing/2014/main" id="{ADD5185A-2FBF-4092-929F-74730B9DB7C5}"/>
                </a:ext>
              </a:extLst>
            </p:cNvPr>
            <p:cNvGrpSpPr/>
            <p:nvPr/>
          </p:nvGrpSpPr>
          <p:grpSpPr>
            <a:xfrm>
              <a:off x="949152" y="5168805"/>
              <a:ext cx="597643" cy="747054"/>
              <a:chOff x="4267200" y="3048000"/>
              <a:chExt cx="609600" cy="762000"/>
            </a:xfrm>
            <a:solidFill>
              <a:schemeClr val="accent4"/>
            </a:solidFill>
          </p:grpSpPr>
          <p:sp>
            <p:nvSpPr>
              <p:cNvPr id="57" name="자유형: 도형 56">
                <a:extLst>
                  <a:ext uri="{FF2B5EF4-FFF2-40B4-BE49-F238E27FC236}">
                    <a16:creationId xmlns:a16="http://schemas.microsoft.com/office/drawing/2014/main" id="{636C86BE-E1B4-4966-96A6-7EBDCECFCEFB}"/>
                  </a:ext>
                </a:extLst>
              </p:cNvPr>
              <p:cNvSpPr/>
              <p:nvPr/>
            </p:nvSpPr>
            <p:spPr>
              <a:xfrm>
                <a:off x="4413571" y="3381794"/>
                <a:ext cx="276225" cy="180975"/>
              </a:xfrm>
              <a:custGeom>
                <a:avLst/>
                <a:gdLst>
                  <a:gd name="connsiteX0" fmla="*/ 267681 w 276225"/>
                  <a:gd name="connsiteY0" fmla="*/ 166964 h 180975"/>
                  <a:gd name="connsiteX1" fmla="*/ 255584 w 276225"/>
                  <a:gd name="connsiteY1" fmla="*/ 130693 h 180975"/>
                  <a:gd name="connsiteX2" fmla="*/ 248526 w 276225"/>
                  <a:gd name="connsiteY2" fmla="*/ 100127 h 180975"/>
                  <a:gd name="connsiteX3" fmla="*/ 244450 w 276225"/>
                  <a:gd name="connsiteY3" fmla="*/ 69447 h 180975"/>
                  <a:gd name="connsiteX4" fmla="*/ 247250 w 276225"/>
                  <a:gd name="connsiteY4" fmla="*/ 10439 h 180975"/>
                  <a:gd name="connsiteX5" fmla="*/ 247993 w 276225"/>
                  <a:gd name="connsiteY5" fmla="*/ 7144 h 180975"/>
                  <a:gd name="connsiteX6" fmla="*/ 72609 w 276225"/>
                  <a:gd name="connsiteY6" fmla="*/ 91745 h 180975"/>
                  <a:gd name="connsiteX7" fmla="*/ 60274 w 276225"/>
                  <a:gd name="connsiteY7" fmla="*/ 94555 h 180975"/>
                  <a:gd name="connsiteX8" fmla="*/ 37538 w 276225"/>
                  <a:gd name="connsiteY8" fmla="*/ 83401 h 180975"/>
                  <a:gd name="connsiteX9" fmla="*/ 31985 w 276225"/>
                  <a:gd name="connsiteY9" fmla="*/ 76171 h 180975"/>
                  <a:gd name="connsiteX10" fmla="*/ 26984 w 276225"/>
                  <a:gd name="connsiteY10" fmla="*/ 109899 h 180975"/>
                  <a:gd name="connsiteX11" fmla="*/ 19250 w 276225"/>
                  <a:gd name="connsiteY11" fmla="*/ 142456 h 180975"/>
                  <a:gd name="connsiteX12" fmla="*/ 11078 w 276225"/>
                  <a:gd name="connsiteY12" fmla="*/ 166973 h 180975"/>
                  <a:gd name="connsiteX13" fmla="*/ 7144 w 276225"/>
                  <a:gd name="connsiteY13" fmla="*/ 180565 h 180975"/>
                  <a:gd name="connsiteX14" fmla="*/ 271615 w 276225"/>
                  <a:gd name="connsiteY14" fmla="*/ 180565 h 180975"/>
                  <a:gd name="connsiteX15" fmla="*/ 267681 w 276225"/>
                  <a:gd name="connsiteY15" fmla="*/ 166964 h 180975"/>
                  <a:gd name="connsiteX16" fmla="*/ 129854 w 276225"/>
                  <a:gd name="connsiteY16" fmla="*/ 123406 h 180975"/>
                  <a:gd name="connsiteX17" fmla="*/ 129854 w 276225"/>
                  <a:gd name="connsiteY17" fmla="*/ 104356 h 180975"/>
                  <a:gd name="connsiteX18" fmla="*/ 148904 w 276225"/>
                  <a:gd name="connsiteY18" fmla="*/ 104356 h 180975"/>
                  <a:gd name="connsiteX19" fmla="*/ 148904 w 276225"/>
                  <a:gd name="connsiteY19" fmla="*/ 123406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76225" h="180975">
                    <a:moveTo>
                      <a:pt x="267681" y="166964"/>
                    </a:moveTo>
                    <a:lnTo>
                      <a:pt x="255584" y="130693"/>
                    </a:lnTo>
                    <a:cubicBezTo>
                      <a:pt x="252273" y="120749"/>
                      <a:pt x="249910" y="110515"/>
                      <a:pt x="248526" y="100127"/>
                    </a:cubicBezTo>
                    <a:lnTo>
                      <a:pt x="244450" y="69447"/>
                    </a:lnTo>
                    <a:cubicBezTo>
                      <a:pt x="241827" y="49769"/>
                      <a:pt x="242776" y="29780"/>
                      <a:pt x="247250" y="10439"/>
                    </a:cubicBezTo>
                    <a:lnTo>
                      <a:pt x="247993" y="7144"/>
                    </a:lnTo>
                    <a:lnTo>
                      <a:pt x="72609" y="91745"/>
                    </a:lnTo>
                    <a:cubicBezTo>
                      <a:pt x="68761" y="93597"/>
                      <a:pt x="64545" y="94558"/>
                      <a:pt x="60274" y="94555"/>
                    </a:cubicBezTo>
                    <a:cubicBezTo>
                      <a:pt x="51376" y="94564"/>
                      <a:pt x="42977" y="90444"/>
                      <a:pt x="37538" y="83401"/>
                    </a:cubicBezTo>
                    <a:lnTo>
                      <a:pt x="31985" y="76171"/>
                    </a:lnTo>
                    <a:lnTo>
                      <a:pt x="26984" y="109899"/>
                    </a:lnTo>
                    <a:cubicBezTo>
                      <a:pt x="25359" y="120956"/>
                      <a:pt x="22771" y="131850"/>
                      <a:pt x="19250" y="142456"/>
                    </a:cubicBezTo>
                    <a:lnTo>
                      <a:pt x="11078" y="166973"/>
                    </a:lnTo>
                    <a:cubicBezTo>
                      <a:pt x="9582" y="171460"/>
                      <a:pt x="8411" y="176022"/>
                      <a:pt x="7144" y="180565"/>
                    </a:cubicBezTo>
                    <a:lnTo>
                      <a:pt x="271615" y="180565"/>
                    </a:lnTo>
                    <a:cubicBezTo>
                      <a:pt x="270348" y="176012"/>
                      <a:pt x="269176" y="171450"/>
                      <a:pt x="267681" y="166964"/>
                    </a:cubicBezTo>
                    <a:close/>
                    <a:moveTo>
                      <a:pt x="129854" y="123406"/>
                    </a:moveTo>
                    <a:lnTo>
                      <a:pt x="129854" y="104356"/>
                    </a:lnTo>
                    <a:lnTo>
                      <a:pt x="148904" y="104356"/>
                    </a:lnTo>
                    <a:lnTo>
                      <a:pt x="148904" y="1234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8" name="자유형: 도형 57">
                <a:extLst>
                  <a:ext uri="{FF2B5EF4-FFF2-40B4-BE49-F238E27FC236}">
                    <a16:creationId xmlns:a16="http://schemas.microsoft.com/office/drawing/2014/main" id="{B9F7208B-7E22-4CB7-9D53-DB1C7048998C}"/>
                  </a:ext>
                </a:extLst>
              </p:cNvPr>
              <p:cNvSpPr/>
              <p:nvPr/>
            </p:nvSpPr>
            <p:spPr>
              <a:xfrm>
                <a:off x="4376273" y="3158747"/>
                <a:ext cx="352425" cy="304800"/>
              </a:xfrm>
              <a:custGeom>
                <a:avLst/>
                <a:gdLst>
                  <a:gd name="connsiteX0" fmla="*/ 353100 w 352425"/>
                  <a:gd name="connsiteY0" fmla="*/ 66542 h 304800"/>
                  <a:gd name="connsiteX1" fmla="*/ 336697 w 352425"/>
                  <a:gd name="connsiteY1" fmla="*/ 57626 h 304800"/>
                  <a:gd name="connsiteX2" fmla="*/ 335231 w 352425"/>
                  <a:gd name="connsiteY2" fmla="*/ 57912 h 304800"/>
                  <a:gd name="connsiteX3" fmla="*/ 324429 w 352425"/>
                  <a:gd name="connsiteY3" fmla="*/ 66656 h 304800"/>
                  <a:gd name="connsiteX4" fmla="*/ 307284 w 352425"/>
                  <a:gd name="connsiteY4" fmla="*/ 107347 h 304800"/>
                  <a:gd name="connsiteX5" fmla="*/ 298445 w 352425"/>
                  <a:gd name="connsiteY5" fmla="*/ 113176 h 304800"/>
                  <a:gd name="connsiteX6" fmla="*/ 289682 w 352425"/>
                  <a:gd name="connsiteY6" fmla="*/ 107242 h 304800"/>
                  <a:gd name="connsiteX7" fmla="*/ 284615 w 352425"/>
                  <a:gd name="connsiteY7" fmla="*/ 94764 h 304800"/>
                  <a:gd name="connsiteX8" fmla="*/ 279380 w 352425"/>
                  <a:gd name="connsiteY8" fmla="*/ 92804 h 304800"/>
                  <a:gd name="connsiteX9" fmla="*/ 277300 w 352425"/>
                  <a:gd name="connsiteY9" fmla="*/ 97746 h 304800"/>
                  <a:gd name="connsiteX10" fmla="*/ 297645 w 352425"/>
                  <a:gd name="connsiteY10" fmla="*/ 147647 h 304800"/>
                  <a:gd name="connsiteX11" fmla="*/ 295016 w 352425"/>
                  <a:gd name="connsiteY11" fmla="*/ 158477 h 304800"/>
                  <a:gd name="connsiteX12" fmla="*/ 278824 w 352425"/>
                  <a:gd name="connsiteY12" fmla="*/ 172326 h 304800"/>
                  <a:gd name="connsiteX13" fmla="*/ 275014 w 352425"/>
                  <a:gd name="connsiteY13" fmla="*/ 174317 h 304800"/>
                  <a:gd name="connsiteX14" fmla="*/ 102240 w 352425"/>
                  <a:gd name="connsiteY14" fmla="*/ 219085 h 304800"/>
                  <a:gd name="connsiteX15" fmla="*/ 97477 w 352425"/>
                  <a:gd name="connsiteY15" fmla="*/ 200644 h 304800"/>
                  <a:gd name="connsiteX16" fmla="*/ 114536 w 352425"/>
                  <a:gd name="connsiteY16" fmla="*/ 196225 h 304800"/>
                  <a:gd name="connsiteX17" fmla="*/ 110241 w 352425"/>
                  <a:gd name="connsiteY17" fmla="*/ 175651 h 304800"/>
                  <a:gd name="connsiteX18" fmla="*/ 128891 w 352425"/>
                  <a:gd name="connsiteY18" fmla="*/ 171755 h 304800"/>
                  <a:gd name="connsiteX19" fmla="*/ 133005 w 352425"/>
                  <a:gd name="connsiteY19" fmla="*/ 191443 h 304800"/>
                  <a:gd name="connsiteX20" fmla="*/ 268117 w 352425"/>
                  <a:gd name="connsiteY20" fmla="*/ 156420 h 304800"/>
                  <a:gd name="connsiteX21" fmla="*/ 277404 w 352425"/>
                  <a:gd name="connsiteY21" fmla="*/ 148476 h 304800"/>
                  <a:gd name="connsiteX22" fmla="*/ 259640 w 352425"/>
                  <a:gd name="connsiteY22" fmla="*/ 104927 h 304800"/>
                  <a:gd name="connsiteX23" fmla="*/ 259154 w 352425"/>
                  <a:gd name="connsiteY23" fmla="*/ 89278 h 304800"/>
                  <a:gd name="connsiteX24" fmla="*/ 211139 w 352425"/>
                  <a:gd name="connsiteY24" fmla="*/ 89278 h 304800"/>
                  <a:gd name="connsiteX25" fmla="*/ 204300 w 352425"/>
                  <a:gd name="connsiteY25" fmla="*/ 103061 h 304800"/>
                  <a:gd name="connsiteX26" fmla="*/ 187250 w 352425"/>
                  <a:gd name="connsiteY26" fmla="*/ 94545 h 304800"/>
                  <a:gd name="connsiteX27" fmla="*/ 196775 w 352425"/>
                  <a:gd name="connsiteY27" fmla="*/ 75495 h 304800"/>
                  <a:gd name="connsiteX28" fmla="*/ 205252 w 352425"/>
                  <a:gd name="connsiteY28" fmla="*/ 70228 h 304800"/>
                  <a:gd name="connsiteX29" fmla="*/ 262402 w 352425"/>
                  <a:gd name="connsiteY29" fmla="*/ 70228 h 304800"/>
                  <a:gd name="connsiteX30" fmla="*/ 262402 w 352425"/>
                  <a:gd name="connsiteY30" fmla="*/ 82782 h 304800"/>
                  <a:gd name="connsiteX31" fmla="*/ 272280 w 352425"/>
                  <a:gd name="connsiteY31" fmla="*/ 74952 h 304800"/>
                  <a:gd name="connsiteX32" fmla="*/ 297855 w 352425"/>
                  <a:gd name="connsiteY32" fmla="*/ 80667 h 304800"/>
                  <a:gd name="connsiteX33" fmla="*/ 303408 w 352425"/>
                  <a:gd name="connsiteY33" fmla="*/ 67485 h 304800"/>
                  <a:gd name="connsiteX34" fmla="*/ 253878 w 352425"/>
                  <a:gd name="connsiteY34" fmla="*/ 56055 h 304800"/>
                  <a:gd name="connsiteX35" fmla="*/ 224350 w 352425"/>
                  <a:gd name="connsiteY35" fmla="*/ 18907 h 304800"/>
                  <a:gd name="connsiteX36" fmla="*/ 223702 w 352425"/>
                  <a:gd name="connsiteY36" fmla="*/ 7144 h 304800"/>
                  <a:gd name="connsiteX37" fmla="*/ 207053 w 352425"/>
                  <a:gd name="connsiteY37" fmla="*/ 19936 h 304800"/>
                  <a:gd name="connsiteX38" fmla="*/ 206100 w 352425"/>
                  <a:gd name="connsiteY38" fmla="*/ 20450 h 304800"/>
                  <a:gd name="connsiteX39" fmla="*/ 197099 w 352425"/>
                  <a:gd name="connsiteY39" fmla="*/ 24260 h 304800"/>
                  <a:gd name="connsiteX40" fmla="*/ 195651 w 352425"/>
                  <a:gd name="connsiteY40" fmla="*/ 24708 h 304800"/>
                  <a:gd name="connsiteX41" fmla="*/ 185869 w 352425"/>
                  <a:gd name="connsiteY41" fmla="*/ 27070 h 304800"/>
                  <a:gd name="connsiteX42" fmla="*/ 175620 w 352425"/>
                  <a:gd name="connsiteY42" fmla="*/ 27861 h 304800"/>
                  <a:gd name="connsiteX43" fmla="*/ 136834 w 352425"/>
                  <a:gd name="connsiteY43" fmla="*/ 15135 h 304800"/>
                  <a:gd name="connsiteX44" fmla="*/ 129929 w 352425"/>
                  <a:gd name="connsiteY44" fmla="*/ 10077 h 304800"/>
                  <a:gd name="connsiteX45" fmla="*/ 129052 w 352425"/>
                  <a:gd name="connsiteY45" fmla="*/ 41910 h 304800"/>
                  <a:gd name="connsiteX46" fmla="*/ 121671 w 352425"/>
                  <a:gd name="connsiteY46" fmla="*/ 50940 h 304800"/>
                  <a:gd name="connsiteX47" fmla="*/ 47433 w 352425"/>
                  <a:gd name="connsiteY47" fmla="*/ 68085 h 304800"/>
                  <a:gd name="connsiteX48" fmla="*/ 7180 w 352425"/>
                  <a:gd name="connsiteY48" fmla="*/ 120710 h 304800"/>
                  <a:gd name="connsiteX49" fmla="*/ 52510 w 352425"/>
                  <a:gd name="connsiteY49" fmla="*/ 246136 h 304800"/>
                  <a:gd name="connsiteX50" fmla="*/ 89943 w 352425"/>
                  <a:gd name="connsiteY50" fmla="*/ 294846 h 304800"/>
                  <a:gd name="connsiteX51" fmla="*/ 101630 w 352425"/>
                  <a:gd name="connsiteY51" fmla="*/ 297628 h 304800"/>
                  <a:gd name="connsiteX52" fmla="*/ 299312 w 352425"/>
                  <a:gd name="connsiteY52" fmla="*/ 202273 h 304800"/>
                  <a:gd name="connsiteX53" fmla="*/ 339898 w 352425"/>
                  <a:gd name="connsiteY53" fmla="*/ 151790 h 304800"/>
                  <a:gd name="connsiteX54" fmla="*/ 353947 w 352425"/>
                  <a:gd name="connsiteY54" fmla="*/ 74724 h 304800"/>
                  <a:gd name="connsiteX55" fmla="*/ 353100 w 352425"/>
                  <a:gd name="connsiteY55" fmla="*/ 66542 h 304800"/>
                  <a:gd name="connsiteX56" fmla="*/ 90952 w 352425"/>
                  <a:gd name="connsiteY56" fmla="*/ 70228 h 304800"/>
                  <a:gd name="connsiteX57" fmla="*/ 148102 w 352425"/>
                  <a:gd name="connsiteY57" fmla="*/ 70228 h 304800"/>
                  <a:gd name="connsiteX58" fmla="*/ 156627 w 352425"/>
                  <a:gd name="connsiteY58" fmla="*/ 75495 h 304800"/>
                  <a:gd name="connsiteX59" fmla="*/ 166152 w 352425"/>
                  <a:gd name="connsiteY59" fmla="*/ 94545 h 304800"/>
                  <a:gd name="connsiteX60" fmla="*/ 149103 w 352425"/>
                  <a:gd name="connsiteY60" fmla="*/ 103061 h 304800"/>
                  <a:gd name="connsiteX61" fmla="*/ 142216 w 352425"/>
                  <a:gd name="connsiteY61" fmla="*/ 89278 h 304800"/>
                  <a:gd name="connsiteX62" fmla="*/ 90952 w 352425"/>
                  <a:gd name="connsiteY62" fmla="*/ 89278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52425" h="304800">
                    <a:moveTo>
                      <a:pt x="353100" y="66542"/>
                    </a:moveTo>
                    <a:cubicBezTo>
                      <a:pt x="350440" y="60054"/>
                      <a:pt x="343588" y="56329"/>
                      <a:pt x="336697" y="57626"/>
                    </a:cubicBezTo>
                    <a:lnTo>
                      <a:pt x="335231" y="57912"/>
                    </a:lnTo>
                    <a:cubicBezTo>
                      <a:pt x="330393" y="58834"/>
                      <a:pt x="326339" y="62117"/>
                      <a:pt x="324429" y="66656"/>
                    </a:cubicBezTo>
                    <a:lnTo>
                      <a:pt x="307284" y="107347"/>
                    </a:lnTo>
                    <a:cubicBezTo>
                      <a:pt x="305906" y="110995"/>
                      <a:pt x="302341" y="113346"/>
                      <a:pt x="298445" y="113176"/>
                    </a:cubicBezTo>
                    <a:cubicBezTo>
                      <a:pt x="294593" y="113152"/>
                      <a:pt x="291134" y="110810"/>
                      <a:pt x="289682" y="107242"/>
                    </a:cubicBezTo>
                    <a:lnTo>
                      <a:pt x="284615" y="94764"/>
                    </a:lnTo>
                    <a:cubicBezTo>
                      <a:pt x="283710" y="92777"/>
                      <a:pt x="281367" y="91900"/>
                      <a:pt x="279380" y="92804"/>
                    </a:cubicBezTo>
                    <a:cubicBezTo>
                      <a:pt x="277504" y="93657"/>
                      <a:pt x="276599" y="95808"/>
                      <a:pt x="277300" y="97746"/>
                    </a:cubicBezTo>
                    <a:lnTo>
                      <a:pt x="297645" y="147647"/>
                    </a:lnTo>
                    <a:cubicBezTo>
                      <a:pt x="299192" y="151446"/>
                      <a:pt x="298133" y="155810"/>
                      <a:pt x="295016" y="158477"/>
                    </a:cubicBezTo>
                    <a:lnTo>
                      <a:pt x="278824" y="172326"/>
                    </a:lnTo>
                    <a:cubicBezTo>
                      <a:pt x="277719" y="173268"/>
                      <a:pt x="276417" y="173948"/>
                      <a:pt x="275014" y="174317"/>
                    </a:cubicBezTo>
                    <a:lnTo>
                      <a:pt x="102240" y="219085"/>
                    </a:lnTo>
                    <a:lnTo>
                      <a:pt x="97477" y="200644"/>
                    </a:lnTo>
                    <a:lnTo>
                      <a:pt x="114536" y="196225"/>
                    </a:lnTo>
                    <a:lnTo>
                      <a:pt x="110241" y="175651"/>
                    </a:lnTo>
                    <a:lnTo>
                      <a:pt x="128891" y="171755"/>
                    </a:lnTo>
                    <a:lnTo>
                      <a:pt x="133005" y="191443"/>
                    </a:lnTo>
                    <a:lnTo>
                      <a:pt x="268117" y="156420"/>
                    </a:lnTo>
                    <a:lnTo>
                      <a:pt x="277404" y="148476"/>
                    </a:lnTo>
                    <a:lnTo>
                      <a:pt x="259640" y="104927"/>
                    </a:lnTo>
                    <a:cubicBezTo>
                      <a:pt x="257641" y="99931"/>
                      <a:pt x="257469" y="94389"/>
                      <a:pt x="259154" y="89278"/>
                    </a:cubicBezTo>
                    <a:lnTo>
                      <a:pt x="211139" y="89278"/>
                    </a:lnTo>
                    <a:lnTo>
                      <a:pt x="204300" y="103061"/>
                    </a:lnTo>
                    <a:lnTo>
                      <a:pt x="187250" y="94545"/>
                    </a:lnTo>
                    <a:lnTo>
                      <a:pt x="196775" y="75495"/>
                    </a:lnTo>
                    <a:cubicBezTo>
                      <a:pt x="198381" y="72281"/>
                      <a:pt x="201659" y="70244"/>
                      <a:pt x="205252" y="70228"/>
                    </a:cubicBezTo>
                    <a:lnTo>
                      <a:pt x="262402" y="70228"/>
                    </a:lnTo>
                    <a:lnTo>
                      <a:pt x="262402" y="82782"/>
                    </a:lnTo>
                    <a:cubicBezTo>
                      <a:pt x="264891" y="79293"/>
                      <a:pt x="268315" y="76579"/>
                      <a:pt x="272280" y="74952"/>
                    </a:cubicBezTo>
                    <a:cubicBezTo>
                      <a:pt x="281164" y="71358"/>
                      <a:pt x="291345" y="73633"/>
                      <a:pt x="297855" y="80667"/>
                    </a:cubicBezTo>
                    <a:lnTo>
                      <a:pt x="303408" y="67485"/>
                    </a:lnTo>
                    <a:lnTo>
                      <a:pt x="253878" y="56055"/>
                    </a:lnTo>
                    <a:cubicBezTo>
                      <a:pt x="236548" y="52119"/>
                      <a:pt x="224275" y="36678"/>
                      <a:pt x="224350" y="18907"/>
                    </a:cubicBezTo>
                    <a:lnTo>
                      <a:pt x="223702" y="7144"/>
                    </a:lnTo>
                    <a:cubicBezTo>
                      <a:pt x="218882" y="12281"/>
                      <a:pt x="213259" y="16601"/>
                      <a:pt x="207053" y="19936"/>
                    </a:cubicBezTo>
                    <a:lnTo>
                      <a:pt x="206100" y="20450"/>
                    </a:lnTo>
                    <a:cubicBezTo>
                      <a:pt x="203198" y="21941"/>
                      <a:pt x="200190" y="23215"/>
                      <a:pt x="197099" y="24260"/>
                    </a:cubicBezTo>
                    <a:cubicBezTo>
                      <a:pt x="196623" y="24422"/>
                      <a:pt x="196147" y="24555"/>
                      <a:pt x="195651" y="24708"/>
                    </a:cubicBezTo>
                    <a:cubicBezTo>
                      <a:pt x="192454" y="25739"/>
                      <a:pt x="189184" y="26528"/>
                      <a:pt x="185869" y="27070"/>
                    </a:cubicBezTo>
                    <a:cubicBezTo>
                      <a:pt x="182478" y="27598"/>
                      <a:pt x="179052" y="27862"/>
                      <a:pt x="175620" y="27861"/>
                    </a:cubicBezTo>
                    <a:cubicBezTo>
                      <a:pt x="161665" y="27864"/>
                      <a:pt x="148075" y="23405"/>
                      <a:pt x="136834" y="15135"/>
                    </a:cubicBezTo>
                    <a:lnTo>
                      <a:pt x="129929" y="10077"/>
                    </a:lnTo>
                    <a:lnTo>
                      <a:pt x="129052" y="41910"/>
                    </a:lnTo>
                    <a:cubicBezTo>
                      <a:pt x="128938" y="46251"/>
                      <a:pt x="125902" y="49964"/>
                      <a:pt x="121671" y="50940"/>
                    </a:cubicBezTo>
                    <a:lnTo>
                      <a:pt x="47433" y="68085"/>
                    </a:lnTo>
                    <a:cubicBezTo>
                      <a:pt x="23138" y="73714"/>
                      <a:pt x="6253" y="95789"/>
                      <a:pt x="7180" y="120710"/>
                    </a:cubicBezTo>
                    <a:cubicBezTo>
                      <a:pt x="8847" y="166221"/>
                      <a:pt x="24696" y="210074"/>
                      <a:pt x="52510" y="246136"/>
                    </a:cubicBezTo>
                    <a:lnTo>
                      <a:pt x="89943" y="294846"/>
                    </a:lnTo>
                    <a:cubicBezTo>
                      <a:pt x="92689" y="298423"/>
                      <a:pt x="97567" y="299584"/>
                      <a:pt x="101630" y="297628"/>
                    </a:cubicBezTo>
                    <a:lnTo>
                      <a:pt x="299312" y="202273"/>
                    </a:lnTo>
                    <a:lnTo>
                      <a:pt x="339898" y="151790"/>
                    </a:lnTo>
                    <a:lnTo>
                      <a:pt x="353947" y="74724"/>
                    </a:lnTo>
                    <a:cubicBezTo>
                      <a:pt x="354450" y="71971"/>
                      <a:pt x="354156" y="69133"/>
                      <a:pt x="353100" y="66542"/>
                    </a:cubicBezTo>
                    <a:close/>
                    <a:moveTo>
                      <a:pt x="90952" y="70228"/>
                    </a:moveTo>
                    <a:lnTo>
                      <a:pt x="148102" y="70228"/>
                    </a:lnTo>
                    <a:cubicBezTo>
                      <a:pt x="151713" y="70226"/>
                      <a:pt x="155014" y="72266"/>
                      <a:pt x="156627" y="75495"/>
                    </a:cubicBezTo>
                    <a:lnTo>
                      <a:pt x="166152" y="94545"/>
                    </a:lnTo>
                    <a:lnTo>
                      <a:pt x="149103" y="103061"/>
                    </a:lnTo>
                    <a:lnTo>
                      <a:pt x="142216" y="89278"/>
                    </a:lnTo>
                    <a:lnTo>
                      <a:pt x="90952" y="8927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9" name="자유형: 도형 58">
                <a:extLst>
                  <a:ext uri="{FF2B5EF4-FFF2-40B4-BE49-F238E27FC236}">
                    <a16:creationId xmlns:a16="http://schemas.microsoft.com/office/drawing/2014/main" id="{CEAD3BC1-F9BA-4E47-9B82-360A2320F592}"/>
                  </a:ext>
                </a:extLst>
              </p:cNvPr>
              <p:cNvSpPr/>
              <p:nvPr/>
            </p:nvSpPr>
            <p:spPr>
              <a:xfrm>
                <a:off x="4679156" y="3269456"/>
                <a:ext cx="76200" cy="371475"/>
              </a:xfrm>
              <a:custGeom>
                <a:avLst/>
                <a:gdLst>
                  <a:gd name="connsiteX0" fmla="*/ 64294 w 76200"/>
                  <a:gd name="connsiteY0" fmla="*/ 7144 h 371475"/>
                  <a:gd name="connsiteX1" fmla="*/ 45244 w 76200"/>
                  <a:gd name="connsiteY1" fmla="*/ 54769 h 371475"/>
                  <a:gd name="connsiteX2" fmla="*/ 7144 w 76200"/>
                  <a:gd name="connsiteY2" fmla="*/ 102394 h 371475"/>
                  <a:gd name="connsiteX3" fmla="*/ 13202 w 76200"/>
                  <a:gd name="connsiteY3" fmla="*/ 139979 h 371475"/>
                  <a:gd name="connsiteX4" fmla="*/ 13897 w 76200"/>
                  <a:gd name="connsiteY4" fmla="*/ 217313 h 371475"/>
                  <a:gd name="connsiteX5" fmla="*/ 13897 w 76200"/>
                  <a:gd name="connsiteY5" fmla="*/ 217313 h 371475"/>
                  <a:gd name="connsiteX6" fmla="*/ 12068 w 76200"/>
                  <a:gd name="connsiteY6" fmla="*/ 273434 h 371475"/>
                  <a:gd name="connsiteX7" fmla="*/ 19421 w 76200"/>
                  <a:gd name="connsiteY7" fmla="*/ 369094 h 371475"/>
                  <a:gd name="connsiteX8" fmla="*/ 54769 w 76200"/>
                  <a:gd name="connsiteY8" fmla="*/ 369094 h 371475"/>
                  <a:gd name="connsiteX9" fmla="*/ 73285 w 76200"/>
                  <a:gd name="connsiteY9" fmla="*/ 71399 h 371475"/>
                  <a:gd name="connsiteX10" fmla="*/ 64294 w 76200"/>
                  <a:gd name="connsiteY10" fmla="*/ 7144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200" h="371475">
                    <a:moveTo>
                      <a:pt x="64294" y="7144"/>
                    </a:moveTo>
                    <a:lnTo>
                      <a:pt x="45244" y="54769"/>
                    </a:lnTo>
                    <a:lnTo>
                      <a:pt x="7144" y="102394"/>
                    </a:lnTo>
                    <a:lnTo>
                      <a:pt x="13202" y="139979"/>
                    </a:lnTo>
                    <a:cubicBezTo>
                      <a:pt x="17328" y="165575"/>
                      <a:pt x="17562" y="191647"/>
                      <a:pt x="13897" y="217313"/>
                    </a:cubicBezTo>
                    <a:lnTo>
                      <a:pt x="13897" y="217313"/>
                    </a:lnTo>
                    <a:cubicBezTo>
                      <a:pt x="11241" y="235897"/>
                      <a:pt x="10628" y="254716"/>
                      <a:pt x="12068" y="273434"/>
                    </a:cubicBezTo>
                    <a:lnTo>
                      <a:pt x="19421" y="369094"/>
                    </a:lnTo>
                    <a:lnTo>
                      <a:pt x="54769" y="369094"/>
                    </a:lnTo>
                    <a:lnTo>
                      <a:pt x="73285" y="71399"/>
                    </a:lnTo>
                    <a:cubicBezTo>
                      <a:pt x="76712" y="49563"/>
                      <a:pt x="73583" y="27201"/>
                      <a:pt x="6429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0" name="자유형: 도형 59">
                <a:extLst>
                  <a:ext uri="{FF2B5EF4-FFF2-40B4-BE49-F238E27FC236}">
                    <a16:creationId xmlns:a16="http://schemas.microsoft.com/office/drawing/2014/main" id="{3CC4C10B-B7C4-4689-88B2-E9CA58F69A56}"/>
                  </a:ext>
                </a:extLst>
              </p:cNvPr>
              <p:cNvSpPr/>
              <p:nvPr/>
            </p:nvSpPr>
            <p:spPr>
              <a:xfrm>
                <a:off x="4457471" y="3057820"/>
                <a:ext cx="161925" cy="114300"/>
              </a:xfrm>
              <a:custGeom>
                <a:avLst/>
                <a:gdLst>
                  <a:gd name="connsiteX0" fmla="*/ 45282 w 161925"/>
                  <a:gd name="connsiteY0" fmla="*/ 84953 h 114300"/>
                  <a:gd name="connsiteX1" fmla="*/ 66904 w 161925"/>
                  <a:gd name="connsiteY1" fmla="*/ 100727 h 114300"/>
                  <a:gd name="connsiteX2" fmla="*/ 132426 w 161925"/>
                  <a:gd name="connsiteY2" fmla="*/ 90554 h 114300"/>
                  <a:gd name="connsiteX3" fmla="*/ 148152 w 161925"/>
                  <a:gd name="connsiteY3" fmla="*/ 68980 h 114300"/>
                  <a:gd name="connsiteX4" fmla="*/ 162335 w 161925"/>
                  <a:gd name="connsiteY4" fmla="*/ 7144 h 114300"/>
                  <a:gd name="connsiteX5" fmla="*/ 7144 w 161925"/>
                  <a:gd name="connsiteY5" fmla="*/ 7144 h 114300"/>
                  <a:gd name="connsiteX6" fmla="*/ 12354 w 161925"/>
                  <a:gd name="connsiteY6" fmla="*/ 30413 h 114300"/>
                  <a:gd name="connsiteX7" fmla="*/ 45282 w 161925"/>
                  <a:gd name="connsiteY7" fmla="*/ 84953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1925" h="114300">
                    <a:moveTo>
                      <a:pt x="45282" y="84953"/>
                    </a:moveTo>
                    <a:lnTo>
                      <a:pt x="66904" y="100727"/>
                    </a:lnTo>
                    <a:cubicBezTo>
                      <a:pt x="87812" y="115986"/>
                      <a:pt x="117128" y="111435"/>
                      <a:pt x="132426" y="90554"/>
                    </a:cubicBezTo>
                    <a:lnTo>
                      <a:pt x="148152" y="68980"/>
                    </a:lnTo>
                    <a:cubicBezTo>
                      <a:pt x="160840" y="51041"/>
                      <a:pt x="165936" y="28819"/>
                      <a:pt x="162335" y="7144"/>
                    </a:cubicBezTo>
                    <a:lnTo>
                      <a:pt x="7144" y="7144"/>
                    </a:lnTo>
                    <a:lnTo>
                      <a:pt x="12354" y="30413"/>
                    </a:lnTo>
                    <a:cubicBezTo>
                      <a:pt x="15585" y="52269"/>
                      <a:pt x="27446" y="71915"/>
                      <a:pt x="45282" y="849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1" name="자유형: 도형 60">
                <a:extLst>
                  <a:ext uri="{FF2B5EF4-FFF2-40B4-BE49-F238E27FC236}">
                    <a16:creationId xmlns:a16="http://schemas.microsoft.com/office/drawing/2014/main" id="{413CF735-C8D1-42AA-B498-4909B06AF191}"/>
                  </a:ext>
                </a:extLst>
              </p:cNvPr>
              <p:cNvSpPr/>
              <p:nvPr/>
            </p:nvSpPr>
            <p:spPr>
              <a:xfrm>
                <a:off x="4402931" y="3574256"/>
                <a:ext cx="295275" cy="66675"/>
              </a:xfrm>
              <a:custGeom>
                <a:avLst/>
                <a:gdLst>
                  <a:gd name="connsiteX0" fmla="*/ 292894 w 295275"/>
                  <a:gd name="connsiteY0" fmla="*/ 64294 h 66675"/>
                  <a:gd name="connsiteX1" fmla="*/ 7144 w 295275"/>
                  <a:gd name="connsiteY1" fmla="*/ 64294 h 66675"/>
                  <a:gd name="connsiteX2" fmla="*/ 16669 w 295275"/>
                  <a:gd name="connsiteY2" fmla="*/ 7144 h 66675"/>
                  <a:gd name="connsiteX3" fmla="*/ 283369 w 295275"/>
                  <a:gd name="connsiteY3" fmla="*/ 7144 h 66675"/>
                  <a:gd name="connsiteX4" fmla="*/ 292894 w 295275"/>
                  <a:gd name="connsiteY4" fmla="*/ 6429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75" h="66675">
                    <a:moveTo>
                      <a:pt x="292894" y="64294"/>
                    </a:moveTo>
                    <a:lnTo>
                      <a:pt x="7144" y="64294"/>
                    </a:lnTo>
                    <a:lnTo>
                      <a:pt x="16669" y="7144"/>
                    </a:lnTo>
                    <a:lnTo>
                      <a:pt x="283369" y="7144"/>
                    </a:lnTo>
                    <a:lnTo>
                      <a:pt x="292894" y="642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64" name="그래픽 62">
              <a:extLst>
                <a:ext uri="{FF2B5EF4-FFF2-40B4-BE49-F238E27FC236}">
                  <a16:creationId xmlns:a16="http://schemas.microsoft.com/office/drawing/2014/main" id="{004B58DE-C427-42A4-9B1C-AFE34B40B24D}"/>
                </a:ext>
              </a:extLst>
            </p:cNvPr>
            <p:cNvSpPr/>
            <p:nvPr/>
          </p:nvSpPr>
          <p:spPr>
            <a:xfrm>
              <a:off x="981154" y="5923629"/>
              <a:ext cx="429570" cy="536963"/>
            </a:xfrm>
            <a:custGeom>
              <a:avLst/>
              <a:gdLst>
                <a:gd name="connsiteX0" fmla="*/ 551974 w 762000"/>
                <a:gd name="connsiteY0" fmla="*/ 88428 h 952500"/>
                <a:gd name="connsiteX1" fmla="*/ 680561 w 762000"/>
                <a:gd name="connsiteY1" fmla="*/ 10323 h 952500"/>
                <a:gd name="connsiteX2" fmla="*/ 758666 w 762000"/>
                <a:gd name="connsiteY2" fmla="*/ 138911 h 952500"/>
                <a:gd name="connsiteX3" fmla="*/ 630079 w 762000"/>
                <a:gd name="connsiteY3" fmla="*/ 217016 h 952500"/>
                <a:gd name="connsiteX4" fmla="*/ 551974 w 762000"/>
                <a:gd name="connsiteY4" fmla="*/ 88428 h 952500"/>
                <a:gd name="connsiteX5" fmla="*/ 457676 w 762000"/>
                <a:gd name="connsiteY5" fmla="*/ 900911 h 952500"/>
                <a:gd name="connsiteX6" fmla="*/ 503396 w 762000"/>
                <a:gd name="connsiteY6" fmla="*/ 695171 h 952500"/>
                <a:gd name="connsiteX7" fmla="*/ 483394 w 762000"/>
                <a:gd name="connsiteY7" fmla="*/ 625638 h 952500"/>
                <a:gd name="connsiteX8" fmla="*/ 370999 w 762000"/>
                <a:gd name="connsiteY8" fmla="*/ 513243 h 952500"/>
                <a:gd name="connsiteX9" fmla="*/ 521494 w 762000"/>
                <a:gd name="connsiteY9" fmla="*/ 362748 h 952500"/>
                <a:gd name="connsiteX10" fmla="*/ 541496 w 762000"/>
                <a:gd name="connsiteY10" fmla="*/ 478953 h 952500"/>
                <a:gd name="connsiteX11" fmla="*/ 601504 w 762000"/>
                <a:gd name="connsiteY11" fmla="*/ 527531 h 952500"/>
                <a:gd name="connsiteX12" fmla="*/ 708184 w 762000"/>
                <a:gd name="connsiteY12" fmla="*/ 523721 h 952500"/>
                <a:gd name="connsiteX13" fmla="*/ 751999 w 762000"/>
                <a:gd name="connsiteY13" fmla="*/ 472286 h 952500"/>
                <a:gd name="connsiteX14" fmla="*/ 702469 w 762000"/>
                <a:gd name="connsiteY14" fmla="*/ 432281 h 952500"/>
                <a:gd name="connsiteX15" fmla="*/ 626269 w 762000"/>
                <a:gd name="connsiteY15" fmla="*/ 435138 h 952500"/>
                <a:gd name="connsiteX16" fmla="*/ 604361 w 762000"/>
                <a:gd name="connsiteY16" fmla="*/ 311313 h 952500"/>
                <a:gd name="connsiteX17" fmla="*/ 577691 w 762000"/>
                <a:gd name="connsiteY17" fmla="*/ 260831 h 952500"/>
                <a:gd name="connsiteX18" fmla="*/ 561499 w 762000"/>
                <a:gd name="connsiteY18" fmla="*/ 244638 h 952500"/>
                <a:gd name="connsiteX19" fmla="*/ 561499 w 762000"/>
                <a:gd name="connsiteY19" fmla="*/ 244638 h 952500"/>
                <a:gd name="connsiteX20" fmla="*/ 506254 w 762000"/>
                <a:gd name="connsiteY20" fmla="*/ 189393 h 952500"/>
                <a:gd name="connsiteX21" fmla="*/ 428149 w 762000"/>
                <a:gd name="connsiteY21" fmla="*/ 189393 h 952500"/>
                <a:gd name="connsiteX22" fmla="*/ 199549 w 762000"/>
                <a:gd name="connsiteY22" fmla="*/ 417993 h 952500"/>
                <a:gd name="connsiteX23" fmla="*/ 199549 w 762000"/>
                <a:gd name="connsiteY23" fmla="*/ 509433 h 952500"/>
                <a:gd name="connsiteX24" fmla="*/ 278606 w 762000"/>
                <a:gd name="connsiteY24" fmla="*/ 588491 h 952500"/>
                <a:gd name="connsiteX25" fmla="*/ 287179 w 762000"/>
                <a:gd name="connsiteY25" fmla="*/ 597063 h 952500"/>
                <a:gd name="connsiteX26" fmla="*/ 383381 w 762000"/>
                <a:gd name="connsiteY26" fmla="*/ 693266 h 952500"/>
                <a:gd name="connsiteX27" fmla="*/ 343376 w 762000"/>
                <a:gd name="connsiteY27" fmla="*/ 874241 h 952500"/>
                <a:gd name="connsiteX28" fmla="*/ 381476 w 762000"/>
                <a:gd name="connsiteY28" fmla="*/ 945678 h 952500"/>
                <a:gd name="connsiteX29" fmla="*/ 457676 w 762000"/>
                <a:gd name="connsiteY29" fmla="*/ 900911 h 952500"/>
                <a:gd name="connsiteX30" fmla="*/ 55721 w 762000"/>
                <a:gd name="connsiteY30" fmla="*/ 329411 h 952500"/>
                <a:gd name="connsiteX31" fmla="*/ 55721 w 762000"/>
                <a:gd name="connsiteY31" fmla="*/ 602778 h 952500"/>
                <a:gd name="connsiteX32" fmla="*/ 86201 w 762000"/>
                <a:gd name="connsiteY32" fmla="*/ 604683 h 952500"/>
                <a:gd name="connsiteX33" fmla="*/ 87154 w 762000"/>
                <a:gd name="connsiteY33" fmla="*/ 603731 h 952500"/>
                <a:gd name="connsiteX34" fmla="*/ 89059 w 762000"/>
                <a:gd name="connsiteY34" fmla="*/ 577061 h 952500"/>
                <a:gd name="connsiteX35" fmla="*/ 89059 w 762000"/>
                <a:gd name="connsiteY35" fmla="*/ 355128 h 952500"/>
                <a:gd name="connsiteX36" fmla="*/ 87154 w 762000"/>
                <a:gd name="connsiteY36" fmla="*/ 328458 h 952500"/>
                <a:gd name="connsiteX37" fmla="*/ 86201 w 762000"/>
                <a:gd name="connsiteY37" fmla="*/ 327506 h 952500"/>
                <a:gd name="connsiteX38" fmla="*/ 55721 w 762000"/>
                <a:gd name="connsiteY38" fmla="*/ 329411 h 952500"/>
                <a:gd name="connsiteX39" fmla="*/ 125254 w 762000"/>
                <a:gd name="connsiteY39" fmla="*/ 465618 h 952500"/>
                <a:gd name="connsiteX40" fmla="*/ 142399 w 762000"/>
                <a:gd name="connsiteY40" fmla="*/ 409421 h 952500"/>
                <a:gd name="connsiteX41" fmla="*/ 140494 w 762000"/>
                <a:gd name="connsiteY41" fmla="*/ 382751 h 952500"/>
                <a:gd name="connsiteX42" fmla="*/ 139541 w 762000"/>
                <a:gd name="connsiteY42" fmla="*/ 381798 h 952500"/>
                <a:gd name="connsiteX43" fmla="*/ 108109 w 762000"/>
                <a:gd name="connsiteY43" fmla="*/ 384656 h 952500"/>
                <a:gd name="connsiteX44" fmla="*/ 108109 w 762000"/>
                <a:gd name="connsiteY44" fmla="*/ 544676 h 952500"/>
                <a:gd name="connsiteX45" fmla="*/ 139541 w 762000"/>
                <a:gd name="connsiteY45" fmla="*/ 547533 h 952500"/>
                <a:gd name="connsiteX46" fmla="*/ 140494 w 762000"/>
                <a:gd name="connsiteY46" fmla="*/ 546581 h 952500"/>
                <a:gd name="connsiteX47" fmla="*/ 142399 w 762000"/>
                <a:gd name="connsiteY47" fmla="*/ 519911 h 952500"/>
                <a:gd name="connsiteX48" fmla="*/ 125254 w 762000"/>
                <a:gd name="connsiteY48" fmla="*/ 465618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762000" h="952500">
                  <a:moveTo>
                    <a:pt x="551974" y="88428"/>
                  </a:moveTo>
                  <a:cubicBezTo>
                    <a:pt x="565309" y="31278"/>
                    <a:pt x="621506" y="-3964"/>
                    <a:pt x="680561" y="10323"/>
                  </a:cubicBezTo>
                  <a:cubicBezTo>
                    <a:pt x="737711" y="23658"/>
                    <a:pt x="772954" y="81761"/>
                    <a:pt x="758666" y="138911"/>
                  </a:cubicBezTo>
                  <a:cubicBezTo>
                    <a:pt x="745331" y="196061"/>
                    <a:pt x="687229" y="231303"/>
                    <a:pt x="630079" y="217016"/>
                  </a:cubicBezTo>
                  <a:cubicBezTo>
                    <a:pt x="572929" y="202728"/>
                    <a:pt x="537686" y="145578"/>
                    <a:pt x="551974" y="88428"/>
                  </a:cubicBezTo>
                  <a:close/>
                  <a:moveTo>
                    <a:pt x="457676" y="900911"/>
                  </a:moveTo>
                  <a:lnTo>
                    <a:pt x="503396" y="695171"/>
                  </a:lnTo>
                  <a:cubicBezTo>
                    <a:pt x="509111" y="670406"/>
                    <a:pt x="501491" y="643736"/>
                    <a:pt x="483394" y="625638"/>
                  </a:cubicBezTo>
                  <a:lnTo>
                    <a:pt x="370999" y="513243"/>
                  </a:lnTo>
                  <a:lnTo>
                    <a:pt x="521494" y="362748"/>
                  </a:lnTo>
                  <a:lnTo>
                    <a:pt x="541496" y="478953"/>
                  </a:lnTo>
                  <a:cubicBezTo>
                    <a:pt x="546259" y="507528"/>
                    <a:pt x="571976" y="528483"/>
                    <a:pt x="601504" y="527531"/>
                  </a:cubicBezTo>
                  <a:lnTo>
                    <a:pt x="708184" y="523721"/>
                  </a:lnTo>
                  <a:cubicBezTo>
                    <a:pt x="734854" y="522768"/>
                    <a:pt x="754856" y="499908"/>
                    <a:pt x="751999" y="472286"/>
                  </a:cubicBezTo>
                  <a:cubicBezTo>
                    <a:pt x="749141" y="448473"/>
                    <a:pt x="727234" y="431328"/>
                    <a:pt x="702469" y="432281"/>
                  </a:cubicBezTo>
                  <a:lnTo>
                    <a:pt x="626269" y="435138"/>
                  </a:lnTo>
                  <a:lnTo>
                    <a:pt x="604361" y="311313"/>
                  </a:lnTo>
                  <a:cubicBezTo>
                    <a:pt x="600551" y="292263"/>
                    <a:pt x="591979" y="274166"/>
                    <a:pt x="577691" y="260831"/>
                  </a:cubicBezTo>
                  <a:lnTo>
                    <a:pt x="561499" y="244638"/>
                  </a:lnTo>
                  <a:lnTo>
                    <a:pt x="561499" y="244638"/>
                  </a:lnTo>
                  <a:lnTo>
                    <a:pt x="506254" y="189393"/>
                  </a:lnTo>
                  <a:cubicBezTo>
                    <a:pt x="484346" y="167486"/>
                    <a:pt x="450056" y="167486"/>
                    <a:pt x="428149" y="189393"/>
                  </a:cubicBezTo>
                  <a:lnTo>
                    <a:pt x="199549" y="417993"/>
                  </a:lnTo>
                  <a:cubicBezTo>
                    <a:pt x="173831" y="443711"/>
                    <a:pt x="173831" y="484668"/>
                    <a:pt x="199549" y="509433"/>
                  </a:cubicBezTo>
                  <a:lnTo>
                    <a:pt x="278606" y="588491"/>
                  </a:lnTo>
                  <a:lnTo>
                    <a:pt x="287179" y="597063"/>
                  </a:lnTo>
                  <a:lnTo>
                    <a:pt x="383381" y="693266"/>
                  </a:lnTo>
                  <a:lnTo>
                    <a:pt x="343376" y="874241"/>
                  </a:lnTo>
                  <a:cubicBezTo>
                    <a:pt x="336709" y="903768"/>
                    <a:pt x="352901" y="936153"/>
                    <a:pt x="381476" y="945678"/>
                  </a:cubicBezTo>
                  <a:cubicBezTo>
                    <a:pt x="415766" y="955203"/>
                    <a:pt x="450056" y="935201"/>
                    <a:pt x="457676" y="900911"/>
                  </a:cubicBezTo>
                  <a:close/>
                  <a:moveTo>
                    <a:pt x="55721" y="329411"/>
                  </a:moveTo>
                  <a:cubicBezTo>
                    <a:pt x="-9049" y="408468"/>
                    <a:pt x="-9049" y="523721"/>
                    <a:pt x="55721" y="602778"/>
                  </a:cubicBezTo>
                  <a:cubicBezTo>
                    <a:pt x="63341" y="612303"/>
                    <a:pt x="77629" y="612303"/>
                    <a:pt x="86201" y="604683"/>
                  </a:cubicBezTo>
                  <a:lnTo>
                    <a:pt x="87154" y="603731"/>
                  </a:lnTo>
                  <a:cubicBezTo>
                    <a:pt x="94774" y="596111"/>
                    <a:pt x="94774" y="584681"/>
                    <a:pt x="89059" y="577061"/>
                  </a:cubicBezTo>
                  <a:cubicBezTo>
                    <a:pt x="36671" y="513243"/>
                    <a:pt x="36671" y="419898"/>
                    <a:pt x="89059" y="355128"/>
                  </a:cubicBezTo>
                  <a:cubicBezTo>
                    <a:pt x="95726" y="347508"/>
                    <a:pt x="94774" y="335126"/>
                    <a:pt x="87154" y="328458"/>
                  </a:cubicBezTo>
                  <a:lnTo>
                    <a:pt x="86201" y="327506"/>
                  </a:lnTo>
                  <a:cubicBezTo>
                    <a:pt x="76676" y="318933"/>
                    <a:pt x="63341" y="319886"/>
                    <a:pt x="55721" y="329411"/>
                  </a:cubicBezTo>
                  <a:close/>
                  <a:moveTo>
                    <a:pt x="125254" y="465618"/>
                  </a:moveTo>
                  <a:cubicBezTo>
                    <a:pt x="125254" y="445616"/>
                    <a:pt x="130969" y="425613"/>
                    <a:pt x="142399" y="409421"/>
                  </a:cubicBezTo>
                  <a:cubicBezTo>
                    <a:pt x="148114" y="400848"/>
                    <a:pt x="147161" y="390371"/>
                    <a:pt x="140494" y="382751"/>
                  </a:cubicBezTo>
                  <a:lnTo>
                    <a:pt x="139541" y="381798"/>
                  </a:lnTo>
                  <a:cubicBezTo>
                    <a:pt x="130969" y="373226"/>
                    <a:pt x="115729" y="374178"/>
                    <a:pt x="108109" y="384656"/>
                  </a:cubicBezTo>
                  <a:cubicBezTo>
                    <a:pt x="74771" y="432281"/>
                    <a:pt x="74771" y="497051"/>
                    <a:pt x="108109" y="544676"/>
                  </a:cubicBezTo>
                  <a:cubicBezTo>
                    <a:pt x="115729" y="555153"/>
                    <a:pt x="130016" y="556106"/>
                    <a:pt x="139541" y="547533"/>
                  </a:cubicBezTo>
                  <a:lnTo>
                    <a:pt x="140494" y="546581"/>
                  </a:lnTo>
                  <a:cubicBezTo>
                    <a:pt x="147161" y="539913"/>
                    <a:pt x="148114" y="528483"/>
                    <a:pt x="142399" y="519911"/>
                  </a:cubicBezTo>
                  <a:cubicBezTo>
                    <a:pt x="131921" y="505623"/>
                    <a:pt x="125254" y="485621"/>
                    <a:pt x="125254" y="465618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7FBB34F1-E9EB-4B54-9AD5-F82253364C60}"/>
              </a:ext>
            </a:extLst>
          </p:cNvPr>
          <p:cNvGrpSpPr/>
          <p:nvPr/>
        </p:nvGrpSpPr>
        <p:grpSpPr>
          <a:xfrm>
            <a:off x="5311246" y="1796854"/>
            <a:ext cx="3841836" cy="2333507"/>
            <a:chOff x="5311246" y="1796854"/>
            <a:chExt cx="3841836" cy="2333507"/>
          </a:xfrm>
        </p:grpSpPr>
        <p:sp>
          <p:nvSpPr>
            <p:cNvPr id="80" name="사각형: 둥근 위쪽 모서리 79">
              <a:extLst>
                <a:ext uri="{FF2B5EF4-FFF2-40B4-BE49-F238E27FC236}">
                  <a16:creationId xmlns:a16="http://schemas.microsoft.com/office/drawing/2014/main" id="{AE89EE0E-0083-4820-B4AB-473639ADA476}"/>
                </a:ext>
              </a:extLst>
            </p:cNvPr>
            <p:cNvSpPr/>
            <p:nvPr/>
          </p:nvSpPr>
          <p:spPr>
            <a:xfrm rot="16200000">
              <a:off x="7643883" y="2621162"/>
              <a:ext cx="540150" cy="247824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279B3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1F40645C-D64A-422B-B435-F5DC4C7DAE28}"/>
                </a:ext>
              </a:extLst>
            </p:cNvPr>
            <p:cNvSpPr/>
            <p:nvPr/>
          </p:nvSpPr>
          <p:spPr>
            <a:xfrm>
              <a:off x="6884067" y="3695173"/>
              <a:ext cx="207978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b="1" dirty="0">
                  <a:ln>
                    <a:solidFill>
                      <a:schemeClr val="tx1">
                        <a:lumMod val="50000"/>
                        <a:lumOff val="50000"/>
                        <a:alpha val="0"/>
                      </a:schemeClr>
                    </a:solidFill>
                  </a:ln>
                  <a:solidFill>
                    <a:srgbClr val="654173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대부분 질병으로 발생</a:t>
              </a:r>
            </a:p>
          </p:txBody>
        </p:sp>
        <p:grpSp>
          <p:nvGrpSpPr>
            <p:cNvPr id="85" name="그룹 84">
              <a:extLst>
                <a:ext uri="{FF2B5EF4-FFF2-40B4-BE49-F238E27FC236}">
                  <a16:creationId xmlns:a16="http://schemas.microsoft.com/office/drawing/2014/main" id="{5D25CC6F-9AD3-4C93-89EF-AC6BCC79F8F0}"/>
                </a:ext>
              </a:extLst>
            </p:cNvPr>
            <p:cNvGrpSpPr/>
            <p:nvPr/>
          </p:nvGrpSpPr>
          <p:grpSpPr>
            <a:xfrm>
              <a:off x="5311246" y="1796854"/>
              <a:ext cx="3318163" cy="2170316"/>
              <a:chOff x="5408689" y="1692113"/>
              <a:chExt cx="3318163" cy="2170316"/>
            </a:xfrm>
          </p:grpSpPr>
          <p:sp>
            <p:nvSpPr>
              <p:cNvPr id="81" name="원형: 비어 있음 80">
                <a:extLst>
                  <a:ext uri="{FF2B5EF4-FFF2-40B4-BE49-F238E27FC236}">
                    <a16:creationId xmlns:a16="http://schemas.microsoft.com/office/drawing/2014/main" id="{ED1FDBC9-479F-4992-8CC5-0E231AB14958}"/>
                  </a:ext>
                </a:extLst>
              </p:cNvPr>
              <p:cNvSpPr/>
              <p:nvPr/>
            </p:nvSpPr>
            <p:spPr>
              <a:xfrm>
                <a:off x="6091639" y="1852017"/>
                <a:ext cx="599060" cy="599060"/>
              </a:xfrm>
              <a:prstGeom prst="donut">
                <a:avLst>
                  <a:gd name="adj" fmla="val 14572"/>
                </a:avLst>
              </a:prstGeom>
              <a:solidFill>
                <a:srgbClr val="A279B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id="{40A30995-64D4-476C-9EC8-7FA4DC131051}"/>
                  </a:ext>
                </a:extLst>
              </p:cNvPr>
              <p:cNvGrpSpPr/>
              <p:nvPr/>
            </p:nvGrpSpPr>
            <p:grpSpPr>
              <a:xfrm>
                <a:off x="6209686" y="1894822"/>
                <a:ext cx="1348404" cy="1348404"/>
                <a:chOff x="6209686" y="1894822"/>
                <a:chExt cx="1348404" cy="1348404"/>
              </a:xfrm>
            </p:grpSpPr>
            <p:sp>
              <p:nvSpPr>
                <p:cNvPr id="82" name="타원 81">
                  <a:extLst>
                    <a:ext uri="{FF2B5EF4-FFF2-40B4-BE49-F238E27FC236}">
                      <a16:creationId xmlns:a16="http://schemas.microsoft.com/office/drawing/2014/main" id="{E8C41692-50B8-414C-8B0F-85221A14ECE9}"/>
                    </a:ext>
                  </a:extLst>
                </p:cNvPr>
                <p:cNvSpPr/>
                <p:nvPr/>
              </p:nvSpPr>
              <p:spPr>
                <a:xfrm>
                  <a:off x="6257230" y="1949306"/>
                  <a:ext cx="1265680" cy="12656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8" name="그래픽 76">
                  <a:extLst>
                    <a:ext uri="{FF2B5EF4-FFF2-40B4-BE49-F238E27FC236}">
                      <a16:creationId xmlns:a16="http://schemas.microsoft.com/office/drawing/2014/main" id="{60A14C86-C0A1-4789-A61B-91842ABFB831}"/>
                    </a:ext>
                  </a:extLst>
                </p:cNvPr>
                <p:cNvSpPr/>
                <p:nvPr/>
              </p:nvSpPr>
              <p:spPr>
                <a:xfrm>
                  <a:off x="6209686" y="1894822"/>
                  <a:ext cx="1348404" cy="1348404"/>
                </a:xfrm>
                <a:custGeom>
                  <a:avLst/>
                  <a:gdLst>
                    <a:gd name="connsiteX0" fmla="*/ 7144 w 219075"/>
                    <a:gd name="connsiteY0" fmla="*/ 111919 h 219075"/>
                    <a:gd name="connsiteX1" fmla="*/ 47801 w 219075"/>
                    <a:gd name="connsiteY1" fmla="*/ 29236 h 219075"/>
                    <a:gd name="connsiteX2" fmla="*/ 61996 w 219075"/>
                    <a:gd name="connsiteY2" fmla="*/ 39863 h 219075"/>
                    <a:gd name="connsiteX3" fmla="*/ 35719 w 219075"/>
                    <a:gd name="connsiteY3" fmla="*/ 73912 h 219075"/>
                    <a:gd name="connsiteX4" fmla="*/ 61601 w 219075"/>
                    <a:gd name="connsiteY4" fmla="*/ 111468 h 219075"/>
                    <a:gd name="connsiteX5" fmla="*/ 35719 w 219075"/>
                    <a:gd name="connsiteY5" fmla="*/ 145350 h 219075"/>
                    <a:gd name="connsiteX6" fmla="*/ 48856 w 219075"/>
                    <a:gd name="connsiteY6" fmla="*/ 173193 h 219075"/>
                    <a:gd name="connsiteX7" fmla="*/ 77916 w 219075"/>
                    <a:gd name="connsiteY7" fmla="*/ 183357 h 219075"/>
                    <a:gd name="connsiteX8" fmla="*/ 83344 w 219075"/>
                    <a:gd name="connsiteY8" fmla="*/ 183357 h 219075"/>
                    <a:gd name="connsiteX9" fmla="*/ 83344 w 219075"/>
                    <a:gd name="connsiteY9" fmla="*/ 212632 h 219075"/>
                    <a:gd name="connsiteX10" fmla="*/ 7144 w 219075"/>
                    <a:gd name="connsiteY10" fmla="*/ 111919 h 219075"/>
                    <a:gd name="connsiteX11" fmla="*/ 92869 w 219075"/>
                    <a:gd name="connsiteY11" fmla="*/ 214874 h 219075"/>
                    <a:gd name="connsiteX12" fmla="*/ 92869 w 219075"/>
                    <a:gd name="connsiteY12" fmla="*/ 178594 h 219075"/>
                    <a:gd name="connsiteX13" fmla="*/ 91475 w 219075"/>
                    <a:gd name="connsiteY13" fmla="*/ 175226 h 219075"/>
                    <a:gd name="connsiteX14" fmla="*/ 88106 w 219075"/>
                    <a:gd name="connsiteY14" fmla="*/ 173832 h 219075"/>
                    <a:gd name="connsiteX15" fmla="*/ 77916 w 219075"/>
                    <a:gd name="connsiteY15" fmla="*/ 173832 h 219075"/>
                    <a:gd name="connsiteX16" fmla="*/ 55668 w 219075"/>
                    <a:gd name="connsiteY16" fmla="*/ 166372 h 219075"/>
                    <a:gd name="connsiteX17" fmla="*/ 45244 w 219075"/>
                    <a:gd name="connsiteY17" fmla="*/ 145350 h 219075"/>
                    <a:gd name="connsiteX18" fmla="*/ 82009 w 219075"/>
                    <a:gd name="connsiteY18" fmla="*/ 116682 h 219075"/>
                    <a:gd name="connsiteX19" fmla="*/ 82028 w 219075"/>
                    <a:gd name="connsiteY19" fmla="*/ 116678 h 219075"/>
                    <a:gd name="connsiteX20" fmla="*/ 82047 w 219075"/>
                    <a:gd name="connsiteY20" fmla="*/ 116682 h 219075"/>
                    <a:gd name="connsiteX21" fmla="*/ 121877 w 219075"/>
                    <a:gd name="connsiteY21" fmla="*/ 116682 h 219075"/>
                    <a:gd name="connsiteX22" fmla="*/ 126640 w 219075"/>
                    <a:gd name="connsiteY22" fmla="*/ 111919 h 219075"/>
                    <a:gd name="connsiteX23" fmla="*/ 121877 w 219075"/>
                    <a:gd name="connsiteY23" fmla="*/ 107157 h 219075"/>
                    <a:gd name="connsiteX24" fmla="*/ 82046 w 219075"/>
                    <a:gd name="connsiteY24" fmla="*/ 107157 h 219075"/>
                    <a:gd name="connsiteX25" fmla="*/ 82034 w 219075"/>
                    <a:gd name="connsiteY25" fmla="*/ 107160 h 219075"/>
                    <a:gd name="connsiteX26" fmla="*/ 82009 w 219075"/>
                    <a:gd name="connsiteY26" fmla="*/ 107157 h 219075"/>
                    <a:gd name="connsiteX27" fmla="*/ 45244 w 219075"/>
                    <a:gd name="connsiteY27" fmla="*/ 73912 h 219075"/>
                    <a:gd name="connsiteX28" fmla="*/ 82009 w 219075"/>
                    <a:gd name="connsiteY28" fmla="*/ 45244 h 219075"/>
                    <a:gd name="connsiteX29" fmla="*/ 82028 w 219075"/>
                    <a:gd name="connsiteY29" fmla="*/ 45241 h 219075"/>
                    <a:gd name="connsiteX30" fmla="*/ 82046 w 219075"/>
                    <a:gd name="connsiteY30" fmla="*/ 45244 h 219075"/>
                    <a:gd name="connsiteX31" fmla="*/ 131834 w 219075"/>
                    <a:gd name="connsiteY31" fmla="*/ 45244 h 219075"/>
                    <a:gd name="connsiteX32" fmla="*/ 136596 w 219075"/>
                    <a:gd name="connsiteY32" fmla="*/ 40482 h 219075"/>
                    <a:gd name="connsiteX33" fmla="*/ 131834 w 219075"/>
                    <a:gd name="connsiteY33" fmla="*/ 35719 h 219075"/>
                    <a:gd name="connsiteX34" fmla="*/ 82046 w 219075"/>
                    <a:gd name="connsiteY34" fmla="*/ 35719 h 219075"/>
                    <a:gd name="connsiteX35" fmla="*/ 82034 w 219075"/>
                    <a:gd name="connsiteY35" fmla="*/ 35723 h 219075"/>
                    <a:gd name="connsiteX36" fmla="*/ 82009 w 219075"/>
                    <a:gd name="connsiteY36" fmla="*/ 35719 h 219075"/>
                    <a:gd name="connsiteX37" fmla="*/ 55672 w 219075"/>
                    <a:gd name="connsiteY37" fmla="*/ 23668 h 219075"/>
                    <a:gd name="connsiteX38" fmla="*/ 178070 w 219075"/>
                    <a:gd name="connsiteY38" fmla="*/ 30758 h 219075"/>
                    <a:gd name="connsiteX39" fmla="*/ 178594 w 219075"/>
                    <a:gd name="connsiteY39" fmla="*/ 40482 h 219075"/>
                    <a:gd name="connsiteX40" fmla="*/ 141829 w 219075"/>
                    <a:gd name="connsiteY40" fmla="*/ 64294 h 219075"/>
                    <a:gd name="connsiteX41" fmla="*/ 141810 w 219075"/>
                    <a:gd name="connsiteY41" fmla="*/ 64298 h 219075"/>
                    <a:gd name="connsiteX42" fmla="*/ 141791 w 219075"/>
                    <a:gd name="connsiteY42" fmla="*/ 64294 h 219075"/>
                    <a:gd name="connsiteX43" fmla="*/ 101961 w 219075"/>
                    <a:gd name="connsiteY43" fmla="*/ 64294 h 219075"/>
                    <a:gd name="connsiteX44" fmla="*/ 97199 w 219075"/>
                    <a:gd name="connsiteY44" fmla="*/ 69057 h 219075"/>
                    <a:gd name="connsiteX45" fmla="*/ 101961 w 219075"/>
                    <a:gd name="connsiteY45" fmla="*/ 73819 h 219075"/>
                    <a:gd name="connsiteX46" fmla="*/ 141791 w 219075"/>
                    <a:gd name="connsiteY46" fmla="*/ 73819 h 219075"/>
                    <a:gd name="connsiteX47" fmla="*/ 141804 w 219075"/>
                    <a:gd name="connsiteY47" fmla="*/ 73816 h 219075"/>
                    <a:gd name="connsiteX48" fmla="*/ 141829 w 219075"/>
                    <a:gd name="connsiteY48" fmla="*/ 73819 h 219075"/>
                    <a:gd name="connsiteX49" fmla="*/ 178594 w 219075"/>
                    <a:gd name="connsiteY49" fmla="*/ 107157 h 219075"/>
                    <a:gd name="connsiteX50" fmla="*/ 171766 w 219075"/>
                    <a:gd name="connsiteY50" fmla="*/ 127649 h 219075"/>
                    <a:gd name="connsiteX51" fmla="*/ 151735 w 219075"/>
                    <a:gd name="connsiteY51" fmla="*/ 135732 h 219075"/>
                    <a:gd name="connsiteX52" fmla="*/ 121918 w 219075"/>
                    <a:gd name="connsiteY52" fmla="*/ 135732 h 219075"/>
                    <a:gd name="connsiteX53" fmla="*/ 121905 w 219075"/>
                    <a:gd name="connsiteY53" fmla="*/ 135736 h 219075"/>
                    <a:gd name="connsiteX54" fmla="*/ 121876 w 219075"/>
                    <a:gd name="connsiteY54" fmla="*/ 135732 h 219075"/>
                    <a:gd name="connsiteX55" fmla="*/ 101961 w 219075"/>
                    <a:gd name="connsiteY55" fmla="*/ 135732 h 219075"/>
                    <a:gd name="connsiteX56" fmla="*/ 97199 w 219075"/>
                    <a:gd name="connsiteY56" fmla="*/ 140494 h 219075"/>
                    <a:gd name="connsiteX57" fmla="*/ 101961 w 219075"/>
                    <a:gd name="connsiteY57" fmla="*/ 145257 h 219075"/>
                    <a:gd name="connsiteX58" fmla="*/ 121876 w 219075"/>
                    <a:gd name="connsiteY58" fmla="*/ 145257 h 219075"/>
                    <a:gd name="connsiteX59" fmla="*/ 121897 w 219075"/>
                    <a:gd name="connsiteY59" fmla="*/ 145253 h 219075"/>
                    <a:gd name="connsiteX60" fmla="*/ 121918 w 219075"/>
                    <a:gd name="connsiteY60" fmla="*/ 145257 h 219075"/>
                    <a:gd name="connsiteX61" fmla="*/ 135731 w 219075"/>
                    <a:gd name="connsiteY61" fmla="*/ 161163 h 219075"/>
                    <a:gd name="connsiteX62" fmla="*/ 135731 w 219075"/>
                    <a:gd name="connsiteY62" fmla="*/ 213860 h 219075"/>
                    <a:gd name="connsiteX63" fmla="*/ 92869 w 219075"/>
                    <a:gd name="connsiteY63" fmla="*/ 214874 h 219075"/>
                    <a:gd name="connsiteX64" fmla="*/ 92869 w 219075"/>
                    <a:gd name="connsiteY64" fmla="*/ 214874 h 219075"/>
                    <a:gd name="connsiteX65" fmla="*/ 145256 w 219075"/>
                    <a:gd name="connsiteY65" fmla="*/ 211164 h 219075"/>
                    <a:gd name="connsiteX66" fmla="*/ 145256 w 219075"/>
                    <a:gd name="connsiteY66" fmla="*/ 161163 h 219075"/>
                    <a:gd name="connsiteX67" fmla="*/ 139503 w 219075"/>
                    <a:gd name="connsiteY67" fmla="*/ 145257 h 219075"/>
                    <a:gd name="connsiteX68" fmla="*/ 151735 w 219075"/>
                    <a:gd name="connsiteY68" fmla="*/ 145257 h 219075"/>
                    <a:gd name="connsiteX69" fmla="*/ 178467 w 219075"/>
                    <a:gd name="connsiteY69" fmla="*/ 134362 h 219075"/>
                    <a:gd name="connsiteX70" fmla="*/ 188119 w 219075"/>
                    <a:gd name="connsiteY70" fmla="*/ 107157 h 219075"/>
                    <a:gd name="connsiteX71" fmla="*/ 163669 w 219075"/>
                    <a:gd name="connsiteY71" fmla="*/ 70289 h 219075"/>
                    <a:gd name="connsiteX72" fmla="*/ 188119 w 219075"/>
                    <a:gd name="connsiteY72" fmla="*/ 40482 h 219075"/>
                    <a:gd name="connsiteX73" fmla="*/ 188116 w 219075"/>
                    <a:gd name="connsiteY73" fmla="*/ 40226 h 219075"/>
                    <a:gd name="connsiteX74" fmla="*/ 213556 w 219075"/>
                    <a:gd name="connsiteY74" fmla="*/ 137447 h 219075"/>
                    <a:gd name="connsiteX75" fmla="*/ 145256 w 219075"/>
                    <a:gd name="connsiteY75" fmla="*/ 211164 h 2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219075" h="219075">
                      <a:moveTo>
                        <a:pt x="7144" y="111919"/>
                      </a:moveTo>
                      <a:cubicBezTo>
                        <a:pt x="7167" y="79551"/>
                        <a:pt x="22181" y="49018"/>
                        <a:pt x="47801" y="29236"/>
                      </a:cubicBezTo>
                      <a:cubicBezTo>
                        <a:pt x="51878" y="33577"/>
                        <a:pt x="56682" y="37173"/>
                        <a:pt x="61996" y="39863"/>
                      </a:cubicBezTo>
                      <a:cubicBezTo>
                        <a:pt x="47176" y="44881"/>
                        <a:pt x="36816" y="58304"/>
                        <a:pt x="35719" y="73912"/>
                      </a:cubicBezTo>
                      <a:cubicBezTo>
                        <a:pt x="36985" y="90167"/>
                        <a:pt x="46861" y="104499"/>
                        <a:pt x="61601" y="111468"/>
                      </a:cubicBezTo>
                      <a:cubicBezTo>
                        <a:pt x="46969" y="116562"/>
                        <a:pt x="36785" y="129893"/>
                        <a:pt x="35719" y="145350"/>
                      </a:cubicBezTo>
                      <a:cubicBezTo>
                        <a:pt x="36190" y="156016"/>
                        <a:pt x="40923" y="166047"/>
                        <a:pt x="48856" y="173193"/>
                      </a:cubicBezTo>
                      <a:cubicBezTo>
                        <a:pt x="56789" y="180338"/>
                        <a:pt x="67259" y="184000"/>
                        <a:pt x="77916" y="183357"/>
                      </a:cubicBezTo>
                      <a:lnTo>
                        <a:pt x="83344" y="183357"/>
                      </a:lnTo>
                      <a:lnTo>
                        <a:pt x="83344" y="212632"/>
                      </a:lnTo>
                      <a:cubicBezTo>
                        <a:pt x="38314" y="199828"/>
                        <a:pt x="7222" y="158734"/>
                        <a:pt x="7144" y="111919"/>
                      </a:cubicBezTo>
                      <a:close/>
                      <a:moveTo>
                        <a:pt x="92869" y="214874"/>
                      </a:moveTo>
                      <a:lnTo>
                        <a:pt x="92869" y="178594"/>
                      </a:lnTo>
                      <a:cubicBezTo>
                        <a:pt x="92869" y="177331"/>
                        <a:pt x="92368" y="176119"/>
                        <a:pt x="91475" y="175226"/>
                      </a:cubicBezTo>
                      <a:cubicBezTo>
                        <a:pt x="90581" y="174332"/>
                        <a:pt x="89370" y="173831"/>
                        <a:pt x="88106" y="173832"/>
                      </a:cubicBezTo>
                      <a:lnTo>
                        <a:pt x="77916" y="173832"/>
                      </a:lnTo>
                      <a:cubicBezTo>
                        <a:pt x="69804" y="174400"/>
                        <a:pt x="61798" y="171716"/>
                        <a:pt x="55668" y="166372"/>
                      </a:cubicBezTo>
                      <a:cubicBezTo>
                        <a:pt x="49538" y="161028"/>
                        <a:pt x="45787" y="153464"/>
                        <a:pt x="45244" y="145350"/>
                      </a:cubicBezTo>
                      <a:cubicBezTo>
                        <a:pt x="45244" y="128453"/>
                        <a:pt x="64619" y="116682"/>
                        <a:pt x="82009" y="116682"/>
                      </a:cubicBezTo>
                      <a:lnTo>
                        <a:pt x="82028" y="116678"/>
                      </a:lnTo>
                      <a:lnTo>
                        <a:pt x="82047" y="116682"/>
                      </a:lnTo>
                      <a:lnTo>
                        <a:pt x="121877" y="116682"/>
                      </a:lnTo>
                      <a:cubicBezTo>
                        <a:pt x="124507" y="116682"/>
                        <a:pt x="126640" y="114549"/>
                        <a:pt x="126640" y="111919"/>
                      </a:cubicBezTo>
                      <a:cubicBezTo>
                        <a:pt x="126640" y="109289"/>
                        <a:pt x="124507" y="107157"/>
                        <a:pt x="121877" y="107157"/>
                      </a:cubicBezTo>
                      <a:lnTo>
                        <a:pt x="82046" y="107157"/>
                      </a:lnTo>
                      <a:lnTo>
                        <a:pt x="82034" y="107160"/>
                      </a:lnTo>
                      <a:lnTo>
                        <a:pt x="82009" y="107157"/>
                      </a:lnTo>
                      <a:cubicBezTo>
                        <a:pt x="64140" y="107157"/>
                        <a:pt x="45244" y="90069"/>
                        <a:pt x="45244" y="73912"/>
                      </a:cubicBezTo>
                      <a:cubicBezTo>
                        <a:pt x="45244" y="57016"/>
                        <a:pt x="64619" y="45244"/>
                        <a:pt x="82009" y="45244"/>
                      </a:cubicBezTo>
                      <a:lnTo>
                        <a:pt x="82028" y="45241"/>
                      </a:lnTo>
                      <a:lnTo>
                        <a:pt x="82046" y="45244"/>
                      </a:lnTo>
                      <a:lnTo>
                        <a:pt x="131834" y="45244"/>
                      </a:lnTo>
                      <a:cubicBezTo>
                        <a:pt x="134464" y="45244"/>
                        <a:pt x="136596" y="43112"/>
                        <a:pt x="136596" y="40482"/>
                      </a:cubicBezTo>
                      <a:cubicBezTo>
                        <a:pt x="136596" y="37851"/>
                        <a:pt x="134464" y="35719"/>
                        <a:pt x="131834" y="35719"/>
                      </a:cubicBezTo>
                      <a:lnTo>
                        <a:pt x="82046" y="35719"/>
                      </a:lnTo>
                      <a:lnTo>
                        <a:pt x="82034" y="35723"/>
                      </a:lnTo>
                      <a:lnTo>
                        <a:pt x="82009" y="35719"/>
                      </a:lnTo>
                      <a:cubicBezTo>
                        <a:pt x="72068" y="34994"/>
                        <a:pt x="62719" y="30717"/>
                        <a:pt x="55672" y="23668"/>
                      </a:cubicBezTo>
                      <a:cubicBezTo>
                        <a:pt x="93696" y="-744"/>
                        <a:pt x="143118" y="2119"/>
                        <a:pt x="178070" y="30758"/>
                      </a:cubicBezTo>
                      <a:cubicBezTo>
                        <a:pt x="178516" y="34957"/>
                        <a:pt x="178594" y="38866"/>
                        <a:pt x="178594" y="40482"/>
                      </a:cubicBezTo>
                      <a:cubicBezTo>
                        <a:pt x="178594" y="56843"/>
                        <a:pt x="159534" y="64294"/>
                        <a:pt x="141829" y="64294"/>
                      </a:cubicBezTo>
                      <a:lnTo>
                        <a:pt x="141810" y="64298"/>
                      </a:lnTo>
                      <a:lnTo>
                        <a:pt x="141791" y="64294"/>
                      </a:lnTo>
                      <a:lnTo>
                        <a:pt x="101961" y="64294"/>
                      </a:lnTo>
                      <a:cubicBezTo>
                        <a:pt x="99331" y="64294"/>
                        <a:pt x="97199" y="66426"/>
                        <a:pt x="97199" y="69057"/>
                      </a:cubicBezTo>
                      <a:cubicBezTo>
                        <a:pt x="97199" y="71687"/>
                        <a:pt x="99331" y="73819"/>
                        <a:pt x="101961" y="73819"/>
                      </a:cubicBezTo>
                      <a:lnTo>
                        <a:pt x="141791" y="73819"/>
                      </a:lnTo>
                      <a:lnTo>
                        <a:pt x="141804" y="73816"/>
                      </a:lnTo>
                      <a:lnTo>
                        <a:pt x="141829" y="73819"/>
                      </a:lnTo>
                      <a:cubicBezTo>
                        <a:pt x="159697" y="73819"/>
                        <a:pt x="178594" y="90953"/>
                        <a:pt x="178594" y="107157"/>
                      </a:cubicBezTo>
                      <a:cubicBezTo>
                        <a:pt x="179431" y="114658"/>
                        <a:pt x="176935" y="122149"/>
                        <a:pt x="171766" y="127649"/>
                      </a:cubicBezTo>
                      <a:cubicBezTo>
                        <a:pt x="166596" y="133149"/>
                        <a:pt x="159274" y="136104"/>
                        <a:pt x="151735" y="135732"/>
                      </a:cubicBezTo>
                      <a:lnTo>
                        <a:pt x="121918" y="135732"/>
                      </a:lnTo>
                      <a:lnTo>
                        <a:pt x="121905" y="135736"/>
                      </a:lnTo>
                      <a:lnTo>
                        <a:pt x="121876" y="135732"/>
                      </a:lnTo>
                      <a:lnTo>
                        <a:pt x="101961" y="135732"/>
                      </a:lnTo>
                      <a:cubicBezTo>
                        <a:pt x="99331" y="135732"/>
                        <a:pt x="97199" y="137864"/>
                        <a:pt x="97199" y="140494"/>
                      </a:cubicBezTo>
                      <a:cubicBezTo>
                        <a:pt x="97199" y="143124"/>
                        <a:pt x="99331" y="145257"/>
                        <a:pt x="101961" y="145257"/>
                      </a:cubicBezTo>
                      <a:lnTo>
                        <a:pt x="121876" y="145257"/>
                      </a:lnTo>
                      <a:lnTo>
                        <a:pt x="121897" y="145253"/>
                      </a:lnTo>
                      <a:lnTo>
                        <a:pt x="121918" y="145257"/>
                      </a:lnTo>
                      <a:cubicBezTo>
                        <a:pt x="129755" y="146535"/>
                        <a:pt x="135564" y="153224"/>
                        <a:pt x="135731" y="161163"/>
                      </a:cubicBezTo>
                      <a:lnTo>
                        <a:pt x="135731" y="213860"/>
                      </a:lnTo>
                      <a:cubicBezTo>
                        <a:pt x="121681" y="217259"/>
                        <a:pt x="107064" y="217605"/>
                        <a:pt x="92869" y="214874"/>
                      </a:cubicBezTo>
                      <a:lnTo>
                        <a:pt x="92869" y="214874"/>
                      </a:lnTo>
                      <a:close/>
                      <a:moveTo>
                        <a:pt x="145256" y="211164"/>
                      </a:moveTo>
                      <a:lnTo>
                        <a:pt x="145256" y="161163"/>
                      </a:lnTo>
                      <a:cubicBezTo>
                        <a:pt x="145094" y="155381"/>
                        <a:pt x="143077" y="149805"/>
                        <a:pt x="139503" y="145257"/>
                      </a:cubicBezTo>
                      <a:lnTo>
                        <a:pt x="151735" y="145257"/>
                      </a:lnTo>
                      <a:cubicBezTo>
                        <a:pt x="161791" y="145603"/>
                        <a:pt x="171517" y="141639"/>
                        <a:pt x="178467" y="134362"/>
                      </a:cubicBezTo>
                      <a:cubicBezTo>
                        <a:pt x="185416" y="127085"/>
                        <a:pt x="188928" y="117186"/>
                        <a:pt x="188119" y="107157"/>
                      </a:cubicBezTo>
                      <a:cubicBezTo>
                        <a:pt x="186955" y="91445"/>
                        <a:pt x="177690" y="77474"/>
                        <a:pt x="163669" y="70289"/>
                      </a:cubicBezTo>
                      <a:cubicBezTo>
                        <a:pt x="177585" y="66966"/>
                        <a:pt x="187582" y="54778"/>
                        <a:pt x="188119" y="40482"/>
                      </a:cubicBezTo>
                      <a:lnTo>
                        <a:pt x="188116" y="40226"/>
                      </a:lnTo>
                      <a:cubicBezTo>
                        <a:pt x="212644" y="66160"/>
                        <a:pt x="222238" y="102822"/>
                        <a:pt x="213556" y="137447"/>
                      </a:cubicBezTo>
                      <a:cubicBezTo>
                        <a:pt x="204875" y="172072"/>
                        <a:pt x="179119" y="199870"/>
                        <a:pt x="145256" y="211164"/>
                      </a:cubicBezTo>
                      <a:close/>
                    </a:path>
                  </a:pathLst>
                </a:custGeom>
                <a:solidFill>
                  <a:srgbClr val="A279B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65" name="직사각형 64">
                <a:extLst>
                  <a:ext uri="{FF2B5EF4-FFF2-40B4-BE49-F238E27FC236}">
                    <a16:creationId xmlns:a16="http://schemas.microsoft.com/office/drawing/2014/main" id="{2C69FB81-A2C4-45A5-A8CA-415EB91A8CC7}"/>
                  </a:ext>
                </a:extLst>
              </p:cNvPr>
              <p:cNvSpPr/>
              <p:nvPr/>
            </p:nvSpPr>
            <p:spPr>
              <a:xfrm>
                <a:off x="5512870" y="3526760"/>
                <a:ext cx="777777" cy="3356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150" dirty="0">
                    <a:ln>
                      <a:solidFill>
                        <a:schemeClr val="tx1">
                          <a:lumMod val="50000"/>
                          <a:lumOff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방광암 등 </a:t>
                </a:r>
              </a:p>
            </p:txBody>
          </p:sp>
          <p:sp>
            <p:nvSpPr>
              <p:cNvPr id="66" name="직사각형 65">
                <a:extLst>
                  <a:ext uri="{FF2B5EF4-FFF2-40B4-BE49-F238E27FC236}">
                    <a16:creationId xmlns:a16="http://schemas.microsoft.com/office/drawing/2014/main" id="{A811CBDD-9D97-494E-9370-3F46B7C76B11}"/>
                  </a:ext>
                </a:extLst>
              </p:cNvPr>
              <p:cNvSpPr/>
              <p:nvPr/>
            </p:nvSpPr>
            <p:spPr>
              <a:xfrm>
                <a:off x="7477791" y="2047924"/>
                <a:ext cx="1249061" cy="3356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ko-KR" altLang="en-US" sz="1150" dirty="0">
                    <a:ln>
                      <a:solidFill>
                        <a:schemeClr val="tx1">
                          <a:lumMod val="50000"/>
                          <a:lumOff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직장암</a:t>
                </a:r>
                <a:r>
                  <a:rPr lang="en-US" altLang="ko-KR" sz="1150" dirty="0">
                    <a:ln>
                      <a:solidFill>
                        <a:schemeClr val="tx1">
                          <a:lumMod val="50000"/>
                          <a:lumOff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,</a:t>
                </a:r>
                <a:r>
                  <a:rPr lang="ko-KR" altLang="en-US" sz="1150" dirty="0">
                    <a:ln>
                      <a:solidFill>
                        <a:schemeClr val="tx1">
                          <a:lumMod val="50000"/>
                          <a:lumOff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대장암 등 </a:t>
                </a:r>
              </a:p>
            </p:txBody>
          </p:sp>
          <p:sp>
            <p:nvSpPr>
              <p:cNvPr id="67" name="자유형: 도형 66">
                <a:extLst>
                  <a:ext uri="{FF2B5EF4-FFF2-40B4-BE49-F238E27FC236}">
                    <a16:creationId xmlns:a16="http://schemas.microsoft.com/office/drawing/2014/main" id="{FD08EEFD-6191-431D-96F8-83A1AC12E9DC}"/>
                  </a:ext>
                </a:extLst>
              </p:cNvPr>
              <p:cNvSpPr/>
              <p:nvPr/>
            </p:nvSpPr>
            <p:spPr>
              <a:xfrm flipV="1">
                <a:off x="7198585" y="1858597"/>
                <a:ext cx="366712" cy="176212"/>
              </a:xfrm>
              <a:custGeom>
                <a:avLst/>
                <a:gdLst>
                  <a:gd name="connsiteX0" fmla="*/ 0 w 366712"/>
                  <a:gd name="connsiteY0" fmla="*/ 0 h 176212"/>
                  <a:gd name="connsiteX1" fmla="*/ 185737 w 366712"/>
                  <a:gd name="connsiteY1" fmla="*/ 176212 h 176212"/>
                  <a:gd name="connsiteX2" fmla="*/ 366712 w 366712"/>
                  <a:gd name="connsiteY2" fmla="*/ 166687 h 176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6712" h="176212">
                    <a:moveTo>
                      <a:pt x="0" y="0"/>
                    </a:moveTo>
                    <a:lnTo>
                      <a:pt x="185737" y="176212"/>
                    </a:lnTo>
                    <a:lnTo>
                      <a:pt x="366712" y="166687"/>
                    </a:ln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8" name="사각형: 둥근 모서리 67">
                <a:extLst>
                  <a:ext uri="{FF2B5EF4-FFF2-40B4-BE49-F238E27FC236}">
                    <a16:creationId xmlns:a16="http://schemas.microsoft.com/office/drawing/2014/main" id="{0BD50F68-F79D-43E0-B828-F0E6D6AC4F09}"/>
                  </a:ext>
                </a:extLst>
              </p:cNvPr>
              <p:cNvSpPr/>
              <p:nvPr/>
            </p:nvSpPr>
            <p:spPr>
              <a:xfrm>
                <a:off x="7565297" y="1692113"/>
                <a:ext cx="905629" cy="3679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4925">
                <a:solidFill>
                  <a:srgbClr val="A279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id="{FED97DDF-4EEE-4D09-A749-7E0825FDB2EE}"/>
                  </a:ext>
                </a:extLst>
              </p:cNvPr>
              <p:cNvSpPr/>
              <p:nvPr/>
            </p:nvSpPr>
            <p:spPr>
              <a:xfrm>
                <a:off x="7619049" y="1727440"/>
                <a:ext cx="82586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654173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장루장애</a:t>
                </a:r>
              </a:p>
            </p:txBody>
          </p:sp>
          <p:sp>
            <p:nvSpPr>
              <p:cNvPr id="70" name="타원 69">
                <a:extLst>
                  <a:ext uri="{FF2B5EF4-FFF2-40B4-BE49-F238E27FC236}">
                    <a16:creationId xmlns:a16="http://schemas.microsoft.com/office/drawing/2014/main" id="{DF357AE8-6D18-4237-91E3-D812F6AE8EF4}"/>
                  </a:ext>
                </a:extLst>
              </p:cNvPr>
              <p:cNvSpPr/>
              <p:nvPr/>
            </p:nvSpPr>
            <p:spPr>
              <a:xfrm>
                <a:off x="7114010" y="1998750"/>
                <a:ext cx="84575" cy="845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65417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1" name="자유형: 도형 70">
                <a:extLst>
                  <a:ext uri="{FF2B5EF4-FFF2-40B4-BE49-F238E27FC236}">
                    <a16:creationId xmlns:a16="http://schemas.microsoft.com/office/drawing/2014/main" id="{D9650339-9F1C-43AC-AF10-E86CA0FEDE3C}"/>
                  </a:ext>
                </a:extLst>
              </p:cNvPr>
              <p:cNvSpPr/>
              <p:nvPr/>
            </p:nvSpPr>
            <p:spPr>
              <a:xfrm flipH="1">
                <a:off x="6314318" y="3141299"/>
                <a:ext cx="388144" cy="180975"/>
              </a:xfrm>
              <a:custGeom>
                <a:avLst/>
                <a:gdLst>
                  <a:gd name="connsiteX0" fmla="*/ 0 w 366712"/>
                  <a:gd name="connsiteY0" fmla="*/ 0 h 176212"/>
                  <a:gd name="connsiteX1" fmla="*/ 185737 w 366712"/>
                  <a:gd name="connsiteY1" fmla="*/ 176212 h 176212"/>
                  <a:gd name="connsiteX2" fmla="*/ 366712 w 366712"/>
                  <a:gd name="connsiteY2" fmla="*/ 166687 h 176212"/>
                  <a:gd name="connsiteX0" fmla="*/ 0 w 388144"/>
                  <a:gd name="connsiteY0" fmla="*/ 0 h 180975"/>
                  <a:gd name="connsiteX1" fmla="*/ 185737 w 388144"/>
                  <a:gd name="connsiteY1" fmla="*/ 176212 h 180975"/>
                  <a:gd name="connsiteX2" fmla="*/ 388144 w 388144"/>
                  <a:gd name="connsiteY2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144" h="180975">
                    <a:moveTo>
                      <a:pt x="0" y="0"/>
                    </a:moveTo>
                    <a:lnTo>
                      <a:pt x="185737" y="176212"/>
                    </a:lnTo>
                    <a:lnTo>
                      <a:pt x="388144" y="180975"/>
                    </a:ln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2" name="사각형: 둥근 모서리 71">
                <a:extLst>
                  <a:ext uri="{FF2B5EF4-FFF2-40B4-BE49-F238E27FC236}">
                    <a16:creationId xmlns:a16="http://schemas.microsoft.com/office/drawing/2014/main" id="{CB4B9BE4-F485-486A-8079-8A1183D7BD71}"/>
                  </a:ext>
                </a:extLst>
              </p:cNvPr>
              <p:cNvSpPr/>
              <p:nvPr/>
            </p:nvSpPr>
            <p:spPr>
              <a:xfrm flipH="1">
                <a:off x="5408689" y="3170949"/>
                <a:ext cx="905629" cy="3679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4925">
                <a:solidFill>
                  <a:srgbClr val="A279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3" name="직사각형 72">
                <a:extLst>
                  <a:ext uri="{FF2B5EF4-FFF2-40B4-BE49-F238E27FC236}">
                    <a16:creationId xmlns:a16="http://schemas.microsoft.com/office/drawing/2014/main" id="{6988916D-ACE3-4FE3-9134-F2FDE73FEB91}"/>
                  </a:ext>
                </a:extLst>
              </p:cNvPr>
              <p:cNvSpPr/>
              <p:nvPr/>
            </p:nvSpPr>
            <p:spPr>
              <a:xfrm flipH="1">
                <a:off x="5434699" y="3206276"/>
                <a:ext cx="82586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400" b="1" dirty="0" err="1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654173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요루장애</a:t>
                </a:r>
                <a:endParaRPr lang="ko-KR" altLang="en-US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654173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4" name="타원 73">
                <a:extLst>
                  <a:ext uri="{FF2B5EF4-FFF2-40B4-BE49-F238E27FC236}">
                    <a16:creationId xmlns:a16="http://schemas.microsoft.com/office/drawing/2014/main" id="{29464614-EA9B-4320-8E4E-87FE4B122DEF}"/>
                  </a:ext>
                </a:extLst>
              </p:cNvPr>
              <p:cNvSpPr/>
              <p:nvPr/>
            </p:nvSpPr>
            <p:spPr>
              <a:xfrm flipH="1">
                <a:off x="6654751" y="3113299"/>
                <a:ext cx="84575" cy="8457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65417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4" name="타원 83">
                <a:extLst>
                  <a:ext uri="{FF2B5EF4-FFF2-40B4-BE49-F238E27FC236}">
                    <a16:creationId xmlns:a16="http://schemas.microsoft.com/office/drawing/2014/main" id="{61BA69DE-7D1F-4D23-B7FA-9650F92E6DDE}"/>
                  </a:ext>
                </a:extLst>
              </p:cNvPr>
              <p:cNvSpPr/>
              <p:nvPr/>
            </p:nvSpPr>
            <p:spPr>
              <a:xfrm>
                <a:off x="7434635" y="2945450"/>
                <a:ext cx="264195" cy="264195"/>
              </a:xfrm>
              <a:prstGeom prst="ellipse">
                <a:avLst/>
              </a:prstGeom>
              <a:solidFill>
                <a:srgbClr val="A279B3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75" name="슬라이드 번호 개체 틀 6">
            <a:extLst>
              <a:ext uri="{FF2B5EF4-FFF2-40B4-BE49-F238E27FC236}">
                <a16:creationId xmlns:a16="http://schemas.microsoft.com/office/drawing/2014/main" id="{874118C4-8CC4-492C-B67F-DCFFE7236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36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154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실내, 침대, 사람, 벽이(가) 표시된 사진&#10;&#10;자동 생성된 설명">
            <a:extLst>
              <a:ext uri="{FF2B5EF4-FFF2-40B4-BE49-F238E27FC236}">
                <a16:creationId xmlns:a16="http://schemas.microsoft.com/office/drawing/2014/main" id="{F8DE3426-91B2-4FC9-B133-236B011CC7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94" y="2710942"/>
            <a:ext cx="3140698" cy="2093616"/>
          </a:xfrm>
          <a:prstGeom prst="rect">
            <a:avLst/>
          </a:prstGeom>
          <a:effectLst>
            <a:softEdge rad="571500"/>
          </a:effectLst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D5C70DFD-7BC3-4202-BB34-687A18BCA6B4}"/>
              </a:ext>
            </a:extLst>
          </p:cNvPr>
          <p:cNvGrpSpPr/>
          <p:nvPr/>
        </p:nvGrpSpPr>
        <p:grpSpPr>
          <a:xfrm>
            <a:off x="679879" y="2984927"/>
            <a:ext cx="3282520" cy="463124"/>
            <a:chOff x="679879" y="2984927"/>
            <a:chExt cx="3282520" cy="463124"/>
          </a:xfrm>
        </p:grpSpPr>
        <p:sp>
          <p:nvSpPr>
            <p:cNvPr id="54" name="사각형: 둥근 모서리 53">
              <a:extLst>
                <a:ext uri="{FF2B5EF4-FFF2-40B4-BE49-F238E27FC236}">
                  <a16:creationId xmlns:a16="http://schemas.microsoft.com/office/drawing/2014/main" id="{36077779-A9C0-4DB2-AD17-0CE28993F359}"/>
                </a:ext>
              </a:extLst>
            </p:cNvPr>
            <p:cNvSpPr/>
            <p:nvPr/>
          </p:nvSpPr>
          <p:spPr>
            <a:xfrm>
              <a:off x="679879" y="2984927"/>
              <a:ext cx="3282520" cy="463124"/>
            </a:xfrm>
            <a:prstGeom prst="roundRect">
              <a:avLst>
                <a:gd name="adj" fmla="val 50000"/>
              </a:avLst>
            </a:prstGeom>
            <a:solidFill>
              <a:srgbClr val="307ABE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accent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371CBF85-97E3-445B-B0BF-A6165AB42096}"/>
                </a:ext>
              </a:extLst>
            </p:cNvPr>
            <p:cNvSpPr/>
            <p:nvPr/>
          </p:nvSpPr>
          <p:spPr>
            <a:xfrm>
              <a:off x="797298" y="3078668"/>
              <a:ext cx="316510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rgbClr val="20517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※ 2014</a:t>
              </a:r>
              <a:r>
                <a:rPr lang="ko-KR" altLang="en-US" sz="12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rgbClr val="20517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년부터 간질장애가 </a:t>
              </a:r>
              <a:r>
                <a:rPr lang="ko-KR" altLang="en-US" sz="1200" b="1" dirty="0" err="1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rgbClr val="20517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뇌전증장애로</a:t>
              </a:r>
              <a:r>
                <a:rPr lang="ko-KR" altLang="en-US" sz="12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rgbClr val="20517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변경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817CCF1B-9B21-4588-A8DD-43B1096329F2}"/>
              </a:ext>
            </a:extLst>
          </p:cNvPr>
          <p:cNvSpPr txBox="1"/>
          <p:nvPr/>
        </p:nvSpPr>
        <p:spPr>
          <a:xfrm>
            <a:off x="314528" y="176263"/>
            <a:ext cx="1824538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ko-KR" altLang="en-US" dirty="0" err="1"/>
              <a:t>뇌전증장애</a:t>
            </a:r>
            <a:endParaRPr lang="ko-KR" altLang="en-US" dirty="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7DD1EFF-42F8-4678-9708-36CD17E5C2FE}"/>
              </a:ext>
            </a:extLst>
          </p:cNvPr>
          <p:cNvGrpSpPr/>
          <p:nvPr/>
        </p:nvGrpSpPr>
        <p:grpSpPr>
          <a:xfrm>
            <a:off x="242165" y="1056834"/>
            <a:ext cx="5178404" cy="2787913"/>
            <a:chOff x="242165" y="1056834"/>
            <a:chExt cx="5178404" cy="2787913"/>
          </a:xfrm>
        </p:grpSpPr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22D311CC-646F-4C32-996A-7F09485F11ED}"/>
                </a:ext>
              </a:extLst>
            </p:cNvPr>
            <p:cNvGrpSpPr/>
            <p:nvPr/>
          </p:nvGrpSpPr>
          <p:grpSpPr>
            <a:xfrm>
              <a:off x="242165" y="1056834"/>
              <a:ext cx="4948346" cy="2787913"/>
              <a:chOff x="242165" y="1056834"/>
              <a:chExt cx="4948346" cy="2787913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5221123-8BCD-4A0D-89E4-EC4E96939E93}"/>
                  </a:ext>
                </a:extLst>
              </p:cNvPr>
              <p:cNvSpPr txBox="1"/>
              <p:nvPr/>
            </p:nvSpPr>
            <p:spPr>
              <a:xfrm>
                <a:off x="242165" y="1056834"/>
                <a:ext cx="39745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“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BCCD6A8-545F-4E80-A4E4-C04A09928055}"/>
                  </a:ext>
                </a:extLst>
              </p:cNvPr>
              <p:cNvSpPr txBox="1"/>
              <p:nvPr/>
            </p:nvSpPr>
            <p:spPr>
              <a:xfrm>
                <a:off x="4804353" y="2398197"/>
                <a:ext cx="386158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”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cxnSp>
            <p:nvCxnSpPr>
              <p:cNvPr id="51" name="직선 연결선 50">
                <a:extLst>
                  <a:ext uri="{FF2B5EF4-FFF2-40B4-BE49-F238E27FC236}">
                    <a16:creationId xmlns:a16="http://schemas.microsoft.com/office/drawing/2014/main" id="{43C7409B-24E8-4B4F-9798-D2DE502257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472" y="2787239"/>
                <a:ext cx="4318881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직선 연결선 51">
                <a:extLst>
                  <a:ext uri="{FF2B5EF4-FFF2-40B4-BE49-F238E27FC236}">
                    <a16:creationId xmlns:a16="http://schemas.microsoft.com/office/drawing/2014/main" id="{870CF741-BD3F-440D-889B-0095776CCA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474" y="1444214"/>
                <a:ext cx="4287037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547BB7CA-A907-443B-A025-28C718AAED30}"/>
                </a:ext>
              </a:extLst>
            </p:cNvPr>
            <p:cNvSpPr/>
            <p:nvPr/>
          </p:nvSpPr>
          <p:spPr>
            <a:xfrm>
              <a:off x="643059" y="1645694"/>
              <a:ext cx="4777510" cy="120032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대뇌기능의 일시적인 장애로</a:t>
              </a:r>
              <a:endParaRPr kumimoji="1" lang="en-US" altLang="ko-KR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  <a:p>
              <a:pPr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의식을 잃거나 신체활동에 어려움을 겪는 등 </a:t>
              </a:r>
              <a:endParaRPr kumimoji="1" lang="en-US" altLang="ko-KR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  <a:p>
              <a:pPr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여러 증상이 짧은 시간 안에 일어나는 경우</a:t>
              </a:r>
            </a:p>
            <a:p>
              <a:pPr defTabSz="914400" latinLnBrk="1">
                <a:buClr>
                  <a:srgbClr val="9F4AB6"/>
                </a:buClr>
              </a:pPr>
              <a:endParaRPr kumimoji="1" lang="ko-KR" altLang="en-US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8321AF3-3E76-4EFF-9BF6-1D637EBBB962}"/>
              </a:ext>
            </a:extLst>
          </p:cNvPr>
          <p:cNvGrpSpPr/>
          <p:nvPr/>
        </p:nvGrpSpPr>
        <p:grpSpPr>
          <a:xfrm>
            <a:off x="0" y="4354617"/>
            <a:ext cx="9144000" cy="2503383"/>
            <a:chOff x="0" y="4354617"/>
            <a:chExt cx="9144000" cy="2503383"/>
          </a:xfrm>
        </p:grpSpPr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F8A5DDDC-DC80-4F40-8A3D-DA284857B672}"/>
                </a:ext>
              </a:extLst>
            </p:cNvPr>
            <p:cNvSpPr/>
            <p:nvPr/>
          </p:nvSpPr>
          <p:spPr>
            <a:xfrm>
              <a:off x="0" y="4354617"/>
              <a:ext cx="9144000" cy="2503383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81BBB70A-80D1-473C-94C8-4C1B7EA543D2}"/>
                </a:ext>
              </a:extLst>
            </p:cNvPr>
            <p:cNvGrpSpPr/>
            <p:nvPr/>
          </p:nvGrpSpPr>
          <p:grpSpPr>
            <a:xfrm>
              <a:off x="639620" y="4591140"/>
              <a:ext cx="3853983" cy="2008699"/>
              <a:chOff x="639620" y="4591140"/>
              <a:chExt cx="3853983" cy="2008699"/>
            </a:xfrm>
          </p:grpSpPr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F0B83778-81BC-4DCF-ABEC-6BCFA7788828}"/>
                  </a:ext>
                </a:extLst>
              </p:cNvPr>
              <p:cNvSpPr/>
              <p:nvPr/>
            </p:nvSpPr>
            <p:spPr>
              <a:xfrm>
                <a:off x="639620" y="4849439"/>
                <a:ext cx="3853983" cy="1750400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FFA2CA3A-7B42-4C88-AB82-DD7AE647E99F}"/>
                  </a:ext>
                </a:extLst>
              </p:cNvPr>
              <p:cNvSpPr/>
              <p:nvPr/>
            </p:nvSpPr>
            <p:spPr>
              <a:xfrm>
                <a:off x="1547505" y="5093275"/>
                <a:ext cx="255257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44000" indent="-14400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12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규칙적인 식사를 하고 </a:t>
                </a:r>
                <a:r>
                  <a:rPr lang="en-US" altLang="ko-KR" sz="12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/>
                </a:r>
                <a:br>
                  <a:rPr lang="en-US" altLang="ko-KR" sz="12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sz="12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약을 복용할 수 있도록 배려하기</a:t>
                </a:r>
                <a:endParaRPr lang="en-US" altLang="ko-KR" sz="12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8B109DDA-08F1-4AB2-9C41-79B501BE0E7A}"/>
                  </a:ext>
                </a:extLst>
              </p:cNvPr>
              <p:cNvSpPr/>
              <p:nvPr/>
            </p:nvSpPr>
            <p:spPr>
              <a:xfrm>
                <a:off x="1521322" y="5606357"/>
                <a:ext cx="282293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44000" indent="-14400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12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수면 부족으로 인해 발작이 </a:t>
                </a:r>
                <a:r>
                  <a:rPr lang="en-US" altLang="ko-KR" sz="12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/>
                </a:r>
                <a:br>
                  <a:rPr lang="en-US" altLang="ko-KR" sz="12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sz="12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일어나지 않도록 근무시간 배려하기</a:t>
                </a:r>
              </a:p>
            </p:txBody>
          </p:sp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9A4B80D6-8A08-485B-AD68-8646B4C1CC4A}"/>
                  </a:ext>
                </a:extLst>
              </p:cNvPr>
              <p:cNvSpPr/>
              <p:nvPr/>
            </p:nvSpPr>
            <p:spPr>
              <a:xfrm>
                <a:off x="1521322" y="6114501"/>
                <a:ext cx="282293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44000" indent="-14400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12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운전이나 높은 곳</a:t>
                </a:r>
                <a:r>
                  <a:rPr lang="en-US" altLang="ko-KR" sz="12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, </a:t>
                </a:r>
                <a:r>
                  <a:rPr lang="ko-KR" altLang="en-US" sz="12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위험한 기계 앞에서 </a:t>
                </a:r>
                <a:r>
                  <a:rPr lang="en-US" altLang="ko-KR" sz="12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/>
                </a:r>
                <a:br>
                  <a:rPr lang="en-US" altLang="ko-KR" sz="12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sz="12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일하지 않도록 직무를 조정하기</a:t>
                </a:r>
              </a:p>
            </p:txBody>
          </p:sp>
          <p:sp>
            <p:nvSpPr>
              <p:cNvPr id="46" name="사각형: 둥근 모서리 45">
                <a:extLst>
                  <a:ext uri="{FF2B5EF4-FFF2-40B4-BE49-F238E27FC236}">
                    <a16:creationId xmlns:a16="http://schemas.microsoft.com/office/drawing/2014/main" id="{0D7A73A1-4291-4060-BE77-A64D58218971}"/>
                  </a:ext>
                </a:extLst>
              </p:cNvPr>
              <p:cNvSpPr/>
              <p:nvPr/>
            </p:nvSpPr>
            <p:spPr>
              <a:xfrm>
                <a:off x="903474" y="4591140"/>
                <a:ext cx="3350508" cy="441322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60000">
                    <a:srgbClr val="3A99B2"/>
                  </a:gs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2ED7346D-2E1E-4959-BBEE-73326F954345}"/>
                  </a:ext>
                </a:extLst>
              </p:cNvPr>
              <p:cNvSpPr/>
              <p:nvPr/>
            </p:nvSpPr>
            <p:spPr>
              <a:xfrm>
                <a:off x="1030436" y="4623121"/>
                <a:ext cx="30668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편안한 근무환경을 마련해주세요</a:t>
                </a:r>
                <a:endParaRPr lang="en-US" altLang="ko-KR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endParaRPr>
              </a:p>
            </p:txBody>
          </p:sp>
          <p:cxnSp>
            <p:nvCxnSpPr>
              <p:cNvPr id="56" name="직선 연결선 55">
                <a:extLst>
                  <a:ext uri="{FF2B5EF4-FFF2-40B4-BE49-F238E27FC236}">
                    <a16:creationId xmlns:a16="http://schemas.microsoft.com/office/drawing/2014/main" id="{169FCFDB-6456-4F1D-AD0C-3E369FF2658E}"/>
                  </a:ext>
                </a:extLst>
              </p:cNvPr>
              <p:cNvCxnSpPr/>
              <p:nvPr/>
            </p:nvCxnSpPr>
            <p:spPr>
              <a:xfrm>
                <a:off x="815908" y="6085204"/>
                <a:ext cx="3528349" cy="0"/>
              </a:xfrm>
              <a:prstGeom prst="line">
                <a:avLst/>
              </a:prstGeom>
              <a:ln w="15875">
                <a:solidFill>
                  <a:schemeClr val="bg1">
                    <a:lumMod val="50000"/>
                    <a:alpha val="43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직선 연결선 56">
                <a:extLst>
                  <a:ext uri="{FF2B5EF4-FFF2-40B4-BE49-F238E27FC236}">
                    <a16:creationId xmlns:a16="http://schemas.microsoft.com/office/drawing/2014/main" id="{46BC8DED-9C34-47A1-9C9C-1BB26E9E8E7E}"/>
                  </a:ext>
                </a:extLst>
              </p:cNvPr>
              <p:cNvCxnSpPr/>
              <p:nvPr/>
            </p:nvCxnSpPr>
            <p:spPr>
              <a:xfrm>
                <a:off x="815908" y="5579932"/>
                <a:ext cx="3528349" cy="0"/>
              </a:xfrm>
              <a:prstGeom prst="line">
                <a:avLst/>
              </a:prstGeom>
              <a:ln w="15875">
                <a:solidFill>
                  <a:schemeClr val="bg1">
                    <a:lumMod val="50000"/>
                    <a:alpha val="43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D2640643-49F3-45B0-AD4F-0C7ECBFAE9C4}"/>
                  </a:ext>
                </a:extLst>
              </p:cNvPr>
              <p:cNvGrpSpPr/>
              <p:nvPr/>
            </p:nvGrpSpPr>
            <p:grpSpPr>
              <a:xfrm>
                <a:off x="992497" y="5190995"/>
                <a:ext cx="464006" cy="289310"/>
                <a:chOff x="3659749" y="3551608"/>
                <a:chExt cx="897060" cy="559320"/>
              </a:xfrm>
            </p:grpSpPr>
            <p:sp>
              <p:nvSpPr>
                <p:cNvPr id="7" name="그래픽 4">
                  <a:extLst>
                    <a:ext uri="{FF2B5EF4-FFF2-40B4-BE49-F238E27FC236}">
                      <a16:creationId xmlns:a16="http://schemas.microsoft.com/office/drawing/2014/main" id="{6E0B8044-DBE0-4CC4-9324-7C4BD3EC55C8}"/>
                    </a:ext>
                  </a:extLst>
                </p:cNvPr>
                <p:cNvSpPr/>
                <p:nvPr/>
              </p:nvSpPr>
              <p:spPr>
                <a:xfrm>
                  <a:off x="3659749" y="3658677"/>
                  <a:ext cx="441643" cy="431493"/>
                </a:xfrm>
                <a:custGeom>
                  <a:avLst/>
                  <a:gdLst>
                    <a:gd name="connsiteX0" fmla="*/ 199549 w 828675"/>
                    <a:gd name="connsiteY0" fmla="*/ 714851 h 809625"/>
                    <a:gd name="connsiteX1" fmla="*/ 163354 w 828675"/>
                    <a:gd name="connsiteY1" fmla="*/ 803434 h 809625"/>
                    <a:gd name="connsiteX2" fmla="*/ 670084 w 828675"/>
                    <a:gd name="connsiteY2" fmla="*/ 803434 h 809625"/>
                    <a:gd name="connsiteX3" fmla="*/ 633889 w 828675"/>
                    <a:gd name="connsiteY3" fmla="*/ 714851 h 809625"/>
                    <a:gd name="connsiteX4" fmla="*/ 826294 w 828675"/>
                    <a:gd name="connsiteY4" fmla="*/ 353854 h 809625"/>
                    <a:gd name="connsiteX5" fmla="*/ 826294 w 828675"/>
                    <a:gd name="connsiteY5" fmla="*/ 330994 h 809625"/>
                    <a:gd name="connsiteX6" fmla="*/ 789146 w 828675"/>
                    <a:gd name="connsiteY6" fmla="*/ 330994 h 809625"/>
                    <a:gd name="connsiteX7" fmla="*/ 771049 w 828675"/>
                    <a:gd name="connsiteY7" fmla="*/ 295751 h 809625"/>
                    <a:gd name="connsiteX8" fmla="*/ 773906 w 828675"/>
                    <a:gd name="connsiteY8" fmla="*/ 270986 h 809625"/>
                    <a:gd name="connsiteX9" fmla="*/ 695801 w 828675"/>
                    <a:gd name="connsiteY9" fmla="*/ 167164 h 809625"/>
                    <a:gd name="connsiteX10" fmla="*/ 637699 w 828675"/>
                    <a:gd name="connsiteY10" fmla="*/ 106204 h 809625"/>
                    <a:gd name="connsiteX11" fmla="*/ 533876 w 828675"/>
                    <a:gd name="connsiteY11" fmla="*/ 26194 h 809625"/>
                    <a:gd name="connsiteX12" fmla="*/ 486251 w 828675"/>
                    <a:gd name="connsiteY12" fmla="*/ 37624 h 809625"/>
                    <a:gd name="connsiteX13" fmla="*/ 400526 w 828675"/>
                    <a:gd name="connsiteY13" fmla="*/ 7144 h 809625"/>
                    <a:gd name="connsiteX14" fmla="*/ 311944 w 828675"/>
                    <a:gd name="connsiteY14" fmla="*/ 39529 h 809625"/>
                    <a:gd name="connsiteX15" fmla="*/ 285274 w 828675"/>
                    <a:gd name="connsiteY15" fmla="*/ 35719 h 809625"/>
                    <a:gd name="connsiteX16" fmla="*/ 178594 w 828675"/>
                    <a:gd name="connsiteY16" fmla="*/ 125254 h 809625"/>
                    <a:gd name="connsiteX17" fmla="*/ 95726 w 828675"/>
                    <a:gd name="connsiteY17" fmla="*/ 225266 h 809625"/>
                    <a:gd name="connsiteX18" fmla="*/ 26194 w 828675"/>
                    <a:gd name="connsiteY18" fmla="*/ 327184 h 809625"/>
                    <a:gd name="connsiteX19" fmla="*/ 26194 w 828675"/>
                    <a:gd name="connsiteY19" fmla="*/ 330994 h 809625"/>
                    <a:gd name="connsiteX20" fmla="*/ 7144 w 828675"/>
                    <a:gd name="connsiteY20" fmla="*/ 330994 h 809625"/>
                    <a:gd name="connsiteX21" fmla="*/ 7144 w 828675"/>
                    <a:gd name="connsiteY21" fmla="*/ 353854 h 809625"/>
                    <a:gd name="connsiteX22" fmla="*/ 199549 w 828675"/>
                    <a:gd name="connsiteY22" fmla="*/ 714851 h 809625"/>
                    <a:gd name="connsiteX23" fmla="*/ 71914 w 828675"/>
                    <a:gd name="connsiteY23" fmla="*/ 327184 h 809625"/>
                    <a:gd name="connsiteX24" fmla="*/ 124301 w 828675"/>
                    <a:gd name="connsiteY24" fmla="*/ 266224 h 809625"/>
                    <a:gd name="connsiteX25" fmla="*/ 147161 w 828675"/>
                    <a:gd name="connsiteY25" fmla="*/ 262414 h 809625"/>
                    <a:gd name="connsiteX26" fmla="*/ 143351 w 828675"/>
                    <a:gd name="connsiteY26" fmla="*/ 239554 h 809625"/>
                    <a:gd name="connsiteX27" fmla="*/ 142399 w 828675"/>
                    <a:gd name="connsiteY27" fmla="*/ 230029 h 809625"/>
                    <a:gd name="connsiteX28" fmla="*/ 201454 w 828675"/>
                    <a:gd name="connsiteY28" fmla="*/ 168116 h 809625"/>
                    <a:gd name="connsiteX29" fmla="*/ 224314 w 828675"/>
                    <a:gd name="connsiteY29" fmla="*/ 167164 h 809625"/>
                    <a:gd name="connsiteX30" fmla="*/ 223361 w 828675"/>
                    <a:gd name="connsiteY30" fmla="*/ 144304 h 809625"/>
                    <a:gd name="connsiteX31" fmla="*/ 223361 w 828675"/>
                    <a:gd name="connsiteY31" fmla="*/ 142399 h 809625"/>
                    <a:gd name="connsiteX32" fmla="*/ 285274 w 828675"/>
                    <a:gd name="connsiteY32" fmla="*/ 81439 h 809625"/>
                    <a:gd name="connsiteX33" fmla="*/ 309086 w 828675"/>
                    <a:gd name="connsiteY33" fmla="*/ 86201 h 809625"/>
                    <a:gd name="connsiteX34" fmla="*/ 324326 w 828675"/>
                    <a:gd name="connsiteY34" fmla="*/ 92869 h 809625"/>
                    <a:gd name="connsiteX35" fmla="*/ 334804 w 828675"/>
                    <a:gd name="connsiteY35" fmla="*/ 81439 h 809625"/>
                    <a:gd name="connsiteX36" fmla="*/ 400526 w 828675"/>
                    <a:gd name="connsiteY36" fmla="*/ 52864 h 809625"/>
                    <a:gd name="connsiteX37" fmla="*/ 466249 w 828675"/>
                    <a:gd name="connsiteY37" fmla="*/ 81439 h 809625"/>
                    <a:gd name="connsiteX38" fmla="*/ 480536 w 828675"/>
                    <a:gd name="connsiteY38" fmla="*/ 96679 h 809625"/>
                    <a:gd name="connsiteX39" fmla="*/ 496729 w 828675"/>
                    <a:gd name="connsiteY39" fmla="*/ 84296 h 809625"/>
                    <a:gd name="connsiteX40" fmla="*/ 533876 w 828675"/>
                    <a:gd name="connsiteY40" fmla="*/ 71914 h 809625"/>
                    <a:gd name="connsiteX41" fmla="*/ 594836 w 828675"/>
                    <a:gd name="connsiteY41" fmla="*/ 126206 h 809625"/>
                    <a:gd name="connsiteX42" fmla="*/ 596741 w 828675"/>
                    <a:gd name="connsiteY42" fmla="*/ 141446 h 809625"/>
                    <a:gd name="connsiteX43" fmla="*/ 611029 w 828675"/>
                    <a:gd name="connsiteY43" fmla="*/ 145256 h 809625"/>
                    <a:gd name="connsiteX44" fmla="*/ 654844 w 828675"/>
                    <a:gd name="connsiteY44" fmla="*/ 191929 h 809625"/>
                    <a:gd name="connsiteX45" fmla="*/ 658654 w 828675"/>
                    <a:gd name="connsiteY45" fmla="*/ 208121 h 809625"/>
                    <a:gd name="connsiteX46" fmla="*/ 674846 w 828675"/>
                    <a:gd name="connsiteY46" fmla="*/ 210026 h 809625"/>
                    <a:gd name="connsiteX47" fmla="*/ 728186 w 828675"/>
                    <a:gd name="connsiteY47" fmla="*/ 270986 h 809625"/>
                    <a:gd name="connsiteX48" fmla="*/ 724376 w 828675"/>
                    <a:gd name="connsiteY48" fmla="*/ 292894 h 809625"/>
                    <a:gd name="connsiteX49" fmla="*/ 718661 w 828675"/>
                    <a:gd name="connsiteY49" fmla="*/ 307181 h 809625"/>
                    <a:gd name="connsiteX50" fmla="*/ 730091 w 828675"/>
                    <a:gd name="connsiteY50" fmla="*/ 317659 h 809625"/>
                    <a:gd name="connsiteX51" fmla="*/ 739616 w 828675"/>
                    <a:gd name="connsiteY51" fmla="*/ 330041 h 809625"/>
                    <a:gd name="connsiteX52" fmla="*/ 71914 w 828675"/>
                    <a:gd name="connsiteY52" fmla="*/ 330041 h 809625"/>
                    <a:gd name="connsiteX53" fmla="*/ 71914 w 828675"/>
                    <a:gd name="connsiteY53" fmla="*/ 327184 h 809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828675" h="809625">
                      <a:moveTo>
                        <a:pt x="199549" y="714851"/>
                      </a:moveTo>
                      <a:lnTo>
                        <a:pt x="163354" y="803434"/>
                      </a:lnTo>
                      <a:lnTo>
                        <a:pt x="670084" y="803434"/>
                      </a:lnTo>
                      <a:lnTo>
                        <a:pt x="633889" y="714851"/>
                      </a:lnTo>
                      <a:cubicBezTo>
                        <a:pt x="754856" y="633889"/>
                        <a:pt x="826294" y="500539"/>
                        <a:pt x="826294" y="353854"/>
                      </a:cubicBezTo>
                      <a:lnTo>
                        <a:pt x="826294" y="330994"/>
                      </a:lnTo>
                      <a:lnTo>
                        <a:pt x="789146" y="330994"/>
                      </a:lnTo>
                      <a:cubicBezTo>
                        <a:pt x="785336" y="318611"/>
                        <a:pt x="779621" y="306229"/>
                        <a:pt x="771049" y="295751"/>
                      </a:cubicBezTo>
                      <a:cubicBezTo>
                        <a:pt x="772954" y="288131"/>
                        <a:pt x="773906" y="279559"/>
                        <a:pt x="773906" y="270986"/>
                      </a:cubicBezTo>
                      <a:cubicBezTo>
                        <a:pt x="773906" y="222409"/>
                        <a:pt x="741521" y="180499"/>
                        <a:pt x="695801" y="167164"/>
                      </a:cubicBezTo>
                      <a:cubicBezTo>
                        <a:pt x="685324" y="139541"/>
                        <a:pt x="664369" y="117634"/>
                        <a:pt x="637699" y="106204"/>
                      </a:cubicBezTo>
                      <a:cubicBezTo>
                        <a:pt x="625316" y="59531"/>
                        <a:pt x="582454" y="26194"/>
                        <a:pt x="533876" y="26194"/>
                      </a:cubicBezTo>
                      <a:cubicBezTo>
                        <a:pt x="516731" y="26194"/>
                        <a:pt x="500539" y="30004"/>
                        <a:pt x="486251" y="37624"/>
                      </a:cubicBezTo>
                      <a:cubicBezTo>
                        <a:pt x="462439" y="18574"/>
                        <a:pt x="431959" y="7144"/>
                        <a:pt x="400526" y="7144"/>
                      </a:cubicBezTo>
                      <a:cubicBezTo>
                        <a:pt x="368141" y="7144"/>
                        <a:pt x="336709" y="18574"/>
                        <a:pt x="311944" y="39529"/>
                      </a:cubicBezTo>
                      <a:cubicBezTo>
                        <a:pt x="303371" y="37624"/>
                        <a:pt x="293846" y="35719"/>
                        <a:pt x="285274" y="35719"/>
                      </a:cubicBezTo>
                      <a:cubicBezTo>
                        <a:pt x="231934" y="35719"/>
                        <a:pt x="188119" y="74771"/>
                        <a:pt x="178594" y="125254"/>
                      </a:cubicBezTo>
                      <a:cubicBezTo>
                        <a:pt x="131921" y="135731"/>
                        <a:pt x="98584" y="176689"/>
                        <a:pt x="95726" y="225266"/>
                      </a:cubicBezTo>
                      <a:cubicBezTo>
                        <a:pt x="54769" y="241459"/>
                        <a:pt x="26194" y="281464"/>
                        <a:pt x="26194" y="327184"/>
                      </a:cubicBezTo>
                      <a:cubicBezTo>
                        <a:pt x="26194" y="328136"/>
                        <a:pt x="26194" y="330041"/>
                        <a:pt x="26194" y="330994"/>
                      </a:cubicBezTo>
                      <a:lnTo>
                        <a:pt x="7144" y="330994"/>
                      </a:lnTo>
                      <a:lnTo>
                        <a:pt x="7144" y="353854"/>
                      </a:lnTo>
                      <a:cubicBezTo>
                        <a:pt x="7144" y="500539"/>
                        <a:pt x="78581" y="633889"/>
                        <a:pt x="199549" y="714851"/>
                      </a:cubicBezTo>
                      <a:close/>
                      <a:moveTo>
                        <a:pt x="71914" y="327184"/>
                      </a:moveTo>
                      <a:cubicBezTo>
                        <a:pt x="71914" y="296704"/>
                        <a:pt x="94774" y="270986"/>
                        <a:pt x="124301" y="266224"/>
                      </a:cubicBezTo>
                      <a:lnTo>
                        <a:pt x="147161" y="262414"/>
                      </a:lnTo>
                      <a:lnTo>
                        <a:pt x="143351" y="239554"/>
                      </a:lnTo>
                      <a:cubicBezTo>
                        <a:pt x="142399" y="235744"/>
                        <a:pt x="142399" y="232886"/>
                        <a:pt x="142399" y="230029"/>
                      </a:cubicBezTo>
                      <a:cubicBezTo>
                        <a:pt x="142399" y="196691"/>
                        <a:pt x="168116" y="170021"/>
                        <a:pt x="201454" y="168116"/>
                      </a:cubicBezTo>
                      <a:lnTo>
                        <a:pt x="224314" y="167164"/>
                      </a:lnTo>
                      <a:lnTo>
                        <a:pt x="223361" y="144304"/>
                      </a:lnTo>
                      <a:cubicBezTo>
                        <a:pt x="223361" y="144304"/>
                        <a:pt x="223361" y="143351"/>
                        <a:pt x="223361" y="142399"/>
                      </a:cubicBezTo>
                      <a:cubicBezTo>
                        <a:pt x="223361" y="108109"/>
                        <a:pt x="250984" y="81439"/>
                        <a:pt x="285274" y="81439"/>
                      </a:cubicBezTo>
                      <a:cubicBezTo>
                        <a:pt x="293846" y="81439"/>
                        <a:pt x="301466" y="83344"/>
                        <a:pt x="309086" y="86201"/>
                      </a:cubicBezTo>
                      <a:lnTo>
                        <a:pt x="324326" y="92869"/>
                      </a:lnTo>
                      <a:lnTo>
                        <a:pt x="334804" y="81439"/>
                      </a:lnTo>
                      <a:cubicBezTo>
                        <a:pt x="351949" y="63341"/>
                        <a:pt x="375761" y="52864"/>
                        <a:pt x="400526" y="52864"/>
                      </a:cubicBezTo>
                      <a:cubicBezTo>
                        <a:pt x="425291" y="52864"/>
                        <a:pt x="449104" y="63341"/>
                        <a:pt x="466249" y="81439"/>
                      </a:cubicBezTo>
                      <a:lnTo>
                        <a:pt x="480536" y="96679"/>
                      </a:lnTo>
                      <a:lnTo>
                        <a:pt x="496729" y="84296"/>
                      </a:lnTo>
                      <a:cubicBezTo>
                        <a:pt x="507206" y="76676"/>
                        <a:pt x="520541" y="71914"/>
                        <a:pt x="533876" y="71914"/>
                      </a:cubicBezTo>
                      <a:cubicBezTo>
                        <a:pt x="565309" y="71914"/>
                        <a:pt x="591026" y="94774"/>
                        <a:pt x="594836" y="126206"/>
                      </a:cubicBezTo>
                      <a:lnTo>
                        <a:pt x="596741" y="141446"/>
                      </a:lnTo>
                      <a:lnTo>
                        <a:pt x="611029" y="145256"/>
                      </a:lnTo>
                      <a:cubicBezTo>
                        <a:pt x="632936" y="151924"/>
                        <a:pt x="650081" y="169069"/>
                        <a:pt x="654844" y="191929"/>
                      </a:cubicBezTo>
                      <a:lnTo>
                        <a:pt x="658654" y="208121"/>
                      </a:lnTo>
                      <a:lnTo>
                        <a:pt x="674846" y="210026"/>
                      </a:lnTo>
                      <a:cubicBezTo>
                        <a:pt x="705326" y="213836"/>
                        <a:pt x="728186" y="240506"/>
                        <a:pt x="728186" y="270986"/>
                      </a:cubicBezTo>
                      <a:cubicBezTo>
                        <a:pt x="728186" y="278606"/>
                        <a:pt x="727234" y="286226"/>
                        <a:pt x="724376" y="292894"/>
                      </a:cubicBezTo>
                      <a:lnTo>
                        <a:pt x="718661" y="307181"/>
                      </a:lnTo>
                      <a:lnTo>
                        <a:pt x="730091" y="317659"/>
                      </a:lnTo>
                      <a:cubicBezTo>
                        <a:pt x="733901" y="321469"/>
                        <a:pt x="737711" y="325279"/>
                        <a:pt x="739616" y="330041"/>
                      </a:cubicBezTo>
                      <a:lnTo>
                        <a:pt x="71914" y="330041"/>
                      </a:lnTo>
                      <a:cubicBezTo>
                        <a:pt x="71914" y="330041"/>
                        <a:pt x="71914" y="328136"/>
                        <a:pt x="71914" y="3271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" name="그래픽 2">
                  <a:extLst>
                    <a:ext uri="{FF2B5EF4-FFF2-40B4-BE49-F238E27FC236}">
                      <a16:creationId xmlns:a16="http://schemas.microsoft.com/office/drawing/2014/main" id="{7D8FFBC5-EAC6-44E1-BC9B-23B983A4E047}"/>
                    </a:ext>
                  </a:extLst>
                </p:cNvPr>
                <p:cNvSpPr/>
                <p:nvPr/>
              </p:nvSpPr>
              <p:spPr>
                <a:xfrm>
                  <a:off x="4095749" y="3551608"/>
                  <a:ext cx="461060" cy="559320"/>
                </a:xfrm>
                <a:custGeom>
                  <a:avLst/>
                  <a:gdLst>
                    <a:gd name="connsiteX0" fmla="*/ 534676 w 581025"/>
                    <a:gd name="connsiteY0" fmla="*/ 7144 h 704850"/>
                    <a:gd name="connsiteX1" fmla="*/ 47273 w 581025"/>
                    <a:gd name="connsiteY1" fmla="*/ 7144 h 704850"/>
                    <a:gd name="connsiteX2" fmla="*/ 47273 w 581025"/>
                    <a:gd name="connsiteY2" fmla="*/ 43644 h 704850"/>
                    <a:gd name="connsiteX3" fmla="*/ 534676 w 581025"/>
                    <a:gd name="connsiteY3" fmla="*/ 43644 h 704850"/>
                    <a:gd name="connsiteX4" fmla="*/ 534676 w 581025"/>
                    <a:gd name="connsiteY4" fmla="*/ 7144 h 704850"/>
                    <a:gd name="connsiteX5" fmla="*/ 7144 w 581025"/>
                    <a:gd name="connsiteY5" fmla="*/ 57140 h 704850"/>
                    <a:gd name="connsiteX6" fmla="*/ 7144 w 581025"/>
                    <a:gd name="connsiteY6" fmla="*/ 170850 h 704850"/>
                    <a:gd name="connsiteX7" fmla="*/ 87468 w 581025"/>
                    <a:gd name="connsiteY7" fmla="*/ 170850 h 704850"/>
                    <a:gd name="connsiteX8" fmla="*/ 87468 w 581025"/>
                    <a:gd name="connsiteY8" fmla="*/ 113995 h 704850"/>
                    <a:gd name="connsiteX9" fmla="*/ 116043 w 581025"/>
                    <a:gd name="connsiteY9" fmla="*/ 113995 h 704850"/>
                    <a:gd name="connsiteX10" fmla="*/ 116043 w 581025"/>
                    <a:gd name="connsiteY10" fmla="*/ 170850 h 704850"/>
                    <a:gd name="connsiteX11" fmla="*/ 182080 w 581025"/>
                    <a:gd name="connsiteY11" fmla="*/ 170850 h 704850"/>
                    <a:gd name="connsiteX12" fmla="*/ 182080 w 581025"/>
                    <a:gd name="connsiteY12" fmla="*/ 113995 h 704850"/>
                    <a:gd name="connsiteX13" fmla="*/ 210655 w 581025"/>
                    <a:gd name="connsiteY13" fmla="*/ 113995 h 704850"/>
                    <a:gd name="connsiteX14" fmla="*/ 210655 w 581025"/>
                    <a:gd name="connsiteY14" fmla="*/ 170850 h 704850"/>
                    <a:gd name="connsiteX15" fmla="*/ 276692 w 581025"/>
                    <a:gd name="connsiteY15" fmla="*/ 170850 h 704850"/>
                    <a:gd name="connsiteX16" fmla="*/ 276692 w 581025"/>
                    <a:gd name="connsiteY16" fmla="*/ 113995 h 704850"/>
                    <a:gd name="connsiteX17" fmla="*/ 305257 w 581025"/>
                    <a:gd name="connsiteY17" fmla="*/ 113995 h 704850"/>
                    <a:gd name="connsiteX18" fmla="*/ 305257 w 581025"/>
                    <a:gd name="connsiteY18" fmla="*/ 170850 h 704850"/>
                    <a:gd name="connsiteX19" fmla="*/ 371304 w 581025"/>
                    <a:gd name="connsiteY19" fmla="*/ 170850 h 704850"/>
                    <a:gd name="connsiteX20" fmla="*/ 371304 w 581025"/>
                    <a:gd name="connsiteY20" fmla="*/ 113995 h 704850"/>
                    <a:gd name="connsiteX21" fmla="*/ 399879 w 581025"/>
                    <a:gd name="connsiteY21" fmla="*/ 113995 h 704850"/>
                    <a:gd name="connsiteX22" fmla="*/ 399879 w 581025"/>
                    <a:gd name="connsiteY22" fmla="*/ 170850 h 704850"/>
                    <a:gd name="connsiteX23" fmla="*/ 465915 w 581025"/>
                    <a:gd name="connsiteY23" fmla="*/ 170850 h 704850"/>
                    <a:gd name="connsiteX24" fmla="*/ 465915 w 581025"/>
                    <a:gd name="connsiteY24" fmla="*/ 113995 h 704850"/>
                    <a:gd name="connsiteX25" fmla="*/ 494490 w 581025"/>
                    <a:gd name="connsiteY25" fmla="*/ 113995 h 704850"/>
                    <a:gd name="connsiteX26" fmla="*/ 494490 w 581025"/>
                    <a:gd name="connsiteY26" fmla="*/ 170850 h 704850"/>
                    <a:gd name="connsiteX27" fmla="*/ 574815 w 581025"/>
                    <a:gd name="connsiteY27" fmla="*/ 170850 h 704850"/>
                    <a:gd name="connsiteX28" fmla="*/ 574815 w 581025"/>
                    <a:gd name="connsiteY28" fmla="*/ 57140 h 704850"/>
                    <a:gd name="connsiteX29" fmla="*/ 7144 w 581025"/>
                    <a:gd name="connsiteY29" fmla="*/ 57140 h 704850"/>
                    <a:gd name="connsiteX30" fmla="*/ 47273 w 581025"/>
                    <a:gd name="connsiteY30" fmla="*/ 629774 h 704850"/>
                    <a:gd name="connsiteX31" fmla="*/ 115633 w 581025"/>
                    <a:gd name="connsiteY31" fmla="*/ 698087 h 704850"/>
                    <a:gd name="connsiteX32" fmla="*/ 466325 w 581025"/>
                    <a:gd name="connsiteY32" fmla="*/ 698087 h 704850"/>
                    <a:gd name="connsiteX33" fmla="*/ 534686 w 581025"/>
                    <a:gd name="connsiteY33" fmla="*/ 629774 h 704850"/>
                    <a:gd name="connsiteX34" fmla="*/ 534686 w 581025"/>
                    <a:gd name="connsiteY34" fmla="*/ 197853 h 704850"/>
                    <a:gd name="connsiteX35" fmla="*/ 47273 w 581025"/>
                    <a:gd name="connsiteY35" fmla="*/ 197853 h 704850"/>
                    <a:gd name="connsiteX36" fmla="*/ 47273 w 581025"/>
                    <a:gd name="connsiteY36" fmla="*/ 629774 h 704850"/>
                    <a:gd name="connsiteX37" fmla="*/ 138484 w 581025"/>
                    <a:gd name="connsiteY37" fmla="*/ 279873 h 704850"/>
                    <a:gd name="connsiteX38" fmla="*/ 443446 w 581025"/>
                    <a:gd name="connsiteY38" fmla="*/ 279873 h 704850"/>
                    <a:gd name="connsiteX39" fmla="*/ 443446 w 581025"/>
                    <a:gd name="connsiteY39" fmla="*/ 551764 h 704850"/>
                    <a:gd name="connsiteX40" fmla="*/ 138484 w 581025"/>
                    <a:gd name="connsiteY40" fmla="*/ 551764 h 704850"/>
                    <a:gd name="connsiteX41" fmla="*/ 138484 w 581025"/>
                    <a:gd name="connsiteY41" fmla="*/ 279873 h 704850"/>
                    <a:gd name="connsiteX42" fmla="*/ 323631 w 581025"/>
                    <a:gd name="connsiteY42" fmla="*/ 317830 h 704850"/>
                    <a:gd name="connsiteX43" fmla="*/ 258328 w 581025"/>
                    <a:gd name="connsiteY43" fmla="*/ 317830 h 704850"/>
                    <a:gd name="connsiteX44" fmla="*/ 258328 w 581025"/>
                    <a:gd name="connsiteY44" fmla="*/ 383162 h 704850"/>
                    <a:gd name="connsiteX45" fmla="*/ 192986 w 581025"/>
                    <a:gd name="connsiteY45" fmla="*/ 383162 h 704850"/>
                    <a:gd name="connsiteX46" fmla="*/ 192986 w 581025"/>
                    <a:gd name="connsiteY46" fmla="*/ 448447 h 704850"/>
                    <a:gd name="connsiteX47" fmla="*/ 258328 w 581025"/>
                    <a:gd name="connsiteY47" fmla="*/ 448447 h 704850"/>
                    <a:gd name="connsiteX48" fmla="*/ 258328 w 581025"/>
                    <a:gd name="connsiteY48" fmla="*/ 513817 h 704850"/>
                    <a:gd name="connsiteX49" fmla="*/ 323631 w 581025"/>
                    <a:gd name="connsiteY49" fmla="*/ 513817 h 704850"/>
                    <a:gd name="connsiteX50" fmla="*/ 323631 w 581025"/>
                    <a:gd name="connsiteY50" fmla="*/ 448447 h 704850"/>
                    <a:gd name="connsiteX51" fmla="*/ 388972 w 581025"/>
                    <a:gd name="connsiteY51" fmla="*/ 448447 h 704850"/>
                    <a:gd name="connsiteX52" fmla="*/ 388972 w 581025"/>
                    <a:gd name="connsiteY52" fmla="*/ 383162 h 704850"/>
                    <a:gd name="connsiteX53" fmla="*/ 323631 w 581025"/>
                    <a:gd name="connsiteY53" fmla="*/ 383162 h 704850"/>
                    <a:gd name="connsiteX54" fmla="*/ 323631 w 581025"/>
                    <a:gd name="connsiteY54" fmla="*/ 317830 h 704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581025" h="704850">
                      <a:moveTo>
                        <a:pt x="534676" y="7144"/>
                      </a:moveTo>
                      <a:lnTo>
                        <a:pt x="47273" y="7144"/>
                      </a:lnTo>
                      <a:lnTo>
                        <a:pt x="47273" y="43644"/>
                      </a:lnTo>
                      <a:lnTo>
                        <a:pt x="534676" y="43644"/>
                      </a:lnTo>
                      <a:lnTo>
                        <a:pt x="534676" y="7144"/>
                      </a:lnTo>
                      <a:close/>
                      <a:moveTo>
                        <a:pt x="7144" y="57140"/>
                      </a:moveTo>
                      <a:lnTo>
                        <a:pt x="7144" y="170850"/>
                      </a:lnTo>
                      <a:lnTo>
                        <a:pt x="87468" y="170850"/>
                      </a:lnTo>
                      <a:lnTo>
                        <a:pt x="87468" y="113995"/>
                      </a:lnTo>
                      <a:lnTo>
                        <a:pt x="116043" y="113995"/>
                      </a:lnTo>
                      <a:lnTo>
                        <a:pt x="116043" y="170850"/>
                      </a:lnTo>
                      <a:lnTo>
                        <a:pt x="182080" y="170850"/>
                      </a:lnTo>
                      <a:lnTo>
                        <a:pt x="182080" y="113995"/>
                      </a:lnTo>
                      <a:lnTo>
                        <a:pt x="210655" y="113995"/>
                      </a:lnTo>
                      <a:lnTo>
                        <a:pt x="210655" y="170850"/>
                      </a:lnTo>
                      <a:lnTo>
                        <a:pt x="276692" y="170850"/>
                      </a:lnTo>
                      <a:lnTo>
                        <a:pt x="276692" y="113995"/>
                      </a:lnTo>
                      <a:lnTo>
                        <a:pt x="305257" y="113995"/>
                      </a:lnTo>
                      <a:lnTo>
                        <a:pt x="305257" y="170850"/>
                      </a:lnTo>
                      <a:lnTo>
                        <a:pt x="371304" y="170850"/>
                      </a:lnTo>
                      <a:lnTo>
                        <a:pt x="371304" y="113995"/>
                      </a:lnTo>
                      <a:lnTo>
                        <a:pt x="399879" y="113995"/>
                      </a:lnTo>
                      <a:lnTo>
                        <a:pt x="399879" y="170850"/>
                      </a:lnTo>
                      <a:lnTo>
                        <a:pt x="465915" y="170850"/>
                      </a:lnTo>
                      <a:lnTo>
                        <a:pt x="465915" y="113995"/>
                      </a:lnTo>
                      <a:lnTo>
                        <a:pt x="494490" y="113995"/>
                      </a:lnTo>
                      <a:lnTo>
                        <a:pt x="494490" y="170850"/>
                      </a:lnTo>
                      <a:lnTo>
                        <a:pt x="574815" y="170850"/>
                      </a:lnTo>
                      <a:lnTo>
                        <a:pt x="574815" y="57140"/>
                      </a:lnTo>
                      <a:lnTo>
                        <a:pt x="7144" y="57140"/>
                      </a:lnTo>
                      <a:close/>
                      <a:moveTo>
                        <a:pt x="47273" y="629774"/>
                      </a:moveTo>
                      <a:cubicBezTo>
                        <a:pt x="47273" y="667493"/>
                        <a:pt x="77876" y="698087"/>
                        <a:pt x="115633" y="698087"/>
                      </a:cubicBezTo>
                      <a:lnTo>
                        <a:pt x="466325" y="698087"/>
                      </a:lnTo>
                      <a:cubicBezTo>
                        <a:pt x="504073" y="698087"/>
                        <a:pt x="534686" y="667493"/>
                        <a:pt x="534686" y="629774"/>
                      </a:cubicBezTo>
                      <a:lnTo>
                        <a:pt x="534686" y="197853"/>
                      </a:lnTo>
                      <a:lnTo>
                        <a:pt x="47273" y="197853"/>
                      </a:lnTo>
                      <a:lnTo>
                        <a:pt x="47273" y="629774"/>
                      </a:lnTo>
                      <a:close/>
                      <a:moveTo>
                        <a:pt x="138484" y="279873"/>
                      </a:moveTo>
                      <a:lnTo>
                        <a:pt x="443446" y="279873"/>
                      </a:lnTo>
                      <a:lnTo>
                        <a:pt x="443446" y="551764"/>
                      </a:lnTo>
                      <a:lnTo>
                        <a:pt x="138484" y="551764"/>
                      </a:lnTo>
                      <a:lnTo>
                        <a:pt x="138484" y="279873"/>
                      </a:lnTo>
                      <a:close/>
                      <a:moveTo>
                        <a:pt x="323631" y="317830"/>
                      </a:moveTo>
                      <a:lnTo>
                        <a:pt x="258328" y="317830"/>
                      </a:lnTo>
                      <a:lnTo>
                        <a:pt x="258328" y="383162"/>
                      </a:lnTo>
                      <a:lnTo>
                        <a:pt x="192986" y="383162"/>
                      </a:lnTo>
                      <a:lnTo>
                        <a:pt x="192986" y="448447"/>
                      </a:lnTo>
                      <a:lnTo>
                        <a:pt x="258328" y="448447"/>
                      </a:lnTo>
                      <a:lnTo>
                        <a:pt x="258328" y="513817"/>
                      </a:lnTo>
                      <a:lnTo>
                        <a:pt x="323631" y="513817"/>
                      </a:lnTo>
                      <a:lnTo>
                        <a:pt x="323631" y="448447"/>
                      </a:lnTo>
                      <a:lnTo>
                        <a:pt x="388972" y="448447"/>
                      </a:lnTo>
                      <a:lnTo>
                        <a:pt x="388972" y="383162"/>
                      </a:lnTo>
                      <a:lnTo>
                        <a:pt x="323631" y="383162"/>
                      </a:lnTo>
                      <a:lnTo>
                        <a:pt x="323631" y="31783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17" name="그래픽 15">
                <a:extLst>
                  <a:ext uri="{FF2B5EF4-FFF2-40B4-BE49-F238E27FC236}">
                    <a16:creationId xmlns:a16="http://schemas.microsoft.com/office/drawing/2014/main" id="{63C4D92F-C077-45AC-8F44-17E36B551720}"/>
                  </a:ext>
                </a:extLst>
              </p:cNvPr>
              <p:cNvSpPr/>
              <p:nvPr/>
            </p:nvSpPr>
            <p:spPr>
              <a:xfrm>
                <a:off x="1052118" y="5617851"/>
                <a:ext cx="418382" cy="418382"/>
              </a:xfrm>
              <a:custGeom>
                <a:avLst/>
                <a:gdLst>
                  <a:gd name="connsiteX0" fmla="*/ 117148 w 962025"/>
                  <a:gd name="connsiteY0" fmla="*/ 353168 h 962025"/>
                  <a:gd name="connsiteX1" fmla="*/ 275834 w 962025"/>
                  <a:gd name="connsiteY1" fmla="*/ 194501 h 962025"/>
                  <a:gd name="connsiteX2" fmla="*/ 434521 w 962025"/>
                  <a:gd name="connsiteY2" fmla="*/ 353168 h 962025"/>
                  <a:gd name="connsiteX3" fmla="*/ 275834 w 962025"/>
                  <a:gd name="connsiteY3" fmla="*/ 511845 h 962025"/>
                  <a:gd name="connsiteX4" fmla="*/ 117148 w 962025"/>
                  <a:gd name="connsiteY4" fmla="*/ 353168 h 962025"/>
                  <a:gd name="connsiteX5" fmla="*/ 340509 w 962025"/>
                  <a:gd name="connsiteY5" fmla="*/ 534505 h 962025"/>
                  <a:gd name="connsiteX6" fmla="*/ 211179 w 962025"/>
                  <a:gd name="connsiteY6" fmla="*/ 534467 h 962025"/>
                  <a:gd name="connsiteX7" fmla="*/ 7144 w 962025"/>
                  <a:gd name="connsiteY7" fmla="*/ 722090 h 962025"/>
                  <a:gd name="connsiteX8" fmla="*/ 7144 w 962025"/>
                  <a:gd name="connsiteY8" fmla="*/ 959644 h 962025"/>
                  <a:gd name="connsiteX9" fmla="*/ 113586 w 962025"/>
                  <a:gd name="connsiteY9" fmla="*/ 959644 h 962025"/>
                  <a:gd name="connsiteX10" fmla="*/ 113586 w 962025"/>
                  <a:gd name="connsiteY10" fmla="*/ 745550 h 962025"/>
                  <a:gd name="connsiteX11" fmla="*/ 146228 w 962025"/>
                  <a:gd name="connsiteY11" fmla="*/ 708803 h 962025"/>
                  <a:gd name="connsiteX12" fmla="*/ 146228 w 962025"/>
                  <a:gd name="connsiteY12" fmla="*/ 959644 h 962025"/>
                  <a:gd name="connsiteX13" fmla="*/ 405470 w 962025"/>
                  <a:gd name="connsiteY13" fmla="*/ 959644 h 962025"/>
                  <a:gd name="connsiteX14" fmla="*/ 405489 w 962025"/>
                  <a:gd name="connsiteY14" fmla="*/ 708803 h 962025"/>
                  <a:gd name="connsiteX15" fmla="*/ 438140 w 962025"/>
                  <a:gd name="connsiteY15" fmla="*/ 745550 h 962025"/>
                  <a:gd name="connsiteX16" fmla="*/ 438140 w 962025"/>
                  <a:gd name="connsiteY16" fmla="*/ 959644 h 962025"/>
                  <a:gd name="connsiteX17" fmla="*/ 544563 w 962025"/>
                  <a:gd name="connsiteY17" fmla="*/ 959644 h 962025"/>
                  <a:gd name="connsiteX18" fmla="*/ 544563 w 962025"/>
                  <a:gd name="connsiteY18" fmla="*/ 722090 h 962025"/>
                  <a:gd name="connsiteX19" fmla="*/ 340509 w 962025"/>
                  <a:gd name="connsiteY19" fmla="*/ 534505 h 962025"/>
                  <a:gd name="connsiteX20" fmla="*/ 809177 w 962025"/>
                  <a:gd name="connsiteY20" fmla="*/ 237296 h 962025"/>
                  <a:gd name="connsiteX21" fmla="*/ 723757 w 962025"/>
                  <a:gd name="connsiteY21" fmla="*/ 237296 h 962025"/>
                  <a:gd name="connsiteX22" fmla="*/ 723757 w 962025"/>
                  <a:gd name="connsiteY22" fmla="*/ 130740 h 962025"/>
                  <a:gd name="connsiteX23" fmla="*/ 706469 w 962025"/>
                  <a:gd name="connsiteY23" fmla="*/ 113452 h 962025"/>
                  <a:gd name="connsiteX24" fmla="*/ 689172 w 962025"/>
                  <a:gd name="connsiteY24" fmla="*/ 130740 h 962025"/>
                  <a:gd name="connsiteX25" fmla="*/ 689172 w 962025"/>
                  <a:gd name="connsiteY25" fmla="*/ 271891 h 962025"/>
                  <a:gd name="connsiteX26" fmla="*/ 809187 w 962025"/>
                  <a:gd name="connsiteY26" fmla="*/ 271891 h 962025"/>
                  <a:gd name="connsiteX27" fmla="*/ 826484 w 962025"/>
                  <a:gd name="connsiteY27" fmla="*/ 254603 h 962025"/>
                  <a:gd name="connsiteX28" fmla="*/ 809177 w 962025"/>
                  <a:gd name="connsiteY28" fmla="*/ 237296 h 962025"/>
                  <a:gd name="connsiteX29" fmla="*/ 927640 w 962025"/>
                  <a:gd name="connsiteY29" fmla="*/ 275168 h 962025"/>
                  <a:gd name="connsiteX30" fmla="*/ 959644 w 962025"/>
                  <a:gd name="connsiteY30" fmla="*/ 288855 h 962025"/>
                  <a:gd name="connsiteX31" fmla="*/ 943661 w 962025"/>
                  <a:gd name="connsiteY31" fmla="*/ 348986 h 962025"/>
                  <a:gd name="connsiteX32" fmla="*/ 909095 w 962025"/>
                  <a:gd name="connsiteY32" fmla="*/ 344815 h 962025"/>
                  <a:gd name="connsiteX33" fmla="*/ 888540 w 962025"/>
                  <a:gd name="connsiteY33" fmla="*/ 380343 h 962025"/>
                  <a:gd name="connsiteX34" fmla="*/ 909342 w 962025"/>
                  <a:gd name="connsiteY34" fmla="*/ 408184 h 962025"/>
                  <a:gd name="connsiteX35" fmla="*/ 865499 w 962025"/>
                  <a:gd name="connsiteY35" fmla="*/ 452037 h 962025"/>
                  <a:gd name="connsiteX36" fmla="*/ 837619 w 962025"/>
                  <a:gd name="connsiteY36" fmla="*/ 431178 h 962025"/>
                  <a:gd name="connsiteX37" fmla="*/ 802110 w 962025"/>
                  <a:gd name="connsiteY37" fmla="*/ 451695 h 962025"/>
                  <a:gd name="connsiteX38" fmla="*/ 806282 w 962025"/>
                  <a:gd name="connsiteY38" fmla="*/ 486366 h 962025"/>
                  <a:gd name="connsiteX39" fmla="*/ 746169 w 962025"/>
                  <a:gd name="connsiteY39" fmla="*/ 502329 h 962025"/>
                  <a:gd name="connsiteX40" fmla="*/ 732482 w 962025"/>
                  <a:gd name="connsiteY40" fmla="*/ 470364 h 962025"/>
                  <a:gd name="connsiteX41" fmla="*/ 691601 w 962025"/>
                  <a:gd name="connsiteY41" fmla="*/ 470325 h 962025"/>
                  <a:gd name="connsiteX42" fmla="*/ 677904 w 962025"/>
                  <a:gd name="connsiteY42" fmla="*/ 502339 h 962025"/>
                  <a:gd name="connsiteX43" fmla="*/ 617782 w 962025"/>
                  <a:gd name="connsiteY43" fmla="*/ 486375 h 962025"/>
                  <a:gd name="connsiteX44" fmla="*/ 621954 w 962025"/>
                  <a:gd name="connsiteY44" fmla="*/ 451771 h 962025"/>
                  <a:gd name="connsiteX45" fmla="*/ 586435 w 962025"/>
                  <a:gd name="connsiteY45" fmla="*/ 431225 h 962025"/>
                  <a:gd name="connsiteX46" fmla="*/ 558603 w 962025"/>
                  <a:gd name="connsiteY46" fmla="*/ 452057 h 962025"/>
                  <a:gd name="connsiteX47" fmla="*/ 514750 w 962025"/>
                  <a:gd name="connsiteY47" fmla="*/ 408203 h 962025"/>
                  <a:gd name="connsiteX48" fmla="*/ 535600 w 962025"/>
                  <a:gd name="connsiteY48" fmla="*/ 380305 h 962025"/>
                  <a:gd name="connsiteX49" fmla="*/ 515102 w 962025"/>
                  <a:gd name="connsiteY49" fmla="*/ 344805 h 962025"/>
                  <a:gd name="connsiteX50" fmla="*/ 480431 w 962025"/>
                  <a:gd name="connsiteY50" fmla="*/ 348996 h 962025"/>
                  <a:gd name="connsiteX51" fmla="*/ 464468 w 962025"/>
                  <a:gd name="connsiteY51" fmla="*/ 288865 h 962025"/>
                  <a:gd name="connsiteX52" fmla="*/ 496424 w 962025"/>
                  <a:gd name="connsiteY52" fmla="*/ 275206 h 962025"/>
                  <a:gd name="connsiteX53" fmla="*/ 496472 w 962025"/>
                  <a:gd name="connsiteY53" fmla="*/ 234315 h 962025"/>
                  <a:gd name="connsiteX54" fmla="*/ 464468 w 962025"/>
                  <a:gd name="connsiteY54" fmla="*/ 220637 h 962025"/>
                  <a:gd name="connsiteX55" fmla="*/ 480431 w 962025"/>
                  <a:gd name="connsiteY55" fmla="*/ 160506 h 962025"/>
                  <a:gd name="connsiteX56" fmla="*/ 515026 w 962025"/>
                  <a:gd name="connsiteY56" fmla="*/ 164659 h 962025"/>
                  <a:gd name="connsiteX57" fmla="*/ 535562 w 962025"/>
                  <a:gd name="connsiteY57" fmla="*/ 129149 h 962025"/>
                  <a:gd name="connsiteX58" fmla="*/ 514741 w 962025"/>
                  <a:gd name="connsiteY58" fmla="*/ 101298 h 962025"/>
                  <a:gd name="connsiteX59" fmla="*/ 558594 w 962025"/>
                  <a:gd name="connsiteY59" fmla="*/ 57445 h 962025"/>
                  <a:gd name="connsiteX60" fmla="*/ 586492 w 962025"/>
                  <a:gd name="connsiteY60" fmla="*/ 78286 h 962025"/>
                  <a:gd name="connsiteX61" fmla="*/ 621973 w 962025"/>
                  <a:gd name="connsiteY61" fmla="*/ 57788 h 962025"/>
                  <a:gd name="connsiteX62" fmla="*/ 617792 w 962025"/>
                  <a:gd name="connsiteY62" fmla="*/ 23108 h 962025"/>
                  <a:gd name="connsiteX63" fmla="*/ 677913 w 962025"/>
                  <a:gd name="connsiteY63" fmla="*/ 7144 h 962025"/>
                  <a:gd name="connsiteX64" fmla="*/ 691601 w 962025"/>
                  <a:gd name="connsiteY64" fmla="*/ 39110 h 962025"/>
                  <a:gd name="connsiteX65" fmla="*/ 732482 w 962025"/>
                  <a:gd name="connsiteY65" fmla="*/ 39148 h 962025"/>
                  <a:gd name="connsiteX66" fmla="*/ 746188 w 962025"/>
                  <a:gd name="connsiteY66" fmla="*/ 7144 h 962025"/>
                  <a:gd name="connsiteX67" fmla="*/ 806301 w 962025"/>
                  <a:gd name="connsiteY67" fmla="*/ 23127 h 962025"/>
                  <a:gd name="connsiteX68" fmla="*/ 802129 w 962025"/>
                  <a:gd name="connsiteY68" fmla="*/ 57702 h 962025"/>
                  <a:gd name="connsiteX69" fmla="*/ 837657 w 962025"/>
                  <a:gd name="connsiteY69" fmla="*/ 78248 h 962025"/>
                  <a:gd name="connsiteX70" fmla="*/ 865499 w 962025"/>
                  <a:gd name="connsiteY70" fmla="*/ 57436 h 962025"/>
                  <a:gd name="connsiteX71" fmla="*/ 909342 w 962025"/>
                  <a:gd name="connsiteY71" fmla="*/ 101289 h 962025"/>
                  <a:gd name="connsiteX72" fmla="*/ 888502 w 962025"/>
                  <a:gd name="connsiteY72" fmla="*/ 129169 h 962025"/>
                  <a:gd name="connsiteX73" fmla="*/ 908999 w 962025"/>
                  <a:gd name="connsiteY73" fmla="*/ 164659 h 962025"/>
                  <a:gd name="connsiteX74" fmla="*/ 943661 w 962025"/>
                  <a:gd name="connsiteY74" fmla="*/ 160496 h 962025"/>
                  <a:gd name="connsiteX75" fmla="*/ 959644 w 962025"/>
                  <a:gd name="connsiteY75" fmla="*/ 220628 h 962025"/>
                  <a:gd name="connsiteX76" fmla="*/ 927687 w 962025"/>
                  <a:gd name="connsiteY76" fmla="*/ 234286 h 962025"/>
                  <a:gd name="connsiteX77" fmla="*/ 927640 w 962025"/>
                  <a:gd name="connsiteY77" fmla="*/ 275168 h 962025"/>
                  <a:gd name="connsiteX78" fmla="*/ 875281 w 962025"/>
                  <a:gd name="connsiteY78" fmla="*/ 254727 h 962025"/>
                  <a:gd name="connsiteX79" fmla="*/ 712070 w 962025"/>
                  <a:gd name="connsiteY79" fmla="*/ 91516 h 962025"/>
                  <a:gd name="connsiteX80" fmla="*/ 548850 w 962025"/>
                  <a:gd name="connsiteY80" fmla="*/ 254727 h 962025"/>
                  <a:gd name="connsiteX81" fmla="*/ 712070 w 962025"/>
                  <a:gd name="connsiteY81" fmla="*/ 417928 h 962025"/>
                  <a:gd name="connsiteX82" fmla="*/ 875281 w 962025"/>
                  <a:gd name="connsiteY82" fmla="*/ 254727 h 962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962025" h="962025">
                    <a:moveTo>
                      <a:pt x="117148" y="353168"/>
                    </a:moveTo>
                    <a:cubicBezTo>
                      <a:pt x="117148" y="265528"/>
                      <a:pt x="188195" y="194501"/>
                      <a:pt x="275834" y="194501"/>
                    </a:cubicBezTo>
                    <a:cubicBezTo>
                      <a:pt x="363474" y="194501"/>
                      <a:pt x="434521" y="265528"/>
                      <a:pt x="434521" y="353168"/>
                    </a:cubicBezTo>
                    <a:cubicBezTo>
                      <a:pt x="434521" y="440807"/>
                      <a:pt x="363484" y="511845"/>
                      <a:pt x="275834" y="511845"/>
                    </a:cubicBezTo>
                    <a:cubicBezTo>
                      <a:pt x="188204" y="511845"/>
                      <a:pt x="117148" y="440807"/>
                      <a:pt x="117148" y="353168"/>
                    </a:cubicBezTo>
                    <a:close/>
                    <a:moveTo>
                      <a:pt x="340509" y="534505"/>
                    </a:moveTo>
                    <a:lnTo>
                      <a:pt x="211179" y="534467"/>
                    </a:lnTo>
                    <a:cubicBezTo>
                      <a:pt x="107556" y="534467"/>
                      <a:pt x="7144" y="618477"/>
                      <a:pt x="7144" y="722090"/>
                    </a:cubicBezTo>
                    <a:lnTo>
                      <a:pt x="7144" y="959644"/>
                    </a:lnTo>
                    <a:lnTo>
                      <a:pt x="113586" y="959644"/>
                    </a:lnTo>
                    <a:cubicBezTo>
                      <a:pt x="113586" y="910676"/>
                      <a:pt x="113586" y="773287"/>
                      <a:pt x="113586" y="745550"/>
                    </a:cubicBezTo>
                    <a:cubicBezTo>
                      <a:pt x="113586" y="710508"/>
                      <a:pt x="146228" y="708803"/>
                      <a:pt x="146228" y="708803"/>
                    </a:cubicBezTo>
                    <a:lnTo>
                      <a:pt x="146228" y="959644"/>
                    </a:lnTo>
                    <a:lnTo>
                      <a:pt x="405470" y="959644"/>
                    </a:lnTo>
                    <a:cubicBezTo>
                      <a:pt x="405489" y="898827"/>
                      <a:pt x="405489" y="708803"/>
                      <a:pt x="405489" y="708803"/>
                    </a:cubicBezTo>
                    <a:cubicBezTo>
                      <a:pt x="405489" y="708803"/>
                      <a:pt x="438140" y="711251"/>
                      <a:pt x="438140" y="745550"/>
                    </a:cubicBezTo>
                    <a:cubicBezTo>
                      <a:pt x="438140" y="772716"/>
                      <a:pt x="438140" y="910552"/>
                      <a:pt x="438140" y="959644"/>
                    </a:cubicBezTo>
                    <a:lnTo>
                      <a:pt x="544563" y="959644"/>
                    </a:lnTo>
                    <a:lnTo>
                      <a:pt x="544563" y="722090"/>
                    </a:lnTo>
                    <a:cubicBezTo>
                      <a:pt x="544563" y="618477"/>
                      <a:pt x="444122" y="534505"/>
                      <a:pt x="340509" y="534505"/>
                    </a:cubicBezTo>
                    <a:close/>
                    <a:moveTo>
                      <a:pt x="809177" y="237296"/>
                    </a:moveTo>
                    <a:lnTo>
                      <a:pt x="723757" y="237296"/>
                    </a:lnTo>
                    <a:lnTo>
                      <a:pt x="723757" y="130740"/>
                    </a:lnTo>
                    <a:cubicBezTo>
                      <a:pt x="723757" y="121187"/>
                      <a:pt x="716013" y="113452"/>
                      <a:pt x="706469" y="113452"/>
                    </a:cubicBezTo>
                    <a:cubicBezTo>
                      <a:pt x="696906" y="113452"/>
                      <a:pt x="689172" y="121196"/>
                      <a:pt x="689172" y="130740"/>
                    </a:cubicBezTo>
                    <a:lnTo>
                      <a:pt x="689172" y="271891"/>
                    </a:lnTo>
                    <a:lnTo>
                      <a:pt x="809187" y="271891"/>
                    </a:lnTo>
                    <a:cubicBezTo>
                      <a:pt x="818740" y="271891"/>
                      <a:pt x="826484" y="264147"/>
                      <a:pt x="826484" y="254603"/>
                    </a:cubicBezTo>
                    <a:cubicBezTo>
                      <a:pt x="826484" y="245059"/>
                      <a:pt x="818731" y="237296"/>
                      <a:pt x="809177" y="237296"/>
                    </a:cubicBezTo>
                    <a:close/>
                    <a:moveTo>
                      <a:pt x="927640" y="275168"/>
                    </a:moveTo>
                    <a:cubicBezTo>
                      <a:pt x="938603" y="279283"/>
                      <a:pt x="949014" y="283788"/>
                      <a:pt x="959644" y="288855"/>
                    </a:cubicBezTo>
                    <a:cubicBezTo>
                      <a:pt x="957196" y="309505"/>
                      <a:pt x="951205" y="329632"/>
                      <a:pt x="943661" y="348986"/>
                    </a:cubicBezTo>
                    <a:cubicBezTo>
                      <a:pt x="932240" y="348167"/>
                      <a:pt x="920467" y="346672"/>
                      <a:pt x="909095" y="344815"/>
                    </a:cubicBezTo>
                    <a:cubicBezTo>
                      <a:pt x="903341" y="357416"/>
                      <a:pt x="896426" y="369284"/>
                      <a:pt x="888540" y="380343"/>
                    </a:cubicBezTo>
                    <a:cubicBezTo>
                      <a:pt x="895760" y="389249"/>
                      <a:pt x="902713" y="398526"/>
                      <a:pt x="909342" y="408184"/>
                    </a:cubicBezTo>
                    <a:cubicBezTo>
                      <a:pt x="896693" y="424615"/>
                      <a:pt x="881939" y="439369"/>
                      <a:pt x="865499" y="452037"/>
                    </a:cubicBezTo>
                    <a:cubicBezTo>
                      <a:pt x="855850" y="445379"/>
                      <a:pt x="846534" y="438417"/>
                      <a:pt x="837619" y="431178"/>
                    </a:cubicBezTo>
                    <a:cubicBezTo>
                      <a:pt x="826475" y="439112"/>
                      <a:pt x="814588" y="445980"/>
                      <a:pt x="802110" y="451695"/>
                    </a:cubicBezTo>
                    <a:cubicBezTo>
                      <a:pt x="803958" y="463106"/>
                      <a:pt x="805472" y="474907"/>
                      <a:pt x="806282" y="486366"/>
                    </a:cubicBezTo>
                    <a:cubicBezTo>
                      <a:pt x="786936" y="493881"/>
                      <a:pt x="766801" y="499882"/>
                      <a:pt x="746169" y="502329"/>
                    </a:cubicBezTo>
                    <a:cubicBezTo>
                      <a:pt x="741131" y="491719"/>
                      <a:pt x="736597" y="481317"/>
                      <a:pt x="732482" y="470364"/>
                    </a:cubicBezTo>
                    <a:cubicBezTo>
                      <a:pt x="719080" y="471630"/>
                      <a:pt x="705402" y="471640"/>
                      <a:pt x="691601" y="470325"/>
                    </a:cubicBezTo>
                    <a:cubicBezTo>
                      <a:pt x="687476" y="481298"/>
                      <a:pt x="682952" y="491709"/>
                      <a:pt x="677904" y="502339"/>
                    </a:cubicBezTo>
                    <a:cubicBezTo>
                      <a:pt x="657282" y="499891"/>
                      <a:pt x="637137" y="493890"/>
                      <a:pt x="617782" y="486375"/>
                    </a:cubicBezTo>
                    <a:cubicBezTo>
                      <a:pt x="618611" y="474936"/>
                      <a:pt x="620106" y="463153"/>
                      <a:pt x="621954" y="451771"/>
                    </a:cubicBezTo>
                    <a:cubicBezTo>
                      <a:pt x="609362" y="446027"/>
                      <a:pt x="597494" y="439112"/>
                      <a:pt x="586435" y="431225"/>
                    </a:cubicBezTo>
                    <a:cubicBezTo>
                      <a:pt x="577529" y="438464"/>
                      <a:pt x="568252" y="445399"/>
                      <a:pt x="558603" y="452057"/>
                    </a:cubicBezTo>
                    <a:cubicBezTo>
                      <a:pt x="542163" y="439388"/>
                      <a:pt x="527418" y="424634"/>
                      <a:pt x="514750" y="408203"/>
                    </a:cubicBezTo>
                    <a:cubicBezTo>
                      <a:pt x="521399" y="398516"/>
                      <a:pt x="528371" y="389220"/>
                      <a:pt x="535600" y="380305"/>
                    </a:cubicBezTo>
                    <a:cubicBezTo>
                      <a:pt x="527675" y="369160"/>
                      <a:pt x="520808" y="357283"/>
                      <a:pt x="515102" y="344805"/>
                    </a:cubicBezTo>
                    <a:cubicBezTo>
                      <a:pt x="503682" y="346653"/>
                      <a:pt x="491881" y="348177"/>
                      <a:pt x="480431" y="348996"/>
                    </a:cubicBezTo>
                    <a:cubicBezTo>
                      <a:pt x="472907" y="329641"/>
                      <a:pt x="466896" y="309515"/>
                      <a:pt x="464468" y="288865"/>
                    </a:cubicBezTo>
                    <a:cubicBezTo>
                      <a:pt x="475069" y="283816"/>
                      <a:pt x="485451" y="279311"/>
                      <a:pt x="496424" y="275206"/>
                    </a:cubicBezTo>
                    <a:cubicBezTo>
                      <a:pt x="495167" y="261795"/>
                      <a:pt x="495148" y="248126"/>
                      <a:pt x="496472" y="234315"/>
                    </a:cubicBezTo>
                    <a:cubicBezTo>
                      <a:pt x="485480" y="230210"/>
                      <a:pt x="475078" y="225685"/>
                      <a:pt x="464468" y="220637"/>
                    </a:cubicBezTo>
                    <a:cubicBezTo>
                      <a:pt x="466896" y="199968"/>
                      <a:pt x="472907" y="179851"/>
                      <a:pt x="480431" y="160506"/>
                    </a:cubicBezTo>
                    <a:cubicBezTo>
                      <a:pt x="491852" y="161334"/>
                      <a:pt x="503625" y="162820"/>
                      <a:pt x="515026" y="164659"/>
                    </a:cubicBezTo>
                    <a:cubicBezTo>
                      <a:pt x="520779" y="152076"/>
                      <a:pt x="527695" y="140208"/>
                      <a:pt x="535562" y="129149"/>
                    </a:cubicBezTo>
                    <a:cubicBezTo>
                      <a:pt x="528333" y="120225"/>
                      <a:pt x="521389" y="110938"/>
                      <a:pt x="514741" y="101298"/>
                    </a:cubicBezTo>
                    <a:cubicBezTo>
                      <a:pt x="527409" y="84858"/>
                      <a:pt x="542163" y="70094"/>
                      <a:pt x="558594" y="57445"/>
                    </a:cubicBezTo>
                    <a:cubicBezTo>
                      <a:pt x="568262" y="64094"/>
                      <a:pt x="577558" y="71057"/>
                      <a:pt x="586492" y="78286"/>
                    </a:cubicBezTo>
                    <a:cubicBezTo>
                      <a:pt x="597627" y="70361"/>
                      <a:pt x="609505" y="63494"/>
                      <a:pt x="621973" y="57788"/>
                    </a:cubicBezTo>
                    <a:cubicBezTo>
                      <a:pt x="620125" y="46358"/>
                      <a:pt x="618611" y="34566"/>
                      <a:pt x="617792" y="23108"/>
                    </a:cubicBezTo>
                    <a:cubicBezTo>
                      <a:pt x="637137" y="15583"/>
                      <a:pt x="657282" y="9611"/>
                      <a:pt x="677913" y="7144"/>
                    </a:cubicBezTo>
                    <a:cubicBezTo>
                      <a:pt x="682962" y="17745"/>
                      <a:pt x="687486" y="28137"/>
                      <a:pt x="691601" y="39110"/>
                    </a:cubicBezTo>
                    <a:cubicBezTo>
                      <a:pt x="704993" y="37843"/>
                      <a:pt x="718671" y="37824"/>
                      <a:pt x="732482" y="39148"/>
                    </a:cubicBezTo>
                    <a:cubicBezTo>
                      <a:pt x="736606" y="28165"/>
                      <a:pt x="741150" y="17755"/>
                      <a:pt x="746188" y="7144"/>
                    </a:cubicBezTo>
                    <a:cubicBezTo>
                      <a:pt x="766820" y="9611"/>
                      <a:pt x="786946" y="15583"/>
                      <a:pt x="806301" y="23127"/>
                    </a:cubicBezTo>
                    <a:cubicBezTo>
                      <a:pt x="805491" y="34538"/>
                      <a:pt x="803977" y="46311"/>
                      <a:pt x="802129" y="57702"/>
                    </a:cubicBezTo>
                    <a:cubicBezTo>
                      <a:pt x="814721" y="63456"/>
                      <a:pt x="826589" y="70361"/>
                      <a:pt x="837657" y="78248"/>
                    </a:cubicBezTo>
                    <a:cubicBezTo>
                      <a:pt x="846553" y="71018"/>
                      <a:pt x="855859" y="64084"/>
                      <a:pt x="865499" y="57436"/>
                    </a:cubicBezTo>
                    <a:cubicBezTo>
                      <a:pt x="881939" y="70075"/>
                      <a:pt x="896684" y="84849"/>
                      <a:pt x="909342" y="101289"/>
                    </a:cubicBezTo>
                    <a:cubicBezTo>
                      <a:pt x="902703" y="110938"/>
                      <a:pt x="895741" y="120244"/>
                      <a:pt x="888502" y="129169"/>
                    </a:cubicBezTo>
                    <a:cubicBezTo>
                      <a:pt x="896426" y="140313"/>
                      <a:pt x="903294" y="152190"/>
                      <a:pt x="908999" y="164659"/>
                    </a:cubicBezTo>
                    <a:cubicBezTo>
                      <a:pt x="920420" y="162830"/>
                      <a:pt x="932221" y="161325"/>
                      <a:pt x="943661" y="160496"/>
                    </a:cubicBezTo>
                    <a:cubicBezTo>
                      <a:pt x="951205" y="179832"/>
                      <a:pt x="957196" y="199958"/>
                      <a:pt x="959644" y="220628"/>
                    </a:cubicBezTo>
                    <a:cubicBezTo>
                      <a:pt x="949042" y="225657"/>
                      <a:pt x="938632" y="230181"/>
                      <a:pt x="927687" y="234286"/>
                    </a:cubicBezTo>
                    <a:cubicBezTo>
                      <a:pt x="928945" y="247688"/>
                      <a:pt x="928954" y="261347"/>
                      <a:pt x="927640" y="275168"/>
                    </a:cubicBezTo>
                    <a:close/>
                    <a:moveTo>
                      <a:pt x="875281" y="254727"/>
                    </a:moveTo>
                    <a:cubicBezTo>
                      <a:pt x="875281" y="164582"/>
                      <a:pt x="802205" y="91516"/>
                      <a:pt x="712070" y="91516"/>
                    </a:cubicBezTo>
                    <a:cubicBezTo>
                      <a:pt x="621916" y="91516"/>
                      <a:pt x="548850" y="164582"/>
                      <a:pt x="548850" y="254727"/>
                    </a:cubicBezTo>
                    <a:cubicBezTo>
                      <a:pt x="548850" y="344862"/>
                      <a:pt x="621916" y="417928"/>
                      <a:pt x="712070" y="417928"/>
                    </a:cubicBezTo>
                    <a:cubicBezTo>
                      <a:pt x="802205" y="417928"/>
                      <a:pt x="875281" y="344862"/>
                      <a:pt x="875281" y="2547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20" name="그래픽 18">
                <a:extLst>
                  <a:ext uri="{FF2B5EF4-FFF2-40B4-BE49-F238E27FC236}">
                    <a16:creationId xmlns:a16="http://schemas.microsoft.com/office/drawing/2014/main" id="{69FE7B21-4227-4B72-8400-EC1B2793910D}"/>
                  </a:ext>
                </a:extLst>
              </p:cNvPr>
              <p:cNvGrpSpPr/>
              <p:nvPr/>
            </p:nvGrpSpPr>
            <p:grpSpPr>
              <a:xfrm>
                <a:off x="1032392" y="6113625"/>
                <a:ext cx="398477" cy="435757"/>
                <a:chOff x="4296064" y="3056776"/>
                <a:chExt cx="543588" cy="631304"/>
              </a:xfrm>
              <a:solidFill>
                <a:schemeClr val="accent1"/>
              </a:solidFill>
            </p:grpSpPr>
            <p:sp>
              <p:nvSpPr>
                <p:cNvPr id="21" name="자유형: 도형 20">
                  <a:extLst>
                    <a:ext uri="{FF2B5EF4-FFF2-40B4-BE49-F238E27FC236}">
                      <a16:creationId xmlns:a16="http://schemas.microsoft.com/office/drawing/2014/main" id="{BB2ABF0E-55A1-46F3-B057-FC21C8321079}"/>
                    </a:ext>
                  </a:extLst>
                </p:cNvPr>
                <p:cNvSpPr/>
                <p:nvPr/>
              </p:nvSpPr>
              <p:spPr>
                <a:xfrm>
                  <a:off x="4504850" y="3056776"/>
                  <a:ext cx="133350" cy="133351"/>
                </a:xfrm>
                <a:custGeom>
                  <a:avLst/>
                  <a:gdLst>
                    <a:gd name="connsiteX0" fmla="*/ 129064 w 133350"/>
                    <a:gd name="connsiteY0" fmla="*/ 68104 h 133350"/>
                    <a:gd name="connsiteX1" fmla="*/ 68104 w 133350"/>
                    <a:gd name="connsiteY1" fmla="*/ 129064 h 133350"/>
                    <a:gd name="connsiteX2" fmla="*/ 7144 w 133350"/>
                    <a:gd name="connsiteY2" fmla="*/ 68104 h 133350"/>
                    <a:gd name="connsiteX3" fmla="*/ 68104 w 133350"/>
                    <a:gd name="connsiteY3" fmla="*/ 7144 h 133350"/>
                    <a:gd name="connsiteX4" fmla="*/ 129064 w 133350"/>
                    <a:gd name="connsiteY4" fmla="*/ 68104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350" h="133350">
                      <a:moveTo>
                        <a:pt x="129064" y="68104"/>
                      </a:moveTo>
                      <a:cubicBezTo>
                        <a:pt x="129064" y="101771"/>
                        <a:pt x="101771" y="129064"/>
                        <a:pt x="68104" y="129064"/>
                      </a:cubicBezTo>
                      <a:cubicBezTo>
                        <a:pt x="34436" y="129064"/>
                        <a:pt x="7144" y="101771"/>
                        <a:pt x="7144" y="68104"/>
                      </a:cubicBezTo>
                      <a:cubicBezTo>
                        <a:pt x="7144" y="34436"/>
                        <a:pt x="34436" y="7144"/>
                        <a:pt x="68104" y="7144"/>
                      </a:cubicBezTo>
                      <a:cubicBezTo>
                        <a:pt x="101771" y="7144"/>
                        <a:pt x="129064" y="34436"/>
                        <a:pt x="129064" y="6810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2" name="자유형: 도형 21">
                  <a:extLst>
                    <a:ext uri="{FF2B5EF4-FFF2-40B4-BE49-F238E27FC236}">
                      <a16:creationId xmlns:a16="http://schemas.microsoft.com/office/drawing/2014/main" id="{BE0C2FBC-D7CE-41AA-8441-CAA4182EC249}"/>
                    </a:ext>
                  </a:extLst>
                </p:cNvPr>
                <p:cNvSpPr/>
                <p:nvPr/>
              </p:nvSpPr>
              <p:spPr>
                <a:xfrm>
                  <a:off x="4457224" y="3204218"/>
                  <a:ext cx="228600" cy="339558"/>
                </a:xfrm>
                <a:custGeom>
                  <a:avLst/>
                  <a:gdLst>
                    <a:gd name="connsiteX0" fmla="*/ 202406 w 228600"/>
                    <a:gd name="connsiteY0" fmla="*/ 7144 h 400050"/>
                    <a:gd name="connsiteX1" fmla="*/ 169069 w 228600"/>
                    <a:gd name="connsiteY1" fmla="*/ 7144 h 400050"/>
                    <a:gd name="connsiteX2" fmla="*/ 143351 w 228600"/>
                    <a:gd name="connsiteY2" fmla="*/ 7144 h 400050"/>
                    <a:gd name="connsiteX3" fmla="*/ 141446 w 228600"/>
                    <a:gd name="connsiteY3" fmla="*/ 8096 h 400050"/>
                    <a:gd name="connsiteX4" fmla="*/ 127159 w 228600"/>
                    <a:gd name="connsiteY4" fmla="*/ 23336 h 400050"/>
                    <a:gd name="connsiteX5" fmla="*/ 124301 w 228600"/>
                    <a:gd name="connsiteY5" fmla="*/ 28099 h 400050"/>
                    <a:gd name="connsiteX6" fmla="*/ 131921 w 228600"/>
                    <a:gd name="connsiteY6" fmla="*/ 138589 h 400050"/>
                    <a:gd name="connsiteX7" fmla="*/ 130016 w 228600"/>
                    <a:gd name="connsiteY7" fmla="*/ 143351 h 400050"/>
                    <a:gd name="connsiteX8" fmla="*/ 118586 w 228600"/>
                    <a:gd name="connsiteY8" fmla="*/ 153829 h 400050"/>
                    <a:gd name="connsiteX9" fmla="*/ 110014 w 228600"/>
                    <a:gd name="connsiteY9" fmla="*/ 153829 h 400050"/>
                    <a:gd name="connsiteX10" fmla="*/ 98584 w 228600"/>
                    <a:gd name="connsiteY10" fmla="*/ 143351 h 400050"/>
                    <a:gd name="connsiteX11" fmla="*/ 96679 w 228600"/>
                    <a:gd name="connsiteY11" fmla="*/ 138589 h 400050"/>
                    <a:gd name="connsiteX12" fmla="*/ 105251 w 228600"/>
                    <a:gd name="connsiteY12" fmla="*/ 28099 h 400050"/>
                    <a:gd name="connsiteX13" fmla="*/ 103346 w 228600"/>
                    <a:gd name="connsiteY13" fmla="*/ 23336 h 400050"/>
                    <a:gd name="connsiteX14" fmla="*/ 89059 w 228600"/>
                    <a:gd name="connsiteY14" fmla="*/ 8096 h 400050"/>
                    <a:gd name="connsiteX15" fmla="*/ 87154 w 228600"/>
                    <a:gd name="connsiteY15" fmla="*/ 7144 h 400050"/>
                    <a:gd name="connsiteX16" fmla="*/ 60484 w 228600"/>
                    <a:gd name="connsiteY16" fmla="*/ 7144 h 400050"/>
                    <a:gd name="connsiteX17" fmla="*/ 27146 w 228600"/>
                    <a:gd name="connsiteY17" fmla="*/ 7144 h 400050"/>
                    <a:gd name="connsiteX18" fmla="*/ 7144 w 228600"/>
                    <a:gd name="connsiteY18" fmla="*/ 33814 h 400050"/>
                    <a:gd name="connsiteX19" fmla="*/ 7144 w 228600"/>
                    <a:gd name="connsiteY19" fmla="*/ 207169 h 400050"/>
                    <a:gd name="connsiteX20" fmla="*/ 23336 w 228600"/>
                    <a:gd name="connsiteY20" fmla="*/ 233839 h 400050"/>
                    <a:gd name="connsiteX21" fmla="*/ 48101 w 228600"/>
                    <a:gd name="connsiteY21" fmla="*/ 208121 h 400050"/>
                    <a:gd name="connsiteX22" fmla="*/ 48101 w 228600"/>
                    <a:gd name="connsiteY22" fmla="*/ 84296 h 400050"/>
                    <a:gd name="connsiteX23" fmla="*/ 54769 w 228600"/>
                    <a:gd name="connsiteY23" fmla="*/ 75724 h 400050"/>
                    <a:gd name="connsiteX24" fmla="*/ 54769 w 228600"/>
                    <a:gd name="connsiteY24" fmla="*/ 75724 h 400050"/>
                    <a:gd name="connsiteX25" fmla="*/ 61436 w 228600"/>
                    <a:gd name="connsiteY25" fmla="*/ 84296 h 400050"/>
                    <a:gd name="connsiteX26" fmla="*/ 61436 w 228600"/>
                    <a:gd name="connsiteY26" fmla="*/ 200501 h 400050"/>
                    <a:gd name="connsiteX27" fmla="*/ 61436 w 228600"/>
                    <a:gd name="connsiteY27" fmla="*/ 213836 h 400050"/>
                    <a:gd name="connsiteX28" fmla="*/ 61436 w 228600"/>
                    <a:gd name="connsiteY28" fmla="*/ 373856 h 400050"/>
                    <a:gd name="connsiteX29" fmla="*/ 77629 w 228600"/>
                    <a:gd name="connsiteY29" fmla="*/ 400526 h 400050"/>
                    <a:gd name="connsiteX30" fmla="*/ 102394 w 228600"/>
                    <a:gd name="connsiteY30" fmla="*/ 374809 h 400050"/>
                    <a:gd name="connsiteX31" fmla="*/ 102394 w 228600"/>
                    <a:gd name="connsiteY31" fmla="*/ 231934 h 400050"/>
                    <a:gd name="connsiteX32" fmla="*/ 116681 w 228600"/>
                    <a:gd name="connsiteY32" fmla="*/ 213836 h 400050"/>
                    <a:gd name="connsiteX33" fmla="*/ 130969 w 228600"/>
                    <a:gd name="connsiteY33" fmla="*/ 231934 h 400050"/>
                    <a:gd name="connsiteX34" fmla="*/ 130969 w 228600"/>
                    <a:gd name="connsiteY34" fmla="*/ 373856 h 400050"/>
                    <a:gd name="connsiteX35" fmla="*/ 147161 w 228600"/>
                    <a:gd name="connsiteY35" fmla="*/ 400526 h 400050"/>
                    <a:gd name="connsiteX36" fmla="*/ 171926 w 228600"/>
                    <a:gd name="connsiteY36" fmla="*/ 374809 h 400050"/>
                    <a:gd name="connsiteX37" fmla="*/ 171926 w 228600"/>
                    <a:gd name="connsiteY37" fmla="*/ 213836 h 400050"/>
                    <a:gd name="connsiteX38" fmla="*/ 171926 w 228600"/>
                    <a:gd name="connsiteY38" fmla="*/ 200501 h 400050"/>
                    <a:gd name="connsiteX39" fmla="*/ 171926 w 228600"/>
                    <a:gd name="connsiteY39" fmla="*/ 83344 h 400050"/>
                    <a:gd name="connsiteX40" fmla="*/ 178594 w 228600"/>
                    <a:gd name="connsiteY40" fmla="*/ 74771 h 400050"/>
                    <a:gd name="connsiteX41" fmla="*/ 185261 w 228600"/>
                    <a:gd name="connsiteY41" fmla="*/ 83344 h 400050"/>
                    <a:gd name="connsiteX42" fmla="*/ 185261 w 228600"/>
                    <a:gd name="connsiteY42" fmla="*/ 206216 h 400050"/>
                    <a:gd name="connsiteX43" fmla="*/ 201454 w 228600"/>
                    <a:gd name="connsiteY43" fmla="*/ 232886 h 400050"/>
                    <a:gd name="connsiteX44" fmla="*/ 226219 w 228600"/>
                    <a:gd name="connsiteY44" fmla="*/ 207169 h 400050"/>
                    <a:gd name="connsiteX45" fmla="*/ 226219 w 228600"/>
                    <a:gd name="connsiteY45" fmla="*/ 32861 h 400050"/>
                    <a:gd name="connsiteX46" fmla="*/ 202406 w 228600"/>
                    <a:gd name="connsiteY46" fmla="*/ 7144 h 400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228600" h="400050">
                      <a:moveTo>
                        <a:pt x="202406" y="7144"/>
                      </a:moveTo>
                      <a:lnTo>
                        <a:pt x="169069" y="7144"/>
                      </a:lnTo>
                      <a:lnTo>
                        <a:pt x="143351" y="7144"/>
                      </a:lnTo>
                      <a:cubicBezTo>
                        <a:pt x="142399" y="7144"/>
                        <a:pt x="142399" y="7144"/>
                        <a:pt x="141446" y="8096"/>
                      </a:cubicBezTo>
                      <a:cubicBezTo>
                        <a:pt x="138589" y="11906"/>
                        <a:pt x="127159" y="23336"/>
                        <a:pt x="127159" y="23336"/>
                      </a:cubicBezTo>
                      <a:cubicBezTo>
                        <a:pt x="125254" y="24289"/>
                        <a:pt x="124301" y="26194"/>
                        <a:pt x="124301" y="28099"/>
                      </a:cubicBezTo>
                      <a:lnTo>
                        <a:pt x="131921" y="138589"/>
                      </a:lnTo>
                      <a:cubicBezTo>
                        <a:pt x="131921" y="140494"/>
                        <a:pt x="130969" y="142399"/>
                        <a:pt x="130016" y="143351"/>
                      </a:cubicBezTo>
                      <a:lnTo>
                        <a:pt x="118586" y="153829"/>
                      </a:lnTo>
                      <a:cubicBezTo>
                        <a:pt x="115729" y="156686"/>
                        <a:pt x="111919" y="156686"/>
                        <a:pt x="110014" y="153829"/>
                      </a:cubicBezTo>
                      <a:lnTo>
                        <a:pt x="98584" y="143351"/>
                      </a:lnTo>
                      <a:cubicBezTo>
                        <a:pt x="97631" y="142399"/>
                        <a:pt x="96679" y="140494"/>
                        <a:pt x="96679" y="138589"/>
                      </a:cubicBezTo>
                      <a:lnTo>
                        <a:pt x="105251" y="28099"/>
                      </a:lnTo>
                      <a:cubicBezTo>
                        <a:pt x="105251" y="26194"/>
                        <a:pt x="104299" y="24289"/>
                        <a:pt x="103346" y="23336"/>
                      </a:cubicBezTo>
                      <a:cubicBezTo>
                        <a:pt x="103346" y="23336"/>
                        <a:pt x="91916" y="10954"/>
                        <a:pt x="89059" y="8096"/>
                      </a:cubicBezTo>
                      <a:cubicBezTo>
                        <a:pt x="89059" y="7144"/>
                        <a:pt x="88106" y="7144"/>
                        <a:pt x="87154" y="7144"/>
                      </a:cubicBezTo>
                      <a:lnTo>
                        <a:pt x="60484" y="7144"/>
                      </a:lnTo>
                      <a:lnTo>
                        <a:pt x="27146" y="7144"/>
                      </a:lnTo>
                      <a:cubicBezTo>
                        <a:pt x="15716" y="7144"/>
                        <a:pt x="7144" y="19526"/>
                        <a:pt x="7144" y="33814"/>
                      </a:cubicBezTo>
                      <a:lnTo>
                        <a:pt x="7144" y="207169"/>
                      </a:lnTo>
                      <a:cubicBezTo>
                        <a:pt x="7144" y="219551"/>
                        <a:pt x="13811" y="230981"/>
                        <a:pt x="23336" y="233839"/>
                      </a:cubicBezTo>
                      <a:cubicBezTo>
                        <a:pt x="36671" y="237649"/>
                        <a:pt x="48101" y="224314"/>
                        <a:pt x="48101" y="208121"/>
                      </a:cubicBezTo>
                      <a:lnTo>
                        <a:pt x="48101" y="84296"/>
                      </a:lnTo>
                      <a:cubicBezTo>
                        <a:pt x="48101" y="79534"/>
                        <a:pt x="50959" y="75724"/>
                        <a:pt x="54769" y="75724"/>
                      </a:cubicBezTo>
                      <a:lnTo>
                        <a:pt x="54769" y="75724"/>
                      </a:lnTo>
                      <a:cubicBezTo>
                        <a:pt x="58579" y="75724"/>
                        <a:pt x="61436" y="79534"/>
                        <a:pt x="61436" y="84296"/>
                      </a:cubicBezTo>
                      <a:lnTo>
                        <a:pt x="61436" y="200501"/>
                      </a:lnTo>
                      <a:lnTo>
                        <a:pt x="61436" y="213836"/>
                      </a:lnTo>
                      <a:lnTo>
                        <a:pt x="61436" y="373856"/>
                      </a:lnTo>
                      <a:cubicBezTo>
                        <a:pt x="61436" y="386239"/>
                        <a:pt x="68104" y="397669"/>
                        <a:pt x="77629" y="400526"/>
                      </a:cubicBezTo>
                      <a:cubicBezTo>
                        <a:pt x="90964" y="404336"/>
                        <a:pt x="102394" y="391001"/>
                        <a:pt x="102394" y="374809"/>
                      </a:cubicBezTo>
                      <a:lnTo>
                        <a:pt x="102394" y="231934"/>
                      </a:lnTo>
                      <a:cubicBezTo>
                        <a:pt x="102394" y="221456"/>
                        <a:pt x="109061" y="213836"/>
                        <a:pt x="116681" y="213836"/>
                      </a:cubicBezTo>
                      <a:cubicBezTo>
                        <a:pt x="124301" y="213836"/>
                        <a:pt x="130969" y="222409"/>
                        <a:pt x="130969" y="231934"/>
                      </a:cubicBezTo>
                      <a:lnTo>
                        <a:pt x="130969" y="373856"/>
                      </a:lnTo>
                      <a:cubicBezTo>
                        <a:pt x="130969" y="386239"/>
                        <a:pt x="137636" y="397669"/>
                        <a:pt x="147161" y="400526"/>
                      </a:cubicBezTo>
                      <a:cubicBezTo>
                        <a:pt x="160496" y="404336"/>
                        <a:pt x="171926" y="391001"/>
                        <a:pt x="171926" y="374809"/>
                      </a:cubicBezTo>
                      <a:lnTo>
                        <a:pt x="171926" y="213836"/>
                      </a:lnTo>
                      <a:lnTo>
                        <a:pt x="171926" y="200501"/>
                      </a:lnTo>
                      <a:lnTo>
                        <a:pt x="171926" y="83344"/>
                      </a:lnTo>
                      <a:cubicBezTo>
                        <a:pt x="171926" y="78581"/>
                        <a:pt x="174784" y="74771"/>
                        <a:pt x="178594" y="74771"/>
                      </a:cubicBezTo>
                      <a:cubicBezTo>
                        <a:pt x="182404" y="74771"/>
                        <a:pt x="185261" y="78581"/>
                        <a:pt x="185261" y="83344"/>
                      </a:cubicBezTo>
                      <a:lnTo>
                        <a:pt x="185261" y="206216"/>
                      </a:lnTo>
                      <a:cubicBezTo>
                        <a:pt x="185261" y="218599"/>
                        <a:pt x="191929" y="230029"/>
                        <a:pt x="201454" y="232886"/>
                      </a:cubicBezTo>
                      <a:cubicBezTo>
                        <a:pt x="214789" y="236696"/>
                        <a:pt x="226219" y="223361"/>
                        <a:pt x="226219" y="207169"/>
                      </a:cubicBezTo>
                      <a:lnTo>
                        <a:pt x="226219" y="32861"/>
                      </a:lnTo>
                      <a:cubicBezTo>
                        <a:pt x="222409" y="18574"/>
                        <a:pt x="213836" y="7144"/>
                        <a:pt x="202406" y="71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6" name="자유형: 도형 25">
                  <a:extLst>
                    <a:ext uri="{FF2B5EF4-FFF2-40B4-BE49-F238E27FC236}">
                      <a16:creationId xmlns:a16="http://schemas.microsoft.com/office/drawing/2014/main" id="{BA7FD3D9-31FF-4FA5-91AC-7DA02A0E8B4D}"/>
                    </a:ext>
                  </a:extLst>
                </p:cNvPr>
                <p:cNvSpPr/>
                <p:nvPr/>
              </p:nvSpPr>
              <p:spPr>
                <a:xfrm>
                  <a:off x="4296064" y="3526155"/>
                  <a:ext cx="257175" cy="161925"/>
                </a:xfrm>
                <a:custGeom>
                  <a:avLst/>
                  <a:gdLst>
                    <a:gd name="connsiteX0" fmla="*/ 207356 w 257175"/>
                    <a:gd name="connsiteY0" fmla="*/ 8572 h 161925"/>
                    <a:gd name="connsiteX1" fmla="*/ 79721 w 257175"/>
                    <a:gd name="connsiteY1" fmla="*/ 80010 h 161925"/>
                    <a:gd name="connsiteX2" fmla="*/ 71148 w 257175"/>
                    <a:gd name="connsiteY2" fmla="*/ 80010 h 161925"/>
                    <a:gd name="connsiteX3" fmla="*/ 43526 w 257175"/>
                    <a:gd name="connsiteY3" fmla="*/ 59055 h 161925"/>
                    <a:gd name="connsiteX4" fmla="*/ 33048 w 257175"/>
                    <a:gd name="connsiteY4" fmla="*/ 61913 h 161925"/>
                    <a:gd name="connsiteX5" fmla="*/ 7331 w 257175"/>
                    <a:gd name="connsiteY5" fmla="*/ 150495 h 161925"/>
                    <a:gd name="connsiteX6" fmla="*/ 12093 w 257175"/>
                    <a:gd name="connsiteY6" fmla="*/ 155258 h 161925"/>
                    <a:gd name="connsiteX7" fmla="*/ 154016 w 257175"/>
                    <a:gd name="connsiteY7" fmla="*/ 155258 h 161925"/>
                    <a:gd name="connsiteX8" fmla="*/ 159731 w 257175"/>
                    <a:gd name="connsiteY8" fmla="*/ 147637 h 161925"/>
                    <a:gd name="connsiteX9" fmla="*/ 127346 w 257175"/>
                    <a:gd name="connsiteY9" fmla="*/ 122872 h 161925"/>
                    <a:gd name="connsiteX10" fmla="*/ 128298 w 257175"/>
                    <a:gd name="connsiteY10" fmla="*/ 117157 h 161925"/>
                    <a:gd name="connsiteX11" fmla="*/ 256886 w 257175"/>
                    <a:gd name="connsiteY11" fmla="*/ 39052 h 161925"/>
                    <a:gd name="connsiteX12" fmla="*/ 256886 w 257175"/>
                    <a:gd name="connsiteY12" fmla="*/ 34290 h 161925"/>
                    <a:gd name="connsiteX13" fmla="*/ 214976 w 257175"/>
                    <a:gd name="connsiteY13" fmla="*/ 8572 h 161925"/>
                    <a:gd name="connsiteX14" fmla="*/ 207356 w 257175"/>
                    <a:gd name="connsiteY14" fmla="*/ 8572 h 16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57175" h="161925">
                      <a:moveTo>
                        <a:pt x="207356" y="8572"/>
                      </a:moveTo>
                      <a:lnTo>
                        <a:pt x="79721" y="80010"/>
                      </a:lnTo>
                      <a:cubicBezTo>
                        <a:pt x="76863" y="81915"/>
                        <a:pt x="73053" y="81915"/>
                        <a:pt x="71148" y="80010"/>
                      </a:cubicBezTo>
                      <a:lnTo>
                        <a:pt x="43526" y="59055"/>
                      </a:lnTo>
                      <a:cubicBezTo>
                        <a:pt x="40668" y="57150"/>
                        <a:pt x="34001" y="58102"/>
                        <a:pt x="33048" y="61913"/>
                      </a:cubicBezTo>
                      <a:lnTo>
                        <a:pt x="7331" y="150495"/>
                      </a:lnTo>
                      <a:cubicBezTo>
                        <a:pt x="6378" y="153353"/>
                        <a:pt x="9236" y="155258"/>
                        <a:pt x="12093" y="155258"/>
                      </a:cubicBezTo>
                      <a:lnTo>
                        <a:pt x="154016" y="155258"/>
                      </a:lnTo>
                      <a:cubicBezTo>
                        <a:pt x="159731" y="155258"/>
                        <a:pt x="163541" y="150495"/>
                        <a:pt x="159731" y="147637"/>
                      </a:cubicBezTo>
                      <a:lnTo>
                        <a:pt x="127346" y="122872"/>
                      </a:lnTo>
                      <a:cubicBezTo>
                        <a:pt x="125441" y="120968"/>
                        <a:pt x="125441" y="119062"/>
                        <a:pt x="128298" y="117157"/>
                      </a:cubicBezTo>
                      <a:lnTo>
                        <a:pt x="256886" y="39052"/>
                      </a:lnTo>
                      <a:cubicBezTo>
                        <a:pt x="258791" y="38100"/>
                        <a:pt x="258791" y="35243"/>
                        <a:pt x="256886" y="34290"/>
                      </a:cubicBezTo>
                      <a:lnTo>
                        <a:pt x="214976" y="8572"/>
                      </a:lnTo>
                      <a:cubicBezTo>
                        <a:pt x="213071" y="6668"/>
                        <a:pt x="209261" y="6668"/>
                        <a:pt x="207356" y="857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33" name="자유형: 도형 32">
                  <a:extLst>
                    <a:ext uri="{FF2B5EF4-FFF2-40B4-BE49-F238E27FC236}">
                      <a16:creationId xmlns:a16="http://schemas.microsoft.com/office/drawing/2014/main" id="{C7F2AEE5-1414-4015-ABFC-CEDE522BF89B}"/>
                    </a:ext>
                  </a:extLst>
                </p:cNvPr>
                <p:cNvSpPr/>
                <p:nvPr/>
              </p:nvSpPr>
              <p:spPr>
                <a:xfrm>
                  <a:off x="4581626" y="3403759"/>
                  <a:ext cx="200025" cy="114300"/>
                </a:xfrm>
                <a:custGeom>
                  <a:avLst/>
                  <a:gdLst>
                    <a:gd name="connsiteX0" fmla="*/ 8471 w 200025"/>
                    <a:gd name="connsiteY0" fmla="*/ 82391 h 114300"/>
                    <a:gd name="connsiteX1" fmla="*/ 105626 w 200025"/>
                    <a:gd name="connsiteY1" fmla="*/ 28099 h 114300"/>
                    <a:gd name="connsiteX2" fmla="*/ 104674 w 200025"/>
                    <a:gd name="connsiteY2" fmla="*/ 24289 h 114300"/>
                    <a:gd name="connsiteX3" fmla="*/ 76099 w 200025"/>
                    <a:gd name="connsiteY3" fmla="*/ 10954 h 114300"/>
                    <a:gd name="connsiteX4" fmla="*/ 78956 w 200025"/>
                    <a:gd name="connsiteY4" fmla="*/ 7144 h 114300"/>
                    <a:gd name="connsiteX5" fmla="*/ 179921 w 200025"/>
                    <a:gd name="connsiteY5" fmla="*/ 7144 h 114300"/>
                    <a:gd name="connsiteX6" fmla="*/ 184684 w 200025"/>
                    <a:gd name="connsiteY6" fmla="*/ 9049 h 114300"/>
                    <a:gd name="connsiteX7" fmla="*/ 200876 w 200025"/>
                    <a:gd name="connsiteY7" fmla="*/ 64294 h 114300"/>
                    <a:gd name="connsiteX8" fmla="*/ 193256 w 200025"/>
                    <a:gd name="connsiteY8" fmla="*/ 66199 h 114300"/>
                    <a:gd name="connsiteX9" fmla="*/ 161824 w 200025"/>
                    <a:gd name="connsiteY9" fmla="*/ 51911 h 114300"/>
                    <a:gd name="connsiteX10" fmla="*/ 155156 w 200025"/>
                    <a:gd name="connsiteY10" fmla="*/ 51911 h 114300"/>
                    <a:gd name="connsiteX11" fmla="*/ 58954 w 200025"/>
                    <a:gd name="connsiteY11" fmla="*/ 110966 h 114300"/>
                    <a:gd name="connsiteX12" fmla="*/ 51334 w 200025"/>
                    <a:gd name="connsiteY12" fmla="*/ 110966 h 114300"/>
                    <a:gd name="connsiteX13" fmla="*/ 9424 w 200025"/>
                    <a:gd name="connsiteY13" fmla="*/ 87154 h 114300"/>
                    <a:gd name="connsiteX14" fmla="*/ 8471 w 200025"/>
                    <a:gd name="connsiteY14" fmla="*/ 82391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00025" h="114300">
                      <a:moveTo>
                        <a:pt x="8471" y="82391"/>
                      </a:moveTo>
                      <a:lnTo>
                        <a:pt x="105626" y="28099"/>
                      </a:lnTo>
                      <a:cubicBezTo>
                        <a:pt x="107531" y="27146"/>
                        <a:pt x="107531" y="25241"/>
                        <a:pt x="104674" y="24289"/>
                      </a:cubicBezTo>
                      <a:lnTo>
                        <a:pt x="76099" y="10954"/>
                      </a:lnTo>
                      <a:cubicBezTo>
                        <a:pt x="73241" y="9049"/>
                        <a:pt x="75146" y="7144"/>
                        <a:pt x="78956" y="7144"/>
                      </a:cubicBezTo>
                      <a:lnTo>
                        <a:pt x="179921" y="7144"/>
                      </a:lnTo>
                      <a:cubicBezTo>
                        <a:pt x="182779" y="7144"/>
                        <a:pt x="184684" y="8096"/>
                        <a:pt x="184684" y="9049"/>
                      </a:cubicBezTo>
                      <a:lnTo>
                        <a:pt x="200876" y="64294"/>
                      </a:lnTo>
                      <a:cubicBezTo>
                        <a:pt x="201829" y="67151"/>
                        <a:pt x="196114" y="68104"/>
                        <a:pt x="193256" y="66199"/>
                      </a:cubicBezTo>
                      <a:lnTo>
                        <a:pt x="161824" y="51911"/>
                      </a:lnTo>
                      <a:cubicBezTo>
                        <a:pt x="159919" y="50959"/>
                        <a:pt x="157061" y="50959"/>
                        <a:pt x="155156" y="51911"/>
                      </a:cubicBezTo>
                      <a:lnTo>
                        <a:pt x="58954" y="110966"/>
                      </a:lnTo>
                      <a:cubicBezTo>
                        <a:pt x="57049" y="111919"/>
                        <a:pt x="53239" y="111919"/>
                        <a:pt x="51334" y="110966"/>
                      </a:cubicBezTo>
                      <a:lnTo>
                        <a:pt x="9424" y="87154"/>
                      </a:lnTo>
                      <a:cubicBezTo>
                        <a:pt x="6566" y="85249"/>
                        <a:pt x="6566" y="83344"/>
                        <a:pt x="8471" y="8239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34" name="자유형: 도형 33">
                  <a:extLst>
                    <a:ext uri="{FF2B5EF4-FFF2-40B4-BE49-F238E27FC236}">
                      <a16:creationId xmlns:a16="http://schemas.microsoft.com/office/drawing/2014/main" id="{97BE6CFC-302C-4459-97F5-49402EF2F87B}"/>
                    </a:ext>
                  </a:extLst>
                </p:cNvPr>
                <p:cNvSpPr/>
                <p:nvPr/>
              </p:nvSpPr>
              <p:spPr>
                <a:xfrm>
                  <a:off x="4354248" y="3403759"/>
                  <a:ext cx="200025" cy="114300"/>
                </a:xfrm>
                <a:custGeom>
                  <a:avLst/>
                  <a:gdLst>
                    <a:gd name="connsiteX0" fmla="*/ 199655 w 200025"/>
                    <a:gd name="connsiteY0" fmla="*/ 82391 h 114300"/>
                    <a:gd name="connsiteX1" fmla="*/ 102500 w 200025"/>
                    <a:gd name="connsiteY1" fmla="*/ 28099 h 114300"/>
                    <a:gd name="connsiteX2" fmla="*/ 103452 w 200025"/>
                    <a:gd name="connsiteY2" fmla="*/ 24289 h 114300"/>
                    <a:gd name="connsiteX3" fmla="*/ 132027 w 200025"/>
                    <a:gd name="connsiteY3" fmla="*/ 10954 h 114300"/>
                    <a:gd name="connsiteX4" fmla="*/ 129170 w 200025"/>
                    <a:gd name="connsiteY4" fmla="*/ 7144 h 114300"/>
                    <a:gd name="connsiteX5" fmla="*/ 28205 w 200025"/>
                    <a:gd name="connsiteY5" fmla="*/ 7144 h 114300"/>
                    <a:gd name="connsiteX6" fmla="*/ 23442 w 200025"/>
                    <a:gd name="connsiteY6" fmla="*/ 9049 h 114300"/>
                    <a:gd name="connsiteX7" fmla="*/ 7250 w 200025"/>
                    <a:gd name="connsiteY7" fmla="*/ 64294 h 114300"/>
                    <a:gd name="connsiteX8" fmla="*/ 14870 w 200025"/>
                    <a:gd name="connsiteY8" fmla="*/ 66199 h 114300"/>
                    <a:gd name="connsiteX9" fmla="*/ 47255 w 200025"/>
                    <a:gd name="connsiteY9" fmla="*/ 50959 h 114300"/>
                    <a:gd name="connsiteX10" fmla="*/ 53922 w 200025"/>
                    <a:gd name="connsiteY10" fmla="*/ 50959 h 114300"/>
                    <a:gd name="connsiteX11" fmla="*/ 150125 w 200025"/>
                    <a:gd name="connsiteY11" fmla="*/ 110014 h 114300"/>
                    <a:gd name="connsiteX12" fmla="*/ 157745 w 200025"/>
                    <a:gd name="connsiteY12" fmla="*/ 110014 h 114300"/>
                    <a:gd name="connsiteX13" fmla="*/ 199655 w 200025"/>
                    <a:gd name="connsiteY13" fmla="*/ 86201 h 114300"/>
                    <a:gd name="connsiteX14" fmla="*/ 199655 w 200025"/>
                    <a:gd name="connsiteY14" fmla="*/ 82391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00025" h="114300">
                      <a:moveTo>
                        <a:pt x="199655" y="82391"/>
                      </a:moveTo>
                      <a:lnTo>
                        <a:pt x="102500" y="28099"/>
                      </a:lnTo>
                      <a:cubicBezTo>
                        <a:pt x="100595" y="27146"/>
                        <a:pt x="100595" y="25241"/>
                        <a:pt x="103452" y="24289"/>
                      </a:cubicBezTo>
                      <a:lnTo>
                        <a:pt x="132027" y="10954"/>
                      </a:lnTo>
                      <a:cubicBezTo>
                        <a:pt x="134885" y="9049"/>
                        <a:pt x="132980" y="7144"/>
                        <a:pt x="129170" y="7144"/>
                      </a:cubicBezTo>
                      <a:lnTo>
                        <a:pt x="28205" y="7144"/>
                      </a:lnTo>
                      <a:cubicBezTo>
                        <a:pt x="25347" y="7144"/>
                        <a:pt x="23442" y="8096"/>
                        <a:pt x="23442" y="9049"/>
                      </a:cubicBezTo>
                      <a:lnTo>
                        <a:pt x="7250" y="64294"/>
                      </a:lnTo>
                      <a:cubicBezTo>
                        <a:pt x="6297" y="67151"/>
                        <a:pt x="12012" y="68104"/>
                        <a:pt x="14870" y="66199"/>
                      </a:cubicBezTo>
                      <a:lnTo>
                        <a:pt x="47255" y="50959"/>
                      </a:lnTo>
                      <a:cubicBezTo>
                        <a:pt x="49160" y="50006"/>
                        <a:pt x="52017" y="50006"/>
                        <a:pt x="53922" y="50959"/>
                      </a:cubicBezTo>
                      <a:lnTo>
                        <a:pt x="150125" y="110014"/>
                      </a:lnTo>
                      <a:cubicBezTo>
                        <a:pt x="152030" y="110966"/>
                        <a:pt x="155840" y="110966"/>
                        <a:pt x="157745" y="110014"/>
                      </a:cubicBezTo>
                      <a:lnTo>
                        <a:pt x="199655" y="86201"/>
                      </a:lnTo>
                      <a:cubicBezTo>
                        <a:pt x="201560" y="85249"/>
                        <a:pt x="201560" y="83344"/>
                        <a:pt x="199655" y="8239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35" name="자유형: 도형 34">
                  <a:extLst>
                    <a:ext uri="{FF2B5EF4-FFF2-40B4-BE49-F238E27FC236}">
                      <a16:creationId xmlns:a16="http://schemas.microsoft.com/office/drawing/2014/main" id="{A7B006DF-CD79-49E9-A035-E1BFAE8A4BEF}"/>
                    </a:ext>
                  </a:extLst>
                </p:cNvPr>
                <p:cNvSpPr/>
                <p:nvPr/>
              </p:nvSpPr>
              <p:spPr>
                <a:xfrm>
                  <a:off x="4582477" y="3526155"/>
                  <a:ext cx="257175" cy="161925"/>
                </a:xfrm>
                <a:custGeom>
                  <a:avLst/>
                  <a:gdLst>
                    <a:gd name="connsiteX0" fmla="*/ 58103 w 257175"/>
                    <a:gd name="connsiteY0" fmla="*/ 8572 h 161925"/>
                    <a:gd name="connsiteX1" fmla="*/ 185737 w 257175"/>
                    <a:gd name="connsiteY1" fmla="*/ 80010 h 161925"/>
                    <a:gd name="connsiteX2" fmla="*/ 194310 w 257175"/>
                    <a:gd name="connsiteY2" fmla="*/ 80010 h 161925"/>
                    <a:gd name="connsiteX3" fmla="*/ 221933 w 257175"/>
                    <a:gd name="connsiteY3" fmla="*/ 59055 h 161925"/>
                    <a:gd name="connsiteX4" fmla="*/ 232410 w 257175"/>
                    <a:gd name="connsiteY4" fmla="*/ 61913 h 161925"/>
                    <a:gd name="connsiteX5" fmla="*/ 258127 w 257175"/>
                    <a:gd name="connsiteY5" fmla="*/ 151447 h 161925"/>
                    <a:gd name="connsiteX6" fmla="*/ 253365 w 257175"/>
                    <a:gd name="connsiteY6" fmla="*/ 156210 h 161925"/>
                    <a:gd name="connsiteX7" fmla="*/ 111443 w 257175"/>
                    <a:gd name="connsiteY7" fmla="*/ 156210 h 161925"/>
                    <a:gd name="connsiteX8" fmla="*/ 105728 w 257175"/>
                    <a:gd name="connsiteY8" fmla="*/ 148590 h 161925"/>
                    <a:gd name="connsiteX9" fmla="*/ 138112 w 257175"/>
                    <a:gd name="connsiteY9" fmla="*/ 123825 h 161925"/>
                    <a:gd name="connsiteX10" fmla="*/ 137160 w 257175"/>
                    <a:gd name="connsiteY10" fmla="*/ 118110 h 161925"/>
                    <a:gd name="connsiteX11" fmla="*/ 8573 w 257175"/>
                    <a:gd name="connsiteY11" fmla="*/ 39052 h 161925"/>
                    <a:gd name="connsiteX12" fmla="*/ 8573 w 257175"/>
                    <a:gd name="connsiteY12" fmla="*/ 34290 h 161925"/>
                    <a:gd name="connsiteX13" fmla="*/ 50483 w 257175"/>
                    <a:gd name="connsiteY13" fmla="*/ 8572 h 161925"/>
                    <a:gd name="connsiteX14" fmla="*/ 58103 w 257175"/>
                    <a:gd name="connsiteY14" fmla="*/ 8572 h 16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57175" h="161925">
                      <a:moveTo>
                        <a:pt x="58103" y="8572"/>
                      </a:moveTo>
                      <a:lnTo>
                        <a:pt x="185737" y="80010"/>
                      </a:lnTo>
                      <a:cubicBezTo>
                        <a:pt x="188595" y="81915"/>
                        <a:pt x="192405" y="81915"/>
                        <a:pt x="194310" y="80010"/>
                      </a:cubicBezTo>
                      <a:lnTo>
                        <a:pt x="221933" y="59055"/>
                      </a:lnTo>
                      <a:cubicBezTo>
                        <a:pt x="224790" y="57150"/>
                        <a:pt x="231458" y="58102"/>
                        <a:pt x="232410" y="61913"/>
                      </a:cubicBezTo>
                      <a:lnTo>
                        <a:pt x="258127" y="151447"/>
                      </a:lnTo>
                      <a:cubicBezTo>
                        <a:pt x="259080" y="154305"/>
                        <a:pt x="256223" y="156210"/>
                        <a:pt x="253365" y="156210"/>
                      </a:cubicBezTo>
                      <a:lnTo>
                        <a:pt x="111443" y="156210"/>
                      </a:lnTo>
                      <a:cubicBezTo>
                        <a:pt x="105728" y="156210"/>
                        <a:pt x="101918" y="151447"/>
                        <a:pt x="105728" y="148590"/>
                      </a:cubicBezTo>
                      <a:lnTo>
                        <a:pt x="138112" y="123825"/>
                      </a:lnTo>
                      <a:cubicBezTo>
                        <a:pt x="140018" y="121920"/>
                        <a:pt x="140018" y="120015"/>
                        <a:pt x="137160" y="118110"/>
                      </a:cubicBezTo>
                      <a:lnTo>
                        <a:pt x="8573" y="39052"/>
                      </a:lnTo>
                      <a:cubicBezTo>
                        <a:pt x="6667" y="38100"/>
                        <a:pt x="6667" y="35243"/>
                        <a:pt x="8573" y="34290"/>
                      </a:cubicBezTo>
                      <a:lnTo>
                        <a:pt x="50483" y="8572"/>
                      </a:lnTo>
                      <a:cubicBezTo>
                        <a:pt x="52387" y="6668"/>
                        <a:pt x="56198" y="6668"/>
                        <a:pt x="58103" y="857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63FF4509-D185-477F-9D5B-D68D9E2FC137}"/>
                </a:ext>
              </a:extLst>
            </p:cNvPr>
            <p:cNvSpPr/>
            <p:nvPr/>
          </p:nvSpPr>
          <p:spPr>
            <a:xfrm>
              <a:off x="4693650" y="4849438"/>
              <a:ext cx="3853983" cy="175039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F6D5CF13-F7B9-47EC-9FB0-827C360057D2}"/>
                </a:ext>
              </a:extLst>
            </p:cNvPr>
            <p:cNvSpPr/>
            <p:nvPr/>
          </p:nvSpPr>
          <p:spPr>
            <a:xfrm>
              <a:off x="4984481" y="5132665"/>
              <a:ext cx="2540697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ko-KR" altLang="en-US" sz="15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rgbClr val="20517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만약 발작이 일어나면</a:t>
              </a: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A2BA07F3-2C09-47CE-850D-906E0A65E48E}"/>
                </a:ext>
              </a:extLst>
            </p:cNvPr>
            <p:cNvSpPr/>
            <p:nvPr/>
          </p:nvSpPr>
          <p:spPr>
            <a:xfrm>
              <a:off x="4918801" y="6091964"/>
              <a:ext cx="106474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 b="1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주변의 위험한 물건 치우기</a:t>
              </a: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12839082-A90C-4702-91DA-3B90811B49BE}"/>
                </a:ext>
              </a:extLst>
            </p:cNvPr>
            <p:cNvSpPr/>
            <p:nvPr/>
          </p:nvSpPr>
          <p:spPr>
            <a:xfrm>
              <a:off x="6031729" y="6087617"/>
              <a:ext cx="13204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 b="1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안경</a:t>
              </a:r>
              <a:r>
                <a:rPr lang="en-US" altLang="ko-KR" sz="1200" b="1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200" b="1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넥타이</a:t>
              </a:r>
              <a:r>
                <a:rPr lang="en-US" altLang="ko-KR" sz="1200" b="1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</a:p>
            <a:p>
              <a:pPr algn="ctr"/>
              <a:r>
                <a:rPr lang="ko-KR" altLang="en-US" sz="1200" b="1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단추</a:t>
              </a:r>
              <a:r>
                <a:rPr lang="en-US" altLang="ko-KR" sz="1200" b="1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200" b="1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허리띠풀기</a:t>
              </a:r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85E6F70A-C51C-438A-87AA-A5240A30F9AC}"/>
                </a:ext>
              </a:extLst>
            </p:cNvPr>
            <p:cNvSpPr/>
            <p:nvPr/>
          </p:nvSpPr>
          <p:spPr>
            <a:xfrm>
              <a:off x="7413636" y="6157435"/>
              <a:ext cx="93532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 b="1" dirty="0">
                  <a:ln>
                    <a:solidFill>
                      <a:schemeClr val="bg1">
                        <a:lumMod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기도를 유지</a:t>
              </a:r>
            </a:p>
          </p:txBody>
        </p:sp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9B704928-4F4E-4F7C-91D5-368A3439E19A}"/>
                </a:ext>
              </a:extLst>
            </p:cNvPr>
            <p:cNvSpPr/>
            <p:nvPr/>
          </p:nvSpPr>
          <p:spPr>
            <a:xfrm>
              <a:off x="4938598" y="4591140"/>
              <a:ext cx="3350508" cy="44132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78C3986-F33F-44CC-B641-A873F2BAA136}"/>
                </a:ext>
              </a:extLst>
            </p:cNvPr>
            <p:cNvSpPr/>
            <p:nvPr/>
          </p:nvSpPr>
          <p:spPr>
            <a:xfrm>
              <a:off x="5133223" y="4611949"/>
              <a:ext cx="2937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발작이 일어나도 침착하세요</a:t>
              </a:r>
              <a:endParaRPr lang="en-US" altLang="ko-KR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0ED2B173-B034-43A3-B19C-5E5EE5908404}"/>
                </a:ext>
              </a:extLst>
            </p:cNvPr>
            <p:cNvCxnSpPr/>
            <p:nvPr/>
          </p:nvCxnSpPr>
          <p:spPr>
            <a:xfrm>
              <a:off x="6031729" y="5521568"/>
              <a:ext cx="0" cy="877516"/>
            </a:xfrm>
            <a:prstGeom prst="line">
              <a:avLst/>
            </a:prstGeom>
            <a:ln w="15875">
              <a:solidFill>
                <a:schemeClr val="bg1">
                  <a:lumMod val="50000"/>
                  <a:alpha val="43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>
              <a:extLst>
                <a:ext uri="{FF2B5EF4-FFF2-40B4-BE49-F238E27FC236}">
                  <a16:creationId xmlns:a16="http://schemas.microsoft.com/office/drawing/2014/main" id="{E520DADB-C257-4DBF-AFBC-CCD841EE82DB}"/>
                </a:ext>
              </a:extLst>
            </p:cNvPr>
            <p:cNvCxnSpPr/>
            <p:nvPr/>
          </p:nvCxnSpPr>
          <p:spPr>
            <a:xfrm>
              <a:off x="7319933" y="5521568"/>
              <a:ext cx="0" cy="877516"/>
            </a:xfrm>
            <a:prstGeom prst="line">
              <a:avLst/>
            </a:prstGeom>
            <a:ln w="15875">
              <a:solidFill>
                <a:schemeClr val="bg1">
                  <a:lumMod val="50000"/>
                  <a:alpha val="43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4">
              <a:extLst>
                <a:ext uri="{FF2B5EF4-FFF2-40B4-BE49-F238E27FC236}">
                  <a16:creationId xmlns:a16="http://schemas.microsoft.com/office/drawing/2014/main" id="{9D126C7B-C49C-41F7-A337-613C69EE11E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222652" y="5542332"/>
              <a:ext cx="489587" cy="505455"/>
              <a:chOff x="1001" y="252"/>
              <a:chExt cx="3764" cy="3886"/>
            </a:xfrm>
            <a:solidFill>
              <a:srgbClr val="307ABE"/>
            </a:solidFill>
          </p:grpSpPr>
          <p:sp>
            <p:nvSpPr>
              <p:cNvPr id="70" name="Freeform 5">
                <a:extLst>
                  <a:ext uri="{FF2B5EF4-FFF2-40B4-BE49-F238E27FC236}">
                    <a16:creationId xmlns:a16="http://schemas.microsoft.com/office/drawing/2014/main" id="{40A0817D-68AF-4F43-AAC8-4575662803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37" y="2590"/>
                <a:ext cx="2128" cy="1490"/>
              </a:xfrm>
              <a:custGeom>
                <a:avLst/>
                <a:gdLst>
                  <a:gd name="T0" fmla="*/ 176 w 1060"/>
                  <a:gd name="T1" fmla="*/ 15 h 743"/>
                  <a:gd name="T2" fmla="*/ 884 w 1060"/>
                  <a:gd name="T3" fmla="*/ 15 h 743"/>
                  <a:gd name="T4" fmla="*/ 898 w 1060"/>
                  <a:gd name="T5" fmla="*/ 205 h 743"/>
                  <a:gd name="T6" fmla="*/ 897 w 1060"/>
                  <a:gd name="T7" fmla="*/ 470 h 743"/>
                  <a:gd name="T8" fmla="*/ 530 w 1060"/>
                  <a:gd name="T9" fmla="*/ 739 h 743"/>
                  <a:gd name="T10" fmla="*/ 163 w 1060"/>
                  <a:gd name="T11" fmla="*/ 470 h 743"/>
                  <a:gd name="T12" fmla="*/ 162 w 1060"/>
                  <a:gd name="T13" fmla="*/ 205 h 743"/>
                  <a:gd name="T14" fmla="*/ 176 w 1060"/>
                  <a:gd name="T15" fmla="*/ 15 h 743"/>
                  <a:gd name="T16" fmla="*/ 625 w 1060"/>
                  <a:gd name="T17" fmla="*/ 544 h 743"/>
                  <a:gd name="T18" fmla="*/ 625 w 1060"/>
                  <a:gd name="T19" fmla="*/ 205 h 743"/>
                  <a:gd name="T20" fmla="*/ 707 w 1060"/>
                  <a:gd name="T21" fmla="*/ 205 h 743"/>
                  <a:gd name="T22" fmla="*/ 707 w 1060"/>
                  <a:gd name="T23" fmla="*/ 544 h 743"/>
                  <a:gd name="T24" fmla="*/ 625 w 1060"/>
                  <a:gd name="T25" fmla="*/ 544 h 743"/>
                  <a:gd name="T26" fmla="*/ 435 w 1060"/>
                  <a:gd name="T27" fmla="*/ 544 h 743"/>
                  <a:gd name="T28" fmla="*/ 435 w 1060"/>
                  <a:gd name="T29" fmla="*/ 205 h 743"/>
                  <a:gd name="T30" fmla="*/ 352 w 1060"/>
                  <a:gd name="T31" fmla="*/ 205 h 743"/>
                  <a:gd name="T32" fmla="*/ 352 w 1060"/>
                  <a:gd name="T33" fmla="*/ 544 h 743"/>
                  <a:gd name="T34" fmla="*/ 435 w 1060"/>
                  <a:gd name="T35" fmla="*/ 544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60" h="743">
                    <a:moveTo>
                      <a:pt x="176" y="15"/>
                    </a:moveTo>
                    <a:cubicBezTo>
                      <a:pt x="412" y="15"/>
                      <a:pt x="648" y="15"/>
                      <a:pt x="884" y="15"/>
                    </a:cubicBezTo>
                    <a:cubicBezTo>
                      <a:pt x="1033" y="0"/>
                      <a:pt x="1060" y="199"/>
                      <a:pt x="898" y="205"/>
                    </a:cubicBezTo>
                    <a:cubicBezTo>
                      <a:pt x="897" y="470"/>
                      <a:pt x="897" y="470"/>
                      <a:pt x="897" y="470"/>
                    </a:cubicBezTo>
                    <a:cubicBezTo>
                      <a:pt x="896" y="703"/>
                      <a:pt x="819" y="743"/>
                      <a:pt x="530" y="739"/>
                    </a:cubicBezTo>
                    <a:cubicBezTo>
                      <a:pt x="241" y="743"/>
                      <a:pt x="163" y="703"/>
                      <a:pt x="163" y="470"/>
                    </a:cubicBezTo>
                    <a:cubicBezTo>
                      <a:pt x="162" y="205"/>
                      <a:pt x="162" y="205"/>
                      <a:pt x="162" y="205"/>
                    </a:cubicBezTo>
                    <a:cubicBezTo>
                      <a:pt x="0" y="199"/>
                      <a:pt x="27" y="0"/>
                      <a:pt x="176" y="15"/>
                    </a:cubicBezTo>
                    <a:close/>
                    <a:moveTo>
                      <a:pt x="625" y="544"/>
                    </a:moveTo>
                    <a:cubicBezTo>
                      <a:pt x="625" y="205"/>
                      <a:pt x="625" y="205"/>
                      <a:pt x="625" y="205"/>
                    </a:cubicBezTo>
                    <a:cubicBezTo>
                      <a:pt x="707" y="205"/>
                      <a:pt x="707" y="205"/>
                      <a:pt x="707" y="205"/>
                    </a:cubicBezTo>
                    <a:cubicBezTo>
                      <a:pt x="707" y="544"/>
                      <a:pt x="707" y="544"/>
                      <a:pt x="707" y="544"/>
                    </a:cubicBezTo>
                    <a:cubicBezTo>
                      <a:pt x="625" y="544"/>
                      <a:pt x="625" y="544"/>
                      <a:pt x="625" y="544"/>
                    </a:cubicBezTo>
                    <a:close/>
                    <a:moveTo>
                      <a:pt x="435" y="544"/>
                    </a:moveTo>
                    <a:cubicBezTo>
                      <a:pt x="435" y="205"/>
                      <a:pt x="435" y="205"/>
                      <a:pt x="435" y="205"/>
                    </a:cubicBezTo>
                    <a:cubicBezTo>
                      <a:pt x="352" y="205"/>
                      <a:pt x="352" y="205"/>
                      <a:pt x="352" y="205"/>
                    </a:cubicBezTo>
                    <a:cubicBezTo>
                      <a:pt x="352" y="544"/>
                      <a:pt x="352" y="544"/>
                      <a:pt x="352" y="544"/>
                    </a:cubicBezTo>
                    <a:cubicBezTo>
                      <a:pt x="435" y="544"/>
                      <a:pt x="435" y="544"/>
                      <a:pt x="435" y="5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1" name="Oval 6">
                <a:extLst>
                  <a:ext uri="{FF2B5EF4-FFF2-40B4-BE49-F238E27FC236}">
                    <a16:creationId xmlns:a16="http://schemas.microsoft.com/office/drawing/2014/main" id="{34E0F526-74DB-421D-BC8B-8FC8C97C72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2" y="252"/>
                <a:ext cx="747" cy="74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2" name="Freeform 7">
                <a:extLst>
                  <a:ext uri="{FF2B5EF4-FFF2-40B4-BE49-F238E27FC236}">
                    <a16:creationId xmlns:a16="http://schemas.microsoft.com/office/drawing/2014/main" id="{14080610-6014-49FB-B029-FFA4E440D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" y="988"/>
                <a:ext cx="2251" cy="3150"/>
              </a:xfrm>
              <a:custGeom>
                <a:avLst/>
                <a:gdLst>
                  <a:gd name="T0" fmla="*/ 545 w 1121"/>
                  <a:gd name="T1" fmla="*/ 634 h 1571"/>
                  <a:gd name="T2" fmla="*/ 851 w 1121"/>
                  <a:gd name="T3" fmla="*/ 1448 h 1571"/>
                  <a:gd name="T4" fmla="*/ 672 w 1121"/>
                  <a:gd name="T5" fmla="*/ 1477 h 1571"/>
                  <a:gd name="T6" fmla="*/ 609 w 1121"/>
                  <a:gd name="T7" fmla="*/ 1154 h 1571"/>
                  <a:gd name="T8" fmla="*/ 586 w 1121"/>
                  <a:gd name="T9" fmla="*/ 1084 h 1571"/>
                  <a:gd name="T10" fmla="*/ 516 w 1121"/>
                  <a:gd name="T11" fmla="*/ 956 h 1571"/>
                  <a:gd name="T12" fmla="*/ 545 w 1121"/>
                  <a:gd name="T13" fmla="*/ 1076 h 1571"/>
                  <a:gd name="T14" fmla="*/ 529 w 1121"/>
                  <a:gd name="T15" fmla="*/ 1147 h 1571"/>
                  <a:gd name="T16" fmla="*/ 191 w 1121"/>
                  <a:gd name="T17" fmla="*/ 1438 h 1571"/>
                  <a:gd name="T18" fmla="*/ 73 w 1121"/>
                  <a:gd name="T19" fmla="*/ 1300 h 1571"/>
                  <a:gd name="T20" fmla="*/ 329 w 1121"/>
                  <a:gd name="T21" fmla="*/ 1080 h 1571"/>
                  <a:gd name="T22" fmla="*/ 341 w 1121"/>
                  <a:gd name="T23" fmla="*/ 1004 h 1571"/>
                  <a:gd name="T24" fmla="*/ 273 w 1121"/>
                  <a:gd name="T25" fmla="*/ 726 h 1571"/>
                  <a:gd name="T26" fmla="*/ 271 w 1121"/>
                  <a:gd name="T27" fmla="*/ 172 h 1571"/>
                  <a:gd name="T28" fmla="*/ 541 w 1121"/>
                  <a:gd name="T29" fmla="*/ 98 h 1571"/>
                  <a:gd name="T30" fmla="*/ 1029 w 1121"/>
                  <a:gd name="T31" fmla="*/ 322 h 1571"/>
                  <a:gd name="T32" fmla="*/ 1016 w 1121"/>
                  <a:gd name="T33" fmla="*/ 477 h 1571"/>
                  <a:gd name="T34" fmla="*/ 543 w 1121"/>
                  <a:gd name="T35" fmla="*/ 329 h 1571"/>
                  <a:gd name="T36" fmla="*/ 545 w 1121"/>
                  <a:gd name="T37" fmla="*/ 634 h 1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21" h="1571">
                    <a:moveTo>
                      <a:pt x="545" y="634"/>
                    </a:moveTo>
                    <a:cubicBezTo>
                      <a:pt x="822" y="1138"/>
                      <a:pt x="743" y="895"/>
                      <a:pt x="851" y="1448"/>
                    </a:cubicBezTo>
                    <a:cubicBezTo>
                      <a:pt x="857" y="1550"/>
                      <a:pt x="696" y="1571"/>
                      <a:pt x="672" y="1477"/>
                    </a:cubicBezTo>
                    <a:cubicBezTo>
                      <a:pt x="609" y="1154"/>
                      <a:pt x="609" y="1154"/>
                      <a:pt x="609" y="1154"/>
                    </a:cubicBezTo>
                    <a:cubicBezTo>
                      <a:pt x="604" y="1126"/>
                      <a:pt x="600" y="1108"/>
                      <a:pt x="586" y="1084"/>
                    </a:cubicBezTo>
                    <a:cubicBezTo>
                      <a:pt x="516" y="956"/>
                      <a:pt x="516" y="956"/>
                      <a:pt x="516" y="956"/>
                    </a:cubicBezTo>
                    <a:cubicBezTo>
                      <a:pt x="545" y="1076"/>
                      <a:pt x="545" y="1076"/>
                      <a:pt x="545" y="1076"/>
                    </a:cubicBezTo>
                    <a:cubicBezTo>
                      <a:pt x="549" y="1098"/>
                      <a:pt x="552" y="1124"/>
                      <a:pt x="529" y="1147"/>
                    </a:cubicBezTo>
                    <a:cubicBezTo>
                      <a:pt x="191" y="1438"/>
                      <a:pt x="191" y="1438"/>
                      <a:pt x="191" y="1438"/>
                    </a:cubicBezTo>
                    <a:cubicBezTo>
                      <a:pt x="97" y="1494"/>
                      <a:pt x="0" y="1382"/>
                      <a:pt x="73" y="1300"/>
                    </a:cubicBezTo>
                    <a:cubicBezTo>
                      <a:pt x="329" y="1080"/>
                      <a:pt x="329" y="1080"/>
                      <a:pt x="329" y="1080"/>
                    </a:cubicBezTo>
                    <a:cubicBezTo>
                      <a:pt x="354" y="1057"/>
                      <a:pt x="348" y="1032"/>
                      <a:pt x="341" y="1004"/>
                    </a:cubicBezTo>
                    <a:cubicBezTo>
                      <a:pt x="273" y="726"/>
                      <a:pt x="273" y="726"/>
                      <a:pt x="273" y="726"/>
                    </a:cubicBezTo>
                    <a:cubicBezTo>
                      <a:pt x="271" y="172"/>
                      <a:pt x="271" y="172"/>
                      <a:pt x="271" y="172"/>
                    </a:cubicBezTo>
                    <a:cubicBezTo>
                      <a:pt x="265" y="0"/>
                      <a:pt x="365" y="63"/>
                      <a:pt x="541" y="98"/>
                    </a:cubicBezTo>
                    <a:cubicBezTo>
                      <a:pt x="835" y="326"/>
                      <a:pt x="679" y="268"/>
                      <a:pt x="1029" y="322"/>
                    </a:cubicBezTo>
                    <a:cubicBezTo>
                      <a:pt x="1118" y="335"/>
                      <a:pt x="1121" y="475"/>
                      <a:pt x="1016" y="477"/>
                    </a:cubicBezTo>
                    <a:cubicBezTo>
                      <a:pt x="635" y="423"/>
                      <a:pt x="762" y="499"/>
                      <a:pt x="543" y="329"/>
                    </a:cubicBezTo>
                    <a:cubicBezTo>
                      <a:pt x="545" y="634"/>
                      <a:pt x="545" y="634"/>
                      <a:pt x="545" y="6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3" name="Freeform 8">
                <a:extLst>
                  <a:ext uri="{FF2B5EF4-FFF2-40B4-BE49-F238E27FC236}">
                    <a16:creationId xmlns:a16="http://schemas.microsoft.com/office/drawing/2014/main" id="{A5CC7585-8FF8-467B-910F-DEB6831BB3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8" y="1872"/>
                <a:ext cx="405" cy="610"/>
              </a:xfrm>
              <a:custGeom>
                <a:avLst/>
                <a:gdLst>
                  <a:gd name="T0" fmla="*/ 41 w 202"/>
                  <a:gd name="T1" fmla="*/ 16 h 304"/>
                  <a:gd name="T2" fmla="*/ 33 w 202"/>
                  <a:gd name="T3" fmla="*/ 182 h 304"/>
                  <a:gd name="T4" fmla="*/ 161 w 202"/>
                  <a:gd name="T5" fmla="*/ 288 h 304"/>
                  <a:gd name="T6" fmla="*/ 169 w 202"/>
                  <a:gd name="T7" fmla="*/ 122 h 304"/>
                  <a:gd name="T8" fmla="*/ 41 w 202"/>
                  <a:gd name="T9" fmla="*/ 16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2" h="304">
                    <a:moveTo>
                      <a:pt x="41" y="16"/>
                    </a:moveTo>
                    <a:cubicBezTo>
                      <a:pt x="4" y="33"/>
                      <a:pt x="0" y="107"/>
                      <a:pt x="33" y="182"/>
                    </a:cubicBezTo>
                    <a:cubicBezTo>
                      <a:pt x="66" y="257"/>
                      <a:pt x="123" y="304"/>
                      <a:pt x="161" y="288"/>
                    </a:cubicBezTo>
                    <a:cubicBezTo>
                      <a:pt x="198" y="271"/>
                      <a:pt x="202" y="197"/>
                      <a:pt x="169" y="122"/>
                    </a:cubicBezTo>
                    <a:cubicBezTo>
                      <a:pt x="136" y="47"/>
                      <a:pt x="79" y="0"/>
                      <a:pt x="4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id="{3E299924-1FB7-41E8-A887-4C23AA68F36C}"/>
                </a:ext>
              </a:extLst>
            </p:cNvPr>
            <p:cNvSpPr/>
            <p:nvPr/>
          </p:nvSpPr>
          <p:spPr>
            <a:xfrm>
              <a:off x="4928400" y="5173134"/>
              <a:ext cx="45719" cy="224809"/>
            </a:xfrm>
            <a:prstGeom prst="rect">
              <a:avLst/>
            </a:prstGeom>
            <a:solidFill>
              <a:srgbClr val="2051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8" name="그래픽 76">
              <a:extLst>
                <a:ext uri="{FF2B5EF4-FFF2-40B4-BE49-F238E27FC236}">
                  <a16:creationId xmlns:a16="http://schemas.microsoft.com/office/drawing/2014/main" id="{985AE606-093C-434D-924F-2CD0FC31104D}"/>
                </a:ext>
              </a:extLst>
            </p:cNvPr>
            <p:cNvSpPr/>
            <p:nvPr/>
          </p:nvSpPr>
          <p:spPr>
            <a:xfrm>
              <a:off x="6441086" y="5550104"/>
              <a:ext cx="510354" cy="510354"/>
            </a:xfrm>
            <a:custGeom>
              <a:avLst/>
              <a:gdLst>
                <a:gd name="connsiteX0" fmla="*/ 380249 w 657225"/>
                <a:gd name="connsiteY0" fmla="*/ 159514 h 657225"/>
                <a:gd name="connsiteX1" fmla="*/ 355619 w 657225"/>
                <a:gd name="connsiteY1" fmla="*/ 134884 h 657225"/>
                <a:gd name="connsiteX2" fmla="*/ 355619 w 657225"/>
                <a:gd name="connsiteY2" fmla="*/ 107944 h 657225"/>
                <a:gd name="connsiteX3" fmla="*/ 431819 w 657225"/>
                <a:gd name="connsiteY3" fmla="*/ 31744 h 657225"/>
                <a:gd name="connsiteX4" fmla="*/ 458760 w 657225"/>
                <a:gd name="connsiteY4" fmla="*/ 31744 h 657225"/>
                <a:gd name="connsiteX5" fmla="*/ 483389 w 657225"/>
                <a:gd name="connsiteY5" fmla="*/ 56373 h 657225"/>
                <a:gd name="connsiteX6" fmla="*/ 529834 w 657225"/>
                <a:gd name="connsiteY6" fmla="*/ 9929 h 657225"/>
                <a:gd name="connsiteX7" fmla="*/ 543392 w 657225"/>
                <a:gd name="connsiteY7" fmla="*/ 9966 h 657225"/>
                <a:gd name="connsiteX8" fmla="*/ 556737 w 657225"/>
                <a:gd name="connsiteY8" fmla="*/ 23311 h 657225"/>
                <a:gd name="connsiteX9" fmla="*/ 556797 w 657225"/>
                <a:gd name="connsiteY9" fmla="*/ 36847 h 657225"/>
                <a:gd name="connsiteX10" fmla="*/ 510330 w 657225"/>
                <a:gd name="connsiteY10" fmla="*/ 83314 h 657225"/>
                <a:gd name="connsiteX11" fmla="*/ 578639 w 657225"/>
                <a:gd name="connsiteY11" fmla="*/ 151623 h 657225"/>
                <a:gd name="connsiteX12" fmla="*/ 625106 w 657225"/>
                <a:gd name="connsiteY12" fmla="*/ 105157 h 657225"/>
                <a:gd name="connsiteX13" fmla="*/ 638642 w 657225"/>
                <a:gd name="connsiteY13" fmla="*/ 105216 h 657225"/>
                <a:gd name="connsiteX14" fmla="*/ 651987 w 657225"/>
                <a:gd name="connsiteY14" fmla="*/ 118561 h 657225"/>
                <a:gd name="connsiteX15" fmla="*/ 652025 w 657225"/>
                <a:gd name="connsiteY15" fmla="*/ 132120 h 657225"/>
                <a:gd name="connsiteX16" fmla="*/ 605580 w 657225"/>
                <a:gd name="connsiteY16" fmla="*/ 178564 h 657225"/>
                <a:gd name="connsiteX17" fmla="*/ 630210 w 657225"/>
                <a:gd name="connsiteY17" fmla="*/ 203194 h 657225"/>
                <a:gd name="connsiteX18" fmla="*/ 630210 w 657225"/>
                <a:gd name="connsiteY18" fmla="*/ 230134 h 657225"/>
                <a:gd name="connsiteX19" fmla="*/ 554010 w 657225"/>
                <a:gd name="connsiteY19" fmla="*/ 306334 h 657225"/>
                <a:gd name="connsiteX20" fmla="*/ 527069 w 657225"/>
                <a:gd name="connsiteY20" fmla="*/ 306334 h 657225"/>
                <a:gd name="connsiteX21" fmla="*/ 502439 w 657225"/>
                <a:gd name="connsiteY21" fmla="*/ 281705 h 657225"/>
                <a:gd name="connsiteX22" fmla="*/ 401610 w 657225"/>
                <a:gd name="connsiteY22" fmla="*/ 382534 h 657225"/>
                <a:gd name="connsiteX23" fmla="*/ 374669 w 657225"/>
                <a:gd name="connsiteY23" fmla="*/ 382534 h 657225"/>
                <a:gd name="connsiteX24" fmla="*/ 279419 w 657225"/>
                <a:gd name="connsiteY24" fmla="*/ 287284 h 657225"/>
                <a:gd name="connsiteX25" fmla="*/ 279419 w 657225"/>
                <a:gd name="connsiteY25" fmla="*/ 260344 h 657225"/>
                <a:gd name="connsiteX26" fmla="*/ 380249 w 657225"/>
                <a:gd name="connsiteY26" fmla="*/ 159514 h 657225"/>
                <a:gd name="connsiteX27" fmla="*/ 407189 w 657225"/>
                <a:gd name="connsiteY27" fmla="*/ 186455 h 657225"/>
                <a:gd name="connsiteX28" fmla="*/ 319830 w 657225"/>
                <a:gd name="connsiteY28" fmla="*/ 273814 h 657225"/>
                <a:gd name="connsiteX29" fmla="*/ 388139 w 657225"/>
                <a:gd name="connsiteY29" fmla="*/ 342123 h 657225"/>
                <a:gd name="connsiteX30" fmla="*/ 475499 w 657225"/>
                <a:gd name="connsiteY30" fmla="*/ 254764 h 657225"/>
                <a:gd name="connsiteX31" fmla="*/ 407189 w 657225"/>
                <a:gd name="connsiteY31" fmla="*/ 186455 h 657225"/>
                <a:gd name="connsiteX32" fmla="*/ 385287 w 657225"/>
                <a:gd name="connsiteY32" fmla="*/ 290011 h 657225"/>
                <a:gd name="connsiteX33" fmla="*/ 371942 w 657225"/>
                <a:gd name="connsiteY33" fmla="*/ 276667 h 657225"/>
                <a:gd name="connsiteX34" fmla="*/ 371868 w 657225"/>
                <a:gd name="connsiteY34" fmla="*/ 263145 h 657225"/>
                <a:gd name="connsiteX35" fmla="*/ 396520 w 657225"/>
                <a:gd name="connsiteY35" fmla="*/ 238492 h 657225"/>
                <a:gd name="connsiteX36" fmla="*/ 410042 w 657225"/>
                <a:gd name="connsiteY36" fmla="*/ 238567 h 657225"/>
                <a:gd name="connsiteX37" fmla="*/ 423387 w 657225"/>
                <a:gd name="connsiteY37" fmla="*/ 251911 h 657225"/>
                <a:gd name="connsiteX38" fmla="*/ 423461 w 657225"/>
                <a:gd name="connsiteY38" fmla="*/ 265433 h 657225"/>
                <a:gd name="connsiteX39" fmla="*/ 398809 w 657225"/>
                <a:gd name="connsiteY39" fmla="*/ 290085 h 657225"/>
                <a:gd name="connsiteX40" fmla="*/ 385287 w 657225"/>
                <a:gd name="connsiteY40" fmla="*/ 290011 h 657225"/>
                <a:gd name="connsiteX41" fmla="*/ 203219 w 657225"/>
                <a:gd name="connsiteY41" fmla="*/ 630184 h 657225"/>
                <a:gd name="connsiteX42" fmla="*/ 178589 w 657225"/>
                <a:gd name="connsiteY42" fmla="*/ 605555 h 657225"/>
                <a:gd name="connsiteX43" fmla="*/ 132145 w 657225"/>
                <a:gd name="connsiteY43" fmla="*/ 651999 h 657225"/>
                <a:gd name="connsiteX44" fmla="*/ 118587 w 657225"/>
                <a:gd name="connsiteY44" fmla="*/ 651961 h 657225"/>
                <a:gd name="connsiteX45" fmla="*/ 105242 w 657225"/>
                <a:gd name="connsiteY45" fmla="*/ 638617 h 657225"/>
                <a:gd name="connsiteX46" fmla="*/ 105182 w 657225"/>
                <a:gd name="connsiteY46" fmla="*/ 625080 h 657225"/>
                <a:gd name="connsiteX47" fmla="*/ 151649 w 657225"/>
                <a:gd name="connsiteY47" fmla="*/ 578614 h 657225"/>
                <a:gd name="connsiteX48" fmla="*/ 83339 w 657225"/>
                <a:gd name="connsiteY48" fmla="*/ 510305 h 657225"/>
                <a:gd name="connsiteX49" fmla="*/ 36873 w 657225"/>
                <a:gd name="connsiteY49" fmla="*/ 556771 h 657225"/>
                <a:gd name="connsiteX50" fmla="*/ 23337 w 657225"/>
                <a:gd name="connsiteY50" fmla="*/ 556711 h 657225"/>
                <a:gd name="connsiteX51" fmla="*/ 9992 w 657225"/>
                <a:gd name="connsiteY51" fmla="*/ 543367 h 657225"/>
                <a:gd name="connsiteX52" fmla="*/ 9954 w 657225"/>
                <a:gd name="connsiteY52" fmla="*/ 529808 h 657225"/>
                <a:gd name="connsiteX53" fmla="*/ 56399 w 657225"/>
                <a:gd name="connsiteY53" fmla="*/ 483364 h 657225"/>
                <a:gd name="connsiteX54" fmla="*/ 31769 w 657225"/>
                <a:gd name="connsiteY54" fmla="*/ 458734 h 657225"/>
                <a:gd name="connsiteX55" fmla="*/ 31769 w 657225"/>
                <a:gd name="connsiteY55" fmla="*/ 431794 h 657225"/>
                <a:gd name="connsiteX56" fmla="*/ 127019 w 657225"/>
                <a:gd name="connsiteY56" fmla="*/ 336544 h 657225"/>
                <a:gd name="connsiteX57" fmla="*/ 153960 w 657225"/>
                <a:gd name="connsiteY57" fmla="*/ 336544 h 657225"/>
                <a:gd name="connsiteX58" fmla="*/ 325410 w 657225"/>
                <a:gd name="connsiteY58" fmla="*/ 507994 h 657225"/>
                <a:gd name="connsiteX59" fmla="*/ 325410 w 657225"/>
                <a:gd name="connsiteY59" fmla="*/ 534934 h 657225"/>
                <a:gd name="connsiteX60" fmla="*/ 230160 w 657225"/>
                <a:gd name="connsiteY60" fmla="*/ 630184 h 657225"/>
                <a:gd name="connsiteX61" fmla="*/ 203219 w 657225"/>
                <a:gd name="connsiteY61" fmla="*/ 630184 h 657225"/>
                <a:gd name="connsiteX62" fmla="*/ 213837 w 657225"/>
                <a:gd name="connsiteY62" fmla="*/ 505267 h 657225"/>
                <a:gd name="connsiteX63" fmla="*/ 213855 w 657225"/>
                <a:gd name="connsiteY63" fmla="*/ 491688 h 657225"/>
                <a:gd name="connsiteX64" fmla="*/ 170265 w 657225"/>
                <a:gd name="connsiteY64" fmla="*/ 448098 h 657225"/>
                <a:gd name="connsiteX65" fmla="*/ 156687 w 657225"/>
                <a:gd name="connsiteY65" fmla="*/ 448117 h 657225"/>
                <a:gd name="connsiteX66" fmla="*/ 143342 w 657225"/>
                <a:gd name="connsiteY66" fmla="*/ 461461 h 657225"/>
                <a:gd name="connsiteX67" fmla="*/ 143324 w 657225"/>
                <a:gd name="connsiteY67" fmla="*/ 475039 h 657225"/>
                <a:gd name="connsiteX68" fmla="*/ 186914 w 657225"/>
                <a:gd name="connsiteY68" fmla="*/ 518629 h 657225"/>
                <a:gd name="connsiteX69" fmla="*/ 200492 w 657225"/>
                <a:gd name="connsiteY69" fmla="*/ 518611 h 657225"/>
                <a:gd name="connsiteX70" fmla="*/ 213837 w 657225"/>
                <a:gd name="connsiteY70" fmla="*/ 505267 h 657225"/>
                <a:gd name="connsiteX71" fmla="*/ 38470 w 657225"/>
                <a:gd name="connsiteY71" fmla="*/ 215542 h 657225"/>
                <a:gd name="connsiteX72" fmla="*/ 170699 w 657225"/>
                <a:gd name="connsiteY72" fmla="*/ 83314 h 657225"/>
                <a:gd name="connsiteX73" fmla="*/ 130937 w 657225"/>
                <a:gd name="connsiteY73" fmla="*/ 83314 h 657225"/>
                <a:gd name="connsiteX74" fmla="*/ 121439 w 657225"/>
                <a:gd name="connsiteY74" fmla="*/ 73699 h 657225"/>
                <a:gd name="connsiteX75" fmla="*/ 121439 w 657225"/>
                <a:gd name="connsiteY75" fmla="*/ 54828 h 657225"/>
                <a:gd name="connsiteX76" fmla="*/ 130921 w 657225"/>
                <a:gd name="connsiteY76" fmla="*/ 45214 h 657225"/>
                <a:gd name="connsiteX77" fmla="*/ 216689 w 657225"/>
                <a:gd name="connsiteY77" fmla="*/ 45214 h 657225"/>
                <a:gd name="connsiteX78" fmla="*/ 235739 w 657225"/>
                <a:gd name="connsiteY78" fmla="*/ 64264 h 657225"/>
                <a:gd name="connsiteX79" fmla="*/ 235739 w 657225"/>
                <a:gd name="connsiteY79" fmla="*/ 150032 h 657225"/>
                <a:gd name="connsiteX80" fmla="*/ 226125 w 657225"/>
                <a:gd name="connsiteY80" fmla="*/ 159514 h 657225"/>
                <a:gd name="connsiteX81" fmla="*/ 207254 w 657225"/>
                <a:gd name="connsiteY81" fmla="*/ 159514 h 657225"/>
                <a:gd name="connsiteX82" fmla="*/ 197639 w 657225"/>
                <a:gd name="connsiteY82" fmla="*/ 150016 h 657225"/>
                <a:gd name="connsiteX83" fmla="*/ 197639 w 657225"/>
                <a:gd name="connsiteY83" fmla="*/ 110255 h 657225"/>
                <a:gd name="connsiteX84" fmla="*/ 65411 w 657225"/>
                <a:gd name="connsiteY84" fmla="*/ 242483 h 657225"/>
                <a:gd name="connsiteX85" fmla="*/ 51912 w 657225"/>
                <a:gd name="connsiteY85" fmla="*/ 242386 h 657225"/>
                <a:gd name="connsiteX86" fmla="*/ 38567 w 657225"/>
                <a:gd name="connsiteY86" fmla="*/ 229042 h 657225"/>
                <a:gd name="connsiteX87" fmla="*/ 38470 w 657225"/>
                <a:gd name="connsiteY87" fmla="*/ 215542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657225" h="657225">
                  <a:moveTo>
                    <a:pt x="380249" y="159514"/>
                  </a:moveTo>
                  <a:lnTo>
                    <a:pt x="355619" y="134884"/>
                  </a:lnTo>
                  <a:cubicBezTo>
                    <a:pt x="348180" y="127445"/>
                    <a:pt x="348180" y="115383"/>
                    <a:pt x="355619" y="107944"/>
                  </a:cubicBezTo>
                  <a:lnTo>
                    <a:pt x="431819" y="31744"/>
                  </a:lnTo>
                  <a:cubicBezTo>
                    <a:pt x="439258" y="24304"/>
                    <a:pt x="451321" y="24304"/>
                    <a:pt x="458760" y="31744"/>
                  </a:cubicBezTo>
                  <a:lnTo>
                    <a:pt x="483389" y="56373"/>
                  </a:lnTo>
                  <a:lnTo>
                    <a:pt x="529834" y="9929"/>
                  </a:lnTo>
                  <a:cubicBezTo>
                    <a:pt x="533556" y="6206"/>
                    <a:pt x="539638" y="6212"/>
                    <a:pt x="543392" y="9966"/>
                  </a:cubicBezTo>
                  <a:lnTo>
                    <a:pt x="556737" y="23311"/>
                  </a:lnTo>
                  <a:cubicBezTo>
                    <a:pt x="560549" y="27123"/>
                    <a:pt x="560518" y="33126"/>
                    <a:pt x="556797" y="36847"/>
                  </a:cubicBezTo>
                  <a:lnTo>
                    <a:pt x="510330" y="83314"/>
                  </a:lnTo>
                  <a:lnTo>
                    <a:pt x="578639" y="151623"/>
                  </a:lnTo>
                  <a:lnTo>
                    <a:pt x="625106" y="105157"/>
                  </a:lnTo>
                  <a:cubicBezTo>
                    <a:pt x="628831" y="101431"/>
                    <a:pt x="634888" y="101462"/>
                    <a:pt x="638642" y="105216"/>
                  </a:cubicBezTo>
                  <a:lnTo>
                    <a:pt x="651987" y="118561"/>
                  </a:lnTo>
                  <a:cubicBezTo>
                    <a:pt x="655799" y="122373"/>
                    <a:pt x="655758" y="128386"/>
                    <a:pt x="652025" y="132120"/>
                  </a:cubicBezTo>
                  <a:lnTo>
                    <a:pt x="605580" y="178564"/>
                  </a:lnTo>
                  <a:lnTo>
                    <a:pt x="630210" y="203194"/>
                  </a:lnTo>
                  <a:cubicBezTo>
                    <a:pt x="637649" y="210633"/>
                    <a:pt x="637649" y="222695"/>
                    <a:pt x="630210" y="230134"/>
                  </a:cubicBezTo>
                  <a:lnTo>
                    <a:pt x="554010" y="306334"/>
                  </a:lnTo>
                  <a:cubicBezTo>
                    <a:pt x="546571" y="313774"/>
                    <a:pt x="534508" y="313774"/>
                    <a:pt x="527069" y="306334"/>
                  </a:cubicBezTo>
                  <a:lnTo>
                    <a:pt x="502439" y="281705"/>
                  </a:lnTo>
                  <a:lnTo>
                    <a:pt x="401610" y="382534"/>
                  </a:lnTo>
                  <a:cubicBezTo>
                    <a:pt x="394171" y="389974"/>
                    <a:pt x="382108" y="389974"/>
                    <a:pt x="374669" y="382534"/>
                  </a:cubicBezTo>
                  <a:lnTo>
                    <a:pt x="279419" y="287284"/>
                  </a:lnTo>
                  <a:cubicBezTo>
                    <a:pt x="271980" y="279845"/>
                    <a:pt x="271980" y="267783"/>
                    <a:pt x="279419" y="260344"/>
                  </a:cubicBezTo>
                  <a:lnTo>
                    <a:pt x="380249" y="159514"/>
                  </a:lnTo>
                  <a:close/>
                  <a:moveTo>
                    <a:pt x="407189" y="186455"/>
                  </a:moveTo>
                  <a:lnTo>
                    <a:pt x="319830" y="273814"/>
                  </a:lnTo>
                  <a:lnTo>
                    <a:pt x="388139" y="342123"/>
                  </a:lnTo>
                  <a:lnTo>
                    <a:pt x="475499" y="254764"/>
                  </a:lnTo>
                  <a:lnTo>
                    <a:pt x="407189" y="186455"/>
                  </a:lnTo>
                  <a:close/>
                  <a:moveTo>
                    <a:pt x="385287" y="290011"/>
                  </a:moveTo>
                  <a:lnTo>
                    <a:pt x="371942" y="276667"/>
                  </a:lnTo>
                  <a:cubicBezTo>
                    <a:pt x="368130" y="272855"/>
                    <a:pt x="368155" y="266858"/>
                    <a:pt x="371868" y="263145"/>
                  </a:cubicBezTo>
                  <a:lnTo>
                    <a:pt x="396520" y="238492"/>
                  </a:lnTo>
                  <a:cubicBezTo>
                    <a:pt x="400254" y="234758"/>
                    <a:pt x="406288" y="234812"/>
                    <a:pt x="410042" y="238567"/>
                  </a:cubicBezTo>
                  <a:lnTo>
                    <a:pt x="423387" y="251911"/>
                  </a:lnTo>
                  <a:cubicBezTo>
                    <a:pt x="427199" y="255723"/>
                    <a:pt x="427174" y="261720"/>
                    <a:pt x="423461" y="265433"/>
                  </a:cubicBezTo>
                  <a:lnTo>
                    <a:pt x="398809" y="290085"/>
                  </a:lnTo>
                  <a:cubicBezTo>
                    <a:pt x="395075" y="293820"/>
                    <a:pt x="389041" y="293765"/>
                    <a:pt x="385287" y="290011"/>
                  </a:cubicBezTo>
                  <a:close/>
                  <a:moveTo>
                    <a:pt x="203219" y="630184"/>
                  </a:moveTo>
                  <a:lnTo>
                    <a:pt x="178589" y="605555"/>
                  </a:lnTo>
                  <a:lnTo>
                    <a:pt x="132145" y="651999"/>
                  </a:lnTo>
                  <a:cubicBezTo>
                    <a:pt x="128423" y="655721"/>
                    <a:pt x="122341" y="655715"/>
                    <a:pt x="118587" y="651961"/>
                  </a:cubicBezTo>
                  <a:lnTo>
                    <a:pt x="105242" y="638617"/>
                  </a:lnTo>
                  <a:cubicBezTo>
                    <a:pt x="101430" y="634805"/>
                    <a:pt x="101461" y="628801"/>
                    <a:pt x="105182" y="625080"/>
                  </a:cubicBezTo>
                  <a:lnTo>
                    <a:pt x="151649" y="578614"/>
                  </a:lnTo>
                  <a:lnTo>
                    <a:pt x="83339" y="510305"/>
                  </a:lnTo>
                  <a:lnTo>
                    <a:pt x="36873" y="556771"/>
                  </a:lnTo>
                  <a:cubicBezTo>
                    <a:pt x="33148" y="560496"/>
                    <a:pt x="27091" y="560465"/>
                    <a:pt x="23337" y="556711"/>
                  </a:cubicBezTo>
                  <a:lnTo>
                    <a:pt x="9992" y="543367"/>
                  </a:lnTo>
                  <a:cubicBezTo>
                    <a:pt x="6180" y="539555"/>
                    <a:pt x="6221" y="533542"/>
                    <a:pt x="9954" y="529808"/>
                  </a:cubicBezTo>
                  <a:lnTo>
                    <a:pt x="56399" y="483364"/>
                  </a:lnTo>
                  <a:lnTo>
                    <a:pt x="31769" y="458734"/>
                  </a:lnTo>
                  <a:cubicBezTo>
                    <a:pt x="24330" y="451295"/>
                    <a:pt x="24330" y="439233"/>
                    <a:pt x="31769" y="431794"/>
                  </a:cubicBezTo>
                  <a:lnTo>
                    <a:pt x="127019" y="336544"/>
                  </a:lnTo>
                  <a:cubicBezTo>
                    <a:pt x="134458" y="329104"/>
                    <a:pt x="146520" y="329104"/>
                    <a:pt x="153960" y="336544"/>
                  </a:cubicBezTo>
                  <a:lnTo>
                    <a:pt x="325410" y="507994"/>
                  </a:lnTo>
                  <a:cubicBezTo>
                    <a:pt x="332849" y="515433"/>
                    <a:pt x="332849" y="527495"/>
                    <a:pt x="325410" y="534934"/>
                  </a:cubicBezTo>
                  <a:lnTo>
                    <a:pt x="230160" y="630184"/>
                  </a:lnTo>
                  <a:cubicBezTo>
                    <a:pt x="222720" y="637624"/>
                    <a:pt x="210658" y="637624"/>
                    <a:pt x="203219" y="630184"/>
                  </a:cubicBezTo>
                  <a:close/>
                  <a:moveTo>
                    <a:pt x="213837" y="505267"/>
                  </a:moveTo>
                  <a:cubicBezTo>
                    <a:pt x="217591" y="501512"/>
                    <a:pt x="217562" y="495396"/>
                    <a:pt x="213855" y="491688"/>
                  </a:cubicBezTo>
                  <a:lnTo>
                    <a:pt x="170265" y="448098"/>
                  </a:lnTo>
                  <a:cubicBezTo>
                    <a:pt x="166520" y="444354"/>
                    <a:pt x="160499" y="444305"/>
                    <a:pt x="156687" y="448117"/>
                  </a:cubicBezTo>
                  <a:lnTo>
                    <a:pt x="143342" y="461461"/>
                  </a:lnTo>
                  <a:cubicBezTo>
                    <a:pt x="139588" y="465215"/>
                    <a:pt x="139617" y="471332"/>
                    <a:pt x="143324" y="475039"/>
                  </a:cubicBezTo>
                  <a:lnTo>
                    <a:pt x="186914" y="518629"/>
                  </a:lnTo>
                  <a:cubicBezTo>
                    <a:pt x="190659" y="522374"/>
                    <a:pt x="196680" y="522423"/>
                    <a:pt x="200492" y="518611"/>
                  </a:cubicBezTo>
                  <a:lnTo>
                    <a:pt x="213837" y="505267"/>
                  </a:lnTo>
                  <a:close/>
                  <a:moveTo>
                    <a:pt x="38470" y="215542"/>
                  </a:moveTo>
                  <a:lnTo>
                    <a:pt x="170699" y="83314"/>
                  </a:lnTo>
                  <a:lnTo>
                    <a:pt x="130937" y="83314"/>
                  </a:lnTo>
                  <a:cubicBezTo>
                    <a:pt x="125639" y="83314"/>
                    <a:pt x="121439" y="79009"/>
                    <a:pt x="121439" y="73699"/>
                  </a:cubicBezTo>
                  <a:lnTo>
                    <a:pt x="121439" y="54828"/>
                  </a:lnTo>
                  <a:cubicBezTo>
                    <a:pt x="121439" y="49437"/>
                    <a:pt x="125685" y="45214"/>
                    <a:pt x="130921" y="45214"/>
                  </a:cubicBezTo>
                  <a:lnTo>
                    <a:pt x="216689" y="45214"/>
                  </a:lnTo>
                  <a:cubicBezTo>
                    <a:pt x="227210" y="45214"/>
                    <a:pt x="235739" y="53743"/>
                    <a:pt x="235739" y="64264"/>
                  </a:cubicBezTo>
                  <a:lnTo>
                    <a:pt x="235739" y="150032"/>
                  </a:lnTo>
                  <a:cubicBezTo>
                    <a:pt x="235739" y="155173"/>
                    <a:pt x="231435" y="159514"/>
                    <a:pt x="226125" y="159514"/>
                  </a:cubicBezTo>
                  <a:lnTo>
                    <a:pt x="207254" y="159514"/>
                  </a:lnTo>
                  <a:cubicBezTo>
                    <a:pt x="201862" y="159514"/>
                    <a:pt x="197639" y="155262"/>
                    <a:pt x="197639" y="150016"/>
                  </a:cubicBezTo>
                  <a:lnTo>
                    <a:pt x="197639" y="110255"/>
                  </a:lnTo>
                  <a:lnTo>
                    <a:pt x="65411" y="242483"/>
                  </a:lnTo>
                  <a:cubicBezTo>
                    <a:pt x="61741" y="246153"/>
                    <a:pt x="55666" y="246140"/>
                    <a:pt x="51912" y="242386"/>
                  </a:cubicBezTo>
                  <a:lnTo>
                    <a:pt x="38567" y="229042"/>
                  </a:lnTo>
                  <a:cubicBezTo>
                    <a:pt x="34755" y="225230"/>
                    <a:pt x="34769" y="219243"/>
                    <a:pt x="38470" y="215542"/>
                  </a:cubicBezTo>
                  <a:close/>
                </a:path>
              </a:pathLst>
            </a:custGeom>
            <a:solidFill>
              <a:srgbClr val="307A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91" name="그룹 90">
              <a:extLst>
                <a:ext uri="{FF2B5EF4-FFF2-40B4-BE49-F238E27FC236}">
                  <a16:creationId xmlns:a16="http://schemas.microsoft.com/office/drawing/2014/main" id="{AB1BA01A-4831-4B68-AEEE-13A1342DA74C}"/>
                </a:ext>
              </a:extLst>
            </p:cNvPr>
            <p:cNvGrpSpPr/>
            <p:nvPr/>
          </p:nvGrpSpPr>
          <p:grpSpPr>
            <a:xfrm>
              <a:off x="7512361" y="5634243"/>
              <a:ext cx="632540" cy="416450"/>
              <a:chOff x="8928220" y="4288041"/>
              <a:chExt cx="961939" cy="633318"/>
            </a:xfrm>
            <a:solidFill>
              <a:srgbClr val="307ABE"/>
            </a:solidFill>
          </p:grpSpPr>
          <p:sp>
            <p:nvSpPr>
              <p:cNvPr id="82" name="자유형: 도형 81">
                <a:extLst>
                  <a:ext uri="{FF2B5EF4-FFF2-40B4-BE49-F238E27FC236}">
                    <a16:creationId xmlns:a16="http://schemas.microsoft.com/office/drawing/2014/main" id="{6EAB47C5-2F81-4BD3-93FE-A0F33B812857}"/>
                  </a:ext>
                </a:extLst>
              </p:cNvPr>
              <p:cNvSpPr/>
              <p:nvPr/>
            </p:nvSpPr>
            <p:spPr>
              <a:xfrm>
                <a:off x="9141718" y="4482564"/>
                <a:ext cx="400050" cy="266700"/>
              </a:xfrm>
              <a:custGeom>
                <a:avLst/>
                <a:gdLst>
                  <a:gd name="connsiteX0" fmla="*/ 232262 w 400050"/>
                  <a:gd name="connsiteY0" fmla="*/ 151511 h 266700"/>
                  <a:gd name="connsiteX1" fmla="*/ 166320 w 400050"/>
                  <a:gd name="connsiteY1" fmla="*/ 206756 h 266700"/>
                  <a:gd name="connsiteX2" fmla="*/ 208821 w 400050"/>
                  <a:gd name="connsiteY2" fmla="*/ 249295 h 266700"/>
                  <a:gd name="connsiteX3" fmla="*/ 311443 w 400050"/>
                  <a:gd name="connsiteY3" fmla="*/ 249295 h 266700"/>
                  <a:gd name="connsiteX4" fmla="*/ 399578 w 400050"/>
                  <a:gd name="connsiteY4" fmla="*/ 160074 h 266700"/>
                  <a:gd name="connsiteX5" fmla="*/ 274896 w 400050"/>
                  <a:gd name="connsiteY5" fmla="*/ 10236 h 266700"/>
                  <a:gd name="connsiteX6" fmla="*/ 188618 w 400050"/>
                  <a:gd name="connsiteY6" fmla="*/ 34125 h 266700"/>
                  <a:gd name="connsiteX7" fmla="*/ 119905 w 400050"/>
                  <a:gd name="connsiteY7" fmla="*/ 108639 h 266700"/>
                  <a:gd name="connsiteX8" fmla="*/ 137774 w 400050"/>
                  <a:gd name="connsiteY8" fmla="*/ 59299 h 266700"/>
                  <a:gd name="connsiteX9" fmla="*/ 109694 w 400050"/>
                  <a:gd name="connsiteY9" fmla="*/ 8731 h 266700"/>
                  <a:gd name="connsiteX10" fmla="*/ 59145 w 400050"/>
                  <a:gd name="connsiteY10" fmla="*/ 36792 h 266700"/>
                  <a:gd name="connsiteX11" fmla="*/ 8643 w 400050"/>
                  <a:gd name="connsiteY11" fmla="*/ 213519 h 266700"/>
                  <a:gd name="connsiteX12" fmla="*/ 7319 w 400050"/>
                  <a:gd name="connsiteY12" fmla="*/ 220396 h 266700"/>
                  <a:gd name="connsiteX13" fmla="*/ 7291 w 400050"/>
                  <a:gd name="connsiteY13" fmla="*/ 221577 h 266700"/>
                  <a:gd name="connsiteX14" fmla="*/ 7243 w 400050"/>
                  <a:gd name="connsiteY14" fmla="*/ 227720 h 266700"/>
                  <a:gd name="connsiteX15" fmla="*/ 7567 w 400050"/>
                  <a:gd name="connsiteY15" fmla="*/ 230197 h 266700"/>
                  <a:gd name="connsiteX16" fmla="*/ 8453 w 400050"/>
                  <a:gd name="connsiteY16" fmla="*/ 234931 h 266700"/>
                  <a:gd name="connsiteX17" fmla="*/ 9281 w 400050"/>
                  <a:gd name="connsiteY17" fmla="*/ 237646 h 266700"/>
                  <a:gd name="connsiteX18" fmla="*/ 11043 w 400050"/>
                  <a:gd name="connsiteY18" fmla="*/ 242056 h 266700"/>
                  <a:gd name="connsiteX19" fmla="*/ 12215 w 400050"/>
                  <a:gd name="connsiteY19" fmla="*/ 244465 h 266700"/>
                  <a:gd name="connsiteX20" fmla="*/ 15587 w 400050"/>
                  <a:gd name="connsiteY20" fmla="*/ 249552 h 266700"/>
                  <a:gd name="connsiteX21" fmla="*/ 16235 w 400050"/>
                  <a:gd name="connsiteY21" fmla="*/ 250552 h 266700"/>
                  <a:gd name="connsiteX22" fmla="*/ 16397 w 400050"/>
                  <a:gd name="connsiteY22" fmla="*/ 250704 h 266700"/>
                  <a:gd name="connsiteX23" fmla="*/ 22340 w 400050"/>
                  <a:gd name="connsiteY23" fmla="*/ 256505 h 266700"/>
                  <a:gd name="connsiteX24" fmla="*/ 24321 w 400050"/>
                  <a:gd name="connsiteY24" fmla="*/ 257934 h 266700"/>
                  <a:gd name="connsiteX25" fmla="*/ 26903 w 400050"/>
                  <a:gd name="connsiteY25" fmla="*/ 259801 h 266700"/>
                  <a:gd name="connsiteX26" fmla="*/ 28484 w 400050"/>
                  <a:gd name="connsiteY26" fmla="*/ 260458 h 266700"/>
                  <a:gd name="connsiteX27" fmla="*/ 35151 w 400050"/>
                  <a:gd name="connsiteY27" fmla="*/ 263325 h 266700"/>
                  <a:gd name="connsiteX28" fmla="*/ 38066 w 400050"/>
                  <a:gd name="connsiteY28" fmla="*/ 264325 h 266700"/>
                  <a:gd name="connsiteX29" fmla="*/ 47791 w 400050"/>
                  <a:gd name="connsiteY29" fmla="*/ 265630 h 266700"/>
                  <a:gd name="connsiteX30" fmla="*/ 47953 w 400050"/>
                  <a:gd name="connsiteY30" fmla="*/ 265659 h 266700"/>
                  <a:gd name="connsiteX31" fmla="*/ 47982 w 400050"/>
                  <a:gd name="connsiteY31" fmla="*/ 265659 h 266700"/>
                  <a:gd name="connsiteX32" fmla="*/ 47982 w 400050"/>
                  <a:gd name="connsiteY32" fmla="*/ 265659 h 266700"/>
                  <a:gd name="connsiteX33" fmla="*/ 55268 w 400050"/>
                  <a:gd name="connsiteY33" fmla="*/ 264954 h 266700"/>
                  <a:gd name="connsiteX34" fmla="*/ 57392 w 400050"/>
                  <a:gd name="connsiteY34" fmla="*/ 264420 h 266700"/>
                  <a:gd name="connsiteX35" fmla="*/ 62336 w 400050"/>
                  <a:gd name="connsiteY35" fmla="*/ 262982 h 266700"/>
                  <a:gd name="connsiteX36" fmla="*/ 64917 w 400050"/>
                  <a:gd name="connsiteY36" fmla="*/ 261829 h 266700"/>
                  <a:gd name="connsiteX37" fmla="*/ 68956 w 400050"/>
                  <a:gd name="connsiteY37" fmla="*/ 259743 h 266700"/>
                  <a:gd name="connsiteX38" fmla="*/ 71641 w 400050"/>
                  <a:gd name="connsiteY38" fmla="*/ 257934 h 266700"/>
                  <a:gd name="connsiteX39" fmla="*/ 73747 w 400050"/>
                  <a:gd name="connsiteY39" fmla="*/ 256505 h 266700"/>
                  <a:gd name="connsiteX40" fmla="*/ 92215 w 400050"/>
                  <a:gd name="connsiteY40" fmla="*/ 241503 h 266700"/>
                  <a:gd name="connsiteX41" fmla="*/ 219622 w 400050"/>
                  <a:gd name="connsiteY41" fmla="*/ 136423 h 266700"/>
                  <a:gd name="connsiteX42" fmla="*/ 232262 w 400050"/>
                  <a:gd name="connsiteY42" fmla="*/ 151511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400050" h="266700">
                    <a:moveTo>
                      <a:pt x="232262" y="151511"/>
                    </a:moveTo>
                    <a:lnTo>
                      <a:pt x="166320" y="206756"/>
                    </a:lnTo>
                    <a:lnTo>
                      <a:pt x="208821" y="249295"/>
                    </a:lnTo>
                    <a:lnTo>
                      <a:pt x="311443" y="249295"/>
                    </a:lnTo>
                    <a:lnTo>
                      <a:pt x="399578" y="160074"/>
                    </a:lnTo>
                    <a:cubicBezTo>
                      <a:pt x="367040" y="86617"/>
                      <a:pt x="324902" y="24476"/>
                      <a:pt x="274896" y="10236"/>
                    </a:cubicBezTo>
                    <a:cubicBezTo>
                      <a:pt x="241129" y="1407"/>
                      <a:pt x="206297" y="16075"/>
                      <a:pt x="188618" y="34125"/>
                    </a:cubicBezTo>
                    <a:lnTo>
                      <a:pt x="119905" y="108639"/>
                    </a:lnTo>
                    <a:lnTo>
                      <a:pt x="137774" y="59299"/>
                    </a:lnTo>
                    <a:cubicBezTo>
                      <a:pt x="143993" y="37582"/>
                      <a:pt x="131411" y="14932"/>
                      <a:pt x="109694" y="8731"/>
                    </a:cubicBezTo>
                    <a:cubicBezTo>
                      <a:pt x="87958" y="2521"/>
                      <a:pt x="65336" y="15084"/>
                      <a:pt x="59145" y="36792"/>
                    </a:cubicBezTo>
                    <a:lnTo>
                      <a:pt x="8643" y="213519"/>
                    </a:lnTo>
                    <a:cubicBezTo>
                      <a:pt x="8005" y="215805"/>
                      <a:pt x="7567" y="218110"/>
                      <a:pt x="7319" y="220396"/>
                    </a:cubicBezTo>
                    <a:cubicBezTo>
                      <a:pt x="7272" y="220796"/>
                      <a:pt x="7319" y="221205"/>
                      <a:pt x="7291" y="221577"/>
                    </a:cubicBezTo>
                    <a:cubicBezTo>
                      <a:pt x="7119" y="223634"/>
                      <a:pt x="7091" y="225701"/>
                      <a:pt x="7243" y="227720"/>
                    </a:cubicBezTo>
                    <a:cubicBezTo>
                      <a:pt x="7291" y="228568"/>
                      <a:pt x="7443" y="229378"/>
                      <a:pt x="7567" y="230197"/>
                    </a:cubicBezTo>
                    <a:cubicBezTo>
                      <a:pt x="7776" y="231807"/>
                      <a:pt x="8043" y="233369"/>
                      <a:pt x="8453" y="234931"/>
                    </a:cubicBezTo>
                    <a:cubicBezTo>
                      <a:pt x="8681" y="235845"/>
                      <a:pt x="8967" y="236731"/>
                      <a:pt x="9281" y="237646"/>
                    </a:cubicBezTo>
                    <a:cubicBezTo>
                      <a:pt x="9777" y="239160"/>
                      <a:pt x="10367" y="240608"/>
                      <a:pt x="11043" y="242056"/>
                    </a:cubicBezTo>
                    <a:cubicBezTo>
                      <a:pt x="11434" y="242865"/>
                      <a:pt x="11796" y="243665"/>
                      <a:pt x="12215" y="244465"/>
                    </a:cubicBezTo>
                    <a:cubicBezTo>
                      <a:pt x="13215" y="246256"/>
                      <a:pt x="14330" y="247933"/>
                      <a:pt x="15587" y="249552"/>
                    </a:cubicBezTo>
                    <a:cubicBezTo>
                      <a:pt x="15835" y="249866"/>
                      <a:pt x="15997" y="250238"/>
                      <a:pt x="16235" y="250552"/>
                    </a:cubicBezTo>
                    <a:cubicBezTo>
                      <a:pt x="16263" y="250609"/>
                      <a:pt x="16349" y="250647"/>
                      <a:pt x="16397" y="250704"/>
                    </a:cubicBezTo>
                    <a:cubicBezTo>
                      <a:pt x="18149" y="252828"/>
                      <a:pt x="20159" y="254762"/>
                      <a:pt x="22340" y="256505"/>
                    </a:cubicBezTo>
                    <a:cubicBezTo>
                      <a:pt x="22978" y="257029"/>
                      <a:pt x="23674" y="257467"/>
                      <a:pt x="24321" y="257934"/>
                    </a:cubicBezTo>
                    <a:cubicBezTo>
                      <a:pt x="25188" y="258553"/>
                      <a:pt x="25988" y="259248"/>
                      <a:pt x="26903" y="259801"/>
                    </a:cubicBezTo>
                    <a:cubicBezTo>
                      <a:pt x="27407" y="260086"/>
                      <a:pt x="27969" y="260210"/>
                      <a:pt x="28484" y="260458"/>
                    </a:cubicBezTo>
                    <a:cubicBezTo>
                      <a:pt x="30636" y="261639"/>
                      <a:pt x="32856" y="262572"/>
                      <a:pt x="35151" y="263325"/>
                    </a:cubicBezTo>
                    <a:cubicBezTo>
                      <a:pt x="36132" y="263668"/>
                      <a:pt x="37066" y="264077"/>
                      <a:pt x="38066" y="264325"/>
                    </a:cubicBezTo>
                    <a:cubicBezTo>
                      <a:pt x="41238" y="265125"/>
                      <a:pt x="44505" y="265592"/>
                      <a:pt x="47791" y="265630"/>
                    </a:cubicBezTo>
                    <a:cubicBezTo>
                      <a:pt x="47858" y="265630"/>
                      <a:pt x="47886" y="265659"/>
                      <a:pt x="47953" y="265659"/>
                    </a:cubicBezTo>
                    <a:lnTo>
                      <a:pt x="47982" y="265659"/>
                    </a:lnTo>
                    <a:lnTo>
                      <a:pt x="47982" y="265659"/>
                    </a:lnTo>
                    <a:cubicBezTo>
                      <a:pt x="50429" y="265659"/>
                      <a:pt x="52849" y="265382"/>
                      <a:pt x="55268" y="264954"/>
                    </a:cubicBezTo>
                    <a:cubicBezTo>
                      <a:pt x="56001" y="264820"/>
                      <a:pt x="56687" y="264573"/>
                      <a:pt x="57392" y="264420"/>
                    </a:cubicBezTo>
                    <a:cubicBezTo>
                      <a:pt x="59059" y="264011"/>
                      <a:pt x="60707" y="263573"/>
                      <a:pt x="62336" y="262982"/>
                    </a:cubicBezTo>
                    <a:cubicBezTo>
                      <a:pt x="63212" y="262639"/>
                      <a:pt x="64050" y="262201"/>
                      <a:pt x="64917" y="261829"/>
                    </a:cubicBezTo>
                    <a:cubicBezTo>
                      <a:pt x="66289" y="261172"/>
                      <a:pt x="67651" y="260525"/>
                      <a:pt x="68956" y="259743"/>
                    </a:cubicBezTo>
                    <a:cubicBezTo>
                      <a:pt x="69879" y="259172"/>
                      <a:pt x="70746" y="258553"/>
                      <a:pt x="71641" y="257934"/>
                    </a:cubicBezTo>
                    <a:cubicBezTo>
                      <a:pt x="72346" y="257429"/>
                      <a:pt x="73089" y="257019"/>
                      <a:pt x="73747" y="256505"/>
                    </a:cubicBezTo>
                    <a:lnTo>
                      <a:pt x="92215" y="241503"/>
                    </a:lnTo>
                    <a:lnTo>
                      <a:pt x="219622" y="136423"/>
                    </a:lnTo>
                    <a:lnTo>
                      <a:pt x="232262" y="1515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3" name="자유형: 도형 82">
                <a:extLst>
                  <a:ext uri="{FF2B5EF4-FFF2-40B4-BE49-F238E27FC236}">
                    <a16:creationId xmlns:a16="http://schemas.microsoft.com/office/drawing/2014/main" id="{9C6643DD-2085-40D4-BA98-BE86D4D3194A}"/>
                  </a:ext>
                </a:extLst>
              </p:cNvPr>
              <p:cNvSpPr/>
              <p:nvPr/>
            </p:nvSpPr>
            <p:spPr>
              <a:xfrm>
                <a:off x="9200514" y="4288041"/>
                <a:ext cx="190500" cy="190500"/>
              </a:xfrm>
              <a:custGeom>
                <a:avLst/>
                <a:gdLst>
                  <a:gd name="connsiteX0" fmla="*/ 143825 w 190500"/>
                  <a:gd name="connsiteY0" fmla="*/ 175642 h 190500"/>
                  <a:gd name="connsiteX1" fmla="*/ 175629 w 190500"/>
                  <a:gd name="connsiteY1" fmla="*/ 51598 h 190500"/>
                  <a:gd name="connsiteX2" fmla="*/ 51518 w 190500"/>
                  <a:gd name="connsiteY2" fmla="*/ 19813 h 190500"/>
                  <a:gd name="connsiteX3" fmla="*/ 19809 w 190500"/>
                  <a:gd name="connsiteY3" fmla="*/ 143847 h 190500"/>
                  <a:gd name="connsiteX4" fmla="*/ 143825 w 190500"/>
                  <a:gd name="connsiteY4" fmla="*/ 175642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0" h="190500">
                    <a:moveTo>
                      <a:pt x="143825" y="175642"/>
                    </a:moveTo>
                    <a:cubicBezTo>
                      <a:pt x="186887" y="150115"/>
                      <a:pt x="201089" y="94574"/>
                      <a:pt x="175629" y="51598"/>
                    </a:cubicBezTo>
                    <a:cubicBezTo>
                      <a:pt x="150121" y="8545"/>
                      <a:pt x="94619" y="-5705"/>
                      <a:pt x="51518" y="19813"/>
                    </a:cubicBezTo>
                    <a:cubicBezTo>
                      <a:pt x="8551" y="45292"/>
                      <a:pt x="-5699" y="100823"/>
                      <a:pt x="19809" y="143847"/>
                    </a:cubicBezTo>
                    <a:cubicBezTo>
                      <a:pt x="45279" y="186853"/>
                      <a:pt x="100848" y="201093"/>
                      <a:pt x="143825" y="1756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4" name="자유형: 도형 83">
                <a:extLst>
                  <a:ext uri="{FF2B5EF4-FFF2-40B4-BE49-F238E27FC236}">
                    <a16:creationId xmlns:a16="http://schemas.microsoft.com/office/drawing/2014/main" id="{6425F355-0F05-4EBF-B93A-D6ABC0E1B068}"/>
                  </a:ext>
                </a:extLst>
              </p:cNvPr>
              <p:cNvSpPr/>
              <p:nvPr/>
            </p:nvSpPr>
            <p:spPr>
              <a:xfrm>
                <a:off x="9557713" y="4350816"/>
                <a:ext cx="190500" cy="190500"/>
              </a:xfrm>
              <a:custGeom>
                <a:avLst/>
                <a:gdLst>
                  <a:gd name="connsiteX0" fmla="*/ 143813 w 190500"/>
                  <a:gd name="connsiteY0" fmla="*/ 175636 h 190500"/>
                  <a:gd name="connsiteX1" fmla="*/ 175626 w 190500"/>
                  <a:gd name="connsiteY1" fmla="*/ 51592 h 190500"/>
                  <a:gd name="connsiteX2" fmla="*/ 51516 w 190500"/>
                  <a:gd name="connsiteY2" fmla="*/ 19798 h 190500"/>
                  <a:gd name="connsiteX3" fmla="*/ 19807 w 190500"/>
                  <a:gd name="connsiteY3" fmla="*/ 143870 h 190500"/>
                  <a:gd name="connsiteX4" fmla="*/ 143813 w 190500"/>
                  <a:gd name="connsiteY4" fmla="*/ 175636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0" h="190500">
                    <a:moveTo>
                      <a:pt x="143813" y="175636"/>
                    </a:moveTo>
                    <a:cubicBezTo>
                      <a:pt x="186895" y="150138"/>
                      <a:pt x="201087" y="94578"/>
                      <a:pt x="175626" y="51592"/>
                    </a:cubicBezTo>
                    <a:cubicBezTo>
                      <a:pt x="150119" y="8539"/>
                      <a:pt x="94597" y="-5692"/>
                      <a:pt x="51516" y="19798"/>
                    </a:cubicBezTo>
                    <a:cubicBezTo>
                      <a:pt x="8558" y="45286"/>
                      <a:pt x="-5701" y="100817"/>
                      <a:pt x="19807" y="143870"/>
                    </a:cubicBezTo>
                    <a:cubicBezTo>
                      <a:pt x="45267" y="186876"/>
                      <a:pt x="100817" y="201087"/>
                      <a:pt x="143813" y="1756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5" name="자유형: 도형 84">
                <a:extLst>
                  <a:ext uri="{FF2B5EF4-FFF2-40B4-BE49-F238E27FC236}">
                    <a16:creationId xmlns:a16="http://schemas.microsoft.com/office/drawing/2014/main" id="{42004C58-08DE-4B61-97F9-C32C368C27D7}"/>
                  </a:ext>
                </a:extLst>
              </p:cNvPr>
              <p:cNvSpPr/>
              <p:nvPr/>
            </p:nvSpPr>
            <p:spPr>
              <a:xfrm>
                <a:off x="9024927" y="4317197"/>
                <a:ext cx="142875" cy="66675"/>
              </a:xfrm>
              <a:custGeom>
                <a:avLst/>
                <a:gdLst>
                  <a:gd name="connsiteX0" fmla="*/ 133350 w 142875"/>
                  <a:gd name="connsiteY0" fmla="*/ 66265 h 66675"/>
                  <a:gd name="connsiteX1" fmla="*/ 7144 w 142875"/>
                  <a:gd name="connsiteY1" fmla="*/ 25898 h 66675"/>
                  <a:gd name="connsiteX2" fmla="*/ 13145 w 142875"/>
                  <a:gd name="connsiteY2" fmla="*/ 7144 h 66675"/>
                  <a:gd name="connsiteX3" fmla="*/ 139370 w 142875"/>
                  <a:gd name="connsiteY3" fmla="*/ 47520 h 66675"/>
                  <a:gd name="connsiteX4" fmla="*/ 133350 w 142875"/>
                  <a:gd name="connsiteY4" fmla="*/ 66265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75" h="66675">
                    <a:moveTo>
                      <a:pt x="133350" y="66265"/>
                    </a:moveTo>
                    <a:lnTo>
                      <a:pt x="7144" y="25898"/>
                    </a:lnTo>
                    <a:lnTo>
                      <a:pt x="13145" y="7144"/>
                    </a:lnTo>
                    <a:lnTo>
                      <a:pt x="139370" y="47520"/>
                    </a:lnTo>
                    <a:lnTo>
                      <a:pt x="133350" y="662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6" name="자유형: 도형 85">
                <a:extLst>
                  <a:ext uri="{FF2B5EF4-FFF2-40B4-BE49-F238E27FC236}">
                    <a16:creationId xmlns:a16="http://schemas.microsoft.com/office/drawing/2014/main" id="{E549D26D-C525-472D-9B3B-AEE85232EC8A}"/>
                  </a:ext>
                </a:extLst>
              </p:cNvPr>
              <p:cNvSpPr/>
              <p:nvPr/>
            </p:nvSpPr>
            <p:spPr>
              <a:xfrm>
                <a:off x="9022879" y="4402560"/>
                <a:ext cx="123825" cy="28575"/>
              </a:xfrm>
              <a:custGeom>
                <a:avLst/>
                <a:gdLst>
                  <a:gd name="connsiteX0" fmla="*/ 123272 w 123825"/>
                  <a:gd name="connsiteY0" fmla="*/ 26832 h 28575"/>
                  <a:gd name="connsiteX1" fmla="*/ 7144 w 123825"/>
                  <a:gd name="connsiteY1" fmla="*/ 26832 h 28575"/>
                  <a:gd name="connsiteX2" fmla="*/ 7144 w 123825"/>
                  <a:gd name="connsiteY2" fmla="*/ 7144 h 28575"/>
                  <a:gd name="connsiteX3" fmla="*/ 123272 w 123825"/>
                  <a:gd name="connsiteY3" fmla="*/ 7144 h 28575"/>
                  <a:gd name="connsiteX4" fmla="*/ 123272 w 123825"/>
                  <a:gd name="connsiteY4" fmla="*/ 26832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5" h="28575">
                    <a:moveTo>
                      <a:pt x="123272" y="26832"/>
                    </a:moveTo>
                    <a:lnTo>
                      <a:pt x="7144" y="26832"/>
                    </a:lnTo>
                    <a:lnTo>
                      <a:pt x="7144" y="7144"/>
                    </a:lnTo>
                    <a:lnTo>
                      <a:pt x="123272" y="7144"/>
                    </a:lnTo>
                    <a:lnTo>
                      <a:pt x="123272" y="2683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7" name="자유형: 도형 86">
                <a:extLst>
                  <a:ext uri="{FF2B5EF4-FFF2-40B4-BE49-F238E27FC236}">
                    <a16:creationId xmlns:a16="http://schemas.microsoft.com/office/drawing/2014/main" id="{E8F8F87C-1834-4EC2-ACC4-2AD34433EC75}"/>
                  </a:ext>
                </a:extLst>
              </p:cNvPr>
              <p:cNvSpPr/>
              <p:nvPr/>
            </p:nvSpPr>
            <p:spPr>
              <a:xfrm>
                <a:off x="9018831" y="4433726"/>
                <a:ext cx="171450" cy="95250"/>
              </a:xfrm>
              <a:custGeom>
                <a:avLst/>
                <a:gdLst>
                  <a:gd name="connsiteX0" fmla="*/ 15250 w 171450"/>
                  <a:gd name="connsiteY0" fmla="*/ 95755 h 95250"/>
                  <a:gd name="connsiteX1" fmla="*/ 7144 w 171450"/>
                  <a:gd name="connsiteY1" fmla="*/ 77791 h 95250"/>
                  <a:gd name="connsiteX2" fmla="*/ 163649 w 171450"/>
                  <a:gd name="connsiteY2" fmla="*/ 7144 h 95250"/>
                  <a:gd name="connsiteX3" fmla="*/ 171755 w 171450"/>
                  <a:gd name="connsiteY3" fmla="*/ 25070 h 95250"/>
                  <a:gd name="connsiteX4" fmla="*/ 15250 w 171450"/>
                  <a:gd name="connsiteY4" fmla="*/ 95755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450" h="95250">
                    <a:moveTo>
                      <a:pt x="15250" y="95755"/>
                    </a:moveTo>
                    <a:lnTo>
                      <a:pt x="7144" y="77791"/>
                    </a:lnTo>
                    <a:lnTo>
                      <a:pt x="163649" y="7144"/>
                    </a:lnTo>
                    <a:lnTo>
                      <a:pt x="171755" y="25070"/>
                    </a:lnTo>
                    <a:lnTo>
                      <a:pt x="15250" y="957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8" name="자유형: 도형 87">
                <a:extLst>
                  <a:ext uri="{FF2B5EF4-FFF2-40B4-BE49-F238E27FC236}">
                    <a16:creationId xmlns:a16="http://schemas.microsoft.com/office/drawing/2014/main" id="{9A5AFF40-4E24-465A-B4C1-4610791B4E31}"/>
                  </a:ext>
                </a:extLst>
              </p:cNvPr>
              <p:cNvSpPr/>
              <p:nvPr/>
            </p:nvSpPr>
            <p:spPr>
              <a:xfrm>
                <a:off x="8928220" y="4379596"/>
                <a:ext cx="76200" cy="76200"/>
              </a:xfrm>
              <a:custGeom>
                <a:avLst/>
                <a:gdLst>
                  <a:gd name="connsiteX0" fmla="*/ 72771 w 76200"/>
                  <a:gd name="connsiteY0" fmla="*/ 39957 h 76200"/>
                  <a:gd name="connsiteX1" fmla="*/ 39957 w 76200"/>
                  <a:gd name="connsiteY1" fmla="*/ 72771 h 76200"/>
                  <a:gd name="connsiteX2" fmla="*/ 7144 w 76200"/>
                  <a:gd name="connsiteY2" fmla="*/ 39957 h 76200"/>
                  <a:gd name="connsiteX3" fmla="*/ 39957 w 76200"/>
                  <a:gd name="connsiteY3" fmla="*/ 7144 h 76200"/>
                  <a:gd name="connsiteX4" fmla="*/ 72771 w 76200"/>
                  <a:gd name="connsiteY4" fmla="*/ 39957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6200">
                    <a:moveTo>
                      <a:pt x="72771" y="39957"/>
                    </a:moveTo>
                    <a:cubicBezTo>
                      <a:pt x="72771" y="58080"/>
                      <a:pt x="58080" y="72771"/>
                      <a:pt x="39957" y="72771"/>
                    </a:cubicBezTo>
                    <a:cubicBezTo>
                      <a:pt x="21835" y="72771"/>
                      <a:pt x="7144" y="58080"/>
                      <a:pt x="7144" y="39957"/>
                    </a:cubicBezTo>
                    <a:cubicBezTo>
                      <a:pt x="7144" y="21835"/>
                      <a:pt x="21835" y="7144"/>
                      <a:pt x="39957" y="7144"/>
                    </a:cubicBezTo>
                    <a:cubicBezTo>
                      <a:pt x="58080" y="7144"/>
                      <a:pt x="72771" y="21835"/>
                      <a:pt x="72771" y="399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9" name="자유형: 도형 88">
                <a:extLst>
                  <a:ext uri="{FF2B5EF4-FFF2-40B4-BE49-F238E27FC236}">
                    <a16:creationId xmlns:a16="http://schemas.microsoft.com/office/drawing/2014/main" id="{36CF7FFE-89E5-439E-9342-CFCEFFB51C89}"/>
                  </a:ext>
                </a:extLst>
              </p:cNvPr>
              <p:cNvSpPr/>
              <p:nvPr/>
            </p:nvSpPr>
            <p:spPr>
              <a:xfrm>
                <a:off x="9343795" y="4788009"/>
                <a:ext cx="276225" cy="133350"/>
              </a:xfrm>
              <a:custGeom>
                <a:avLst/>
                <a:gdLst>
                  <a:gd name="connsiteX0" fmla="*/ 171298 w 276225"/>
                  <a:gd name="connsiteY0" fmla="*/ 71447 h 133350"/>
                  <a:gd name="connsiteX1" fmla="*/ 54559 w 276225"/>
                  <a:gd name="connsiteY1" fmla="*/ 71447 h 133350"/>
                  <a:gd name="connsiteX2" fmla="*/ 7144 w 276225"/>
                  <a:gd name="connsiteY2" fmla="*/ 132597 h 133350"/>
                  <a:gd name="connsiteX3" fmla="*/ 272520 w 276225"/>
                  <a:gd name="connsiteY3" fmla="*/ 132597 h 133350"/>
                  <a:gd name="connsiteX4" fmla="*/ 249517 w 276225"/>
                  <a:gd name="connsiteY4" fmla="*/ 7144 h 133350"/>
                  <a:gd name="connsiteX5" fmla="*/ 171298 w 276225"/>
                  <a:gd name="connsiteY5" fmla="*/ 71447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6225" h="133350">
                    <a:moveTo>
                      <a:pt x="171298" y="71447"/>
                    </a:moveTo>
                    <a:lnTo>
                      <a:pt x="54559" y="71447"/>
                    </a:lnTo>
                    <a:lnTo>
                      <a:pt x="7144" y="132597"/>
                    </a:lnTo>
                    <a:lnTo>
                      <a:pt x="272520" y="132597"/>
                    </a:lnTo>
                    <a:cubicBezTo>
                      <a:pt x="271739" y="109309"/>
                      <a:pt x="263757" y="62065"/>
                      <a:pt x="249517" y="7144"/>
                    </a:cubicBezTo>
                    <a:lnTo>
                      <a:pt x="171298" y="7144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0" name="자유형: 도형 89">
                <a:extLst>
                  <a:ext uri="{FF2B5EF4-FFF2-40B4-BE49-F238E27FC236}">
                    <a16:creationId xmlns:a16="http://schemas.microsoft.com/office/drawing/2014/main" id="{EA2348BA-9F9D-4066-92CF-F5949B5C0D7A}"/>
                  </a:ext>
                </a:extLst>
              </p:cNvPr>
              <p:cNvSpPr/>
              <p:nvPr/>
            </p:nvSpPr>
            <p:spPr>
              <a:xfrm>
                <a:off x="9290084" y="4558734"/>
                <a:ext cx="600075" cy="361950"/>
              </a:xfrm>
              <a:custGeom>
                <a:avLst/>
                <a:gdLst>
                  <a:gd name="connsiteX0" fmla="*/ 421862 w 600075"/>
                  <a:gd name="connsiteY0" fmla="*/ 9742 h 361950"/>
                  <a:gd name="connsiteX1" fmla="*/ 350796 w 600075"/>
                  <a:gd name="connsiteY1" fmla="*/ 21258 h 361950"/>
                  <a:gd name="connsiteX2" fmla="*/ 339976 w 600075"/>
                  <a:gd name="connsiteY2" fmla="*/ 27564 h 361950"/>
                  <a:gd name="connsiteX3" fmla="*/ 311067 w 600075"/>
                  <a:gd name="connsiteY3" fmla="*/ 51319 h 361950"/>
                  <a:gd name="connsiteX4" fmla="*/ 171297 w 600075"/>
                  <a:gd name="connsiteY4" fmla="*/ 192803 h 361950"/>
                  <a:gd name="connsiteX5" fmla="*/ 80172 w 600075"/>
                  <a:gd name="connsiteY5" fmla="*/ 192803 h 361950"/>
                  <a:gd name="connsiteX6" fmla="*/ 80353 w 600075"/>
                  <a:gd name="connsiteY6" fmla="*/ 192994 h 361950"/>
                  <a:gd name="connsiteX7" fmla="*/ 51063 w 600075"/>
                  <a:gd name="connsiteY7" fmla="*/ 192994 h 361950"/>
                  <a:gd name="connsiteX8" fmla="*/ 7144 w 600075"/>
                  <a:gd name="connsiteY8" fmla="*/ 236923 h 361950"/>
                  <a:gd name="connsiteX9" fmla="*/ 51063 w 600075"/>
                  <a:gd name="connsiteY9" fmla="*/ 280853 h 361950"/>
                  <a:gd name="connsiteX10" fmla="*/ 81353 w 600075"/>
                  <a:gd name="connsiteY10" fmla="*/ 280853 h 361950"/>
                  <a:gd name="connsiteX11" fmla="*/ 123749 w 600075"/>
                  <a:gd name="connsiteY11" fmla="*/ 280853 h 361950"/>
                  <a:gd name="connsiteX12" fmla="*/ 123606 w 600075"/>
                  <a:gd name="connsiteY12" fmla="*/ 281015 h 361950"/>
                  <a:gd name="connsiteX13" fmla="*/ 217932 w 600075"/>
                  <a:gd name="connsiteY13" fmla="*/ 281015 h 361950"/>
                  <a:gd name="connsiteX14" fmla="*/ 297532 w 600075"/>
                  <a:gd name="connsiteY14" fmla="*/ 215321 h 361950"/>
                  <a:gd name="connsiteX15" fmla="*/ 297466 w 600075"/>
                  <a:gd name="connsiteY15" fmla="*/ 215006 h 361950"/>
                  <a:gd name="connsiteX16" fmla="*/ 299618 w 600075"/>
                  <a:gd name="connsiteY16" fmla="*/ 213616 h 361950"/>
                  <a:gd name="connsiteX17" fmla="*/ 322097 w 600075"/>
                  <a:gd name="connsiteY17" fmla="*/ 195061 h 361950"/>
                  <a:gd name="connsiteX18" fmla="*/ 328250 w 600075"/>
                  <a:gd name="connsiteY18" fmla="*/ 215892 h 361950"/>
                  <a:gd name="connsiteX19" fmla="*/ 328136 w 600075"/>
                  <a:gd name="connsiteY19" fmla="*/ 215959 h 361950"/>
                  <a:gd name="connsiteX20" fmla="*/ 370379 w 600075"/>
                  <a:gd name="connsiteY20" fmla="*/ 361891 h 361950"/>
                  <a:gd name="connsiteX21" fmla="*/ 596322 w 600075"/>
                  <a:gd name="connsiteY21" fmla="*/ 361891 h 361950"/>
                  <a:gd name="connsiteX22" fmla="*/ 421862 w 600075"/>
                  <a:gd name="connsiteY22" fmla="*/ 9742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00075" h="361950">
                    <a:moveTo>
                      <a:pt x="421862" y="9742"/>
                    </a:moveTo>
                    <a:cubicBezTo>
                      <a:pt x="396221" y="3151"/>
                      <a:pt x="369770" y="9866"/>
                      <a:pt x="350796" y="21258"/>
                    </a:cubicBezTo>
                    <a:cubicBezTo>
                      <a:pt x="347015" y="22839"/>
                      <a:pt x="343319" y="24821"/>
                      <a:pt x="339976" y="27564"/>
                    </a:cubicBezTo>
                    <a:lnTo>
                      <a:pt x="311067" y="51319"/>
                    </a:lnTo>
                    <a:lnTo>
                      <a:pt x="171297" y="192803"/>
                    </a:lnTo>
                    <a:lnTo>
                      <a:pt x="80172" y="192803"/>
                    </a:lnTo>
                    <a:lnTo>
                      <a:pt x="80353" y="192994"/>
                    </a:lnTo>
                    <a:lnTo>
                      <a:pt x="51063" y="192994"/>
                    </a:lnTo>
                    <a:cubicBezTo>
                      <a:pt x="26822" y="192994"/>
                      <a:pt x="7144" y="212663"/>
                      <a:pt x="7144" y="236923"/>
                    </a:cubicBezTo>
                    <a:cubicBezTo>
                      <a:pt x="7144" y="261184"/>
                      <a:pt x="26813" y="280853"/>
                      <a:pt x="51063" y="280853"/>
                    </a:cubicBezTo>
                    <a:lnTo>
                      <a:pt x="81353" y="280853"/>
                    </a:lnTo>
                    <a:lnTo>
                      <a:pt x="123749" y="280853"/>
                    </a:lnTo>
                    <a:lnTo>
                      <a:pt x="123606" y="281015"/>
                    </a:lnTo>
                    <a:lnTo>
                      <a:pt x="217932" y="281015"/>
                    </a:lnTo>
                    <a:lnTo>
                      <a:pt x="297532" y="215321"/>
                    </a:lnTo>
                    <a:cubicBezTo>
                      <a:pt x="297504" y="215225"/>
                      <a:pt x="297504" y="215130"/>
                      <a:pt x="297466" y="215006"/>
                    </a:cubicBezTo>
                    <a:lnTo>
                      <a:pt x="299618" y="213616"/>
                    </a:lnTo>
                    <a:lnTo>
                      <a:pt x="322097" y="195061"/>
                    </a:lnTo>
                    <a:lnTo>
                      <a:pt x="328250" y="215892"/>
                    </a:lnTo>
                    <a:lnTo>
                      <a:pt x="328136" y="215959"/>
                    </a:lnTo>
                    <a:lnTo>
                      <a:pt x="370379" y="361891"/>
                    </a:lnTo>
                    <a:lnTo>
                      <a:pt x="596322" y="361891"/>
                    </a:lnTo>
                    <a:cubicBezTo>
                      <a:pt x="593798" y="288682"/>
                      <a:pt x="543630" y="43775"/>
                      <a:pt x="421862" y="97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317C4CB-5077-428B-9AD8-62B578C7B6C6}"/>
              </a:ext>
            </a:extLst>
          </p:cNvPr>
          <p:cNvGrpSpPr/>
          <p:nvPr/>
        </p:nvGrpSpPr>
        <p:grpSpPr>
          <a:xfrm>
            <a:off x="5606141" y="1805459"/>
            <a:ext cx="2894800" cy="2132748"/>
            <a:chOff x="5606141" y="1805459"/>
            <a:chExt cx="2894800" cy="2132748"/>
          </a:xfrm>
        </p:grpSpPr>
        <p:sp>
          <p:nvSpPr>
            <p:cNvPr id="121" name="자유형: 도형 120">
              <a:extLst>
                <a:ext uri="{FF2B5EF4-FFF2-40B4-BE49-F238E27FC236}">
                  <a16:creationId xmlns:a16="http://schemas.microsoft.com/office/drawing/2014/main" id="{DF8C7105-780F-4E84-871B-AD71F990FA3D}"/>
                </a:ext>
              </a:extLst>
            </p:cNvPr>
            <p:cNvSpPr/>
            <p:nvPr/>
          </p:nvSpPr>
          <p:spPr>
            <a:xfrm>
              <a:off x="6469379" y="2067407"/>
              <a:ext cx="1466741" cy="912012"/>
            </a:xfrm>
            <a:custGeom>
              <a:avLst/>
              <a:gdLst>
                <a:gd name="connsiteX0" fmla="*/ 0 w 1524000"/>
                <a:gd name="connsiteY0" fmla="*/ 541020 h 1158240"/>
                <a:gd name="connsiteX1" fmla="*/ 1524000 w 1524000"/>
                <a:gd name="connsiteY1" fmla="*/ 0 h 1158240"/>
                <a:gd name="connsiteX2" fmla="*/ 1440180 w 1524000"/>
                <a:gd name="connsiteY2" fmla="*/ 1143000 h 1158240"/>
                <a:gd name="connsiteX3" fmla="*/ 30480 w 1524000"/>
                <a:gd name="connsiteY3" fmla="*/ 1158240 h 1158240"/>
                <a:gd name="connsiteX4" fmla="*/ 0 w 1524000"/>
                <a:gd name="connsiteY4" fmla="*/ 541020 h 1158240"/>
                <a:gd name="connsiteX0" fmla="*/ 0 w 1524000"/>
                <a:gd name="connsiteY0" fmla="*/ 541020 h 1158240"/>
                <a:gd name="connsiteX1" fmla="*/ 1524000 w 1524000"/>
                <a:gd name="connsiteY1" fmla="*/ 0 h 1158240"/>
                <a:gd name="connsiteX2" fmla="*/ 1488281 w 1524000"/>
                <a:gd name="connsiteY2" fmla="*/ 388620 h 1158240"/>
                <a:gd name="connsiteX3" fmla="*/ 1440180 w 1524000"/>
                <a:gd name="connsiteY3" fmla="*/ 1143000 h 1158240"/>
                <a:gd name="connsiteX4" fmla="*/ 30480 w 1524000"/>
                <a:gd name="connsiteY4" fmla="*/ 1158240 h 1158240"/>
                <a:gd name="connsiteX5" fmla="*/ 0 w 1524000"/>
                <a:gd name="connsiteY5" fmla="*/ 541020 h 1158240"/>
                <a:gd name="connsiteX0" fmla="*/ 0 w 1524000"/>
                <a:gd name="connsiteY0" fmla="*/ 541020 h 1158240"/>
                <a:gd name="connsiteX1" fmla="*/ 1524000 w 1524000"/>
                <a:gd name="connsiteY1" fmla="*/ 0 h 1158240"/>
                <a:gd name="connsiteX2" fmla="*/ 1302544 w 1524000"/>
                <a:gd name="connsiteY2" fmla="*/ 305276 h 1158240"/>
                <a:gd name="connsiteX3" fmla="*/ 1440180 w 1524000"/>
                <a:gd name="connsiteY3" fmla="*/ 1143000 h 1158240"/>
                <a:gd name="connsiteX4" fmla="*/ 30480 w 1524000"/>
                <a:gd name="connsiteY4" fmla="*/ 1158240 h 1158240"/>
                <a:gd name="connsiteX5" fmla="*/ 0 w 1524000"/>
                <a:gd name="connsiteY5" fmla="*/ 541020 h 1158240"/>
                <a:gd name="connsiteX0" fmla="*/ 0 w 1524000"/>
                <a:gd name="connsiteY0" fmla="*/ 541020 h 1158240"/>
                <a:gd name="connsiteX1" fmla="*/ 1524000 w 1524000"/>
                <a:gd name="connsiteY1" fmla="*/ 0 h 1158240"/>
                <a:gd name="connsiteX2" fmla="*/ 1302544 w 1524000"/>
                <a:gd name="connsiteY2" fmla="*/ 305276 h 1158240"/>
                <a:gd name="connsiteX3" fmla="*/ 1440180 w 1524000"/>
                <a:gd name="connsiteY3" fmla="*/ 1143000 h 1158240"/>
                <a:gd name="connsiteX4" fmla="*/ 30480 w 1524000"/>
                <a:gd name="connsiteY4" fmla="*/ 1158240 h 1158240"/>
                <a:gd name="connsiteX5" fmla="*/ 0 w 1524000"/>
                <a:gd name="connsiteY5" fmla="*/ 541020 h 1158240"/>
                <a:gd name="connsiteX0" fmla="*/ 0 w 1524000"/>
                <a:gd name="connsiteY0" fmla="*/ 541020 h 1158240"/>
                <a:gd name="connsiteX1" fmla="*/ 1524000 w 1524000"/>
                <a:gd name="connsiteY1" fmla="*/ 0 h 1158240"/>
                <a:gd name="connsiteX2" fmla="*/ 1302544 w 1524000"/>
                <a:gd name="connsiteY2" fmla="*/ 305276 h 1158240"/>
                <a:gd name="connsiteX3" fmla="*/ 1371600 w 1524000"/>
                <a:gd name="connsiteY3" fmla="*/ 743426 h 1158240"/>
                <a:gd name="connsiteX4" fmla="*/ 1440180 w 1524000"/>
                <a:gd name="connsiteY4" fmla="*/ 1143000 h 1158240"/>
                <a:gd name="connsiteX5" fmla="*/ 30480 w 1524000"/>
                <a:gd name="connsiteY5" fmla="*/ 1158240 h 1158240"/>
                <a:gd name="connsiteX6" fmla="*/ 0 w 1524000"/>
                <a:gd name="connsiteY6" fmla="*/ 541020 h 1158240"/>
                <a:gd name="connsiteX0" fmla="*/ 0 w 1524000"/>
                <a:gd name="connsiteY0" fmla="*/ 541020 h 1158240"/>
                <a:gd name="connsiteX1" fmla="*/ 1524000 w 1524000"/>
                <a:gd name="connsiteY1" fmla="*/ 0 h 1158240"/>
                <a:gd name="connsiteX2" fmla="*/ 1297782 w 1524000"/>
                <a:gd name="connsiteY2" fmla="*/ 329088 h 1158240"/>
                <a:gd name="connsiteX3" fmla="*/ 1371600 w 1524000"/>
                <a:gd name="connsiteY3" fmla="*/ 743426 h 1158240"/>
                <a:gd name="connsiteX4" fmla="*/ 1440180 w 1524000"/>
                <a:gd name="connsiteY4" fmla="*/ 1143000 h 1158240"/>
                <a:gd name="connsiteX5" fmla="*/ 30480 w 1524000"/>
                <a:gd name="connsiteY5" fmla="*/ 1158240 h 1158240"/>
                <a:gd name="connsiteX6" fmla="*/ 0 w 1524000"/>
                <a:gd name="connsiteY6" fmla="*/ 541020 h 1158240"/>
                <a:gd name="connsiteX0" fmla="*/ 0 w 1524000"/>
                <a:gd name="connsiteY0" fmla="*/ 541020 h 1158240"/>
                <a:gd name="connsiteX1" fmla="*/ 1524000 w 1524000"/>
                <a:gd name="connsiteY1" fmla="*/ 0 h 1158240"/>
                <a:gd name="connsiteX2" fmla="*/ 1297782 w 1524000"/>
                <a:gd name="connsiteY2" fmla="*/ 329088 h 1158240"/>
                <a:gd name="connsiteX3" fmla="*/ 1390650 w 1524000"/>
                <a:gd name="connsiteY3" fmla="*/ 695801 h 1158240"/>
                <a:gd name="connsiteX4" fmla="*/ 1440180 w 1524000"/>
                <a:gd name="connsiteY4" fmla="*/ 1143000 h 1158240"/>
                <a:gd name="connsiteX5" fmla="*/ 30480 w 1524000"/>
                <a:gd name="connsiteY5" fmla="*/ 1158240 h 1158240"/>
                <a:gd name="connsiteX6" fmla="*/ 0 w 1524000"/>
                <a:gd name="connsiteY6" fmla="*/ 541020 h 1158240"/>
                <a:gd name="connsiteX0" fmla="*/ 0 w 1481138"/>
                <a:gd name="connsiteY0" fmla="*/ 548163 h 1165383"/>
                <a:gd name="connsiteX1" fmla="*/ 1481138 w 1481138"/>
                <a:gd name="connsiteY1" fmla="*/ 0 h 1165383"/>
                <a:gd name="connsiteX2" fmla="*/ 1297782 w 1481138"/>
                <a:gd name="connsiteY2" fmla="*/ 336231 h 1165383"/>
                <a:gd name="connsiteX3" fmla="*/ 1390650 w 1481138"/>
                <a:gd name="connsiteY3" fmla="*/ 702944 h 1165383"/>
                <a:gd name="connsiteX4" fmla="*/ 1440180 w 1481138"/>
                <a:gd name="connsiteY4" fmla="*/ 1150143 h 1165383"/>
                <a:gd name="connsiteX5" fmla="*/ 30480 w 1481138"/>
                <a:gd name="connsiteY5" fmla="*/ 1165383 h 1165383"/>
                <a:gd name="connsiteX6" fmla="*/ 0 w 1481138"/>
                <a:gd name="connsiteY6" fmla="*/ 548163 h 1165383"/>
                <a:gd name="connsiteX0" fmla="*/ 0 w 1481138"/>
                <a:gd name="connsiteY0" fmla="*/ 548163 h 1165383"/>
                <a:gd name="connsiteX1" fmla="*/ 1481138 w 1481138"/>
                <a:gd name="connsiteY1" fmla="*/ 0 h 1165383"/>
                <a:gd name="connsiteX2" fmla="*/ 1297782 w 1481138"/>
                <a:gd name="connsiteY2" fmla="*/ 336231 h 1165383"/>
                <a:gd name="connsiteX3" fmla="*/ 1390650 w 1481138"/>
                <a:gd name="connsiteY3" fmla="*/ 702944 h 1165383"/>
                <a:gd name="connsiteX4" fmla="*/ 1440180 w 1481138"/>
                <a:gd name="connsiteY4" fmla="*/ 1150143 h 1165383"/>
                <a:gd name="connsiteX5" fmla="*/ 30480 w 1481138"/>
                <a:gd name="connsiteY5" fmla="*/ 1165383 h 1165383"/>
                <a:gd name="connsiteX6" fmla="*/ 0 w 1481138"/>
                <a:gd name="connsiteY6" fmla="*/ 548163 h 1165383"/>
                <a:gd name="connsiteX0" fmla="*/ 0 w 1481138"/>
                <a:gd name="connsiteY0" fmla="*/ 548163 h 1165383"/>
                <a:gd name="connsiteX1" fmla="*/ 1481138 w 1481138"/>
                <a:gd name="connsiteY1" fmla="*/ 0 h 1165383"/>
                <a:gd name="connsiteX2" fmla="*/ 1297782 w 1481138"/>
                <a:gd name="connsiteY2" fmla="*/ 336231 h 1165383"/>
                <a:gd name="connsiteX3" fmla="*/ 1390650 w 1481138"/>
                <a:gd name="connsiteY3" fmla="*/ 702944 h 1165383"/>
                <a:gd name="connsiteX4" fmla="*/ 1440180 w 1481138"/>
                <a:gd name="connsiteY4" fmla="*/ 1150143 h 1165383"/>
                <a:gd name="connsiteX5" fmla="*/ 30480 w 1481138"/>
                <a:gd name="connsiteY5" fmla="*/ 1165383 h 1165383"/>
                <a:gd name="connsiteX6" fmla="*/ 0 w 1481138"/>
                <a:gd name="connsiteY6" fmla="*/ 548163 h 1165383"/>
                <a:gd name="connsiteX0" fmla="*/ 0 w 1481138"/>
                <a:gd name="connsiteY0" fmla="*/ 548163 h 1165383"/>
                <a:gd name="connsiteX1" fmla="*/ 1481138 w 1481138"/>
                <a:gd name="connsiteY1" fmla="*/ 0 h 1165383"/>
                <a:gd name="connsiteX2" fmla="*/ 1297782 w 1481138"/>
                <a:gd name="connsiteY2" fmla="*/ 336231 h 1165383"/>
                <a:gd name="connsiteX3" fmla="*/ 1390650 w 1481138"/>
                <a:gd name="connsiteY3" fmla="*/ 702944 h 1165383"/>
                <a:gd name="connsiteX4" fmla="*/ 1440180 w 1481138"/>
                <a:gd name="connsiteY4" fmla="*/ 1150143 h 1165383"/>
                <a:gd name="connsiteX5" fmla="*/ 30480 w 1481138"/>
                <a:gd name="connsiteY5" fmla="*/ 1165383 h 1165383"/>
                <a:gd name="connsiteX6" fmla="*/ 0 w 1481138"/>
                <a:gd name="connsiteY6" fmla="*/ 548163 h 1165383"/>
                <a:gd name="connsiteX0" fmla="*/ 0 w 1443038"/>
                <a:gd name="connsiteY0" fmla="*/ 274783 h 892003"/>
                <a:gd name="connsiteX1" fmla="*/ 1443038 w 1443038"/>
                <a:gd name="connsiteY1" fmla="*/ 12370 h 892003"/>
                <a:gd name="connsiteX2" fmla="*/ 1297782 w 1443038"/>
                <a:gd name="connsiteY2" fmla="*/ 62851 h 892003"/>
                <a:gd name="connsiteX3" fmla="*/ 1390650 w 1443038"/>
                <a:gd name="connsiteY3" fmla="*/ 429564 h 892003"/>
                <a:gd name="connsiteX4" fmla="*/ 1440180 w 1443038"/>
                <a:gd name="connsiteY4" fmla="*/ 876763 h 892003"/>
                <a:gd name="connsiteX5" fmla="*/ 30480 w 1443038"/>
                <a:gd name="connsiteY5" fmla="*/ 892003 h 892003"/>
                <a:gd name="connsiteX6" fmla="*/ 0 w 1443038"/>
                <a:gd name="connsiteY6" fmla="*/ 274783 h 892003"/>
                <a:gd name="connsiteX0" fmla="*/ 0 w 1443038"/>
                <a:gd name="connsiteY0" fmla="*/ 267395 h 884615"/>
                <a:gd name="connsiteX1" fmla="*/ 1443038 w 1443038"/>
                <a:gd name="connsiteY1" fmla="*/ 4982 h 884615"/>
                <a:gd name="connsiteX2" fmla="*/ 1367632 w 1443038"/>
                <a:gd name="connsiteY2" fmla="*/ 64988 h 884615"/>
                <a:gd name="connsiteX3" fmla="*/ 1390650 w 1443038"/>
                <a:gd name="connsiteY3" fmla="*/ 422176 h 884615"/>
                <a:gd name="connsiteX4" fmla="*/ 1440180 w 1443038"/>
                <a:gd name="connsiteY4" fmla="*/ 869375 h 884615"/>
                <a:gd name="connsiteX5" fmla="*/ 30480 w 1443038"/>
                <a:gd name="connsiteY5" fmla="*/ 884615 h 884615"/>
                <a:gd name="connsiteX6" fmla="*/ 0 w 1443038"/>
                <a:gd name="connsiteY6" fmla="*/ 267395 h 884615"/>
                <a:gd name="connsiteX0" fmla="*/ 86995 w 1412558"/>
                <a:gd name="connsiteY0" fmla="*/ 454720 h 884615"/>
                <a:gd name="connsiteX1" fmla="*/ 1412558 w 1412558"/>
                <a:gd name="connsiteY1" fmla="*/ 4982 h 884615"/>
                <a:gd name="connsiteX2" fmla="*/ 1337152 w 1412558"/>
                <a:gd name="connsiteY2" fmla="*/ 64988 h 884615"/>
                <a:gd name="connsiteX3" fmla="*/ 1360170 w 1412558"/>
                <a:gd name="connsiteY3" fmla="*/ 422176 h 884615"/>
                <a:gd name="connsiteX4" fmla="*/ 1409700 w 1412558"/>
                <a:gd name="connsiteY4" fmla="*/ 869375 h 884615"/>
                <a:gd name="connsiteX5" fmla="*/ 0 w 1412558"/>
                <a:gd name="connsiteY5" fmla="*/ 884615 h 884615"/>
                <a:gd name="connsiteX6" fmla="*/ 86995 w 1412558"/>
                <a:gd name="connsiteY6" fmla="*/ 454720 h 884615"/>
                <a:gd name="connsiteX0" fmla="*/ 86995 w 1495052"/>
                <a:gd name="connsiteY0" fmla="*/ 449817 h 879712"/>
                <a:gd name="connsiteX1" fmla="*/ 1412558 w 1495052"/>
                <a:gd name="connsiteY1" fmla="*/ 79 h 879712"/>
                <a:gd name="connsiteX2" fmla="*/ 1360170 w 1495052"/>
                <a:gd name="connsiteY2" fmla="*/ 417273 h 879712"/>
                <a:gd name="connsiteX3" fmla="*/ 1409700 w 1495052"/>
                <a:gd name="connsiteY3" fmla="*/ 864472 h 879712"/>
                <a:gd name="connsiteX4" fmla="*/ 0 w 1495052"/>
                <a:gd name="connsiteY4" fmla="*/ 879712 h 879712"/>
                <a:gd name="connsiteX5" fmla="*/ 86995 w 1495052"/>
                <a:gd name="connsiteY5" fmla="*/ 449817 h 879712"/>
                <a:gd name="connsiteX0" fmla="*/ 86995 w 1458126"/>
                <a:gd name="connsiteY0" fmla="*/ 481558 h 911453"/>
                <a:gd name="connsiteX1" fmla="*/ 1364933 w 1458126"/>
                <a:gd name="connsiteY1" fmla="*/ 70 h 911453"/>
                <a:gd name="connsiteX2" fmla="*/ 1360170 w 1458126"/>
                <a:gd name="connsiteY2" fmla="*/ 449014 h 911453"/>
                <a:gd name="connsiteX3" fmla="*/ 1409700 w 1458126"/>
                <a:gd name="connsiteY3" fmla="*/ 896213 h 911453"/>
                <a:gd name="connsiteX4" fmla="*/ 0 w 1458126"/>
                <a:gd name="connsiteY4" fmla="*/ 911453 h 911453"/>
                <a:gd name="connsiteX5" fmla="*/ 86995 w 1458126"/>
                <a:gd name="connsiteY5" fmla="*/ 481558 h 911453"/>
                <a:gd name="connsiteX0" fmla="*/ 86995 w 1557228"/>
                <a:gd name="connsiteY0" fmla="*/ 481488 h 911383"/>
                <a:gd name="connsiteX1" fmla="*/ 1364933 w 1557228"/>
                <a:gd name="connsiteY1" fmla="*/ 0 h 911383"/>
                <a:gd name="connsiteX2" fmla="*/ 1409700 w 1557228"/>
                <a:gd name="connsiteY2" fmla="*/ 896143 h 911383"/>
                <a:gd name="connsiteX3" fmla="*/ 0 w 1557228"/>
                <a:gd name="connsiteY3" fmla="*/ 911383 h 911383"/>
                <a:gd name="connsiteX4" fmla="*/ 86995 w 1557228"/>
                <a:gd name="connsiteY4" fmla="*/ 481488 h 911383"/>
                <a:gd name="connsiteX0" fmla="*/ 86995 w 1511071"/>
                <a:gd name="connsiteY0" fmla="*/ 482117 h 912012"/>
                <a:gd name="connsiteX1" fmla="*/ 1364933 w 1511071"/>
                <a:gd name="connsiteY1" fmla="*/ 629 h 912012"/>
                <a:gd name="connsiteX2" fmla="*/ 1344295 w 1511071"/>
                <a:gd name="connsiteY2" fmla="*/ 367818 h 912012"/>
                <a:gd name="connsiteX3" fmla="*/ 1409700 w 1511071"/>
                <a:gd name="connsiteY3" fmla="*/ 896772 h 912012"/>
                <a:gd name="connsiteX4" fmla="*/ 0 w 1511071"/>
                <a:gd name="connsiteY4" fmla="*/ 912012 h 912012"/>
                <a:gd name="connsiteX5" fmla="*/ 86995 w 1511071"/>
                <a:gd name="connsiteY5" fmla="*/ 482117 h 912012"/>
                <a:gd name="connsiteX0" fmla="*/ 86995 w 1515797"/>
                <a:gd name="connsiteY0" fmla="*/ 482117 h 912012"/>
                <a:gd name="connsiteX1" fmla="*/ 1364933 w 1515797"/>
                <a:gd name="connsiteY1" fmla="*/ 629 h 912012"/>
                <a:gd name="connsiteX2" fmla="*/ 1344295 w 1515797"/>
                <a:gd name="connsiteY2" fmla="*/ 367818 h 912012"/>
                <a:gd name="connsiteX3" fmla="*/ 1376046 w 1515797"/>
                <a:gd name="connsiteY3" fmla="*/ 742468 h 912012"/>
                <a:gd name="connsiteX4" fmla="*/ 1409700 w 1515797"/>
                <a:gd name="connsiteY4" fmla="*/ 896772 h 912012"/>
                <a:gd name="connsiteX5" fmla="*/ 0 w 1515797"/>
                <a:gd name="connsiteY5" fmla="*/ 912012 h 912012"/>
                <a:gd name="connsiteX6" fmla="*/ 86995 w 1515797"/>
                <a:gd name="connsiteY6" fmla="*/ 482117 h 912012"/>
                <a:gd name="connsiteX0" fmla="*/ 86995 w 1510277"/>
                <a:gd name="connsiteY0" fmla="*/ 482117 h 912012"/>
                <a:gd name="connsiteX1" fmla="*/ 1364933 w 1510277"/>
                <a:gd name="connsiteY1" fmla="*/ 629 h 912012"/>
                <a:gd name="connsiteX2" fmla="*/ 1344295 w 1510277"/>
                <a:gd name="connsiteY2" fmla="*/ 367818 h 912012"/>
                <a:gd name="connsiteX3" fmla="*/ 1376046 w 1510277"/>
                <a:gd name="connsiteY3" fmla="*/ 742468 h 912012"/>
                <a:gd name="connsiteX4" fmla="*/ 1409700 w 1510277"/>
                <a:gd name="connsiteY4" fmla="*/ 896772 h 912012"/>
                <a:gd name="connsiteX5" fmla="*/ 0 w 1510277"/>
                <a:gd name="connsiteY5" fmla="*/ 912012 h 912012"/>
                <a:gd name="connsiteX6" fmla="*/ 86995 w 1510277"/>
                <a:gd name="connsiteY6" fmla="*/ 482117 h 912012"/>
                <a:gd name="connsiteX0" fmla="*/ 86995 w 1466741"/>
                <a:gd name="connsiteY0" fmla="*/ 482117 h 912012"/>
                <a:gd name="connsiteX1" fmla="*/ 1364933 w 1466741"/>
                <a:gd name="connsiteY1" fmla="*/ 629 h 912012"/>
                <a:gd name="connsiteX2" fmla="*/ 1344295 w 1466741"/>
                <a:gd name="connsiteY2" fmla="*/ 367818 h 912012"/>
                <a:gd name="connsiteX3" fmla="*/ 1376046 w 1466741"/>
                <a:gd name="connsiteY3" fmla="*/ 742468 h 912012"/>
                <a:gd name="connsiteX4" fmla="*/ 1409700 w 1466741"/>
                <a:gd name="connsiteY4" fmla="*/ 896772 h 912012"/>
                <a:gd name="connsiteX5" fmla="*/ 0 w 1466741"/>
                <a:gd name="connsiteY5" fmla="*/ 912012 h 912012"/>
                <a:gd name="connsiteX6" fmla="*/ 86995 w 1466741"/>
                <a:gd name="connsiteY6" fmla="*/ 482117 h 912012"/>
                <a:gd name="connsiteX0" fmla="*/ 86995 w 1466741"/>
                <a:gd name="connsiteY0" fmla="*/ 482117 h 912012"/>
                <a:gd name="connsiteX1" fmla="*/ 1364933 w 1466741"/>
                <a:gd name="connsiteY1" fmla="*/ 629 h 912012"/>
                <a:gd name="connsiteX2" fmla="*/ 1344295 w 1466741"/>
                <a:gd name="connsiteY2" fmla="*/ 367818 h 912012"/>
                <a:gd name="connsiteX3" fmla="*/ 1376046 w 1466741"/>
                <a:gd name="connsiteY3" fmla="*/ 742468 h 912012"/>
                <a:gd name="connsiteX4" fmla="*/ 1412875 w 1466741"/>
                <a:gd name="connsiteY4" fmla="*/ 906297 h 912012"/>
                <a:gd name="connsiteX5" fmla="*/ 0 w 1466741"/>
                <a:gd name="connsiteY5" fmla="*/ 912012 h 912012"/>
                <a:gd name="connsiteX6" fmla="*/ 86995 w 1466741"/>
                <a:gd name="connsiteY6" fmla="*/ 482117 h 912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6741" h="912012">
                  <a:moveTo>
                    <a:pt x="86995" y="482117"/>
                  </a:moveTo>
                  <a:lnTo>
                    <a:pt x="1364933" y="629"/>
                  </a:lnTo>
                  <a:cubicBezTo>
                    <a:pt x="1608879" y="-13658"/>
                    <a:pt x="1336834" y="218461"/>
                    <a:pt x="1344295" y="367818"/>
                  </a:cubicBezTo>
                  <a:cubicBezTo>
                    <a:pt x="1368901" y="500454"/>
                    <a:pt x="1365145" y="654309"/>
                    <a:pt x="1376046" y="742468"/>
                  </a:cubicBezTo>
                  <a:cubicBezTo>
                    <a:pt x="1358372" y="751252"/>
                    <a:pt x="1388745" y="687011"/>
                    <a:pt x="1412875" y="906297"/>
                  </a:cubicBezTo>
                  <a:lnTo>
                    <a:pt x="0" y="912012"/>
                  </a:lnTo>
                  <a:lnTo>
                    <a:pt x="86995" y="482117"/>
                  </a:lnTo>
                  <a:close/>
                </a:path>
              </a:pathLst>
            </a:custGeom>
            <a:gradFill>
              <a:gsLst>
                <a:gs pos="100000">
                  <a:srgbClr val="307ABE">
                    <a:alpha val="0"/>
                  </a:srgbClr>
                </a:gs>
                <a:gs pos="34500">
                  <a:srgbClr val="307ABE">
                    <a:alpha val="23000"/>
                  </a:srgbClr>
                </a:gs>
                <a:gs pos="0">
                  <a:srgbClr val="307ABE">
                    <a:alpha val="4700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F91D5FAD-FA6E-4B57-B44C-0B60E896A17E}"/>
                </a:ext>
              </a:extLst>
            </p:cNvPr>
            <p:cNvSpPr/>
            <p:nvPr/>
          </p:nvSpPr>
          <p:spPr>
            <a:xfrm>
              <a:off x="5606141" y="3507320"/>
              <a:ext cx="166811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10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대뇌저산소증</a:t>
              </a:r>
              <a:r>
                <a:rPr lang="en-US" altLang="ko-KR" sz="1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</a:t>
              </a:r>
            </a:p>
            <a:p>
              <a:pPr algn="ctr"/>
              <a:r>
                <a:rPr lang="ko-KR" altLang="en-US" sz="110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대뇌외상</a:t>
              </a:r>
              <a:r>
                <a:rPr lang="en-US" altLang="ko-KR" sz="1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경련성 등 </a:t>
              </a: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5B95B14A-7423-43AB-898A-8DF4B083CE96}"/>
                </a:ext>
              </a:extLst>
            </p:cNvPr>
            <p:cNvSpPr/>
            <p:nvPr/>
          </p:nvSpPr>
          <p:spPr>
            <a:xfrm>
              <a:off x="7383215" y="3496761"/>
              <a:ext cx="111772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10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뇌손상</a:t>
              </a:r>
              <a:r>
                <a:rPr lang="en-US" altLang="ko-KR" sz="1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종양</a:t>
              </a:r>
              <a:r>
                <a:rPr lang="en-US" altLang="ko-KR" sz="1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</a:t>
              </a:r>
            </a:p>
            <a:p>
              <a:pPr algn="ctr"/>
              <a:r>
                <a:rPr lang="ko-KR" altLang="en-US" sz="1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뇌혈관장애 등</a:t>
              </a:r>
            </a:p>
          </p:txBody>
        </p:sp>
        <p:grpSp>
          <p:nvGrpSpPr>
            <p:cNvPr id="115" name="그룹 114">
              <a:extLst>
                <a:ext uri="{FF2B5EF4-FFF2-40B4-BE49-F238E27FC236}">
                  <a16:creationId xmlns:a16="http://schemas.microsoft.com/office/drawing/2014/main" id="{40D7AE71-A67F-4787-B94F-9E5D6D3CF601}"/>
                </a:ext>
              </a:extLst>
            </p:cNvPr>
            <p:cNvGrpSpPr/>
            <p:nvPr/>
          </p:nvGrpSpPr>
          <p:grpSpPr>
            <a:xfrm>
              <a:off x="7592118" y="1805459"/>
              <a:ext cx="700544" cy="1179420"/>
              <a:chOff x="7648087" y="2259792"/>
              <a:chExt cx="584835" cy="984615"/>
            </a:xfrm>
            <a:solidFill>
              <a:srgbClr val="307ABE"/>
            </a:solidFill>
          </p:grpSpPr>
          <p:sp>
            <p:nvSpPr>
              <p:cNvPr id="95" name="자유형: 도형 94">
                <a:extLst>
                  <a:ext uri="{FF2B5EF4-FFF2-40B4-BE49-F238E27FC236}">
                    <a16:creationId xmlns:a16="http://schemas.microsoft.com/office/drawing/2014/main" id="{AF53F36C-A767-40A7-BF5D-76D859D9B5E5}"/>
                  </a:ext>
                </a:extLst>
              </p:cNvPr>
              <p:cNvSpPr/>
              <p:nvPr/>
            </p:nvSpPr>
            <p:spPr>
              <a:xfrm rot="16200000">
                <a:off x="7846822" y="2259792"/>
                <a:ext cx="174932" cy="174932"/>
              </a:xfrm>
              <a:custGeom>
                <a:avLst/>
                <a:gdLst>
                  <a:gd name="connsiteX0" fmla="*/ 130969 w 133350"/>
                  <a:gd name="connsiteY0" fmla="*/ 69056 h 133350"/>
                  <a:gd name="connsiteX1" fmla="*/ 69056 w 133350"/>
                  <a:gd name="connsiteY1" fmla="*/ 130969 h 133350"/>
                  <a:gd name="connsiteX2" fmla="*/ 7144 w 133350"/>
                  <a:gd name="connsiteY2" fmla="*/ 69056 h 133350"/>
                  <a:gd name="connsiteX3" fmla="*/ 69056 w 133350"/>
                  <a:gd name="connsiteY3" fmla="*/ 7144 h 133350"/>
                  <a:gd name="connsiteX4" fmla="*/ 130969 w 133350"/>
                  <a:gd name="connsiteY4" fmla="*/ 69056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0969" y="69056"/>
                    </a:moveTo>
                    <a:cubicBezTo>
                      <a:pt x="130969" y="103250"/>
                      <a:pt x="103250" y="130969"/>
                      <a:pt x="69056" y="130969"/>
                    </a:cubicBezTo>
                    <a:cubicBezTo>
                      <a:pt x="34863" y="130969"/>
                      <a:pt x="7144" y="103250"/>
                      <a:pt x="7144" y="69056"/>
                    </a:cubicBezTo>
                    <a:cubicBezTo>
                      <a:pt x="7144" y="34863"/>
                      <a:pt x="34863" y="7144"/>
                      <a:pt x="69056" y="7144"/>
                    </a:cubicBezTo>
                    <a:cubicBezTo>
                      <a:pt x="103250" y="7144"/>
                      <a:pt x="130969" y="34863"/>
                      <a:pt x="130969" y="690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6" name="자유형: 도형 95">
                <a:extLst>
                  <a:ext uri="{FF2B5EF4-FFF2-40B4-BE49-F238E27FC236}">
                    <a16:creationId xmlns:a16="http://schemas.microsoft.com/office/drawing/2014/main" id="{FED272F6-7AB5-44E9-AA06-6A4D6AD74E1F}"/>
                  </a:ext>
                </a:extLst>
              </p:cNvPr>
              <p:cNvSpPr/>
              <p:nvPr/>
            </p:nvSpPr>
            <p:spPr>
              <a:xfrm rot="16200000">
                <a:off x="7535693" y="2663384"/>
                <a:ext cx="799688" cy="362358"/>
              </a:xfrm>
              <a:custGeom>
                <a:avLst/>
                <a:gdLst>
                  <a:gd name="connsiteX0" fmla="*/ 602456 w 609600"/>
                  <a:gd name="connsiteY0" fmla="*/ 139541 h 276225"/>
                  <a:gd name="connsiteX1" fmla="*/ 602456 w 609600"/>
                  <a:gd name="connsiteY1" fmla="*/ 139541 h 276225"/>
                  <a:gd name="connsiteX2" fmla="*/ 504349 w 609600"/>
                  <a:gd name="connsiteY2" fmla="*/ 7144 h 276225"/>
                  <a:gd name="connsiteX3" fmla="*/ 306229 w 609600"/>
                  <a:gd name="connsiteY3" fmla="*/ 17621 h 276225"/>
                  <a:gd name="connsiteX4" fmla="*/ 284321 w 609600"/>
                  <a:gd name="connsiteY4" fmla="*/ 44291 h 276225"/>
                  <a:gd name="connsiteX5" fmla="*/ 297656 w 609600"/>
                  <a:gd name="connsiteY5" fmla="*/ 63341 h 276225"/>
                  <a:gd name="connsiteX6" fmla="*/ 38576 w 609600"/>
                  <a:gd name="connsiteY6" fmla="*/ 71914 h 276225"/>
                  <a:gd name="connsiteX7" fmla="*/ 7144 w 609600"/>
                  <a:gd name="connsiteY7" fmla="*/ 103346 h 276225"/>
                  <a:gd name="connsiteX8" fmla="*/ 38576 w 609600"/>
                  <a:gd name="connsiteY8" fmla="*/ 134779 h 276225"/>
                  <a:gd name="connsiteX9" fmla="*/ 256699 w 609600"/>
                  <a:gd name="connsiteY9" fmla="*/ 138589 h 276225"/>
                  <a:gd name="connsiteX10" fmla="*/ 256699 w 609600"/>
                  <a:gd name="connsiteY10" fmla="*/ 138589 h 276225"/>
                  <a:gd name="connsiteX11" fmla="*/ 38576 w 609600"/>
                  <a:gd name="connsiteY11" fmla="*/ 144304 h 276225"/>
                  <a:gd name="connsiteX12" fmla="*/ 7144 w 609600"/>
                  <a:gd name="connsiteY12" fmla="*/ 175736 h 276225"/>
                  <a:gd name="connsiteX13" fmla="*/ 38576 w 609600"/>
                  <a:gd name="connsiteY13" fmla="*/ 207169 h 276225"/>
                  <a:gd name="connsiteX14" fmla="*/ 297656 w 609600"/>
                  <a:gd name="connsiteY14" fmla="*/ 215741 h 276225"/>
                  <a:gd name="connsiteX15" fmla="*/ 284321 w 609600"/>
                  <a:gd name="connsiteY15" fmla="*/ 234791 h 276225"/>
                  <a:gd name="connsiteX16" fmla="*/ 306229 w 609600"/>
                  <a:gd name="connsiteY16" fmla="*/ 261461 h 276225"/>
                  <a:gd name="connsiteX17" fmla="*/ 504349 w 609600"/>
                  <a:gd name="connsiteY17" fmla="*/ 271939 h 276225"/>
                  <a:gd name="connsiteX18" fmla="*/ 602456 w 609600"/>
                  <a:gd name="connsiteY18" fmla="*/ 139541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09600" h="276225">
                    <a:moveTo>
                      <a:pt x="602456" y="139541"/>
                    </a:moveTo>
                    <a:lnTo>
                      <a:pt x="602456" y="139541"/>
                    </a:lnTo>
                    <a:cubicBezTo>
                      <a:pt x="602456" y="97631"/>
                      <a:pt x="586264" y="7144"/>
                      <a:pt x="504349" y="7144"/>
                    </a:cubicBezTo>
                    <a:lnTo>
                      <a:pt x="306229" y="17621"/>
                    </a:lnTo>
                    <a:cubicBezTo>
                      <a:pt x="292894" y="18574"/>
                      <a:pt x="283369" y="30956"/>
                      <a:pt x="284321" y="44291"/>
                    </a:cubicBezTo>
                    <a:cubicBezTo>
                      <a:pt x="285274" y="52864"/>
                      <a:pt x="290989" y="60484"/>
                      <a:pt x="297656" y="63341"/>
                    </a:cubicBezTo>
                    <a:lnTo>
                      <a:pt x="38576" y="71914"/>
                    </a:lnTo>
                    <a:cubicBezTo>
                      <a:pt x="21431" y="71914"/>
                      <a:pt x="7144" y="86201"/>
                      <a:pt x="7144" y="103346"/>
                    </a:cubicBezTo>
                    <a:cubicBezTo>
                      <a:pt x="7144" y="120491"/>
                      <a:pt x="21431" y="134779"/>
                      <a:pt x="38576" y="134779"/>
                    </a:cubicBezTo>
                    <a:lnTo>
                      <a:pt x="256699" y="138589"/>
                    </a:lnTo>
                    <a:lnTo>
                      <a:pt x="256699" y="138589"/>
                    </a:lnTo>
                    <a:lnTo>
                      <a:pt x="38576" y="144304"/>
                    </a:lnTo>
                    <a:cubicBezTo>
                      <a:pt x="21431" y="144304"/>
                      <a:pt x="7144" y="158591"/>
                      <a:pt x="7144" y="175736"/>
                    </a:cubicBezTo>
                    <a:cubicBezTo>
                      <a:pt x="7144" y="192881"/>
                      <a:pt x="21431" y="207169"/>
                      <a:pt x="38576" y="207169"/>
                    </a:cubicBezTo>
                    <a:lnTo>
                      <a:pt x="297656" y="215741"/>
                    </a:lnTo>
                    <a:cubicBezTo>
                      <a:pt x="290036" y="219551"/>
                      <a:pt x="285274" y="226219"/>
                      <a:pt x="284321" y="234791"/>
                    </a:cubicBezTo>
                    <a:cubicBezTo>
                      <a:pt x="283369" y="248126"/>
                      <a:pt x="292894" y="259556"/>
                      <a:pt x="306229" y="261461"/>
                    </a:cubicBezTo>
                    <a:lnTo>
                      <a:pt x="504349" y="271939"/>
                    </a:lnTo>
                    <a:cubicBezTo>
                      <a:pt x="585311" y="272891"/>
                      <a:pt x="602456" y="182404"/>
                      <a:pt x="602456" y="13954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7" name="자유형: 도형 96">
                <a:extLst>
                  <a:ext uri="{FF2B5EF4-FFF2-40B4-BE49-F238E27FC236}">
                    <a16:creationId xmlns:a16="http://schemas.microsoft.com/office/drawing/2014/main" id="{25A24869-6369-490A-8123-24569D8E61C2}"/>
                  </a:ext>
                </a:extLst>
              </p:cNvPr>
              <p:cNvSpPr/>
              <p:nvPr/>
            </p:nvSpPr>
            <p:spPr>
              <a:xfrm rot="16200000">
                <a:off x="7648100" y="2447219"/>
                <a:ext cx="149941" cy="74971"/>
              </a:xfrm>
              <a:custGeom>
                <a:avLst/>
                <a:gdLst>
                  <a:gd name="connsiteX0" fmla="*/ 7144 w 114300"/>
                  <a:gd name="connsiteY0" fmla="*/ 7181 h 57150"/>
                  <a:gd name="connsiteX1" fmla="*/ 110966 w 114300"/>
                  <a:gd name="connsiteY1" fmla="*/ 5194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57150">
                    <a:moveTo>
                      <a:pt x="7144" y="7181"/>
                    </a:moveTo>
                    <a:cubicBezTo>
                      <a:pt x="46196" y="6229"/>
                      <a:pt x="85249" y="23374"/>
                      <a:pt x="110966" y="5194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8" name="자유형: 도형 97">
                <a:extLst>
                  <a:ext uri="{FF2B5EF4-FFF2-40B4-BE49-F238E27FC236}">
                    <a16:creationId xmlns:a16="http://schemas.microsoft.com/office/drawing/2014/main" id="{93E7758B-D788-42FC-8996-92527B339811}"/>
                  </a:ext>
                </a:extLst>
              </p:cNvPr>
              <p:cNvSpPr/>
              <p:nvPr/>
            </p:nvSpPr>
            <p:spPr>
              <a:xfrm rot="16200000">
                <a:off x="7623097" y="2404735"/>
                <a:ext cx="112456" cy="62476"/>
              </a:xfrm>
              <a:custGeom>
                <a:avLst/>
                <a:gdLst>
                  <a:gd name="connsiteX0" fmla="*/ 7144 w 85725"/>
                  <a:gd name="connsiteY0" fmla="*/ 7192 h 47625"/>
                  <a:gd name="connsiteX1" fmla="*/ 86201 w 85725"/>
                  <a:gd name="connsiteY1" fmla="*/ 4148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725" h="47625">
                    <a:moveTo>
                      <a:pt x="7144" y="7192"/>
                    </a:moveTo>
                    <a:cubicBezTo>
                      <a:pt x="36671" y="6239"/>
                      <a:pt x="66199" y="19574"/>
                      <a:pt x="86201" y="4148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9" name="자유형: 도형 98">
                <a:extLst>
                  <a:ext uri="{FF2B5EF4-FFF2-40B4-BE49-F238E27FC236}">
                    <a16:creationId xmlns:a16="http://schemas.microsoft.com/office/drawing/2014/main" id="{5CABA4D4-74A5-4233-BBDF-4A96A5FD01CF}"/>
                  </a:ext>
                </a:extLst>
              </p:cNvPr>
              <p:cNvSpPr/>
              <p:nvPr/>
            </p:nvSpPr>
            <p:spPr>
              <a:xfrm rot="16200000">
                <a:off x="7673440" y="2839565"/>
                <a:ext cx="137446" cy="49980"/>
              </a:xfrm>
              <a:custGeom>
                <a:avLst/>
                <a:gdLst>
                  <a:gd name="connsiteX0" fmla="*/ 7144 w 104775"/>
                  <a:gd name="connsiteY0" fmla="*/ 37395 h 38100"/>
                  <a:gd name="connsiteX1" fmla="*/ 98584 w 104775"/>
                  <a:gd name="connsiteY1" fmla="*/ 786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775" h="38100">
                    <a:moveTo>
                      <a:pt x="7144" y="37395"/>
                    </a:moveTo>
                    <a:cubicBezTo>
                      <a:pt x="31909" y="15488"/>
                      <a:pt x="66199" y="4058"/>
                      <a:pt x="98584" y="7868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0" name="자유형: 도형 99">
                <a:extLst>
                  <a:ext uri="{FF2B5EF4-FFF2-40B4-BE49-F238E27FC236}">
                    <a16:creationId xmlns:a16="http://schemas.microsoft.com/office/drawing/2014/main" id="{F0AB2B3E-7FEA-46F9-9A3F-F9EB120C1B44}"/>
                  </a:ext>
                </a:extLst>
              </p:cNvPr>
              <p:cNvSpPr/>
              <p:nvPr/>
            </p:nvSpPr>
            <p:spPr>
              <a:xfrm rot="16200000">
                <a:off x="7634945" y="2843314"/>
                <a:ext cx="99961" cy="37485"/>
              </a:xfrm>
              <a:custGeom>
                <a:avLst/>
                <a:gdLst>
                  <a:gd name="connsiteX0" fmla="*/ 7144 w 76200"/>
                  <a:gd name="connsiteY0" fmla="*/ 30545 h 28575"/>
                  <a:gd name="connsiteX1" fmla="*/ 76676 w 76200"/>
                  <a:gd name="connsiteY1" fmla="*/ 768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00" h="28575">
                    <a:moveTo>
                      <a:pt x="7144" y="30545"/>
                    </a:moveTo>
                    <a:cubicBezTo>
                      <a:pt x="25241" y="13400"/>
                      <a:pt x="51911" y="4828"/>
                      <a:pt x="76676" y="7685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1" name="자유형: 도형 100">
                <a:extLst>
                  <a:ext uri="{FF2B5EF4-FFF2-40B4-BE49-F238E27FC236}">
                    <a16:creationId xmlns:a16="http://schemas.microsoft.com/office/drawing/2014/main" id="{6307D93A-2EA4-4245-870C-24638ED28555}"/>
                  </a:ext>
                </a:extLst>
              </p:cNvPr>
              <p:cNvSpPr/>
              <p:nvPr/>
            </p:nvSpPr>
            <p:spPr>
              <a:xfrm rot="16200000">
                <a:off x="8082980" y="2849562"/>
                <a:ext cx="137446" cy="37485"/>
              </a:xfrm>
              <a:custGeom>
                <a:avLst/>
                <a:gdLst>
                  <a:gd name="connsiteX0" fmla="*/ 103346 w 104775"/>
                  <a:gd name="connsiteY0" fmla="*/ 19526 h 28575"/>
                  <a:gd name="connsiteX1" fmla="*/ 7144 w 104775"/>
                  <a:gd name="connsiteY1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775" h="28575">
                    <a:moveTo>
                      <a:pt x="103346" y="19526"/>
                    </a:moveTo>
                    <a:cubicBezTo>
                      <a:pt x="71914" y="29051"/>
                      <a:pt x="35719" y="24289"/>
                      <a:pt x="7144" y="714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2" name="자유형: 도형 101">
                <a:extLst>
                  <a:ext uri="{FF2B5EF4-FFF2-40B4-BE49-F238E27FC236}">
                    <a16:creationId xmlns:a16="http://schemas.microsoft.com/office/drawing/2014/main" id="{76E8F94B-6783-4776-A4E2-221784500C06}"/>
                  </a:ext>
                </a:extLst>
              </p:cNvPr>
              <p:cNvSpPr/>
              <p:nvPr/>
            </p:nvSpPr>
            <p:spPr>
              <a:xfrm rot="16200000">
                <a:off x="8137958" y="2882048"/>
                <a:ext cx="112456" cy="24990"/>
              </a:xfrm>
              <a:custGeom>
                <a:avLst/>
                <a:gdLst>
                  <a:gd name="connsiteX0" fmla="*/ 79534 w 85725"/>
                  <a:gd name="connsiteY0" fmla="*/ 16669 h 19050"/>
                  <a:gd name="connsiteX1" fmla="*/ 7144 w 85725"/>
                  <a:gd name="connsiteY1" fmla="*/ 714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725" h="19050">
                    <a:moveTo>
                      <a:pt x="79534" y="16669"/>
                    </a:moveTo>
                    <a:cubicBezTo>
                      <a:pt x="55721" y="24289"/>
                      <a:pt x="28099" y="20479"/>
                      <a:pt x="7144" y="714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3" name="자유형: 도형 102">
                <a:extLst>
                  <a:ext uri="{FF2B5EF4-FFF2-40B4-BE49-F238E27FC236}">
                    <a16:creationId xmlns:a16="http://schemas.microsoft.com/office/drawing/2014/main" id="{B1EEEC30-ADBD-4F42-8424-F02C05164243}"/>
                  </a:ext>
                </a:extLst>
              </p:cNvPr>
              <p:cNvSpPr/>
              <p:nvPr/>
            </p:nvSpPr>
            <p:spPr>
              <a:xfrm rot="16200000">
                <a:off x="8081730" y="2404735"/>
                <a:ext cx="149941" cy="74971"/>
              </a:xfrm>
              <a:custGeom>
                <a:avLst/>
                <a:gdLst>
                  <a:gd name="connsiteX0" fmla="*/ 7144 w 114300"/>
                  <a:gd name="connsiteY0" fmla="*/ 51911 h 57150"/>
                  <a:gd name="connsiteX1" fmla="*/ 110966 w 114300"/>
                  <a:gd name="connsiteY1" fmla="*/ 714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57150">
                    <a:moveTo>
                      <a:pt x="7144" y="51911"/>
                    </a:moveTo>
                    <a:cubicBezTo>
                      <a:pt x="46196" y="52864"/>
                      <a:pt x="85249" y="35719"/>
                      <a:pt x="110966" y="714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4" name="자유형: 도형 103">
                <a:extLst>
                  <a:ext uri="{FF2B5EF4-FFF2-40B4-BE49-F238E27FC236}">
                    <a16:creationId xmlns:a16="http://schemas.microsoft.com/office/drawing/2014/main" id="{40B94842-9556-4ED3-BC3E-B8EEFA1266BE}"/>
                  </a:ext>
                </a:extLst>
              </p:cNvPr>
              <p:cNvSpPr/>
              <p:nvPr/>
            </p:nvSpPr>
            <p:spPr>
              <a:xfrm rot="16200000">
                <a:off x="8145456" y="2362252"/>
                <a:ext cx="112456" cy="62476"/>
              </a:xfrm>
              <a:custGeom>
                <a:avLst/>
                <a:gdLst>
                  <a:gd name="connsiteX0" fmla="*/ 7144 w 85725"/>
                  <a:gd name="connsiteY0" fmla="*/ 41434 h 47625"/>
                  <a:gd name="connsiteX1" fmla="*/ 86201 w 85725"/>
                  <a:gd name="connsiteY1" fmla="*/ 714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725" h="47625">
                    <a:moveTo>
                      <a:pt x="7144" y="41434"/>
                    </a:moveTo>
                    <a:cubicBezTo>
                      <a:pt x="36671" y="42386"/>
                      <a:pt x="66199" y="29051"/>
                      <a:pt x="86201" y="714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16" name="그룹 115">
              <a:extLst>
                <a:ext uri="{FF2B5EF4-FFF2-40B4-BE49-F238E27FC236}">
                  <a16:creationId xmlns:a16="http://schemas.microsoft.com/office/drawing/2014/main" id="{8A0379B6-2D19-4888-A9CC-53685DB38D65}"/>
                </a:ext>
              </a:extLst>
            </p:cNvPr>
            <p:cNvGrpSpPr/>
            <p:nvPr/>
          </p:nvGrpSpPr>
          <p:grpSpPr>
            <a:xfrm>
              <a:off x="6224894" y="2378990"/>
              <a:ext cx="412993" cy="627416"/>
              <a:chOff x="6242209" y="2652336"/>
              <a:chExt cx="412993" cy="627416"/>
            </a:xfrm>
          </p:grpSpPr>
          <p:sp>
            <p:nvSpPr>
              <p:cNvPr id="105" name="Freeform 59">
                <a:extLst>
                  <a:ext uri="{FF2B5EF4-FFF2-40B4-BE49-F238E27FC236}">
                    <a16:creationId xmlns:a16="http://schemas.microsoft.com/office/drawing/2014/main" id="{403C4A32-A611-44A6-B8D9-A7985CAE43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82081" y="2652336"/>
                <a:ext cx="338560" cy="627416"/>
              </a:xfrm>
              <a:custGeom>
                <a:avLst/>
                <a:gdLst>
                  <a:gd name="T0" fmla="*/ 232 w 799"/>
                  <a:gd name="T1" fmla="*/ 925 h 1483"/>
                  <a:gd name="T2" fmla="*/ 381 w 799"/>
                  <a:gd name="T3" fmla="*/ 925 h 1483"/>
                  <a:gd name="T4" fmla="*/ 381 w 799"/>
                  <a:gd name="T5" fmla="*/ 1408 h 1483"/>
                  <a:gd name="T6" fmla="*/ 307 w 799"/>
                  <a:gd name="T7" fmla="*/ 1483 h 1483"/>
                  <a:gd name="T8" fmla="*/ 232 w 799"/>
                  <a:gd name="T9" fmla="*/ 1408 h 1483"/>
                  <a:gd name="T10" fmla="*/ 232 w 799"/>
                  <a:gd name="T11" fmla="*/ 925 h 1483"/>
                  <a:gd name="T12" fmla="*/ 418 w 799"/>
                  <a:gd name="T13" fmla="*/ 1408 h 1483"/>
                  <a:gd name="T14" fmla="*/ 492 w 799"/>
                  <a:gd name="T15" fmla="*/ 1483 h 1483"/>
                  <a:gd name="T16" fmla="*/ 567 w 799"/>
                  <a:gd name="T17" fmla="*/ 1408 h 1483"/>
                  <a:gd name="T18" fmla="*/ 567 w 799"/>
                  <a:gd name="T19" fmla="*/ 925 h 1483"/>
                  <a:gd name="T20" fmla="*/ 418 w 799"/>
                  <a:gd name="T21" fmla="*/ 925 h 1483"/>
                  <a:gd name="T22" fmla="*/ 418 w 799"/>
                  <a:gd name="T23" fmla="*/ 1408 h 1483"/>
                  <a:gd name="T24" fmla="*/ 182 w 799"/>
                  <a:gd name="T25" fmla="*/ 724 h 1483"/>
                  <a:gd name="T26" fmla="*/ 158 w 799"/>
                  <a:gd name="T27" fmla="*/ 682 h 1483"/>
                  <a:gd name="T28" fmla="*/ 204 w 799"/>
                  <a:gd name="T29" fmla="*/ 632 h 1483"/>
                  <a:gd name="T30" fmla="*/ 265 w 799"/>
                  <a:gd name="T31" fmla="*/ 381 h 1483"/>
                  <a:gd name="T32" fmla="*/ 172 w 799"/>
                  <a:gd name="T33" fmla="*/ 381 h 1483"/>
                  <a:gd name="T34" fmla="*/ 122 w 799"/>
                  <a:gd name="T35" fmla="*/ 431 h 1483"/>
                  <a:gd name="T36" fmla="*/ 122 w 799"/>
                  <a:gd name="T37" fmla="*/ 478 h 1483"/>
                  <a:gd name="T38" fmla="*/ 18 w 799"/>
                  <a:gd name="T39" fmla="*/ 583 h 1483"/>
                  <a:gd name="T40" fmla="*/ 4 w 799"/>
                  <a:gd name="T41" fmla="*/ 632 h 1483"/>
                  <a:gd name="T42" fmla="*/ 38 w 799"/>
                  <a:gd name="T43" fmla="*/ 669 h 1483"/>
                  <a:gd name="T44" fmla="*/ 122 w 799"/>
                  <a:gd name="T45" fmla="*/ 698 h 1483"/>
                  <a:gd name="T46" fmla="*/ 122 w 799"/>
                  <a:gd name="T47" fmla="*/ 760 h 1483"/>
                  <a:gd name="T48" fmla="*/ 161 w 799"/>
                  <a:gd name="T49" fmla="*/ 809 h 1483"/>
                  <a:gd name="T50" fmla="*/ 182 w 799"/>
                  <a:gd name="T51" fmla="*/ 724 h 1483"/>
                  <a:gd name="T52" fmla="*/ 399 w 799"/>
                  <a:gd name="T53" fmla="*/ 335 h 1483"/>
                  <a:gd name="T54" fmla="*/ 567 w 799"/>
                  <a:gd name="T55" fmla="*/ 167 h 1483"/>
                  <a:gd name="T56" fmla="*/ 399 w 799"/>
                  <a:gd name="T57" fmla="*/ 0 h 1483"/>
                  <a:gd name="T58" fmla="*/ 232 w 799"/>
                  <a:gd name="T59" fmla="*/ 167 h 1483"/>
                  <a:gd name="T60" fmla="*/ 399 w 799"/>
                  <a:gd name="T61" fmla="*/ 335 h 1483"/>
                  <a:gd name="T62" fmla="*/ 583 w 799"/>
                  <a:gd name="T63" fmla="*/ 731 h 1483"/>
                  <a:gd name="T64" fmla="*/ 541 w 799"/>
                  <a:gd name="T65" fmla="*/ 682 h 1483"/>
                  <a:gd name="T66" fmla="*/ 561 w 799"/>
                  <a:gd name="T67" fmla="*/ 642 h 1483"/>
                  <a:gd name="T68" fmla="*/ 496 w 799"/>
                  <a:gd name="T69" fmla="*/ 369 h 1483"/>
                  <a:gd name="T70" fmla="*/ 399 w 799"/>
                  <a:gd name="T71" fmla="*/ 352 h 1483"/>
                  <a:gd name="T72" fmla="*/ 399 w 799"/>
                  <a:gd name="T73" fmla="*/ 352 h 1483"/>
                  <a:gd name="T74" fmla="*/ 399 w 799"/>
                  <a:gd name="T75" fmla="*/ 352 h 1483"/>
                  <a:gd name="T76" fmla="*/ 303 w 799"/>
                  <a:gd name="T77" fmla="*/ 369 h 1483"/>
                  <a:gd name="T78" fmla="*/ 238 w 799"/>
                  <a:gd name="T79" fmla="*/ 642 h 1483"/>
                  <a:gd name="T80" fmla="*/ 258 w 799"/>
                  <a:gd name="T81" fmla="*/ 682 h 1483"/>
                  <a:gd name="T82" fmla="*/ 216 w 799"/>
                  <a:gd name="T83" fmla="*/ 731 h 1483"/>
                  <a:gd name="T84" fmla="*/ 195 w 799"/>
                  <a:gd name="T85" fmla="*/ 817 h 1483"/>
                  <a:gd name="T86" fmla="*/ 195 w 799"/>
                  <a:gd name="T87" fmla="*/ 888 h 1483"/>
                  <a:gd name="T88" fmla="*/ 604 w 799"/>
                  <a:gd name="T89" fmla="*/ 888 h 1483"/>
                  <a:gd name="T90" fmla="*/ 604 w 799"/>
                  <a:gd name="T91" fmla="*/ 817 h 1483"/>
                  <a:gd name="T92" fmla="*/ 583 w 799"/>
                  <a:gd name="T93" fmla="*/ 731 h 1483"/>
                  <a:gd name="T94" fmla="*/ 781 w 799"/>
                  <a:gd name="T95" fmla="*/ 583 h 1483"/>
                  <a:gd name="T96" fmla="*/ 691 w 799"/>
                  <a:gd name="T97" fmla="*/ 491 h 1483"/>
                  <a:gd name="T98" fmla="*/ 691 w 799"/>
                  <a:gd name="T99" fmla="*/ 431 h 1483"/>
                  <a:gd name="T100" fmla="*/ 641 w 799"/>
                  <a:gd name="T101" fmla="*/ 381 h 1483"/>
                  <a:gd name="T102" fmla="*/ 534 w 799"/>
                  <a:gd name="T103" fmla="*/ 381 h 1483"/>
                  <a:gd name="T104" fmla="*/ 595 w 799"/>
                  <a:gd name="T105" fmla="*/ 632 h 1483"/>
                  <a:gd name="T106" fmla="*/ 641 w 799"/>
                  <a:gd name="T107" fmla="*/ 682 h 1483"/>
                  <a:gd name="T108" fmla="*/ 617 w 799"/>
                  <a:gd name="T109" fmla="*/ 724 h 1483"/>
                  <a:gd name="T110" fmla="*/ 638 w 799"/>
                  <a:gd name="T111" fmla="*/ 810 h 1483"/>
                  <a:gd name="T112" fmla="*/ 641 w 799"/>
                  <a:gd name="T113" fmla="*/ 810 h 1483"/>
                  <a:gd name="T114" fmla="*/ 691 w 799"/>
                  <a:gd name="T115" fmla="*/ 760 h 1483"/>
                  <a:gd name="T116" fmla="*/ 691 w 799"/>
                  <a:gd name="T117" fmla="*/ 693 h 1483"/>
                  <a:gd name="T118" fmla="*/ 761 w 799"/>
                  <a:gd name="T119" fmla="*/ 669 h 1483"/>
                  <a:gd name="T120" fmla="*/ 795 w 799"/>
                  <a:gd name="T121" fmla="*/ 632 h 1483"/>
                  <a:gd name="T122" fmla="*/ 781 w 799"/>
                  <a:gd name="T123" fmla="*/ 583 h 1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9" h="1483">
                    <a:moveTo>
                      <a:pt x="232" y="925"/>
                    </a:moveTo>
                    <a:cubicBezTo>
                      <a:pt x="381" y="925"/>
                      <a:pt x="381" y="925"/>
                      <a:pt x="381" y="925"/>
                    </a:cubicBezTo>
                    <a:cubicBezTo>
                      <a:pt x="381" y="1408"/>
                      <a:pt x="381" y="1408"/>
                      <a:pt x="381" y="1408"/>
                    </a:cubicBezTo>
                    <a:cubicBezTo>
                      <a:pt x="381" y="1449"/>
                      <a:pt x="348" y="1483"/>
                      <a:pt x="307" y="1483"/>
                    </a:cubicBezTo>
                    <a:cubicBezTo>
                      <a:pt x="266" y="1483"/>
                      <a:pt x="232" y="1449"/>
                      <a:pt x="232" y="1408"/>
                    </a:cubicBezTo>
                    <a:lnTo>
                      <a:pt x="232" y="925"/>
                    </a:lnTo>
                    <a:close/>
                    <a:moveTo>
                      <a:pt x="418" y="1408"/>
                    </a:moveTo>
                    <a:cubicBezTo>
                      <a:pt x="418" y="1449"/>
                      <a:pt x="451" y="1483"/>
                      <a:pt x="492" y="1483"/>
                    </a:cubicBezTo>
                    <a:cubicBezTo>
                      <a:pt x="533" y="1483"/>
                      <a:pt x="567" y="1449"/>
                      <a:pt x="567" y="1408"/>
                    </a:cubicBezTo>
                    <a:cubicBezTo>
                      <a:pt x="567" y="925"/>
                      <a:pt x="567" y="925"/>
                      <a:pt x="567" y="925"/>
                    </a:cubicBezTo>
                    <a:cubicBezTo>
                      <a:pt x="418" y="925"/>
                      <a:pt x="418" y="925"/>
                      <a:pt x="418" y="925"/>
                    </a:cubicBezTo>
                    <a:lnTo>
                      <a:pt x="418" y="1408"/>
                    </a:lnTo>
                    <a:close/>
                    <a:moveTo>
                      <a:pt x="182" y="724"/>
                    </a:moveTo>
                    <a:cubicBezTo>
                      <a:pt x="167" y="716"/>
                      <a:pt x="158" y="700"/>
                      <a:pt x="158" y="682"/>
                    </a:cubicBezTo>
                    <a:cubicBezTo>
                      <a:pt x="158" y="655"/>
                      <a:pt x="178" y="634"/>
                      <a:pt x="204" y="632"/>
                    </a:cubicBezTo>
                    <a:cubicBezTo>
                      <a:pt x="224" y="548"/>
                      <a:pt x="247" y="454"/>
                      <a:pt x="265" y="381"/>
                    </a:cubicBezTo>
                    <a:cubicBezTo>
                      <a:pt x="172" y="381"/>
                      <a:pt x="172" y="381"/>
                      <a:pt x="172" y="381"/>
                    </a:cubicBezTo>
                    <a:cubicBezTo>
                      <a:pt x="144" y="381"/>
                      <a:pt x="122" y="403"/>
                      <a:pt x="122" y="431"/>
                    </a:cubicBezTo>
                    <a:cubicBezTo>
                      <a:pt x="122" y="478"/>
                      <a:pt x="122" y="478"/>
                      <a:pt x="122" y="478"/>
                    </a:cubicBezTo>
                    <a:cubicBezTo>
                      <a:pt x="18" y="583"/>
                      <a:pt x="18" y="583"/>
                      <a:pt x="18" y="583"/>
                    </a:cubicBezTo>
                    <a:cubicBezTo>
                      <a:pt x="5" y="596"/>
                      <a:pt x="0" y="614"/>
                      <a:pt x="4" y="632"/>
                    </a:cubicBezTo>
                    <a:cubicBezTo>
                      <a:pt x="8" y="649"/>
                      <a:pt x="21" y="663"/>
                      <a:pt x="38" y="669"/>
                    </a:cubicBezTo>
                    <a:cubicBezTo>
                      <a:pt x="122" y="698"/>
                      <a:pt x="122" y="698"/>
                      <a:pt x="122" y="698"/>
                    </a:cubicBezTo>
                    <a:cubicBezTo>
                      <a:pt x="122" y="760"/>
                      <a:pt x="122" y="760"/>
                      <a:pt x="122" y="760"/>
                    </a:cubicBezTo>
                    <a:cubicBezTo>
                      <a:pt x="122" y="784"/>
                      <a:pt x="139" y="804"/>
                      <a:pt x="161" y="809"/>
                    </a:cubicBezTo>
                    <a:cubicBezTo>
                      <a:pt x="167" y="788"/>
                      <a:pt x="174" y="759"/>
                      <a:pt x="182" y="724"/>
                    </a:cubicBezTo>
                    <a:close/>
                    <a:moveTo>
                      <a:pt x="399" y="335"/>
                    </a:moveTo>
                    <a:cubicBezTo>
                      <a:pt x="492" y="335"/>
                      <a:pt x="567" y="260"/>
                      <a:pt x="567" y="167"/>
                    </a:cubicBezTo>
                    <a:cubicBezTo>
                      <a:pt x="567" y="75"/>
                      <a:pt x="492" y="0"/>
                      <a:pt x="399" y="0"/>
                    </a:cubicBezTo>
                    <a:cubicBezTo>
                      <a:pt x="307" y="0"/>
                      <a:pt x="232" y="75"/>
                      <a:pt x="232" y="167"/>
                    </a:cubicBezTo>
                    <a:cubicBezTo>
                      <a:pt x="232" y="260"/>
                      <a:pt x="307" y="335"/>
                      <a:pt x="399" y="335"/>
                    </a:cubicBezTo>
                    <a:close/>
                    <a:moveTo>
                      <a:pt x="583" y="731"/>
                    </a:moveTo>
                    <a:cubicBezTo>
                      <a:pt x="559" y="727"/>
                      <a:pt x="541" y="707"/>
                      <a:pt x="541" y="682"/>
                    </a:cubicBezTo>
                    <a:cubicBezTo>
                      <a:pt x="541" y="665"/>
                      <a:pt x="549" y="651"/>
                      <a:pt x="561" y="642"/>
                    </a:cubicBezTo>
                    <a:cubicBezTo>
                      <a:pt x="545" y="574"/>
                      <a:pt x="524" y="486"/>
                      <a:pt x="496" y="369"/>
                    </a:cubicBezTo>
                    <a:cubicBezTo>
                      <a:pt x="467" y="358"/>
                      <a:pt x="434" y="352"/>
                      <a:pt x="399" y="352"/>
                    </a:cubicBezTo>
                    <a:cubicBezTo>
                      <a:pt x="399" y="352"/>
                      <a:pt x="399" y="352"/>
                      <a:pt x="399" y="352"/>
                    </a:cubicBezTo>
                    <a:cubicBezTo>
                      <a:pt x="399" y="352"/>
                      <a:pt x="399" y="352"/>
                      <a:pt x="399" y="352"/>
                    </a:cubicBezTo>
                    <a:cubicBezTo>
                      <a:pt x="365" y="352"/>
                      <a:pt x="332" y="358"/>
                      <a:pt x="303" y="369"/>
                    </a:cubicBezTo>
                    <a:cubicBezTo>
                      <a:pt x="275" y="486"/>
                      <a:pt x="254" y="574"/>
                      <a:pt x="238" y="642"/>
                    </a:cubicBezTo>
                    <a:cubicBezTo>
                      <a:pt x="250" y="651"/>
                      <a:pt x="258" y="665"/>
                      <a:pt x="258" y="682"/>
                    </a:cubicBezTo>
                    <a:cubicBezTo>
                      <a:pt x="258" y="707"/>
                      <a:pt x="240" y="727"/>
                      <a:pt x="216" y="731"/>
                    </a:cubicBezTo>
                    <a:cubicBezTo>
                      <a:pt x="206" y="772"/>
                      <a:pt x="200" y="799"/>
                      <a:pt x="195" y="817"/>
                    </a:cubicBezTo>
                    <a:cubicBezTo>
                      <a:pt x="195" y="888"/>
                      <a:pt x="195" y="888"/>
                      <a:pt x="195" y="888"/>
                    </a:cubicBezTo>
                    <a:cubicBezTo>
                      <a:pt x="604" y="888"/>
                      <a:pt x="604" y="888"/>
                      <a:pt x="604" y="888"/>
                    </a:cubicBezTo>
                    <a:cubicBezTo>
                      <a:pt x="604" y="817"/>
                      <a:pt x="604" y="817"/>
                      <a:pt x="604" y="817"/>
                    </a:cubicBezTo>
                    <a:cubicBezTo>
                      <a:pt x="599" y="799"/>
                      <a:pt x="593" y="772"/>
                      <a:pt x="583" y="731"/>
                    </a:cubicBezTo>
                    <a:close/>
                    <a:moveTo>
                      <a:pt x="781" y="583"/>
                    </a:moveTo>
                    <a:cubicBezTo>
                      <a:pt x="691" y="491"/>
                      <a:pt x="691" y="491"/>
                      <a:pt x="691" y="491"/>
                    </a:cubicBezTo>
                    <a:cubicBezTo>
                      <a:pt x="691" y="431"/>
                      <a:pt x="691" y="431"/>
                      <a:pt x="691" y="431"/>
                    </a:cubicBezTo>
                    <a:cubicBezTo>
                      <a:pt x="691" y="403"/>
                      <a:pt x="668" y="381"/>
                      <a:pt x="641" y="381"/>
                    </a:cubicBezTo>
                    <a:cubicBezTo>
                      <a:pt x="534" y="381"/>
                      <a:pt x="534" y="381"/>
                      <a:pt x="534" y="381"/>
                    </a:cubicBezTo>
                    <a:cubicBezTo>
                      <a:pt x="552" y="454"/>
                      <a:pt x="574" y="548"/>
                      <a:pt x="595" y="632"/>
                    </a:cubicBezTo>
                    <a:cubicBezTo>
                      <a:pt x="621" y="634"/>
                      <a:pt x="641" y="655"/>
                      <a:pt x="641" y="682"/>
                    </a:cubicBezTo>
                    <a:cubicBezTo>
                      <a:pt x="641" y="700"/>
                      <a:pt x="631" y="716"/>
                      <a:pt x="617" y="724"/>
                    </a:cubicBezTo>
                    <a:cubicBezTo>
                      <a:pt x="625" y="759"/>
                      <a:pt x="633" y="789"/>
                      <a:pt x="638" y="810"/>
                    </a:cubicBezTo>
                    <a:cubicBezTo>
                      <a:pt x="641" y="810"/>
                      <a:pt x="641" y="810"/>
                      <a:pt x="641" y="810"/>
                    </a:cubicBezTo>
                    <a:cubicBezTo>
                      <a:pt x="668" y="810"/>
                      <a:pt x="691" y="787"/>
                      <a:pt x="691" y="760"/>
                    </a:cubicBezTo>
                    <a:cubicBezTo>
                      <a:pt x="691" y="693"/>
                      <a:pt x="691" y="693"/>
                      <a:pt x="691" y="693"/>
                    </a:cubicBezTo>
                    <a:cubicBezTo>
                      <a:pt x="761" y="669"/>
                      <a:pt x="761" y="669"/>
                      <a:pt x="761" y="669"/>
                    </a:cubicBezTo>
                    <a:cubicBezTo>
                      <a:pt x="778" y="663"/>
                      <a:pt x="791" y="649"/>
                      <a:pt x="795" y="632"/>
                    </a:cubicBezTo>
                    <a:cubicBezTo>
                      <a:pt x="799" y="614"/>
                      <a:pt x="794" y="596"/>
                      <a:pt x="781" y="583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114" name="그룹 113">
                <a:extLst>
                  <a:ext uri="{FF2B5EF4-FFF2-40B4-BE49-F238E27FC236}">
                    <a16:creationId xmlns:a16="http://schemas.microsoft.com/office/drawing/2014/main" id="{FC4BD896-5102-46EE-9C2B-69126B805DDC}"/>
                  </a:ext>
                </a:extLst>
              </p:cNvPr>
              <p:cNvGrpSpPr/>
              <p:nvPr/>
            </p:nvGrpSpPr>
            <p:grpSpPr>
              <a:xfrm>
                <a:off x="6242209" y="2716657"/>
                <a:ext cx="412993" cy="433242"/>
                <a:chOff x="7800487" y="2489662"/>
                <a:chExt cx="584835" cy="613509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106" name="자유형: 도형 105">
                  <a:extLst>
                    <a:ext uri="{FF2B5EF4-FFF2-40B4-BE49-F238E27FC236}">
                      <a16:creationId xmlns:a16="http://schemas.microsoft.com/office/drawing/2014/main" id="{C9DB684F-A64D-4D7E-A5DD-6823B6993F0F}"/>
                    </a:ext>
                  </a:extLst>
                </p:cNvPr>
                <p:cNvSpPr/>
                <p:nvPr/>
              </p:nvSpPr>
              <p:spPr>
                <a:xfrm rot="16200000">
                  <a:off x="7800500" y="2599619"/>
                  <a:ext cx="149941" cy="74971"/>
                </a:xfrm>
                <a:custGeom>
                  <a:avLst/>
                  <a:gdLst>
                    <a:gd name="connsiteX0" fmla="*/ 7144 w 114300"/>
                    <a:gd name="connsiteY0" fmla="*/ 7181 h 57150"/>
                    <a:gd name="connsiteX1" fmla="*/ 110966 w 114300"/>
                    <a:gd name="connsiteY1" fmla="*/ 51949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4300" h="57150">
                      <a:moveTo>
                        <a:pt x="7144" y="7181"/>
                      </a:moveTo>
                      <a:cubicBezTo>
                        <a:pt x="46196" y="6229"/>
                        <a:pt x="85249" y="23374"/>
                        <a:pt x="110966" y="51949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7" name="자유형: 도형 106">
                  <a:extLst>
                    <a:ext uri="{FF2B5EF4-FFF2-40B4-BE49-F238E27FC236}">
                      <a16:creationId xmlns:a16="http://schemas.microsoft.com/office/drawing/2014/main" id="{FA7636B7-B2E9-4797-8DA6-AF728D494339}"/>
                    </a:ext>
                  </a:extLst>
                </p:cNvPr>
                <p:cNvSpPr/>
                <p:nvPr/>
              </p:nvSpPr>
              <p:spPr>
                <a:xfrm rot="16200000">
                  <a:off x="7775497" y="2557135"/>
                  <a:ext cx="112456" cy="62476"/>
                </a:xfrm>
                <a:custGeom>
                  <a:avLst/>
                  <a:gdLst>
                    <a:gd name="connsiteX0" fmla="*/ 7144 w 85725"/>
                    <a:gd name="connsiteY0" fmla="*/ 7192 h 47625"/>
                    <a:gd name="connsiteX1" fmla="*/ 86201 w 85725"/>
                    <a:gd name="connsiteY1" fmla="*/ 41482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725" h="47625">
                      <a:moveTo>
                        <a:pt x="7144" y="7192"/>
                      </a:moveTo>
                      <a:cubicBezTo>
                        <a:pt x="36671" y="6239"/>
                        <a:pt x="66199" y="19574"/>
                        <a:pt x="86201" y="41482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8" name="자유형: 도형 107">
                  <a:extLst>
                    <a:ext uri="{FF2B5EF4-FFF2-40B4-BE49-F238E27FC236}">
                      <a16:creationId xmlns:a16="http://schemas.microsoft.com/office/drawing/2014/main" id="{6CDAD42A-4DD4-4701-A62F-BD980143245B}"/>
                    </a:ext>
                  </a:extLst>
                </p:cNvPr>
                <p:cNvSpPr/>
                <p:nvPr/>
              </p:nvSpPr>
              <p:spPr>
                <a:xfrm rot="16200000">
                  <a:off x="7825840" y="2991965"/>
                  <a:ext cx="137446" cy="49980"/>
                </a:xfrm>
                <a:custGeom>
                  <a:avLst/>
                  <a:gdLst>
                    <a:gd name="connsiteX0" fmla="*/ 7144 w 104775"/>
                    <a:gd name="connsiteY0" fmla="*/ 37395 h 38100"/>
                    <a:gd name="connsiteX1" fmla="*/ 98584 w 104775"/>
                    <a:gd name="connsiteY1" fmla="*/ 7868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775" h="38100">
                      <a:moveTo>
                        <a:pt x="7144" y="37395"/>
                      </a:moveTo>
                      <a:cubicBezTo>
                        <a:pt x="31909" y="15488"/>
                        <a:pt x="66199" y="4058"/>
                        <a:pt x="98584" y="7868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9" name="자유형: 도형 108">
                  <a:extLst>
                    <a:ext uri="{FF2B5EF4-FFF2-40B4-BE49-F238E27FC236}">
                      <a16:creationId xmlns:a16="http://schemas.microsoft.com/office/drawing/2014/main" id="{E64E2669-91B0-423D-BAC0-45AAECC65F46}"/>
                    </a:ext>
                  </a:extLst>
                </p:cNvPr>
                <p:cNvSpPr/>
                <p:nvPr/>
              </p:nvSpPr>
              <p:spPr>
                <a:xfrm rot="16200000">
                  <a:off x="7787345" y="2995714"/>
                  <a:ext cx="99961" cy="37485"/>
                </a:xfrm>
                <a:custGeom>
                  <a:avLst/>
                  <a:gdLst>
                    <a:gd name="connsiteX0" fmla="*/ 7144 w 76200"/>
                    <a:gd name="connsiteY0" fmla="*/ 30545 h 28575"/>
                    <a:gd name="connsiteX1" fmla="*/ 76676 w 76200"/>
                    <a:gd name="connsiteY1" fmla="*/ 768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6200" h="28575">
                      <a:moveTo>
                        <a:pt x="7144" y="30545"/>
                      </a:moveTo>
                      <a:cubicBezTo>
                        <a:pt x="25241" y="13400"/>
                        <a:pt x="51911" y="4828"/>
                        <a:pt x="76676" y="7685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0" name="자유형: 도형 109">
                  <a:extLst>
                    <a:ext uri="{FF2B5EF4-FFF2-40B4-BE49-F238E27FC236}">
                      <a16:creationId xmlns:a16="http://schemas.microsoft.com/office/drawing/2014/main" id="{80517945-602B-4077-923E-480FDA666971}"/>
                    </a:ext>
                  </a:extLst>
                </p:cNvPr>
                <p:cNvSpPr/>
                <p:nvPr/>
              </p:nvSpPr>
              <p:spPr>
                <a:xfrm rot="16200000">
                  <a:off x="8235380" y="3001962"/>
                  <a:ext cx="137446" cy="37485"/>
                </a:xfrm>
                <a:custGeom>
                  <a:avLst/>
                  <a:gdLst>
                    <a:gd name="connsiteX0" fmla="*/ 103346 w 104775"/>
                    <a:gd name="connsiteY0" fmla="*/ 19526 h 28575"/>
                    <a:gd name="connsiteX1" fmla="*/ 7144 w 104775"/>
                    <a:gd name="connsiteY1" fmla="*/ 7144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775" h="28575">
                      <a:moveTo>
                        <a:pt x="103346" y="19526"/>
                      </a:moveTo>
                      <a:cubicBezTo>
                        <a:pt x="71914" y="29051"/>
                        <a:pt x="35719" y="24289"/>
                        <a:pt x="7144" y="7144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1" name="자유형: 도형 110">
                  <a:extLst>
                    <a:ext uri="{FF2B5EF4-FFF2-40B4-BE49-F238E27FC236}">
                      <a16:creationId xmlns:a16="http://schemas.microsoft.com/office/drawing/2014/main" id="{3679AE8E-B56A-4D87-AD93-541423BE2B9F}"/>
                    </a:ext>
                  </a:extLst>
                </p:cNvPr>
                <p:cNvSpPr/>
                <p:nvPr/>
              </p:nvSpPr>
              <p:spPr>
                <a:xfrm rot="16200000">
                  <a:off x="8290358" y="3034448"/>
                  <a:ext cx="112456" cy="24990"/>
                </a:xfrm>
                <a:custGeom>
                  <a:avLst/>
                  <a:gdLst>
                    <a:gd name="connsiteX0" fmla="*/ 79534 w 85725"/>
                    <a:gd name="connsiteY0" fmla="*/ 16669 h 19050"/>
                    <a:gd name="connsiteX1" fmla="*/ 7144 w 85725"/>
                    <a:gd name="connsiteY1" fmla="*/ 7144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725" h="19050">
                      <a:moveTo>
                        <a:pt x="79534" y="16669"/>
                      </a:moveTo>
                      <a:cubicBezTo>
                        <a:pt x="55721" y="24289"/>
                        <a:pt x="28099" y="20479"/>
                        <a:pt x="7144" y="7144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2" name="자유형: 도형 111">
                  <a:extLst>
                    <a:ext uri="{FF2B5EF4-FFF2-40B4-BE49-F238E27FC236}">
                      <a16:creationId xmlns:a16="http://schemas.microsoft.com/office/drawing/2014/main" id="{5854E69E-8355-4AFE-AA67-6D6F3DC1C727}"/>
                    </a:ext>
                  </a:extLst>
                </p:cNvPr>
                <p:cNvSpPr/>
                <p:nvPr/>
              </p:nvSpPr>
              <p:spPr>
                <a:xfrm rot="16200000">
                  <a:off x="8234130" y="2557135"/>
                  <a:ext cx="149941" cy="74971"/>
                </a:xfrm>
                <a:custGeom>
                  <a:avLst/>
                  <a:gdLst>
                    <a:gd name="connsiteX0" fmla="*/ 7144 w 114300"/>
                    <a:gd name="connsiteY0" fmla="*/ 51911 h 57150"/>
                    <a:gd name="connsiteX1" fmla="*/ 110966 w 114300"/>
                    <a:gd name="connsiteY1" fmla="*/ 7144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4300" h="57150">
                      <a:moveTo>
                        <a:pt x="7144" y="51911"/>
                      </a:moveTo>
                      <a:cubicBezTo>
                        <a:pt x="46196" y="52864"/>
                        <a:pt x="85249" y="35719"/>
                        <a:pt x="110966" y="7144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3" name="자유형: 도형 112">
                  <a:extLst>
                    <a:ext uri="{FF2B5EF4-FFF2-40B4-BE49-F238E27FC236}">
                      <a16:creationId xmlns:a16="http://schemas.microsoft.com/office/drawing/2014/main" id="{56FE6F54-5FC5-4B63-BC5A-073F3B001705}"/>
                    </a:ext>
                  </a:extLst>
                </p:cNvPr>
                <p:cNvSpPr/>
                <p:nvPr/>
              </p:nvSpPr>
              <p:spPr>
                <a:xfrm rot="16200000">
                  <a:off x="8297856" y="2514652"/>
                  <a:ext cx="112456" cy="62476"/>
                </a:xfrm>
                <a:custGeom>
                  <a:avLst/>
                  <a:gdLst>
                    <a:gd name="connsiteX0" fmla="*/ 7144 w 85725"/>
                    <a:gd name="connsiteY0" fmla="*/ 41434 h 47625"/>
                    <a:gd name="connsiteX1" fmla="*/ 86201 w 85725"/>
                    <a:gd name="connsiteY1" fmla="*/ 7144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725" h="47625">
                      <a:moveTo>
                        <a:pt x="7144" y="41434"/>
                      </a:moveTo>
                      <a:cubicBezTo>
                        <a:pt x="36671" y="42386"/>
                        <a:pt x="66199" y="29051"/>
                        <a:pt x="86201" y="7144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sp>
          <p:nvSpPr>
            <p:cNvPr id="117" name="사각형: 둥근 모서리 116">
              <a:extLst>
                <a:ext uri="{FF2B5EF4-FFF2-40B4-BE49-F238E27FC236}">
                  <a16:creationId xmlns:a16="http://schemas.microsoft.com/office/drawing/2014/main" id="{2963A662-C600-4115-9056-8EA95C0A8C1E}"/>
                </a:ext>
              </a:extLst>
            </p:cNvPr>
            <p:cNvSpPr/>
            <p:nvPr/>
          </p:nvSpPr>
          <p:spPr>
            <a:xfrm>
              <a:off x="5867023" y="3100913"/>
              <a:ext cx="1117726" cy="34577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307A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8" name="직사각형 117">
              <a:extLst>
                <a:ext uri="{FF2B5EF4-FFF2-40B4-BE49-F238E27FC236}">
                  <a16:creationId xmlns:a16="http://schemas.microsoft.com/office/drawing/2014/main" id="{AD992F7E-47C9-4044-85A1-289F6A290351}"/>
                </a:ext>
              </a:extLst>
            </p:cNvPr>
            <p:cNvSpPr/>
            <p:nvPr/>
          </p:nvSpPr>
          <p:spPr>
            <a:xfrm>
              <a:off x="5897800" y="3121472"/>
              <a:ext cx="109837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b="1" dirty="0" err="1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rgbClr val="20517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소아뇌전증</a:t>
              </a:r>
              <a:endParaRPr lang="ko-KR" altLang="en-US" sz="1600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20517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9" name="사각형: 둥근 모서리 118">
              <a:extLst>
                <a:ext uri="{FF2B5EF4-FFF2-40B4-BE49-F238E27FC236}">
                  <a16:creationId xmlns:a16="http://schemas.microsoft.com/office/drawing/2014/main" id="{C463B1AC-3C78-4D46-AD2B-99090C31B7E8}"/>
                </a:ext>
              </a:extLst>
            </p:cNvPr>
            <p:cNvSpPr/>
            <p:nvPr/>
          </p:nvSpPr>
          <p:spPr>
            <a:xfrm>
              <a:off x="7379893" y="3100913"/>
              <a:ext cx="1117726" cy="34577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307A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0" name="직사각형 119">
              <a:extLst>
                <a:ext uri="{FF2B5EF4-FFF2-40B4-BE49-F238E27FC236}">
                  <a16:creationId xmlns:a16="http://schemas.microsoft.com/office/drawing/2014/main" id="{142F87C6-7D2A-4D42-92B5-226D24D568A4}"/>
                </a:ext>
              </a:extLst>
            </p:cNvPr>
            <p:cNvSpPr/>
            <p:nvPr/>
          </p:nvSpPr>
          <p:spPr>
            <a:xfrm>
              <a:off x="7402563" y="3111590"/>
              <a:ext cx="109837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b="1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rgbClr val="20517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성인뇌전증</a:t>
              </a:r>
              <a:endParaRPr lang="ko-KR" altLang="en-US" sz="1600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20517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93" name="슬라이드 번호 개체 틀 6">
            <a:extLst>
              <a:ext uri="{FF2B5EF4-FFF2-40B4-BE49-F238E27FC236}">
                <a16:creationId xmlns:a16="http://schemas.microsoft.com/office/drawing/2014/main" id="{6228A6D4-87DD-4690-9007-EEE5AEBA5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37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6819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4C4D069-151A-422D-8984-651288292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7999"/>
          </a:xfrm>
          <a:prstGeom prst="rect">
            <a:avLst/>
          </a:prstGeom>
          <a:noFill/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A49C88C2-A6D3-4A0F-945D-5FEAC0F2326C}"/>
              </a:ext>
            </a:extLst>
          </p:cNvPr>
          <p:cNvSpPr/>
          <p:nvPr/>
        </p:nvSpPr>
        <p:spPr>
          <a:xfrm>
            <a:off x="832528" y="3507246"/>
            <a:ext cx="42296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Korea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Employment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Agency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for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the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Disabled</a:t>
            </a:r>
            <a:endParaRPr kumimoji="0" lang="ko-KR" altLang="en-US" sz="1600" b="0" i="0" u="none" strike="noStrike" kern="1200" cap="none" spc="0" normalizeH="0" baseline="0" noProof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13" name="L 도형 12">
            <a:extLst>
              <a:ext uri="{FF2B5EF4-FFF2-40B4-BE49-F238E27FC236}">
                <a16:creationId xmlns:a16="http://schemas.microsoft.com/office/drawing/2014/main" id="{A8EA737E-E7AD-4C43-94D5-2BBA487F976C}"/>
              </a:ext>
            </a:extLst>
          </p:cNvPr>
          <p:cNvSpPr/>
          <p:nvPr/>
        </p:nvSpPr>
        <p:spPr>
          <a:xfrm rot="5400000">
            <a:off x="584713" y="2046753"/>
            <a:ext cx="444830" cy="444830"/>
          </a:xfrm>
          <a:prstGeom prst="corner">
            <a:avLst>
              <a:gd name="adj1" fmla="val 17145"/>
              <a:gd name="adj2" fmla="val 17988"/>
            </a:avLst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9879C8AD-D531-476F-8859-A61F44426472}"/>
              </a:ext>
            </a:extLst>
          </p:cNvPr>
          <p:cNvCxnSpPr/>
          <p:nvPr/>
        </p:nvCxnSpPr>
        <p:spPr>
          <a:xfrm>
            <a:off x="584713" y="6164321"/>
            <a:ext cx="5644637" cy="0"/>
          </a:xfrm>
          <a:prstGeom prst="line">
            <a:avLst/>
          </a:prstGeom>
          <a:ln w="38100">
            <a:solidFill>
              <a:schemeClr val="bg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7B507E5-C48E-4D52-9765-C85638929828}"/>
              </a:ext>
            </a:extLst>
          </p:cNvPr>
          <p:cNvSpPr txBox="1"/>
          <p:nvPr/>
        </p:nvSpPr>
        <p:spPr>
          <a:xfrm>
            <a:off x="807127" y="2300000"/>
            <a:ext cx="6136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장애</a:t>
            </a:r>
            <a:r>
              <a:rPr kumimoji="0" lang="en-US" altLang="ko-KR" sz="6000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,</a:t>
            </a:r>
            <a:r>
              <a:rPr lang="en-US" altLang="ko-KR" sz="55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55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존중하기</a:t>
            </a:r>
            <a:endParaRPr lang="en-US" altLang="ko-KR" sz="5500" b="1" spc="-8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24" name="L 도형 23">
            <a:extLst>
              <a:ext uri="{FF2B5EF4-FFF2-40B4-BE49-F238E27FC236}">
                <a16:creationId xmlns:a16="http://schemas.microsoft.com/office/drawing/2014/main" id="{24E73D68-91FF-49B6-BDCC-96230647A7B3}"/>
              </a:ext>
            </a:extLst>
          </p:cNvPr>
          <p:cNvSpPr/>
          <p:nvPr/>
        </p:nvSpPr>
        <p:spPr>
          <a:xfrm rot="16200000">
            <a:off x="5351424" y="3089259"/>
            <a:ext cx="444830" cy="444830"/>
          </a:xfrm>
          <a:prstGeom prst="corner">
            <a:avLst>
              <a:gd name="adj1" fmla="val 17145"/>
              <a:gd name="adj2" fmla="val 17988"/>
            </a:avLst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D274F29-D080-442D-BC9C-A60BEE940EE6}"/>
              </a:ext>
            </a:extLst>
          </p:cNvPr>
          <p:cNvGrpSpPr/>
          <p:nvPr/>
        </p:nvGrpSpPr>
        <p:grpSpPr>
          <a:xfrm>
            <a:off x="832528" y="4451389"/>
            <a:ext cx="2205947" cy="402132"/>
            <a:chOff x="832528" y="4451389"/>
            <a:chExt cx="2205947" cy="402132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2F3C3C20-9EB1-40E0-84A5-4476F1B61E43}"/>
                </a:ext>
              </a:extLst>
            </p:cNvPr>
            <p:cNvSpPr/>
            <p:nvPr/>
          </p:nvSpPr>
          <p:spPr>
            <a:xfrm>
              <a:off x="832528" y="4451389"/>
              <a:ext cx="2205947" cy="397784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894673CD-4172-4825-8538-ADA2D3A95682}"/>
                </a:ext>
              </a:extLst>
            </p:cNvPr>
            <p:cNvSpPr/>
            <p:nvPr/>
          </p:nvSpPr>
          <p:spPr>
            <a:xfrm>
              <a:off x="945594" y="4484189"/>
              <a:ext cx="1980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직장 내 장애인 인권</a:t>
              </a: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3348CBD0-B871-4CAD-8380-33947639FD39}"/>
              </a:ext>
            </a:extLst>
          </p:cNvPr>
          <p:cNvGrpSpPr/>
          <p:nvPr/>
        </p:nvGrpSpPr>
        <p:grpSpPr>
          <a:xfrm>
            <a:off x="832528" y="4913882"/>
            <a:ext cx="4491947" cy="397784"/>
            <a:chOff x="832528" y="4913882"/>
            <a:chExt cx="4491947" cy="397784"/>
          </a:xfrm>
        </p:grpSpPr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98B643C6-D169-4608-A7F2-C815CC4BB171}"/>
                </a:ext>
              </a:extLst>
            </p:cNvPr>
            <p:cNvSpPr/>
            <p:nvPr/>
          </p:nvSpPr>
          <p:spPr>
            <a:xfrm>
              <a:off x="832528" y="4913882"/>
              <a:ext cx="4491947" cy="397784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1182A3A7-08A7-4A23-A0BC-F75ADE85161F}"/>
                </a:ext>
              </a:extLst>
            </p:cNvPr>
            <p:cNvSpPr/>
            <p:nvPr/>
          </p:nvSpPr>
          <p:spPr>
            <a:xfrm>
              <a:off x="945594" y="4938049"/>
              <a:ext cx="41857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장애인에 대한 차별금지 및 정당한 편의 제공</a:t>
              </a:r>
            </a:p>
          </p:txBody>
        </p:sp>
      </p:grpSp>
      <p:sp>
        <p:nvSpPr>
          <p:cNvPr id="34" name="타원 33">
            <a:extLst>
              <a:ext uri="{FF2B5EF4-FFF2-40B4-BE49-F238E27FC236}">
                <a16:creationId xmlns:a16="http://schemas.microsoft.com/office/drawing/2014/main" id="{11E36CD1-8FD5-413C-9D6F-01D62C6C6F03}"/>
              </a:ext>
            </a:extLst>
          </p:cNvPr>
          <p:cNvSpPr/>
          <p:nvPr/>
        </p:nvSpPr>
        <p:spPr>
          <a:xfrm>
            <a:off x="6448262" y="4062390"/>
            <a:ext cx="2277486" cy="2277486"/>
          </a:xfrm>
          <a:prstGeom prst="ellipse">
            <a:avLst/>
          </a:prstGeom>
          <a:solidFill>
            <a:srgbClr val="93CB68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5B2A3B5B-338F-4B4C-877D-BA6F9D0B0E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837" y="305804"/>
            <a:ext cx="1454816" cy="379517"/>
          </a:xfrm>
          <a:prstGeom prst="rect">
            <a:avLst/>
          </a:prstGeom>
        </p:spPr>
      </p:pic>
      <p:grpSp>
        <p:nvGrpSpPr>
          <p:cNvPr id="38" name="Group 4">
            <a:extLst>
              <a:ext uri="{FF2B5EF4-FFF2-40B4-BE49-F238E27FC236}">
                <a16:creationId xmlns:a16="http://schemas.microsoft.com/office/drawing/2014/main" id="{5E0A48D6-2B4A-485E-B1E1-2E08EDB11D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23897" y="3722082"/>
            <a:ext cx="2959100" cy="2867024"/>
            <a:chOff x="3764" y="2230"/>
            <a:chExt cx="1864" cy="1806"/>
          </a:xfrm>
          <a:solidFill>
            <a:schemeClr val="accent3">
              <a:lumMod val="20000"/>
              <a:lumOff val="80000"/>
            </a:schemeClr>
          </a:solidFill>
          <a:effectLst/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E4885A08-ACC2-41A6-AC41-9A7F84CB4A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7" y="2355"/>
              <a:ext cx="1630" cy="1629"/>
            </a:xfrm>
            <a:custGeom>
              <a:avLst/>
              <a:gdLst>
                <a:gd name="T0" fmla="*/ 311 w 599"/>
                <a:gd name="T1" fmla="*/ 599 h 599"/>
                <a:gd name="T2" fmla="*/ 266 w 599"/>
                <a:gd name="T3" fmla="*/ 593 h 599"/>
                <a:gd name="T4" fmla="*/ 333 w 599"/>
                <a:gd name="T5" fmla="*/ 597 h 599"/>
                <a:gd name="T6" fmla="*/ 355 w 599"/>
                <a:gd name="T7" fmla="*/ 590 h 599"/>
                <a:gd name="T8" fmla="*/ 234 w 599"/>
                <a:gd name="T9" fmla="*/ 588 h 599"/>
                <a:gd name="T10" fmla="*/ 211 w 599"/>
                <a:gd name="T11" fmla="*/ 586 h 599"/>
                <a:gd name="T12" fmla="*/ 408 w 599"/>
                <a:gd name="T13" fmla="*/ 575 h 599"/>
                <a:gd name="T14" fmla="*/ 190 w 599"/>
                <a:gd name="T15" fmla="*/ 578 h 599"/>
                <a:gd name="T16" fmla="*/ 160 w 599"/>
                <a:gd name="T17" fmla="*/ 564 h 599"/>
                <a:gd name="T18" fmla="*/ 449 w 599"/>
                <a:gd name="T19" fmla="*/ 559 h 599"/>
                <a:gd name="T20" fmla="*/ 459 w 599"/>
                <a:gd name="T21" fmla="*/ 553 h 599"/>
                <a:gd name="T22" fmla="*/ 124 w 599"/>
                <a:gd name="T23" fmla="*/ 537 h 599"/>
                <a:gd name="T24" fmla="*/ 477 w 599"/>
                <a:gd name="T25" fmla="*/ 540 h 599"/>
                <a:gd name="T26" fmla="*/ 492 w 599"/>
                <a:gd name="T27" fmla="*/ 524 h 599"/>
                <a:gd name="T28" fmla="*/ 98 w 599"/>
                <a:gd name="T29" fmla="*/ 516 h 599"/>
                <a:gd name="T30" fmla="*/ 80 w 599"/>
                <a:gd name="T31" fmla="*/ 503 h 599"/>
                <a:gd name="T32" fmla="*/ 531 w 599"/>
                <a:gd name="T33" fmla="*/ 484 h 599"/>
                <a:gd name="T34" fmla="*/ 65 w 599"/>
                <a:gd name="T35" fmla="*/ 486 h 599"/>
                <a:gd name="T36" fmla="*/ 46 w 599"/>
                <a:gd name="T37" fmla="*/ 459 h 599"/>
                <a:gd name="T38" fmla="*/ 559 w 599"/>
                <a:gd name="T39" fmla="*/ 449 h 599"/>
                <a:gd name="T40" fmla="*/ 564 w 599"/>
                <a:gd name="T41" fmla="*/ 440 h 599"/>
                <a:gd name="T42" fmla="*/ 28 w 599"/>
                <a:gd name="T43" fmla="*/ 418 h 599"/>
                <a:gd name="T44" fmla="*/ 574 w 599"/>
                <a:gd name="T45" fmla="*/ 419 h 599"/>
                <a:gd name="T46" fmla="*/ 579 w 599"/>
                <a:gd name="T47" fmla="*/ 397 h 599"/>
                <a:gd name="T48" fmla="*/ 17 w 599"/>
                <a:gd name="T49" fmla="*/ 387 h 599"/>
                <a:gd name="T50" fmla="*/ 7 w 599"/>
                <a:gd name="T51" fmla="*/ 366 h 599"/>
                <a:gd name="T52" fmla="*/ 592 w 599"/>
                <a:gd name="T53" fmla="*/ 344 h 599"/>
                <a:gd name="T54" fmla="*/ 3 w 599"/>
                <a:gd name="T55" fmla="*/ 344 h 599"/>
                <a:gd name="T56" fmla="*/ 0 w 599"/>
                <a:gd name="T57" fmla="*/ 311 h 599"/>
                <a:gd name="T58" fmla="*/ 595 w 599"/>
                <a:gd name="T59" fmla="*/ 299 h 599"/>
                <a:gd name="T60" fmla="*/ 4 w 599"/>
                <a:gd name="T61" fmla="*/ 289 h 599"/>
                <a:gd name="T62" fmla="*/ 595 w 599"/>
                <a:gd name="T63" fmla="*/ 288 h 599"/>
                <a:gd name="T64" fmla="*/ 592 w 599"/>
                <a:gd name="T65" fmla="*/ 255 h 599"/>
                <a:gd name="T66" fmla="*/ 9 w 599"/>
                <a:gd name="T67" fmla="*/ 245 h 599"/>
                <a:gd name="T68" fmla="*/ 11 w 599"/>
                <a:gd name="T69" fmla="*/ 234 h 599"/>
                <a:gd name="T70" fmla="*/ 586 w 599"/>
                <a:gd name="T71" fmla="*/ 211 h 599"/>
                <a:gd name="T72" fmla="*/ 17 w 599"/>
                <a:gd name="T73" fmla="*/ 213 h 599"/>
                <a:gd name="T74" fmla="*/ 21 w 599"/>
                <a:gd name="T75" fmla="*/ 190 h 599"/>
                <a:gd name="T76" fmla="*/ 574 w 599"/>
                <a:gd name="T77" fmla="*/ 179 h 599"/>
                <a:gd name="T78" fmla="*/ 561 w 599"/>
                <a:gd name="T79" fmla="*/ 161 h 599"/>
                <a:gd name="T80" fmla="*/ 46 w 599"/>
                <a:gd name="T81" fmla="*/ 140 h 599"/>
                <a:gd name="T82" fmla="*/ 550 w 599"/>
                <a:gd name="T83" fmla="*/ 142 h 599"/>
                <a:gd name="T84" fmla="*/ 530 w 599"/>
                <a:gd name="T85" fmla="*/ 115 h 599"/>
                <a:gd name="T86" fmla="*/ 75 w 599"/>
                <a:gd name="T87" fmla="*/ 107 h 599"/>
                <a:gd name="T88" fmla="*/ 83 w 599"/>
                <a:gd name="T89" fmla="*/ 98 h 599"/>
                <a:gd name="T90" fmla="*/ 503 w 599"/>
                <a:gd name="T91" fmla="*/ 80 h 599"/>
                <a:gd name="T92" fmla="*/ 98 w 599"/>
                <a:gd name="T93" fmla="*/ 83 h 599"/>
                <a:gd name="T94" fmla="*/ 113 w 599"/>
                <a:gd name="T95" fmla="*/ 65 h 599"/>
                <a:gd name="T96" fmla="*/ 477 w 599"/>
                <a:gd name="T97" fmla="*/ 58 h 599"/>
                <a:gd name="T98" fmla="*/ 457 w 599"/>
                <a:gd name="T99" fmla="*/ 49 h 599"/>
                <a:gd name="T100" fmla="*/ 159 w 599"/>
                <a:gd name="T101" fmla="*/ 35 h 599"/>
                <a:gd name="T102" fmla="*/ 437 w 599"/>
                <a:gd name="T103" fmla="*/ 38 h 599"/>
                <a:gd name="T104" fmla="*/ 407 w 599"/>
                <a:gd name="T105" fmla="*/ 24 h 599"/>
                <a:gd name="T106" fmla="*/ 201 w 599"/>
                <a:gd name="T107" fmla="*/ 20 h 599"/>
                <a:gd name="T108" fmla="*/ 212 w 599"/>
                <a:gd name="T109" fmla="*/ 17 h 599"/>
                <a:gd name="T110" fmla="*/ 366 w 599"/>
                <a:gd name="T111" fmla="*/ 7 h 599"/>
                <a:gd name="T112" fmla="*/ 233 w 599"/>
                <a:gd name="T113" fmla="*/ 11 h 599"/>
                <a:gd name="T114" fmla="*/ 254 w 599"/>
                <a:gd name="T115" fmla="*/ 3 h 599"/>
                <a:gd name="T116" fmla="*/ 333 w 599"/>
                <a:gd name="T117" fmla="*/ 2 h 599"/>
                <a:gd name="T118" fmla="*/ 310 w 599"/>
                <a:gd name="T119" fmla="*/ 4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9" h="599">
                  <a:moveTo>
                    <a:pt x="300" y="599"/>
                  </a:moveTo>
                  <a:cubicBezTo>
                    <a:pt x="299" y="599"/>
                    <a:pt x="299" y="599"/>
                    <a:pt x="299" y="599"/>
                  </a:cubicBezTo>
                  <a:cubicBezTo>
                    <a:pt x="296" y="599"/>
                    <a:pt x="292" y="599"/>
                    <a:pt x="288" y="599"/>
                  </a:cubicBezTo>
                  <a:cubicBezTo>
                    <a:pt x="289" y="595"/>
                    <a:pt x="289" y="595"/>
                    <a:pt x="289" y="595"/>
                  </a:cubicBezTo>
                  <a:cubicBezTo>
                    <a:pt x="292" y="595"/>
                    <a:pt x="296" y="595"/>
                    <a:pt x="299" y="595"/>
                  </a:cubicBezTo>
                  <a:lnTo>
                    <a:pt x="300" y="599"/>
                  </a:lnTo>
                  <a:close/>
                  <a:moveTo>
                    <a:pt x="311" y="599"/>
                  </a:moveTo>
                  <a:cubicBezTo>
                    <a:pt x="311" y="595"/>
                    <a:pt x="311" y="595"/>
                    <a:pt x="311" y="595"/>
                  </a:cubicBezTo>
                  <a:cubicBezTo>
                    <a:pt x="314" y="595"/>
                    <a:pt x="318" y="595"/>
                    <a:pt x="322" y="594"/>
                  </a:cubicBezTo>
                  <a:cubicBezTo>
                    <a:pt x="322" y="598"/>
                    <a:pt x="322" y="598"/>
                    <a:pt x="322" y="598"/>
                  </a:cubicBezTo>
                  <a:cubicBezTo>
                    <a:pt x="318" y="598"/>
                    <a:pt x="315" y="599"/>
                    <a:pt x="311" y="599"/>
                  </a:cubicBezTo>
                  <a:close/>
                  <a:moveTo>
                    <a:pt x="277" y="598"/>
                  </a:moveTo>
                  <a:cubicBezTo>
                    <a:pt x="273" y="598"/>
                    <a:pt x="270" y="598"/>
                    <a:pt x="266" y="597"/>
                  </a:cubicBezTo>
                  <a:cubicBezTo>
                    <a:pt x="266" y="593"/>
                    <a:pt x="266" y="593"/>
                    <a:pt x="266" y="593"/>
                  </a:cubicBezTo>
                  <a:cubicBezTo>
                    <a:pt x="270" y="594"/>
                    <a:pt x="274" y="594"/>
                    <a:pt x="277" y="594"/>
                  </a:cubicBezTo>
                  <a:lnTo>
                    <a:pt x="277" y="598"/>
                  </a:lnTo>
                  <a:close/>
                  <a:moveTo>
                    <a:pt x="333" y="597"/>
                  </a:moveTo>
                  <a:cubicBezTo>
                    <a:pt x="333" y="593"/>
                    <a:pt x="333" y="593"/>
                    <a:pt x="333" y="593"/>
                  </a:cubicBezTo>
                  <a:cubicBezTo>
                    <a:pt x="336" y="593"/>
                    <a:pt x="340" y="592"/>
                    <a:pt x="344" y="592"/>
                  </a:cubicBezTo>
                  <a:cubicBezTo>
                    <a:pt x="344" y="596"/>
                    <a:pt x="344" y="596"/>
                    <a:pt x="344" y="596"/>
                  </a:cubicBezTo>
                  <a:cubicBezTo>
                    <a:pt x="341" y="596"/>
                    <a:pt x="337" y="597"/>
                    <a:pt x="333" y="597"/>
                  </a:cubicBezTo>
                  <a:close/>
                  <a:moveTo>
                    <a:pt x="255" y="596"/>
                  </a:moveTo>
                  <a:cubicBezTo>
                    <a:pt x="251" y="595"/>
                    <a:pt x="248" y="594"/>
                    <a:pt x="244" y="594"/>
                  </a:cubicBezTo>
                  <a:cubicBezTo>
                    <a:pt x="245" y="590"/>
                    <a:pt x="245" y="590"/>
                    <a:pt x="245" y="590"/>
                  </a:cubicBezTo>
                  <a:cubicBezTo>
                    <a:pt x="248" y="591"/>
                    <a:pt x="252" y="591"/>
                    <a:pt x="256" y="592"/>
                  </a:cubicBezTo>
                  <a:lnTo>
                    <a:pt x="255" y="596"/>
                  </a:lnTo>
                  <a:close/>
                  <a:moveTo>
                    <a:pt x="355" y="594"/>
                  </a:moveTo>
                  <a:cubicBezTo>
                    <a:pt x="355" y="590"/>
                    <a:pt x="355" y="590"/>
                    <a:pt x="355" y="590"/>
                  </a:cubicBezTo>
                  <a:cubicBezTo>
                    <a:pt x="358" y="589"/>
                    <a:pt x="362" y="589"/>
                    <a:pt x="365" y="588"/>
                  </a:cubicBezTo>
                  <a:cubicBezTo>
                    <a:pt x="366" y="591"/>
                    <a:pt x="366" y="591"/>
                    <a:pt x="366" y="591"/>
                  </a:cubicBezTo>
                  <a:cubicBezTo>
                    <a:pt x="363" y="592"/>
                    <a:pt x="359" y="593"/>
                    <a:pt x="355" y="594"/>
                  </a:cubicBezTo>
                  <a:close/>
                  <a:moveTo>
                    <a:pt x="233" y="592"/>
                  </a:moveTo>
                  <a:cubicBezTo>
                    <a:pt x="229" y="591"/>
                    <a:pt x="226" y="590"/>
                    <a:pt x="222" y="589"/>
                  </a:cubicBezTo>
                  <a:cubicBezTo>
                    <a:pt x="223" y="585"/>
                    <a:pt x="223" y="585"/>
                    <a:pt x="223" y="585"/>
                  </a:cubicBezTo>
                  <a:cubicBezTo>
                    <a:pt x="227" y="586"/>
                    <a:pt x="230" y="587"/>
                    <a:pt x="234" y="588"/>
                  </a:cubicBezTo>
                  <a:lnTo>
                    <a:pt x="233" y="592"/>
                  </a:lnTo>
                  <a:close/>
                  <a:moveTo>
                    <a:pt x="377" y="589"/>
                  </a:moveTo>
                  <a:cubicBezTo>
                    <a:pt x="376" y="585"/>
                    <a:pt x="376" y="585"/>
                    <a:pt x="376" y="585"/>
                  </a:cubicBezTo>
                  <a:cubicBezTo>
                    <a:pt x="380" y="584"/>
                    <a:pt x="383" y="583"/>
                    <a:pt x="387" y="582"/>
                  </a:cubicBezTo>
                  <a:cubicBezTo>
                    <a:pt x="388" y="586"/>
                    <a:pt x="388" y="586"/>
                    <a:pt x="388" y="586"/>
                  </a:cubicBezTo>
                  <a:cubicBezTo>
                    <a:pt x="384" y="587"/>
                    <a:pt x="381" y="588"/>
                    <a:pt x="377" y="589"/>
                  </a:cubicBezTo>
                  <a:close/>
                  <a:moveTo>
                    <a:pt x="211" y="586"/>
                  </a:moveTo>
                  <a:cubicBezTo>
                    <a:pt x="208" y="585"/>
                    <a:pt x="204" y="583"/>
                    <a:pt x="201" y="582"/>
                  </a:cubicBezTo>
                  <a:cubicBezTo>
                    <a:pt x="202" y="579"/>
                    <a:pt x="202" y="579"/>
                    <a:pt x="202" y="579"/>
                  </a:cubicBezTo>
                  <a:cubicBezTo>
                    <a:pt x="205" y="580"/>
                    <a:pt x="209" y="581"/>
                    <a:pt x="212" y="582"/>
                  </a:cubicBezTo>
                  <a:lnTo>
                    <a:pt x="211" y="586"/>
                  </a:lnTo>
                  <a:close/>
                  <a:moveTo>
                    <a:pt x="398" y="582"/>
                  </a:moveTo>
                  <a:cubicBezTo>
                    <a:pt x="397" y="579"/>
                    <a:pt x="397" y="579"/>
                    <a:pt x="397" y="579"/>
                  </a:cubicBezTo>
                  <a:cubicBezTo>
                    <a:pt x="401" y="577"/>
                    <a:pt x="404" y="576"/>
                    <a:pt x="408" y="575"/>
                  </a:cubicBezTo>
                  <a:cubicBezTo>
                    <a:pt x="409" y="578"/>
                    <a:pt x="409" y="578"/>
                    <a:pt x="409" y="578"/>
                  </a:cubicBezTo>
                  <a:cubicBezTo>
                    <a:pt x="405" y="580"/>
                    <a:pt x="402" y="581"/>
                    <a:pt x="398" y="582"/>
                  </a:cubicBezTo>
                  <a:close/>
                  <a:moveTo>
                    <a:pt x="190" y="578"/>
                  </a:moveTo>
                  <a:cubicBezTo>
                    <a:pt x="187" y="577"/>
                    <a:pt x="183" y="576"/>
                    <a:pt x="180" y="574"/>
                  </a:cubicBezTo>
                  <a:cubicBezTo>
                    <a:pt x="181" y="571"/>
                    <a:pt x="181" y="571"/>
                    <a:pt x="181" y="571"/>
                  </a:cubicBezTo>
                  <a:cubicBezTo>
                    <a:pt x="185" y="572"/>
                    <a:pt x="188" y="574"/>
                    <a:pt x="191" y="575"/>
                  </a:cubicBezTo>
                  <a:lnTo>
                    <a:pt x="190" y="578"/>
                  </a:lnTo>
                  <a:close/>
                  <a:moveTo>
                    <a:pt x="419" y="574"/>
                  </a:moveTo>
                  <a:cubicBezTo>
                    <a:pt x="418" y="571"/>
                    <a:pt x="418" y="571"/>
                    <a:pt x="418" y="571"/>
                  </a:cubicBezTo>
                  <a:cubicBezTo>
                    <a:pt x="421" y="569"/>
                    <a:pt x="424" y="568"/>
                    <a:pt x="428" y="566"/>
                  </a:cubicBezTo>
                  <a:cubicBezTo>
                    <a:pt x="429" y="569"/>
                    <a:pt x="429" y="569"/>
                    <a:pt x="429" y="569"/>
                  </a:cubicBezTo>
                  <a:cubicBezTo>
                    <a:pt x="426" y="571"/>
                    <a:pt x="423" y="573"/>
                    <a:pt x="419" y="574"/>
                  </a:cubicBezTo>
                  <a:close/>
                  <a:moveTo>
                    <a:pt x="170" y="569"/>
                  </a:moveTo>
                  <a:cubicBezTo>
                    <a:pt x="166" y="568"/>
                    <a:pt x="163" y="566"/>
                    <a:pt x="160" y="564"/>
                  </a:cubicBezTo>
                  <a:cubicBezTo>
                    <a:pt x="161" y="561"/>
                    <a:pt x="161" y="561"/>
                    <a:pt x="161" y="561"/>
                  </a:cubicBezTo>
                  <a:cubicBezTo>
                    <a:pt x="165" y="563"/>
                    <a:pt x="168" y="564"/>
                    <a:pt x="171" y="566"/>
                  </a:cubicBezTo>
                  <a:lnTo>
                    <a:pt x="170" y="569"/>
                  </a:lnTo>
                  <a:close/>
                  <a:moveTo>
                    <a:pt x="439" y="564"/>
                  </a:moveTo>
                  <a:cubicBezTo>
                    <a:pt x="438" y="561"/>
                    <a:pt x="438" y="561"/>
                    <a:pt x="438" y="561"/>
                  </a:cubicBezTo>
                  <a:cubicBezTo>
                    <a:pt x="441" y="559"/>
                    <a:pt x="444" y="558"/>
                    <a:pt x="447" y="556"/>
                  </a:cubicBezTo>
                  <a:cubicBezTo>
                    <a:pt x="449" y="559"/>
                    <a:pt x="449" y="559"/>
                    <a:pt x="449" y="559"/>
                  </a:cubicBezTo>
                  <a:cubicBezTo>
                    <a:pt x="446" y="561"/>
                    <a:pt x="443" y="563"/>
                    <a:pt x="439" y="564"/>
                  </a:cubicBezTo>
                  <a:close/>
                  <a:moveTo>
                    <a:pt x="150" y="559"/>
                  </a:moveTo>
                  <a:cubicBezTo>
                    <a:pt x="146" y="557"/>
                    <a:pt x="143" y="555"/>
                    <a:pt x="140" y="553"/>
                  </a:cubicBezTo>
                  <a:cubicBezTo>
                    <a:pt x="142" y="550"/>
                    <a:pt x="142" y="550"/>
                    <a:pt x="142" y="550"/>
                  </a:cubicBezTo>
                  <a:cubicBezTo>
                    <a:pt x="145" y="552"/>
                    <a:pt x="148" y="554"/>
                    <a:pt x="152" y="556"/>
                  </a:cubicBezTo>
                  <a:lnTo>
                    <a:pt x="150" y="559"/>
                  </a:lnTo>
                  <a:close/>
                  <a:moveTo>
                    <a:pt x="459" y="553"/>
                  </a:moveTo>
                  <a:cubicBezTo>
                    <a:pt x="457" y="550"/>
                    <a:pt x="457" y="550"/>
                    <a:pt x="457" y="550"/>
                  </a:cubicBezTo>
                  <a:cubicBezTo>
                    <a:pt x="460" y="548"/>
                    <a:pt x="463" y="546"/>
                    <a:pt x="466" y="544"/>
                  </a:cubicBezTo>
                  <a:cubicBezTo>
                    <a:pt x="468" y="547"/>
                    <a:pt x="468" y="547"/>
                    <a:pt x="468" y="547"/>
                  </a:cubicBezTo>
                  <a:cubicBezTo>
                    <a:pt x="465" y="549"/>
                    <a:pt x="462" y="551"/>
                    <a:pt x="459" y="553"/>
                  </a:cubicBezTo>
                  <a:close/>
                  <a:moveTo>
                    <a:pt x="131" y="547"/>
                  </a:moveTo>
                  <a:cubicBezTo>
                    <a:pt x="128" y="545"/>
                    <a:pt x="125" y="543"/>
                    <a:pt x="122" y="540"/>
                  </a:cubicBezTo>
                  <a:cubicBezTo>
                    <a:pt x="124" y="537"/>
                    <a:pt x="124" y="537"/>
                    <a:pt x="124" y="537"/>
                  </a:cubicBezTo>
                  <a:cubicBezTo>
                    <a:pt x="127" y="540"/>
                    <a:pt x="130" y="542"/>
                    <a:pt x="133" y="544"/>
                  </a:cubicBezTo>
                  <a:lnTo>
                    <a:pt x="131" y="547"/>
                  </a:lnTo>
                  <a:close/>
                  <a:moveTo>
                    <a:pt x="477" y="540"/>
                  </a:moveTo>
                  <a:cubicBezTo>
                    <a:pt x="475" y="538"/>
                    <a:pt x="475" y="538"/>
                    <a:pt x="475" y="538"/>
                  </a:cubicBezTo>
                  <a:cubicBezTo>
                    <a:pt x="478" y="535"/>
                    <a:pt x="481" y="533"/>
                    <a:pt x="484" y="531"/>
                  </a:cubicBezTo>
                  <a:cubicBezTo>
                    <a:pt x="486" y="534"/>
                    <a:pt x="486" y="534"/>
                    <a:pt x="486" y="534"/>
                  </a:cubicBezTo>
                  <a:cubicBezTo>
                    <a:pt x="483" y="536"/>
                    <a:pt x="480" y="538"/>
                    <a:pt x="477" y="540"/>
                  </a:cubicBezTo>
                  <a:close/>
                  <a:moveTo>
                    <a:pt x="113" y="534"/>
                  </a:moveTo>
                  <a:cubicBezTo>
                    <a:pt x="110" y="531"/>
                    <a:pt x="107" y="529"/>
                    <a:pt x="104" y="526"/>
                  </a:cubicBezTo>
                  <a:cubicBezTo>
                    <a:pt x="107" y="524"/>
                    <a:pt x="107" y="524"/>
                    <a:pt x="107" y="524"/>
                  </a:cubicBezTo>
                  <a:cubicBezTo>
                    <a:pt x="109" y="526"/>
                    <a:pt x="112" y="528"/>
                    <a:pt x="115" y="531"/>
                  </a:cubicBezTo>
                  <a:lnTo>
                    <a:pt x="113" y="534"/>
                  </a:lnTo>
                  <a:close/>
                  <a:moveTo>
                    <a:pt x="495" y="527"/>
                  </a:moveTo>
                  <a:cubicBezTo>
                    <a:pt x="492" y="524"/>
                    <a:pt x="492" y="524"/>
                    <a:pt x="492" y="524"/>
                  </a:cubicBezTo>
                  <a:cubicBezTo>
                    <a:pt x="495" y="521"/>
                    <a:pt x="498" y="519"/>
                    <a:pt x="501" y="516"/>
                  </a:cubicBezTo>
                  <a:cubicBezTo>
                    <a:pt x="503" y="519"/>
                    <a:pt x="503" y="519"/>
                    <a:pt x="503" y="519"/>
                  </a:cubicBezTo>
                  <a:cubicBezTo>
                    <a:pt x="500" y="522"/>
                    <a:pt x="498" y="524"/>
                    <a:pt x="495" y="527"/>
                  </a:cubicBezTo>
                  <a:close/>
                  <a:moveTo>
                    <a:pt x="96" y="519"/>
                  </a:moveTo>
                  <a:cubicBezTo>
                    <a:pt x="93" y="516"/>
                    <a:pt x="90" y="514"/>
                    <a:pt x="88" y="511"/>
                  </a:cubicBezTo>
                  <a:cubicBezTo>
                    <a:pt x="90" y="509"/>
                    <a:pt x="90" y="509"/>
                    <a:pt x="90" y="509"/>
                  </a:cubicBezTo>
                  <a:cubicBezTo>
                    <a:pt x="93" y="511"/>
                    <a:pt x="96" y="514"/>
                    <a:pt x="98" y="516"/>
                  </a:cubicBezTo>
                  <a:lnTo>
                    <a:pt x="96" y="519"/>
                  </a:lnTo>
                  <a:close/>
                  <a:moveTo>
                    <a:pt x="511" y="511"/>
                  </a:moveTo>
                  <a:cubicBezTo>
                    <a:pt x="508" y="509"/>
                    <a:pt x="508" y="509"/>
                    <a:pt x="508" y="509"/>
                  </a:cubicBezTo>
                  <a:cubicBezTo>
                    <a:pt x="511" y="506"/>
                    <a:pt x="514" y="503"/>
                    <a:pt x="516" y="501"/>
                  </a:cubicBezTo>
                  <a:cubicBezTo>
                    <a:pt x="519" y="503"/>
                    <a:pt x="519" y="503"/>
                    <a:pt x="519" y="503"/>
                  </a:cubicBezTo>
                  <a:cubicBezTo>
                    <a:pt x="516" y="506"/>
                    <a:pt x="514" y="509"/>
                    <a:pt x="511" y="511"/>
                  </a:cubicBezTo>
                  <a:close/>
                  <a:moveTo>
                    <a:pt x="80" y="503"/>
                  </a:moveTo>
                  <a:cubicBezTo>
                    <a:pt x="77" y="500"/>
                    <a:pt x="75" y="498"/>
                    <a:pt x="72" y="495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8" y="495"/>
                    <a:pt x="80" y="498"/>
                    <a:pt x="83" y="501"/>
                  </a:cubicBezTo>
                  <a:lnTo>
                    <a:pt x="80" y="503"/>
                  </a:lnTo>
                  <a:close/>
                  <a:moveTo>
                    <a:pt x="526" y="495"/>
                  </a:moveTo>
                  <a:cubicBezTo>
                    <a:pt x="524" y="492"/>
                    <a:pt x="524" y="492"/>
                    <a:pt x="524" y="492"/>
                  </a:cubicBezTo>
                  <a:cubicBezTo>
                    <a:pt x="526" y="490"/>
                    <a:pt x="528" y="487"/>
                    <a:pt x="531" y="484"/>
                  </a:cubicBezTo>
                  <a:cubicBezTo>
                    <a:pt x="534" y="486"/>
                    <a:pt x="534" y="486"/>
                    <a:pt x="534" y="486"/>
                  </a:cubicBezTo>
                  <a:cubicBezTo>
                    <a:pt x="531" y="489"/>
                    <a:pt x="529" y="492"/>
                    <a:pt x="526" y="495"/>
                  </a:cubicBezTo>
                  <a:close/>
                  <a:moveTo>
                    <a:pt x="65" y="486"/>
                  </a:moveTo>
                  <a:cubicBezTo>
                    <a:pt x="63" y="483"/>
                    <a:pt x="61" y="480"/>
                    <a:pt x="59" y="477"/>
                  </a:cubicBezTo>
                  <a:cubicBezTo>
                    <a:pt x="62" y="475"/>
                    <a:pt x="62" y="475"/>
                    <a:pt x="62" y="475"/>
                  </a:cubicBezTo>
                  <a:cubicBezTo>
                    <a:pt x="64" y="478"/>
                    <a:pt x="66" y="481"/>
                    <a:pt x="68" y="484"/>
                  </a:cubicBezTo>
                  <a:lnTo>
                    <a:pt x="65" y="486"/>
                  </a:lnTo>
                  <a:close/>
                  <a:moveTo>
                    <a:pt x="540" y="477"/>
                  </a:moveTo>
                  <a:cubicBezTo>
                    <a:pt x="537" y="475"/>
                    <a:pt x="537" y="475"/>
                    <a:pt x="537" y="475"/>
                  </a:cubicBezTo>
                  <a:cubicBezTo>
                    <a:pt x="540" y="472"/>
                    <a:pt x="542" y="469"/>
                    <a:pt x="544" y="466"/>
                  </a:cubicBezTo>
                  <a:cubicBezTo>
                    <a:pt x="547" y="468"/>
                    <a:pt x="547" y="468"/>
                    <a:pt x="547" y="468"/>
                  </a:cubicBezTo>
                  <a:cubicBezTo>
                    <a:pt x="545" y="471"/>
                    <a:pt x="543" y="474"/>
                    <a:pt x="540" y="477"/>
                  </a:cubicBezTo>
                  <a:close/>
                  <a:moveTo>
                    <a:pt x="52" y="468"/>
                  </a:moveTo>
                  <a:cubicBezTo>
                    <a:pt x="50" y="465"/>
                    <a:pt x="48" y="462"/>
                    <a:pt x="46" y="459"/>
                  </a:cubicBezTo>
                  <a:cubicBezTo>
                    <a:pt x="49" y="457"/>
                    <a:pt x="49" y="457"/>
                    <a:pt x="49" y="457"/>
                  </a:cubicBezTo>
                  <a:cubicBezTo>
                    <a:pt x="51" y="460"/>
                    <a:pt x="53" y="463"/>
                    <a:pt x="55" y="466"/>
                  </a:cubicBezTo>
                  <a:lnTo>
                    <a:pt x="52" y="468"/>
                  </a:lnTo>
                  <a:close/>
                  <a:moveTo>
                    <a:pt x="553" y="459"/>
                  </a:moveTo>
                  <a:cubicBezTo>
                    <a:pt x="550" y="457"/>
                    <a:pt x="550" y="457"/>
                    <a:pt x="550" y="457"/>
                  </a:cubicBezTo>
                  <a:cubicBezTo>
                    <a:pt x="552" y="454"/>
                    <a:pt x="554" y="451"/>
                    <a:pt x="556" y="447"/>
                  </a:cubicBezTo>
                  <a:cubicBezTo>
                    <a:pt x="559" y="449"/>
                    <a:pt x="559" y="449"/>
                    <a:pt x="559" y="449"/>
                  </a:cubicBezTo>
                  <a:cubicBezTo>
                    <a:pt x="557" y="453"/>
                    <a:pt x="555" y="456"/>
                    <a:pt x="553" y="459"/>
                  </a:cubicBezTo>
                  <a:close/>
                  <a:moveTo>
                    <a:pt x="40" y="449"/>
                  </a:moveTo>
                  <a:cubicBezTo>
                    <a:pt x="38" y="446"/>
                    <a:pt x="36" y="443"/>
                    <a:pt x="35" y="440"/>
                  </a:cubicBezTo>
                  <a:cubicBezTo>
                    <a:pt x="38" y="438"/>
                    <a:pt x="38" y="438"/>
                    <a:pt x="38" y="438"/>
                  </a:cubicBezTo>
                  <a:cubicBezTo>
                    <a:pt x="40" y="441"/>
                    <a:pt x="41" y="444"/>
                    <a:pt x="43" y="447"/>
                  </a:cubicBezTo>
                  <a:lnTo>
                    <a:pt x="40" y="449"/>
                  </a:lnTo>
                  <a:close/>
                  <a:moveTo>
                    <a:pt x="564" y="440"/>
                  </a:moveTo>
                  <a:cubicBezTo>
                    <a:pt x="561" y="438"/>
                    <a:pt x="561" y="438"/>
                    <a:pt x="561" y="438"/>
                  </a:cubicBezTo>
                  <a:cubicBezTo>
                    <a:pt x="563" y="435"/>
                    <a:pt x="564" y="431"/>
                    <a:pt x="566" y="428"/>
                  </a:cubicBezTo>
                  <a:cubicBezTo>
                    <a:pt x="569" y="429"/>
                    <a:pt x="569" y="429"/>
                    <a:pt x="569" y="429"/>
                  </a:cubicBezTo>
                  <a:cubicBezTo>
                    <a:pt x="568" y="433"/>
                    <a:pt x="566" y="436"/>
                    <a:pt x="564" y="440"/>
                  </a:cubicBezTo>
                  <a:close/>
                  <a:moveTo>
                    <a:pt x="30" y="430"/>
                  </a:moveTo>
                  <a:cubicBezTo>
                    <a:pt x="28" y="426"/>
                    <a:pt x="26" y="423"/>
                    <a:pt x="25" y="419"/>
                  </a:cubicBezTo>
                  <a:cubicBezTo>
                    <a:pt x="28" y="418"/>
                    <a:pt x="28" y="418"/>
                    <a:pt x="28" y="418"/>
                  </a:cubicBezTo>
                  <a:cubicBezTo>
                    <a:pt x="30" y="421"/>
                    <a:pt x="31" y="425"/>
                    <a:pt x="33" y="428"/>
                  </a:cubicBezTo>
                  <a:lnTo>
                    <a:pt x="30" y="430"/>
                  </a:lnTo>
                  <a:close/>
                  <a:moveTo>
                    <a:pt x="574" y="419"/>
                  </a:moveTo>
                  <a:cubicBezTo>
                    <a:pt x="571" y="418"/>
                    <a:pt x="571" y="418"/>
                    <a:pt x="571" y="418"/>
                  </a:cubicBezTo>
                  <a:cubicBezTo>
                    <a:pt x="572" y="414"/>
                    <a:pt x="573" y="411"/>
                    <a:pt x="575" y="408"/>
                  </a:cubicBezTo>
                  <a:cubicBezTo>
                    <a:pt x="578" y="409"/>
                    <a:pt x="578" y="409"/>
                    <a:pt x="578" y="409"/>
                  </a:cubicBezTo>
                  <a:cubicBezTo>
                    <a:pt x="577" y="412"/>
                    <a:pt x="575" y="416"/>
                    <a:pt x="574" y="419"/>
                  </a:cubicBezTo>
                  <a:close/>
                  <a:moveTo>
                    <a:pt x="21" y="409"/>
                  </a:moveTo>
                  <a:cubicBezTo>
                    <a:pt x="19" y="406"/>
                    <a:pt x="18" y="402"/>
                    <a:pt x="17" y="399"/>
                  </a:cubicBezTo>
                  <a:cubicBezTo>
                    <a:pt x="20" y="397"/>
                    <a:pt x="20" y="397"/>
                    <a:pt x="20" y="397"/>
                  </a:cubicBezTo>
                  <a:cubicBezTo>
                    <a:pt x="22" y="401"/>
                    <a:pt x="23" y="404"/>
                    <a:pt x="24" y="408"/>
                  </a:cubicBezTo>
                  <a:lnTo>
                    <a:pt x="21" y="409"/>
                  </a:lnTo>
                  <a:close/>
                  <a:moveTo>
                    <a:pt x="582" y="398"/>
                  </a:moveTo>
                  <a:cubicBezTo>
                    <a:pt x="579" y="397"/>
                    <a:pt x="579" y="397"/>
                    <a:pt x="579" y="397"/>
                  </a:cubicBezTo>
                  <a:cubicBezTo>
                    <a:pt x="580" y="394"/>
                    <a:pt x="581" y="390"/>
                    <a:pt x="582" y="387"/>
                  </a:cubicBezTo>
                  <a:cubicBezTo>
                    <a:pt x="586" y="388"/>
                    <a:pt x="586" y="388"/>
                    <a:pt x="586" y="388"/>
                  </a:cubicBezTo>
                  <a:cubicBezTo>
                    <a:pt x="585" y="391"/>
                    <a:pt x="583" y="395"/>
                    <a:pt x="582" y="398"/>
                  </a:cubicBezTo>
                  <a:close/>
                  <a:moveTo>
                    <a:pt x="13" y="388"/>
                  </a:moveTo>
                  <a:cubicBezTo>
                    <a:pt x="12" y="384"/>
                    <a:pt x="11" y="381"/>
                    <a:pt x="10" y="377"/>
                  </a:cubicBezTo>
                  <a:cubicBezTo>
                    <a:pt x="14" y="376"/>
                    <a:pt x="14" y="376"/>
                    <a:pt x="14" y="376"/>
                  </a:cubicBezTo>
                  <a:cubicBezTo>
                    <a:pt x="15" y="380"/>
                    <a:pt x="16" y="383"/>
                    <a:pt x="17" y="387"/>
                  </a:cubicBezTo>
                  <a:lnTo>
                    <a:pt x="13" y="388"/>
                  </a:lnTo>
                  <a:close/>
                  <a:moveTo>
                    <a:pt x="589" y="377"/>
                  </a:moveTo>
                  <a:cubicBezTo>
                    <a:pt x="585" y="376"/>
                    <a:pt x="585" y="376"/>
                    <a:pt x="585" y="376"/>
                  </a:cubicBezTo>
                  <a:cubicBezTo>
                    <a:pt x="586" y="372"/>
                    <a:pt x="587" y="369"/>
                    <a:pt x="588" y="365"/>
                  </a:cubicBezTo>
                  <a:cubicBezTo>
                    <a:pt x="591" y="366"/>
                    <a:pt x="591" y="366"/>
                    <a:pt x="591" y="366"/>
                  </a:cubicBezTo>
                  <a:cubicBezTo>
                    <a:pt x="591" y="370"/>
                    <a:pt x="590" y="373"/>
                    <a:pt x="589" y="377"/>
                  </a:cubicBezTo>
                  <a:close/>
                  <a:moveTo>
                    <a:pt x="7" y="366"/>
                  </a:moveTo>
                  <a:cubicBezTo>
                    <a:pt x="7" y="363"/>
                    <a:pt x="6" y="359"/>
                    <a:pt x="5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10" y="358"/>
                    <a:pt x="10" y="362"/>
                    <a:pt x="11" y="366"/>
                  </a:cubicBezTo>
                  <a:lnTo>
                    <a:pt x="7" y="366"/>
                  </a:lnTo>
                  <a:close/>
                  <a:moveTo>
                    <a:pt x="594" y="355"/>
                  </a:moveTo>
                  <a:cubicBezTo>
                    <a:pt x="590" y="354"/>
                    <a:pt x="590" y="354"/>
                    <a:pt x="590" y="354"/>
                  </a:cubicBezTo>
                  <a:cubicBezTo>
                    <a:pt x="591" y="351"/>
                    <a:pt x="591" y="347"/>
                    <a:pt x="592" y="344"/>
                  </a:cubicBezTo>
                  <a:cubicBezTo>
                    <a:pt x="596" y="344"/>
                    <a:pt x="596" y="344"/>
                    <a:pt x="596" y="344"/>
                  </a:cubicBezTo>
                  <a:cubicBezTo>
                    <a:pt x="595" y="348"/>
                    <a:pt x="594" y="351"/>
                    <a:pt x="594" y="355"/>
                  </a:cubicBezTo>
                  <a:close/>
                  <a:moveTo>
                    <a:pt x="3" y="344"/>
                  </a:moveTo>
                  <a:cubicBezTo>
                    <a:pt x="3" y="341"/>
                    <a:pt x="2" y="337"/>
                    <a:pt x="2" y="333"/>
                  </a:cubicBezTo>
                  <a:cubicBezTo>
                    <a:pt x="6" y="333"/>
                    <a:pt x="6" y="333"/>
                    <a:pt x="6" y="333"/>
                  </a:cubicBezTo>
                  <a:cubicBezTo>
                    <a:pt x="6" y="337"/>
                    <a:pt x="6" y="340"/>
                    <a:pt x="7" y="344"/>
                  </a:cubicBezTo>
                  <a:lnTo>
                    <a:pt x="3" y="344"/>
                  </a:lnTo>
                  <a:close/>
                  <a:moveTo>
                    <a:pt x="597" y="333"/>
                  </a:moveTo>
                  <a:cubicBezTo>
                    <a:pt x="593" y="333"/>
                    <a:pt x="593" y="333"/>
                    <a:pt x="593" y="333"/>
                  </a:cubicBezTo>
                  <a:cubicBezTo>
                    <a:pt x="594" y="329"/>
                    <a:pt x="594" y="325"/>
                    <a:pt x="594" y="322"/>
                  </a:cubicBezTo>
                  <a:cubicBezTo>
                    <a:pt x="598" y="322"/>
                    <a:pt x="598" y="322"/>
                    <a:pt x="598" y="322"/>
                  </a:cubicBezTo>
                  <a:cubicBezTo>
                    <a:pt x="598" y="326"/>
                    <a:pt x="597" y="329"/>
                    <a:pt x="597" y="333"/>
                  </a:cubicBezTo>
                  <a:close/>
                  <a:moveTo>
                    <a:pt x="1" y="322"/>
                  </a:moveTo>
                  <a:cubicBezTo>
                    <a:pt x="1" y="318"/>
                    <a:pt x="0" y="315"/>
                    <a:pt x="0" y="311"/>
                  </a:cubicBezTo>
                  <a:cubicBezTo>
                    <a:pt x="4" y="311"/>
                    <a:pt x="4" y="311"/>
                    <a:pt x="4" y="311"/>
                  </a:cubicBezTo>
                  <a:cubicBezTo>
                    <a:pt x="4" y="315"/>
                    <a:pt x="4" y="318"/>
                    <a:pt x="5" y="322"/>
                  </a:cubicBezTo>
                  <a:lnTo>
                    <a:pt x="1" y="322"/>
                  </a:lnTo>
                  <a:close/>
                  <a:moveTo>
                    <a:pt x="599" y="311"/>
                  </a:moveTo>
                  <a:cubicBezTo>
                    <a:pt x="595" y="311"/>
                    <a:pt x="595" y="311"/>
                    <a:pt x="595" y="311"/>
                  </a:cubicBezTo>
                  <a:cubicBezTo>
                    <a:pt x="595" y="307"/>
                    <a:pt x="595" y="303"/>
                    <a:pt x="595" y="299"/>
                  </a:cubicBezTo>
                  <a:cubicBezTo>
                    <a:pt x="595" y="299"/>
                    <a:pt x="595" y="299"/>
                    <a:pt x="595" y="299"/>
                  </a:cubicBezTo>
                  <a:cubicBezTo>
                    <a:pt x="599" y="299"/>
                    <a:pt x="599" y="299"/>
                    <a:pt x="599" y="299"/>
                  </a:cubicBezTo>
                  <a:cubicBezTo>
                    <a:pt x="599" y="299"/>
                    <a:pt x="599" y="299"/>
                    <a:pt x="599" y="299"/>
                  </a:cubicBezTo>
                  <a:cubicBezTo>
                    <a:pt x="599" y="303"/>
                    <a:pt x="599" y="307"/>
                    <a:pt x="599" y="311"/>
                  </a:cubicBezTo>
                  <a:close/>
                  <a:moveTo>
                    <a:pt x="0" y="300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296"/>
                    <a:pt x="0" y="292"/>
                    <a:pt x="0" y="289"/>
                  </a:cubicBezTo>
                  <a:cubicBezTo>
                    <a:pt x="4" y="289"/>
                    <a:pt x="4" y="289"/>
                    <a:pt x="4" y="289"/>
                  </a:cubicBezTo>
                  <a:cubicBezTo>
                    <a:pt x="4" y="292"/>
                    <a:pt x="4" y="296"/>
                    <a:pt x="4" y="299"/>
                  </a:cubicBezTo>
                  <a:lnTo>
                    <a:pt x="0" y="300"/>
                  </a:lnTo>
                  <a:close/>
                  <a:moveTo>
                    <a:pt x="595" y="288"/>
                  </a:moveTo>
                  <a:cubicBezTo>
                    <a:pt x="595" y="284"/>
                    <a:pt x="595" y="281"/>
                    <a:pt x="594" y="277"/>
                  </a:cubicBezTo>
                  <a:cubicBezTo>
                    <a:pt x="598" y="277"/>
                    <a:pt x="598" y="277"/>
                    <a:pt x="598" y="277"/>
                  </a:cubicBezTo>
                  <a:cubicBezTo>
                    <a:pt x="598" y="280"/>
                    <a:pt x="599" y="284"/>
                    <a:pt x="599" y="288"/>
                  </a:cubicBezTo>
                  <a:lnTo>
                    <a:pt x="595" y="288"/>
                  </a:lnTo>
                  <a:close/>
                  <a:moveTo>
                    <a:pt x="4" y="278"/>
                  </a:moveTo>
                  <a:cubicBezTo>
                    <a:pt x="1" y="277"/>
                    <a:pt x="1" y="277"/>
                    <a:pt x="1" y="277"/>
                  </a:cubicBezTo>
                  <a:cubicBezTo>
                    <a:pt x="1" y="274"/>
                    <a:pt x="1" y="270"/>
                    <a:pt x="2" y="266"/>
                  </a:cubicBezTo>
                  <a:cubicBezTo>
                    <a:pt x="6" y="267"/>
                    <a:pt x="6" y="267"/>
                    <a:pt x="6" y="267"/>
                  </a:cubicBezTo>
                  <a:cubicBezTo>
                    <a:pt x="5" y="270"/>
                    <a:pt x="5" y="274"/>
                    <a:pt x="4" y="278"/>
                  </a:cubicBezTo>
                  <a:close/>
                  <a:moveTo>
                    <a:pt x="593" y="266"/>
                  </a:moveTo>
                  <a:cubicBezTo>
                    <a:pt x="593" y="262"/>
                    <a:pt x="592" y="259"/>
                    <a:pt x="592" y="255"/>
                  </a:cubicBezTo>
                  <a:cubicBezTo>
                    <a:pt x="596" y="254"/>
                    <a:pt x="596" y="254"/>
                    <a:pt x="596" y="254"/>
                  </a:cubicBezTo>
                  <a:cubicBezTo>
                    <a:pt x="596" y="258"/>
                    <a:pt x="597" y="262"/>
                    <a:pt x="597" y="265"/>
                  </a:cubicBezTo>
                  <a:lnTo>
                    <a:pt x="593" y="266"/>
                  </a:lnTo>
                  <a:close/>
                  <a:moveTo>
                    <a:pt x="7" y="256"/>
                  </a:moveTo>
                  <a:cubicBezTo>
                    <a:pt x="3" y="255"/>
                    <a:pt x="3" y="255"/>
                    <a:pt x="3" y="255"/>
                  </a:cubicBezTo>
                  <a:cubicBezTo>
                    <a:pt x="4" y="251"/>
                    <a:pt x="4" y="248"/>
                    <a:pt x="5" y="244"/>
                  </a:cubicBezTo>
                  <a:cubicBezTo>
                    <a:pt x="9" y="245"/>
                    <a:pt x="9" y="245"/>
                    <a:pt x="9" y="245"/>
                  </a:cubicBezTo>
                  <a:cubicBezTo>
                    <a:pt x="8" y="248"/>
                    <a:pt x="7" y="252"/>
                    <a:pt x="7" y="256"/>
                  </a:cubicBezTo>
                  <a:close/>
                  <a:moveTo>
                    <a:pt x="590" y="244"/>
                  </a:moveTo>
                  <a:cubicBezTo>
                    <a:pt x="589" y="240"/>
                    <a:pt x="589" y="237"/>
                    <a:pt x="588" y="233"/>
                  </a:cubicBezTo>
                  <a:cubicBezTo>
                    <a:pt x="591" y="232"/>
                    <a:pt x="591" y="232"/>
                    <a:pt x="591" y="232"/>
                  </a:cubicBezTo>
                  <a:cubicBezTo>
                    <a:pt x="592" y="236"/>
                    <a:pt x="593" y="240"/>
                    <a:pt x="594" y="243"/>
                  </a:cubicBezTo>
                  <a:lnTo>
                    <a:pt x="590" y="244"/>
                  </a:lnTo>
                  <a:close/>
                  <a:moveTo>
                    <a:pt x="11" y="234"/>
                  </a:moveTo>
                  <a:cubicBezTo>
                    <a:pt x="7" y="233"/>
                    <a:pt x="7" y="233"/>
                    <a:pt x="7" y="233"/>
                  </a:cubicBezTo>
                  <a:cubicBezTo>
                    <a:pt x="8" y="229"/>
                    <a:pt x="9" y="226"/>
                    <a:pt x="10" y="222"/>
                  </a:cubicBezTo>
                  <a:cubicBezTo>
                    <a:pt x="14" y="223"/>
                    <a:pt x="14" y="223"/>
                    <a:pt x="14" y="223"/>
                  </a:cubicBezTo>
                  <a:cubicBezTo>
                    <a:pt x="13" y="227"/>
                    <a:pt x="12" y="230"/>
                    <a:pt x="11" y="234"/>
                  </a:cubicBezTo>
                  <a:close/>
                  <a:moveTo>
                    <a:pt x="585" y="222"/>
                  </a:moveTo>
                  <a:cubicBezTo>
                    <a:pt x="584" y="219"/>
                    <a:pt x="583" y="215"/>
                    <a:pt x="582" y="212"/>
                  </a:cubicBezTo>
                  <a:cubicBezTo>
                    <a:pt x="586" y="211"/>
                    <a:pt x="586" y="211"/>
                    <a:pt x="586" y="211"/>
                  </a:cubicBezTo>
                  <a:cubicBezTo>
                    <a:pt x="587" y="214"/>
                    <a:pt x="588" y="218"/>
                    <a:pt x="589" y="221"/>
                  </a:cubicBezTo>
                  <a:lnTo>
                    <a:pt x="585" y="222"/>
                  </a:lnTo>
                  <a:close/>
                  <a:moveTo>
                    <a:pt x="17" y="213"/>
                  </a:moveTo>
                  <a:cubicBezTo>
                    <a:pt x="13" y="211"/>
                    <a:pt x="13" y="211"/>
                    <a:pt x="13" y="211"/>
                  </a:cubicBezTo>
                  <a:cubicBezTo>
                    <a:pt x="14" y="208"/>
                    <a:pt x="15" y="204"/>
                    <a:pt x="17" y="201"/>
                  </a:cubicBezTo>
                  <a:cubicBezTo>
                    <a:pt x="20" y="202"/>
                    <a:pt x="20" y="202"/>
                    <a:pt x="20" y="202"/>
                  </a:cubicBezTo>
                  <a:cubicBezTo>
                    <a:pt x="19" y="206"/>
                    <a:pt x="18" y="209"/>
                    <a:pt x="17" y="213"/>
                  </a:cubicBezTo>
                  <a:close/>
                  <a:moveTo>
                    <a:pt x="579" y="201"/>
                  </a:moveTo>
                  <a:cubicBezTo>
                    <a:pt x="577" y="198"/>
                    <a:pt x="576" y="194"/>
                    <a:pt x="575" y="191"/>
                  </a:cubicBezTo>
                  <a:cubicBezTo>
                    <a:pt x="578" y="190"/>
                    <a:pt x="578" y="190"/>
                    <a:pt x="578" y="190"/>
                  </a:cubicBezTo>
                  <a:cubicBezTo>
                    <a:pt x="579" y="193"/>
                    <a:pt x="581" y="197"/>
                    <a:pt x="582" y="200"/>
                  </a:cubicBezTo>
                  <a:lnTo>
                    <a:pt x="579" y="201"/>
                  </a:lnTo>
                  <a:close/>
                  <a:moveTo>
                    <a:pt x="24" y="192"/>
                  </a:moveTo>
                  <a:cubicBezTo>
                    <a:pt x="21" y="190"/>
                    <a:pt x="21" y="190"/>
                    <a:pt x="21" y="190"/>
                  </a:cubicBezTo>
                  <a:cubicBezTo>
                    <a:pt x="22" y="187"/>
                    <a:pt x="23" y="183"/>
                    <a:pt x="25" y="180"/>
                  </a:cubicBezTo>
                  <a:cubicBezTo>
                    <a:pt x="28" y="181"/>
                    <a:pt x="28" y="181"/>
                    <a:pt x="28" y="181"/>
                  </a:cubicBezTo>
                  <a:cubicBezTo>
                    <a:pt x="27" y="185"/>
                    <a:pt x="25" y="188"/>
                    <a:pt x="24" y="192"/>
                  </a:cubicBezTo>
                  <a:close/>
                  <a:moveTo>
                    <a:pt x="570" y="181"/>
                  </a:moveTo>
                  <a:cubicBezTo>
                    <a:pt x="569" y="177"/>
                    <a:pt x="567" y="174"/>
                    <a:pt x="566" y="171"/>
                  </a:cubicBezTo>
                  <a:cubicBezTo>
                    <a:pt x="569" y="169"/>
                    <a:pt x="569" y="169"/>
                    <a:pt x="569" y="169"/>
                  </a:cubicBezTo>
                  <a:cubicBezTo>
                    <a:pt x="571" y="172"/>
                    <a:pt x="572" y="176"/>
                    <a:pt x="574" y="179"/>
                  </a:cubicBezTo>
                  <a:lnTo>
                    <a:pt x="570" y="181"/>
                  </a:lnTo>
                  <a:close/>
                  <a:moveTo>
                    <a:pt x="33" y="171"/>
                  </a:moveTo>
                  <a:cubicBezTo>
                    <a:pt x="29" y="170"/>
                    <a:pt x="29" y="170"/>
                    <a:pt x="29" y="170"/>
                  </a:cubicBezTo>
                  <a:cubicBezTo>
                    <a:pt x="31" y="166"/>
                    <a:pt x="33" y="163"/>
                    <a:pt x="35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6" y="165"/>
                    <a:pt x="34" y="168"/>
                    <a:pt x="33" y="171"/>
                  </a:cubicBezTo>
                  <a:close/>
                  <a:moveTo>
                    <a:pt x="561" y="161"/>
                  </a:moveTo>
                  <a:cubicBezTo>
                    <a:pt x="559" y="158"/>
                    <a:pt x="557" y="154"/>
                    <a:pt x="555" y="151"/>
                  </a:cubicBezTo>
                  <a:cubicBezTo>
                    <a:pt x="559" y="149"/>
                    <a:pt x="559" y="149"/>
                    <a:pt x="559" y="149"/>
                  </a:cubicBezTo>
                  <a:cubicBezTo>
                    <a:pt x="561" y="153"/>
                    <a:pt x="562" y="156"/>
                    <a:pt x="564" y="159"/>
                  </a:cubicBezTo>
                  <a:lnTo>
                    <a:pt x="561" y="161"/>
                  </a:lnTo>
                  <a:close/>
                  <a:moveTo>
                    <a:pt x="43" y="152"/>
                  </a:moveTo>
                  <a:cubicBezTo>
                    <a:pt x="40" y="150"/>
                    <a:pt x="40" y="150"/>
                    <a:pt x="40" y="150"/>
                  </a:cubicBezTo>
                  <a:cubicBezTo>
                    <a:pt x="42" y="147"/>
                    <a:pt x="44" y="143"/>
                    <a:pt x="46" y="140"/>
                  </a:cubicBezTo>
                  <a:cubicBezTo>
                    <a:pt x="49" y="142"/>
                    <a:pt x="49" y="142"/>
                    <a:pt x="49" y="142"/>
                  </a:cubicBezTo>
                  <a:cubicBezTo>
                    <a:pt x="47" y="145"/>
                    <a:pt x="45" y="149"/>
                    <a:pt x="43" y="152"/>
                  </a:cubicBezTo>
                  <a:close/>
                  <a:moveTo>
                    <a:pt x="550" y="142"/>
                  </a:moveTo>
                  <a:cubicBezTo>
                    <a:pt x="548" y="139"/>
                    <a:pt x="546" y="136"/>
                    <a:pt x="544" y="133"/>
                  </a:cubicBezTo>
                  <a:cubicBezTo>
                    <a:pt x="547" y="131"/>
                    <a:pt x="547" y="131"/>
                    <a:pt x="547" y="131"/>
                  </a:cubicBezTo>
                  <a:cubicBezTo>
                    <a:pt x="549" y="134"/>
                    <a:pt x="551" y="137"/>
                    <a:pt x="553" y="140"/>
                  </a:cubicBezTo>
                  <a:lnTo>
                    <a:pt x="550" y="142"/>
                  </a:lnTo>
                  <a:close/>
                  <a:moveTo>
                    <a:pt x="55" y="133"/>
                  </a:moveTo>
                  <a:cubicBezTo>
                    <a:pt x="52" y="131"/>
                    <a:pt x="52" y="131"/>
                    <a:pt x="52" y="131"/>
                  </a:cubicBezTo>
                  <a:cubicBezTo>
                    <a:pt x="54" y="128"/>
                    <a:pt x="56" y="125"/>
                    <a:pt x="58" y="122"/>
                  </a:cubicBezTo>
                  <a:cubicBezTo>
                    <a:pt x="61" y="124"/>
                    <a:pt x="61" y="124"/>
                    <a:pt x="61" y="124"/>
                  </a:cubicBezTo>
                  <a:cubicBezTo>
                    <a:pt x="59" y="127"/>
                    <a:pt x="57" y="130"/>
                    <a:pt x="55" y="133"/>
                  </a:cubicBezTo>
                  <a:close/>
                  <a:moveTo>
                    <a:pt x="537" y="124"/>
                  </a:moveTo>
                  <a:cubicBezTo>
                    <a:pt x="535" y="121"/>
                    <a:pt x="533" y="118"/>
                    <a:pt x="530" y="115"/>
                  </a:cubicBezTo>
                  <a:cubicBezTo>
                    <a:pt x="533" y="113"/>
                    <a:pt x="533" y="113"/>
                    <a:pt x="533" y="113"/>
                  </a:cubicBezTo>
                  <a:cubicBezTo>
                    <a:pt x="536" y="115"/>
                    <a:pt x="538" y="118"/>
                    <a:pt x="540" y="121"/>
                  </a:cubicBezTo>
                  <a:lnTo>
                    <a:pt x="537" y="124"/>
                  </a:lnTo>
                  <a:close/>
                  <a:moveTo>
                    <a:pt x="68" y="115"/>
                  </a:moveTo>
                  <a:cubicBezTo>
                    <a:pt x="65" y="113"/>
                    <a:pt x="65" y="113"/>
                    <a:pt x="65" y="113"/>
                  </a:cubicBezTo>
                  <a:cubicBezTo>
                    <a:pt x="68" y="110"/>
                    <a:pt x="70" y="107"/>
                    <a:pt x="72" y="104"/>
                  </a:cubicBezTo>
                  <a:cubicBezTo>
                    <a:pt x="75" y="107"/>
                    <a:pt x="75" y="107"/>
                    <a:pt x="75" y="107"/>
                  </a:cubicBezTo>
                  <a:cubicBezTo>
                    <a:pt x="73" y="109"/>
                    <a:pt x="70" y="112"/>
                    <a:pt x="68" y="115"/>
                  </a:cubicBezTo>
                  <a:close/>
                  <a:moveTo>
                    <a:pt x="523" y="106"/>
                  </a:moveTo>
                  <a:cubicBezTo>
                    <a:pt x="521" y="104"/>
                    <a:pt x="519" y="101"/>
                    <a:pt x="516" y="98"/>
                  </a:cubicBezTo>
                  <a:cubicBezTo>
                    <a:pt x="519" y="96"/>
                    <a:pt x="519" y="96"/>
                    <a:pt x="519" y="96"/>
                  </a:cubicBezTo>
                  <a:cubicBezTo>
                    <a:pt x="521" y="98"/>
                    <a:pt x="524" y="101"/>
                    <a:pt x="526" y="104"/>
                  </a:cubicBezTo>
                  <a:lnTo>
                    <a:pt x="523" y="106"/>
                  </a:lnTo>
                  <a:close/>
                  <a:moveTo>
                    <a:pt x="83" y="98"/>
                  </a:moveTo>
                  <a:cubicBezTo>
                    <a:pt x="80" y="96"/>
                    <a:pt x="80" y="96"/>
                    <a:pt x="80" y="96"/>
                  </a:cubicBezTo>
                  <a:cubicBezTo>
                    <a:pt x="82" y="93"/>
                    <a:pt x="85" y="90"/>
                    <a:pt x="88" y="88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88" y="93"/>
                    <a:pt x="85" y="96"/>
                    <a:pt x="83" y="98"/>
                  </a:cubicBezTo>
                  <a:close/>
                  <a:moveTo>
                    <a:pt x="508" y="90"/>
                  </a:moveTo>
                  <a:cubicBezTo>
                    <a:pt x="506" y="88"/>
                    <a:pt x="503" y="85"/>
                    <a:pt x="500" y="83"/>
                  </a:cubicBezTo>
                  <a:cubicBezTo>
                    <a:pt x="503" y="80"/>
                    <a:pt x="503" y="80"/>
                    <a:pt x="503" y="80"/>
                  </a:cubicBezTo>
                  <a:cubicBezTo>
                    <a:pt x="506" y="82"/>
                    <a:pt x="508" y="85"/>
                    <a:pt x="511" y="88"/>
                  </a:cubicBezTo>
                  <a:lnTo>
                    <a:pt x="508" y="90"/>
                  </a:lnTo>
                  <a:close/>
                  <a:moveTo>
                    <a:pt x="98" y="83"/>
                  </a:moveTo>
                  <a:cubicBezTo>
                    <a:pt x="96" y="80"/>
                    <a:pt x="96" y="80"/>
                    <a:pt x="96" y="80"/>
                  </a:cubicBezTo>
                  <a:cubicBezTo>
                    <a:pt x="98" y="78"/>
                    <a:pt x="101" y="75"/>
                    <a:pt x="104" y="73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4" y="78"/>
                    <a:pt x="101" y="80"/>
                    <a:pt x="98" y="83"/>
                  </a:cubicBezTo>
                  <a:close/>
                  <a:moveTo>
                    <a:pt x="492" y="75"/>
                  </a:moveTo>
                  <a:cubicBezTo>
                    <a:pt x="489" y="73"/>
                    <a:pt x="487" y="70"/>
                    <a:pt x="484" y="68"/>
                  </a:cubicBezTo>
                  <a:cubicBezTo>
                    <a:pt x="486" y="65"/>
                    <a:pt x="486" y="65"/>
                    <a:pt x="486" y="65"/>
                  </a:cubicBezTo>
                  <a:cubicBezTo>
                    <a:pt x="489" y="68"/>
                    <a:pt x="492" y="70"/>
                    <a:pt x="495" y="72"/>
                  </a:cubicBezTo>
                  <a:lnTo>
                    <a:pt x="492" y="75"/>
                  </a:lnTo>
                  <a:close/>
                  <a:moveTo>
                    <a:pt x="115" y="68"/>
                  </a:moveTo>
                  <a:cubicBezTo>
                    <a:pt x="113" y="65"/>
                    <a:pt x="113" y="65"/>
                    <a:pt x="113" y="65"/>
                  </a:cubicBezTo>
                  <a:cubicBezTo>
                    <a:pt x="116" y="63"/>
                    <a:pt x="118" y="61"/>
                    <a:pt x="121" y="59"/>
                  </a:cubicBezTo>
                  <a:cubicBezTo>
                    <a:pt x="124" y="62"/>
                    <a:pt x="124" y="62"/>
                    <a:pt x="124" y="62"/>
                  </a:cubicBezTo>
                  <a:cubicBezTo>
                    <a:pt x="121" y="64"/>
                    <a:pt x="118" y="66"/>
                    <a:pt x="115" y="68"/>
                  </a:cubicBezTo>
                  <a:close/>
                  <a:moveTo>
                    <a:pt x="475" y="61"/>
                  </a:moveTo>
                  <a:cubicBezTo>
                    <a:pt x="472" y="59"/>
                    <a:pt x="469" y="57"/>
                    <a:pt x="466" y="55"/>
                  </a:cubicBezTo>
                  <a:cubicBezTo>
                    <a:pt x="468" y="52"/>
                    <a:pt x="468" y="52"/>
                    <a:pt x="468" y="52"/>
                  </a:cubicBezTo>
                  <a:cubicBezTo>
                    <a:pt x="471" y="54"/>
                    <a:pt x="474" y="56"/>
                    <a:pt x="477" y="58"/>
                  </a:cubicBezTo>
                  <a:lnTo>
                    <a:pt x="475" y="61"/>
                  </a:lnTo>
                  <a:close/>
                  <a:moveTo>
                    <a:pt x="133" y="55"/>
                  </a:moveTo>
                  <a:cubicBezTo>
                    <a:pt x="131" y="52"/>
                    <a:pt x="131" y="52"/>
                    <a:pt x="131" y="52"/>
                  </a:cubicBezTo>
                  <a:cubicBezTo>
                    <a:pt x="134" y="50"/>
                    <a:pt x="137" y="48"/>
                    <a:pt x="140" y="46"/>
                  </a:cubicBezTo>
                  <a:cubicBezTo>
                    <a:pt x="142" y="49"/>
                    <a:pt x="142" y="49"/>
                    <a:pt x="142" y="49"/>
                  </a:cubicBezTo>
                  <a:cubicBezTo>
                    <a:pt x="139" y="51"/>
                    <a:pt x="136" y="53"/>
                    <a:pt x="133" y="55"/>
                  </a:cubicBezTo>
                  <a:close/>
                  <a:moveTo>
                    <a:pt x="457" y="49"/>
                  </a:moveTo>
                  <a:cubicBezTo>
                    <a:pt x="453" y="47"/>
                    <a:pt x="450" y="45"/>
                    <a:pt x="447" y="43"/>
                  </a:cubicBezTo>
                  <a:cubicBezTo>
                    <a:pt x="449" y="40"/>
                    <a:pt x="449" y="40"/>
                    <a:pt x="449" y="40"/>
                  </a:cubicBezTo>
                  <a:cubicBezTo>
                    <a:pt x="452" y="42"/>
                    <a:pt x="455" y="44"/>
                    <a:pt x="459" y="46"/>
                  </a:cubicBezTo>
                  <a:lnTo>
                    <a:pt x="457" y="49"/>
                  </a:lnTo>
                  <a:close/>
                  <a:moveTo>
                    <a:pt x="151" y="43"/>
                  </a:moveTo>
                  <a:cubicBezTo>
                    <a:pt x="149" y="40"/>
                    <a:pt x="149" y="40"/>
                    <a:pt x="149" y="40"/>
                  </a:cubicBezTo>
                  <a:cubicBezTo>
                    <a:pt x="153" y="38"/>
                    <a:pt x="156" y="37"/>
                    <a:pt x="159" y="35"/>
                  </a:cubicBezTo>
                  <a:cubicBezTo>
                    <a:pt x="161" y="38"/>
                    <a:pt x="161" y="38"/>
                    <a:pt x="161" y="38"/>
                  </a:cubicBezTo>
                  <a:cubicBezTo>
                    <a:pt x="158" y="40"/>
                    <a:pt x="155" y="42"/>
                    <a:pt x="151" y="43"/>
                  </a:cubicBezTo>
                  <a:close/>
                  <a:moveTo>
                    <a:pt x="437" y="38"/>
                  </a:moveTo>
                  <a:cubicBezTo>
                    <a:pt x="434" y="36"/>
                    <a:pt x="431" y="34"/>
                    <a:pt x="427" y="33"/>
                  </a:cubicBezTo>
                  <a:cubicBezTo>
                    <a:pt x="429" y="29"/>
                    <a:pt x="429" y="29"/>
                    <a:pt x="429" y="29"/>
                  </a:cubicBezTo>
                  <a:cubicBezTo>
                    <a:pt x="432" y="31"/>
                    <a:pt x="436" y="33"/>
                    <a:pt x="439" y="35"/>
                  </a:cubicBezTo>
                  <a:lnTo>
                    <a:pt x="437" y="38"/>
                  </a:lnTo>
                  <a:close/>
                  <a:moveTo>
                    <a:pt x="171" y="33"/>
                  </a:moveTo>
                  <a:cubicBezTo>
                    <a:pt x="169" y="30"/>
                    <a:pt x="169" y="30"/>
                    <a:pt x="169" y="30"/>
                  </a:cubicBezTo>
                  <a:cubicBezTo>
                    <a:pt x="173" y="28"/>
                    <a:pt x="176" y="27"/>
                    <a:pt x="179" y="25"/>
                  </a:cubicBezTo>
                  <a:cubicBezTo>
                    <a:pt x="181" y="28"/>
                    <a:pt x="181" y="28"/>
                    <a:pt x="181" y="28"/>
                  </a:cubicBezTo>
                  <a:cubicBezTo>
                    <a:pt x="177" y="30"/>
                    <a:pt x="174" y="31"/>
                    <a:pt x="171" y="33"/>
                  </a:cubicBezTo>
                  <a:close/>
                  <a:moveTo>
                    <a:pt x="417" y="28"/>
                  </a:moveTo>
                  <a:cubicBezTo>
                    <a:pt x="414" y="27"/>
                    <a:pt x="411" y="25"/>
                    <a:pt x="407" y="24"/>
                  </a:cubicBezTo>
                  <a:cubicBezTo>
                    <a:pt x="409" y="21"/>
                    <a:pt x="409" y="21"/>
                    <a:pt x="409" y="21"/>
                  </a:cubicBezTo>
                  <a:cubicBezTo>
                    <a:pt x="412" y="22"/>
                    <a:pt x="415" y="23"/>
                    <a:pt x="419" y="25"/>
                  </a:cubicBezTo>
                  <a:lnTo>
                    <a:pt x="417" y="28"/>
                  </a:lnTo>
                  <a:close/>
                  <a:moveTo>
                    <a:pt x="191" y="24"/>
                  </a:moveTo>
                  <a:cubicBezTo>
                    <a:pt x="190" y="21"/>
                    <a:pt x="190" y="21"/>
                    <a:pt x="190" y="21"/>
                  </a:cubicBezTo>
                  <a:cubicBezTo>
                    <a:pt x="193" y="19"/>
                    <a:pt x="197" y="18"/>
                    <a:pt x="200" y="17"/>
                  </a:cubicBezTo>
                  <a:cubicBezTo>
                    <a:pt x="201" y="20"/>
                    <a:pt x="201" y="20"/>
                    <a:pt x="201" y="20"/>
                  </a:cubicBezTo>
                  <a:cubicBezTo>
                    <a:pt x="198" y="22"/>
                    <a:pt x="194" y="23"/>
                    <a:pt x="191" y="24"/>
                  </a:cubicBezTo>
                  <a:close/>
                  <a:moveTo>
                    <a:pt x="397" y="20"/>
                  </a:moveTo>
                  <a:cubicBezTo>
                    <a:pt x="393" y="19"/>
                    <a:pt x="390" y="18"/>
                    <a:pt x="386" y="17"/>
                  </a:cubicBezTo>
                  <a:cubicBezTo>
                    <a:pt x="387" y="13"/>
                    <a:pt x="387" y="13"/>
                    <a:pt x="387" y="13"/>
                  </a:cubicBezTo>
                  <a:cubicBezTo>
                    <a:pt x="391" y="14"/>
                    <a:pt x="394" y="15"/>
                    <a:pt x="398" y="17"/>
                  </a:cubicBezTo>
                  <a:lnTo>
                    <a:pt x="397" y="20"/>
                  </a:lnTo>
                  <a:close/>
                  <a:moveTo>
                    <a:pt x="212" y="17"/>
                  </a:moveTo>
                  <a:cubicBezTo>
                    <a:pt x="211" y="13"/>
                    <a:pt x="211" y="13"/>
                    <a:pt x="211" y="13"/>
                  </a:cubicBezTo>
                  <a:cubicBezTo>
                    <a:pt x="214" y="12"/>
                    <a:pt x="218" y="11"/>
                    <a:pt x="222" y="10"/>
                  </a:cubicBezTo>
                  <a:cubicBezTo>
                    <a:pt x="223" y="14"/>
                    <a:pt x="223" y="14"/>
                    <a:pt x="223" y="14"/>
                  </a:cubicBezTo>
                  <a:cubicBezTo>
                    <a:pt x="219" y="15"/>
                    <a:pt x="215" y="16"/>
                    <a:pt x="212" y="17"/>
                  </a:cubicBezTo>
                  <a:close/>
                  <a:moveTo>
                    <a:pt x="376" y="14"/>
                  </a:moveTo>
                  <a:cubicBezTo>
                    <a:pt x="372" y="13"/>
                    <a:pt x="368" y="12"/>
                    <a:pt x="365" y="11"/>
                  </a:cubicBezTo>
                  <a:cubicBezTo>
                    <a:pt x="366" y="7"/>
                    <a:pt x="366" y="7"/>
                    <a:pt x="366" y="7"/>
                  </a:cubicBezTo>
                  <a:cubicBezTo>
                    <a:pt x="369" y="8"/>
                    <a:pt x="373" y="9"/>
                    <a:pt x="377" y="10"/>
                  </a:cubicBezTo>
                  <a:lnTo>
                    <a:pt x="376" y="14"/>
                  </a:lnTo>
                  <a:close/>
                  <a:moveTo>
                    <a:pt x="233" y="11"/>
                  </a:moveTo>
                  <a:cubicBezTo>
                    <a:pt x="232" y="8"/>
                    <a:pt x="232" y="8"/>
                    <a:pt x="232" y="8"/>
                  </a:cubicBezTo>
                  <a:cubicBezTo>
                    <a:pt x="236" y="7"/>
                    <a:pt x="240" y="6"/>
                    <a:pt x="243" y="5"/>
                  </a:cubicBezTo>
                  <a:cubicBezTo>
                    <a:pt x="244" y="9"/>
                    <a:pt x="244" y="9"/>
                    <a:pt x="244" y="9"/>
                  </a:cubicBezTo>
                  <a:cubicBezTo>
                    <a:pt x="240" y="10"/>
                    <a:pt x="237" y="10"/>
                    <a:pt x="233" y="11"/>
                  </a:cubicBezTo>
                  <a:close/>
                  <a:moveTo>
                    <a:pt x="354" y="9"/>
                  </a:moveTo>
                  <a:cubicBezTo>
                    <a:pt x="350" y="8"/>
                    <a:pt x="347" y="7"/>
                    <a:pt x="343" y="7"/>
                  </a:cubicBezTo>
                  <a:cubicBezTo>
                    <a:pt x="344" y="3"/>
                    <a:pt x="344" y="3"/>
                    <a:pt x="344" y="3"/>
                  </a:cubicBezTo>
                  <a:cubicBezTo>
                    <a:pt x="347" y="4"/>
                    <a:pt x="351" y="4"/>
                    <a:pt x="355" y="5"/>
                  </a:cubicBezTo>
                  <a:lnTo>
                    <a:pt x="354" y="9"/>
                  </a:lnTo>
                  <a:close/>
                  <a:moveTo>
                    <a:pt x="255" y="7"/>
                  </a:moveTo>
                  <a:cubicBezTo>
                    <a:pt x="254" y="3"/>
                    <a:pt x="254" y="3"/>
                    <a:pt x="254" y="3"/>
                  </a:cubicBezTo>
                  <a:cubicBezTo>
                    <a:pt x="258" y="3"/>
                    <a:pt x="262" y="2"/>
                    <a:pt x="266" y="2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2" y="6"/>
                    <a:pt x="259" y="7"/>
                    <a:pt x="255" y="7"/>
                  </a:cubicBezTo>
                  <a:close/>
                  <a:moveTo>
                    <a:pt x="332" y="6"/>
                  </a:moveTo>
                  <a:cubicBezTo>
                    <a:pt x="329" y="5"/>
                    <a:pt x="325" y="5"/>
                    <a:pt x="321" y="5"/>
                  </a:cubicBezTo>
                  <a:cubicBezTo>
                    <a:pt x="321" y="1"/>
                    <a:pt x="321" y="1"/>
                    <a:pt x="321" y="1"/>
                  </a:cubicBezTo>
                  <a:cubicBezTo>
                    <a:pt x="325" y="1"/>
                    <a:pt x="329" y="1"/>
                    <a:pt x="333" y="2"/>
                  </a:cubicBezTo>
                  <a:lnTo>
                    <a:pt x="332" y="6"/>
                  </a:lnTo>
                  <a:close/>
                  <a:moveTo>
                    <a:pt x="277" y="5"/>
                  </a:moveTo>
                  <a:cubicBezTo>
                    <a:pt x="277" y="1"/>
                    <a:pt x="277" y="1"/>
                    <a:pt x="277" y="1"/>
                  </a:cubicBezTo>
                  <a:cubicBezTo>
                    <a:pt x="280" y="1"/>
                    <a:pt x="284" y="0"/>
                    <a:pt x="288" y="0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4" y="4"/>
                    <a:pt x="281" y="4"/>
                    <a:pt x="277" y="5"/>
                  </a:cubicBezTo>
                  <a:close/>
                  <a:moveTo>
                    <a:pt x="310" y="4"/>
                  </a:moveTo>
                  <a:cubicBezTo>
                    <a:pt x="307" y="4"/>
                    <a:pt x="303" y="4"/>
                    <a:pt x="299" y="4"/>
                  </a:cubicBezTo>
                  <a:cubicBezTo>
                    <a:pt x="299" y="4"/>
                    <a:pt x="299" y="4"/>
                    <a:pt x="299" y="4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3" y="0"/>
                    <a:pt x="307" y="0"/>
                    <a:pt x="310" y="0"/>
                  </a:cubicBezTo>
                  <a:lnTo>
                    <a:pt x="31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2AE4E555-BD54-4ECB-A2DC-1E89F613B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" y="3843"/>
              <a:ext cx="898" cy="193"/>
            </a:xfrm>
            <a:custGeom>
              <a:avLst/>
              <a:gdLst>
                <a:gd name="T0" fmla="*/ 134 w 330"/>
                <a:gd name="T1" fmla="*/ 71 h 71"/>
                <a:gd name="T2" fmla="*/ 0 w 330"/>
                <a:gd name="T3" fmla="*/ 42 h 71"/>
                <a:gd name="T4" fmla="*/ 2 w 330"/>
                <a:gd name="T5" fmla="*/ 37 h 71"/>
                <a:gd name="T6" fmla="*/ 134 w 330"/>
                <a:gd name="T7" fmla="*/ 66 h 71"/>
                <a:gd name="T8" fmla="*/ 326 w 330"/>
                <a:gd name="T9" fmla="*/ 0 h 71"/>
                <a:gd name="T10" fmla="*/ 330 w 330"/>
                <a:gd name="T11" fmla="*/ 5 h 71"/>
                <a:gd name="T12" fmla="*/ 134 w 330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71">
                  <a:moveTo>
                    <a:pt x="134" y="71"/>
                  </a:moveTo>
                  <a:cubicBezTo>
                    <a:pt x="88" y="71"/>
                    <a:pt x="42" y="62"/>
                    <a:pt x="0" y="42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44" y="56"/>
                    <a:pt x="88" y="66"/>
                    <a:pt x="134" y="66"/>
                  </a:cubicBezTo>
                  <a:cubicBezTo>
                    <a:pt x="205" y="66"/>
                    <a:pt x="271" y="43"/>
                    <a:pt x="326" y="0"/>
                  </a:cubicBezTo>
                  <a:cubicBezTo>
                    <a:pt x="330" y="5"/>
                    <a:pt x="330" y="5"/>
                    <a:pt x="330" y="5"/>
                  </a:cubicBezTo>
                  <a:cubicBezTo>
                    <a:pt x="273" y="48"/>
                    <a:pt x="206" y="71"/>
                    <a:pt x="134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379C714D-4B4B-4087-8DEC-40B9E7CCF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0" y="3033"/>
              <a:ext cx="49" cy="380"/>
            </a:xfrm>
            <a:custGeom>
              <a:avLst/>
              <a:gdLst>
                <a:gd name="T0" fmla="*/ 6 w 18"/>
                <a:gd name="T1" fmla="*/ 140 h 140"/>
                <a:gd name="T2" fmla="*/ 0 w 18"/>
                <a:gd name="T3" fmla="*/ 138 h 140"/>
                <a:gd name="T4" fmla="*/ 13 w 18"/>
                <a:gd name="T5" fmla="*/ 50 h 140"/>
                <a:gd name="T6" fmla="*/ 9 w 18"/>
                <a:gd name="T7" fmla="*/ 0 h 140"/>
                <a:gd name="T8" fmla="*/ 14 w 18"/>
                <a:gd name="T9" fmla="*/ 0 h 140"/>
                <a:gd name="T10" fmla="*/ 18 w 18"/>
                <a:gd name="T11" fmla="*/ 50 h 140"/>
                <a:gd name="T12" fmla="*/ 6 w 18"/>
                <a:gd name="T13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40">
                  <a:moveTo>
                    <a:pt x="6" y="140"/>
                  </a:moveTo>
                  <a:cubicBezTo>
                    <a:pt x="0" y="138"/>
                    <a:pt x="0" y="138"/>
                    <a:pt x="0" y="138"/>
                  </a:cubicBezTo>
                  <a:cubicBezTo>
                    <a:pt x="9" y="110"/>
                    <a:pt x="13" y="80"/>
                    <a:pt x="13" y="50"/>
                  </a:cubicBezTo>
                  <a:cubicBezTo>
                    <a:pt x="13" y="34"/>
                    <a:pt x="12" y="17"/>
                    <a:pt x="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7" y="16"/>
                    <a:pt x="18" y="33"/>
                    <a:pt x="18" y="50"/>
                  </a:cubicBezTo>
                  <a:cubicBezTo>
                    <a:pt x="18" y="81"/>
                    <a:pt x="14" y="111"/>
                    <a:pt x="6" y="1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58BF67DE-5507-45F2-AE16-2AFBFC743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" y="2301"/>
              <a:ext cx="348" cy="65"/>
            </a:xfrm>
            <a:custGeom>
              <a:avLst/>
              <a:gdLst>
                <a:gd name="T0" fmla="*/ 126 w 128"/>
                <a:gd name="T1" fmla="*/ 24 h 24"/>
                <a:gd name="T2" fmla="*/ 21 w 128"/>
                <a:gd name="T3" fmla="*/ 6 h 24"/>
                <a:gd name="T4" fmla="*/ 0 w 128"/>
                <a:gd name="T5" fmla="*/ 7 h 24"/>
                <a:gd name="T6" fmla="*/ 0 w 128"/>
                <a:gd name="T7" fmla="*/ 1 h 24"/>
                <a:gd name="T8" fmla="*/ 21 w 128"/>
                <a:gd name="T9" fmla="*/ 0 h 24"/>
                <a:gd name="T10" fmla="*/ 128 w 128"/>
                <a:gd name="T11" fmla="*/ 19 h 24"/>
                <a:gd name="T12" fmla="*/ 126 w 1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24">
                  <a:moveTo>
                    <a:pt x="126" y="24"/>
                  </a:moveTo>
                  <a:cubicBezTo>
                    <a:pt x="93" y="12"/>
                    <a:pt x="57" y="6"/>
                    <a:pt x="21" y="6"/>
                  </a:cubicBezTo>
                  <a:cubicBezTo>
                    <a:pt x="14" y="6"/>
                    <a:pt x="7" y="6"/>
                    <a:pt x="0" y="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14" y="0"/>
                    <a:pt x="21" y="0"/>
                  </a:cubicBezTo>
                  <a:cubicBezTo>
                    <a:pt x="58" y="0"/>
                    <a:pt x="94" y="7"/>
                    <a:pt x="128" y="19"/>
                  </a:cubicBezTo>
                  <a:lnTo>
                    <a:pt x="126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8BA9C39C-14DF-447A-B58A-FA1C1CAF1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" y="2546"/>
              <a:ext cx="168" cy="212"/>
            </a:xfrm>
            <a:custGeom>
              <a:avLst/>
              <a:gdLst>
                <a:gd name="T0" fmla="*/ 5 w 62"/>
                <a:gd name="T1" fmla="*/ 78 h 78"/>
                <a:gd name="T2" fmla="*/ 0 w 62"/>
                <a:gd name="T3" fmla="*/ 75 h 78"/>
                <a:gd name="T4" fmla="*/ 58 w 62"/>
                <a:gd name="T5" fmla="*/ 0 h 78"/>
                <a:gd name="T6" fmla="*/ 62 w 62"/>
                <a:gd name="T7" fmla="*/ 4 h 78"/>
                <a:gd name="T8" fmla="*/ 5 w 62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8">
                  <a:moveTo>
                    <a:pt x="5" y="78"/>
                  </a:moveTo>
                  <a:cubicBezTo>
                    <a:pt x="0" y="75"/>
                    <a:pt x="0" y="75"/>
                    <a:pt x="0" y="75"/>
                  </a:cubicBezTo>
                  <a:cubicBezTo>
                    <a:pt x="16" y="47"/>
                    <a:pt x="35" y="22"/>
                    <a:pt x="58" y="0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40" y="25"/>
                    <a:pt x="20" y="50"/>
                    <a:pt x="5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DD3FF05F-75E6-4C8C-A2E4-656190797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5" y="3215"/>
              <a:ext cx="248" cy="552"/>
            </a:xfrm>
            <a:custGeom>
              <a:avLst/>
              <a:gdLst>
                <a:gd name="T0" fmla="*/ 87 w 91"/>
                <a:gd name="T1" fmla="*/ 203 h 203"/>
                <a:gd name="T2" fmla="*/ 0 w 91"/>
                <a:gd name="T3" fmla="*/ 0 h 203"/>
                <a:gd name="T4" fmla="*/ 5 w 91"/>
                <a:gd name="T5" fmla="*/ 0 h 203"/>
                <a:gd name="T6" fmla="*/ 91 w 91"/>
                <a:gd name="T7" fmla="*/ 199 h 203"/>
                <a:gd name="T8" fmla="*/ 87 w 91"/>
                <a:gd name="T9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203">
                  <a:moveTo>
                    <a:pt x="87" y="203"/>
                  </a:moveTo>
                  <a:cubicBezTo>
                    <a:pt x="35" y="148"/>
                    <a:pt x="4" y="76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" y="74"/>
                    <a:pt x="40" y="145"/>
                    <a:pt x="91" y="199"/>
                  </a:cubicBezTo>
                  <a:lnTo>
                    <a:pt x="87" y="2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4E871ABC-E5B7-4E30-8872-D2B85A639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3900"/>
              <a:ext cx="185" cy="114"/>
            </a:xfrm>
            <a:custGeom>
              <a:avLst/>
              <a:gdLst>
                <a:gd name="T0" fmla="*/ 66 w 68"/>
                <a:gd name="T1" fmla="*/ 42 h 42"/>
                <a:gd name="T2" fmla="*/ 0 w 68"/>
                <a:gd name="T3" fmla="*/ 4 h 42"/>
                <a:gd name="T4" fmla="*/ 3 w 68"/>
                <a:gd name="T5" fmla="*/ 0 h 42"/>
                <a:gd name="T6" fmla="*/ 68 w 68"/>
                <a:gd name="T7" fmla="*/ 37 h 42"/>
                <a:gd name="T8" fmla="*/ 66 w 6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42">
                  <a:moveTo>
                    <a:pt x="66" y="42"/>
                  </a:moveTo>
                  <a:cubicBezTo>
                    <a:pt x="42" y="32"/>
                    <a:pt x="20" y="19"/>
                    <a:pt x="0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3" y="15"/>
                    <a:pt x="45" y="27"/>
                    <a:pt x="68" y="37"/>
                  </a:cubicBezTo>
                  <a:lnTo>
                    <a:pt x="66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9CF49CA1-EEB0-4A5A-9826-B120A81FE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8" y="3788"/>
              <a:ext cx="183" cy="155"/>
            </a:xfrm>
            <a:custGeom>
              <a:avLst/>
              <a:gdLst>
                <a:gd name="T0" fmla="*/ 3 w 67"/>
                <a:gd name="T1" fmla="*/ 57 h 57"/>
                <a:gd name="T2" fmla="*/ 0 w 67"/>
                <a:gd name="T3" fmla="*/ 53 h 57"/>
                <a:gd name="T4" fmla="*/ 63 w 67"/>
                <a:gd name="T5" fmla="*/ 0 h 57"/>
                <a:gd name="T6" fmla="*/ 67 w 67"/>
                <a:gd name="T7" fmla="*/ 4 h 57"/>
                <a:gd name="T8" fmla="*/ 3 w 67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7">
                  <a:moveTo>
                    <a:pt x="3" y="57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23" y="38"/>
                    <a:pt x="44" y="20"/>
                    <a:pt x="63" y="0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48" y="25"/>
                    <a:pt x="26" y="42"/>
                    <a:pt x="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D28EE8D7-A1C4-45D6-859C-B82BD2B40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2" y="2301"/>
              <a:ext cx="629" cy="941"/>
            </a:xfrm>
            <a:custGeom>
              <a:avLst/>
              <a:gdLst>
                <a:gd name="T0" fmla="*/ 230 w 231"/>
                <a:gd name="T1" fmla="*/ 346 h 346"/>
                <a:gd name="T2" fmla="*/ 224 w 231"/>
                <a:gd name="T3" fmla="*/ 346 h 346"/>
                <a:gd name="T4" fmla="*/ 225 w 231"/>
                <a:gd name="T5" fmla="*/ 319 h 346"/>
                <a:gd name="T6" fmla="*/ 0 w 231"/>
                <a:gd name="T7" fmla="*/ 5 h 346"/>
                <a:gd name="T8" fmla="*/ 1 w 231"/>
                <a:gd name="T9" fmla="*/ 0 h 346"/>
                <a:gd name="T10" fmla="*/ 231 w 231"/>
                <a:gd name="T11" fmla="*/ 319 h 346"/>
                <a:gd name="T12" fmla="*/ 230 w 231"/>
                <a:gd name="T13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1" h="346">
                  <a:moveTo>
                    <a:pt x="230" y="346"/>
                  </a:moveTo>
                  <a:cubicBezTo>
                    <a:pt x="224" y="346"/>
                    <a:pt x="224" y="346"/>
                    <a:pt x="224" y="346"/>
                  </a:cubicBezTo>
                  <a:cubicBezTo>
                    <a:pt x="225" y="337"/>
                    <a:pt x="225" y="328"/>
                    <a:pt x="225" y="319"/>
                  </a:cubicBezTo>
                  <a:cubicBezTo>
                    <a:pt x="225" y="177"/>
                    <a:pt x="135" y="50"/>
                    <a:pt x="0" y="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39" y="46"/>
                    <a:pt x="231" y="174"/>
                    <a:pt x="231" y="319"/>
                  </a:cubicBezTo>
                  <a:cubicBezTo>
                    <a:pt x="231" y="328"/>
                    <a:pt x="231" y="337"/>
                    <a:pt x="230" y="3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8FC0DF19-2BA9-4F0B-931F-AEFB910CD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0" y="2252"/>
              <a:ext cx="661" cy="291"/>
            </a:xfrm>
            <a:custGeom>
              <a:avLst/>
              <a:gdLst>
                <a:gd name="T0" fmla="*/ 4 w 243"/>
                <a:gd name="T1" fmla="*/ 107 h 107"/>
                <a:gd name="T2" fmla="*/ 0 w 243"/>
                <a:gd name="T3" fmla="*/ 103 h 107"/>
                <a:gd name="T4" fmla="*/ 243 w 243"/>
                <a:gd name="T5" fmla="*/ 0 h 107"/>
                <a:gd name="T6" fmla="*/ 243 w 243"/>
                <a:gd name="T7" fmla="*/ 5 h 107"/>
                <a:gd name="T8" fmla="*/ 4 w 243"/>
                <a:gd name="T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107">
                  <a:moveTo>
                    <a:pt x="4" y="107"/>
                  </a:moveTo>
                  <a:cubicBezTo>
                    <a:pt x="0" y="103"/>
                    <a:pt x="0" y="103"/>
                    <a:pt x="0" y="103"/>
                  </a:cubicBezTo>
                  <a:cubicBezTo>
                    <a:pt x="65" y="37"/>
                    <a:pt x="151" y="0"/>
                    <a:pt x="243" y="0"/>
                  </a:cubicBezTo>
                  <a:cubicBezTo>
                    <a:pt x="243" y="5"/>
                    <a:pt x="243" y="5"/>
                    <a:pt x="243" y="5"/>
                  </a:cubicBezTo>
                  <a:cubicBezTo>
                    <a:pt x="152" y="5"/>
                    <a:pt x="68" y="42"/>
                    <a:pt x="4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D86A26A9-CA06-4808-A6AD-7836BC5B2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2690"/>
              <a:ext cx="147" cy="593"/>
            </a:xfrm>
            <a:custGeom>
              <a:avLst/>
              <a:gdLst>
                <a:gd name="T0" fmla="*/ 2 w 54"/>
                <a:gd name="T1" fmla="*/ 218 h 218"/>
                <a:gd name="T2" fmla="*/ 0 w 54"/>
                <a:gd name="T3" fmla="*/ 176 h 218"/>
                <a:gd name="T4" fmla="*/ 49 w 54"/>
                <a:gd name="T5" fmla="*/ 0 h 218"/>
                <a:gd name="T6" fmla="*/ 54 w 54"/>
                <a:gd name="T7" fmla="*/ 3 h 218"/>
                <a:gd name="T8" fmla="*/ 5 w 54"/>
                <a:gd name="T9" fmla="*/ 176 h 218"/>
                <a:gd name="T10" fmla="*/ 8 w 54"/>
                <a:gd name="T11" fmla="*/ 218 h 218"/>
                <a:gd name="T12" fmla="*/ 2 w 54"/>
                <a:gd name="T13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218">
                  <a:moveTo>
                    <a:pt x="2" y="218"/>
                  </a:moveTo>
                  <a:cubicBezTo>
                    <a:pt x="1" y="205"/>
                    <a:pt x="0" y="191"/>
                    <a:pt x="0" y="176"/>
                  </a:cubicBezTo>
                  <a:cubicBezTo>
                    <a:pt x="0" y="114"/>
                    <a:pt x="17" y="53"/>
                    <a:pt x="49" y="0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22" y="55"/>
                    <a:pt x="5" y="115"/>
                    <a:pt x="5" y="176"/>
                  </a:cubicBezTo>
                  <a:cubicBezTo>
                    <a:pt x="5" y="190"/>
                    <a:pt x="6" y="204"/>
                    <a:pt x="8" y="218"/>
                  </a:cubicBezTo>
                  <a:lnTo>
                    <a:pt x="2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0" name="Oval 16">
              <a:extLst>
                <a:ext uri="{FF2B5EF4-FFF2-40B4-BE49-F238E27FC236}">
                  <a16:creationId xmlns:a16="http://schemas.microsoft.com/office/drawing/2014/main" id="{893C483F-7331-40B1-ACA2-513FB3BDE4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7" y="3296"/>
              <a:ext cx="71" cy="7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1" name="Oval 17">
              <a:extLst>
                <a:ext uri="{FF2B5EF4-FFF2-40B4-BE49-F238E27FC236}">
                  <a16:creationId xmlns:a16="http://schemas.microsoft.com/office/drawing/2014/main" id="{914B2AFA-5101-4029-96B0-1F21907042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3" y="2576"/>
              <a:ext cx="68" cy="6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2" name="Oval 18">
              <a:extLst>
                <a:ext uri="{FF2B5EF4-FFF2-40B4-BE49-F238E27FC236}">
                  <a16:creationId xmlns:a16="http://schemas.microsoft.com/office/drawing/2014/main" id="{62E93A6C-D8BE-4DC1-88D4-A9BB9DFA6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" y="2230"/>
              <a:ext cx="49" cy="5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3" name="Oval 19">
              <a:extLst>
                <a:ext uri="{FF2B5EF4-FFF2-40B4-BE49-F238E27FC236}">
                  <a16:creationId xmlns:a16="http://schemas.microsoft.com/office/drawing/2014/main" id="{A57263B7-A482-4243-9964-C16D258EC3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3340"/>
              <a:ext cx="41" cy="4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4" name="Oval 20">
              <a:extLst>
                <a:ext uri="{FF2B5EF4-FFF2-40B4-BE49-F238E27FC236}">
                  <a16:creationId xmlns:a16="http://schemas.microsoft.com/office/drawing/2014/main" id="{924F5721-2739-43A8-8EA8-4C7ED0600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5" y="3889"/>
              <a:ext cx="51" cy="5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pic>
        <p:nvPicPr>
          <p:cNvPr id="57" name="그림 56">
            <a:extLst>
              <a:ext uri="{FF2B5EF4-FFF2-40B4-BE49-F238E27FC236}">
                <a16:creationId xmlns:a16="http://schemas.microsoft.com/office/drawing/2014/main" id="{88363641-1316-48FD-BE12-B709D97A5F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047" y="4377005"/>
            <a:ext cx="1371850" cy="1558556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D22EF42-E591-45B0-9180-722C5E11F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38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9327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F1FC15-0011-445A-9B12-AFD8D0FDF4C9}"/>
              </a:ext>
            </a:extLst>
          </p:cNvPr>
          <p:cNvSpPr txBox="1"/>
          <p:nvPr/>
        </p:nvSpPr>
        <p:spPr>
          <a:xfrm>
            <a:off x="314528" y="176263"/>
            <a:ext cx="4162358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 인권이란 무엇인가</a:t>
            </a:r>
            <a:r>
              <a:rPr kumimoji="1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?</a:t>
            </a:r>
            <a:endParaRPr kumimoji="1" lang="ko-KR" altLang="en-US" sz="2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3CC6B0CD-3A11-422F-B43F-2AAC5B8E2B80}"/>
              </a:ext>
            </a:extLst>
          </p:cNvPr>
          <p:cNvSpPr/>
          <p:nvPr/>
        </p:nvSpPr>
        <p:spPr>
          <a:xfrm>
            <a:off x="1145421" y="1331161"/>
            <a:ext cx="68531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281BB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세계 여러 국가들은 </a:t>
            </a:r>
            <a:r>
              <a:rPr kumimoji="0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104F66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장애 문제</a:t>
            </a:r>
            <a:r>
              <a:rPr kumimoji="0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281BB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 곧 </a:t>
            </a:r>
            <a:r>
              <a:rPr kumimoji="0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104F66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인권 문제</a:t>
            </a:r>
            <a:r>
              <a:rPr kumimoji="0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281BB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임을 강조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7E9D597D-F86B-49C7-8B6A-956437EB6EF9}"/>
              </a:ext>
            </a:extLst>
          </p:cNvPr>
          <p:cNvGrpSpPr/>
          <p:nvPr/>
        </p:nvGrpSpPr>
        <p:grpSpPr>
          <a:xfrm>
            <a:off x="0" y="2209800"/>
            <a:ext cx="9144000" cy="4143375"/>
            <a:chOff x="0" y="2209800"/>
            <a:chExt cx="9144000" cy="4143375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3F1D65AD-6A6A-4FCE-A0BE-008FAB992C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2" b="3499"/>
            <a:stretch/>
          </p:blipFill>
          <p:spPr>
            <a:xfrm>
              <a:off x="0" y="2209800"/>
              <a:ext cx="9144000" cy="4143375"/>
            </a:xfrm>
            <a:prstGeom prst="rect">
              <a:avLst/>
            </a:prstGeom>
          </p:spPr>
        </p:pic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29F2D8BF-B7B5-4772-8EED-192D4C614A12}"/>
                </a:ext>
              </a:extLst>
            </p:cNvPr>
            <p:cNvSpPr/>
            <p:nvPr/>
          </p:nvSpPr>
          <p:spPr>
            <a:xfrm>
              <a:off x="0" y="2209801"/>
              <a:ext cx="9144000" cy="4143374"/>
            </a:xfrm>
            <a:prstGeom prst="rect">
              <a:avLst/>
            </a:prstGeom>
            <a:solidFill>
              <a:schemeClr val="bg1">
                <a:lumMod val="5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F2E185A9-4905-4F99-9CF2-C13B8A6D65C0}"/>
              </a:ext>
            </a:extLst>
          </p:cNvPr>
          <p:cNvSpPr/>
          <p:nvPr/>
        </p:nvSpPr>
        <p:spPr>
          <a:xfrm>
            <a:off x="806016" y="5799229"/>
            <a:ext cx="7531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장애인에 관한 세계행동계획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(1982),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아동의 권리에 관한 협약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(1989),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장애인의 기회균등에 관한 표준 규칙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(1993)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등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3EE34D7B-1D67-4C89-B78A-7B0C979C40D5}"/>
              </a:ext>
            </a:extLst>
          </p:cNvPr>
          <p:cNvSpPr/>
          <p:nvPr/>
        </p:nvSpPr>
        <p:spPr>
          <a:xfrm>
            <a:off x="3381289" y="2485626"/>
            <a:ext cx="23814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대부분의 </a:t>
            </a: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장애인</a:t>
            </a:r>
            <a:r>
              <a:rPr kumimoji="1" lang="ko-KR" altLang="en-US" sz="2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은</a:t>
            </a: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3799DF30-E803-4B20-9C84-B9A5E6818F72}"/>
              </a:ext>
            </a:extLst>
          </p:cNvPr>
          <p:cNvGrpSpPr/>
          <p:nvPr/>
        </p:nvGrpSpPr>
        <p:grpSpPr>
          <a:xfrm>
            <a:off x="199703" y="2546351"/>
            <a:ext cx="3155228" cy="2109355"/>
            <a:chOff x="342578" y="2698750"/>
            <a:chExt cx="3155228" cy="210935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08A7E9CD-4EBF-43CE-BE26-1003B07779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578" y="2698750"/>
              <a:ext cx="2960687" cy="2078038"/>
            </a:xfrm>
            <a:custGeom>
              <a:avLst/>
              <a:gdLst>
                <a:gd name="T0" fmla="*/ 3827 w 5325"/>
                <a:gd name="T1" fmla="*/ 3553 h 3738"/>
                <a:gd name="T2" fmla="*/ 2924 w 5325"/>
                <a:gd name="T3" fmla="*/ 3080 h 3738"/>
                <a:gd name="T4" fmla="*/ 2175 w 5325"/>
                <a:gd name="T5" fmla="*/ 3721 h 3738"/>
                <a:gd name="T6" fmla="*/ 1939 w 5325"/>
                <a:gd name="T7" fmla="*/ 3071 h 3738"/>
                <a:gd name="T8" fmla="*/ 983 w 5325"/>
                <a:gd name="T9" fmla="*/ 3592 h 3738"/>
                <a:gd name="T10" fmla="*/ 925 w 5325"/>
                <a:gd name="T11" fmla="*/ 3547 h 3738"/>
                <a:gd name="T12" fmla="*/ 1068 w 5325"/>
                <a:gd name="T13" fmla="*/ 2821 h 3738"/>
                <a:gd name="T14" fmla="*/ 113 w 5325"/>
                <a:gd name="T15" fmla="*/ 2777 h 3738"/>
                <a:gd name="T16" fmla="*/ 0 w 5325"/>
                <a:gd name="T17" fmla="*/ 2720 h 3738"/>
                <a:gd name="T18" fmla="*/ 776 w 5325"/>
                <a:gd name="T19" fmla="*/ 2268 h 3738"/>
                <a:gd name="T20" fmla="*/ 49 w 5325"/>
                <a:gd name="T21" fmla="*/ 1671 h 3738"/>
                <a:gd name="T22" fmla="*/ 1430 w 5325"/>
                <a:gd name="T23" fmla="*/ 1235 h 3738"/>
                <a:gd name="T24" fmla="*/ 836 w 5325"/>
                <a:gd name="T25" fmla="*/ 522 h 3738"/>
                <a:gd name="T26" fmla="*/ 1844 w 5325"/>
                <a:gd name="T27" fmla="*/ 848 h 3738"/>
                <a:gd name="T28" fmla="*/ 2369 w 5325"/>
                <a:gd name="T29" fmla="*/ 543 h 3738"/>
                <a:gd name="T30" fmla="*/ 2449 w 5325"/>
                <a:gd name="T31" fmla="*/ 0 h 3738"/>
                <a:gd name="T32" fmla="*/ 2948 w 5325"/>
                <a:gd name="T33" fmla="*/ 774 h 3738"/>
                <a:gd name="T34" fmla="*/ 3414 w 5325"/>
                <a:gd name="T35" fmla="*/ 354 h 3738"/>
                <a:gd name="T36" fmla="*/ 3337 w 5325"/>
                <a:gd name="T37" fmla="*/ 793 h 3738"/>
                <a:gd name="T38" fmla="*/ 3428 w 5325"/>
                <a:gd name="T39" fmla="*/ 826 h 3738"/>
                <a:gd name="T40" fmla="*/ 4531 w 5325"/>
                <a:gd name="T41" fmla="*/ 264 h 3738"/>
                <a:gd name="T42" fmla="*/ 4074 w 5325"/>
                <a:gd name="T43" fmla="*/ 1119 h 3738"/>
                <a:gd name="T44" fmla="*/ 4288 w 5325"/>
                <a:gd name="T45" fmla="*/ 1175 h 3738"/>
                <a:gd name="T46" fmla="*/ 4328 w 5325"/>
                <a:gd name="T47" fmla="*/ 1233 h 3738"/>
                <a:gd name="T48" fmla="*/ 4448 w 5325"/>
                <a:gd name="T49" fmla="*/ 1304 h 3738"/>
                <a:gd name="T50" fmla="*/ 5090 w 5325"/>
                <a:gd name="T51" fmla="*/ 1279 h 3738"/>
                <a:gd name="T52" fmla="*/ 5250 w 5325"/>
                <a:gd name="T53" fmla="*/ 1923 h 3738"/>
                <a:gd name="T54" fmla="*/ 5324 w 5325"/>
                <a:gd name="T55" fmla="*/ 1987 h 3738"/>
                <a:gd name="T56" fmla="*/ 4716 w 5325"/>
                <a:gd name="T57" fmla="*/ 2242 h 3738"/>
                <a:gd name="T58" fmla="*/ 4749 w 5325"/>
                <a:gd name="T59" fmla="*/ 2857 h 3738"/>
                <a:gd name="T60" fmla="*/ 4721 w 5325"/>
                <a:gd name="T61" fmla="*/ 2926 h 3738"/>
                <a:gd name="T62" fmla="*/ 3835 w 5325"/>
                <a:gd name="T63" fmla="*/ 2861 h 3738"/>
                <a:gd name="T64" fmla="*/ 3885 w 5325"/>
                <a:gd name="T65" fmla="*/ 3506 h 3738"/>
                <a:gd name="T66" fmla="*/ 1904 w 5325"/>
                <a:gd name="T67" fmla="*/ 2990 h 3738"/>
                <a:gd name="T68" fmla="*/ 2228 w 5325"/>
                <a:gd name="T69" fmla="*/ 3492 h 3738"/>
                <a:gd name="T70" fmla="*/ 3731 w 5325"/>
                <a:gd name="T71" fmla="*/ 3373 h 3738"/>
                <a:gd name="T72" fmla="*/ 3825 w 5325"/>
                <a:gd name="T73" fmla="*/ 2786 h 3738"/>
                <a:gd name="T74" fmla="*/ 4565 w 5325"/>
                <a:gd name="T75" fmla="*/ 2821 h 3738"/>
                <a:gd name="T76" fmla="*/ 4698 w 5325"/>
                <a:gd name="T77" fmla="*/ 2169 h 3738"/>
                <a:gd name="T78" fmla="*/ 4840 w 5325"/>
                <a:gd name="T79" fmla="*/ 1939 h 3738"/>
                <a:gd name="T80" fmla="*/ 4719 w 5325"/>
                <a:gd name="T81" fmla="*/ 1354 h 3738"/>
                <a:gd name="T82" fmla="*/ 4246 w 5325"/>
                <a:gd name="T83" fmla="*/ 1312 h 3738"/>
                <a:gd name="T84" fmla="*/ 4219 w 5325"/>
                <a:gd name="T85" fmla="*/ 1257 h 3738"/>
                <a:gd name="T86" fmla="*/ 4204 w 5325"/>
                <a:gd name="T87" fmla="*/ 573 h 3738"/>
                <a:gd name="T88" fmla="*/ 3428 w 5325"/>
                <a:gd name="T89" fmla="*/ 902 h 3738"/>
                <a:gd name="T90" fmla="*/ 3244 w 5325"/>
                <a:gd name="T91" fmla="*/ 709 h 3738"/>
                <a:gd name="T92" fmla="*/ 2501 w 5325"/>
                <a:gd name="T93" fmla="*/ 391 h 3738"/>
                <a:gd name="T94" fmla="*/ 1844 w 5325"/>
                <a:gd name="T95" fmla="*/ 923 h 3738"/>
                <a:gd name="T96" fmla="*/ 1502 w 5325"/>
                <a:gd name="T97" fmla="*/ 1257 h 3738"/>
                <a:gd name="T98" fmla="*/ 782 w 5325"/>
                <a:gd name="T99" fmla="*/ 1964 h 3738"/>
                <a:gd name="T100" fmla="*/ 489 w 5325"/>
                <a:gd name="T101" fmla="*/ 2658 h 3738"/>
                <a:gd name="T102" fmla="*/ 1124 w 5325"/>
                <a:gd name="T103" fmla="*/ 2771 h 3738"/>
                <a:gd name="T104" fmla="*/ 1041 w 5325"/>
                <a:gd name="T105" fmla="*/ 3453 h 3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25" h="3738">
                  <a:moveTo>
                    <a:pt x="4024" y="3738"/>
                  </a:moveTo>
                  <a:cubicBezTo>
                    <a:pt x="3827" y="3553"/>
                    <a:pt x="3827" y="3553"/>
                    <a:pt x="3827" y="3553"/>
                  </a:cubicBezTo>
                  <a:cubicBezTo>
                    <a:pt x="3822" y="3549"/>
                    <a:pt x="3317" y="3080"/>
                    <a:pt x="2938" y="3080"/>
                  </a:cubicBezTo>
                  <a:cubicBezTo>
                    <a:pt x="2934" y="3080"/>
                    <a:pt x="2929" y="3080"/>
                    <a:pt x="2924" y="3080"/>
                  </a:cubicBezTo>
                  <a:cubicBezTo>
                    <a:pt x="2549" y="3093"/>
                    <a:pt x="2239" y="3612"/>
                    <a:pt x="2236" y="3617"/>
                  </a:cubicBezTo>
                  <a:cubicBezTo>
                    <a:pt x="2175" y="3721"/>
                    <a:pt x="2175" y="3721"/>
                    <a:pt x="2175" y="3721"/>
                  </a:cubicBezTo>
                  <a:cubicBezTo>
                    <a:pt x="2166" y="3601"/>
                    <a:pt x="2166" y="3601"/>
                    <a:pt x="2166" y="3601"/>
                  </a:cubicBezTo>
                  <a:cubicBezTo>
                    <a:pt x="2156" y="3476"/>
                    <a:pt x="2097" y="3136"/>
                    <a:pt x="1939" y="3071"/>
                  </a:cubicBezTo>
                  <a:cubicBezTo>
                    <a:pt x="1930" y="3067"/>
                    <a:pt x="1918" y="3065"/>
                    <a:pt x="1904" y="3065"/>
                  </a:cubicBezTo>
                  <a:cubicBezTo>
                    <a:pt x="1698" y="3065"/>
                    <a:pt x="1169" y="3446"/>
                    <a:pt x="983" y="3592"/>
                  </a:cubicBezTo>
                  <a:cubicBezTo>
                    <a:pt x="865" y="3685"/>
                    <a:pt x="865" y="3685"/>
                    <a:pt x="865" y="3685"/>
                  </a:cubicBezTo>
                  <a:cubicBezTo>
                    <a:pt x="925" y="3547"/>
                    <a:pt x="925" y="3547"/>
                    <a:pt x="925" y="3547"/>
                  </a:cubicBezTo>
                  <a:cubicBezTo>
                    <a:pt x="926" y="3545"/>
                    <a:pt x="1041" y="3277"/>
                    <a:pt x="1091" y="2906"/>
                  </a:cubicBezTo>
                  <a:cubicBezTo>
                    <a:pt x="1095" y="2872"/>
                    <a:pt x="1088" y="2844"/>
                    <a:pt x="1068" y="2821"/>
                  </a:cubicBezTo>
                  <a:cubicBezTo>
                    <a:pt x="1030" y="2778"/>
                    <a:pt x="930" y="2727"/>
                    <a:pt x="662" y="2727"/>
                  </a:cubicBezTo>
                  <a:cubicBezTo>
                    <a:pt x="456" y="2727"/>
                    <a:pt x="230" y="2758"/>
                    <a:pt x="113" y="2777"/>
                  </a:cubicBezTo>
                  <a:cubicBezTo>
                    <a:pt x="52" y="2789"/>
                    <a:pt x="13" y="2794"/>
                    <a:pt x="12" y="2794"/>
                  </a:cubicBezTo>
                  <a:cubicBezTo>
                    <a:pt x="0" y="2720"/>
                    <a:pt x="0" y="2720"/>
                    <a:pt x="0" y="2720"/>
                  </a:cubicBezTo>
                  <a:cubicBezTo>
                    <a:pt x="1" y="2720"/>
                    <a:pt x="38" y="2712"/>
                    <a:pt x="99" y="2703"/>
                  </a:cubicBezTo>
                  <a:cubicBezTo>
                    <a:pt x="286" y="2665"/>
                    <a:pt x="723" y="2547"/>
                    <a:pt x="776" y="2268"/>
                  </a:cubicBezTo>
                  <a:cubicBezTo>
                    <a:pt x="794" y="2172"/>
                    <a:pt x="776" y="2087"/>
                    <a:pt x="720" y="2007"/>
                  </a:cubicBezTo>
                  <a:cubicBezTo>
                    <a:pt x="543" y="1755"/>
                    <a:pt x="54" y="1672"/>
                    <a:pt x="49" y="1671"/>
                  </a:cubicBezTo>
                  <a:cubicBezTo>
                    <a:pt x="54" y="1596"/>
                    <a:pt x="54" y="1596"/>
                    <a:pt x="54" y="1596"/>
                  </a:cubicBezTo>
                  <a:cubicBezTo>
                    <a:pt x="1102" y="1580"/>
                    <a:pt x="1380" y="1390"/>
                    <a:pt x="1430" y="1235"/>
                  </a:cubicBezTo>
                  <a:cubicBezTo>
                    <a:pt x="1501" y="1009"/>
                    <a:pt x="1133" y="739"/>
                    <a:pt x="1130" y="736"/>
                  </a:cubicBezTo>
                  <a:cubicBezTo>
                    <a:pt x="836" y="522"/>
                    <a:pt x="836" y="522"/>
                    <a:pt x="836" y="522"/>
                  </a:cubicBezTo>
                  <a:cubicBezTo>
                    <a:pt x="1167" y="671"/>
                    <a:pt x="1167" y="671"/>
                    <a:pt x="1167" y="671"/>
                  </a:cubicBezTo>
                  <a:cubicBezTo>
                    <a:pt x="1429" y="788"/>
                    <a:pt x="1657" y="848"/>
                    <a:pt x="1844" y="848"/>
                  </a:cubicBezTo>
                  <a:cubicBezTo>
                    <a:pt x="1844" y="848"/>
                    <a:pt x="1844" y="848"/>
                    <a:pt x="1844" y="848"/>
                  </a:cubicBezTo>
                  <a:cubicBezTo>
                    <a:pt x="2092" y="848"/>
                    <a:pt x="2269" y="745"/>
                    <a:pt x="2369" y="543"/>
                  </a:cubicBezTo>
                  <a:cubicBezTo>
                    <a:pt x="2445" y="390"/>
                    <a:pt x="2447" y="236"/>
                    <a:pt x="2447" y="234"/>
                  </a:cubicBezTo>
                  <a:cubicBezTo>
                    <a:pt x="2449" y="0"/>
                    <a:pt x="2449" y="0"/>
                    <a:pt x="2449" y="0"/>
                  </a:cubicBezTo>
                  <a:cubicBezTo>
                    <a:pt x="2521" y="223"/>
                    <a:pt x="2521" y="223"/>
                    <a:pt x="2521" y="223"/>
                  </a:cubicBezTo>
                  <a:cubicBezTo>
                    <a:pt x="2637" y="584"/>
                    <a:pt x="2785" y="774"/>
                    <a:pt x="2948" y="774"/>
                  </a:cubicBezTo>
                  <a:cubicBezTo>
                    <a:pt x="3125" y="774"/>
                    <a:pt x="3274" y="559"/>
                    <a:pt x="3276" y="557"/>
                  </a:cubicBezTo>
                  <a:cubicBezTo>
                    <a:pt x="3414" y="354"/>
                    <a:pt x="3414" y="354"/>
                    <a:pt x="3414" y="354"/>
                  </a:cubicBezTo>
                  <a:cubicBezTo>
                    <a:pt x="3343" y="590"/>
                    <a:pt x="3343" y="590"/>
                    <a:pt x="3343" y="590"/>
                  </a:cubicBezTo>
                  <a:cubicBezTo>
                    <a:pt x="3313" y="688"/>
                    <a:pt x="3311" y="758"/>
                    <a:pt x="3337" y="793"/>
                  </a:cubicBezTo>
                  <a:cubicBezTo>
                    <a:pt x="3354" y="816"/>
                    <a:pt x="3383" y="826"/>
                    <a:pt x="3428" y="826"/>
                  </a:cubicBezTo>
                  <a:cubicBezTo>
                    <a:pt x="3428" y="826"/>
                    <a:pt x="3428" y="826"/>
                    <a:pt x="3428" y="826"/>
                  </a:cubicBezTo>
                  <a:cubicBezTo>
                    <a:pt x="3707" y="826"/>
                    <a:pt x="4328" y="404"/>
                    <a:pt x="4334" y="400"/>
                  </a:cubicBezTo>
                  <a:cubicBezTo>
                    <a:pt x="4531" y="264"/>
                    <a:pt x="4531" y="264"/>
                    <a:pt x="4531" y="264"/>
                  </a:cubicBezTo>
                  <a:cubicBezTo>
                    <a:pt x="4385" y="454"/>
                    <a:pt x="4385" y="454"/>
                    <a:pt x="4385" y="454"/>
                  </a:cubicBezTo>
                  <a:cubicBezTo>
                    <a:pt x="4046" y="893"/>
                    <a:pt x="4045" y="1059"/>
                    <a:pt x="4074" y="1119"/>
                  </a:cubicBezTo>
                  <a:cubicBezTo>
                    <a:pt x="4099" y="1170"/>
                    <a:pt x="4167" y="1181"/>
                    <a:pt x="4219" y="1181"/>
                  </a:cubicBezTo>
                  <a:cubicBezTo>
                    <a:pt x="4258" y="1181"/>
                    <a:pt x="4288" y="1175"/>
                    <a:pt x="4288" y="1175"/>
                  </a:cubicBezTo>
                  <a:cubicBezTo>
                    <a:pt x="4378" y="1156"/>
                    <a:pt x="4378" y="1156"/>
                    <a:pt x="4378" y="1156"/>
                  </a:cubicBezTo>
                  <a:cubicBezTo>
                    <a:pt x="4328" y="1233"/>
                    <a:pt x="4328" y="1233"/>
                    <a:pt x="4328" y="1233"/>
                  </a:cubicBezTo>
                  <a:cubicBezTo>
                    <a:pt x="4312" y="1256"/>
                    <a:pt x="4309" y="1271"/>
                    <a:pt x="4312" y="1276"/>
                  </a:cubicBezTo>
                  <a:cubicBezTo>
                    <a:pt x="4313" y="1277"/>
                    <a:pt x="4329" y="1304"/>
                    <a:pt x="4448" y="1304"/>
                  </a:cubicBezTo>
                  <a:cubicBezTo>
                    <a:pt x="4677" y="1304"/>
                    <a:pt x="5063" y="1208"/>
                    <a:pt x="5067" y="1207"/>
                  </a:cubicBezTo>
                  <a:cubicBezTo>
                    <a:pt x="5090" y="1279"/>
                    <a:pt x="5090" y="1279"/>
                    <a:pt x="5090" y="1279"/>
                  </a:cubicBezTo>
                  <a:cubicBezTo>
                    <a:pt x="4504" y="1497"/>
                    <a:pt x="4456" y="1628"/>
                    <a:pt x="4463" y="1674"/>
                  </a:cubicBezTo>
                  <a:cubicBezTo>
                    <a:pt x="4481" y="1805"/>
                    <a:pt x="4934" y="1898"/>
                    <a:pt x="5250" y="1923"/>
                  </a:cubicBezTo>
                  <a:cubicBezTo>
                    <a:pt x="5254" y="1923"/>
                    <a:pt x="5254" y="1923"/>
                    <a:pt x="5254" y="1923"/>
                  </a:cubicBezTo>
                  <a:cubicBezTo>
                    <a:pt x="5287" y="1930"/>
                    <a:pt x="5323" y="1950"/>
                    <a:pt x="5324" y="1987"/>
                  </a:cubicBezTo>
                  <a:cubicBezTo>
                    <a:pt x="5325" y="2027"/>
                    <a:pt x="5287" y="2059"/>
                    <a:pt x="5194" y="2099"/>
                  </a:cubicBezTo>
                  <a:cubicBezTo>
                    <a:pt x="5096" y="2140"/>
                    <a:pt x="4936" y="2188"/>
                    <a:pt x="4716" y="2242"/>
                  </a:cubicBezTo>
                  <a:cubicBezTo>
                    <a:pt x="4522" y="2291"/>
                    <a:pt x="4412" y="2361"/>
                    <a:pt x="4399" y="2447"/>
                  </a:cubicBezTo>
                  <a:cubicBezTo>
                    <a:pt x="4377" y="2599"/>
                    <a:pt x="4644" y="2794"/>
                    <a:pt x="4749" y="2857"/>
                  </a:cubicBezTo>
                  <a:cubicBezTo>
                    <a:pt x="4948" y="2976"/>
                    <a:pt x="4948" y="2976"/>
                    <a:pt x="4948" y="2976"/>
                  </a:cubicBezTo>
                  <a:cubicBezTo>
                    <a:pt x="4721" y="2926"/>
                    <a:pt x="4721" y="2926"/>
                    <a:pt x="4721" y="2926"/>
                  </a:cubicBezTo>
                  <a:cubicBezTo>
                    <a:pt x="4718" y="2925"/>
                    <a:pt x="4362" y="2849"/>
                    <a:pt x="4038" y="2849"/>
                  </a:cubicBezTo>
                  <a:cubicBezTo>
                    <a:pt x="3963" y="2849"/>
                    <a:pt x="3895" y="2853"/>
                    <a:pt x="3835" y="2861"/>
                  </a:cubicBezTo>
                  <a:cubicBezTo>
                    <a:pt x="3780" y="2868"/>
                    <a:pt x="3744" y="2891"/>
                    <a:pt x="3726" y="2930"/>
                  </a:cubicBezTo>
                  <a:cubicBezTo>
                    <a:pt x="3657" y="3072"/>
                    <a:pt x="3817" y="3394"/>
                    <a:pt x="3885" y="3506"/>
                  </a:cubicBezTo>
                  <a:lnTo>
                    <a:pt x="4024" y="3738"/>
                  </a:lnTo>
                  <a:close/>
                  <a:moveTo>
                    <a:pt x="1904" y="2990"/>
                  </a:moveTo>
                  <a:cubicBezTo>
                    <a:pt x="1928" y="2990"/>
                    <a:pt x="1950" y="2994"/>
                    <a:pt x="1968" y="3001"/>
                  </a:cubicBezTo>
                  <a:cubicBezTo>
                    <a:pt x="2137" y="3071"/>
                    <a:pt x="2204" y="3341"/>
                    <a:pt x="2228" y="3492"/>
                  </a:cubicBezTo>
                  <a:cubicBezTo>
                    <a:pt x="2340" y="3334"/>
                    <a:pt x="2603" y="3015"/>
                    <a:pt x="2922" y="3005"/>
                  </a:cubicBezTo>
                  <a:cubicBezTo>
                    <a:pt x="3204" y="2996"/>
                    <a:pt x="3541" y="3224"/>
                    <a:pt x="3731" y="3373"/>
                  </a:cubicBezTo>
                  <a:cubicBezTo>
                    <a:pt x="3664" y="3227"/>
                    <a:pt x="3597" y="3024"/>
                    <a:pt x="3658" y="2897"/>
                  </a:cubicBezTo>
                  <a:cubicBezTo>
                    <a:pt x="3688" y="2834"/>
                    <a:pt x="3744" y="2797"/>
                    <a:pt x="3825" y="2786"/>
                  </a:cubicBezTo>
                  <a:cubicBezTo>
                    <a:pt x="3888" y="2777"/>
                    <a:pt x="3959" y="2773"/>
                    <a:pt x="4038" y="2773"/>
                  </a:cubicBezTo>
                  <a:cubicBezTo>
                    <a:pt x="4230" y="2773"/>
                    <a:pt x="4428" y="2798"/>
                    <a:pt x="4565" y="2821"/>
                  </a:cubicBezTo>
                  <a:cubicBezTo>
                    <a:pt x="4446" y="2726"/>
                    <a:pt x="4303" y="2580"/>
                    <a:pt x="4325" y="2436"/>
                  </a:cubicBezTo>
                  <a:cubicBezTo>
                    <a:pt x="4342" y="2316"/>
                    <a:pt x="4468" y="2226"/>
                    <a:pt x="4698" y="2169"/>
                  </a:cubicBezTo>
                  <a:cubicBezTo>
                    <a:pt x="5068" y="2078"/>
                    <a:pt x="5190" y="2023"/>
                    <a:pt x="5231" y="1997"/>
                  </a:cubicBezTo>
                  <a:cubicBezTo>
                    <a:pt x="5182" y="1993"/>
                    <a:pt x="5014" y="1976"/>
                    <a:pt x="4840" y="1939"/>
                  </a:cubicBezTo>
                  <a:cubicBezTo>
                    <a:pt x="4551" y="1878"/>
                    <a:pt x="4403" y="1795"/>
                    <a:pt x="4388" y="1685"/>
                  </a:cubicBezTo>
                  <a:cubicBezTo>
                    <a:pt x="4373" y="1580"/>
                    <a:pt x="4480" y="1473"/>
                    <a:pt x="4719" y="1354"/>
                  </a:cubicBezTo>
                  <a:cubicBezTo>
                    <a:pt x="4626" y="1368"/>
                    <a:pt x="4529" y="1379"/>
                    <a:pt x="4448" y="1379"/>
                  </a:cubicBezTo>
                  <a:cubicBezTo>
                    <a:pt x="4335" y="1379"/>
                    <a:pt x="4270" y="1358"/>
                    <a:pt x="4246" y="1312"/>
                  </a:cubicBezTo>
                  <a:cubicBezTo>
                    <a:pt x="4237" y="1295"/>
                    <a:pt x="4234" y="1276"/>
                    <a:pt x="4237" y="1256"/>
                  </a:cubicBezTo>
                  <a:cubicBezTo>
                    <a:pt x="4231" y="1256"/>
                    <a:pt x="4225" y="1257"/>
                    <a:pt x="4219" y="1257"/>
                  </a:cubicBezTo>
                  <a:cubicBezTo>
                    <a:pt x="4113" y="1257"/>
                    <a:pt x="4040" y="1220"/>
                    <a:pt x="4006" y="1152"/>
                  </a:cubicBezTo>
                  <a:cubicBezTo>
                    <a:pt x="3950" y="1037"/>
                    <a:pt x="4015" y="847"/>
                    <a:pt x="4204" y="573"/>
                  </a:cubicBezTo>
                  <a:cubicBezTo>
                    <a:pt x="3992" y="703"/>
                    <a:pt x="3635" y="902"/>
                    <a:pt x="3428" y="902"/>
                  </a:cubicBezTo>
                  <a:cubicBezTo>
                    <a:pt x="3428" y="902"/>
                    <a:pt x="3428" y="902"/>
                    <a:pt x="3428" y="902"/>
                  </a:cubicBezTo>
                  <a:cubicBezTo>
                    <a:pt x="3359" y="902"/>
                    <a:pt x="3308" y="881"/>
                    <a:pt x="3277" y="838"/>
                  </a:cubicBezTo>
                  <a:cubicBezTo>
                    <a:pt x="3253" y="806"/>
                    <a:pt x="3242" y="763"/>
                    <a:pt x="3244" y="709"/>
                  </a:cubicBezTo>
                  <a:cubicBezTo>
                    <a:pt x="3173" y="776"/>
                    <a:pt x="3069" y="850"/>
                    <a:pt x="2948" y="850"/>
                  </a:cubicBezTo>
                  <a:cubicBezTo>
                    <a:pt x="2772" y="850"/>
                    <a:pt x="2622" y="696"/>
                    <a:pt x="2501" y="391"/>
                  </a:cubicBezTo>
                  <a:cubicBezTo>
                    <a:pt x="2454" y="594"/>
                    <a:pt x="2306" y="923"/>
                    <a:pt x="1844" y="923"/>
                  </a:cubicBezTo>
                  <a:cubicBezTo>
                    <a:pt x="1844" y="923"/>
                    <a:pt x="1844" y="923"/>
                    <a:pt x="1844" y="923"/>
                  </a:cubicBezTo>
                  <a:cubicBezTo>
                    <a:pt x="1696" y="923"/>
                    <a:pt x="1526" y="889"/>
                    <a:pt x="1337" y="821"/>
                  </a:cubicBezTo>
                  <a:cubicBezTo>
                    <a:pt x="1442" y="934"/>
                    <a:pt x="1552" y="1098"/>
                    <a:pt x="1502" y="1257"/>
                  </a:cubicBezTo>
                  <a:cubicBezTo>
                    <a:pt x="1428" y="1491"/>
                    <a:pt x="1030" y="1627"/>
                    <a:pt x="317" y="1663"/>
                  </a:cubicBezTo>
                  <a:cubicBezTo>
                    <a:pt x="478" y="1718"/>
                    <a:pt x="676" y="1813"/>
                    <a:pt x="782" y="1964"/>
                  </a:cubicBezTo>
                  <a:cubicBezTo>
                    <a:pt x="849" y="2059"/>
                    <a:pt x="872" y="2166"/>
                    <a:pt x="850" y="2282"/>
                  </a:cubicBezTo>
                  <a:cubicBezTo>
                    <a:pt x="816" y="2460"/>
                    <a:pt x="658" y="2579"/>
                    <a:pt x="489" y="2658"/>
                  </a:cubicBezTo>
                  <a:cubicBezTo>
                    <a:pt x="546" y="2654"/>
                    <a:pt x="605" y="2652"/>
                    <a:pt x="662" y="2652"/>
                  </a:cubicBezTo>
                  <a:cubicBezTo>
                    <a:pt x="903" y="2652"/>
                    <a:pt x="1054" y="2691"/>
                    <a:pt x="1124" y="2771"/>
                  </a:cubicBezTo>
                  <a:cubicBezTo>
                    <a:pt x="1159" y="2811"/>
                    <a:pt x="1173" y="2860"/>
                    <a:pt x="1166" y="2916"/>
                  </a:cubicBezTo>
                  <a:cubicBezTo>
                    <a:pt x="1135" y="3148"/>
                    <a:pt x="1080" y="3337"/>
                    <a:pt x="1041" y="3453"/>
                  </a:cubicBezTo>
                  <a:cubicBezTo>
                    <a:pt x="1245" y="3302"/>
                    <a:pt x="1691" y="2990"/>
                    <a:pt x="1904" y="2990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638CBD95-C613-4BAF-BA0E-1CC2933C4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869" y="2939617"/>
              <a:ext cx="3055937" cy="1868488"/>
            </a:xfrm>
            <a:custGeom>
              <a:avLst/>
              <a:gdLst>
                <a:gd name="T0" fmla="*/ 48 w 5495"/>
                <a:gd name="T1" fmla="*/ 1399 h 3363"/>
                <a:gd name="T2" fmla="*/ 806 w 5495"/>
                <a:gd name="T3" fmla="*/ 2040 h 3363"/>
                <a:gd name="T4" fmla="*/ 0 w 5495"/>
                <a:gd name="T5" fmla="*/ 2522 h 3363"/>
                <a:gd name="T6" fmla="*/ 1122 w 5495"/>
                <a:gd name="T7" fmla="*/ 2676 h 3363"/>
                <a:gd name="T8" fmla="*/ 953 w 5495"/>
                <a:gd name="T9" fmla="*/ 3327 h 3363"/>
                <a:gd name="T10" fmla="*/ 1947 w 5495"/>
                <a:gd name="T11" fmla="*/ 2801 h 3363"/>
                <a:gd name="T12" fmla="*/ 2197 w 5495"/>
                <a:gd name="T13" fmla="*/ 3363 h 3363"/>
                <a:gd name="T14" fmla="*/ 2916 w 5495"/>
                <a:gd name="T15" fmla="*/ 2808 h 3363"/>
                <a:gd name="T16" fmla="*/ 3846 w 5495"/>
                <a:gd name="T17" fmla="*/ 3291 h 3363"/>
                <a:gd name="T18" fmla="*/ 3823 w 5495"/>
                <a:gd name="T19" fmla="*/ 2588 h 3363"/>
                <a:gd name="T20" fmla="*/ 4723 w 5495"/>
                <a:gd name="T21" fmla="*/ 2654 h 3363"/>
                <a:gd name="T22" fmla="*/ 4701 w 5495"/>
                <a:gd name="T23" fmla="*/ 1971 h 3363"/>
                <a:gd name="T24" fmla="*/ 5240 w 5495"/>
                <a:gd name="T25" fmla="*/ 1725 h 3363"/>
                <a:gd name="T26" fmla="*/ 5070 w 5495"/>
                <a:gd name="T27" fmla="*/ 1009 h 3363"/>
                <a:gd name="T28" fmla="*/ 4289 w 5495"/>
                <a:gd name="T29" fmla="*/ 977 h 3363"/>
                <a:gd name="T30" fmla="*/ 4348 w 5495"/>
                <a:gd name="T31" fmla="*/ 196 h 3363"/>
                <a:gd name="T32" fmla="*/ 3300 w 5495"/>
                <a:gd name="T33" fmla="*/ 344 h 3363"/>
                <a:gd name="T34" fmla="*/ 2478 w 5495"/>
                <a:gd name="T35" fmla="*/ 0 h 3363"/>
                <a:gd name="T36" fmla="*/ 1145 w 5495"/>
                <a:gd name="T37" fmla="*/ 470 h 3363"/>
                <a:gd name="T38" fmla="*/ 48 w 5495"/>
                <a:gd name="T39" fmla="*/ 1399 h 3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95" h="3363">
                  <a:moveTo>
                    <a:pt x="48" y="1399"/>
                  </a:moveTo>
                  <a:cubicBezTo>
                    <a:pt x="48" y="1399"/>
                    <a:pt x="916" y="1542"/>
                    <a:pt x="806" y="2040"/>
                  </a:cubicBezTo>
                  <a:cubicBezTo>
                    <a:pt x="696" y="2537"/>
                    <a:pt x="0" y="2522"/>
                    <a:pt x="0" y="2522"/>
                  </a:cubicBezTo>
                  <a:cubicBezTo>
                    <a:pt x="0" y="2522"/>
                    <a:pt x="1172" y="2294"/>
                    <a:pt x="1122" y="2676"/>
                  </a:cubicBezTo>
                  <a:cubicBezTo>
                    <a:pt x="1071" y="3058"/>
                    <a:pt x="953" y="3327"/>
                    <a:pt x="953" y="3327"/>
                  </a:cubicBezTo>
                  <a:cubicBezTo>
                    <a:pt x="953" y="3327"/>
                    <a:pt x="1734" y="2713"/>
                    <a:pt x="1947" y="2801"/>
                  </a:cubicBezTo>
                  <a:cubicBezTo>
                    <a:pt x="2161" y="2889"/>
                    <a:pt x="2197" y="3363"/>
                    <a:pt x="2197" y="3363"/>
                  </a:cubicBezTo>
                  <a:cubicBezTo>
                    <a:pt x="2197" y="3363"/>
                    <a:pt x="2516" y="2821"/>
                    <a:pt x="2916" y="2808"/>
                  </a:cubicBezTo>
                  <a:cubicBezTo>
                    <a:pt x="3316" y="2795"/>
                    <a:pt x="3846" y="3291"/>
                    <a:pt x="3846" y="3291"/>
                  </a:cubicBezTo>
                  <a:cubicBezTo>
                    <a:pt x="3846" y="3291"/>
                    <a:pt x="3454" y="2638"/>
                    <a:pt x="3823" y="2588"/>
                  </a:cubicBezTo>
                  <a:cubicBezTo>
                    <a:pt x="4192" y="2538"/>
                    <a:pt x="4723" y="2654"/>
                    <a:pt x="4723" y="2654"/>
                  </a:cubicBezTo>
                  <a:cubicBezTo>
                    <a:pt x="4723" y="2654"/>
                    <a:pt x="3907" y="2168"/>
                    <a:pt x="4701" y="1971"/>
                  </a:cubicBezTo>
                  <a:cubicBezTo>
                    <a:pt x="5495" y="1774"/>
                    <a:pt x="5240" y="1725"/>
                    <a:pt x="5240" y="1725"/>
                  </a:cubicBezTo>
                  <a:cubicBezTo>
                    <a:pt x="5240" y="1725"/>
                    <a:pt x="3509" y="1591"/>
                    <a:pt x="5070" y="1009"/>
                  </a:cubicBezTo>
                  <a:cubicBezTo>
                    <a:pt x="5070" y="1009"/>
                    <a:pt x="4109" y="1249"/>
                    <a:pt x="4289" y="977"/>
                  </a:cubicBezTo>
                  <a:cubicBezTo>
                    <a:pt x="4289" y="977"/>
                    <a:pt x="3641" y="1112"/>
                    <a:pt x="4348" y="196"/>
                  </a:cubicBezTo>
                  <a:cubicBezTo>
                    <a:pt x="4348" y="196"/>
                    <a:pt x="3081" y="1063"/>
                    <a:pt x="3300" y="344"/>
                  </a:cubicBezTo>
                  <a:cubicBezTo>
                    <a:pt x="3300" y="344"/>
                    <a:pt x="2817" y="1053"/>
                    <a:pt x="2478" y="0"/>
                  </a:cubicBezTo>
                  <a:cubicBezTo>
                    <a:pt x="2478" y="0"/>
                    <a:pt x="2470" y="1064"/>
                    <a:pt x="1145" y="470"/>
                  </a:cubicBezTo>
                  <a:cubicBezTo>
                    <a:pt x="1145" y="470"/>
                    <a:pt x="2374" y="1362"/>
                    <a:pt x="48" y="1399"/>
                  </a:cubicBezTo>
                  <a:close/>
                </a:path>
              </a:pathLst>
            </a:cu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024B0ADF-D1A7-4131-88C0-2B04BD9CE8ED}"/>
                </a:ext>
              </a:extLst>
            </p:cNvPr>
            <p:cNvSpPr/>
            <p:nvPr/>
          </p:nvSpPr>
          <p:spPr>
            <a:xfrm>
              <a:off x="1091231" y="3579490"/>
              <a:ext cx="1757212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2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불평등을</a:t>
              </a:r>
              <a:r>
                <a:rPr kumimoji="0" lang="en-US" altLang="ko-KR" sz="22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</a:t>
              </a:r>
              <a:r>
                <a:rPr kumimoji="0" lang="ko-KR" altLang="en-US" sz="22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경험</a:t>
              </a: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F1FF192F-294C-491E-977C-E35694B67798}"/>
                </a:ext>
              </a:extLst>
            </p:cNvPr>
            <p:cNvSpPr/>
            <p:nvPr/>
          </p:nvSpPr>
          <p:spPr>
            <a:xfrm>
              <a:off x="1474349" y="3986275"/>
              <a:ext cx="9909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고용</a:t>
              </a:r>
              <a:r>
                <a:rPr kumimoji="0" lang="en-US" altLang="ko-KR" sz="12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</a:t>
              </a:r>
              <a:r>
                <a:rPr kumimoji="0" lang="ko-KR" altLang="en-US" sz="12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교육 등</a:t>
              </a:r>
            </a:p>
          </p:txBody>
        </p: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20F02F2C-8096-4C23-A1A5-72B3DE7028FD}"/>
              </a:ext>
            </a:extLst>
          </p:cNvPr>
          <p:cNvGrpSpPr/>
          <p:nvPr/>
        </p:nvGrpSpPr>
        <p:grpSpPr>
          <a:xfrm>
            <a:off x="3057029" y="3505201"/>
            <a:ext cx="3155228" cy="2109355"/>
            <a:chOff x="3171329" y="3505200"/>
            <a:chExt cx="3155228" cy="2109355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5F6817B5-BDD6-4E80-950E-C67AB5AE82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1329" y="3505200"/>
              <a:ext cx="2960687" cy="2078038"/>
            </a:xfrm>
            <a:custGeom>
              <a:avLst/>
              <a:gdLst>
                <a:gd name="T0" fmla="*/ 3827 w 5325"/>
                <a:gd name="T1" fmla="*/ 3553 h 3738"/>
                <a:gd name="T2" fmla="*/ 2924 w 5325"/>
                <a:gd name="T3" fmla="*/ 3080 h 3738"/>
                <a:gd name="T4" fmla="*/ 2175 w 5325"/>
                <a:gd name="T5" fmla="*/ 3721 h 3738"/>
                <a:gd name="T6" fmla="*/ 1939 w 5325"/>
                <a:gd name="T7" fmla="*/ 3071 h 3738"/>
                <a:gd name="T8" fmla="*/ 983 w 5325"/>
                <a:gd name="T9" fmla="*/ 3592 h 3738"/>
                <a:gd name="T10" fmla="*/ 925 w 5325"/>
                <a:gd name="T11" fmla="*/ 3547 h 3738"/>
                <a:gd name="T12" fmla="*/ 1068 w 5325"/>
                <a:gd name="T13" fmla="*/ 2821 h 3738"/>
                <a:gd name="T14" fmla="*/ 113 w 5325"/>
                <a:gd name="T15" fmla="*/ 2777 h 3738"/>
                <a:gd name="T16" fmla="*/ 0 w 5325"/>
                <a:gd name="T17" fmla="*/ 2720 h 3738"/>
                <a:gd name="T18" fmla="*/ 776 w 5325"/>
                <a:gd name="T19" fmla="*/ 2268 h 3738"/>
                <a:gd name="T20" fmla="*/ 49 w 5325"/>
                <a:gd name="T21" fmla="*/ 1671 h 3738"/>
                <a:gd name="T22" fmla="*/ 1430 w 5325"/>
                <a:gd name="T23" fmla="*/ 1235 h 3738"/>
                <a:gd name="T24" fmla="*/ 836 w 5325"/>
                <a:gd name="T25" fmla="*/ 522 h 3738"/>
                <a:gd name="T26" fmla="*/ 1844 w 5325"/>
                <a:gd name="T27" fmla="*/ 848 h 3738"/>
                <a:gd name="T28" fmla="*/ 2369 w 5325"/>
                <a:gd name="T29" fmla="*/ 543 h 3738"/>
                <a:gd name="T30" fmla="*/ 2449 w 5325"/>
                <a:gd name="T31" fmla="*/ 0 h 3738"/>
                <a:gd name="T32" fmla="*/ 2948 w 5325"/>
                <a:gd name="T33" fmla="*/ 774 h 3738"/>
                <a:gd name="T34" fmla="*/ 3414 w 5325"/>
                <a:gd name="T35" fmla="*/ 354 h 3738"/>
                <a:gd name="T36" fmla="*/ 3337 w 5325"/>
                <a:gd name="T37" fmla="*/ 793 h 3738"/>
                <a:gd name="T38" fmla="*/ 3428 w 5325"/>
                <a:gd name="T39" fmla="*/ 826 h 3738"/>
                <a:gd name="T40" fmla="*/ 4531 w 5325"/>
                <a:gd name="T41" fmla="*/ 264 h 3738"/>
                <a:gd name="T42" fmla="*/ 4074 w 5325"/>
                <a:gd name="T43" fmla="*/ 1119 h 3738"/>
                <a:gd name="T44" fmla="*/ 4288 w 5325"/>
                <a:gd name="T45" fmla="*/ 1175 h 3738"/>
                <a:gd name="T46" fmla="*/ 4328 w 5325"/>
                <a:gd name="T47" fmla="*/ 1233 h 3738"/>
                <a:gd name="T48" fmla="*/ 4448 w 5325"/>
                <a:gd name="T49" fmla="*/ 1304 h 3738"/>
                <a:gd name="T50" fmla="*/ 5090 w 5325"/>
                <a:gd name="T51" fmla="*/ 1279 h 3738"/>
                <a:gd name="T52" fmla="*/ 5250 w 5325"/>
                <a:gd name="T53" fmla="*/ 1923 h 3738"/>
                <a:gd name="T54" fmla="*/ 5324 w 5325"/>
                <a:gd name="T55" fmla="*/ 1987 h 3738"/>
                <a:gd name="T56" fmla="*/ 4716 w 5325"/>
                <a:gd name="T57" fmla="*/ 2242 h 3738"/>
                <a:gd name="T58" fmla="*/ 4749 w 5325"/>
                <a:gd name="T59" fmla="*/ 2857 h 3738"/>
                <a:gd name="T60" fmla="*/ 4721 w 5325"/>
                <a:gd name="T61" fmla="*/ 2926 h 3738"/>
                <a:gd name="T62" fmla="*/ 3835 w 5325"/>
                <a:gd name="T63" fmla="*/ 2861 h 3738"/>
                <a:gd name="T64" fmla="*/ 3885 w 5325"/>
                <a:gd name="T65" fmla="*/ 3506 h 3738"/>
                <a:gd name="T66" fmla="*/ 1904 w 5325"/>
                <a:gd name="T67" fmla="*/ 2990 h 3738"/>
                <a:gd name="T68" fmla="*/ 2228 w 5325"/>
                <a:gd name="T69" fmla="*/ 3492 h 3738"/>
                <a:gd name="T70" fmla="*/ 3731 w 5325"/>
                <a:gd name="T71" fmla="*/ 3373 h 3738"/>
                <a:gd name="T72" fmla="*/ 3825 w 5325"/>
                <a:gd name="T73" fmla="*/ 2786 h 3738"/>
                <a:gd name="T74" fmla="*/ 4565 w 5325"/>
                <a:gd name="T75" fmla="*/ 2821 h 3738"/>
                <a:gd name="T76" fmla="*/ 4698 w 5325"/>
                <a:gd name="T77" fmla="*/ 2169 h 3738"/>
                <a:gd name="T78" fmla="*/ 4840 w 5325"/>
                <a:gd name="T79" fmla="*/ 1939 h 3738"/>
                <a:gd name="T80" fmla="*/ 4719 w 5325"/>
                <a:gd name="T81" fmla="*/ 1354 h 3738"/>
                <a:gd name="T82" fmla="*/ 4246 w 5325"/>
                <a:gd name="T83" fmla="*/ 1312 h 3738"/>
                <a:gd name="T84" fmla="*/ 4219 w 5325"/>
                <a:gd name="T85" fmla="*/ 1257 h 3738"/>
                <a:gd name="T86" fmla="*/ 4204 w 5325"/>
                <a:gd name="T87" fmla="*/ 573 h 3738"/>
                <a:gd name="T88" fmla="*/ 3428 w 5325"/>
                <a:gd name="T89" fmla="*/ 902 h 3738"/>
                <a:gd name="T90" fmla="*/ 3244 w 5325"/>
                <a:gd name="T91" fmla="*/ 709 h 3738"/>
                <a:gd name="T92" fmla="*/ 2501 w 5325"/>
                <a:gd name="T93" fmla="*/ 391 h 3738"/>
                <a:gd name="T94" fmla="*/ 1844 w 5325"/>
                <a:gd name="T95" fmla="*/ 923 h 3738"/>
                <a:gd name="T96" fmla="*/ 1502 w 5325"/>
                <a:gd name="T97" fmla="*/ 1257 h 3738"/>
                <a:gd name="T98" fmla="*/ 782 w 5325"/>
                <a:gd name="T99" fmla="*/ 1964 h 3738"/>
                <a:gd name="T100" fmla="*/ 489 w 5325"/>
                <a:gd name="T101" fmla="*/ 2658 h 3738"/>
                <a:gd name="T102" fmla="*/ 1124 w 5325"/>
                <a:gd name="T103" fmla="*/ 2771 h 3738"/>
                <a:gd name="T104" fmla="*/ 1041 w 5325"/>
                <a:gd name="T105" fmla="*/ 3453 h 3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25" h="3738">
                  <a:moveTo>
                    <a:pt x="4024" y="3738"/>
                  </a:moveTo>
                  <a:cubicBezTo>
                    <a:pt x="3827" y="3553"/>
                    <a:pt x="3827" y="3553"/>
                    <a:pt x="3827" y="3553"/>
                  </a:cubicBezTo>
                  <a:cubicBezTo>
                    <a:pt x="3822" y="3549"/>
                    <a:pt x="3317" y="3080"/>
                    <a:pt x="2938" y="3080"/>
                  </a:cubicBezTo>
                  <a:cubicBezTo>
                    <a:pt x="2934" y="3080"/>
                    <a:pt x="2929" y="3080"/>
                    <a:pt x="2924" y="3080"/>
                  </a:cubicBezTo>
                  <a:cubicBezTo>
                    <a:pt x="2549" y="3093"/>
                    <a:pt x="2239" y="3612"/>
                    <a:pt x="2236" y="3617"/>
                  </a:cubicBezTo>
                  <a:cubicBezTo>
                    <a:pt x="2175" y="3721"/>
                    <a:pt x="2175" y="3721"/>
                    <a:pt x="2175" y="3721"/>
                  </a:cubicBezTo>
                  <a:cubicBezTo>
                    <a:pt x="2166" y="3601"/>
                    <a:pt x="2166" y="3601"/>
                    <a:pt x="2166" y="3601"/>
                  </a:cubicBezTo>
                  <a:cubicBezTo>
                    <a:pt x="2156" y="3476"/>
                    <a:pt x="2097" y="3136"/>
                    <a:pt x="1939" y="3071"/>
                  </a:cubicBezTo>
                  <a:cubicBezTo>
                    <a:pt x="1930" y="3067"/>
                    <a:pt x="1918" y="3065"/>
                    <a:pt x="1904" y="3065"/>
                  </a:cubicBezTo>
                  <a:cubicBezTo>
                    <a:pt x="1698" y="3065"/>
                    <a:pt x="1169" y="3446"/>
                    <a:pt x="983" y="3592"/>
                  </a:cubicBezTo>
                  <a:cubicBezTo>
                    <a:pt x="865" y="3685"/>
                    <a:pt x="865" y="3685"/>
                    <a:pt x="865" y="3685"/>
                  </a:cubicBezTo>
                  <a:cubicBezTo>
                    <a:pt x="925" y="3547"/>
                    <a:pt x="925" y="3547"/>
                    <a:pt x="925" y="3547"/>
                  </a:cubicBezTo>
                  <a:cubicBezTo>
                    <a:pt x="926" y="3545"/>
                    <a:pt x="1041" y="3277"/>
                    <a:pt x="1091" y="2906"/>
                  </a:cubicBezTo>
                  <a:cubicBezTo>
                    <a:pt x="1095" y="2872"/>
                    <a:pt x="1088" y="2844"/>
                    <a:pt x="1068" y="2821"/>
                  </a:cubicBezTo>
                  <a:cubicBezTo>
                    <a:pt x="1030" y="2778"/>
                    <a:pt x="930" y="2727"/>
                    <a:pt x="662" y="2727"/>
                  </a:cubicBezTo>
                  <a:cubicBezTo>
                    <a:pt x="456" y="2727"/>
                    <a:pt x="230" y="2758"/>
                    <a:pt x="113" y="2777"/>
                  </a:cubicBezTo>
                  <a:cubicBezTo>
                    <a:pt x="52" y="2789"/>
                    <a:pt x="13" y="2794"/>
                    <a:pt x="12" y="2794"/>
                  </a:cubicBezTo>
                  <a:cubicBezTo>
                    <a:pt x="0" y="2720"/>
                    <a:pt x="0" y="2720"/>
                    <a:pt x="0" y="2720"/>
                  </a:cubicBezTo>
                  <a:cubicBezTo>
                    <a:pt x="1" y="2720"/>
                    <a:pt x="38" y="2712"/>
                    <a:pt x="99" y="2703"/>
                  </a:cubicBezTo>
                  <a:cubicBezTo>
                    <a:pt x="286" y="2665"/>
                    <a:pt x="723" y="2547"/>
                    <a:pt x="776" y="2268"/>
                  </a:cubicBezTo>
                  <a:cubicBezTo>
                    <a:pt x="794" y="2172"/>
                    <a:pt x="776" y="2087"/>
                    <a:pt x="720" y="2007"/>
                  </a:cubicBezTo>
                  <a:cubicBezTo>
                    <a:pt x="543" y="1755"/>
                    <a:pt x="54" y="1672"/>
                    <a:pt x="49" y="1671"/>
                  </a:cubicBezTo>
                  <a:cubicBezTo>
                    <a:pt x="54" y="1596"/>
                    <a:pt x="54" y="1596"/>
                    <a:pt x="54" y="1596"/>
                  </a:cubicBezTo>
                  <a:cubicBezTo>
                    <a:pt x="1102" y="1580"/>
                    <a:pt x="1380" y="1390"/>
                    <a:pt x="1430" y="1235"/>
                  </a:cubicBezTo>
                  <a:cubicBezTo>
                    <a:pt x="1501" y="1009"/>
                    <a:pt x="1133" y="739"/>
                    <a:pt x="1130" y="736"/>
                  </a:cubicBezTo>
                  <a:cubicBezTo>
                    <a:pt x="836" y="522"/>
                    <a:pt x="836" y="522"/>
                    <a:pt x="836" y="522"/>
                  </a:cubicBezTo>
                  <a:cubicBezTo>
                    <a:pt x="1167" y="671"/>
                    <a:pt x="1167" y="671"/>
                    <a:pt x="1167" y="671"/>
                  </a:cubicBezTo>
                  <a:cubicBezTo>
                    <a:pt x="1429" y="788"/>
                    <a:pt x="1657" y="848"/>
                    <a:pt x="1844" y="848"/>
                  </a:cubicBezTo>
                  <a:cubicBezTo>
                    <a:pt x="1844" y="848"/>
                    <a:pt x="1844" y="848"/>
                    <a:pt x="1844" y="848"/>
                  </a:cubicBezTo>
                  <a:cubicBezTo>
                    <a:pt x="2092" y="848"/>
                    <a:pt x="2269" y="745"/>
                    <a:pt x="2369" y="543"/>
                  </a:cubicBezTo>
                  <a:cubicBezTo>
                    <a:pt x="2445" y="390"/>
                    <a:pt x="2447" y="236"/>
                    <a:pt x="2447" y="234"/>
                  </a:cubicBezTo>
                  <a:cubicBezTo>
                    <a:pt x="2449" y="0"/>
                    <a:pt x="2449" y="0"/>
                    <a:pt x="2449" y="0"/>
                  </a:cubicBezTo>
                  <a:cubicBezTo>
                    <a:pt x="2521" y="223"/>
                    <a:pt x="2521" y="223"/>
                    <a:pt x="2521" y="223"/>
                  </a:cubicBezTo>
                  <a:cubicBezTo>
                    <a:pt x="2637" y="584"/>
                    <a:pt x="2785" y="774"/>
                    <a:pt x="2948" y="774"/>
                  </a:cubicBezTo>
                  <a:cubicBezTo>
                    <a:pt x="3125" y="774"/>
                    <a:pt x="3274" y="559"/>
                    <a:pt x="3276" y="557"/>
                  </a:cubicBezTo>
                  <a:cubicBezTo>
                    <a:pt x="3414" y="354"/>
                    <a:pt x="3414" y="354"/>
                    <a:pt x="3414" y="354"/>
                  </a:cubicBezTo>
                  <a:cubicBezTo>
                    <a:pt x="3343" y="590"/>
                    <a:pt x="3343" y="590"/>
                    <a:pt x="3343" y="590"/>
                  </a:cubicBezTo>
                  <a:cubicBezTo>
                    <a:pt x="3313" y="688"/>
                    <a:pt x="3311" y="758"/>
                    <a:pt x="3337" y="793"/>
                  </a:cubicBezTo>
                  <a:cubicBezTo>
                    <a:pt x="3354" y="816"/>
                    <a:pt x="3383" y="826"/>
                    <a:pt x="3428" y="826"/>
                  </a:cubicBezTo>
                  <a:cubicBezTo>
                    <a:pt x="3428" y="826"/>
                    <a:pt x="3428" y="826"/>
                    <a:pt x="3428" y="826"/>
                  </a:cubicBezTo>
                  <a:cubicBezTo>
                    <a:pt x="3707" y="826"/>
                    <a:pt x="4328" y="404"/>
                    <a:pt x="4334" y="400"/>
                  </a:cubicBezTo>
                  <a:cubicBezTo>
                    <a:pt x="4531" y="264"/>
                    <a:pt x="4531" y="264"/>
                    <a:pt x="4531" y="264"/>
                  </a:cubicBezTo>
                  <a:cubicBezTo>
                    <a:pt x="4385" y="454"/>
                    <a:pt x="4385" y="454"/>
                    <a:pt x="4385" y="454"/>
                  </a:cubicBezTo>
                  <a:cubicBezTo>
                    <a:pt x="4046" y="893"/>
                    <a:pt x="4045" y="1059"/>
                    <a:pt x="4074" y="1119"/>
                  </a:cubicBezTo>
                  <a:cubicBezTo>
                    <a:pt x="4099" y="1170"/>
                    <a:pt x="4167" y="1181"/>
                    <a:pt x="4219" y="1181"/>
                  </a:cubicBezTo>
                  <a:cubicBezTo>
                    <a:pt x="4258" y="1181"/>
                    <a:pt x="4288" y="1175"/>
                    <a:pt x="4288" y="1175"/>
                  </a:cubicBezTo>
                  <a:cubicBezTo>
                    <a:pt x="4378" y="1156"/>
                    <a:pt x="4378" y="1156"/>
                    <a:pt x="4378" y="1156"/>
                  </a:cubicBezTo>
                  <a:cubicBezTo>
                    <a:pt x="4328" y="1233"/>
                    <a:pt x="4328" y="1233"/>
                    <a:pt x="4328" y="1233"/>
                  </a:cubicBezTo>
                  <a:cubicBezTo>
                    <a:pt x="4312" y="1256"/>
                    <a:pt x="4309" y="1271"/>
                    <a:pt x="4312" y="1276"/>
                  </a:cubicBezTo>
                  <a:cubicBezTo>
                    <a:pt x="4313" y="1277"/>
                    <a:pt x="4329" y="1304"/>
                    <a:pt x="4448" y="1304"/>
                  </a:cubicBezTo>
                  <a:cubicBezTo>
                    <a:pt x="4677" y="1304"/>
                    <a:pt x="5063" y="1208"/>
                    <a:pt x="5067" y="1207"/>
                  </a:cubicBezTo>
                  <a:cubicBezTo>
                    <a:pt x="5090" y="1279"/>
                    <a:pt x="5090" y="1279"/>
                    <a:pt x="5090" y="1279"/>
                  </a:cubicBezTo>
                  <a:cubicBezTo>
                    <a:pt x="4504" y="1497"/>
                    <a:pt x="4456" y="1628"/>
                    <a:pt x="4463" y="1674"/>
                  </a:cubicBezTo>
                  <a:cubicBezTo>
                    <a:pt x="4481" y="1805"/>
                    <a:pt x="4934" y="1898"/>
                    <a:pt x="5250" y="1923"/>
                  </a:cubicBezTo>
                  <a:cubicBezTo>
                    <a:pt x="5254" y="1923"/>
                    <a:pt x="5254" y="1923"/>
                    <a:pt x="5254" y="1923"/>
                  </a:cubicBezTo>
                  <a:cubicBezTo>
                    <a:pt x="5287" y="1930"/>
                    <a:pt x="5323" y="1950"/>
                    <a:pt x="5324" y="1987"/>
                  </a:cubicBezTo>
                  <a:cubicBezTo>
                    <a:pt x="5325" y="2027"/>
                    <a:pt x="5287" y="2059"/>
                    <a:pt x="5194" y="2099"/>
                  </a:cubicBezTo>
                  <a:cubicBezTo>
                    <a:pt x="5096" y="2140"/>
                    <a:pt x="4936" y="2188"/>
                    <a:pt x="4716" y="2242"/>
                  </a:cubicBezTo>
                  <a:cubicBezTo>
                    <a:pt x="4522" y="2291"/>
                    <a:pt x="4412" y="2361"/>
                    <a:pt x="4399" y="2447"/>
                  </a:cubicBezTo>
                  <a:cubicBezTo>
                    <a:pt x="4377" y="2599"/>
                    <a:pt x="4644" y="2794"/>
                    <a:pt x="4749" y="2857"/>
                  </a:cubicBezTo>
                  <a:cubicBezTo>
                    <a:pt x="4948" y="2976"/>
                    <a:pt x="4948" y="2976"/>
                    <a:pt x="4948" y="2976"/>
                  </a:cubicBezTo>
                  <a:cubicBezTo>
                    <a:pt x="4721" y="2926"/>
                    <a:pt x="4721" y="2926"/>
                    <a:pt x="4721" y="2926"/>
                  </a:cubicBezTo>
                  <a:cubicBezTo>
                    <a:pt x="4718" y="2925"/>
                    <a:pt x="4362" y="2849"/>
                    <a:pt x="4038" y="2849"/>
                  </a:cubicBezTo>
                  <a:cubicBezTo>
                    <a:pt x="3963" y="2849"/>
                    <a:pt x="3895" y="2853"/>
                    <a:pt x="3835" y="2861"/>
                  </a:cubicBezTo>
                  <a:cubicBezTo>
                    <a:pt x="3780" y="2868"/>
                    <a:pt x="3744" y="2891"/>
                    <a:pt x="3726" y="2930"/>
                  </a:cubicBezTo>
                  <a:cubicBezTo>
                    <a:pt x="3657" y="3072"/>
                    <a:pt x="3817" y="3394"/>
                    <a:pt x="3885" y="3506"/>
                  </a:cubicBezTo>
                  <a:lnTo>
                    <a:pt x="4024" y="3738"/>
                  </a:lnTo>
                  <a:close/>
                  <a:moveTo>
                    <a:pt x="1904" y="2990"/>
                  </a:moveTo>
                  <a:cubicBezTo>
                    <a:pt x="1928" y="2990"/>
                    <a:pt x="1950" y="2994"/>
                    <a:pt x="1968" y="3001"/>
                  </a:cubicBezTo>
                  <a:cubicBezTo>
                    <a:pt x="2137" y="3071"/>
                    <a:pt x="2204" y="3341"/>
                    <a:pt x="2228" y="3492"/>
                  </a:cubicBezTo>
                  <a:cubicBezTo>
                    <a:pt x="2340" y="3334"/>
                    <a:pt x="2603" y="3015"/>
                    <a:pt x="2922" y="3005"/>
                  </a:cubicBezTo>
                  <a:cubicBezTo>
                    <a:pt x="3204" y="2996"/>
                    <a:pt x="3541" y="3224"/>
                    <a:pt x="3731" y="3373"/>
                  </a:cubicBezTo>
                  <a:cubicBezTo>
                    <a:pt x="3664" y="3227"/>
                    <a:pt x="3597" y="3024"/>
                    <a:pt x="3658" y="2897"/>
                  </a:cubicBezTo>
                  <a:cubicBezTo>
                    <a:pt x="3688" y="2834"/>
                    <a:pt x="3744" y="2797"/>
                    <a:pt x="3825" y="2786"/>
                  </a:cubicBezTo>
                  <a:cubicBezTo>
                    <a:pt x="3888" y="2777"/>
                    <a:pt x="3959" y="2773"/>
                    <a:pt x="4038" y="2773"/>
                  </a:cubicBezTo>
                  <a:cubicBezTo>
                    <a:pt x="4230" y="2773"/>
                    <a:pt x="4428" y="2798"/>
                    <a:pt x="4565" y="2821"/>
                  </a:cubicBezTo>
                  <a:cubicBezTo>
                    <a:pt x="4446" y="2726"/>
                    <a:pt x="4303" y="2580"/>
                    <a:pt x="4325" y="2436"/>
                  </a:cubicBezTo>
                  <a:cubicBezTo>
                    <a:pt x="4342" y="2316"/>
                    <a:pt x="4468" y="2226"/>
                    <a:pt x="4698" y="2169"/>
                  </a:cubicBezTo>
                  <a:cubicBezTo>
                    <a:pt x="5068" y="2078"/>
                    <a:pt x="5190" y="2023"/>
                    <a:pt x="5231" y="1997"/>
                  </a:cubicBezTo>
                  <a:cubicBezTo>
                    <a:pt x="5182" y="1993"/>
                    <a:pt x="5014" y="1976"/>
                    <a:pt x="4840" y="1939"/>
                  </a:cubicBezTo>
                  <a:cubicBezTo>
                    <a:pt x="4551" y="1878"/>
                    <a:pt x="4403" y="1795"/>
                    <a:pt x="4388" y="1685"/>
                  </a:cubicBezTo>
                  <a:cubicBezTo>
                    <a:pt x="4373" y="1580"/>
                    <a:pt x="4480" y="1473"/>
                    <a:pt x="4719" y="1354"/>
                  </a:cubicBezTo>
                  <a:cubicBezTo>
                    <a:pt x="4626" y="1368"/>
                    <a:pt x="4529" y="1379"/>
                    <a:pt x="4448" y="1379"/>
                  </a:cubicBezTo>
                  <a:cubicBezTo>
                    <a:pt x="4335" y="1379"/>
                    <a:pt x="4270" y="1358"/>
                    <a:pt x="4246" y="1312"/>
                  </a:cubicBezTo>
                  <a:cubicBezTo>
                    <a:pt x="4237" y="1295"/>
                    <a:pt x="4234" y="1276"/>
                    <a:pt x="4237" y="1256"/>
                  </a:cubicBezTo>
                  <a:cubicBezTo>
                    <a:pt x="4231" y="1256"/>
                    <a:pt x="4225" y="1257"/>
                    <a:pt x="4219" y="1257"/>
                  </a:cubicBezTo>
                  <a:cubicBezTo>
                    <a:pt x="4113" y="1257"/>
                    <a:pt x="4040" y="1220"/>
                    <a:pt x="4006" y="1152"/>
                  </a:cubicBezTo>
                  <a:cubicBezTo>
                    <a:pt x="3950" y="1037"/>
                    <a:pt x="4015" y="847"/>
                    <a:pt x="4204" y="573"/>
                  </a:cubicBezTo>
                  <a:cubicBezTo>
                    <a:pt x="3992" y="703"/>
                    <a:pt x="3635" y="902"/>
                    <a:pt x="3428" y="902"/>
                  </a:cubicBezTo>
                  <a:cubicBezTo>
                    <a:pt x="3428" y="902"/>
                    <a:pt x="3428" y="902"/>
                    <a:pt x="3428" y="902"/>
                  </a:cubicBezTo>
                  <a:cubicBezTo>
                    <a:pt x="3359" y="902"/>
                    <a:pt x="3308" y="881"/>
                    <a:pt x="3277" y="838"/>
                  </a:cubicBezTo>
                  <a:cubicBezTo>
                    <a:pt x="3253" y="806"/>
                    <a:pt x="3242" y="763"/>
                    <a:pt x="3244" y="709"/>
                  </a:cubicBezTo>
                  <a:cubicBezTo>
                    <a:pt x="3173" y="776"/>
                    <a:pt x="3069" y="850"/>
                    <a:pt x="2948" y="850"/>
                  </a:cubicBezTo>
                  <a:cubicBezTo>
                    <a:pt x="2772" y="850"/>
                    <a:pt x="2622" y="696"/>
                    <a:pt x="2501" y="391"/>
                  </a:cubicBezTo>
                  <a:cubicBezTo>
                    <a:pt x="2454" y="594"/>
                    <a:pt x="2306" y="923"/>
                    <a:pt x="1844" y="923"/>
                  </a:cubicBezTo>
                  <a:cubicBezTo>
                    <a:pt x="1844" y="923"/>
                    <a:pt x="1844" y="923"/>
                    <a:pt x="1844" y="923"/>
                  </a:cubicBezTo>
                  <a:cubicBezTo>
                    <a:pt x="1696" y="923"/>
                    <a:pt x="1526" y="889"/>
                    <a:pt x="1337" y="821"/>
                  </a:cubicBezTo>
                  <a:cubicBezTo>
                    <a:pt x="1442" y="934"/>
                    <a:pt x="1552" y="1098"/>
                    <a:pt x="1502" y="1257"/>
                  </a:cubicBezTo>
                  <a:cubicBezTo>
                    <a:pt x="1428" y="1491"/>
                    <a:pt x="1030" y="1627"/>
                    <a:pt x="317" y="1663"/>
                  </a:cubicBezTo>
                  <a:cubicBezTo>
                    <a:pt x="478" y="1718"/>
                    <a:pt x="676" y="1813"/>
                    <a:pt x="782" y="1964"/>
                  </a:cubicBezTo>
                  <a:cubicBezTo>
                    <a:pt x="849" y="2059"/>
                    <a:pt x="872" y="2166"/>
                    <a:pt x="850" y="2282"/>
                  </a:cubicBezTo>
                  <a:cubicBezTo>
                    <a:pt x="816" y="2460"/>
                    <a:pt x="658" y="2579"/>
                    <a:pt x="489" y="2658"/>
                  </a:cubicBezTo>
                  <a:cubicBezTo>
                    <a:pt x="546" y="2654"/>
                    <a:pt x="605" y="2652"/>
                    <a:pt x="662" y="2652"/>
                  </a:cubicBezTo>
                  <a:cubicBezTo>
                    <a:pt x="903" y="2652"/>
                    <a:pt x="1054" y="2691"/>
                    <a:pt x="1124" y="2771"/>
                  </a:cubicBezTo>
                  <a:cubicBezTo>
                    <a:pt x="1159" y="2811"/>
                    <a:pt x="1173" y="2860"/>
                    <a:pt x="1166" y="2916"/>
                  </a:cubicBezTo>
                  <a:cubicBezTo>
                    <a:pt x="1135" y="3148"/>
                    <a:pt x="1080" y="3337"/>
                    <a:pt x="1041" y="3453"/>
                  </a:cubicBezTo>
                  <a:cubicBezTo>
                    <a:pt x="1245" y="3302"/>
                    <a:pt x="1691" y="2990"/>
                    <a:pt x="1904" y="2990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3991FA1C-D94D-491A-AA15-DC982A019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620" y="3746067"/>
              <a:ext cx="3055937" cy="1868488"/>
            </a:xfrm>
            <a:custGeom>
              <a:avLst/>
              <a:gdLst>
                <a:gd name="T0" fmla="*/ 48 w 5495"/>
                <a:gd name="T1" fmla="*/ 1399 h 3363"/>
                <a:gd name="T2" fmla="*/ 806 w 5495"/>
                <a:gd name="T3" fmla="*/ 2040 h 3363"/>
                <a:gd name="T4" fmla="*/ 0 w 5495"/>
                <a:gd name="T5" fmla="*/ 2522 h 3363"/>
                <a:gd name="T6" fmla="*/ 1122 w 5495"/>
                <a:gd name="T7" fmla="*/ 2676 h 3363"/>
                <a:gd name="T8" fmla="*/ 953 w 5495"/>
                <a:gd name="T9" fmla="*/ 3327 h 3363"/>
                <a:gd name="T10" fmla="*/ 1947 w 5495"/>
                <a:gd name="T11" fmla="*/ 2801 h 3363"/>
                <a:gd name="T12" fmla="*/ 2197 w 5495"/>
                <a:gd name="T13" fmla="*/ 3363 h 3363"/>
                <a:gd name="T14" fmla="*/ 2916 w 5495"/>
                <a:gd name="T15" fmla="*/ 2808 h 3363"/>
                <a:gd name="T16" fmla="*/ 3846 w 5495"/>
                <a:gd name="T17" fmla="*/ 3291 h 3363"/>
                <a:gd name="T18" fmla="*/ 3823 w 5495"/>
                <a:gd name="T19" fmla="*/ 2588 h 3363"/>
                <a:gd name="T20" fmla="*/ 4723 w 5495"/>
                <a:gd name="T21" fmla="*/ 2654 h 3363"/>
                <a:gd name="T22" fmla="*/ 4701 w 5495"/>
                <a:gd name="T23" fmla="*/ 1971 h 3363"/>
                <a:gd name="T24" fmla="*/ 5240 w 5495"/>
                <a:gd name="T25" fmla="*/ 1725 h 3363"/>
                <a:gd name="T26" fmla="*/ 5070 w 5495"/>
                <a:gd name="T27" fmla="*/ 1009 h 3363"/>
                <a:gd name="T28" fmla="*/ 4289 w 5495"/>
                <a:gd name="T29" fmla="*/ 977 h 3363"/>
                <a:gd name="T30" fmla="*/ 4348 w 5495"/>
                <a:gd name="T31" fmla="*/ 196 h 3363"/>
                <a:gd name="T32" fmla="*/ 3300 w 5495"/>
                <a:gd name="T33" fmla="*/ 344 h 3363"/>
                <a:gd name="T34" fmla="*/ 2478 w 5495"/>
                <a:gd name="T35" fmla="*/ 0 h 3363"/>
                <a:gd name="T36" fmla="*/ 1145 w 5495"/>
                <a:gd name="T37" fmla="*/ 470 h 3363"/>
                <a:gd name="T38" fmla="*/ 48 w 5495"/>
                <a:gd name="T39" fmla="*/ 1399 h 3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95" h="3363">
                  <a:moveTo>
                    <a:pt x="48" y="1399"/>
                  </a:moveTo>
                  <a:cubicBezTo>
                    <a:pt x="48" y="1399"/>
                    <a:pt x="916" y="1542"/>
                    <a:pt x="806" y="2040"/>
                  </a:cubicBezTo>
                  <a:cubicBezTo>
                    <a:pt x="696" y="2537"/>
                    <a:pt x="0" y="2522"/>
                    <a:pt x="0" y="2522"/>
                  </a:cubicBezTo>
                  <a:cubicBezTo>
                    <a:pt x="0" y="2522"/>
                    <a:pt x="1172" y="2294"/>
                    <a:pt x="1122" y="2676"/>
                  </a:cubicBezTo>
                  <a:cubicBezTo>
                    <a:pt x="1071" y="3058"/>
                    <a:pt x="953" y="3327"/>
                    <a:pt x="953" y="3327"/>
                  </a:cubicBezTo>
                  <a:cubicBezTo>
                    <a:pt x="953" y="3327"/>
                    <a:pt x="1734" y="2713"/>
                    <a:pt x="1947" y="2801"/>
                  </a:cubicBezTo>
                  <a:cubicBezTo>
                    <a:pt x="2161" y="2889"/>
                    <a:pt x="2197" y="3363"/>
                    <a:pt x="2197" y="3363"/>
                  </a:cubicBezTo>
                  <a:cubicBezTo>
                    <a:pt x="2197" y="3363"/>
                    <a:pt x="2516" y="2821"/>
                    <a:pt x="2916" y="2808"/>
                  </a:cubicBezTo>
                  <a:cubicBezTo>
                    <a:pt x="3316" y="2795"/>
                    <a:pt x="3846" y="3291"/>
                    <a:pt x="3846" y="3291"/>
                  </a:cubicBezTo>
                  <a:cubicBezTo>
                    <a:pt x="3846" y="3291"/>
                    <a:pt x="3454" y="2638"/>
                    <a:pt x="3823" y="2588"/>
                  </a:cubicBezTo>
                  <a:cubicBezTo>
                    <a:pt x="4192" y="2538"/>
                    <a:pt x="4723" y="2654"/>
                    <a:pt x="4723" y="2654"/>
                  </a:cubicBezTo>
                  <a:cubicBezTo>
                    <a:pt x="4723" y="2654"/>
                    <a:pt x="3907" y="2168"/>
                    <a:pt x="4701" y="1971"/>
                  </a:cubicBezTo>
                  <a:cubicBezTo>
                    <a:pt x="5495" y="1774"/>
                    <a:pt x="5240" y="1725"/>
                    <a:pt x="5240" y="1725"/>
                  </a:cubicBezTo>
                  <a:cubicBezTo>
                    <a:pt x="5240" y="1725"/>
                    <a:pt x="3509" y="1591"/>
                    <a:pt x="5070" y="1009"/>
                  </a:cubicBezTo>
                  <a:cubicBezTo>
                    <a:pt x="5070" y="1009"/>
                    <a:pt x="4109" y="1249"/>
                    <a:pt x="4289" y="977"/>
                  </a:cubicBezTo>
                  <a:cubicBezTo>
                    <a:pt x="4289" y="977"/>
                    <a:pt x="3641" y="1112"/>
                    <a:pt x="4348" y="196"/>
                  </a:cubicBezTo>
                  <a:cubicBezTo>
                    <a:pt x="4348" y="196"/>
                    <a:pt x="3081" y="1063"/>
                    <a:pt x="3300" y="344"/>
                  </a:cubicBezTo>
                  <a:cubicBezTo>
                    <a:pt x="3300" y="344"/>
                    <a:pt x="2817" y="1053"/>
                    <a:pt x="2478" y="0"/>
                  </a:cubicBezTo>
                  <a:cubicBezTo>
                    <a:pt x="2478" y="0"/>
                    <a:pt x="2470" y="1064"/>
                    <a:pt x="1145" y="470"/>
                  </a:cubicBezTo>
                  <a:cubicBezTo>
                    <a:pt x="1145" y="470"/>
                    <a:pt x="2374" y="1362"/>
                    <a:pt x="48" y="1399"/>
                  </a:cubicBezTo>
                  <a:close/>
                </a:path>
              </a:pathLst>
            </a:custGeom>
            <a:gradFill flip="none" rotWithShape="1">
              <a:gsLst>
                <a:gs pos="34000">
                  <a:srgbClr val="8D79B5"/>
                </a:gs>
                <a:gs pos="100000">
                  <a:srgbClr val="7D79B7"/>
                </a:gs>
                <a:gs pos="0">
                  <a:schemeClr val="accent4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8373EDD3-554C-4948-96ED-935819DDD4A9}"/>
                </a:ext>
              </a:extLst>
            </p:cNvPr>
            <p:cNvSpPr/>
            <p:nvPr/>
          </p:nvSpPr>
          <p:spPr>
            <a:xfrm>
              <a:off x="3808947" y="4148011"/>
              <a:ext cx="190308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2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존엄성을</a:t>
              </a:r>
              <a:endParaRPr kumimoji="0" lang="en-US" altLang="ko-KR" sz="2200" b="1" i="0" u="none" strike="noStrike" kern="1200" cap="none" spc="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2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쉽게 손상 받고</a:t>
              </a:r>
              <a:r>
                <a:rPr kumimoji="0" lang="en-US" altLang="ko-KR" sz="22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</a:t>
              </a:r>
              <a:endParaRPr kumimoji="0" lang="ko-KR" altLang="en-US" sz="2200" b="1" i="0" u="none" strike="noStrike" kern="1200" cap="none" spc="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D286716A-E12D-4C47-A7CB-C42AC6898CDC}"/>
                </a:ext>
              </a:extLst>
            </p:cNvPr>
            <p:cNvSpPr/>
            <p:nvPr/>
          </p:nvSpPr>
          <p:spPr>
            <a:xfrm>
              <a:off x="4086265" y="4919344"/>
              <a:ext cx="134844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폭력</a:t>
              </a:r>
              <a:r>
                <a:rPr kumimoji="0" lang="en-US" altLang="ko-KR" sz="12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</a:t>
              </a:r>
              <a:r>
                <a:rPr kumimoji="0" lang="ko-KR" altLang="en-US" sz="12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학대</a:t>
              </a:r>
              <a:r>
                <a:rPr kumimoji="0" lang="en-US" altLang="ko-KR" sz="12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</a:t>
              </a:r>
              <a:r>
                <a:rPr kumimoji="0" lang="ko-KR" altLang="en-US" sz="12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편견 등</a:t>
              </a:r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81AB447D-2EEB-4EA8-B97A-12E2D80C6DA0}"/>
              </a:ext>
            </a:extLst>
          </p:cNvPr>
          <p:cNvGrpSpPr/>
          <p:nvPr/>
        </p:nvGrpSpPr>
        <p:grpSpPr>
          <a:xfrm>
            <a:off x="5887442" y="2344689"/>
            <a:ext cx="3155228" cy="2109355"/>
            <a:chOff x="5763617" y="2497088"/>
            <a:chExt cx="3155228" cy="2109355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C68CF044-C634-4B27-9D29-BACF925F90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63617" y="2497088"/>
              <a:ext cx="2960687" cy="2078038"/>
            </a:xfrm>
            <a:custGeom>
              <a:avLst/>
              <a:gdLst>
                <a:gd name="T0" fmla="*/ 3827 w 5325"/>
                <a:gd name="T1" fmla="*/ 3553 h 3738"/>
                <a:gd name="T2" fmla="*/ 2924 w 5325"/>
                <a:gd name="T3" fmla="*/ 3080 h 3738"/>
                <a:gd name="T4" fmla="*/ 2175 w 5325"/>
                <a:gd name="T5" fmla="*/ 3721 h 3738"/>
                <a:gd name="T6" fmla="*/ 1939 w 5325"/>
                <a:gd name="T7" fmla="*/ 3071 h 3738"/>
                <a:gd name="T8" fmla="*/ 983 w 5325"/>
                <a:gd name="T9" fmla="*/ 3592 h 3738"/>
                <a:gd name="T10" fmla="*/ 925 w 5325"/>
                <a:gd name="T11" fmla="*/ 3547 h 3738"/>
                <a:gd name="T12" fmla="*/ 1068 w 5325"/>
                <a:gd name="T13" fmla="*/ 2821 h 3738"/>
                <a:gd name="T14" fmla="*/ 113 w 5325"/>
                <a:gd name="T15" fmla="*/ 2777 h 3738"/>
                <a:gd name="T16" fmla="*/ 0 w 5325"/>
                <a:gd name="T17" fmla="*/ 2720 h 3738"/>
                <a:gd name="T18" fmla="*/ 776 w 5325"/>
                <a:gd name="T19" fmla="*/ 2268 h 3738"/>
                <a:gd name="T20" fmla="*/ 49 w 5325"/>
                <a:gd name="T21" fmla="*/ 1671 h 3738"/>
                <a:gd name="T22" fmla="*/ 1430 w 5325"/>
                <a:gd name="T23" fmla="*/ 1235 h 3738"/>
                <a:gd name="T24" fmla="*/ 836 w 5325"/>
                <a:gd name="T25" fmla="*/ 522 h 3738"/>
                <a:gd name="T26" fmla="*/ 1844 w 5325"/>
                <a:gd name="T27" fmla="*/ 848 h 3738"/>
                <a:gd name="T28" fmla="*/ 2369 w 5325"/>
                <a:gd name="T29" fmla="*/ 543 h 3738"/>
                <a:gd name="T30" fmla="*/ 2449 w 5325"/>
                <a:gd name="T31" fmla="*/ 0 h 3738"/>
                <a:gd name="T32" fmla="*/ 2948 w 5325"/>
                <a:gd name="T33" fmla="*/ 774 h 3738"/>
                <a:gd name="T34" fmla="*/ 3414 w 5325"/>
                <a:gd name="T35" fmla="*/ 354 h 3738"/>
                <a:gd name="T36" fmla="*/ 3337 w 5325"/>
                <a:gd name="T37" fmla="*/ 793 h 3738"/>
                <a:gd name="T38" fmla="*/ 3428 w 5325"/>
                <a:gd name="T39" fmla="*/ 826 h 3738"/>
                <a:gd name="T40" fmla="*/ 4531 w 5325"/>
                <a:gd name="T41" fmla="*/ 264 h 3738"/>
                <a:gd name="T42" fmla="*/ 4074 w 5325"/>
                <a:gd name="T43" fmla="*/ 1119 h 3738"/>
                <a:gd name="T44" fmla="*/ 4288 w 5325"/>
                <a:gd name="T45" fmla="*/ 1175 h 3738"/>
                <a:gd name="T46" fmla="*/ 4328 w 5325"/>
                <a:gd name="T47" fmla="*/ 1233 h 3738"/>
                <a:gd name="T48" fmla="*/ 4448 w 5325"/>
                <a:gd name="T49" fmla="*/ 1304 h 3738"/>
                <a:gd name="T50" fmla="*/ 5090 w 5325"/>
                <a:gd name="T51" fmla="*/ 1279 h 3738"/>
                <a:gd name="T52" fmla="*/ 5250 w 5325"/>
                <a:gd name="T53" fmla="*/ 1923 h 3738"/>
                <a:gd name="T54" fmla="*/ 5324 w 5325"/>
                <a:gd name="T55" fmla="*/ 1987 h 3738"/>
                <a:gd name="T56" fmla="*/ 4716 w 5325"/>
                <a:gd name="T57" fmla="*/ 2242 h 3738"/>
                <a:gd name="T58" fmla="*/ 4749 w 5325"/>
                <a:gd name="T59" fmla="*/ 2857 h 3738"/>
                <a:gd name="T60" fmla="*/ 4721 w 5325"/>
                <a:gd name="T61" fmla="*/ 2926 h 3738"/>
                <a:gd name="T62" fmla="*/ 3835 w 5325"/>
                <a:gd name="T63" fmla="*/ 2861 h 3738"/>
                <a:gd name="T64" fmla="*/ 3885 w 5325"/>
                <a:gd name="T65" fmla="*/ 3506 h 3738"/>
                <a:gd name="T66" fmla="*/ 1904 w 5325"/>
                <a:gd name="T67" fmla="*/ 2990 h 3738"/>
                <a:gd name="T68" fmla="*/ 2228 w 5325"/>
                <a:gd name="T69" fmla="*/ 3492 h 3738"/>
                <a:gd name="T70" fmla="*/ 3731 w 5325"/>
                <a:gd name="T71" fmla="*/ 3373 h 3738"/>
                <a:gd name="T72" fmla="*/ 3825 w 5325"/>
                <a:gd name="T73" fmla="*/ 2786 h 3738"/>
                <a:gd name="T74" fmla="*/ 4565 w 5325"/>
                <a:gd name="T75" fmla="*/ 2821 h 3738"/>
                <a:gd name="T76" fmla="*/ 4698 w 5325"/>
                <a:gd name="T77" fmla="*/ 2169 h 3738"/>
                <a:gd name="T78" fmla="*/ 4840 w 5325"/>
                <a:gd name="T79" fmla="*/ 1939 h 3738"/>
                <a:gd name="T80" fmla="*/ 4719 w 5325"/>
                <a:gd name="T81" fmla="*/ 1354 h 3738"/>
                <a:gd name="T82" fmla="*/ 4246 w 5325"/>
                <a:gd name="T83" fmla="*/ 1312 h 3738"/>
                <a:gd name="T84" fmla="*/ 4219 w 5325"/>
                <a:gd name="T85" fmla="*/ 1257 h 3738"/>
                <a:gd name="T86" fmla="*/ 4204 w 5325"/>
                <a:gd name="T87" fmla="*/ 573 h 3738"/>
                <a:gd name="T88" fmla="*/ 3428 w 5325"/>
                <a:gd name="T89" fmla="*/ 902 h 3738"/>
                <a:gd name="T90" fmla="*/ 3244 w 5325"/>
                <a:gd name="T91" fmla="*/ 709 h 3738"/>
                <a:gd name="T92" fmla="*/ 2501 w 5325"/>
                <a:gd name="T93" fmla="*/ 391 h 3738"/>
                <a:gd name="T94" fmla="*/ 1844 w 5325"/>
                <a:gd name="T95" fmla="*/ 923 h 3738"/>
                <a:gd name="T96" fmla="*/ 1502 w 5325"/>
                <a:gd name="T97" fmla="*/ 1257 h 3738"/>
                <a:gd name="T98" fmla="*/ 782 w 5325"/>
                <a:gd name="T99" fmla="*/ 1964 h 3738"/>
                <a:gd name="T100" fmla="*/ 489 w 5325"/>
                <a:gd name="T101" fmla="*/ 2658 h 3738"/>
                <a:gd name="T102" fmla="*/ 1124 w 5325"/>
                <a:gd name="T103" fmla="*/ 2771 h 3738"/>
                <a:gd name="T104" fmla="*/ 1041 w 5325"/>
                <a:gd name="T105" fmla="*/ 3453 h 3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25" h="3738">
                  <a:moveTo>
                    <a:pt x="4024" y="3738"/>
                  </a:moveTo>
                  <a:cubicBezTo>
                    <a:pt x="3827" y="3553"/>
                    <a:pt x="3827" y="3553"/>
                    <a:pt x="3827" y="3553"/>
                  </a:cubicBezTo>
                  <a:cubicBezTo>
                    <a:pt x="3822" y="3549"/>
                    <a:pt x="3317" y="3080"/>
                    <a:pt x="2938" y="3080"/>
                  </a:cubicBezTo>
                  <a:cubicBezTo>
                    <a:pt x="2934" y="3080"/>
                    <a:pt x="2929" y="3080"/>
                    <a:pt x="2924" y="3080"/>
                  </a:cubicBezTo>
                  <a:cubicBezTo>
                    <a:pt x="2549" y="3093"/>
                    <a:pt x="2239" y="3612"/>
                    <a:pt x="2236" y="3617"/>
                  </a:cubicBezTo>
                  <a:cubicBezTo>
                    <a:pt x="2175" y="3721"/>
                    <a:pt x="2175" y="3721"/>
                    <a:pt x="2175" y="3721"/>
                  </a:cubicBezTo>
                  <a:cubicBezTo>
                    <a:pt x="2166" y="3601"/>
                    <a:pt x="2166" y="3601"/>
                    <a:pt x="2166" y="3601"/>
                  </a:cubicBezTo>
                  <a:cubicBezTo>
                    <a:pt x="2156" y="3476"/>
                    <a:pt x="2097" y="3136"/>
                    <a:pt x="1939" y="3071"/>
                  </a:cubicBezTo>
                  <a:cubicBezTo>
                    <a:pt x="1930" y="3067"/>
                    <a:pt x="1918" y="3065"/>
                    <a:pt x="1904" y="3065"/>
                  </a:cubicBezTo>
                  <a:cubicBezTo>
                    <a:pt x="1698" y="3065"/>
                    <a:pt x="1169" y="3446"/>
                    <a:pt x="983" y="3592"/>
                  </a:cubicBezTo>
                  <a:cubicBezTo>
                    <a:pt x="865" y="3685"/>
                    <a:pt x="865" y="3685"/>
                    <a:pt x="865" y="3685"/>
                  </a:cubicBezTo>
                  <a:cubicBezTo>
                    <a:pt x="925" y="3547"/>
                    <a:pt x="925" y="3547"/>
                    <a:pt x="925" y="3547"/>
                  </a:cubicBezTo>
                  <a:cubicBezTo>
                    <a:pt x="926" y="3545"/>
                    <a:pt x="1041" y="3277"/>
                    <a:pt x="1091" y="2906"/>
                  </a:cubicBezTo>
                  <a:cubicBezTo>
                    <a:pt x="1095" y="2872"/>
                    <a:pt x="1088" y="2844"/>
                    <a:pt x="1068" y="2821"/>
                  </a:cubicBezTo>
                  <a:cubicBezTo>
                    <a:pt x="1030" y="2778"/>
                    <a:pt x="930" y="2727"/>
                    <a:pt x="662" y="2727"/>
                  </a:cubicBezTo>
                  <a:cubicBezTo>
                    <a:pt x="456" y="2727"/>
                    <a:pt x="230" y="2758"/>
                    <a:pt x="113" y="2777"/>
                  </a:cubicBezTo>
                  <a:cubicBezTo>
                    <a:pt x="52" y="2789"/>
                    <a:pt x="13" y="2794"/>
                    <a:pt x="12" y="2794"/>
                  </a:cubicBezTo>
                  <a:cubicBezTo>
                    <a:pt x="0" y="2720"/>
                    <a:pt x="0" y="2720"/>
                    <a:pt x="0" y="2720"/>
                  </a:cubicBezTo>
                  <a:cubicBezTo>
                    <a:pt x="1" y="2720"/>
                    <a:pt x="38" y="2712"/>
                    <a:pt x="99" y="2703"/>
                  </a:cubicBezTo>
                  <a:cubicBezTo>
                    <a:pt x="286" y="2665"/>
                    <a:pt x="723" y="2547"/>
                    <a:pt x="776" y="2268"/>
                  </a:cubicBezTo>
                  <a:cubicBezTo>
                    <a:pt x="794" y="2172"/>
                    <a:pt x="776" y="2087"/>
                    <a:pt x="720" y="2007"/>
                  </a:cubicBezTo>
                  <a:cubicBezTo>
                    <a:pt x="543" y="1755"/>
                    <a:pt x="54" y="1672"/>
                    <a:pt x="49" y="1671"/>
                  </a:cubicBezTo>
                  <a:cubicBezTo>
                    <a:pt x="54" y="1596"/>
                    <a:pt x="54" y="1596"/>
                    <a:pt x="54" y="1596"/>
                  </a:cubicBezTo>
                  <a:cubicBezTo>
                    <a:pt x="1102" y="1580"/>
                    <a:pt x="1380" y="1390"/>
                    <a:pt x="1430" y="1235"/>
                  </a:cubicBezTo>
                  <a:cubicBezTo>
                    <a:pt x="1501" y="1009"/>
                    <a:pt x="1133" y="739"/>
                    <a:pt x="1130" y="736"/>
                  </a:cubicBezTo>
                  <a:cubicBezTo>
                    <a:pt x="836" y="522"/>
                    <a:pt x="836" y="522"/>
                    <a:pt x="836" y="522"/>
                  </a:cubicBezTo>
                  <a:cubicBezTo>
                    <a:pt x="1167" y="671"/>
                    <a:pt x="1167" y="671"/>
                    <a:pt x="1167" y="671"/>
                  </a:cubicBezTo>
                  <a:cubicBezTo>
                    <a:pt x="1429" y="788"/>
                    <a:pt x="1657" y="848"/>
                    <a:pt x="1844" y="848"/>
                  </a:cubicBezTo>
                  <a:cubicBezTo>
                    <a:pt x="1844" y="848"/>
                    <a:pt x="1844" y="848"/>
                    <a:pt x="1844" y="848"/>
                  </a:cubicBezTo>
                  <a:cubicBezTo>
                    <a:pt x="2092" y="848"/>
                    <a:pt x="2269" y="745"/>
                    <a:pt x="2369" y="543"/>
                  </a:cubicBezTo>
                  <a:cubicBezTo>
                    <a:pt x="2445" y="390"/>
                    <a:pt x="2447" y="236"/>
                    <a:pt x="2447" y="234"/>
                  </a:cubicBezTo>
                  <a:cubicBezTo>
                    <a:pt x="2449" y="0"/>
                    <a:pt x="2449" y="0"/>
                    <a:pt x="2449" y="0"/>
                  </a:cubicBezTo>
                  <a:cubicBezTo>
                    <a:pt x="2521" y="223"/>
                    <a:pt x="2521" y="223"/>
                    <a:pt x="2521" y="223"/>
                  </a:cubicBezTo>
                  <a:cubicBezTo>
                    <a:pt x="2637" y="584"/>
                    <a:pt x="2785" y="774"/>
                    <a:pt x="2948" y="774"/>
                  </a:cubicBezTo>
                  <a:cubicBezTo>
                    <a:pt x="3125" y="774"/>
                    <a:pt x="3274" y="559"/>
                    <a:pt x="3276" y="557"/>
                  </a:cubicBezTo>
                  <a:cubicBezTo>
                    <a:pt x="3414" y="354"/>
                    <a:pt x="3414" y="354"/>
                    <a:pt x="3414" y="354"/>
                  </a:cubicBezTo>
                  <a:cubicBezTo>
                    <a:pt x="3343" y="590"/>
                    <a:pt x="3343" y="590"/>
                    <a:pt x="3343" y="590"/>
                  </a:cubicBezTo>
                  <a:cubicBezTo>
                    <a:pt x="3313" y="688"/>
                    <a:pt x="3311" y="758"/>
                    <a:pt x="3337" y="793"/>
                  </a:cubicBezTo>
                  <a:cubicBezTo>
                    <a:pt x="3354" y="816"/>
                    <a:pt x="3383" y="826"/>
                    <a:pt x="3428" y="826"/>
                  </a:cubicBezTo>
                  <a:cubicBezTo>
                    <a:pt x="3428" y="826"/>
                    <a:pt x="3428" y="826"/>
                    <a:pt x="3428" y="826"/>
                  </a:cubicBezTo>
                  <a:cubicBezTo>
                    <a:pt x="3707" y="826"/>
                    <a:pt x="4328" y="404"/>
                    <a:pt x="4334" y="400"/>
                  </a:cubicBezTo>
                  <a:cubicBezTo>
                    <a:pt x="4531" y="264"/>
                    <a:pt x="4531" y="264"/>
                    <a:pt x="4531" y="264"/>
                  </a:cubicBezTo>
                  <a:cubicBezTo>
                    <a:pt x="4385" y="454"/>
                    <a:pt x="4385" y="454"/>
                    <a:pt x="4385" y="454"/>
                  </a:cubicBezTo>
                  <a:cubicBezTo>
                    <a:pt x="4046" y="893"/>
                    <a:pt x="4045" y="1059"/>
                    <a:pt x="4074" y="1119"/>
                  </a:cubicBezTo>
                  <a:cubicBezTo>
                    <a:pt x="4099" y="1170"/>
                    <a:pt x="4167" y="1181"/>
                    <a:pt x="4219" y="1181"/>
                  </a:cubicBezTo>
                  <a:cubicBezTo>
                    <a:pt x="4258" y="1181"/>
                    <a:pt x="4288" y="1175"/>
                    <a:pt x="4288" y="1175"/>
                  </a:cubicBezTo>
                  <a:cubicBezTo>
                    <a:pt x="4378" y="1156"/>
                    <a:pt x="4378" y="1156"/>
                    <a:pt x="4378" y="1156"/>
                  </a:cubicBezTo>
                  <a:cubicBezTo>
                    <a:pt x="4328" y="1233"/>
                    <a:pt x="4328" y="1233"/>
                    <a:pt x="4328" y="1233"/>
                  </a:cubicBezTo>
                  <a:cubicBezTo>
                    <a:pt x="4312" y="1256"/>
                    <a:pt x="4309" y="1271"/>
                    <a:pt x="4312" y="1276"/>
                  </a:cubicBezTo>
                  <a:cubicBezTo>
                    <a:pt x="4313" y="1277"/>
                    <a:pt x="4329" y="1304"/>
                    <a:pt x="4448" y="1304"/>
                  </a:cubicBezTo>
                  <a:cubicBezTo>
                    <a:pt x="4677" y="1304"/>
                    <a:pt x="5063" y="1208"/>
                    <a:pt x="5067" y="1207"/>
                  </a:cubicBezTo>
                  <a:cubicBezTo>
                    <a:pt x="5090" y="1279"/>
                    <a:pt x="5090" y="1279"/>
                    <a:pt x="5090" y="1279"/>
                  </a:cubicBezTo>
                  <a:cubicBezTo>
                    <a:pt x="4504" y="1497"/>
                    <a:pt x="4456" y="1628"/>
                    <a:pt x="4463" y="1674"/>
                  </a:cubicBezTo>
                  <a:cubicBezTo>
                    <a:pt x="4481" y="1805"/>
                    <a:pt x="4934" y="1898"/>
                    <a:pt x="5250" y="1923"/>
                  </a:cubicBezTo>
                  <a:cubicBezTo>
                    <a:pt x="5254" y="1923"/>
                    <a:pt x="5254" y="1923"/>
                    <a:pt x="5254" y="1923"/>
                  </a:cubicBezTo>
                  <a:cubicBezTo>
                    <a:pt x="5287" y="1930"/>
                    <a:pt x="5323" y="1950"/>
                    <a:pt x="5324" y="1987"/>
                  </a:cubicBezTo>
                  <a:cubicBezTo>
                    <a:pt x="5325" y="2027"/>
                    <a:pt x="5287" y="2059"/>
                    <a:pt x="5194" y="2099"/>
                  </a:cubicBezTo>
                  <a:cubicBezTo>
                    <a:pt x="5096" y="2140"/>
                    <a:pt x="4936" y="2188"/>
                    <a:pt x="4716" y="2242"/>
                  </a:cubicBezTo>
                  <a:cubicBezTo>
                    <a:pt x="4522" y="2291"/>
                    <a:pt x="4412" y="2361"/>
                    <a:pt x="4399" y="2447"/>
                  </a:cubicBezTo>
                  <a:cubicBezTo>
                    <a:pt x="4377" y="2599"/>
                    <a:pt x="4644" y="2794"/>
                    <a:pt x="4749" y="2857"/>
                  </a:cubicBezTo>
                  <a:cubicBezTo>
                    <a:pt x="4948" y="2976"/>
                    <a:pt x="4948" y="2976"/>
                    <a:pt x="4948" y="2976"/>
                  </a:cubicBezTo>
                  <a:cubicBezTo>
                    <a:pt x="4721" y="2926"/>
                    <a:pt x="4721" y="2926"/>
                    <a:pt x="4721" y="2926"/>
                  </a:cubicBezTo>
                  <a:cubicBezTo>
                    <a:pt x="4718" y="2925"/>
                    <a:pt x="4362" y="2849"/>
                    <a:pt x="4038" y="2849"/>
                  </a:cubicBezTo>
                  <a:cubicBezTo>
                    <a:pt x="3963" y="2849"/>
                    <a:pt x="3895" y="2853"/>
                    <a:pt x="3835" y="2861"/>
                  </a:cubicBezTo>
                  <a:cubicBezTo>
                    <a:pt x="3780" y="2868"/>
                    <a:pt x="3744" y="2891"/>
                    <a:pt x="3726" y="2930"/>
                  </a:cubicBezTo>
                  <a:cubicBezTo>
                    <a:pt x="3657" y="3072"/>
                    <a:pt x="3817" y="3394"/>
                    <a:pt x="3885" y="3506"/>
                  </a:cubicBezTo>
                  <a:lnTo>
                    <a:pt x="4024" y="3738"/>
                  </a:lnTo>
                  <a:close/>
                  <a:moveTo>
                    <a:pt x="1904" y="2990"/>
                  </a:moveTo>
                  <a:cubicBezTo>
                    <a:pt x="1928" y="2990"/>
                    <a:pt x="1950" y="2994"/>
                    <a:pt x="1968" y="3001"/>
                  </a:cubicBezTo>
                  <a:cubicBezTo>
                    <a:pt x="2137" y="3071"/>
                    <a:pt x="2204" y="3341"/>
                    <a:pt x="2228" y="3492"/>
                  </a:cubicBezTo>
                  <a:cubicBezTo>
                    <a:pt x="2340" y="3334"/>
                    <a:pt x="2603" y="3015"/>
                    <a:pt x="2922" y="3005"/>
                  </a:cubicBezTo>
                  <a:cubicBezTo>
                    <a:pt x="3204" y="2996"/>
                    <a:pt x="3541" y="3224"/>
                    <a:pt x="3731" y="3373"/>
                  </a:cubicBezTo>
                  <a:cubicBezTo>
                    <a:pt x="3664" y="3227"/>
                    <a:pt x="3597" y="3024"/>
                    <a:pt x="3658" y="2897"/>
                  </a:cubicBezTo>
                  <a:cubicBezTo>
                    <a:pt x="3688" y="2834"/>
                    <a:pt x="3744" y="2797"/>
                    <a:pt x="3825" y="2786"/>
                  </a:cubicBezTo>
                  <a:cubicBezTo>
                    <a:pt x="3888" y="2777"/>
                    <a:pt x="3959" y="2773"/>
                    <a:pt x="4038" y="2773"/>
                  </a:cubicBezTo>
                  <a:cubicBezTo>
                    <a:pt x="4230" y="2773"/>
                    <a:pt x="4428" y="2798"/>
                    <a:pt x="4565" y="2821"/>
                  </a:cubicBezTo>
                  <a:cubicBezTo>
                    <a:pt x="4446" y="2726"/>
                    <a:pt x="4303" y="2580"/>
                    <a:pt x="4325" y="2436"/>
                  </a:cubicBezTo>
                  <a:cubicBezTo>
                    <a:pt x="4342" y="2316"/>
                    <a:pt x="4468" y="2226"/>
                    <a:pt x="4698" y="2169"/>
                  </a:cubicBezTo>
                  <a:cubicBezTo>
                    <a:pt x="5068" y="2078"/>
                    <a:pt x="5190" y="2023"/>
                    <a:pt x="5231" y="1997"/>
                  </a:cubicBezTo>
                  <a:cubicBezTo>
                    <a:pt x="5182" y="1993"/>
                    <a:pt x="5014" y="1976"/>
                    <a:pt x="4840" y="1939"/>
                  </a:cubicBezTo>
                  <a:cubicBezTo>
                    <a:pt x="4551" y="1878"/>
                    <a:pt x="4403" y="1795"/>
                    <a:pt x="4388" y="1685"/>
                  </a:cubicBezTo>
                  <a:cubicBezTo>
                    <a:pt x="4373" y="1580"/>
                    <a:pt x="4480" y="1473"/>
                    <a:pt x="4719" y="1354"/>
                  </a:cubicBezTo>
                  <a:cubicBezTo>
                    <a:pt x="4626" y="1368"/>
                    <a:pt x="4529" y="1379"/>
                    <a:pt x="4448" y="1379"/>
                  </a:cubicBezTo>
                  <a:cubicBezTo>
                    <a:pt x="4335" y="1379"/>
                    <a:pt x="4270" y="1358"/>
                    <a:pt x="4246" y="1312"/>
                  </a:cubicBezTo>
                  <a:cubicBezTo>
                    <a:pt x="4237" y="1295"/>
                    <a:pt x="4234" y="1276"/>
                    <a:pt x="4237" y="1256"/>
                  </a:cubicBezTo>
                  <a:cubicBezTo>
                    <a:pt x="4231" y="1256"/>
                    <a:pt x="4225" y="1257"/>
                    <a:pt x="4219" y="1257"/>
                  </a:cubicBezTo>
                  <a:cubicBezTo>
                    <a:pt x="4113" y="1257"/>
                    <a:pt x="4040" y="1220"/>
                    <a:pt x="4006" y="1152"/>
                  </a:cubicBezTo>
                  <a:cubicBezTo>
                    <a:pt x="3950" y="1037"/>
                    <a:pt x="4015" y="847"/>
                    <a:pt x="4204" y="573"/>
                  </a:cubicBezTo>
                  <a:cubicBezTo>
                    <a:pt x="3992" y="703"/>
                    <a:pt x="3635" y="902"/>
                    <a:pt x="3428" y="902"/>
                  </a:cubicBezTo>
                  <a:cubicBezTo>
                    <a:pt x="3428" y="902"/>
                    <a:pt x="3428" y="902"/>
                    <a:pt x="3428" y="902"/>
                  </a:cubicBezTo>
                  <a:cubicBezTo>
                    <a:pt x="3359" y="902"/>
                    <a:pt x="3308" y="881"/>
                    <a:pt x="3277" y="838"/>
                  </a:cubicBezTo>
                  <a:cubicBezTo>
                    <a:pt x="3253" y="806"/>
                    <a:pt x="3242" y="763"/>
                    <a:pt x="3244" y="709"/>
                  </a:cubicBezTo>
                  <a:cubicBezTo>
                    <a:pt x="3173" y="776"/>
                    <a:pt x="3069" y="850"/>
                    <a:pt x="2948" y="850"/>
                  </a:cubicBezTo>
                  <a:cubicBezTo>
                    <a:pt x="2772" y="850"/>
                    <a:pt x="2622" y="696"/>
                    <a:pt x="2501" y="391"/>
                  </a:cubicBezTo>
                  <a:cubicBezTo>
                    <a:pt x="2454" y="594"/>
                    <a:pt x="2306" y="923"/>
                    <a:pt x="1844" y="923"/>
                  </a:cubicBezTo>
                  <a:cubicBezTo>
                    <a:pt x="1844" y="923"/>
                    <a:pt x="1844" y="923"/>
                    <a:pt x="1844" y="923"/>
                  </a:cubicBezTo>
                  <a:cubicBezTo>
                    <a:pt x="1696" y="923"/>
                    <a:pt x="1526" y="889"/>
                    <a:pt x="1337" y="821"/>
                  </a:cubicBezTo>
                  <a:cubicBezTo>
                    <a:pt x="1442" y="934"/>
                    <a:pt x="1552" y="1098"/>
                    <a:pt x="1502" y="1257"/>
                  </a:cubicBezTo>
                  <a:cubicBezTo>
                    <a:pt x="1428" y="1491"/>
                    <a:pt x="1030" y="1627"/>
                    <a:pt x="317" y="1663"/>
                  </a:cubicBezTo>
                  <a:cubicBezTo>
                    <a:pt x="478" y="1718"/>
                    <a:pt x="676" y="1813"/>
                    <a:pt x="782" y="1964"/>
                  </a:cubicBezTo>
                  <a:cubicBezTo>
                    <a:pt x="849" y="2059"/>
                    <a:pt x="872" y="2166"/>
                    <a:pt x="850" y="2282"/>
                  </a:cubicBezTo>
                  <a:cubicBezTo>
                    <a:pt x="816" y="2460"/>
                    <a:pt x="658" y="2579"/>
                    <a:pt x="489" y="2658"/>
                  </a:cubicBezTo>
                  <a:cubicBezTo>
                    <a:pt x="546" y="2654"/>
                    <a:pt x="605" y="2652"/>
                    <a:pt x="662" y="2652"/>
                  </a:cubicBezTo>
                  <a:cubicBezTo>
                    <a:pt x="903" y="2652"/>
                    <a:pt x="1054" y="2691"/>
                    <a:pt x="1124" y="2771"/>
                  </a:cubicBezTo>
                  <a:cubicBezTo>
                    <a:pt x="1159" y="2811"/>
                    <a:pt x="1173" y="2860"/>
                    <a:pt x="1166" y="2916"/>
                  </a:cubicBezTo>
                  <a:cubicBezTo>
                    <a:pt x="1135" y="3148"/>
                    <a:pt x="1080" y="3337"/>
                    <a:pt x="1041" y="3453"/>
                  </a:cubicBezTo>
                  <a:cubicBezTo>
                    <a:pt x="1245" y="3302"/>
                    <a:pt x="1691" y="2990"/>
                    <a:pt x="1904" y="2990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09BCDDCF-A869-4DC0-84BE-57BE807EF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908" y="2737955"/>
              <a:ext cx="3055937" cy="1868488"/>
            </a:xfrm>
            <a:custGeom>
              <a:avLst/>
              <a:gdLst>
                <a:gd name="T0" fmla="*/ 48 w 5495"/>
                <a:gd name="T1" fmla="*/ 1399 h 3363"/>
                <a:gd name="T2" fmla="*/ 806 w 5495"/>
                <a:gd name="T3" fmla="*/ 2040 h 3363"/>
                <a:gd name="T4" fmla="*/ 0 w 5495"/>
                <a:gd name="T5" fmla="*/ 2522 h 3363"/>
                <a:gd name="T6" fmla="*/ 1122 w 5495"/>
                <a:gd name="T7" fmla="*/ 2676 h 3363"/>
                <a:gd name="T8" fmla="*/ 953 w 5495"/>
                <a:gd name="T9" fmla="*/ 3327 h 3363"/>
                <a:gd name="T10" fmla="*/ 1947 w 5495"/>
                <a:gd name="T11" fmla="*/ 2801 h 3363"/>
                <a:gd name="T12" fmla="*/ 2197 w 5495"/>
                <a:gd name="T13" fmla="*/ 3363 h 3363"/>
                <a:gd name="T14" fmla="*/ 2916 w 5495"/>
                <a:gd name="T15" fmla="*/ 2808 h 3363"/>
                <a:gd name="T16" fmla="*/ 3846 w 5495"/>
                <a:gd name="T17" fmla="*/ 3291 h 3363"/>
                <a:gd name="T18" fmla="*/ 3823 w 5495"/>
                <a:gd name="T19" fmla="*/ 2588 h 3363"/>
                <a:gd name="T20" fmla="*/ 4723 w 5495"/>
                <a:gd name="T21" fmla="*/ 2654 h 3363"/>
                <a:gd name="T22" fmla="*/ 4701 w 5495"/>
                <a:gd name="T23" fmla="*/ 1971 h 3363"/>
                <a:gd name="T24" fmla="*/ 5240 w 5495"/>
                <a:gd name="T25" fmla="*/ 1725 h 3363"/>
                <a:gd name="T26" fmla="*/ 5070 w 5495"/>
                <a:gd name="T27" fmla="*/ 1009 h 3363"/>
                <a:gd name="T28" fmla="*/ 4289 w 5495"/>
                <a:gd name="T29" fmla="*/ 977 h 3363"/>
                <a:gd name="T30" fmla="*/ 4348 w 5495"/>
                <a:gd name="T31" fmla="*/ 196 h 3363"/>
                <a:gd name="T32" fmla="*/ 3300 w 5495"/>
                <a:gd name="T33" fmla="*/ 344 h 3363"/>
                <a:gd name="T34" fmla="*/ 2478 w 5495"/>
                <a:gd name="T35" fmla="*/ 0 h 3363"/>
                <a:gd name="T36" fmla="*/ 1145 w 5495"/>
                <a:gd name="T37" fmla="*/ 470 h 3363"/>
                <a:gd name="T38" fmla="*/ 48 w 5495"/>
                <a:gd name="T39" fmla="*/ 1399 h 3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95" h="3363">
                  <a:moveTo>
                    <a:pt x="48" y="1399"/>
                  </a:moveTo>
                  <a:cubicBezTo>
                    <a:pt x="48" y="1399"/>
                    <a:pt x="916" y="1542"/>
                    <a:pt x="806" y="2040"/>
                  </a:cubicBezTo>
                  <a:cubicBezTo>
                    <a:pt x="696" y="2537"/>
                    <a:pt x="0" y="2522"/>
                    <a:pt x="0" y="2522"/>
                  </a:cubicBezTo>
                  <a:cubicBezTo>
                    <a:pt x="0" y="2522"/>
                    <a:pt x="1172" y="2294"/>
                    <a:pt x="1122" y="2676"/>
                  </a:cubicBezTo>
                  <a:cubicBezTo>
                    <a:pt x="1071" y="3058"/>
                    <a:pt x="953" y="3327"/>
                    <a:pt x="953" y="3327"/>
                  </a:cubicBezTo>
                  <a:cubicBezTo>
                    <a:pt x="953" y="3327"/>
                    <a:pt x="1734" y="2713"/>
                    <a:pt x="1947" y="2801"/>
                  </a:cubicBezTo>
                  <a:cubicBezTo>
                    <a:pt x="2161" y="2889"/>
                    <a:pt x="2197" y="3363"/>
                    <a:pt x="2197" y="3363"/>
                  </a:cubicBezTo>
                  <a:cubicBezTo>
                    <a:pt x="2197" y="3363"/>
                    <a:pt x="2516" y="2821"/>
                    <a:pt x="2916" y="2808"/>
                  </a:cubicBezTo>
                  <a:cubicBezTo>
                    <a:pt x="3316" y="2795"/>
                    <a:pt x="3846" y="3291"/>
                    <a:pt x="3846" y="3291"/>
                  </a:cubicBezTo>
                  <a:cubicBezTo>
                    <a:pt x="3846" y="3291"/>
                    <a:pt x="3454" y="2638"/>
                    <a:pt x="3823" y="2588"/>
                  </a:cubicBezTo>
                  <a:cubicBezTo>
                    <a:pt x="4192" y="2538"/>
                    <a:pt x="4723" y="2654"/>
                    <a:pt x="4723" y="2654"/>
                  </a:cubicBezTo>
                  <a:cubicBezTo>
                    <a:pt x="4723" y="2654"/>
                    <a:pt x="3907" y="2168"/>
                    <a:pt x="4701" y="1971"/>
                  </a:cubicBezTo>
                  <a:cubicBezTo>
                    <a:pt x="5495" y="1774"/>
                    <a:pt x="5240" y="1725"/>
                    <a:pt x="5240" y="1725"/>
                  </a:cubicBezTo>
                  <a:cubicBezTo>
                    <a:pt x="5240" y="1725"/>
                    <a:pt x="3509" y="1591"/>
                    <a:pt x="5070" y="1009"/>
                  </a:cubicBezTo>
                  <a:cubicBezTo>
                    <a:pt x="5070" y="1009"/>
                    <a:pt x="4109" y="1249"/>
                    <a:pt x="4289" y="977"/>
                  </a:cubicBezTo>
                  <a:cubicBezTo>
                    <a:pt x="4289" y="977"/>
                    <a:pt x="3641" y="1112"/>
                    <a:pt x="4348" y="196"/>
                  </a:cubicBezTo>
                  <a:cubicBezTo>
                    <a:pt x="4348" y="196"/>
                    <a:pt x="3081" y="1063"/>
                    <a:pt x="3300" y="344"/>
                  </a:cubicBezTo>
                  <a:cubicBezTo>
                    <a:pt x="3300" y="344"/>
                    <a:pt x="2817" y="1053"/>
                    <a:pt x="2478" y="0"/>
                  </a:cubicBezTo>
                  <a:cubicBezTo>
                    <a:pt x="2478" y="0"/>
                    <a:pt x="2470" y="1064"/>
                    <a:pt x="1145" y="470"/>
                  </a:cubicBezTo>
                  <a:cubicBezTo>
                    <a:pt x="1145" y="470"/>
                    <a:pt x="2374" y="1362"/>
                    <a:pt x="48" y="1399"/>
                  </a:cubicBezTo>
                  <a:close/>
                </a:path>
              </a:pathLst>
            </a:custGeom>
            <a:gradFill flip="none" rotWithShape="1">
              <a:gsLst>
                <a:gs pos="78000">
                  <a:srgbClr val="57BF6C"/>
                </a:gs>
                <a:gs pos="100000">
                  <a:schemeClr val="accent3"/>
                </a:gs>
                <a:gs pos="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9BBA3990-73CB-4601-BA89-734ECEEC3CB4}"/>
                </a:ext>
              </a:extLst>
            </p:cNvPr>
            <p:cNvSpPr/>
            <p:nvPr/>
          </p:nvSpPr>
          <p:spPr>
            <a:xfrm>
              <a:off x="6383325" y="3153163"/>
              <a:ext cx="200888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2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자율성을</a:t>
              </a:r>
              <a:endParaRPr kumimoji="0" lang="en-US" altLang="ko-KR" sz="2200" b="1" i="0" u="none" strike="noStrike" kern="1200" cap="none" spc="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2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인정받기 어려움</a:t>
              </a: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870C9A20-066A-47A0-A708-987B87021B13}"/>
                </a:ext>
              </a:extLst>
            </p:cNvPr>
            <p:cNvSpPr/>
            <p:nvPr/>
          </p:nvSpPr>
          <p:spPr>
            <a:xfrm>
              <a:off x="6882083" y="3877747"/>
              <a:ext cx="9444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시설 수용 등</a:t>
              </a:r>
            </a:p>
          </p:txBody>
        </p:sp>
      </p:grpSp>
      <p:sp>
        <p:nvSpPr>
          <p:cNvPr id="28" name="슬라이드 번호 개체 틀 6">
            <a:extLst>
              <a:ext uri="{FF2B5EF4-FFF2-40B4-BE49-F238E27FC236}">
                <a16:creationId xmlns:a16="http://schemas.microsoft.com/office/drawing/2014/main" id="{DD785223-8F94-445E-B9E2-AC645D9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39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399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>
            <a:extLst>
              <a:ext uri="{FF2B5EF4-FFF2-40B4-BE49-F238E27FC236}">
                <a16:creationId xmlns:a16="http://schemas.microsoft.com/office/drawing/2014/main" id="{B4EEA03D-1324-4A02-95B6-93494128E0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748" y="1550786"/>
            <a:ext cx="3020479" cy="2061294"/>
          </a:xfrm>
          <a:prstGeom prst="rect">
            <a:avLst/>
          </a:prstGeom>
        </p:spPr>
      </p:pic>
      <p:sp>
        <p:nvSpPr>
          <p:cNvPr id="37" name="타원 36">
            <a:extLst>
              <a:ext uri="{FF2B5EF4-FFF2-40B4-BE49-F238E27FC236}">
                <a16:creationId xmlns:a16="http://schemas.microsoft.com/office/drawing/2014/main" id="{761F0E29-3D3C-49C3-8D5B-A5D993F9AE10}"/>
              </a:ext>
            </a:extLst>
          </p:cNvPr>
          <p:cNvSpPr/>
          <p:nvPr/>
        </p:nvSpPr>
        <p:spPr>
          <a:xfrm>
            <a:off x="3721097" y="4287058"/>
            <a:ext cx="1913106" cy="1913106"/>
          </a:xfrm>
          <a:prstGeom prst="ellipse">
            <a:avLst/>
          </a:prstGeom>
          <a:solidFill>
            <a:srgbClr val="307ABE">
              <a:alpha val="42000"/>
            </a:srgbClr>
          </a:solidFill>
          <a:ln w="3175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6" name="자유형: 도형 35">
            <a:extLst>
              <a:ext uri="{FF2B5EF4-FFF2-40B4-BE49-F238E27FC236}">
                <a16:creationId xmlns:a16="http://schemas.microsoft.com/office/drawing/2014/main" id="{A17EDAA8-DD9D-4DCB-9817-99337E0AB685}"/>
              </a:ext>
            </a:extLst>
          </p:cNvPr>
          <p:cNvSpPr/>
          <p:nvPr/>
        </p:nvSpPr>
        <p:spPr>
          <a:xfrm>
            <a:off x="561823" y="2785875"/>
            <a:ext cx="1460306" cy="1460306"/>
          </a:xfrm>
          <a:custGeom>
            <a:avLst/>
            <a:gdLst>
              <a:gd name="connsiteX0" fmla="*/ 833274 w 1666548"/>
              <a:gd name="connsiteY0" fmla="*/ 225241 h 1666548"/>
              <a:gd name="connsiteX1" fmla="*/ 225241 w 1666548"/>
              <a:gd name="connsiteY1" fmla="*/ 833274 h 1666548"/>
              <a:gd name="connsiteX2" fmla="*/ 833274 w 1666548"/>
              <a:gd name="connsiteY2" fmla="*/ 1441307 h 1666548"/>
              <a:gd name="connsiteX3" fmla="*/ 1441307 w 1666548"/>
              <a:gd name="connsiteY3" fmla="*/ 833274 h 1666548"/>
              <a:gd name="connsiteX4" fmla="*/ 833274 w 1666548"/>
              <a:gd name="connsiteY4" fmla="*/ 225241 h 1666548"/>
              <a:gd name="connsiteX5" fmla="*/ 833274 w 1666548"/>
              <a:gd name="connsiteY5" fmla="*/ 0 h 1666548"/>
              <a:gd name="connsiteX6" fmla="*/ 1666548 w 1666548"/>
              <a:gd name="connsiteY6" fmla="*/ 833274 h 1666548"/>
              <a:gd name="connsiteX7" fmla="*/ 833274 w 1666548"/>
              <a:gd name="connsiteY7" fmla="*/ 1666548 h 1666548"/>
              <a:gd name="connsiteX8" fmla="*/ 0 w 1666548"/>
              <a:gd name="connsiteY8" fmla="*/ 833274 h 1666548"/>
              <a:gd name="connsiteX9" fmla="*/ 833274 w 1666548"/>
              <a:gd name="connsiteY9" fmla="*/ 0 h 166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6548" h="1666548">
                <a:moveTo>
                  <a:pt x="833274" y="225241"/>
                </a:moveTo>
                <a:cubicBezTo>
                  <a:pt x="497467" y="225241"/>
                  <a:pt x="225241" y="497467"/>
                  <a:pt x="225241" y="833274"/>
                </a:cubicBezTo>
                <a:cubicBezTo>
                  <a:pt x="225241" y="1169081"/>
                  <a:pt x="497467" y="1441307"/>
                  <a:pt x="833274" y="1441307"/>
                </a:cubicBezTo>
                <a:cubicBezTo>
                  <a:pt x="1169081" y="1441307"/>
                  <a:pt x="1441307" y="1169081"/>
                  <a:pt x="1441307" y="833274"/>
                </a:cubicBezTo>
                <a:cubicBezTo>
                  <a:pt x="1441307" y="497467"/>
                  <a:pt x="1169081" y="225241"/>
                  <a:pt x="833274" y="225241"/>
                </a:cubicBezTo>
                <a:close/>
                <a:moveTo>
                  <a:pt x="833274" y="0"/>
                </a:moveTo>
                <a:cubicBezTo>
                  <a:pt x="1293479" y="0"/>
                  <a:pt x="1666548" y="373069"/>
                  <a:pt x="1666548" y="833274"/>
                </a:cubicBezTo>
                <a:cubicBezTo>
                  <a:pt x="1666548" y="1293479"/>
                  <a:pt x="1293479" y="1666548"/>
                  <a:pt x="833274" y="1666548"/>
                </a:cubicBezTo>
                <a:cubicBezTo>
                  <a:pt x="373069" y="1666548"/>
                  <a:pt x="0" y="1293479"/>
                  <a:pt x="0" y="833274"/>
                </a:cubicBezTo>
                <a:cubicBezTo>
                  <a:pt x="0" y="373069"/>
                  <a:pt x="373069" y="0"/>
                  <a:pt x="833274" y="0"/>
                </a:cubicBezTo>
                <a:close/>
              </a:path>
            </a:pathLst>
          </a:custGeom>
          <a:solidFill>
            <a:srgbClr val="43B3A8">
              <a:alpha val="57000"/>
            </a:srgbClr>
          </a:solidFill>
          <a:ln w="3175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5" name="자유형: 도형 34">
            <a:extLst>
              <a:ext uri="{FF2B5EF4-FFF2-40B4-BE49-F238E27FC236}">
                <a16:creationId xmlns:a16="http://schemas.microsoft.com/office/drawing/2014/main" id="{B9AB4FFD-408D-46B4-A2DD-336AA5592B1A}"/>
              </a:ext>
            </a:extLst>
          </p:cNvPr>
          <p:cNvSpPr/>
          <p:nvPr/>
        </p:nvSpPr>
        <p:spPr>
          <a:xfrm>
            <a:off x="7060147" y="2699496"/>
            <a:ext cx="1221194" cy="1221194"/>
          </a:xfrm>
          <a:custGeom>
            <a:avLst/>
            <a:gdLst>
              <a:gd name="connsiteX0" fmla="*/ 833274 w 1666548"/>
              <a:gd name="connsiteY0" fmla="*/ 225241 h 1666548"/>
              <a:gd name="connsiteX1" fmla="*/ 225241 w 1666548"/>
              <a:gd name="connsiteY1" fmla="*/ 833274 h 1666548"/>
              <a:gd name="connsiteX2" fmla="*/ 833274 w 1666548"/>
              <a:gd name="connsiteY2" fmla="*/ 1441307 h 1666548"/>
              <a:gd name="connsiteX3" fmla="*/ 1441307 w 1666548"/>
              <a:gd name="connsiteY3" fmla="*/ 833274 h 1666548"/>
              <a:gd name="connsiteX4" fmla="*/ 833274 w 1666548"/>
              <a:gd name="connsiteY4" fmla="*/ 225241 h 1666548"/>
              <a:gd name="connsiteX5" fmla="*/ 833274 w 1666548"/>
              <a:gd name="connsiteY5" fmla="*/ 0 h 1666548"/>
              <a:gd name="connsiteX6" fmla="*/ 1666548 w 1666548"/>
              <a:gd name="connsiteY6" fmla="*/ 833274 h 1666548"/>
              <a:gd name="connsiteX7" fmla="*/ 833274 w 1666548"/>
              <a:gd name="connsiteY7" fmla="*/ 1666548 h 1666548"/>
              <a:gd name="connsiteX8" fmla="*/ 0 w 1666548"/>
              <a:gd name="connsiteY8" fmla="*/ 833274 h 1666548"/>
              <a:gd name="connsiteX9" fmla="*/ 833274 w 1666548"/>
              <a:gd name="connsiteY9" fmla="*/ 0 h 166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6548" h="1666548">
                <a:moveTo>
                  <a:pt x="833274" y="225241"/>
                </a:moveTo>
                <a:cubicBezTo>
                  <a:pt x="497467" y="225241"/>
                  <a:pt x="225241" y="497467"/>
                  <a:pt x="225241" y="833274"/>
                </a:cubicBezTo>
                <a:cubicBezTo>
                  <a:pt x="225241" y="1169081"/>
                  <a:pt x="497467" y="1441307"/>
                  <a:pt x="833274" y="1441307"/>
                </a:cubicBezTo>
                <a:cubicBezTo>
                  <a:pt x="1169081" y="1441307"/>
                  <a:pt x="1441307" y="1169081"/>
                  <a:pt x="1441307" y="833274"/>
                </a:cubicBezTo>
                <a:cubicBezTo>
                  <a:pt x="1441307" y="497467"/>
                  <a:pt x="1169081" y="225241"/>
                  <a:pt x="833274" y="225241"/>
                </a:cubicBezTo>
                <a:close/>
                <a:moveTo>
                  <a:pt x="833274" y="0"/>
                </a:moveTo>
                <a:cubicBezTo>
                  <a:pt x="1293479" y="0"/>
                  <a:pt x="1666548" y="373069"/>
                  <a:pt x="1666548" y="833274"/>
                </a:cubicBezTo>
                <a:cubicBezTo>
                  <a:pt x="1666548" y="1293479"/>
                  <a:pt x="1293479" y="1666548"/>
                  <a:pt x="833274" y="1666548"/>
                </a:cubicBezTo>
                <a:cubicBezTo>
                  <a:pt x="373069" y="1666548"/>
                  <a:pt x="0" y="1293479"/>
                  <a:pt x="0" y="833274"/>
                </a:cubicBezTo>
                <a:cubicBezTo>
                  <a:pt x="0" y="373069"/>
                  <a:pt x="373069" y="0"/>
                  <a:pt x="833274" y="0"/>
                </a:cubicBezTo>
                <a:close/>
              </a:path>
            </a:pathLst>
          </a:custGeom>
          <a:solidFill>
            <a:srgbClr val="43B3A8">
              <a:alpha val="57000"/>
            </a:srgbClr>
          </a:solidFill>
          <a:ln w="3175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5BCDDD0F-C1E7-4442-834B-BC791EB8A18C}"/>
              </a:ext>
            </a:extLst>
          </p:cNvPr>
          <p:cNvSpPr/>
          <p:nvPr/>
        </p:nvSpPr>
        <p:spPr>
          <a:xfrm>
            <a:off x="3281033" y="4764137"/>
            <a:ext cx="925344" cy="925344"/>
          </a:xfrm>
          <a:prstGeom prst="ellipse">
            <a:avLst/>
          </a:prstGeom>
          <a:solidFill>
            <a:srgbClr val="A279B3">
              <a:alpha val="42000"/>
            </a:srgbClr>
          </a:solidFill>
          <a:ln w="3175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3EEB4E-4C38-4E45-B87C-2B61FB429A42}"/>
              </a:ext>
            </a:extLst>
          </p:cNvPr>
          <p:cNvSpPr txBox="1"/>
          <p:nvPr/>
        </p:nvSpPr>
        <p:spPr>
          <a:xfrm>
            <a:off x="314528" y="176263"/>
            <a:ext cx="3080652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ko-KR" altLang="en-US" dirty="0"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 정의 바로 알기</a:t>
            </a:r>
            <a:endParaRPr lang="en-US" altLang="ko-KR" dirty="0"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D8F2C19A-302F-4098-93A4-335FF6941A18}"/>
              </a:ext>
            </a:extLst>
          </p:cNvPr>
          <p:cNvGrpSpPr/>
          <p:nvPr/>
        </p:nvGrpSpPr>
        <p:grpSpPr>
          <a:xfrm>
            <a:off x="1129100" y="1247171"/>
            <a:ext cx="3560472" cy="3423262"/>
            <a:chOff x="1305328" y="1120049"/>
            <a:chExt cx="3560472" cy="3423262"/>
          </a:xfrm>
        </p:grpSpPr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E1988439-7DDB-4BBB-B0F1-7D2BD186D8A9}"/>
                </a:ext>
              </a:extLst>
            </p:cNvPr>
            <p:cNvSpPr/>
            <p:nvPr/>
          </p:nvSpPr>
          <p:spPr>
            <a:xfrm>
              <a:off x="1305328" y="1120049"/>
              <a:ext cx="3560472" cy="3423262"/>
            </a:xfrm>
            <a:prstGeom prst="ellipse">
              <a:avLst/>
            </a:prstGeom>
            <a:gradFill flip="none" rotWithShape="1">
              <a:gsLst>
                <a:gs pos="93805">
                  <a:srgbClr val="43B3A8"/>
                </a:gs>
                <a:gs pos="0">
                  <a:srgbClr val="307ABE"/>
                </a:gs>
              </a:gsLst>
              <a:lin ang="2700000" scaled="1"/>
              <a:tileRect/>
            </a:gra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6984CF-49DE-4C12-9B8B-FB24BA8AD762}"/>
                </a:ext>
              </a:extLst>
            </p:cNvPr>
            <p:cNvSpPr txBox="1"/>
            <p:nvPr/>
          </p:nvSpPr>
          <p:spPr>
            <a:xfrm>
              <a:off x="2105728" y="1619616"/>
              <a:ext cx="199285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defTabSz="914400" latinLnBrk="1">
                <a:defRPr sz="26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 flip="none" rotWithShape="1">
                    <a:gsLst>
                      <a:gs pos="71000">
                        <a:srgbClr val="0356A7"/>
                      </a:gs>
                      <a:gs pos="0">
                        <a:srgbClr val="3276B8"/>
                      </a:gs>
                    </a:gsLst>
                    <a:lin ang="2700000" scaled="1"/>
                    <a:tileRect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b="0" dirty="0"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장애인복지법</a:t>
              </a:r>
            </a:p>
          </p:txBody>
        </p: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1779CFEC-506D-499A-A159-6CD1351E27F5}"/>
                </a:ext>
              </a:extLst>
            </p:cNvPr>
            <p:cNvCxnSpPr>
              <a:cxnSpLocks/>
            </p:cNvCxnSpPr>
            <p:nvPr/>
          </p:nvCxnSpPr>
          <p:spPr>
            <a:xfrm>
              <a:off x="1731531" y="2353460"/>
              <a:ext cx="2741246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9C5908-19DA-436E-8267-96A58AAFB387}"/>
                </a:ext>
              </a:extLst>
            </p:cNvPr>
            <p:cNvSpPr txBox="1"/>
            <p:nvPr/>
          </p:nvSpPr>
          <p:spPr>
            <a:xfrm>
              <a:off x="1517607" y="2680641"/>
              <a:ext cx="3082895" cy="1156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000" b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defRPr>
              </a:lvl1pPr>
            </a:lstStyle>
            <a:p>
              <a:pPr algn="ctr">
                <a:lnSpc>
                  <a:spcPts val="2800"/>
                </a:lnSpc>
              </a:pPr>
              <a:r>
                <a:rPr lang="ko-KR" altLang="en-US" sz="1600" spc="-1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장애인은 신체적</a:t>
              </a:r>
              <a:r>
                <a:rPr lang="en-US" altLang="ko-KR" sz="1600" spc="-1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·</a:t>
              </a:r>
              <a:r>
                <a:rPr lang="ko-KR" altLang="en-US" sz="1600" spc="-1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정신적 장애로 인하여</a:t>
              </a:r>
            </a:p>
            <a:p>
              <a:pPr algn="ctr">
                <a:lnSpc>
                  <a:spcPts val="2800"/>
                </a:lnSpc>
              </a:pPr>
              <a:r>
                <a:rPr lang="ko-KR" altLang="en-US" spc="-1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오랫동안 </a:t>
              </a:r>
              <a:r>
                <a:rPr lang="ko-KR" altLang="en-US" spc="-10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일상</a:t>
              </a:r>
              <a:r>
                <a:rPr lang="ko-KR" altLang="en-US" spc="-1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pc="-1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및</a:t>
              </a:r>
              <a:r>
                <a:rPr lang="en-US" altLang="ko-KR" spc="-1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pc="-10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사회생활</a:t>
              </a:r>
              <a:r>
                <a:rPr lang="ko-KR" altLang="en-US" spc="-1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에</a:t>
              </a:r>
              <a:r>
                <a:rPr lang="ko-KR" altLang="en-US" spc="-1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endParaRPr lang="en-US" altLang="ko-KR" spc="-100" dirty="0">
                <a:solidFill>
                  <a:schemeClr val="accent6">
                    <a:lumMod val="40000"/>
                    <a:lumOff val="6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>
                <a:lnSpc>
                  <a:spcPts val="2800"/>
                </a:lnSpc>
              </a:pPr>
              <a:r>
                <a:rPr lang="ko-KR" altLang="en-US" spc="-1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상당한 제약을 받는 자 </a:t>
              </a:r>
            </a:p>
          </p:txBody>
        </p:sp>
      </p:grpSp>
      <p:sp>
        <p:nvSpPr>
          <p:cNvPr id="38" name="타원 37">
            <a:extLst>
              <a:ext uri="{FF2B5EF4-FFF2-40B4-BE49-F238E27FC236}">
                <a16:creationId xmlns:a16="http://schemas.microsoft.com/office/drawing/2014/main" id="{34909964-57A7-430F-B4C4-A9F6EC066C5C}"/>
              </a:ext>
            </a:extLst>
          </p:cNvPr>
          <p:cNvSpPr/>
          <p:nvPr/>
        </p:nvSpPr>
        <p:spPr>
          <a:xfrm>
            <a:off x="7969326" y="2867878"/>
            <a:ext cx="417884" cy="417884"/>
          </a:xfrm>
          <a:prstGeom prst="ellipse">
            <a:avLst/>
          </a:prstGeom>
          <a:solidFill>
            <a:srgbClr val="43B3A8">
              <a:alpha val="40000"/>
            </a:srgbClr>
          </a:solidFill>
          <a:ln w="3175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42" name="그림 41">
            <a:extLst>
              <a:ext uri="{FF2B5EF4-FFF2-40B4-BE49-F238E27FC236}">
                <a16:creationId xmlns:a16="http://schemas.microsoft.com/office/drawing/2014/main" id="{A44B3258-5DE1-4553-B0BD-74DE73E5C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81" y="3612080"/>
            <a:ext cx="2253930" cy="2688664"/>
          </a:xfrm>
          <a:prstGeom prst="rect">
            <a:avLst/>
          </a:prstGeom>
        </p:spPr>
      </p:pic>
      <p:sp>
        <p:nvSpPr>
          <p:cNvPr id="45" name="타원 44">
            <a:extLst>
              <a:ext uri="{FF2B5EF4-FFF2-40B4-BE49-F238E27FC236}">
                <a16:creationId xmlns:a16="http://schemas.microsoft.com/office/drawing/2014/main" id="{CE123FEC-CABF-4D46-9ACC-4C50645E9314}"/>
              </a:ext>
            </a:extLst>
          </p:cNvPr>
          <p:cNvSpPr/>
          <p:nvPr/>
        </p:nvSpPr>
        <p:spPr>
          <a:xfrm>
            <a:off x="432671" y="2867878"/>
            <a:ext cx="417884" cy="417884"/>
          </a:xfrm>
          <a:prstGeom prst="ellipse">
            <a:avLst/>
          </a:prstGeom>
          <a:solidFill>
            <a:srgbClr val="42B0A9">
              <a:alpha val="42000"/>
            </a:srgbClr>
          </a:solidFill>
          <a:ln w="3175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813C5AC9-0EE8-4475-9B3D-D0CB7D6E9BE1}"/>
              </a:ext>
            </a:extLst>
          </p:cNvPr>
          <p:cNvGrpSpPr/>
          <p:nvPr/>
        </p:nvGrpSpPr>
        <p:grpSpPr>
          <a:xfrm>
            <a:off x="4677650" y="2785875"/>
            <a:ext cx="3553666" cy="3416719"/>
            <a:chOff x="4564775" y="2633371"/>
            <a:chExt cx="3553666" cy="3416719"/>
          </a:xfrm>
        </p:grpSpPr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D2BA541F-9F6C-4F80-B1A4-2FF5B91A55CC}"/>
                </a:ext>
              </a:extLst>
            </p:cNvPr>
            <p:cNvSpPr/>
            <p:nvPr/>
          </p:nvSpPr>
          <p:spPr>
            <a:xfrm>
              <a:off x="4564775" y="2633371"/>
              <a:ext cx="3553666" cy="3416719"/>
            </a:xfrm>
            <a:prstGeom prst="ellipse">
              <a:avLst/>
            </a:prstGeom>
            <a:gradFill flip="none" rotWithShape="1">
              <a:gsLst>
                <a:gs pos="93805">
                  <a:srgbClr val="43B3A8"/>
                </a:gs>
                <a:gs pos="0">
                  <a:srgbClr val="307ABE"/>
                </a:gs>
              </a:gsLst>
              <a:lin ang="2700000" scaled="1"/>
              <a:tileRect/>
            </a:gra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606FFC-A391-4ADD-8C23-1257BA5FAE70}"/>
                </a:ext>
              </a:extLst>
            </p:cNvPr>
            <p:cNvSpPr txBox="1"/>
            <p:nvPr/>
          </p:nvSpPr>
          <p:spPr>
            <a:xfrm>
              <a:off x="5177264" y="3127903"/>
              <a:ext cx="2374368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defTabSz="914400" latinLnBrk="1">
                <a:defRPr sz="26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 flip="none" rotWithShape="1">
                    <a:gsLst>
                      <a:gs pos="71000">
                        <a:srgbClr val="0356A7"/>
                      </a:gs>
                      <a:gs pos="0">
                        <a:srgbClr val="3276B8"/>
                      </a:gs>
                    </a:gsLst>
                    <a:lin ang="2700000" scaled="1"/>
                    <a:tileRect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algn="ctr"/>
              <a:r>
                <a:rPr lang="ko-KR" altLang="en-US" b="0" dirty="0"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장애인고용촉진 </a:t>
              </a:r>
              <a:endParaRPr lang="en-US" altLang="ko-KR" b="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  <a:p>
              <a:pPr algn="ctr"/>
              <a:r>
                <a:rPr lang="ko-KR" altLang="en-US" b="0" dirty="0"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및 직업재활법</a:t>
              </a:r>
            </a:p>
          </p:txBody>
        </p: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D48A1E37-9DEB-42C3-BB78-61272F7CC1FD}"/>
                </a:ext>
              </a:extLst>
            </p:cNvPr>
            <p:cNvCxnSpPr/>
            <p:nvPr/>
          </p:nvCxnSpPr>
          <p:spPr>
            <a:xfrm>
              <a:off x="4930542" y="4183630"/>
              <a:ext cx="2903340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F7C1052-E738-4C65-A9EE-1A19D077F1F0}"/>
                </a:ext>
              </a:extLst>
            </p:cNvPr>
            <p:cNvSpPr txBox="1"/>
            <p:nvPr/>
          </p:nvSpPr>
          <p:spPr>
            <a:xfrm>
              <a:off x="4825917" y="4323997"/>
              <a:ext cx="3071674" cy="1156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000" b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defRPr>
              </a:lvl1pPr>
            </a:lstStyle>
            <a:p>
              <a:pPr algn="ctr">
                <a:lnSpc>
                  <a:spcPts val="2800"/>
                </a:lnSpc>
              </a:pPr>
              <a:r>
                <a:rPr lang="ko-KR" altLang="en-US" sz="1600" spc="-1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장애인이란 신체 또는 정신상의 장애로 </a:t>
              </a:r>
            </a:p>
            <a:p>
              <a:pPr algn="ctr">
                <a:lnSpc>
                  <a:spcPts val="2800"/>
                </a:lnSpc>
              </a:pPr>
              <a:r>
                <a:rPr lang="ko-KR" altLang="en-US" spc="-1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장기간에 걸쳐 </a:t>
              </a:r>
              <a:r>
                <a:rPr lang="ko-KR" altLang="en-US" spc="-10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직업생활</a:t>
              </a:r>
              <a:r>
                <a:rPr lang="ko-KR" altLang="en-US" spc="-1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에</a:t>
              </a:r>
              <a:r>
                <a:rPr lang="ko-KR" altLang="en-US" spc="-1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endParaRPr lang="en-US" altLang="ko-KR" spc="-100" dirty="0">
                <a:solidFill>
                  <a:schemeClr val="accent6">
                    <a:lumMod val="40000"/>
                    <a:lumOff val="6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>
                <a:lnSpc>
                  <a:spcPts val="2800"/>
                </a:lnSpc>
              </a:pPr>
              <a:r>
                <a:rPr lang="ko-KR" altLang="en-US" spc="-1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상당한 제약을 받는 자</a:t>
              </a:r>
            </a:p>
          </p:txBody>
        </p:sp>
      </p:grpSp>
      <p:pic>
        <p:nvPicPr>
          <p:cNvPr id="44" name="그림 43">
            <a:extLst>
              <a:ext uri="{FF2B5EF4-FFF2-40B4-BE49-F238E27FC236}">
                <a16:creationId xmlns:a16="http://schemas.microsoft.com/office/drawing/2014/main" id="{8EEFCA1E-DF0F-4AAD-A997-FAD336A25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3289" y="4474467"/>
            <a:ext cx="1475988" cy="2207451"/>
          </a:xfrm>
          <a:prstGeom prst="rect">
            <a:avLst/>
          </a:prstGeom>
        </p:spPr>
      </p:pic>
      <p:sp>
        <p:nvSpPr>
          <p:cNvPr id="25" name="슬라이드 번호 개체 틀 6">
            <a:extLst>
              <a:ext uri="{FF2B5EF4-FFF2-40B4-BE49-F238E27FC236}">
                <a16:creationId xmlns:a16="http://schemas.microsoft.com/office/drawing/2014/main" id="{BB290E34-A4CF-43F3-B6B9-CAD3CB726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3440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6" grpId="0" animBg="1"/>
      <p:bldP spid="35" grpId="0" animBg="1"/>
      <p:bldP spid="28" grpId="0" animBg="1"/>
      <p:bldP spid="38" grpId="0" animBg="1"/>
      <p:bldP spid="4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>
            <a:extLst>
              <a:ext uri="{FF2B5EF4-FFF2-40B4-BE49-F238E27FC236}">
                <a16:creationId xmlns:a16="http://schemas.microsoft.com/office/drawing/2014/main" id="{B26C228E-AEB1-4C12-ACD5-9342E032E4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67"/>
          <a:stretch/>
        </p:blipFill>
        <p:spPr>
          <a:xfrm>
            <a:off x="4953000" y="5060509"/>
            <a:ext cx="4190999" cy="1797492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D1FD23AD-81E6-491E-A26A-600CC5270326}"/>
              </a:ext>
            </a:extLst>
          </p:cNvPr>
          <p:cNvSpPr/>
          <p:nvPr/>
        </p:nvSpPr>
        <p:spPr>
          <a:xfrm>
            <a:off x="1694450" y="1045639"/>
            <a:ext cx="5755101" cy="1149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281BB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그래서 </a:t>
            </a:r>
            <a:r>
              <a:rPr kumimoji="0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104F66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‘UN</a:t>
            </a:r>
            <a:r>
              <a:rPr kumimoji="0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104F66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장애인 권리협약</a:t>
            </a:r>
            <a:r>
              <a:rPr kumimoji="0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104F66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’</a:t>
            </a:r>
            <a:r>
              <a:rPr kumimoji="0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281BB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은</a:t>
            </a:r>
            <a:endParaRPr kumimoji="0" lang="en-US" altLang="ko-KR" sz="24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srgbClr val="3281BB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281BB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장애인의 인권을</a:t>
            </a:r>
            <a:r>
              <a:rPr kumimoji="0" lang="en-US" altLang="ko-KR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281BB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</a:t>
            </a:r>
            <a:r>
              <a:rPr kumimoji="0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281BB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가장 구체적이고 명료하게 규정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5BEB27-FEF4-40D8-B680-3FFBCEAF0015}"/>
              </a:ext>
            </a:extLst>
          </p:cNvPr>
          <p:cNvSpPr txBox="1"/>
          <p:nvPr/>
        </p:nvSpPr>
        <p:spPr>
          <a:xfrm>
            <a:off x="314528" y="176263"/>
            <a:ext cx="4162358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 인권이란 무엇인가</a:t>
            </a:r>
            <a:r>
              <a:rPr kumimoji="1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?</a:t>
            </a:r>
            <a:endParaRPr kumimoji="1" lang="ko-KR" altLang="en-US" sz="2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FA933F7-8477-4EE9-B276-9932684EC187}"/>
              </a:ext>
            </a:extLst>
          </p:cNvPr>
          <p:cNvSpPr/>
          <p:nvPr/>
        </p:nvSpPr>
        <p:spPr>
          <a:xfrm>
            <a:off x="769470" y="5568417"/>
            <a:ext cx="23801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협약을 비준한 국가는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FDBDAADD-5842-4BF0-8639-FCC93513D8D6}"/>
              </a:ext>
            </a:extLst>
          </p:cNvPr>
          <p:cNvSpPr/>
          <p:nvPr/>
        </p:nvSpPr>
        <p:spPr>
          <a:xfrm>
            <a:off x="769470" y="5965032"/>
            <a:ext cx="47404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-15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gradFill>
                  <a:gsLst>
                    <a:gs pos="0">
                      <a:srgbClr val="3280BC"/>
                    </a:gs>
                    <a:gs pos="100000">
                      <a:srgbClr val="3B9CB1"/>
                    </a:gs>
                  </a:gsLst>
                  <a:lin ang="10800000" scaled="1"/>
                </a:gra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입법 및 적절한</a:t>
            </a:r>
            <a:r>
              <a:rPr kumimoji="0" lang="en-US" altLang="ko-KR" sz="2800" b="0" i="0" u="none" strike="noStrike" kern="1200" cap="none" spc="-15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gradFill>
                  <a:gsLst>
                    <a:gs pos="0">
                      <a:srgbClr val="3280BC"/>
                    </a:gs>
                    <a:gs pos="100000">
                      <a:srgbClr val="3B9CB1"/>
                    </a:gs>
                  </a:gsLst>
                  <a:lin ang="10800000" scaled="1"/>
                </a:gra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 </a:t>
            </a:r>
            <a:r>
              <a:rPr kumimoji="0" lang="ko-KR" altLang="en-US" sz="2800" b="0" i="0" u="none" strike="noStrike" kern="1200" cap="none" spc="-15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gradFill>
                  <a:gsLst>
                    <a:gs pos="0">
                      <a:srgbClr val="3280BC"/>
                    </a:gs>
                    <a:gs pos="100000">
                      <a:srgbClr val="3B9CB1"/>
                    </a:gs>
                  </a:gsLst>
                  <a:lin ang="10800000" scaled="1"/>
                </a:gra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행정적 조치 의무</a:t>
            </a:r>
          </a:p>
        </p:txBody>
      </p:sp>
      <p:sp>
        <p:nvSpPr>
          <p:cNvPr id="25" name="슬라이드 번호 개체 틀 6">
            <a:extLst>
              <a:ext uri="{FF2B5EF4-FFF2-40B4-BE49-F238E27FC236}">
                <a16:creationId xmlns:a16="http://schemas.microsoft.com/office/drawing/2014/main" id="{8E60F138-70A8-4C7F-BA93-5DC4F110D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t>40</a:t>
            </a:fld>
            <a:endParaRPr lang="ko-KR" altLang="en-US" dirty="0">
              <a:solidFill>
                <a:schemeClr val="bg1"/>
              </a:solidFill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AE34BBE5-9E55-4CAA-BC47-59AF31D5AD21}"/>
              </a:ext>
            </a:extLst>
          </p:cNvPr>
          <p:cNvGrpSpPr/>
          <p:nvPr/>
        </p:nvGrpSpPr>
        <p:grpSpPr>
          <a:xfrm>
            <a:off x="-2" y="2381098"/>
            <a:ext cx="9144000" cy="2876550"/>
            <a:chOff x="-2" y="2381098"/>
            <a:chExt cx="9144000" cy="2876550"/>
          </a:xfrm>
        </p:grpSpPr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7A20896C-B763-4E40-B802-A3473F501EA0}"/>
                </a:ext>
              </a:extLst>
            </p:cNvPr>
            <p:cNvSpPr/>
            <p:nvPr/>
          </p:nvSpPr>
          <p:spPr>
            <a:xfrm>
              <a:off x="-2" y="2381098"/>
              <a:ext cx="9144000" cy="28708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8B4AB72C-D335-4E81-AEE8-4851FC263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3" t="14173"/>
            <a:stretch/>
          </p:blipFill>
          <p:spPr>
            <a:xfrm>
              <a:off x="-1" y="2381099"/>
              <a:ext cx="2832827" cy="1993796"/>
            </a:xfrm>
            <a:prstGeom prst="rect">
              <a:avLst/>
            </a:prstGeom>
          </p:spPr>
        </p:pic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A2379D09-8C26-47CB-9B39-2950737FD9F6}"/>
                </a:ext>
              </a:extLst>
            </p:cNvPr>
            <p:cNvSpPr/>
            <p:nvPr/>
          </p:nvSpPr>
          <p:spPr>
            <a:xfrm flipH="1">
              <a:off x="4714874" y="2390624"/>
              <a:ext cx="4429120" cy="2867024"/>
            </a:xfrm>
            <a:prstGeom prst="rect">
              <a:avLst/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A0333953-2C50-4D52-B23F-A2F4474BA55C}"/>
                </a:ext>
              </a:extLst>
            </p:cNvPr>
            <p:cNvSpPr/>
            <p:nvPr/>
          </p:nvSpPr>
          <p:spPr>
            <a:xfrm flipH="1">
              <a:off x="5107452" y="2623436"/>
              <a:ext cx="452368" cy="2477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5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01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5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02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5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03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5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04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5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05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5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06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5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07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5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08</a:t>
              </a:r>
              <a:endParaRPr kumimoji="0" lang="ko-KR" altLang="en-US" sz="1500" b="1" i="0" u="none" strike="noStrike" kern="1200" cap="none" spc="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A00AB53A-6A1E-4928-81FD-FF755BB67A20}"/>
                </a:ext>
              </a:extLst>
            </p:cNvPr>
            <p:cNvSpPr/>
            <p:nvPr/>
          </p:nvSpPr>
          <p:spPr>
            <a:xfrm flipH="1">
              <a:off x="5479685" y="2623436"/>
              <a:ext cx="2887329" cy="2477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0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개인의 존엄성</a:t>
              </a:r>
              <a:r>
                <a:rPr kumimoji="0" lang="en-US" altLang="ko-KR" sz="1500" b="0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</a:t>
              </a:r>
              <a:r>
                <a:rPr kumimoji="0" lang="ko-KR" altLang="en-US" sz="1500" b="0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자율 및 자립 존중</a:t>
              </a:r>
              <a:endParaRPr kumimoji="0" lang="en-US" altLang="ko-KR" sz="1500" b="0" i="0" u="none" strike="noStrike" kern="1200" cap="none" spc="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0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차별 금지</a:t>
              </a:r>
              <a:endParaRPr kumimoji="0" lang="en-US" altLang="ko-KR" sz="1500" b="0" i="0" u="none" strike="noStrike" kern="1200" cap="none" spc="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0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사회참여와 통합</a:t>
              </a:r>
              <a:endParaRPr kumimoji="0" lang="en-US" altLang="ko-KR" sz="1500" b="0" i="0" u="none" strike="noStrike" kern="1200" cap="none" spc="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0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장애인의 차이에 대한 존중과 수용</a:t>
              </a:r>
              <a:endParaRPr kumimoji="0" lang="en-US" altLang="ko-KR" sz="1500" b="0" i="0" u="none" strike="noStrike" kern="1200" cap="none" spc="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0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기회의 평등</a:t>
              </a:r>
              <a:endParaRPr kumimoji="0" lang="en-US" altLang="ko-KR" sz="1500" b="0" i="0" u="none" strike="noStrike" kern="1200" cap="none" spc="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0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접근성</a:t>
              </a:r>
              <a:endParaRPr kumimoji="0" lang="en-US" altLang="ko-KR" sz="1500" b="0" i="0" u="none" strike="noStrike" kern="1200" cap="none" spc="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0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남녀 평등</a:t>
              </a:r>
              <a:endParaRPr kumimoji="0" lang="en-US" altLang="ko-KR" sz="1500" b="0" i="0" u="none" strike="noStrike" kern="1200" cap="none" spc="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0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장애아동의 발전역량과 정체성 존중</a:t>
              </a:r>
            </a:p>
          </p:txBody>
        </p:sp>
        <p:sp>
          <p:nvSpPr>
            <p:cNvPr id="32" name="이등변 삼각형 31">
              <a:extLst>
                <a:ext uri="{FF2B5EF4-FFF2-40B4-BE49-F238E27FC236}">
                  <a16:creationId xmlns:a16="http://schemas.microsoft.com/office/drawing/2014/main" id="{119DF136-72B6-4F5F-8769-6FAFDB1141DC}"/>
                </a:ext>
              </a:extLst>
            </p:cNvPr>
            <p:cNvSpPr/>
            <p:nvPr/>
          </p:nvSpPr>
          <p:spPr>
            <a:xfrm rot="5400000">
              <a:off x="4609985" y="3756497"/>
              <a:ext cx="249541" cy="135279"/>
            </a:xfrm>
            <a:prstGeom prst="triangl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77008039-F409-4E2E-B286-C91368E62E84}"/>
                </a:ext>
              </a:extLst>
            </p:cNvPr>
            <p:cNvSpPr/>
            <p:nvPr/>
          </p:nvSpPr>
          <p:spPr>
            <a:xfrm>
              <a:off x="1672915" y="3332439"/>
              <a:ext cx="256127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104F6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UN</a:t>
              </a:r>
              <a:r>
                <a:rPr lang="ko-KR" altLang="en-US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104F6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장애인</a:t>
              </a:r>
              <a:r>
                <a:rPr lang="en-US" altLang="ko-KR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104F6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104F6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권리협약 </a:t>
              </a:r>
              <a:endParaRPr lang="en-US" altLang="ko-KR" sz="2400" b="1" spc="-8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104F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r>
                <a:rPr lang="ko-KR" altLang="en-US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104F6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제</a:t>
              </a:r>
              <a:r>
                <a:rPr lang="en-US" altLang="ko-KR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104F6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</a:t>
              </a:r>
              <a:r>
                <a:rPr lang="ko-KR" altLang="en-US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104F6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조 일반원칙</a:t>
              </a:r>
            </a:p>
          </p:txBody>
        </p: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03DBF9A8-E8D3-49D9-B52C-A8A0E706A731}"/>
                </a:ext>
              </a:extLst>
            </p:cNvPr>
            <p:cNvCxnSpPr/>
            <p:nvPr/>
          </p:nvCxnSpPr>
          <p:spPr>
            <a:xfrm>
              <a:off x="1760073" y="3115838"/>
              <a:ext cx="2388638" cy="0"/>
            </a:xfrm>
            <a:prstGeom prst="line">
              <a:avLst/>
            </a:prstGeom>
            <a:ln w="38100">
              <a:solidFill>
                <a:schemeClr val="tx1">
                  <a:alpha val="2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1F85FEA0-353F-468D-9EF0-5AED7A0DF2F0}"/>
                </a:ext>
              </a:extLst>
            </p:cNvPr>
            <p:cNvCxnSpPr/>
            <p:nvPr/>
          </p:nvCxnSpPr>
          <p:spPr>
            <a:xfrm>
              <a:off x="1760073" y="4392541"/>
              <a:ext cx="2388638" cy="0"/>
            </a:xfrm>
            <a:prstGeom prst="line">
              <a:avLst/>
            </a:prstGeom>
            <a:ln w="38100">
              <a:solidFill>
                <a:schemeClr val="tx1">
                  <a:alpha val="2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1624875" y="4657570"/>
              <a:ext cx="2832827" cy="26930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lnSpc>
                  <a:spcPct val="150000"/>
                </a:lnSpc>
                <a:defRPr sz="1150">
                  <a:ln>
                    <a:solidFill>
                      <a:schemeClr val="tx1">
                        <a:lumMod val="50000"/>
                        <a:lumOff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dirty="0"/>
                <a:t>일반원칙은 </a:t>
              </a:r>
              <a:r>
                <a:rPr lang="en-US" altLang="ko-KR" dirty="0"/>
                <a:t>CRPD</a:t>
              </a:r>
              <a:r>
                <a:rPr lang="ko-KR" altLang="en-US" dirty="0"/>
                <a:t> 전반적인 조항에 걸쳐 적용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038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5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59727805-42C2-417E-9A31-60632BAD844C}"/>
              </a:ext>
            </a:extLst>
          </p:cNvPr>
          <p:cNvSpPr/>
          <p:nvPr/>
        </p:nvSpPr>
        <p:spPr>
          <a:xfrm>
            <a:off x="1309116" y="5087491"/>
            <a:ext cx="2881883" cy="270390"/>
          </a:xfrm>
          <a:prstGeom prst="rect">
            <a:avLst/>
          </a:prstGeom>
          <a:solidFill>
            <a:srgbClr val="7CD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465573BA-6395-46BC-AE83-4C69402BE577}"/>
              </a:ext>
            </a:extLst>
          </p:cNvPr>
          <p:cNvGrpSpPr/>
          <p:nvPr/>
        </p:nvGrpSpPr>
        <p:grpSpPr>
          <a:xfrm>
            <a:off x="0" y="2027208"/>
            <a:ext cx="7199784" cy="4830792"/>
            <a:chOff x="0" y="2002195"/>
            <a:chExt cx="7199784" cy="4855805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D4D960A2-EB1A-4B39-9344-DE2B39315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5"/>
            <a:stretch/>
          </p:blipFill>
          <p:spPr>
            <a:xfrm>
              <a:off x="0" y="2002195"/>
              <a:ext cx="7199784" cy="4855805"/>
            </a:xfrm>
            <a:prstGeom prst="rect">
              <a:avLst/>
            </a:prstGeom>
          </p:spPr>
        </p:pic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74F4B4D2-9B4B-43AF-BA2D-CFCC1DCA05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3305" y="3375199"/>
              <a:ext cx="5727369" cy="314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3583" tIns="46791" rIns="93583" bIns="46791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307AB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#1  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고용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교육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재화와 용역의 제공 및 이용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307AB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#2  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사법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·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행정절차 및 서비스와 참정권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307AB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#3  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모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·</a:t>
              </a:r>
              <a:r>
                <a:rPr kumimoji="0" lang="ko-KR" altLang="en-US" sz="1400" b="1" i="0" u="none" strike="noStrike" kern="1200" cap="none" spc="0" normalizeH="0" baseline="0" noProof="0" dirty="0" err="1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부성권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성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(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性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)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등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307AB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#4  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가족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·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가정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·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복지시설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307AB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#5  </a:t>
              </a:r>
              <a:r>
                <a:rPr kumimoji="0" lang="ko-KR" altLang="en-US" sz="1400" b="1" i="0" u="none" strike="noStrike" kern="1200" cap="none" spc="0" normalizeH="0" baseline="0" noProof="0" dirty="0" err="1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건강권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등의 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6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개 영역에서 장애인을 차별하지 못하도록 강제하고 있으며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307AB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#6  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2008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년 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4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월에 최초 입법화 되었습니다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.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307AB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#7  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 차별금지법은 모든 생활영역에서 장애를 이유로 한 차별을 금지하고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/>
              </a:r>
              <a:b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      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장애를 이유로 </a:t>
              </a:r>
              <a:r>
                <a:rPr kumimoji="0" lang="ko-KR" altLang="en-US" sz="1400" b="1" i="0" u="none" strike="noStrike" kern="1200" cap="none" spc="0" normalizeH="0" baseline="0" noProof="0" dirty="0" err="1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차별받은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사람의 권익을 효과적으로 구제함으로써  </a:t>
              </a:r>
              <a:endParaRPr kumimoji="0" lang="en-US" altLang="ko-KR" sz="1400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307AB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#8  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장애인의 완전한 사회참여와 평등권 실현을 통하여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/>
              </a:r>
              <a:b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      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인간으로서의 존엄과 가치를 구현하는 것을 목적으로 합니다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.</a:t>
              </a: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54377067-EBA7-4CC3-9F29-18D6FE411C04}"/>
                </a:ext>
              </a:extLst>
            </p:cNvPr>
            <p:cNvSpPr/>
            <p:nvPr/>
          </p:nvSpPr>
          <p:spPr>
            <a:xfrm>
              <a:off x="963305" y="2511076"/>
              <a:ext cx="249299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 차별금지 및</a:t>
              </a:r>
              <a:r>
                <a:rPr kumimoji="0" lang="en-US" altLang="ko-KR" sz="18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/>
              </a:r>
              <a:br>
                <a:rPr kumimoji="0" lang="en-US" altLang="ko-KR" sz="18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ko-KR" altLang="en-US" sz="18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104F6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권리구제 등에 관한 법률은 </a:t>
              </a:r>
              <a:endParaRPr kumimoji="0" lang="en-US" altLang="ko-KR" sz="1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104F66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67881E7D-B41A-42D9-A7C5-EAABEE2E73C4}"/>
                </a:ext>
              </a:extLst>
            </p:cNvPr>
            <p:cNvCxnSpPr/>
            <p:nvPr/>
          </p:nvCxnSpPr>
          <p:spPr>
            <a:xfrm>
              <a:off x="951214" y="2449483"/>
              <a:ext cx="2534936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9A5D70E9-64A1-4B5D-9704-03BCE18B806C}"/>
                </a:ext>
              </a:extLst>
            </p:cNvPr>
            <p:cNvCxnSpPr/>
            <p:nvPr/>
          </p:nvCxnSpPr>
          <p:spPr>
            <a:xfrm>
              <a:off x="951214" y="3203216"/>
              <a:ext cx="2534936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4261D2F-4141-4401-8925-1413120DA68D}"/>
              </a:ext>
            </a:extLst>
          </p:cNvPr>
          <p:cNvSpPr txBox="1"/>
          <p:nvPr/>
        </p:nvSpPr>
        <p:spPr>
          <a:xfrm>
            <a:off x="314528" y="176263"/>
            <a:ext cx="663258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장애인에 대한 차별금지 및 정당한 편의 제공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415D7F9-DA6C-4C53-868C-B395F7A1E0DC}"/>
              </a:ext>
            </a:extLst>
          </p:cNvPr>
          <p:cNvSpPr/>
          <p:nvPr/>
        </p:nvSpPr>
        <p:spPr>
          <a:xfrm>
            <a:off x="1956861" y="1034501"/>
            <a:ext cx="5230278" cy="1165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300"/>
              </a:lnSpc>
            </a:pPr>
            <a:r>
              <a:rPr lang="ko-KR" altLang="en-US" sz="2400" b="1" spc="-8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281BB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우리나라는 </a:t>
            </a:r>
            <a:r>
              <a:rPr lang="en-US" altLang="ko-KR" sz="2400" b="1" spc="-8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281BB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2008</a:t>
            </a:r>
            <a:r>
              <a:rPr lang="ko-KR" altLang="en-US" sz="2400" b="1" spc="-8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281BB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년에</a:t>
            </a:r>
          </a:p>
          <a:p>
            <a:pPr algn="ctr">
              <a:lnSpc>
                <a:spcPts val="4300"/>
              </a:lnSpc>
            </a:pPr>
            <a:r>
              <a:rPr lang="ko-KR" altLang="en-US" sz="2400" b="1" spc="-8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281BB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최초로 </a:t>
            </a:r>
            <a:r>
              <a:rPr lang="ko-KR" altLang="en-US" sz="2800" b="1" spc="-8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104F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장애인차별금지</a:t>
            </a:r>
            <a:r>
              <a:rPr lang="ko-KR" altLang="en-US" sz="2400" b="1" spc="-8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281BB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대한 입법 처리</a:t>
            </a:r>
          </a:p>
        </p:txBody>
      </p:sp>
      <p:sp>
        <p:nvSpPr>
          <p:cNvPr id="12" name="사다리꼴 11">
            <a:extLst>
              <a:ext uri="{FF2B5EF4-FFF2-40B4-BE49-F238E27FC236}">
                <a16:creationId xmlns:a16="http://schemas.microsoft.com/office/drawing/2014/main" id="{D3058F7D-7340-4EE6-A4CE-C3121F6F4478}"/>
              </a:ext>
            </a:extLst>
          </p:cNvPr>
          <p:cNvSpPr/>
          <p:nvPr/>
        </p:nvSpPr>
        <p:spPr>
          <a:xfrm rot="16200000">
            <a:off x="5092304" y="2765824"/>
            <a:ext cx="2055020" cy="3324222"/>
          </a:xfrm>
          <a:custGeom>
            <a:avLst/>
            <a:gdLst>
              <a:gd name="connsiteX0" fmla="*/ 0 w 2105025"/>
              <a:gd name="connsiteY0" fmla="*/ 3248022 h 3248022"/>
              <a:gd name="connsiteX1" fmla="*/ 526256 w 2105025"/>
              <a:gd name="connsiteY1" fmla="*/ 0 h 3248022"/>
              <a:gd name="connsiteX2" fmla="*/ 1578769 w 2105025"/>
              <a:gd name="connsiteY2" fmla="*/ 0 h 3248022"/>
              <a:gd name="connsiteX3" fmla="*/ 2105025 w 2105025"/>
              <a:gd name="connsiteY3" fmla="*/ 3248022 h 3248022"/>
              <a:gd name="connsiteX4" fmla="*/ 0 w 2105025"/>
              <a:gd name="connsiteY4" fmla="*/ 3248022 h 3248022"/>
              <a:gd name="connsiteX0" fmla="*/ 178595 w 2283620"/>
              <a:gd name="connsiteY0" fmla="*/ 3305170 h 3305170"/>
              <a:gd name="connsiteX1" fmla="*/ 0 w 2283620"/>
              <a:gd name="connsiteY1" fmla="*/ 0 h 3305170"/>
              <a:gd name="connsiteX2" fmla="*/ 1757364 w 2283620"/>
              <a:gd name="connsiteY2" fmla="*/ 57148 h 3305170"/>
              <a:gd name="connsiteX3" fmla="*/ 2283620 w 2283620"/>
              <a:gd name="connsiteY3" fmla="*/ 3305170 h 3305170"/>
              <a:gd name="connsiteX4" fmla="*/ 178595 w 2283620"/>
              <a:gd name="connsiteY4" fmla="*/ 3305170 h 3305170"/>
              <a:gd name="connsiteX0" fmla="*/ 178595 w 2283620"/>
              <a:gd name="connsiteY0" fmla="*/ 3324222 h 3324222"/>
              <a:gd name="connsiteX1" fmla="*/ 0 w 2283620"/>
              <a:gd name="connsiteY1" fmla="*/ 19052 h 3324222"/>
              <a:gd name="connsiteX2" fmla="*/ 747714 w 2283620"/>
              <a:gd name="connsiteY2" fmla="*/ 0 h 3324222"/>
              <a:gd name="connsiteX3" fmla="*/ 2283620 w 2283620"/>
              <a:gd name="connsiteY3" fmla="*/ 3324222 h 3324222"/>
              <a:gd name="connsiteX4" fmla="*/ 178595 w 2283620"/>
              <a:gd name="connsiteY4" fmla="*/ 3324222 h 3324222"/>
              <a:gd name="connsiteX0" fmla="*/ 178595 w 2055020"/>
              <a:gd name="connsiteY0" fmla="*/ 3324222 h 3324222"/>
              <a:gd name="connsiteX1" fmla="*/ 0 w 2055020"/>
              <a:gd name="connsiteY1" fmla="*/ 19052 h 3324222"/>
              <a:gd name="connsiteX2" fmla="*/ 747714 w 2055020"/>
              <a:gd name="connsiteY2" fmla="*/ 0 h 3324222"/>
              <a:gd name="connsiteX3" fmla="*/ 2055020 w 2055020"/>
              <a:gd name="connsiteY3" fmla="*/ 2724147 h 3324222"/>
              <a:gd name="connsiteX4" fmla="*/ 178595 w 2055020"/>
              <a:gd name="connsiteY4" fmla="*/ 3324222 h 3324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5020" h="3324222">
                <a:moveTo>
                  <a:pt x="178595" y="3324222"/>
                </a:moveTo>
                <a:lnTo>
                  <a:pt x="0" y="19052"/>
                </a:lnTo>
                <a:lnTo>
                  <a:pt x="747714" y="0"/>
                </a:lnTo>
                <a:lnTo>
                  <a:pt x="2055020" y="2724147"/>
                </a:lnTo>
                <a:lnTo>
                  <a:pt x="178595" y="3324222"/>
                </a:lnTo>
                <a:close/>
              </a:path>
            </a:pathLst>
          </a:custGeom>
          <a:gradFill>
            <a:gsLst>
              <a:gs pos="100000">
                <a:srgbClr val="7CD6DA">
                  <a:alpha val="0"/>
                </a:srgbClr>
              </a:gs>
              <a:gs pos="0">
                <a:srgbClr val="307ABE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8" name="슬라이드 번호 개체 틀 6">
            <a:extLst>
              <a:ext uri="{FF2B5EF4-FFF2-40B4-BE49-F238E27FC236}">
                <a16:creationId xmlns:a16="http://schemas.microsoft.com/office/drawing/2014/main" id="{7AD48734-5D26-4A76-B12D-5DEB655C5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41</a:t>
            </a:fld>
            <a:endParaRPr lang="ko-KR" altLang="en-US" dirty="0"/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D7C4F8E3-DDFA-4EC9-BC92-68E6446E316D}"/>
              </a:ext>
            </a:extLst>
          </p:cNvPr>
          <p:cNvGrpSpPr/>
          <p:nvPr/>
        </p:nvGrpSpPr>
        <p:grpSpPr>
          <a:xfrm>
            <a:off x="6344247" y="3134344"/>
            <a:ext cx="2293215" cy="2293215"/>
            <a:chOff x="6632278" y="3077641"/>
            <a:chExt cx="2293215" cy="2293215"/>
          </a:xfrm>
        </p:grpSpPr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CF3E65CF-7D09-43FB-8A49-E8B0B156DE3E}"/>
                </a:ext>
              </a:extLst>
            </p:cNvPr>
            <p:cNvSpPr/>
            <p:nvPr/>
          </p:nvSpPr>
          <p:spPr>
            <a:xfrm>
              <a:off x="6632278" y="3077641"/>
              <a:ext cx="2293215" cy="2293215"/>
            </a:xfrm>
            <a:prstGeom prst="ellipse">
              <a:avLst/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88900">
              <a:solidFill>
                <a:schemeClr val="bg1"/>
              </a:solidFill>
            </a:ln>
            <a:effectLst>
              <a:outerShdw blurRad="152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25FCFCCB-CEA1-470C-87B4-1E3285FD386F}"/>
                </a:ext>
              </a:extLst>
            </p:cNvPr>
            <p:cNvSpPr/>
            <p:nvPr/>
          </p:nvSpPr>
          <p:spPr>
            <a:xfrm>
              <a:off x="7158843" y="3472596"/>
              <a:ext cx="1240084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제한</a:t>
              </a:r>
              <a:r>
                <a:rPr kumimoji="0" lang="en-US" altLang="ko-KR" sz="2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배제</a:t>
              </a:r>
              <a:r>
                <a:rPr kumimoji="0" lang="en-US" altLang="ko-KR" sz="2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</a:t>
              </a:r>
              <a:endParaRPr lang="en-US" altLang="ko-KR" sz="2400" b="1" spc="-8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분리</a:t>
              </a:r>
              <a:r>
                <a:rPr lang="en-US" altLang="ko-KR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거부금지</a:t>
              </a:r>
              <a:endParaRPr kumimoji="0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3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직사각형 84">
            <a:extLst>
              <a:ext uri="{FF2B5EF4-FFF2-40B4-BE49-F238E27FC236}">
                <a16:creationId xmlns:a16="http://schemas.microsoft.com/office/drawing/2014/main" id="{D497E9C5-C548-40A0-8D10-2EA1C1626756}"/>
              </a:ext>
            </a:extLst>
          </p:cNvPr>
          <p:cNvSpPr/>
          <p:nvPr/>
        </p:nvSpPr>
        <p:spPr>
          <a:xfrm>
            <a:off x="0" y="1331988"/>
            <a:ext cx="9144000" cy="496912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A1CFE9B8-4421-40C1-87A7-B4F533991663}"/>
              </a:ext>
            </a:extLst>
          </p:cNvPr>
          <p:cNvGrpSpPr/>
          <p:nvPr/>
        </p:nvGrpSpPr>
        <p:grpSpPr>
          <a:xfrm>
            <a:off x="4941798" y="849483"/>
            <a:ext cx="4202202" cy="6018043"/>
            <a:chOff x="4941798" y="849483"/>
            <a:chExt cx="4202202" cy="6018043"/>
          </a:xfrm>
        </p:grpSpPr>
        <p:sp>
          <p:nvSpPr>
            <p:cNvPr id="401" name="자유형: 도형 400">
              <a:extLst>
                <a:ext uri="{FF2B5EF4-FFF2-40B4-BE49-F238E27FC236}">
                  <a16:creationId xmlns:a16="http://schemas.microsoft.com/office/drawing/2014/main" id="{8E0E37CF-4794-443A-9288-AD1E2A0DE115}"/>
                </a:ext>
              </a:extLst>
            </p:cNvPr>
            <p:cNvSpPr/>
            <p:nvPr/>
          </p:nvSpPr>
          <p:spPr>
            <a:xfrm flipH="1">
              <a:off x="4956168" y="849483"/>
              <a:ext cx="4187832" cy="6015774"/>
            </a:xfrm>
            <a:custGeom>
              <a:avLst/>
              <a:gdLst>
                <a:gd name="connsiteX0" fmla="*/ 0 w 4949372"/>
                <a:gd name="connsiteY0" fmla="*/ 14515 h 6037943"/>
                <a:gd name="connsiteX1" fmla="*/ 0 w 4949372"/>
                <a:gd name="connsiteY1" fmla="*/ 6037943 h 6037943"/>
                <a:gd name="connsiteX2" fmla="*/ 4949372 w 4949372"/>
                <a:gd name="connsiteY2" fmla="*/ 6037943 h 6037943"/>
                <a:gd name="connsiteX3" fmla="*/ 4078515 w 4949372"/>
                <a:gd name="connsiteY3" fmla="*/ 0 h 6037943"/>
                <a:gd name="connsiteX4" fmla="*/ 0 w 4949372"/>
                <a:gd name="connsiteY4" fmla="*/ 14515 h 6037943"/>
                <a:gd name="connsiteX0" fmla="*/ 0 w 4949372"/>
                <a:gd name="connsiteY0" fmla="*/ 0 h 6039366"/>
                <a:gd name="connsiteX1" fmla="*/ 0 w 4949372"/>
                <a:gd name="connsiteY1" fmla="*/ 6039366 h 6039366"/>
                <a:gd name="connsiteX2" fmla="*/ 4949372 w 4949372"/>
                <a:gd name="connsiteY2" fmla="*/ 6039366 h 6039366"/>
                <a:gd name="connsiteX3" fmla="*/ 4078515 w 4949372"/>
                <a:gd name="connsiteY3" fmla="*/ 1423 h 6039366"/>
                <a:gd name="connsiteX4" fmla="*/ 0 w 4949372"/>
                <a:gd name="connsiteY4" fmla="*/ 0 h 603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49372" h="6039366">
                  <a:moveTo>
                    <a:pt x="0" y="0"/>
                  </a:moveTo>
                  <a:lnTo>
                    <a:pt x="0" y="6039366"/>
                  </a:lnTo>
                  <a:lnTo>
                    <a:pt x="4949372" y="6039366"/>
                  </a:lnTo>
                  <a:lnTo>
                    <a:pt x="4078515" y="142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78000">
                  <a:srgbClr val="57BF6C"/>
                </a:gs>
                <a:gs pos="100000">
                  <a:schemeClr val="accent3"/>
                </a:gs>
                <a:gs pos="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016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5C147136-91A2-44C9-B22F-99DEC08CC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798" y="3724276"/>
              <a:ext cx="4200525" cy="3143250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93BF1A46-0322-4685-8A53-025F279D4E1A}"/>
              </a:ext>
            </a:extLst>
          </p:cNvPr>
          <p:cNvSpPr txBox="1"/>
          <p:nvPr/>
        </p:nvSpPr>
        <p:spPr>
          <a:xfrm>
            <a:off x="314528" y="176263"/>
            <a:ext cx="3205686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장애인차별금지법</a:t>
            </a:r>
            <a:endParaRPr kumimoji="1" lang="ko-KR" altLang="en-US" sz="20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B0356109-EF2D-4E19-B67A-69625A0CBC63}"/>
              </a:ext>
            </a:extLst>
          </p:cNvPr>
          <p:cNvGrpSpPr/>
          <p:nvPr/>
        </p:nvGrpSpPr>
        <p:grpSpPr>
          <a:xfrm>
            <a:off x="5745176" y="1910330"/>
            <a:ext cx="3182281" cy="1103181"/>
            <a:chOff x="5745176" y="2267329"/>
            <a:chExt cx="3182281" cy="1103181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E00E75F-76C1-4D01-8DDA-F2AD66EC3A83}"/>
                </a:ext>
              </a:extLst>
            </p:cNvPr>
            <p:cNvSpPr txBox="1"/>
            <p:nvPr/>
          </p:nvSpPr>
          <p:spPr>
            <a:xfrm>
              <a:off x="6203720" y="2267329"/>
              <a:ext cx="226055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2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모든 생활영역에서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FC1CDE8-6DAF-4AF8-9D08-F16E8402E56A}"/>
                </a:ext>
              </a:extLst>
            </p:cNvPr>
            <p:cNvSpPr txBox="1"/>
            <p:nvPr/>
          </p:nvSpPr>
          <p:spPr>
            <a:xfrm>
              <a:off x="5745176" y="2785735"/>
              <a:ext cx="31822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3200" b="1" spc="-150" dirty="0">
                  <a:ln>
                    <a:solidFill>
                      <a:srgbClr val="8C5F97">
                        <a:alpha val="0"/>
                      </a:srgbClr>
                    </a:solidFill>
                  </a:ln>
                  <a:solidFill>
                    <a:srgbClr val="FFD966"/>
                  </a:solidFill>
                  <a:effectLst>
                    <a:outerShdw blurRad="63500" dist="38100" dir="2700000" algn="tl" rotWithShape="0">
                      <a:prstClr val="black">
                        <a:alpha val="2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참여</a:t>
              </a:r>
              <a:r>
                <a:rPr kumimoji="0" lang="ko-KR" altLang="en-US" sz="2900" b="1" i="0" u="none" strike="noStrike" kern="1200" cap="none" spc="0" normalizeH="0" baseline="0" noProof="0" dirty="0">
                  <a:ln>
                    <a:solidFill>
                      <a:srgbClr val="065B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와 </a:t>
              </a:r>
              <a:r>
                <a:rPr lang="ko-KR" altLang="en-US" sz="3200" b="1" spc="-150" dirty="0">
                  <a:ln>
                    <a:solidFill>
                      <a:srgbClr val="8C5F97">
                        <a:alpha val="0"/>
                      </a:srgbClr>
                    </a:solidFill>
                  </a:ln>
                  <a:solidFill>
                    <a:srgbClr val="FFD966"/>
                  </a:solidFill>
                  <a:effectLst>
                    <a:outerShdw blurRad="63500" dist="38100" dir="2700000" algn="tl" rotWithShape="0">
                      <a:prstClr val="black">
                        <a:alpha val="2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평등권</a:t>
              </a:r>
              <a:r>
                <a:rPr kumimoji="0" lang="ko-KR" altLang="en-US" sz="2900" b="1" i="0" u="none" strike="noStrike" kern="1200" cap="none" spc="0" normalizeH="0" baseline="0" noProof="0" dirty="0">
                  <a:ln>
                    <a:solidFill>
                      <a:srgbClr val="065B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보장</a:t>
              </a:r>
            </a:p>
          </p:txBody>
        </p:sp>
        <p:sp>
          <p:nvSpPr>
            <p:cNvPr id="144" name="타원 143">
              <a:extLst>
                <a:ext uri="{FF2B5EF4-FFF2-40B4-BE49-F238E27FC236}">
                  <a16:creationId xmlns:a16="http://schemas.microsoft.com/office/drawing/2014/main" id="{BCF6597B-884D-4F05-AE02-E711C388A54F}"/>
                </a:ext>
              </a:extLst>
            </p:cNvPr>
            <p:cNvSpPr/>
            <p:nvPr/>
          </p:nvSpPr>
          <p:spPr>
            <a:xfrm>
              <a:off x="6046957" y="2732286"/>
              <a:ext cx="52862" cy="5286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45" name="타원 144">
              <a:extLst>
                <a:ext uri="{FF2B5EF4-FFF2-40B4-BE49-F238E27FC236}">
                  <a16:creationId xmlns:a16="http://schemas.microsoft.com/office/drawing/2014/main" id="{4A782DAF-638D-4099-970E-C08C83696788}"/>
                </a:ext>
              </a:extLst>
            </p:cNvPr>
            <p:cNvSpPr/>
            <p:nvPr/>
          </p:nvSpPr>
          <p:spPr>
            <a:xfrm>
              <a:off x="6373450" y="2732286"/>
              <a:ext cx="52862" cy="5286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46" name="타원 145">
              <a:extLst>
                <a:ext uri="{FF2B5EF4-FFF2-40B4-BE49-F238E27FC236}">
                  <a16:creationId xmlns:a16="http://schemas.microsoft.com/office/drawing/2014/main" id="{3672AFB3-7C5B-4A83-BB2A-1F9E204E287A}"/>
                </a:ext>
              </a:extLst>
            </p:cNvPr>
            <p:cNvSpPr/>
            <p:nvPr/>
          </p:nvSpPr>
          <p:spPr>
            <a:xfrm>
              <a:off x="7101599" y="2732286"/>
              <a:ext cx="52862" cy="5286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47" name="타원 146">
              <a:extLst>
                <a:ext uri="{FF2B5EF4-FFF2-40B4-BE49-F238E27FC236}">
                  <a16:creationId xmlns:a16="http://schemas.microsoft.com/office/drawing/2014/main" id="{4C66CDEA-0315-4858-AF39-0CAA584AFF65}"/>
                </a:ext>
              </a:extLst>
            </p:cNvPr>
            <p:cNvSpPr/>
            <p:nvPr/>
          </p:nvSpPr>
          <p:spPr>
            <a:xfrm>
              <a:off x="7441943" y="2732286"/>
              <a:ext cx="52862" cy="5286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48" name="타원 147">
              <a:extLst>
                <a:ext uri="{FF2B5EF4-FFF2-40B4-BE49-F238E27FC236}">
                  <a16:creationId xmlns:a16="http://schemas.microsoft.com/office/drawing/2014/main" id="{9056748C-E415-479B-875B-BC6CCDDB0A65}"/>
                </a:ext>
              </a:extLst>
            </p:cNvPr>
            <p:cNvSpPr/>
            <p:nvPr/>
          </p:nvSpPr>
          <p:spPr>
            <a:xfrm>
              <a:off x="7782287" y="2732286"/>
              <a:ext cx="52862" cy="5286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EF4F8EAD-453A-4D34-ADD3-1B0CD478B2E7}"/>
              </a:ext>
            </a:extLst>
          </p:cNvPr>
          <p:cNvGrpSpPr/>
          <p:nvPr/>
        </p:nvGrpSpPr>
        <p:grpSpPr>
          <a:xfrm>
            <a:off x="314528" y="1685274"/>
            <a:ext cx="4740803" cy="4850002"/>
            <a:chOff x="314528" y="1685274"/>
            <a:chExt cx="4740803" cy="4850002"/>
          </a:xfrm>
        </p:grpSpPr>
        <p:sp>
          <p:nvSpPr>
            <p:cNvPr id="58" name="타원 57">
              <a:extLst>
                <a:ext uri="{FF2B5EF4-FFF2-40B4-BE49-F238E27FC236}">
                  <a16:creationId xmlns:a16="http://schemas.microsoft.com/office/drawing/2014/main" id="{EAABF5B4-E09C-4C3A-AC37-B33D445900FF}"/>
                </a:ext>
              </a:extLst>
            </p:cNvPr>
            <p:cNvSpPr/>
            <p:nvPr/>
          </p:nvSpPr>
          <p:spPr>
            <a:xfrm>
              <a:off x="853124" y="2057128"/>
              <a:ext cx="3481678" cy="3481676"/>
            </a:xfrm>
            <a:prstGeom prst="ellipse">
              <a:avLst/>
            </a:prstGeom>
            <a:noFill/>
            <a:ln w="31750" cap="rnd">
              <a:solidFill>
                <a:schemeClr val="bg1">
                  <a:lumMod val="75000"/>
                  <a:alpha val="43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076E6557-C0A2-4A0E-993C-FF2E75C7E895}"/>
                </a:ext>
              </a:extLst>
            </p:cNvPr>
            <p:cNvGrpSpPr/>
            <p:nvPr/>
          </p:nvGrpSpPr>
          <p:grpSpPr>
            <a:xfrm>
              <a:off x="1807666" y="3011671"/>
              <a:ext cx="1572596" cy="1572594"/>
              <a:chOff x="-3646197" y="2860732"/>
              <a:chExt cx="1572596" cy="1572594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71F70C8F-9124-438E-9030-AA433F00CC19}"/>
                  </a:ext>
                </a:extLst>
              </p:cNvPr>
              <p:cNvSpPr/>
              <p:nvPr/>
            </p:nvSpPr>
            <p:spPr>
              <a:xfrm>
                <a:off x="-3646197" y="2860732"/>
                <a:ext cx="1572596" cy="1572594"/>
              </a:xfrm>
              <a:prstGeom prst="ellipse">
                <a:avLst/>
              </a:prstGeom>
              <a:gradFill flip="none" rotWithShape="1">
                <a:gsLst>
                  <a:gs pos="60000">
                    <a:srgbClr val="3A99B2"/>
                  </a:gs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CC87049-0A44-468C-B997-88EB7740F2E5}"/>
                  </a:ext>
                </a:extLst>
              </p:cNvPr>
              <p:cNvSpPr txBox="1"/>
              <p:nvPr/>
            </p:nvSpPr>
            <p:spPr>
              <a:xfrm>
                <a:off x="-3363403" y="3416195"/>
                <a:ext cx="10070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400" b="1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>
                      <a:outerShdw blurRad="1651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장애인</a:t>
                </a:r>
              </a:p>
            </p:txBody>
          </p:sp>
          <p:sp>
            <p:nvSpPr>
              <p:cNvPr id="57" name="타원 56">
                <a:extLst>
                  <a:ext uri="{FF2B5EF4-FFF2-40B4-BE49-F238E27FC236}">
                    <a16:creationId xmlns:a16="http://schemas.microsoft.com/office/drawing/2014/main" id="{29513DBD-76D3-4C8F-BD42-AC68937856AD}"/>
                  </a:ext>
                </a:extLst>
              </p:cNvPr>
              <p:cNvSpPr/>
              <p:nvPr/>
            </p:nvSpPr>
            <p:spPr>
              <a:xfrm>
                <a:off x="-3587067" y="2919862"/>
                <a:ext cx="1454336" cy="1454334"/>
              </a:xfrm>
              <a:prstGeom prst="ellipse">
                <a:avLst/>
              </a:prstGeom>
              <a:noFill/>
              <a:ln w="31750" cap="rnd">
                <a:solidFill>
                  <a:schemeClr val="bg1">
                    <a:alpha val="26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43B4E603-8B4B-4B96-AE36-8C458B1E5392}"/>
                </a:ext>
              </a:extLst>
            </p:cNvPr>
            <p:cNvSpPr/>
            <p:nvPr/>
          </p:nvSpPr>
          <p:spPr>
            <a:xfrm>
              <a:off x="688169" y="4290841"/>
              <a:ext cx="710929" cy="710929"/>
            </a:xfrm>
            <a:prstGeom prst="ellipse">
              <a:avLst/>
            </a:prstGeom>
            <a:solidFill>
              <a:srgbClr val="307ABE"/>
            </a:solidFill>
            <a:ln>
              <a:noFill/>
            </a:ln>
            <a:effectLst>
              <a:outerShdw dist="38100" dir="2700000" algn="tl" rotWithShape="0">
                <a:srgbClr val="307ABE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9" name="타원 128">
              <a:extLst>
                <a:ext uri="{FF2B5EF4-FFF2-40B4-BE49-F238E27FC236}">
                  <a16:creationId xmlns:a16="http://schemas.microsoft.com/office/drawing/2014/main" id="{6535BFCB-01B0-4AE5-9505-26CFB177E5E0}"/>
                </a:ext>
              </a:extLst>
            </p:cNvPr>
            <p:cNvSpPr/>
            <p:nvPr/>
          </p:nvSpPr>
          <p:spPr>
            <a:xfrm>
              <a:off x="3838115" y="4290841"/>
              <a:ext cx="710929" cy="710929"/>
            </a:xfrm>
            <a:prstGeom prst="ellipse">
              <a:avLst/>
            </a:prstGeom>
            <a:solidFill>
              <a:srgbClr val="307ABE"/>
            </a:solidFill>
            <a:ln>
              <a:noFill/>
            </a:ln>
            <a:effectLst>
              <a:outerShdw dist="38100" dir="2700000" algn="tl" rotWithShape="0">
                <a:srgbClr val="307ABE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30" name="타원 129">
              <a:extLst>
                <a:ext uri="{FF2B5EF4-FFF2-40B4-BE49-F238E27FC236}">
                  <a16:creationId xmlns:a16="http://schemas.microsoft.com/office/drawing/2014/main" id="{76E4F91A-9901-406A-824C-9CE30028112E}"/>
                </a:ext>
              </a:extLst>
            </p:cNvPr>
            <p:cNvSpPr/>
            <p:nvPr/>
          </p:nvSpPr>
          <p:spPr>
            <a:xfrm>
              <a:off x="483299" y="3111681"/>
              <a:ext cx="710929" cy="710929"/>
            </a:xfrm>
            <a:prstGeom prst="ellipse">
              <a:avLst/>
            </a:prstGeom>
            <a:solidFill>
              <a:srgbClr val="307ABE"/>
            </a:solidFill>
            <a:ln>
              <a:noFill/>
            </a:ln>
            <a:effectLst>
              <a:outerShdw dist="38100" dir="2700000" algn="tl" rotWithShape="0">
                <a:srgbClr val="307ABE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37" name="타원 136">
              <a:extLst>
                <a:ext uri="{FF2B5EF4-FFF2-40B4-BE49-F238E27FC236}">
                  <a16:creationId xmlns:a16="http://schemas.microsoft.com/office/drawing/2014/main" id="{A82996FD-7BDB-41C1-97ED-012D6C84A0E4}"/>
                </a:ext>
              </a:extLst>
            </p:cNvPr>
            <p:cNvSpPr/>
            <p:nvPr/>
          </p:nvSpPr>
          <p:spPr>
            <a:xfrm>
              <a:off x="4024100" y="3111681"/>
              <a:ext cx="710929" cy="710929"/>
            </a:xfrm>
            <a:prstGeom prst="ellipse">
              <a:avLst/>
            </a:prstGeom>
            <a:solidFill>
              <a:srgbClr val="307ABE"/>
            </a:solidFill>
            <a:ln>
              <a:noFill/>
            </a:ln>
            <a:effectLst>
              <a:outerShdw dist="38100" dir="2700000" algn="tl" rotWithShape="0">
                <a:srgbClr val="307ABE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3" name="타원 142">
              <a:extLst>
                <a:ext uri="{FF2B5EF4-FFF2-40B4-BE49-F238E27FC236}">
                  <a16:creationId xmlns:a16="http://schemas.microsoft.com/office/drawing/2014/main" id="{FE4DCF21-B03B-4F34-A93F-F7D8C0808C1F}"/>
                </a:ext>
              </a:extLst>
            </p:cNvPr>
            <p:cNvSpPr/>
            <p:nvPr/>
          </p:nvSpPr>
          <p:spPr>
            <a:xfrm>
              <a:off x="1042933" y="2098837"/>
              <a:ext cx="710929" cy="710929"/>
            </a:xfrm>
            <a:prstGeom prst="ellipse">
              <a:avLst/>
            </a:prstGeom>
            <a:solidFill>
              <a:srgbClr val="307ABE"/>
            </a:solidFill>
            <a:ln>
              <a:noFill/>
            </a:ln>
            <a:effectLst>
              <a:outerShdw dist="38100" dir="2700000" algn="tl" rotWithShape="0">
                <a:srgbClr val="307ABE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9" name="타원 148">
              <a:extLst>
                <a:ext uri="{FF2B5EF4-FFF2-40B4-BE49-F238E27FC236}">
                  <a16:creationId xmlns:a16="http://schemas.microsoft.com/office/drawing/2014/main" id="{B948BC7C-1FCD-4C46-BFAF-77AE36C324F3}"/>
                </a:ext>
              </a:extLst>
            </p:cNvPr>
            <p:cNvSpPr/>
            <p:nvPr/>
          </p:nvSpPr>
          <p:spPr>
            <a:xfrm>
              <a:off x="3434064" y="2098837"/>
              <a:ext cx="710929" cy="710929"/>
            </a:xfrm>
            <a:prstGeom prst="ellipse">
              <a:avLst/>
            </a:prstGeom>
            <a:solidFill>
              <a:srgbClr val="307ABE"/>
            </a:solidFill>
            <a:ln>
              <a:noFill/>
            </a:ln>
            <a:effectLst>
              <a:outerShdw dist="38100" dir="2700000" algn="tl" rotWithShape="0">
                <a:srgbClr val="307ABE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50" name="타원 149">
              <a:extLst>
                <a:ext uri="{FF2B5EF4-FFF2-40B4-BE49-F238E27FC236}">
                  <a16:creationId xmlns:a16="http://schemas.microsoft.com/office/drawing/2014/main" id="{6E808D84-7F08-4DEF-84DD-628A67DB9453}"/>
                </a:ext>
              </a:extLst>
            </p:cNvPr>
            <p:cNvSpPr/>
            <p:nvPr/>
          </p:nvSpPr>
          <p:spPr>
            <a:xfrm>
              <a:off x="2238499" y="1685274"/>
              <a:ext cx="710929" cy="710929"/>
            </a:xfrm>
            <a:prstGeom prst="ellipse">
              <a:avLst/>
            </a:prstGeom>
            <a:solidFill>
              <a:srgbClr val="307ABE"/>
            </a:solidFill>
            <a:ln>
              <a:noFill/>
            </a:ln>
            <a:effectLst>
              <a:outerShdw dist="38100" dir="2700000" algn="tl" rotWithShape="0">
                <a:srgbClr val="307ABE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25D56718-D2EC-46E3-B45E-63DCB171F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184" y="4149878"/>
              <a:ext cx="1193802" cy="2385398"/>
            </a:xfrm>
            <a:prstGeom prst="rect">
              <a:avLst/>
            </a:prstGeom>
          </p:spPr>
        </p:pic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868598B9-3870-4D4C-A803-9AE5AA883912}"/>
                </a:ext>
              </a:extLst>
            </p:cNvPr>
            <p:cNvGrpSpPr/>
            <p:nvPr/>
          </p:nvGrpSpPr>
          <p:grpSpPr>
            <a:xfrm>
              <a:off x="1209019" y="2237458"/>
              <a:ext cx="382426" cy="369110"/>
              <a:chOff x="4298156" y="3088334"/>
              <a:chExt cx="542925" cy="524022"/>
            </a:xfrm>
            <a:solidFill>
              <a:schemeClr val="bg1"/>
            </a:solidFill>
          </p:grpSpPr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0E7B8394-ED37-45BB-B471-6B40A4D8862C}"/>
                  </a:ext>
                </a:extLst>
              </p:cNvPr>
              <p:cNvSpPr/>
              <p:nvPr/>
            </p:nvSpPr>
            <p:spPr>
              <a:xfrm>
                <a:off x="4587850" y="3536156"/>
                <a:ext cx="209550" cy="28575"/>
              </a:xfrm>
              <a:custGeom>
                <a:avLst/>
                <a:gdLst>
                  <a:gd name="connsiteX0" fmla="*/ 203225 w 209550"/>
                  <a:gd name="connsiteY0" fmla="*/ 26194 h 28575"/>
                  <a:gd name="connsiteX1" fmla="*/ 203225 w 209550"/>
                  <a:gd name="connsiteY1" fmla="*/ 7144 h 28575"/>
                  <a:gd name="connsiteX2" fmla="*/ 26194 w 209550"/>
                  <a:gd name="connsiteY2" fmla="*/ 7144 h 28575"/>
                  <a:gd name="connsiteX3" fmla="*/ 7144 w 209550"/>
                  <a:gd name="connsiteY3" fmla="*/ 26194 h 28575"/>
                  <a:gd name="connsiteX4" fmla="*/ 203225 w 209550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50" h="28575">
                    <a:moveTo>
                      <a:pt x="203225" y="26194"/>
                    </a:moveTo>
                    <a:lnTo>
                      <a:pt x="203225" y="7144"/>
                    </a:lnTo>
                    <a:lnTo>
                      <a:pt x="26194" y="7144"/>
                    </a:lnTo>
                    <a:lnTo>
                      <a:pt x="7144" y="26194"/>
                    </a:lnTo>
                    <a:lnTo>
                      <a:pt x="203225" y="261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96AB7185-78E7-443E-9B4D-0F6931F1CA73}"/>
                  </a:ext>
                </a:extLst>
              </p:cNvPr>
              <p:cNvSpPr/>
              <p:nvPr/>
            </p:nvSpPr>
            <p:spPr>
              <a:xfrm>
                <a:off x="4440998" y="3088334"/>
                <a:ext cx="257175" cy="276225"/>
              </a:xfrm>
              <a:custGeom>
                <a:avLst/>
                <a:gdLst>
                  <a:gd name="connsiteX0" fmla="*/ 86787 w 257175"/>
                  <a:gd name="connsiteY0" fmla="*/ 246664 h 276225"/>
                  <a:gd name="connsiteX1" fmla="*/ 92902 w 257175"/>
                  <a:gd name="connsiteY1" fmla="*/ 255551 h 276225"/>
                  <a:gd name="connsiteX2" fmla="*/ 92902 w 257175"/>
                  <a:gd name="connsiteY2" fmla="*/ 273991 h 276225"/>
                  <a:gd name="connsiteX3" fmla="*/ 121477 w 257175"/>
                  <a:gd name="connsiteY3" fmla="*/ 273991 h 276225"/>
                  <a:gd name="connsiteX4" fmla="*/ 121477 w 257175"/>
                  <a:gd name="connsiteY4" fmla="*/ 222728 h 276225"/>
                  <a:gd name="connsiteX5" fmla="*/ 69594 w 257175"/>
                  <a:gd name="connsiteY5" fmla="*/ 196839 h 276225"/>
                  <a:gd name="connsiteX6" fmla="*/ 64327 w 257175"/>
                  <a:gd name="connsiteY6" fmla="*/ 188266 h 276225"/>
                  <a:gd name="connsiteX7" fmla="*/ 64327 w 257175"/>
                  <a:gd name="connsiteY7" fmla="*/ 159691 h 276225"/>
                  <a:gd name="connsiteX8" fmla="*/ 45277 w 257175"/>
                  <a:gd name="connsiteY8" fmla="*/ 159691 h 276225"/>
                  <a:gd name="connsiteX9" fmla="*/ 45277 w 257175"/>
                  <a:gd name="connsiteY9" fmla="*/ 140641 h 276225"/>
                  <a:gd name="connsiteX10" fmla="*/ 64327 w 257175"/>
                  <a:gd name="connsiteY10" fmla="*/ 140641 h 276225"/>
                  <a:gd name="connsiteX11" fmla="*/ 64327 w 257175"/>
                  <a:gd name="connsiteY11" fmla="*/ 102541 h 276225"/>
                  <a:gd name="connsiteX12" fmla="*/ 83377 w 257175"/>
                  <a:gd name="connsiteY12" fmla="*/ 102541 h 276225"/>
                  <a:gd name="connsiteX13" fmla="*/ 83377 w 257175"/>
                  <a:gd name="connsiteY13" fmla="*/ 140641 h 276225"/>
                  <a:gd name="connsiteX14" fmla="*/ 102427 w 257175"/>
                  <a:gd name="connsiteY14" fmla="*/ 140641 h 276225"/>
                  <a:gd name="connsiteX15" fmla="*/ 102427 w 257175"/>
                  <a:gd name="connsiteY15" fmla="*/ 121591 h 276225"/>
                  <a:gd name="connsiteX16" fmla="*/ 121477 w 257175"/>
                  <a:gd name="connsiteY16" fmla="*/ 121591 h 276225"/>
                  <a:gd name="connsiteX17" fmla="*/ 121477 w 257175"/>
                  <a:gd name="connsiteY17" fmla="*/ 140641 h 276225"/>
                  <a:gd name="connsiteX18" fmla="*/ 140527 w 257175"/>
                  <a:gd name="connsiteY18" fmla="*/ 140641 h 276225"/>
                  <a:gd name="connsiteX19" fmla="*/ 140527 w 257175"/>
                  <a:gd name="connsiteY19" fmla="*/ 121591 h 276225"/>
                  <a:gd name="connsiteX20" fmla="*/ 159577 w 257175"/>
                  <a:gd name="connsiteY20" fmla="*/ 121591 h 276225"/>
                  <a:gd name="connsiteX21" fmla="*/ 159577 w 257175"/>
                  <a:gd name="connsiteY21" fmla="*/ 140641 h 276225"/>
                  <a:gd name="connsiteX22" fmla="*/ 178627 w 257175"/>
                  <a:gd name="connsiteY22" fmla="*/ 140641 h 276225"/>
                  <a:gd name="connsiteX23" fmla="*/ 178627 w 257175"/>
                  <a:gd name="connsiteY23" fmla="*/ 102541 h 276225"/>
                  <a:gd name="connsiteX24" fmla="*/ 197677 w 257175"/>
                  <a:gd name="connsiteY24" fmla="*/ 102541 h 276225"/>
                  <a:gd name="connsiteX25" fmla="*/ 197677 w 257175"/>
                  <a:gd name="connsiteY25" fmla="*/ 140641 h 276225"/>
                  <a:gd name="connsiteX26" fmla="*/ 216727 w 257175"/>
                  <a:gd name="connsiteY26" fmla="*/ 140641 h 276225"/>
                  <a:gd name="connsiteX27" fmla="*/ 216727 w 257175"/>
                  <a:gd name="connsiteY27" fmla="*/ 159691 h 276225"/>
                  <a:gd name="connsiteX28" fmla="*/ 197677 w 257175"/>
                  <a:gd name="connsiteY28" fmla="*/ 159691 h 276225"/>
                  <a:gd name="connsiteX29" fmla="*/ 197677 w 257175"/>
                  <a:gd name="connsiteY29" fmla="*/ 188266 h 276225"/>
                  <a:gd name="connsiteX30" fmla="*/ 192410 w 257175"/>
                  <a:gd name="connsiteY30" fmla="*/ 196791 h 276225"/>
                  <a:gd name="connsiteX31" fmla="*/ 140527 w 257175"/>
                  <a:gd name="connsiteY31" fmla="*/ 222728 h 276225"/>
                  <a:gd name="connsiteX32" fmla="*/ 140527 w 257175"/>
                  <a:gd name="connsiteY32" fmla="*/ 273991 h 276225"/>
                  <a:gd name="connsiteX33" fmla="*/ 169102 w 257175"/>
                  <a:gd name="connsiteY33" fmla="*/ 273991 h 276225"/>
                  <a:gd name="connsiteX34" fmla="*/ 169102 w 257175"/>
                  <a:gd name="connsiteY34" fmla="*/ 255551 h 276225"/>
                  <a:gd name="connsiteX35" fmla="*/ 175217 w 257175"/>
                  <a:gd name="connsiteY35" fmla="*/ 246664 h 276225"/>
                  <a:gd name="connsiteX36" fmla="*/ 246664 w 257175"/>
                  <a:gd name="connsiteY36" fmla="*/ 86787 h 276225"/>
                  <a:gd name="connsiteX37" fmla="*/ 86787 w 257175"/>
                  <a:gd name="connsiteY37" fmla="*/ 15340 h 276225"/>
                  <a:gd name="connsiteX38" fmla="*/ 15340 w 257175"/>
                  <a:gd name="connsiteY38" fmla="*/ 175217 h 276225"/>
                  <a:gd name="connsiteX39" fmla="*/ 86787 w 257175"/>
                  <a:gd name="connsiteY39" fmla="*/ 246664 h 276225"/>
                  <a:gd name="connsiteX40" fmla="*/ 131002 w 257175"/>
                  <a:gd name="connsiteY40" fmla="*/ 26341 h 276225"/>
                  <a:gd name="connsiteX41" fmla="*/ 151957 w 257175"/>
                  <a:gd name="connsiteY41" fmla="*/ 28437 h 276225"/>
                  <a:gd name="connsiteX42" fmla="*/ 148147 w 257175"/>
                  <a:gd name="connsiteY42" fmla="*/ 47106 h 276225"/>
                  <a:gd name="connsiteX43" fmla="*/ 131002 w 257175"/>
                  <a:gd name="connsiteY43" fmla="*/ 45391 h 276225"/>
                  <a:gd name="connsiteX44" fmla="*/ 110047 w 257175"/>
                  <a:gd name="connsiteY44" fmla="*/ 28437 h 276225"/>
                  <a:gd name="connsiteX45" fmla="*/ 113857 w 257175"/>
                  <a:gd name="connsiteY45" fmla="*/ 47106 h 276225"/>
                  <a:gd name="connsiteX46" fmla="*/ 69795 w 257175"/>
                  <a:gd name="connsiteY46" fmla="*/ 71109 h 276225"/>
                  <a:gd name="connsiteX47" fmla="*/ 56193 w 257175"/>
                  <a:gd name="connsiteY47" fmla="*/ 57774 h 276225"/>
                  <a:gd name="connsiteX48" fmla="*/ 110047 w 257175"/>
                  <a:gd name="connsiteY48" fmla="*/ 28437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57175" h="276225">
                    <a:moveTo>
                      <a:pt x="86787" y="246664"/>
                    </a:moveTo>
                    <a:cubicBezTo>
                      <a:pt x="90468" y="248075"/>
                      <a:pt x="92899" y="251609"/>
                      <a:pt x="92902" y="255551"/>
                    </a:cubicBezTo>
                    <a:lnTo>
                      <a:pt x="92902" y="273991"/>
                    </a:lnTo>
                    <a:lnTo>
                      <a:pt x="121477" y="273991"/>
                    </a:lnTo>
                    <a:lnTo>
                      <a:pt x="121477" y="222728"/>
                    </a:lnTo>
                    <a:lnTo>
                      <a:pt x="69594" y="196839"/>
                    </a:lnTo>
                    <a:cubicBezTo>
                      <a:pt x="66350" y="195217"/>
                      <a:pt x="64307" y="191894"/>
                      <a:pt x="64327" y="188266"/>
                    </a:cubicBezTo>
                    <a:lnTo>
                      <a:pt x="64327" y="159691"/>
                    </a:lnTo>
                    <a:lnTo>
                      <a:pt x="45277" y="159691"/>
                    </a:lnTo>
                    <a:lnTo>
                      <a:pt x="45277" y="140641"/>
                    </a:lnTo>
                    <a:lnTo>
                      <a:pt x="64327" y="140641"/>
                    </a:lnTo>
                    <a:lnTo>
                      <a:pt x="64327" y="102541"/>
                    </a:lnTo>
                    <a:lnTo>
                      <a:pt x="83377" y="102541"/>
                    </a:lnTo>
                    <a:lnTo>
                      <a:pt x="83377" y="140641"/>
                    </a:lnTo>
                    <a:lnTo>
                      <a:pt x="102427" y="140641"/>
                    </a:lnTo>
                    <a:lnTo>
                      <a:pt x="102427" y="121591"/>
                    </a:lnTo>
                    <a:lnTo>
                      <a:pt x="121477" y="121591"/>
                    </a:lnTo>
                    <a:lnTo>
                      <a:pt x="121477" y="140641"/>
                    </a:lnTo>
                    <a:lnTo>
                      <a:pt x="140527" y="140641"/>
                    </a:lnTo>
                    <a:lnTo>
                      <a:pt x="140527" y="121591"/>
                    </a:lnTo>
                    <a:lnTo>
                      <a:pt x="159577" y="121591"/>
                    </a:lnTo>
                    <a:lnTo>
                      <a:pt x="159577" y="140641"/>
                    </a:lnTo>
                    <a:lnTo>
                      <a:pt x="178627" y="140641"/>
                    </a:lnTo>
                    <a:lnTo>
                      <a:pt x="178627" y="102541"/>
                    </a:lnTo>
                    <a:lnTo>
                      <a:pt x="197677" y="102541"/>
                    </a:lnTo>
                    <a:lnTo>
                      <a:pt x="197677" y="140641"/>
                    </a:lnTo>
                    <a:lnTo>
                      <a:pt x="216727" y="140641"/>
                    </a:lnTo>
                    <a:lnTo>
                      <a:pt x="216727" y="159691"/>
                    </a:lnTo>
                    <a:lnTo>
                      <a:pt x="197677" y="159691"/>
                    </a:lnTo>
                    <a:lnTo>
                      <a:pt x="197677" y="188266"/>
                    </a:lnTo>
                    <a:cubicBezTo>
                      <a:pt x="197679" y="191876"/>
                      <a:pt x="195639" y="195177"/>
                      <a:pt x="192410" y="196791"/>
                    </a:cubicBezTo>
                    <a:lnTo>
                      <a:pt x="140527" y="222728"/>
                    </a:lnTo>
                    <a:lnTo>
                      <a:pt x="140527" y="273991"/>
                    </a:lnTo>
                    <a:lnTo>
                      <a:pt x="169102" y="273991"/>
                    </a:lnTo>
                    <a:lnTo>
                      <a:pt x="169102" y="255551"/>
                    </a:lnTo>
                    <a:cubicBezTo>
                      <a:pt x="169105" y="251609"/>
                      <a:pt x="171536" y="248075"/>
                      <a:pt x="175217" y="246664"/>
                    </a:cubicBezTo>
                    <a:cubicBezTo>
                      <a:pt x="239095" y="222245"/>
                      <a:pt x="271083" y="150665"/>
                      <a:pt x="246664" y="86787"/>
                    </a:cubicBezTo>
                    <a:cubicBezTo>
                      <a:pt x="222245" y="22909"/>
                      <a:pt x="150665" y="-9079"/>
                      <a:pt x="86787" y="15340"/>
                    </a:cubicBezTo>
                    <a:cubicBezTo>
                      <a:pt x="22909" y="39760"/>
                      <a:pt x="-9079" y="111339"/>
                      <a:pt x="15340" y="175217"/>
                    </a:cubicBezTo>
                    <a:cubicBezTo>
                      <a:pt x="27914" y="208108"/>
                      <a:pt x="53896" y="234090"/>
                      <a:pt x="86787" y="246664"/>
                    </a:cubicBezTo>
                    <a:close/>
                    <a:moveTo>
                      <a:pt x="131002" y="26341"/>
                    </a:moveTo>
                    <a:cubicBezTo>
                      <a:pt x="138040" y="26339"/>
                      <a:pt x="145060" y="27041"/>
                      <a:pt x="151957" y="28437"/>
                    </a:cubicBezTo>
                    <a:lnTo>
                      <a:pt x="148147" y="47106"/>
                    </a:lnTo>
                    <a:cubicBezTo>
                      <a:pt x="142503" y="45966"/>
                      <a:pt x="136760" y="45392"/>
                      <a:pt x="131002" y="45391"/>
                    </a:cubicBezTo>
                    <a:close/>
                    <a:moveTo>
                      <a:pt x="110047" y="28437"/>
                    </a:moveTo>
                    <a:lnTo>
                      <a:pt x="113857" y="47106"/>
                    </a:lnTo>
                    <a:cubicBezTo>
                      <a:pt x="97096" y="50509"/>
                      <a:pt x="81744" y="58872"/>
                      <a:pt x="69795" y="71109"/>
                    </a:cubicBezTo>
                    <a:lnTo>
                      <a:pt x="56193" y="57774"/>
                    </a:lnTo>
                    <a:cubicBezTo>
                      <a:pt x="70794" y="42812"/>
                      <a:pt x="89559" y="32590"/>
                      <a:pt x="110047" y="284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30" name="자유형: 도형 29">
                <a:extLst>
                  <a:ext uri="{FF2B5EF4-FFF2-40B4-BE49-F238E27FC236}">
                    <a16:creationId xmlns:a16="http://schemas.microsoft.com/office/drawing/2014/main" id="{678ACE00-2CED-43EF-9A8D-5BD2CBA6A426}"/>
                  </a:ext>
                </a:extLst>
              </p:cNvPr>
              <p:cNvSpPr/>
              <p:nvPr/>
            </p:nvSpPr>
            <p:spPr>
              <a:xfrm>
                <a:off x="4574381" y="3212306"/>
                <a:ext cx="219075" cy="342900"/>
              </a:xfrm>
              <a:custGeom>
                <a:avLst/>
                <a:gdLst>
                  <a:gd name="connsiteX0" fmla="*/ 54769 w 219075"/>
                  <a:gd name="connsiteY0" fmla="*/ 137970 h 342900"/>
                  <a:gd name="connsiteX1" fmla="*/ 54769 w 219075"/>
                  <a:gd name="connsiteY1" fmla="*/ 150019 h 342900"/>
                  <a:gd name="connsiteX2" fmla="*/ 64294 w 219075"/>
                  <a:gd name="connsiteY2" fmla="*/ 150019 h 342900"/>
                  <a:gd name="connsiteX3" fmla="*/ 73819 w 219075"/>
                  <a:gd name="connsiteY3" fmla="*/ 159544 h 342900"/>
                  <a:gd name="connsiteX4" fmla="*/ 73819 w 219075"/>
                  <a:gd name="connsiteY4" fmla="*/ 235744 h 342900"/>
                  <a:gd name="connsiteX5" fmla="*/ 64294 w 219075"/>
                  <a:gd name="connsiteY5" fmla="*/ 245269 h 342900"/>
                  <a:gd name="connsiteX6" fmla="*/ 7144 w 219075"/>
                  <a:gd name="connsiteY6" fmla="*/ 245269 h 342900"/>
                  <a:gd name="connsiteX7" fmla="*/ 7144 w 219075"/>
                  <a:gd name="connsiteY7" fmla="*/ 336575 h 342900"/>
                  <a:gd name="connsiteX8" fmla="*/ 28985 w 219075"/>
                  <a:gd name="connsiteY8" fmla="*/ 314735 h 342900"/>
                  <a:gd name="connsiteX9" fmla="*/ 35719 w 219075"/>
                  <a:gd name="connsiteY9" fmla="*/ 311944 h 342900"/>
                  <a:gd name="connsiteX10" fmla="*/ 216694 w 219075"/>
                  <a:gd name="connsiteY10" fmla="*/ 311944 h 342900"/>
                  <a:gd name="connsiteX11" fmla="*/ 216694 w 219075"/>
                  <a:gd name="connsiteY11" fmla="*/ 7144 h 342900"/>
                  <a:gd name="connsiteX12" fmla="*/ 140494 w 219075"/>
                  <a:gd name="connsiteY12" fmla="*/ 7144 h 342900"/>
                  <a:gd name="connsiteX13" fmla="*/ 54769 w 219075"/>
                  <a:gd name="connsiteY13" fmla="*/ 137970 h 342900"/>
                  <a:gd name="connsiteX14" fmla="*/ 188119 w 219075"/>
                  <a:gd name="connsiteY14" fmla="*/ 283369 h 342900"/>
                  <a:gd name="connsiteX15" fmla="*/ 35719 w 219075"/>
                  <a:gd name="connsiteY15" fmla="*/ 283369 h 342900"/>
                  <a:gd name="connsiteX16" fmla="*/ 35719 w 219075"/>
                  <a:gd name="connsiteY16" fmla="*/ 264319 h 342900"/>
                  <a:gd name="connsiteX17" fmla="*/ 188119 w 219075"/>
                  <a:gd name="connsiteY17" fmla="*/ 264319 h 342900"/>
                  <a:gd name="connsiteX18" fmla="*/ 169069 w 219075"/>
                  <a:gd name="connsiteY18" fmla="*/ 73819 h 342900"/>
                  <a:gd name="connsiteX19" fmla="*/ 188119 w 219075"/>
                  <a:gd name="connsiteY19" fmla="*/ 73819 h 342900"/>
                  <a:gd name="connsiteX20" fmla="*/ 188119 w 219075"/>
                  <a:gd name="connsiteY20" fmla="*/ 92869 h 342900"/>
                  <a:gd name="connsiteX21" fmla="*/ 169069 w 219075"/>
                  <a:gd name="connsiteY21" fmla="*/ 92869 h 342900"/>
                  <a:gd name="connsiteX22" fmla="*/ 130969 w 219075"/>
                  <a:gd name="connsiteY22" fmla="*/ 111919 h 342900"/>
                  <a:gd name="connsiteX23" fmla="*/ 188119 w 219075"/>
                  <a:gd name="connsiteY23" fmla="*/ 111919 h 342900"/>
                  <a:gd name="connsiteX24" fmla="*/ 188119 w 219075"/>
                  <a:gd name="connsiteY24" fmla="*/ 130969 h 342900"/>
                  <a:gd name="connsiteX25" fmla="*/ 130969 w 219075"/>
                  <a:gd name="connsiteY25" fmla="*/ 130969 h 342900"/>
                  <a:gd name="connsiteX26" fmla="*/ 102394 w 219075"/>
                  <a:gd name="connsiteY26" fmla="*/ 150019 h 342900"/>
                  <a:gd name="connsiteX27" fmla="*/ 188119 w 219075"/>
                  <a:gd name="connsiteY27" fmla="*/ 150019 h 342900"/>
                  <a:gd name="connsiteX28" fmla="*/ 188119 w 219075"/>
                  <a:gd name="connsiteY28" fmla="*/ 169069 h 342900"/>
                  <a:gd name="connsiteX29" fmla="*/ 102394 w 219075"/>
                  <a:gd name="connsiteY29" fmla="*/ 169069 h 342900"/>
                  <a:gd name="connsiteX30" fmla="*/ 102394 w 219075"/>
                  <a:gd name="connsiteY30" fmla="*/ 188119 h 342900"/>
                  <a:gd name="connsiteX31" fmla="*/ 188119 w 219075"/>
                  <a:gd name="connsiteY31" fmla="*/ 188119 h 342900"/>
                  <a:gd name="connsiteX32" fmla="*/ 188119 w 219075"/>
                  <a:gd name="connsiteY32" fmla="*/ 207169 h 342900"/>
                  <a:gd name="connsiteX33" fmla="*/ 102394 w 219075"/>
                  <a:gd name="connsiteY33" fmla="*/ 207169 h 342900"/>
                  <a:gd name="connsiteX34" fmla="*/ 102394 w 219075"/>
                  <a:gd name="connsiteY34" fmla="*/ 226219 h 342900"/>
                  <a:gd name="connsiteX35" fmla="*/ 188119 w 219075"/>
                  <a:gd name="connsiteY35" fmla="*/ 226219 h 342900"/>
                  <a:gd name="connsiteX36" fmla="*/ 188119 w 219075"/>
                  <a:gd name="connsiteY36" fmla="*/ 245269 h 342900"/>
                  <a:gd name="connsiteX37" fmla="*/ 102394 w 219075"/>
                  <a:gd name="connsiteY37" fmla="*/ 24526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19075" h="342900">
                    <a:moveTo>
                      <a:pt x="54769" y="137970"/>
                    </a:moveTo>
                    <a:lnTo>
                      <a:pt x="54769" y="150019"/>
                    </a:lnTo>
                    <a:lnTo>
                      <a:pt x="64294" y="150019"/>
                    </a:lnTo>
                    <a:cubicBezTo>
                      <a:pt x="69554" y="150019"/>
                      <a:pt x="73819" y="154283"/>
                      <a:pt x="73819" y="159544"/>
                    </a:cubicBezTo>
                    <a:lnTo>
                      <a:pt x="73819" y="235744"/>
                    </a:lnTo>
                    <a:cubicBezTo>
                      <a:pt x="73819" y="241004"/>
                      <a:pt x="69554" y="245269"/>
                      <a:pt x="64294" y="245269"/>
                    </a:cubicBezTo>
                    <a:lnTo>
                      <a:pt x="7144" y="245269"/>
                    </a:lnTo>
                    <a:lnTo>
                      <a:pt x="7144" y="336575"/>
                    </a:lnTo>
                    <a:lnTo>
                      <a:pt x="28985" y="314735"/>
                    </a:lnTo>
                    <a:cubicBezTo>
                      <a:pt x="30770" y="312948"/>
                      <a:pt x="33193" y="311944"/>
                      <a:pt x="35719" y="311944"/>
                    </a:cubicBezTo>
                    <a:lnTo>
                      <a:pt x="216694" y="311944"/>
                    </a:lnTo>
                    <a:lnTo>
                      <a:pt x="216694" y="7144"/>
                    </a:lnTo>
                    <a:lnTo>
                      <a:pt x="140494" y="7144"/>
                    </a:lnTo>
                    <a:cubicBezTo>
                      <a:pt x="140227" y="63845"/>
                      <a:pt x="106649" y="115089"/>
                      <a:pt x="54769" y="137970"/>
                    </a:cubicBezTo>
                    <a:close/>
                    <a:moveTo>
                      <a:pt x="188119" y="283369"/>
                    </a:moveTo>
                    <a:lnTo>
                      <a:pt x="35719" y="283369"/>
                    </a:lnTo>
                    <a:lnTo>
                      <a:pt x="35719" y="264319"/>
                    </a:lnTo>
                    <a:lnTo>
                      <a:pt x="188119" y="264319"/>
                    </a:lnTo>
                    <a:close/>
                    <a:moveTo>
                      <a:pt x="169069" y="73819"/>
                    </a:moveTo>
                    <a:lnTo>
                      <a:pt x="188119" y="73819"/>
                    </a:lnTo>
                    <a:lnTo>
                      <a:pt x="188119" y="92869"/>
                    </a:lnTo>
                    <a:lnTo>
                      <a:pt x="169069" y="92869"/>
                    </a:lnTo>
                    <a:close/>
                    <a:moveTo>
                      <a:pt x="130969" y="111919"/>
                    </a:moveTo>
                    <a:lnTo>
                      <a:pt x="188119" y="111919"/>
                    </a:lnTo>
                    <a:lnTo>
                      <a:pt x="188119" y="130969"/>
                    </a:lnTo>
                    <a:lnTo>
                      <a:pt x="130969" y="130969"/>
                    </a:lnTo>
                    <a:close/>
                    <a:moveTo>
                      <a:pt x="102394" y="150019"/>
                    </a:moveTo>
                    <a:lnTo>
                      <a:pt x="188119" y="150019"/>
                    </a:lnTo>
                    <a:lnTo>
                      <a:pt x="188119" y="169069"/>
                    </a:lnTo>
                    <a:lnTo>
                      <a:pt x="102394" y="169069"/>
                    </a:lnTo>
                    <a:close/>
                    <a:moveTo>
                      <a:pt x="102394" y="188119"/>
                    </a:moveTo>
                    <a:lnTo>
                      <a:pt x="188119" y="188119"/>
                    </a:lnTo>
                    <a:lnTo>
                      <a:pt x="188119" y="207169"/>
                    </a:lnTo>
                    <a:lnTo>
                      <a:pt x="102394" y="207169"/>
                    </a:lnTo>
                    <a:close/>
                    <a:moveTo>
                      <a:pt x="102394" y="226219"/>
                    </a:moveTo>
                    <a:lnTo>
                      <a:pt x="188119" y="226219"/>
                    </a:lnTo>
                    <a:lnTo>
                      <a:pt x="188119" y="245269"/>
                    </a:lnTo>
                    <a:lnTo>
                      <a:pt x="102394" y="24526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0297DDD1-D997-48EF-AFAA-E8D400436034}"/>
                  </a:ext>
                </a:extLst>
              </p:cNvPr>
              <p:cNvSpPr/>
              <p:nvPr/>
            </p:nvSpPr>
            <p:spPr>
              <a:xfrm>
                <a:off x="4507706" y="3412331"/>
                <a:ext cx="123825" cy="28575"/>
              </a:xfrm>
              <a:custGeom>
                <a:avLst/>
                <a:gdLst>
                  <a:gd name="connsiteX0" fmla="*/ 7144 w 123825"/>
                  <a:gd name="connsiteY0" fmla="*/ 7144 h 28575"/>
                  <a:gd name="connsiteX1" fmla="*/ 121444 w 123825"/>
                  <a:gd name="connsiteY1" fmla="*/ 7144 h 28575"/>
                  <a:gd name="connsiteX2" fmla="*/ 121444 w 123825"/>
                  <a:gd name="connsiteY2" fmla="*/ 26194 h 28575"/>
                  <a:gd name="connsiteX3" fmla="*/ 7144 w 123825"/>
                  <a:gd name="connsiteY3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25" h="28575">
                    <a:moveTo>
                      <a:pt x="7144" y="7144"/>
                    </a:moveTo>
                    <a:lnTo>
                      <a:pt x="121444" y="7144"/>
                    </a:lnTo>
                    <a:lnTo>
                      <a:pt x="121444" y="26194"/>
                    </a:lnTo>
                    <a:lnTo>
                      <a:pt x="7144" y="261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32" name="자유형: 도형 31">
                <a:extLst>
                  <a:ext uri="{FF2B5EF4-FFF2-40B4-BE49-F238E27FC236}">
                    <a16:creationId xmlns:a16="http://schemas.microsoft.com/office/drawing/2014/main" id="{38335F87-139E-4BB9-91CA-AF2243FE3C29}"/>
                  </a:ext>
                </a:extLst>
              </p:cNvPr>
              <p:cNvSpPr/>
              <p:nvPr/>
            </p:nvSpPr>
            <p:spPr>
              <a:xfrm>
                <a:off x="4517231" y="3240881"/>
                <a:ext cx="104775" cy="57150"/>
              </a:xfrm>
              <a:custGeom>
                <a:avLst/>
                <a:gdLst>
                  <a:gd name="connsiteX0" fmla="*/ 7144 w 104775"/>
                  <a:gd name="connsiteY0" fmla="*/ 7144 h 57150"/>
                  <a:gd name="connsiteX1" fmla="*/ 7144 w 104775"/>
                  <a:gd name="connsiteY1" fmla="*/ 29832 h 57150"/>
                  <a:gd name="connsiteX2" fmla="*/ 54769 w 104775"/>
                  <a:gd name="connsiteY2" fmla="*/ 53645 h 57150"/>
                  <a:gd name="connsiteX3" fmla="*/ 102394 w 104775"/>
                  <a:gd name="connsiteY3" fmla="*/ 29832 h 57150"/>
                  <a:gd name="connsiteX4" fmla="*/ 102394 w 104775"/>
                  <a:gd name="connsiteY4" fmla="*/ 7144 h 57150"/>
                  <a:gd name="connsiteX5" fmla="*/ 83344 w 104775"/>
                  <a:gd name="connsiteY5" fmla="*/ 7144 h 57150"/>
                  <a:gd name="connsiteX6" fmla="*/ 83344 w 104775"/>
                  <a:gd name="connsiteY6" fmla="*/ 26194 h 57150"/>
                  <a:gd name="connsiteX7" fmla="*/ 64294 w 104775"/>
                  <a:gd name="connsiteY7" fmla="*/ 26194 h 57150"/>
                  <a:gd name="connsiteX8" fmla="*/ 64294 w 104775"/>
                  <a:gd name="connsiteY8" fmla="*/ 7144 h 57150"/>
                  <a:gd name="connsiteX9" fmla="*/ 45244 w 104775"/>
                  <a:gd name="connsiteY9" fmla="*/ 7144 h 57150"/>
                  <a:gd name="connsiteX10" fmla="*/ 45244 w 104775"/>
                  <a:gd name="connsiteY10" fmla="*/ 26194 h 57150"/>
                  <a:gd name="connsiteX11" fmla="*/ 26194 w 104775"/>
                  <a:gd name="connsiteY11" fmla="*/ 26194 h 57150"/>
                  <a:gd name="connsiteX12" fmla="*/ 26194 w 104775"/>
                  <a:gd name="connsiteY12" fmla="*/ 7144 h 57150"/>
                  <a:gd name="connsiteX13" fmla="*/ 7144 w 104775"/>
                  <a:gd name="connsiteY13" fmla="*/ 714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4775" h="57150">
                    <a:moveTo>
                      <a:pt x="7144" y="7144"/>
                    </a:moveTo>
                    <a:lnTo>
                      <a:pt x="7144" y="29832"/>
                    </a:lnTo>
                    <a:lnTo>
                      <a:pt x="54769" y="53645"/>
                    </a:lnTo>
                    <a:lnTo>
                      <a:pt x="102394" y="29832"/>
                    </a:lnTo>
                    <a:lnTo>
                      <a:pt x="102394" y="7144"/>
                    </a:lnTo>
                    <a:lnTo>
                      <a:pt x="83344" y="7144"/>
                    </a:lnTo>
                    <a:lnTo>
                      <a:pt x="83344" y="26194"/>
                    </a:lnTo>
                    <a:lnTo>
                      <a:pt x="64294" y="26194"/>
                    </a:lnTo>
                    <a:lnTo>
                      <a:pt x="64294" y="7144"/>
                    </a:lnTo>
                    <a:lnTo>
                      <a:pt x="45244" y="7144"/>
                    </a:lnTo>
                    <a:lnTo>
                      <a:pt x="45244" y="26194"/>
                    </a:lnTo>
                    <a:lnTo>
                      <a:pt x="26194" y="26194"/>
                    </a:lnTo>
                    <a:lnTo>
                      <a:pt x="26194" y="7144"/>
                    </a:lnTo>
                    <a:lnTo>
                      <a:pt x="7144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33" name="자유형: 도형 32">
                <a:extLst>
                  <a:ext uri="{FF2B5EF4-FFF2-40B4-BE49-F238E27FC236}">
                    <a16:creationId xmlns:a16="http://schemas.microsoft.com/office/drawing/2014/main" id="{FBB711A1-4967-41CD-A60C-7BEE3E6FDE8D}"/>
                  </a:ext>
                </a:extLst>
              </p:cNvPr>
              <p:cNvSpPr/>
              <p:nvPr/>
            </p:nvSpPr>
            <p:spPr>
              <a:xfrm>
                <a:off x="4507706" y="3374231"/>
                <a:ext cx="123825" cy="28575"/>
              </a:xfrm>
              <a:custGeom>
                <a:avLst/>
                <a:gdLst>
                  <a:gd name="connsiteX0" fmla="*/ 7144 w 123825"/>
                  <a:gd name="connsiteY0" fmla="*/ 7144 h 28575"/>
                  <a:gd name="connsiteX1" fmla="*/ 121444 w 123825"/>
                  <a:gd name="connsiteY1" fmla="*/ 7144 h 28575"/>
                  <a:gd name="connsiteX2" fmla="*/ 121444 w 123825"/>
                  <a:gd name="connsiteY2" fmla="*/ 26194 h 28575"/>
                  <a:gd name="connsiteX3" fmla="*/ 7144 w 123825"/>
                  <a:gd name="connsiteY3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25" h="28575">
                    <a:moveTo>
                      <a:pt x="7144" y="7144"/>
                    </a:moveTo>
                    <a:lnTo>
                      <a:pt x="121444" y="7144"/>
                    </a:lnTo>
                    <a:lnTo>
                      <a:pt x="121444" y="26194"/>
                    </a:lnTo>
                    <a:lnTo>
                      <a:pt x="7144" y="261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34" name="자유형: 도형 33">
                <a:extLst>
                  <a:ext uri="{FF2B5EF4-FFF2-40B4-BE49-F238E27FC236}">
                    <a16:creationId xmlns:a16="http://schemas.microsoft.com/office/drawing/2014/main" id="{60F4C8AB-8E8B-405C-88EE-1170464B76A7}"/>
                  </a:ext>
                </a:extLst>
              </p:cNvPr>
              <p:cNvSpPr/>
              <p:nvPr/>
            </p:nvSpPr>
            <p:spPr>
              <a:xfrm>
                <a:off x="4345781" y="3212306"/>
                <a:ext cx="219075" cy="342900"/>
              </a:xfrm>
              <a:custGeom>
                <a:avLst/>
                <a:gdLst>
                  <a:gd name="connsiteX0" fmla="*/ 194853 w 219075"/>
                  <a:gd name="connsiteY0" fmla="*/ 314735 h 342900"/>
                  <a:gd name="connsiteX1" fmla="*/ 216694 w 219075"/>
                  <a:gd name="connsiteY1" fmla="*/ 336575 h 342900"/>
                  <a:gd name="connsiteX2" fmla="*/ 216694 w 219075"/>
                  <a:gd name="connsiteY2" fmla="*/ 245269 h 342900"/>
                  <a:gd name="connsiteX3" fmla="*/ 159544 w 219075"/>
                  <a:gd name="connsiteY3" fmla="*/ 245269 h 342900"/>
                  <a:gd name="connsiteX4" fmla="*/ 150019 w 219075"/>
                  <a:gd name="connsiteY4" fmla="*/ 235744 h 342900"/>
                  <a:gd name="connsiteX5" fmla="*/ 150019 w 219075"/>
                  <a:gd name="connsiteY5" fmla="*/ 159544 h 342900"/>
                  <a:gd name="connsiteX6" fmla="*/ 159544 w 219075"/>
                  <a:gd name="connsiteY6" fmla="*/ 150019 h 342900"/>
                  <a:gd name="connsiteX7" fmla="*/ 169069 w 219075"/>
                  <a:gd name="connsiteY7" fmla="*/ 150019 h 342900"/>
                  <a:gd name="connsiteX8" fmla="*/ 169069 w 219075"/>
                  <a:gd name="connsiteY8" fmla="*/ 137970 h 342900"/>
                  <a:gd name="connsiteX9" fmla="*/ 83344 w 219075"/>
                  <a:gd name="connsiteY9" fmla="*/ 7144 h 342900"/>
                  <a:gd name="connsiteX10" fmla="*/ 7144 w 219075"/>
                  <a:gd name="connsiteY10" fmla="*/ 7144 h 342900"/>
                  <a:gd name="connsiteX11" fmla="*/ 7144 w 219075"/>
                  <a:gd name="connsiteY11" fmla="*/ 311944 h 342900"/>
                  <a:gd name="connsiteX12" fmla="*/ 188119 w 219075"/>
                  <a:gd name="connsiteY12" fmla="*/ 311944 h 342900"/>
                  <a:gd name="connsiteX13" fmla="*/ 194853 w 219075"/>
                  <a:gd name="connsiteY13" fmla="*/ 314735 h 342900"/>
                  <a:gd name="connsiteX14" fmla="*/ 35719 w 219075"/>
                  <a:gd name="connsiteY14" fmla="*/ 73819 h 342900"/>
                  <a:gd name="connsiteX15" fmla="*/ 54769 w 219075"/>
                  <a:gd name="connsiteY15" fmla="*/ 73819 h 342900"/>
                  <a:gd name="connsiteX16" fmla="*/ 54769 w 219075"/>
                  <a:gd name="connsiteY16" fmla="*/ 92869 h 342900"/>
                  <a:gd name="connsiteX17" fmla="*/ 35719 w 219075"/>
                  <a:gd name="connsiteY17" fmla="*/ 92869 h 342900"/>
                  <a:gd name="connsiteX18" fmla="*/ 35719 w 219075"/>
                  <a:gd name="connsiteY18" fmla="*/ 111919 h 342900"/>
                  <a:gd name="connsiteX19" fmla="*/ 92869 w 219075"/>
                  <a:gd name="connsiteY19" fmla="*/ 111919 h 342900"/>
                  <a:gd name="connsiteX20" fmla="*/ 92869 w 219075"/>
                  <a:gd name="connsiteY20" fmla="*/ 130969 h 342900"/>
                  <a:gd name="connsiteX21" fmla="*/ 35719 w 219075"/>
                  <a:gd name="connsiteY21" fmla="*/ 130969 h 342900"/>
                  <a:gd name="connsiteX22" fmla="*/ 35719 w 219075"/>
                  <a:gd name="connsiteY22" fmla="*/ 150019 h 342900"/>
                  <a:gd name="connsiteX23" fmla="*/ 121444 w 219075"/>
                  <a:gd name="connsiteY23" fmla="*/ 150019 h 342900"/>
                  <a:gd name="connsiteX24" fmla="*/ 121444 w 219075"/>
                  <a:gd name="connsiteY24" fmla="*/ 169069 h 342900"/>
                  <a:gd name="connsiteX25" fmla="*/ 35719 w 219075"/>
                  <a:gd name="connsiteY25" fmla="*/ 169069 h 342900"/>
                  <a:gd name="connsiteX26" fmla="*/ 35719 w 219075"/>
                  <a:gd name="connsiteY26" fmla="*/ 188119 h 342900"/>
                  <a:gd name="connsiteX27" fmla="*/ 121444 w 219075"/>
                  <a:gd name="connsiteY27" fmla="*/ 188119 h 342900"/>
                  <a:gd name="connsiteX28" fmla="*/ 121444 w 219075"/>
                  <a:gd name="connsiteY28" fmla="*/ 207169 h 342900"/>
                  <a:gd name="connsiteX29" fmla="*/ 35719 w 219075"/>
                  <a:gd name="connsiteY29" fmla="*/ 207169 h 342900"/>
                  <a:gd name="connsiteX30" fmla="*/ 35719 w 219075"/>
                  <a:gd name="connsiteY30" fmla="*/ 226219 h 342900"/>
                  <a:gd name="connsiteX31" fmla="*/ 121444 w 219075"/>
                  <a:gd name="connsiteY31" fmla="*/ 226219 h 342900"/>
                  <a:gd name="connsiteX32" fmla="*/ 121444 w 219075"/>
                  <a:gd name="connsiteY32" fmla="*/ 245269 h 342900"/>
                  <a:gd name="connsiteX33" fmla="*/ 35719 w 219075"/>
                  <a:gd name="connsiteY33" fmla="*/ 245269 h 342900"/>
                  <a:gd name="connsiteX34" fmla="*/ 35719 w 219075"/>
                  <a:gd name="connsiteY34" fmla="*/ 264319 h 342900"/>
                  <a:gd name="connsiteX35" fmla="*/ 188119 w 219075"/>
                  <a:gd name="connsiteY35" fmla="*/ 264319 h 342900"/>
                  <a:gd name="connsiteX36" fmla="*/ 188119 w 219075"/>
                  <a:gd name="connsiteY36" fmla="*/ 283369 h 342900"/>
                  <a:gd name="connsiteX37" fmla="*/ 35719 w 219075"/>
                  <a:gd name="connsiteY37" fmla="*/ 28336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19075" h="342900">
                    <a:moveTo>
                      <a:pt x="194853" y="314735"/>
                    </a:moveTo>
                    <a:lnTo>
                      <a:pt x="216694" y="336575"/>
                    </a:lnTo>
                    <a:lnTo>
                      <a:pt x="216694" y="245269"/>
                    </a:lnTo>
                    <a:lnTo>
                      <a:pt x="159544" y="245269"/>
                    </a:lnTo>
                    <a:cubicBezTo>
                      <a:pt x="154283" y="245269"/>
                      <a:pt x="150019" y="241004"/>
                      <a:pt x="150019" y="235744"/>
                    </a:cubicBezTo>
                    <a:lnTo>
                      <a:pt x="150019" y="159544"/>
                    </a:lnTo>
                    <a:cubicBezTo>
                      <a:pt x="150019" y="154283"/>
                      <a:pt x="154283" y="150019"/>
                      <a:pt x="159544" y="150019"/>
                    </a:cubicBezTo>
                    <a:lnTo>
                      <a:pt x="169069" y="150019"/>
                    </a:lnTo>
                    <a:lnTo>
                      <a:pt x="169069" y="137970"/>
                    </a:lnTo>
                    <a:cubicBezTo>
                      <a:pt x="117189" y="115089"/>
                      <a:pt x="83610" y="63845"/>
                      <a:pt x="83344" y="7144"/>
                    </a:cubicBezTo>
                    <a:lnTo>
                      <a:pt x="7144" y="7144"/>
                    </a:lnTo>
                    <a:lnTo>
                      <a:pt x="7144" y="311944"/>
                    </a:lnTo>
                    <a:lnTo>
                      <a:pt x="188119" y="311944"/>
                    </a:lnTo>
                    <a:cubicBezTo>
                      <a:pt x="190645" y="311944"/>
                      <a:pt x="193067" y="312948"/>
                      <a:pt x="194853" y="314735"/>
                    </a:cubicBezTo>
                    <a:close/>
                    <a:moveTo>
                      <a:pt x="35719" y="73819"/>
                    </a:moveTo>
                    <a:lnTo>
                      <a:pt x="54769" y="73819"/>
                    </a:lnTo>
                    <a:lnTo>
                      <a:pt x="54769" y="92869"/>
                    </a:lnTo>
                    <a:lnTo>
                      <a:pt x="35719" y="92869"/>
                    </a:lnTo>
                    <a:close/>
                    <a:moveTo>
                      <a:pt x="35719" y="111919"/>
                    </a:moveTo>
                    <a:lnTo>
                      <a:pt x="92869" y="111919"/>
                    </a:lnTo>
                    <a:lnTo>
                      <a:pt x="92869" y="130969"/>
                    </a:lnTo>
                    <a:lnTo>
                      <a:pt x="35719" y="130969"/>
                    </a:lnTo>
                    <a:close/>
                    <a:moveTo>
                      <a:pt x="35719" y="150019"/>
                    </a:moveTo>
                    <a:lnTo>
                      <a:pt x="121444" y="150019"/>
                    </a:lnTo>
                    <a:lnTo>
                      <a:pt x="121444" y="169069"/>
                    </a:lnTo>
                    <a:lnTo>
                      <a:pt x="35719" y="169069"/>
                    </a:lnTo>
                    <a:close/>
                    <a:moveTo>
                      <a:pt x="35719" y="188119"/>
                    </a:moveTo>
                    <a:lnTo>
                      <a:pt x="121444" y="188119"/>
                    </a:lnTo>
                    <a:lnTo>
                      <a:pt x="121444" y="207169"/>
                    </a:lnTo>
                    <a:lnTo>
                      <a:pt x="35719" y="207169"/>
                    </a:lnTo>
                    <a:close/>
                    <a:moveTo>
                      <a:pt x="35719" y="226219"/>
                    </a:moveTo>
                    <a:lnTo>
                      <a:pt x="121444" y="226219"/>
                    </a:lnTo>
                    <a:lnTo>
                      <a:pt x="121444" y="245269"/>
                    </a:lnTo>
                    <a:lnTo>
                      <a:pt x="35719" y="245269"/>
                    </a:lnTo>
                    <a:close/>
                    <a:moveTo>
                      <a:pt x="35719" y="264319"/>
                    </a:moveTo>
                    <a:lnTo>
                      <a:pt x="188119" y="264319"/>
                    </a:lnTo>
                    <a:lnTo>
                      <a:pt x="188119" y="283369"/>
                    </a:lnTo>
                    <a:lnTo>
                      <a:pt x="35719" y="28336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35" name="자유형: 도형 34">
                <a:extLst>
                  <a:ext uri="{FF2B5EF4-FFF2-40B4-BE49-F238E27FC236}">
                    <a16:creationId xmlns:a16="http://schemas.microsoft.com/office/drawing/2014/main" id="{7136B0D6-52BA-49D5-954B-2F6FFFB74FC7}"/>
                  </a:ext>
                </a:extLst>
              </p:cNvPr>
              <p:cNvSpPr/>
              <p:nvPr/>
            </p:nvSpPr>
            <p:spPr>
              <a:xfrm>
                <a:off x="4345781" y="3536156"/>
                <a:ext cx="209550" cy="28575"/>
              </a:xfrm>
              <a:custGeom>
                <a:avLst/>
                <a:gdLst>
                  <a:gd name="connsiteX0" fmla="*/ 184175 w 209550"/>
                  <a:gd name="connsiteY0" fmla="*/ 7144 h 28575"/>
                  <a:gd name="connsiteX1" fmla="*/ 7144 w 209550"/>
                  <a:gd name="connsiteY1" fmla="*/ 7144 h 28575"/>
                  <a:gd name="connsiteX2" fmla="*/ 7144 w 209550"/>
                  <a:gd name="connsiteY2" fmla="*/ 26194 h 28575"/>
                  <a:gd name="connsiteX3" fmla="*/ 203225 w 209550"/>
                  <a:gd name="connsiteY3" fmla="*/ 26194 h 28575"/>
                  <a:gd name="connsiteX4" fmla="*/ 184175 w 209550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50" h="28575">
                    <a:moveTo>
                      <a:pt x="184175" y="7144"/>
                    </a:moveTo>
                    <a:lnTo>
                      <a:pt x="7144" y="7144"/>
                    </a:lnTo>
                    <a:lnTo>
                      <a:pt x="7144" y="26194"/>
                    </a:lnTo>
                    <a:lnTo>
                      <a:pt x="203225" y="26194"/>
                    </a:lnTo>
                    <a:lnTo>
                      <a:pt x="184175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36" name="자유형: 도형 35">
                <a:extLst>
                  <a:ext uri="{FF2B5EF4-FFF2-40B4-BE49-F238E27FC236}">
                    <a16:creationId xmlns:a16="http://schemas.microsoft.com/office/drawing/2014/main" id="{2724BC5C-7618-4A96-9F8A-CB93B77414BF}"/>
                  </a:ext>
                </a:extLst>
              </p:cNvPr>
              <p:cNvSpPr/>
              <p:nvPr/>
            </p:nvSpPr>
            <p:spPr>
              <a:xfrm>
                <a:off x="4298156" y="3240881"/>
                <a:ext cx="542925" cy="371475"/>
              </a:xfrm>
              <a:custGeom>
                <a:avLst/>
                <a:gdLst>
                  <a:gd name="connsiteX0" fmla="*/ 511969 w 542925"/>
                  <a:gd name="connsiteY0" fmla="*/ 7144 h 371475"/>
                  <a:gd name="connsiteX1" fmla="*/ 511969 w 542925"/>
                  <a:gd name="connsiteY1" fmla="*/ 330994 h 371475"/>
                  <a:gd name="connsiteX2" fmla="*/ 502444 w 542925"/>
                  <a:gd name="connsiteY2" fmla="*/ 340519 h 371475"/>
                  <a:gd name="connsiteX3" fmla="*/ 45244 w 542925"/>
                  <a:gd name="connsiteY3" fmla="*/ 340519 h 371475"/>
                  <a:gd name="connsiteX4" fmla="*/ 35719 w 542925"/>
                  <a:gd name="connsiteY4" fmla="*/ 330994 h 371475"/>
                  <a:gd name="connsiteX5" fmla="*/ 35719 w 542925"/>
                  <a:gd name="connsiteY5" fmla="*/ 7144 h 371475"/>
                  <a:gd name="connsiteX6" fmla="*/ 7144 w 542925"/>
                  <a:gd name="connsiteY6" fmla="*/ 7144 h 371475"/>
                  <a:gd name="connsiteX7" fmla="*/ 7144 w 542925"/>
                  <a:gd name="connsiteY7" fmla="*/ 369094 h 371475"/>
                  <a:gd name="connsiteX8" fmla="*/ 540544 w 542925"/>
                  <a:gd name="connsiteY8" fmla="*/ 369094 h 371475"/>
                  <a:gd name="connsiteX9" fmla="*/ 540544 w 542925"/>
                  <a:gd name="connsiteY9" fmla="*/ 7144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2925" h="371475">
                    <a:moveTo>
                      <a:pt x="511969" y="7144"/>
                    </a:moveTo>
                    <a:lnTo>
                      <a:pt x="511969" y="330994"/>
                    </a:lnTo>
                    <a:cubicBezTo>
                      <a:pt x="511969" y="336254"/>
                      <a:pt x="507704" y="340519"/>
                      <a:pt x="502444" y="340519"/>
                    </a:cubicBezTo>
                    <a:lnTo>
                      <a:pt x="45244" y="340519"/>
                    </a:lnTo>
                    <a:cubicBezTo>
                      <a:pt x="39983" y="340519"/>
                      <a:pt x="35719" y="336254"/>
                      <a:pt x="35719" y="330994"/>
                    </a:cubicBezTo>
                    <a:lnTo>
                      <a:pt x="35719" y="7144"/>
                    </a:lnTo>
                    <a:lnTo>
                      <a:pt x="7144" y="7144"/>
                    </a:lnTo>
                    <a:lnTo>
                      <a:pt x="7144" y="369094"/>
                    </a:lnTo>
                    <a:lnTo>
                      <a:pt x="540544" y="369094"/>
                    </a:lnTo>
                    <a:lnTo>
                      <a:pt x="540544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8FDC41B1-241A-4C49-97F0-E865CB618EB6}"/>
                </a:ext>
              </a:extLst>
            </p:cNvPr>
            <p:cNvGrpSpPr/>
            <p:nvPr/>
          </p:nvGrpSpPr>
          <p:grpSpPr>
            <a:xfrm>
              <a:off x="2380387" y="1822141"/>
              <a:ext cx="414224" cy="399160"/>
              <a:chOff x="4425855" y="1256640"/>
              <a:chExt cx="523875" cy="504825"/>
            </a:xfrm>
            <a:solidFill>
              <a:schemeClr val="bg1"/>
            </a:solidFill>
          </p:grpSpPr>
          <p:sp>
            <p:nvSpPr>
              <p:cNvPr id="41" name="자유형: 도형 40">
                <a:extLst>
                  <a:ext uri="{FF2B5EF4-FFF2-40B4-BE49-F238E27FC236}">
                    <a16:creationId xmlns:a16="http://schemas.microsoft.com/office/drawing/2014/main" id="{7E1675B8-B3EF-4AB4-ABC4-1D7448FB8EBA}"/>
                  </a:ext>
                </a:extLst>
              </p:cNvPr>
              <p:cNvSpPr/>
              <p:nvPr/>
            </p:nvSpPr>
            <p:spPr>
              <a:xfrm>
                <a:off x="4463955" y="1580490"/>
                <a:ext cx="123825" cy="85725"/>
              </a:xfrm>
              <a:custGeom>
                <a:avLst/>
                <a:gdLst>
                  <a:gd name="connsiteX0" fmla="*/ 7144 w 123825"/>
                  <a:gd name="connsiteY0" fmla="*/ 35719 h 85725"/>
                  <a:gd name="connsiteX1" fmla="*/ 7144 w 123825"/>
                  <a:gd name="connsiteY1" fmla="*/ 64113 h 85725"/>
                  <a:gd name="connsiteX2" fmla="*/ 26194 w 123825"/>
                  <a:gd name="connsiteY2" fmla="*/ 75333 h 85725"/>
                  <a:gd name="connsiteX3" fmla="*/ 26194 w 123825"/>
                  <a:gd name="connsiteY3" fmla="*/ 45244 h 85725"/>
                  <a:gd name="connsiteX4" fmla="*/ 45244 w 123825"/>
                  <a:gd name="connsiteY4" fmla="*/ 45244 h 85725"/>
                  <a:gd name="connsiteX5" fmla="*/ 45244 w 123825"/>
                  <a:gd name="connsiteY5" fmla="*/ 81439 h 85725"/>
                  <a:gd name="connsiteX6" fmla="*/ 83344 w 123825"/>
                  <a:gd name="connsiteY6" fmla="*/ 81439 h 85725"/>
                  <a:gd name="connsiteX7" fmla="*/ 83344 w 123825"/>
                  <a:gd name="connsiteY7" fmla="*/ 45244 h 85725"/>
                  <a:gd name="connsiteX8" fmla="*/ 102394 w 123825"/>
                  <a:gd name="connsiteY8" fmla="*/ 45244 h 85725"/>
                  <a:gd name="connsiteX9" fmla="*/ 102394 w 123825"/>
                  <a:gd name="connsiteY9" fmla="*/ 75333 h 85725"/>
                  <a:gd name="connsiteX10" fmla="*/ 121444 w 123825"/>
                  <a:gd name="connsiteY10" fmla="*/ 64113 h 85725"/>
                  <a:gd name="connsiteX11" fmla="*/ 121444 w 123825"/>
                  <a:gd name="connsiteY11" fmla="*/ 35719 h 85725"/>
                  <a:gd name="connsiteX12" fmla="*/ 92869 w 123825"/>
                  <a:gd name="connsiteY12" fmla="*/ 7144 h 85725"/>
                  <a:gd name="connsiteX13" fmla="*/ 35719 w 123825"/>
                  <a:gd name="connsiteY13" fmla="*/ 7144 h 85725"/>
                  <a:gd name="connsiteX14" fmla="*/ 7144 w 123825"/>
                  <a:gd name="connsiteY14" fmla="*/ 35719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825" h="85725">
                    <a:moveTo>
                      <a:pt x="7144" y="35719"/>
                    </a:moveTo>
                    <a:lnTo>
                      <a:pt x="7144" y="64113"/>
                    </a:lnTo>
                    <a:cubicBezTo>
                      <a:pt x="13036" y="68580"/>
                      <a:pt x="19429" y="72346"/>
                      <a:pt x="26194" y="75333"/>
                    </a:cubicBezTo>
                    <a:lnTo>
                      <a:pt x="26194" y="45244"/>
                    </a:lnTo>
                    <a:lnTo>
                      <a:pt x="45244" y="45244"/>
                    </a:lnTo>
                    <a:lnTo>
                      <a:pt x="45244" y="81439"/>
                    </a:lnTo>
                    <a:cubicBezTo>
                      <a:pt x="57814" y="84005"/>
                      <a:pt x="70773" y="84005"/>
                      <a:pt x="83344" y="81439"/>
                    </a:cubicBezTo>
                    <a:lnTo>
                      <a:pt x="83344" y="45244"/>
                    </a:lnTo>
                    <a:lnTo>
                      <a:pt x="102394" y="45244"/>
                    </a:lnTo>
                    <a:lnTo>
                      <a:pt x="102394" y="75333"/>
                    </a:lnTo>
                    <a:cubicBezTo>
                      <a:pt x="109158" y="72346"/>
                      <a:pt x="115551" y="68580"/>
                      <a:pt x="121444" y="64113"/>
                    </a:cubicBezTo>
                    <a:lnTo>
                      <a:pt x="121444" y="35719"/>
                    </a:lnTo>
                    <a:cubicBezTo>
                      <a:pt x="121444" y="19937"/>
                      <a:pt x="108650" y="7144"/>
                      <a:pt x="92869" y="7144"/>
                    </a:cubicBezTo>
                    <a:lnTo>
                      <a:pt x="35719" y="7144"/>
                    </a:lnTo>
                    <a:cubicBezTo>
                      <a:pt x="19937" y="7144"/>
                      <a:pt x="7144" y="19937"/>
                      <a:pt x="7144" y="357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75836F2F-EE39-4F86-8A59-A0DA03196B32}"/>
                  </a:ext>
                </a:extLst>
              </p:cNvPr>
              <p:cNvSpPr/>
              <p:nvPr/>
            </p:nvSpPr>
            <p:spPr>
              <a:xfrm>
                <a:off x="4492530" y="1504290"/>
                <a:ext cx="66675" cy="66675"/>
              </a:xfrm>
              <a:custGeom>
                <a:avLst/>
                <a:gdLst>
                  <a:gd name="connsiteX0" fmla="*/ 64294 w 66675"/>
                  <a:gd name="connsiteY0" fmla="*/ 35719 h 66675"/>
                  <a:gd name="connsiteX1" fmla="*/ 35719 w 66675"/>
                  <a:gd name="connsiteY1" fmla="*/ 64294 h 66675"/>
                  <a:gd name="connsiteX2" fmla="*/ 7144 w 66675"/>
                  <a:gd name="connsiteY2" fmla="*/ 35719 h 66675"/>
                  <a:gd name="connsiteX3" fmla="*/ 35719 w 66675"/>
                  <a:gd name="connsiteY3" fmla="*/ 7144 h 66675"/>
                  <a:gd name="connsiteX4" fmla="*/ 64294 w 66675"/>
                  <a:gd name="connsiteY4" fmla="*/ 3571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64294" y="35719"/>
                    </a:moveTo>
                    <a:cubicBezTo>
                      <a:pt x="64294" y="51500"/>
                      <a:pt x="51500" y="64294"/>
                      <a:pt x="35719" y="64294"/>
                    </a:cubicBezTo>
                    <a:cubicBezTo>
                      <a:pt x="19937" y="64294"/>
                      <a:pt x="7144" y="51500"/>
                      <a:pt x="7144" y="35719"/>
                    </a:cubicBezTo>
                    <a:cubicBezTo>
                      <a:pt x="7144" y="19937"/>
                      <a:pt x="19937" y="7144"/>
                      <a:pt x="35719" y="7144"/>
                    </a:cubicBezTo>
                    <a:cubicBezTo>
                      <a:pt x="51500" y="7144"/>
                      <a:pt x="64294" y="19937"/>
                      <a:pt x="64294" y="357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43" name="자유형: 도형 42">
                <a:extLst>
                  <a:ext uri="{FF2B5EF4-FFF2-40B4-BE49-F238E27FC236}">
                    <a16:creationId xmlns:a16="http://schemas.microsoft.com/office/drawing/2014/main" id="{F63608C9-4079-4DDE-A84C-2A5CB6DD2D9A}"/>
                  </a:ext>
                </a:extLst>
              </p:cNvPr>
              <p:cNvSpPr/>
              <p:nvPr/>
            </p:nvSpPr>
            <p:spPr>
              <a:xfrm>
                <a:off x="4637110" y="1256640"/>
                <a:ext cx="295275" cy="209550"/>
              </a:xfrm>
              <a:custGeom>
                <a:avLst/>
                <a:gdLst>
                  <a:gd name="connsiteX0" fmla="*/ 62589 w 295275"/>
                  <a:gd name="connsiteY0" fmla="*/ 197644 h 209550"/>
                  <a:gd name="connsiteX1" fmla="*/ 272139 w 295275"/>
                  <a:gd name="connsiteY1" fmla="*/ 197644 h 209550"/>
                  <a:gd name="connsiteX2" fmla="*/ 291189 w 295275"/>
                  <a:gd name="connsiteY2" fmla="*/ 178594 h 209550"/>
                  <a:gd name="connsiteX3" fmla="*/ 291189 w 295275"/>
                  <a:gd name="connsiteY3" fmla="*/ 26194 h 209550"/>
                  <a:gd name="connsiteX4" fmla="*/ 272139 w 295275"/>
                  <a:gd name="connsiteY4" fmla="*/ 7144 h 209550"/>
                  <a:gd name="connsiteX5" fmla="*/ 34014 w 295275"/>
                  <a:gd name="connsiteY5" fmla="*/ 7144 h 209550"/>
                  <a:gd name="connsiteX6" fmla="*/ 14964 w 295275"/>
                  <a:gd name="connsiteY6" fmla="*/ 26194 h 209550"/>
                  <a:gd name="connsiteX7" fmla="*/ 14964 w 295275"/>
                  <a:gd name="connsiteY7" fmla="*/ 150019 h 209550"/>
                  <a:gd name="connsiteX8" fmla="*/ 14869 w 295275"/>
                  <a:gd name="connsiteY8" fmla="*/ 151371 h 209550"/>
                  <a:gd name="connsiteX9" fmla="*/ 7144 w 295275"/>
                  <a:gd name="connsiteY9" fmla="*/ 205464 h 209550"/>
                  <a:gd name="connsiteX10" fmla="*/ 61236 w 295275"/>
                  <a:gd name="connsiteY10" fmla="*/ 197739 h 209550"/>
                  <a:gd name="connsiteX11" fmla="*/ 62589 w 295275"/>
                  <a:gd name="connsiteY11" fmla="*/ 197644 h 209550"/>
                  <a:gd name="connsiteX12" fmla="*/ 100689 w 295275"/>
                  <a:gd name="connsiteY12" fmla="*/ 35719 h 209550"/>
                  <a:gd name="connsiteX13" fmla="*/ 262614 w 295275"/>
                  <a:gd name="connsiteY13" fmla="*/ 35719 h 209550"/>
                  <a:gd name="connsiteX14" fmla="*/ 262614 w 295275"/>
                  <a:gd name="connsiteY14" fmla="*/ 54769 h 209550"/>
                  <a:gd name="connsiteX15" fmla="*/ 100689 w 295275"/>
                  <a:gd name="connsiteY15" fmla="*/ 54769 h 209550"/>
                  <a:gd name="connsiteX16" fmla="*/ 62589 w 295275"/>
                  <a:gd name="connsiteY16" fmla="*/ 35719 h 209550"/>
                  <a:gd name="connsiteX17" fmla="*/ 81639 w 295275"/>
                  <a:gd name="connsiteY17" fmla="*/ 35719 h 209550"/>
                  <a:gd name="connsiteX18" fmla="*/ 81639 w 295275"/>
                  <a:gd name="connsiteY18" fmla="*/ 54769 h 209550"/>
                  <a:gd name="connsiteX19" fmla="*/ 62589 w 295275"/>
                  <a:gd name="connsiteY19" fmla="*/ 54769 h 209550"/>
                  <a:gd name="connsiteX20" fmla="*/ 43539 w 295275"/>
                  <a:gd name="connsiteY20" fmla="*/ 73819 h 209550"/>
                  <a:gd name="connsiteX21" fmla="*/ 262614 w 295275"/>
                  <a:gd name="connsiteY21" fmla="*/ 73819 h 209550"/>
                  <a:gd name="connsiteX22" fmla="*/ 262614 w 295275"/>
                  <a:gd name="connsiteY22" fmla="*/ 92869 h 209550"/>
                  <a:gd name="connsiteX23" fmla="*/ 43539 w 295275"/>
                  <a:gd name="connsiteY23" fmla="*/ 92869 h 209550"/>
                  <a:gd name="connsiteX24" fmla="*/ 43539 w 295275"/>
                  <a:gd name="connsiteY24" fmla="*/ 111919 h 209550"/>
                  <a:gd name="connsiteX25" fmla="*/ 262614 w 295275"/>
                  <a:gd name="connsiteY25" fmla="*/ 111919 h 209550"/>
                  <a:gd name="connsiteX26" fmla="*/ 262614 w 295275"/>
                  <a:gd name="connsiteY26" fmla="*/ 130969 h 209550"/>
                  <a:gd name="connsiteX27" fmla="*/ 43539 w 295275"/>
                  <a:gd name="connsiteY27" fmla="*/ 130969 h 209550"/>
                  <a:gd name="connsiteX28" fmla="*/ 43539 w 295275"/>
                  <a:gd name="connsiteY28" fmla="*/ 150019 h 209550"/>
                  <a:gd name="connsiteX29" fmla="*/ 224514 w 295275"/>
                  <a:gd name="connsiteY29" fmla="*/ 150019 h 209550"/>
                  <a:gd name="connsiteX30" fmla="*/ 224514 w 295275"/>
                  <a:gd name="connsiteY30" fmla="*/ 169069 h 209550"/>
                  <a:gd name="connsiteX31" fmla="*/ 43539 w 295275"/>
                  <a:gd name="connsiteY31" fmla="*/ 169069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95275" h="209550">
                    <a:moveTo>
                      <a:pt x="62589" y="197644"/>
                    </a:moveTo>
                    <a:lnTo>
                      <a:pt x="272139" y="197644"/>
                    </a:lnTo>
                    <a:cubicBezTo>
                      <a:pt x="282660" y="197644"/>
                      <a:pt x="291189" y="189115"/>
                      <a:pt x="291189" y="178594"/>
                    </a:cubicBezTo>
                    <a:lnTo>
                      <a:pt x="291189" y="26194"/>
                    </a:lnTo>
                    <a:cubicBezTo>
                      <a:pt x="291189" y="15673"/>
                      <a:pt x="282660" y="7144"/>
                      <a:pt x="272139" y="7144"/>
                    </a:cubicBezTo>
                    <a:lnTo>
                      <a:pt x="34014" y="7144"/>
                    </a:lnTo>
                    <a:cubicBezTo>
                      <a:pt x="23493" y="7144"/>
                      <a:pt x="14964" y="15673"/>
                      <a:pt x="14964" y="26194"/>
                    </a:cubicBezTo>
                    <a:lnTo>
                      <a:pt x="14964" y="150019"/>
                    </a:lnTo>
                    <a:cubicBezTo>
                      <a:pt x="14965" y="150471"/>
                      <a:pt x="14933" y="150923"/>
                      <a:pt x="14869" y="151371"/>
                    </a:cubicBezTo>
                    <a:lnTo>
                      <a:pt x="7144" y="205464"/>
                    </a:lnTo>
                    <a:lnTo>
                      <a:pt x="61236" y="197739"/>
                    </a:lnTo>
                    <a:cubicBezTo>
                      <a:pt x="61684" y="197674"/>
                      <a:pt x="62136" y="197642"/>
                      <a:pt x="62589" y="197644"/>
                    </a:cubicBezTo>
                    <a:close/>
                    <a:moveTo>
                      <a:pt x="100689" y="35719"/>
                    </a:moveTo>
                    <a:lnTo>
                      <a:pt x="262614" y="35719"/>
                    </a:lnTo>
                    <a:lnTo>
                      <a:pt x="262614" y="54769"/>
                    </a:lnTo>
                    <a:lnTo>
                      <a:pt x="100689" y="54769"/>
                    </a:lnTo>
                    <a:close/>
                    <a:moveTo>
                      <a:pt x="62589" y="35719"/>
                    </a:moveTo>
                    <a:lnTo>
                      <a:pt x="81639" y="35719"/>
                    </a:lnTo>
                    <a:lnTo>
                      <a:pt x="81639" y="54769"/>
                    </a:lnTo>
                    <a:lnTo>
                      <a:pt x="62589" y="54769"/>
                    </a:lnTo>
                    <a:close/>
                    <a:moveTo>
                      <a:pt x="43539" y="73819"/>
                    </a:moveTo>
                    <a:lnTo>
                      <a:pt x="262614" y="73819"/>
                    </a:lnTo>
                    <a:lnTo>
                      <a:pt x="262614" y="92869"/>
                    </a:lnTo>
                    <a:lnTo>
                      <a:pt x="43539" y="92869"/>
                    </a:lnTo>
                    <a:close/>
                    <a:moveTo>
                      <a:pt x="43539" y="111919"/>
                    </a:moveTo>
                    <a:lnTo>
                      <a:pt x="262614" y="111919"/>
                    </a:lnTo>
                    <a:lnTo>
                      <a:pt x="262614" y="130969"/>
                    </a:lnTo>
                    <a:lnTo>
                      <a:pt x="43539" y="130969"/>
                    </a:lnTo>
                    <a:close/>
                    <a:moveTo>
                      <a:pt x="43539" y="150019"/>
                    </a:moveTo>
                    <a:lnTo>
                      <a:pt x="224514" y="150019"/>
                    </a:lnTo>
                    <a:lnTo>
                      <a:pt x="224514" y="169069"/>
                    </a:lnTo>
                    <a:lnTo>
                      <a:pt x="43539" y="16906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44" name="자유형: 도형 43">
                <a:extLst>
                  <a:ext uri="{FF2B5EF4-FFF2-40B4-BE49-F238E27FC236}">
                    <a16:creationId xmlns:a16="http://schemas.microsoft.com/office/drawing/2014/main" id="{C6A32828-C54D-48D5-BDE2-07FB2AEA7F58}"/>
                  </a:ext>
                </a:extLst>
              </p:cNvPr>
              <p:cNvSpPr/>
              <p:nvPr/>
            </p:nvSpPr>
            <p:spPr>
              <a:xfrm>
                <a:off x="4483005" y="1466190"/>
                <a:ext cx="428625" cy="257175"/>
              </a:xfrm>
              <a:custGeom>
                <a:avLst/>
                <a:gdLst>
                  <a:gd name="connsiteX0" fmla="*/ 137703 w 428625"/>
                  <a:gd name="connsiteY0" fmla="*/ 238535 h 257175"/>
                  <a:gd name="connsiteX1" fmla="*/ 153962 w 428625"/>
                  <a:gd name="connsiteY1" fmla="*/ 254794 h 257175"/>
                  <a:gd name="connsiteX2" fmla="*/ 279425 w 428625"/>
                  <a:gd name="connsiteY2" fmla="*/ 254794 h 257175"/>
                  <a:gd name="connsiteX3" fmla="*/ 295685 w 428625"/>
                  <a:gd name="connsiteY3" fmla="*/ 238535 h 257175"/>
                  <a:gd name="connsiteX4" fmla="*/ 302419 w 428625"/>
                  <a:gd name="connsiteY4" fmla="*/ 235744 h 257175"/>
                  <a:gd name="connsiteX5" fmla="*/ 426244 w 428625"/>
                  <a:gd name="connsiteY5" fmla="*/ 235744 h 257175"/>
                  <a:gd name="connsiteX6" fmla="*/ 426244 w 428625"/>
                  <a:gd name="connsiteY6" fmla="*/ 7144 h 257175"/>
                  <a:gd name="connsiteX7" fmla="*/ 397669 w 428625"/>
                  <a:gd name="connsiteY7" fmla="*/ 7144 h 257175"/>
                  <a:gd name="connsiteX8" fmla="*/ 397669 w 428625"/>
                  <a:gd name="connsiteY8" fmla="*/ 188119 h 257175"/>
                  <a:gd name="connsiteX9" fmla="*/ 388144 w 428625"/>
                  <a:gd name="connsiteY9" fmla="*/ 197644 h 257175"/>
                  <a:gd name="connsiteX10" fmla="*/ 108290 w 428625"/>
                  <a:gd name="connsiteY10" fmla="*/ 197644 h 257175"/>
                  <a:gd name="connsiteX11" fmla="*/ 7144 w 428625"/>
                  <a:gd name="connsiteY11" fmla="*/ 210026 h 257175"/>
                  <a:gd name="connsiteX12" fmla="*/ 7144 w 428625"/>
                  <a:gd name="connsiteY12" fmla="*/ 235744 h 257175"/>
                  <a:gd name="connsiteX13" fmla="*/ 130969 w 428625"/>
                  <a:gd name="connsiteY13" fmla="*/ 235744 h 257175"/>
                  <a:gd name="connsiteX14" fmla="*/ 137703 w 428625"/>
                  <a:gd name="connsiteY14" fmla="*/ 238535 h 257175"/>
                  <a:gd name="connsiteX15" fmla="*/ 207169 w 428625"/>
                  <a:gd name="connsiteY15" fmla="*/ 216694 h 257175"/>
                  <a:gd name="connsiteX16" fmla="*/ 226219 w 428625"/>
                  <a:gd name="connsiteY16" fmla="*/ 216694 h 257175"/>
                  <a:gd name="connsiteX17" fmla="*/ 226219 w 428625"/>
                  <a:gd name="connsiteY17" fmla="*/ 235744 h 257175"/>
                  <a:gd name="connsiteX18" fmla="*/ 207169 w 428625"/>
                  <a:gd name="connsiteY18" fmla="*/ 235744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8625" h="257175">
                    <a:moveTo>
                      <a:pt x="137703" y="238535"/>
                    </a:moveTo>
                    <a:lnTo>
                      <a:pt x="153962" y="254794"/>
                    </a:lnTo>
                    <a:lnTo>
                      <a:pt x="279425" y="254794"/>
                    </a:lnTo>
                    <a:lnTo>
                      <a:pt x="295685" y="238535"/>
                    </a:lnTo>
                    <a:cubicBezTo>
                      <a:pt x="297470" y="236748"/>
                      <a:pt x="299893" y="235744"/>
                      <a:pt x="302419" y="235744"/>
                    </a:cubicBezTo>
                    <a:lnTo>
                      <a:pt x="426244" y="235744"/>
                    </a:lnTo>
                    <a:lnTo>
                      <a:pt x="426244" y="7144"/>
                    </a:lnTo>
                    <a:lnTo>
                      <a:pt x="397669" y="7144"/>
                    </a:lnTo>
                    <a:lnTo>
                      <a:pt x="397669" y="188119"/>
                    </a:lnTo>
                    <a:cubicBezTo>
                      <a:pt x="397669" y="193379"/>
                      <a:pt x="393404" y="197644"/>
                      <a:pt x="388144" y="197644"/>
                    </a:cubicBezTo>
                    <a:lnTo>
                      <a:pt x="108290" y="197644"/>
                    </a:lnTo>
                    <a:cubicBezTo>
                      <a:pt x="78441" y="217564"/>
                      <a:pt x="40917" y="222158"/>
                      <a:pt x="7144" y="210026"/>
                    </a:cubicBezTo>
                    <a:lnTo>
                      <a:pt x="7144" y="235744"/>
                    </a:lnTo>
                    <a:lnTo>
                      <a:pt x="130969" y="235744"/>
                    </a:lnTo>
                    <a:cubicBezTo>
                      <a:pt x="133495" y="235744"/>
                      <a:pt x="135917" y="236748"/>
                      <a:pt x="137703" y="238535"/>
                    </a:cubicBezTo>
                    <a:close/>
                    <a:moveTo>
                      <a:pt x="207169" y="216694"/>
                    </a:moveTo>
                    <a:lnTo>
                      <a:pt x="226219" y="216694"/>
                    </a:lnTo>
                    <a:lnTo>
                      <a:pt x="226219" y="235744"/>
                    </a:lnTo>
                    <a:lnTo>
                      <a:pt x="207169" y="2357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45" name="자유형: 도형 44">
                <a:extLst>
                  <a:ext uri="{FF2B5EF4-FFF2-40B4-BE49-F238E27FC236}">
                    <a16:creationId xmlns:a16="http://schemas.microsoft.com/office/drawing/2014/main" id="{2FD608C3-6392-4EAD-A920-C74B9CD76E70}"/>
                  </a:ext>
                </a:extLst>
              </p:cNvPr>
              <p:cNvSpPr/>
              <p:nvPr/>
            </p:nvSpPr>
            <p:spPr>
              <a:xfrm>
                <a:off x="4444905" y="1713840"/>
                <a:ext cx="504825" cy="47625"/>
              </a:xfrm>
              <a:custGeom>
                <a:avLst/>
                <a:gdLst>
                  <a:gd name="connsiteX0" fmla="*/ 344462 w 504825"/>
                  <a:gd name="connsiteY0" fmla="*/ 7144 h 47625"/>
                  <a:gd name="connsiteX1" fmla="*/ 328203 w 504825"/>
                  <a:gd name="connsiteY1" fmla="*/ 23403 h 47625"/>
                  <a:gd name="connsiteX2" fmla="*/ 321469 w 504825"/>
                  <a:gd name="connsiteY2" fmla="*/ 26194 h 47625"/>
                  <a:gd name="connsiteX3" fmla="*/ 188119 w 504825"/>
                  <a:gd name="connsiteY3" fmla="*/ 26194 h 47625"/>
                  <a:gd name="connsiteX4" fmla="*/ 181385 w 504825"/>
                  <a:gd name="connsiteY4" fmla="*/ 23403 h 47625"/>
                  <a:gd name="connsiteX5" fmla="*/ 165125 w 504825"/>
                  <a:gd name="connsiteY5" fmla="*/ 7144 h 47625"/>
                  <a:gd name="connsiteX6" fmla="*/ 7144 w 504825"/>
                  <a:gd name="connsiteY6" fmla="*/ 7144 h 47625"/>
                  <a:gd name="connsiteX7" fmla="*/ 7144 w 504825"/>
                  <a:gd name="connsiteY7" fmla="*/ 26194 h 47625"/>
                  <a:gd name="connsiteX8" fmla="*/ 26194 w 504825"/>
                  <a:gd name="connsiteY8" fmla="*/ 45244 h 47625"/>
                  <a:gd name="connsiteX9" fmla="*/ 483394 w 504825"/>
                  <a:gd name="connsiteY9" fmla="*/ 45244 h 47625"/>
                  <a:gd name="connsiteX10" fmla="*/ 502444 w 504825"/>
                  <a:gd name="connsiteY10" fmla="*/ 26194 h 47625"/>
                  <a:gd name="connsiteX11" fmla="*/ 502444 w 504825"/>
                  <a:gd name="connsiteY11" fmla="*/ 714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4825" h="47625">
                    <a:moveTo>
                      <a:pt x="344462" y="7144"/>
                    </a:moveTo>
                    <a:lnTo>
                      <a:pt x="328203" y="23403"/>
                    </a:lnTo>
                    <a:cubicBezTo>
                      <a:pt x="326417" y="25189"/>
                      <a:pt x="323995" y="26193"/>
                      <a:pt x="321469" y="26194"/>
                    </a:cubicBezTo>
                    <a:lnTo>
                      <a:pt x="188119" y="26194"/>
                    </a:lnTo>
                    <a:cubicBezTo>
                      <a:pt x="185593" y="26193"/>
                      <a:pt x="183170" y="25189"/>
                      <a:pt x="181385" y="23403"/>
                    </a:cubicBezTo>
                    <a:lnTo>
                      <a:pt x="165125" y="7144"/>
                    </a:lnTo>
                    <a:lnTo>
                      <a:pt x="7144" y="7144"/>
                    </a:lnTo>
                    <a:lnTo>
                      <a:pt x="7144" y="26194"/>
                    </a:lnTo>
                    <a:cubicBezTo>
                      <a:pt x="7144" y="36715"/>
                      <a:pt x="15673" y="45244"/>
                      <a:pt x="26194" y="45244"/>
                    </a:cubicBezTo>
                    <a:lnTo>
                      <a:pt x="483394" y="45244"/>
                    </a:lnTo>
                    <a:cubicBezTo>
                      <a:pt x="493915" y="45244"/>
                      <a:pt x="502444" y="36715"/>
                      <a:pt x="502444" y="26194"/>
                    </a:cubicBezTo>
                    <a:lnTo>
                      <a:pt x="502444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46" name="자유형: 도형 45">
                <a:extLst>
                  <a:ext uri="{FF2B5EF4-FFF2-40B4-BE49-F238E27FC236}">
                    <a16:creationId xmlns:a16="http://schemas.microsoft.com/office/drawing/2014/main" id="{24B285F3-0783-4844-81DA-9C8964F5E788}"/>
                  </a:ext>
                </a:extLst>
              </p:cNvPr>
              <p:cNvSpPr/>
              <p:nvPr/>
            </p:nvSpPr>
            <p:spPr>
              <a:xfrm>
                <a:off x="4425855" y="1465937"/>
                <a:ext cx="200025" cy="161925"/>
              </a:xfrm>
              <a:custGeom>
                <a:avLst/>
                <a:gdLst>
                  <a:gd name="connsiteX0" fmla="*/ 26194 w 200025"/>
                  <a:gd name="connsiteY0" fmla="*/ 150272 h 161925"/>
                  <a:gd name="connsiteX1" fmla="*/ 65246 w 200025"/>
                  <a:gd name="connsiteY1" fmla="*/ 103514 h 161925"/>
                  <a:gd name="connsiteX2" fmla="*/ 54769 w 200025"/>
                  <a:gd name="connsiteY2" fmla="*/ 74072 h 161925"/>
                  <a:gd name="connsiteX3" fmla="*/ 102394 w 200025"/>
                  <a:gd name="connsiteY3" fmla="*/ 26447 h 161925"/>
                  <a:gd name="connsiteX4" fmla="*/ 150019 w 200025"/>
                  <a:gd name="connsiteY4" fmla="*/ 74072 h 161925"/>
                  <a:gd name="connsiteX5" fmla="*/ 139541 w 200025"/>
                  <a:gd name="connsiteY5" fmla="*/ 103514 h 161925"/>
                  <a:gd name="connsiteX6" fmla="*/ 178594 w 200025"/>
                  <a:gd name="connsiteY6" fmla="*/ 150272 h 161925"/>
                  <a:gd name="connsiteX7" fmla="*/ 178594 w 200025"/>
                  <a:gd name="connsiteY7" fmla="*/ 159549 h 161925"/>
                  <a:gd name="connsiteX8" fmla="*/ 159544 w 200025"/>
                  <a:gd name="connsiteY8" fmla="*/ 26199 h 161925"/>
                  <a:gd name="connsiteX9" fmla="*/ 26194 w 200025"/>
                  <a:gd name="connsiteY9" fmla="*/ 45249 h 161925"/>
                  <a:gd name="connsiteX10" fmla="*/ 26194 w 200025"/>
                  <a:gd name="connsiteY10" fmla="*/ 159549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025" h="161925">
                    <a:moveTo>
                      <a:pt x="26194" y="150272"/>
                    </a:moveTo>
                    <a:cubicBezTo>
                      <a:pt x="26237" y="127309"/>
                      <a:pt x="42659" y="107647"/>
                      <a:pt x="65246" y="103514"/>
                    </a:cubicBezTo>
                    <a:cubicBezTo>
                      <a:pt x="58506" y="95177"/>
                      <a:pt x="54810" y="84792"/>
                      <a:pt x="54769" y="74072"/>
                    </a:cubicBezTo>
                    <a:cubicBezTo>
                      <a:pt x="54769" y="47769"/>
                      <a:pt x="76091" y="26447"/>
                      <a:pt x="102394" y="26447"/>
                    </a:cubicBezTo>
                    <a:cubicBezTo>
                      <a:pt x="128696" y="26447"/>
                      <a:pt x="150019" y="47769"/>
                      <a:pt x="150019" y="74072"/>
                    </a:cubicBezTo>
                    <a:cubicBezTo>
                      <a:pt x="149977" y="84792"/>
                      <a:pt x="146281" y="95177"/>
                      <a:pt x="139541" y="103514"/>
                    </a:cubicBezTo>
                    <a:cubicBezTo>
                      <a:pt x="162129" y="107647"/>
                      <a:pt x="178551" y="127309"/>
                      <a:pt x="178594" y="150272"/>
                    </a:cubicBezTo>
                    <a:lnTo>
                      <a:pt x="178594" y="159549"/>
                    </a:lnTo>
                    <a:cubicBezTo>
                      <a:pt x="210157" y="117465"/>
                      <a:pt x="201628" y="57762"/>
                      <a:pt x="159544" y="26199"/>
                    </a:cubicBezTo>
                    <a:cubicBezTo>
                      <a:pt x="117460" y="-5364"/>
                      <a:pt x="57757" y="3165"/>
                      <a:pt x="26194" y="45249"/>
                    </a:cubicBezTo>
                    <a:cubicBezTo>
                      <a:pt x="794" y="79116"/>
                      <a:pt x="794" y="125683"/>
                      <a:pt x="26194" y="1595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47" name="자유형: 도형 46">
                <a:extLst>
                  <a:ext uri="{FF2B5EF4-FFF2-40B4-BE49-F238E27FC236}">
                    <a16:creationId xmlns:a16="http://schemas.microsoft.com/office/drawing/2014/main" id="{16F7EC3E-BFEE-40C2-96B1-6311C0D451AA}"/>
                  </a:ext>
                </a:extLst>
              </p:cNvPr>
              <p:cNvSpPr/>
              <p:nvPr/>
            </p:nvSpPr>
            <p:spPr>
              <a:xfrm>
                <a:off x="4483005" y="1332840"/>
                <a:ext cx="152400" cy="133350"/>
              </a:xfrm>
              <a:custGeom>
                <a:avLst/>
                <a:gdLst>
                  <a:gd name="connsiteX0" fmla="*/ 35719 w 152400"/>
                  <a:gd name="connsiteY0" fmla="*/ 45244 h 133350"/>
                  <a:gd name="connsiteX1" fmla="*/ 45244 w 152400"/>
                  <a:gd name="connsiteY1" fmla="*/ 35719 h 133350"/>
                  <a:gd name="connsiteX2" fmla="*/ 150019 w 152400"/>
                  <a:gd name="connsiteY2" fmla="*/ 35719 h 133350"/>
                  <a:gd name="connsiteX3" fmla="*/ 150019 w 152400"/>
                  <a:gd name="connsiteY3" fmla="*/ 7144 h 133350"/>
                  <a:gd name="connsiteX4" fmla="*/ 26194 w 152400"/>
                  <a:gd name="connsiteY4" fmla="*/ 7144 h 133350"/>
                  <a:gd name="connsiteX5" fmla="*/ 7144 w 152400"/>
                  <a:gd name="connsiteY5" fmla="*/ 26194 h 133350"/>
                  <a:gd name="connsiteX6" fmla="*/ 7144 w 152400"/>
                  <a:gd name="connsiteY6" fmla="*/ 128111 h 133350"/>
                  <a:gd name="connsiteX7" fmla="*/ 35719 w 152400"/>
                  <a:gd name="connsiteY7" fmla="*/ 12193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400" h="133350">
                    <a:moveTo>
                      <a:pt x="35719" y="45244"/>
                    </a:moveTo>
                    <a:cubicBezTo>
                      <a:pt x="35719" y="39983"/>
                      <a:pt x="39983" y="35719"/>
                      <a:pt x="45244" y="35719"/>
                    </a:cubicBezTo>
                    <a:lnTo>
                      <a:pt x="150019" y="35719"/>
                    </a:lnTo>
                    <a:lnTo>
                      <a:pt x="150019" y="7144"/>
                    </a:lnTo>
                    <a:lnTo>
                      <a:pt x="26194" y="7144"/>
                    </a:lnTo>
                    <a:cubicBezTo>
                      <a:pt x="15673" y="7144"/>
                      <a:pt x="7144" y="15673"/>
                      <a:pt x="7144" y="26194"/>
                    </a:cubicBezTo>
                    <a:lnTo>
                      <a:pt x="7144" y="128111"/>
                    </a:lnTo>
                    <a:cubicBezTo>
                      <a:pt x="16361" y="124821"/>
                      <a:pt x="25966" y="122743"/>
                      <a:pt x="35719" y="1219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48" name="자유형: 도형 47">
                <a:extLst>
                  <a:ext uri="{FF2B5EF4-FFF2-40B4-BE49-F238E27FC236}">
                    <a16:creationId xmlns:a16="http://schemas.microsoft.com/office/drawing/2014/main" id="{41AD3C7C-9256-4251-A18E-B334F970214D}"/>
                  </a:ext>
                </a:extLst>
              </p:cNvPr>
              <p:cNvSpPr/>
              <p:nvPr/>
            </p:nvSpPr>
            <p:spPr>
              <a:xfrm>
                <a:off x="4530630" y="1380465"/>
                <a:ext cx="333375" cy="266700"/>
              </a:xfrm>
              <a:custGeom>
                <a:avLst/>
                <a:gdLst>
                  <a:gd name="connsiteX0" fmla="*/ 95660 w 333375"/>
                  <a:gd name="connsiteY0" fmla="*/ 99603 h 266700"/>
                  <a:gd name="connsiteX1" fmla="*/ 92964 w 333375"/>
                  <a:gd name="connsiteY1" fmla="*/ 91516 h 266700"/>
                  <a:gd name="connsiteX2" fmla="*/ 102394 w 333375"/>
                  <a:gd name="connsiteY2" fmla="*/ 25517 h 266700"/>
                  <a:gd name="connsiteX3" fmla="*/ 102394 w 333375"/>
                  <a:gd name="connsiteY3" fmla="*/ 7144 h 266700"/>
                  <a:gd name="connsiteX4" fmla="*/ 7144 w 333375"/>
                  <a:gd name="connsiteY4" fmla="*/ 7144 h 266700"/>
                  <a:gd name="connsiteX5" fmla="*/ 7144 w 333375"/>
                  <a:gd name="connsiteY5" fmla="*/ 74305 h 266700"/>
                  <a:gd name="connsiteX6" fmla="*/ 111547 w 333375"/>
                  <a:gd name="connsiteY6" fmla="*/ 197198 h 266700"/>
                  <a:gd name="connsiteX7" fmla="*/ 82572 w 333375"/>
                  <a:gd name="connsiteY7" fmla="*/ 264319 h 266700"/>
                  <a:gd name="connsiteX8" fmla="*/ 330994 w 333375"/>
                  <a:gd name="connsiteY8" fmla="*/ 264319 h 266700"/>
                  <a:gd name="connsiteX9" fmla="*/ 330994 w 333375"/>
                  <a:gd name="connsiteY9" fmla="*/ 92869 h 266700"/>
                  <a:gd name="connsiteX10" fmla="*/ 169745 w 333375"/>
                  <a:gd name="connsiteY10" fmla="*/ 92869 h 266700"/>
                  <a:gd name="connsiteX11" fmla="*/ 103746 w 333375"/>
                  <a:gd name="connsiteY11" fmla="*/ 102299 h 266700"/>
                  <a:gd name="connsiteX12" fmla="*/ 102394 w 333375"/>
                  <a:gd name="connsiteY12" fmla="*/ 102394 h 266700"/>
                  <a:gd name="connsiteX13" fmla="*/ 95660 w 333375"/>
                  <a:gd name="connsiteY13" fmla="*/ 99603 h 266700"/>
                  <a:gd name="connsiteX14" fmla="*/ 197644 w 333375"/>
                  <a:gd name="connsiteY14" fmla="*/ 130969 h 266700"/>
                  <a:gd name="connsiteX15" fmla="*/ 302419 w 333375"/>
                  <a:gd name="connsiteY15" fmla="*/ 130969 h 266700"/>
                  <a:gd name="connsiteX16" fmla="*/ 302419 w 333375"/>
                  <a:gd name="connsiteY16" fmla="*/ 150019 h 266700"/>
                  <a:gd name="connsiteX17" fmla="*/ 197644 w 333375"/>
                  <a:gd name="connsiteY17" fmla="*/ 150019 h 266700"/>
                  <a:gd name="connsiteX18" fmla="*/ 159544 w 333375"/>
                  <a:gd name="connsiteY18" fmla="*/ 130969 h 266700"/>
                  <a:gd name="connsiteX19" fmla="*/ 178594 w 333375"/>
                  <a:gd name="connsiteY19" fmla="*/ 130969 h 266700"/>
                  <a:gd name="connsiteX20" fmla="*/ 178594 w 333375"/>
                  <a:gd name="connsiteY20" fmla="*/ 150019 h 266700"/>
                  <a:gd name="connsiteX21" fmla="*/ 159544 w 333375"/>
                  <a:gd name="connsiteY21" fmla="*/ 150019 h 266700"/>
                  <a:gd name="connsiteX22" fmla="*/ 140494 w 333375"/>
                  <a:gd name="connsiteY22" fmla="*/ 169069 h 266700"/>
                  <a:gd name="connsiteX23" fmla="*/ 302419 w 333375"/>
                  <a:gd name="connsiteY23" fmla="*/ 169069 h 266700"/>
                  <a:gd name="connsiteX24" fmla="*/ 302419 w 333375"/>
                  <a:gd name="connsiteY24" fmla="*/ 188119 h 266700"/>
                  <a:gd name="connsiteX25" fmla="*/ 140494 w 333375"/>
                  <a:gd name="connsiteY25" fmla="*/ 188119 h 266700"/>
                  <a:gd name="connsiteX26" fmla="*/ 140494 w 333375"/>
                  <a:gd name="connsiteY26" fmla="*/ 207169 h 266700"/>
                  <a:gd name="connsiteX27" fmla="*/ 264319 w 333375"/>
                  <a:gd name="connsiteY27" fmla="*/ 207169 h 266700"/>
                  <a:gd name="connsiteX28" fmla="*/ 264319 w 333375"/>
                  <a:gd name="connsiteY28" fmla="*/ 226219 h 266700"/>
                  <a:gd name="connsiteX29" fmla="*/ 140494 w 333375"/>
                  <a:gd name="connsiteY29" fmla="*/ 226219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33375" h="266700">
                    <a:moveTo>
                      <a:pt x="95660" y="99603"/>
                    </a:moveTo>
                    <a:cubicBezTo>
                      <a:pt x="93538" y="97482"/>
                      <a:pt x="92539" y="94486"/>
                      <a:pt x="92964" y="91516"/>
                    </a:cubicBezTo>
                    <a:lnTo>
                      <a:pt x="102394" y="25517"/>
                    </a:lnTo>
                    <a:lnTo>
                      <a:pt x="102394" y="7144"/>
                    </a:lnTo>
                    <a:lnTo>
                      <a:pt x="7144" y="7144"/>
                    </a:lnTo>
                    <a:lnTo>
                      <a:pt x="7144" y="74305"/>
                    </a:lnTo>
                    <a:cubicBezTo>
                      <a:pt x="69910" y="79411"/>
                      <a:pt x="116653" y="134432"/>
                      <a:pt x="111547" y="197198"/>
                    </a:cubicBezTo>
                    <a:cubicBezTo>
                      <a:pt x="109517" y="222145"/>
                      <a:pt x="99335" y="245732"/>
                      <a:pt x="82572" y="264319"/>
                    </a:cubicBezTo>
                    <a:lnTo>
                      <a:pt x="330994" y="264319"/>
                    </a:lnTo>
                    <a:lnTo>
                      <a:pt x="330994" y="92869"/>
                    </a:lnTo>
                    <a:lnTo>
                      <a:pt x="169745" y="92869"/>
                    </a:lnTo>
                    <a:lnTo>
                      <a:pt x="103746" y="102299"/>
                    </a:lnTo>
                    <a:cubicBezTo>
                      <a:pt x="103298" y="102363"/>
                      <a:pt x="102846" y="102395"/>
                      <a:pt x="102394" y="102394"/>
                    </a:cubicBezTo>
                    <a:cubicBezTo>
                      <a:pt x="99868" y="102393"/>
                      <a:pt x="97445" y="101389"/>
                      <a:pt x="95660" y="99603"/>
                    </a:cubicBezTo>
                    <a:close/>
                    <a:moveTo>
                      <a:pt x="197644" y="130969"/>
                    </a:moveTo>
                    <a:lnTo>
                      <a:pt x="302419" y="130969"/>
                    </a:lnTo>
                    <a:lnTo>
                      <a:pt x="302419" y="150019"/>
                    </a:lnTo>
                    <a:lnTo>
                      <a:pt x="197644" y="150019"/>
                    </a:lnTo>
                    <a:close/>
                    <a:moveTo>
                      <a:pt x="159544" y="130969"/>
                    </a:moveTo>
                    <a:lnTo>
                      <a:pt x="178594" y="130969"/>
                    </a:lnTo>
                    <a:lnTo>
                      <a:pt x="178594" y="150019"/>
                    </a:lnTo>
                    <a:lnTo>
                      <a:pt x="159544" y="150019"/>
                    </a:lnTo>
                    <a:close/>
                    <a:moveTo>
                      <a:pt x="140494" y="169069"/>
                    </a:moveTo>
                    <a:lnTo>
                      <a:pt x="302419" y="169069"/>
                    </a:lnTo>
                    <a:lnTo>
                      <a:pt x="302419" y="188119"/>
                    </a:lnTo>
                    <a:lnTo>
                      <a:pt x="140494" y="188119"/>
                    </a:lnTo>
                    <a:close/>
                    <a:moveTo>
                      <a:pt x="140494" y="207169"/>
                    </a:moveTo>
                    <a:lnTo>
                      <a:pt x="264319" y="207169"/>
                    </a:lnTo>
                    <a:lnTo>
                      <a:pt x="264319" y="226219"/>
                    </a:lnTo>
                    <a:lnTo>
                      <a:pt x="140494" y="22621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grpSp>
          <p:nvGrpSpPr>
            <p:cNvPr id="109" name="그룹 108">
              <a:extLst>
                <a:ext uri="{FF2B5EF4-FFF2-40B4-BE49-F238E27FC236}">
                  <a16:creationId xmlns:a16="http://schemas.microsoft.com/office/drawing/2014/main" id="{2C5F79EB-5663-415E-8E69-0441EA21502B}"/>
                </a:ext>
              </a:extLst>
            </p:cNvPr>
            <p:cNvGrpSpPr/>
            <p:nvPr/>
          </p:nvGrpSpPr>
          <p:grpSpPr>
            <a:xfrm>
              <a:off x="594038" y="3252995"/>
              <a:ext cx="466728" cy="409956"/>
              <a:chOff x="1147262" y="3488638"/>
              <a:chExt cx="597160" cy="524523"/>
            </a:xfrm>
            <a:solidFill>
              <a:schemeClr val="bg1"/>
            </a:solidFill>
          </p:grpSpPr>
          <p:grpSp>
            <p:nvGrpSpPr>
              <p:cNvPr id="104" name="그룹 103">
                <a:extLst>
                  <a:ext uri="{FF2B5EF4-FFF2-40B4-BE49-F238E27FC236}">
                    <a16:creationId xmlns:a16="http://schemas.microsoft.com/office/drawing/2014/main" id="{5EB29EAB-978C-40B2-9E4E-DE98B0035AFF}"/>
                  </a:ext>
                </a:extLst>
              </p:cNvPr>
              <p:cNvGrpSpPr/>
              <p:nvPr/>
            </p:nvGrpSpPr>
            <p:grpSpPr>
              <a:xfrm>
                <a:off x="1147262" y="3488638"/>
                <a:ext cx="597160" cy="524523"/>
                <a:chOff x="191986" y="4084558"/>
                <a:chExt cx="2905913" cy="2552445"/>
              </a:xfrm>
              <a:grpFill/>
            </p:grpSpPr>
            <p:grpSp>
              <p:nvGrpSpPr>
                <p:cNvPr id="105" name="Group 12">
                  <a:extLst>
                    <a:ext uri="{FF2B5EF4-FFF2-40B4-BE49-F238E27FC236}">
                      <a16:creationId xmlns:a16="http://schemas.microsoft.com/office/drawing/2014/main" id="{057DE3EC-756A-4A5C-81EE-558F7B6B47F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91986" y="4084558"/>
                  <a:ext cx="2905913" cy="2552445"/>
                  <a:chOff x="70" y="2759"/>
                  <a:chExt cx="1636" cy="1437"/>
                </a:xfrm>
                <a:grpFill/>
              </p:grpSpPr>
              <p:sp>
                <p:nvSpPr>
                  <p:cNvPr id="107" name="Freeform 13">
                    <a:extLst>
                      <a:ext uri="{FF2B5EF4-FFF2-40B4-BE49-F238E27FC236}">
                        <a16:creationId xmlns:a16="http://schemas.microsoft.com/office/drawing/2014/main" id="{84A7967A-B1E8-46FE-930D-9C1426A0A9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" y="2759"/>
                    <a:ext cx="769" cy="324"/>
                  </a:xfrm>
                  <a:custGeom>
                    <a:avLst/>
                    <a:gdLst>
                      <a:gd name="T0" fmla="*/ 342 w 1271"/>
                      <a:gd name="T1" fmla="*/ 537 h 537"/>
                      <a:gd name="T2" fmla="*/ 911 w 1271"/>
                      <a:gd name="T3" fmla="*/ 537 h 537"/>
                      <a:gd name="T4" fmla="*/ 977 w 1271"/>
                      <a:gd name="T5" fmla="*/ 537 h 537"/>
                      <a:gd name="T6" fmla="*/ 1191 w 1271"/>
                      <a:gd name="T7" fmla="*/ 73 h 537"/>
                      <a:gd name="T8" fmla="*/ 886 w 1271"/>
                      <a:gd name="T9" fmla="*/ 224 h 537"/>
                      <a:gd name="T10" fmla="*/ 634 w 1271"/>
                      <a:gd name="T11" fmla="*/ 13 h 537"/>
                      <a:gd name="T12" fmla="*/ 418 w 1271"/>
                      <a:gd name="T13" fmla="*/ 227 h 537"/>
                      <a:gd name="T14" fmla="*/ 64 w 1271"/>
                      <a:gd name="T15" fmla="*/ 86 h 537"/>
                      <a:gd name="T16" fmla="*/ 272 w 1271"/>
                      <a:gd name="T17" fmla="*/ 537 h 537"/>
                      <a:gd name="T18" fmla="*/ 342 w 1271"/>
                      <a:gd name="T19" fmla="*/ 537 h 5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71" h="537">
                        <a:moveTo>
                          <a:pt x="342" y="537"/>
                        </a:moveTo>
                        <a:cubicBezTo>
                          <a:pt x="911" y="537"/>
                          <a:pt x="911" y="537"/>
                          <a:pt x="911" y="537"/>
                        </a:cubicBezTo>
                        <a:cubicBezTo>
                          <a:pt x="977" y="537"/>
                          <a:pt x="977" y="537"/>
                          <a:pt x="977" y="537"/>
                        </a:cubicBezTo>
                        <a:cubicBezTo>
                          <a:pt x="1057" y="428"/>
                          <a:pt x="1271" y="121"/>
                          <a:pt x="1191" y="73"/>
                        </a:cubicBezTo>
                        <a:cubicBezTo>
                          <a:pt x="1093" y="13"/>
                          <a:pt x="972" y="227"/>
                          <a:pt x="886" y="224"/>
                        </a:cubicBezTo>
                        <a:cubicBezTo>
                          <a:pt x="800" y="221"/>
                          <a:pt x="732" y="10"/>
                          <a:pt x="634" y="13"/>
                        </a:cubicBezTo>
                        <a:cubicBezTo>
                          <a:pt x="536" y="16"/>
                          <a:pt x="497" y="209"/>
                          <a:pt x="418" y="227"/>
                        </a:cubicBezTo>
                        <a:cubicBezTo>
                          <a:pt x="339" y="245"/>
                          <a:pt x="143" y="0"/>
                          <a:pt x="64" y="86"/>
                        </a:cubicBezTo>
                        <a:cubicBezTo>
                          <a:pt x="0" y="156"/>
                          <a:pt x="195" y="434"/>
                          <a:pt x="272" y="537"/>
                        </a:cubicBezTo>
                        <a:cubicBezTo>
                          <a:pt x="342" y="537"/>
                          <a:pt x="342" y="537"/>
                          <a:pt x="342" y="53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D570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endParaRPr>
                  </a:p>
                </p:txBody>
              </p:sp>
              <p:sp>
                <p:nvSpPr>
                  <p:cNvPr id="108" name="Freeform 14">
                    <a:extLst>
                      <a:ext uri="{FF2B5EF4-FFF2-40B4-BE49-F238E27FC236}">
                        <a16:creationId xmlns:a16="http://schemas.microsoft.com/office/drawing/2014/main" id="{161C7FB4-D190-4986-82EB-22E1833D64E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0" y="3128"/>
                    <a:ext cx="1636" cy="1068"/>
                  </a:xfrm>
                  <a:custGeom>
                    <a:avLst/>
                    <a:gdLst>
                      <a:gd name="T0" fmla="*/ 2070 w 2704"/>
                      <a:gd name="T1" fmla="*/ 451 h 1768"/>
                      <a:gd name="T2" fmla="*/ 2083 w 2704"/>
                      <a:gd name="T3" fmla="*/ 660 h 1768"/>
                      <a:gd name="T4" fmla="*/ 223 w 2704"/>
                      <a:gd name="T5" fmla="*/ 1290 h 1768"/>
                      <a:gd name="T6" fmla="*/ 1878 w 2704"/>
                      <a:gd name="T7" fmla="*/ 1673 h 1768"/>
                      <a:gd name="T8" fmla="*/ 2675 w 2704"/>
                      <a:gd name="T9" fmla="*/ 1428 h 1768"/>
                      <a:gd name="T10" fmla="*/ 2675 w 2704"/>
                      <a:gd name="T11" fmla="*/ 1165 h 1768"/>
                      <a:gd name="T12" fmla="*/ 2675 w 2704"/>
                      <a:gd name="T13" fmla="*/ 902 h 1768"/>
                      <a:gd name="T14" fmla="*/ 2675 w 2704"/>
                      <a:gd name="T15" fmla="*/ 640 h 1768"/>
                      <a:gd name="T16" fmla="*/ 1807 w 2704"/>
                      <a:gd name="T17" fmla="*/ 1222 h 1768"/>
                      <a:gd name="T18" fmla="*/ 1878 w 2704"/>
                      <a:gd name="T19" fmla="*/ 1147 h 1768"/>
                      <a:gd name="T20" fmla="*/ 1858 w 2704"/>
                      <a:gd name="T21" fmla="*/ 1351 h 1768"/>
                      <a:gd name="T22" fmla="*/ 1807 w 2704"/>
                      <a:gd name="T23" fmla="*/ 1282 h 1768"/>
                      <a:gd name="T24" fmla="*/ 1807 w 2704"/>
                      <a:gd name="T25" fmla="*/ 1413 h 1768"/>
                      <a:gd name="T26" fmla="*/ 1807 w 2704"/>
                      <a:gd name="T27" fmla="*/ 1485 h 1768"/>
                      <a:gd name="T28" fmla="*/ 1807 w 2704"/>
                      <a:gd name="T29" fmla="*/ 1091 h 1768"/>
                      <a:gd name="T30" fmla="*/ 1901 w 2704"/>
                      <a:gd name="T31" fmla="*/ 1013 h 1768"/>
                      <a:gd name="T32" fmla="*/ 1569 w 2704"/>
                      <a:gd name="T33" fmla="*/ 839 h 1768"/>
                      <a:gd name="T34" fmla="*/ 1807 w 2704"/>
                      <a:gd name="T35" fmla="*/ 959 h 1768"/>
                      <a:gd name="T36" fmla="*/ 1807 w 2704"/>
                      <a:gd name="T37" fmla="*/ 647 h 1768"/>
                      <a:gd name="T38" fmla="*/ 1099 w 2704"/>
                      <a:gd name="T39" fmla="*/ 1328 h 1768"/>
                      <a:gd name="T40" fmla="*/ 1128 w 2704"/>
                      <a:gd name="T41" fmla="*/ 1096 h 1768"/>
                      <a:gd name="T42" fmla="*/ 1105 w 2704"/>
                      <a:gd name="T43" fmla="*/ 536 h 1768"/>
                      <a:gd name="T44" fmla="*/ 1372 w 2704"/>
                      <a:gd name="T45" fmla="*/ 564 h 1768"/>
                      <a:gd name="T46" fmla="*/ 1219 w 2704"/>
                      <a:gd name="T47" fmla="*/ 807 h 1768"/>
                      <a:gd name="T48" fmla="*/ 1807 w 2704"/>
                      <a:gd name="T49" fmla="*/ 1616 h 1768"/>
                      <a:gd name="T50" fmla="*/ 1878 w 2704"/>
                      <a:gd name="T51" fmla="*/ 1541 h 1768"/>
                      <a:gd name="T52" fmla="*/ 1918 w 2704"/>
                      <a:gd name="T53" fmla="*/ 1617 h 1768"/>
                      <a:gd name="T54" fmla="*/ 2432 w 2704"/>
                      <a:gd name="T55" fmla="*/ 1617 h 1768"/>
                      <a:gd name="T56" fmla="*/ 1937 w 2704"/>
                      <a:gd name="T57" fmla="*/ 1456 h 1768"/>
                      <a:gd name="T58" fmla="*/ 2175 w 2704"/>
                      <a:gd name="T59" fmla="*/ 1576 h 1768"/>
                      <a:gd name="T60" fmla="*/ 2175 w 2704"/>
                      <a:gd name="T61" fmla="*/ 1389 h 1768"/>
                      <a:gd name="T62" fmla="*/ 2175 w 2704"/>
                      <a:gd name="T63" fmla="*/ 1328 h 1768"/>
                      <a:gd name="T64" fmla="*/ 2401 w 2704"/>
                      <a:gd name="T65" fmla="*/ 1199 h 1768"/>
                      <a:gd name="T66" fmla="*/ 1918 w 2704"/>
                      <a:gd name="T67" fmla="*/ 1091 h 1768"/>
                      <a:gd name="T68" fmla="*/ 2482 w 2704"/>
                      <a:gd name="T69" fmla="*/ 1577 h 1768"/>
                      <a:gd name="T70" fmla="*/ 2643 w 2704"/>
                      <a:gd name="T71" fmla="*/ 1493 h 1768"/>
                      <a:gd name="T72" fmla="*/ 2490 w 2704"/>
                      <a:gd name="T73" fmla="*/ 1374 h 1768"/>
                      <a:gd name="T74" fmla="*/ 2482 w 2704"/>
                      <a:gd name="T75" fmla="*/ 1314 h 1768"/>
                      <a:gd name="T76" fmla="*/ 2643 w 2704"/>
                      <a:gd name="T77" fmla="*/ 1231 h 1768"/>
                      <a:gd name="T78" fmla="*/ 2490 w 2704"/>
                      <a:gd name="T79" fmla="*/ 1111 h 1768"/>
                      <a:gd name="T80" fmla="*/ 2482 w 2704"/>
                      <a:gd name="T81" fmla="*/ 1051 h 1768"/>
                      <a:gd name="T82" fmla="*/ 2482 w 2704"/>
                      <a:gd name="T83" fmla="*/ 1051 h 1768"/>
                      <a:gd name="T84" fmla="*/ 2387 w 2704"/>
                      <a:gd name="T85" fmla="*/ 856 h 1768"/>
                      <a:gd name="T86" fmla="*/ 2387 w 2704"/>
                      <a:gd name="T87" fmla="*/ 796 h 1768"/>
                      <a:gd name="T88" fmla="*/ 2625 w 2704"/>
                      <a:gd name="T89" fmla="*/ 675 h 1768"/>
                      <a:gd name="T90" fmla="*/ 2130 w 2704"/>
                      <a:gd name="T91" fmla="*/ 574 h 1768"/>
                      <a:gd name="T92" fmla="*/ 2643 w 2704"/>
                      <a:gd name="T93" fmla="*/ 574 h 1768"/>
                      <a:gd name="T94" fmla="*/ 2387 w 2704"/>
                      <a:gd name="T95" fmla="*/ 360 h 17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704" h="1768">
                        <a:moveTo>
                          <a:pt x="2679" y="512"/>
                        </a:moveTo>
                        <a:cubicBezTo>
                          <a:pt x="2694" y="494"/>
                          <a:pt x="2704" y="474"/>
                          <a:pt x="2704" y="451"/>
                        </a:cubicBezTo>
                        <a:cubicBezTo>
                          <a:pt x="2704" y="353"/>
                          <a:pt x="2540" y="300"/>
                          <a:pt x="2387" y="300"/>
                        </a:cubicBezTo>
                        <a:cubicBezTo>
                          <a:pt x="2233" y="300"/>
                          <a:pt x="2070" y="353"/>
                          <a:pt x="2070" y="451"/>
                        </a:cubicBezTo>
                        <a:cubicBezTo>
                          <a:pt x="2070" y="474"/>
                          <a:pt x="2079" y="494"/>
                          <a:pt x="2095" y="512"/>
                        </a:cubicBezTo>
                        <a:cubicBezTo>
                          <a:pt x="2079" y="530"/>
                          <a:pt x="2070" y="551"/>
                          <a:pt x="2070" y="574"/>
                        </a:cubicBezTo>
                        <a:cubicBezTo>
                          <a:pt x="2070" y="599"/>
                          <a:pt x="2080" y="621"/>
                          <a:pt x="2099" y="640"/>
                        </a:cubicBezTo>
                        <a:cubicBezTo>
                          <a:pt x="2092" y="646"/>
                          <a:pt x="2087" y="653"/>
                          <a:pt x="2083" y="660"/>
                        </a:cubicBezTo>
                        <a:cubicBezTo>
                          <a:pt x="2052" y="634"/>
                          <a:pt x="2006" y="615"/>
                          <a:pt x="1953" y="603"/>
                        </a:cubicBezTo>
                        <a:cubicBezTo>
                          <a:pt x="1829" y="384"/>
                          <a:pt x="1653" y="169"/>
                          <a:pt x="1499" y="0"/>
                        </a:cubicBezTo>
                        <a:cubicBezTo>
                          <a:pt x="785" y="0"/>
                          <a:pt x="785" y="0"/>
                          <a:pt x="785" y="0"/>
                        </a:cubicBezTo>
                        <a:cubicBezTo>
                          <a:pt x="435" y="347"/>
                          <a:pt x="0" y="892"/>
                          <a:pt x="223" y="1290"/>
                        </a:cubicBezTo>
                        <a:cubicBezTo>
                          <a:pt x="400" y="1605"/>
                          <a:pt x="800" y="1686"/>
                          <a:pt x="1187" y="1680"/>
                        </a:cubicBezTo>
                        <a:cubicBezTo>
                          <a:pt x="1326" y="1679"/>
                          <a:pt x="1463" y="1665"/>
                          <a:pt x="1588" y="1636"/>
                        </a:cubicBezTo>
                        <a:cubicBezTo>
                          <a:pt x="1648" y="1663"/>
                          <a:pt x="1729" y="1676"/>
                          <a:pt x="1807" y="1676"/>
                        </a:cubicBezTo>
                        <a:cubicBezTo>
                          <a:pt x="1831" y="1676"/>
                          <a:pt x="1855" y="1675"/>
                          <a:pt x="1878" y="1673"/>
                        </a:cubicBezTo>
                        <a:cubicBezTo>
                          <a:pt x="1926" y="1735"/>
                          <a:pt x="2054" y="1768"/>
                          <a:pt x="2175" y="1768"/>
                        </a:cubicBezTo>
                        <a:cubicBezTo>
                          <a:pt x="2318" y="1768"/>
                          <a:pt x="2470" y="1722"/>
                          <a:pt x="2490" y="1636"/>
                        </a:cubicBezTo>
                        <a:cubicBezTo>
                          <a:pt x="2605" y="1618"/>
                          <a:pt x="2704" y="1569"/>
                          <a:pt x="2704" y="1494"/>
                        </a:cubicBezTo>
                        <a:cubicBezTo>
                          <a:pt x="2704" y="1469"/>
                          <a:pt x="2693" y="1447"/>
                          <a:pt x="2675" y="1428"/>
                        </a:cubicBezTo>
                        <a:cubicBezTo>
                          <a:pt x="2693" y="1409"/>
                          <a:pt x="2704" y="1387"/>
                          <a:pt x="2704" y="1362"/>
                        </a:cubicBezTo>
                        <a:cubicBezTo>
                          <a:pt x="2704" y="1337"/>
                          <a:pt x="2693" y="1315"/>
                          <a:pt x="2675" y="1296"/>
                        </a:cubicBezTo>
                        <a:cubicBezTo>
                          <a:pt x="2693" y="1278"/>
                          <a:pt x="2704" y="1256"/>
                          <a:pt x="2704" y="1231"/>
                        </a:cubicBezTo>
                        <a:cubicBezTo>
                          <a:pt x="2704" y="1206"/>
                          <a:pt x="2693" y="1184"/>
                          <a:pt x="2675" y="1165"/>
                        </a:cubicBezTo>
                        <a:cubicBezTo>
                          <a:pt x="2693" y="1146"/>
                          <a:pt x="2704" y="1124"/>
                          <a:pt x="2704" y="1099"/>
                        </a:cubicBezTo>
                        <a:cubicBezTo>
                          <a:pt x="2704" y="1075"/>
                          <a:pt x="2693" y="1053"/>
                          <a:pt x="2675" y="1034"/>
                        </a:cubicBezTo>
                        <a:cubicBezTo>
                          <a:pt x="2693" y="1015"/>
                          <a:pt x="2704" y="993"/>
                          <a:pt x="2704" y="968"/>
                        </a:cubicBezTo>
                        <a:cubicBezTo>
                          <a:pt x="2704" y="943"/>
                          <a:pt x="2693" y="921"/>
                          <a:pt x="2675" y="902"/>
                        </a:cubicBezTo>
                        <a:cubicBezTo>
                          <a:pt x="2693" y="883"/>
                          <a:pt x="2704" y="862"/>
                          <a:pt x="2704" y="837"/>
                        </a:cubicBezTo>
                        <a:cubicBezTo>
                          <a:pt x="2704" y="812"/>
                          <a:pt x="2693" y="790"/>
                          <a:pt x="2675" y="771"/>
                        </a:cubicBezTo>
                        <a:cubicBezTo>
                          <a:pt x="2693" y="752"/>
                          <a:pt x="2704" y="730"/>
                          <a:pt x="2704" y="705"/>
                        </a:cubicBezTo>
                        <a:cubicBezTo>
                          <a:pt x="2704" y="680"/>
                          <a:pt x="2693" y="659"/>
                          <a:pt x="2675" y="640"/>
                        </a:cubicBezTo>
                        <a:cubicBezTo>
                          <a:pt x="2693" y="621"/>
                          <a:pt x="2704" y="599"/>
                          <a:pt x="2704" y="574"/>
                        </a:cubicBezTo>
                        <a:cubicBezTo>
                          <a:pt x="2704" y="551"/>
                          <a:pt x="2694" y="530"/>
                          <a:pt x="2679" y="512"/>
                        </a:cubicBezTo>
                        <a:close/>
                        <a:moveTo>
                          <a:pt x="1860" y="1220"/>
                        </a:moveTo>
                        <a:cubicBezTo>
                          <a:pt x="1843" y="1221"/>
                          <a:pt x="1826" y="1222"/>
                          <a:pt x="1807" y="1222"/>
                        </a:cubicBezTo>
                        <a:cubicBezTo>
                          <a:pt x="1651" y="1222"/>
                          <a:pt x="1551" y="1168"/>
                          <a:pt x="1551" y="1131"/>
                        </a:cubicBezTo>
                        <a:cubicBezTo>
                          <a:pt x="1551" y="1122"/>
                          <a:pt x="1557" y="1112"/>
                          <a:pt x="1569" y="1102"/>
                        </a:cubicBezTo>
                        <a:cubicBezTo>
                          <a:pt x="1631" y="1134"/>
                          <a:pt x="1721" y="1151"/>
                          <a:pt x="1807" y="1151"/>
                        </a:cubicBezTo>
                        <a:cubicBezTo>
                          <a:pt x="1831" y="1151"/>
                          <a:pt x="1855" y="1149"/>
                          <a:pt x="1878" y="1147"/>
                        </a:cubicBezTo>
                        <a:cubicBezTo>
                          <a:pt x="1883" y="1153"/>
                          <a:pt x="1889" y="1159"/>
                          <a:pt x="1895" y="1165"/>
                        </a:cubicBezTo>
                        <a:cubicBezTo>
                          <a:pt x="1877" y="1181"/>
                          <a:pt x="1865" y="1199"/>
                          <a:pt x="1860" y="1220"/>
                        </a:cubicBezTo>
                        <a:close/>
                        <a:moveTo>
                          <a:pt x="1880" y="1296"/>
                        </a:moveTo>
                        <a:cubicBezTo>
                          <a:pt x="1867" y="1312"/>
                          <a:pt x="1859" y="1331"/>
                          <a:pt x="1858" y="1351"/>
                        </a:cubicBezTo>
                        <a:cubicBezTo>
                          <a:pt x="1842" y="1353"/>
                          <a:pt x="1825" y="1353"/>
                          <a:pt x="1807" y="1353"/>
                        </a:cubicBezTo>
                        <a:cubicBezTo>
                          <a:pt x="1651" y="1353"/>
                          <a:pt x="1551" y="1300"/>
                          <a:pt x="1551" y="1263"/>
                        </a:cubicBezTo>
                        <a:cubicBezTo>
                          <a:pt x="1551" y="1253"/>
                          <a:pt x="1557" y="1243"/>
                          <a:pt x="1569" y="1233"/>
                        </a:cubicBezTo>
                        <a:cubicBezTo>
                          <a:pt x="1631" y="1265"/>
                          <a:pt x="1721" y="1282"/>
                          <a:pt x="1807" y="1282"/>
                        </a:cubicBezTo>
                        <a:cubicBezTo>
                          <a:pt x="1828" y="1282"/>
                          <a:pt x="1849" y="1281"/>
                          <a:pt x="1869" y="1279"/>
                        </a:cubicBezTo>
                        <a:cubicBezTo>
                          <a:pt x="1872" y="1285"/>
                          <a:pt x="1876" y="1291"/>
                          <a:pt x="1880" y="1296"/>
                        </a:cubicBezTo>
                        <a:close/>
                        <a:moveTo>
                          <a:pt x="1569" y="1364"/>
                        </a:moveTo>
                        <a:cubicBezTo>
                          <a:pt x="1631" y="1397"/>
                          <a:pt x="1721" y="1413"/>
                          <a:pt x="1807" y="1413"/>
                        </a:cubicBezTo>
                        <a:cubicBezTo>
                          <a:pt x="1831" y="1413"/>
                          <a:pt x="1855" y="1412"/>
                          <a:pt x="1878" y="1410"/>
                        </a:cubicBezTo>
                        <a:cubicBezTo>
                          <a:pt x="1881" y="1413"/>
                          <a:pt x="1884" y="1417"/>
                          <a:pt x="1887" y="1420"/>
                        </a:cubicBezTo>
                        <a:cubicBezTo>
                          <a:pt x="1870" y="1438"/>
                          <a:pt x="1859" y="1459"/>
                          <a:pt x="1858" y="1483"/>
                        </a:cubicBezTo>
                        <a:cubicBezTo>
                          <a:pt x="1842" y="1484"/>
                          <a:pt x="1825" y="1485"/>
                          <a:pt x="1807" y="1485"/>
                        </a:cubicBezTo>
                        <a:cubicBezTo>
                          <a:pt x="1651" y="1485"/>
                          <a:pt x="1551" y="1431"/>
                          <a:pt x="1551" y="1394"/>
                        </a:cubicBezTo>
                        <a:cubicBezTo>
                          <a:pt x="1551" y="1385"/>
                          <a:pt x="1557" y="1375"/>
                          <a:pt x="1569" y="1364"/>
                        </a:cubicBezTo>
                        <a:close/>
                        <a:moveTo>
                          <a:pt x="1858" y="1088"/>
                        </a:moveTo>
                        <a:cubicBezTo>
                          <a:pt x="1842" y="1090"/>
                          <a:pt x="1825" y="1091"/>
                          <a:pt x="1807" y="1091"/>
                        </a:cubicBezTo>
                        <a:cubicBezTo>
                          <a:pt x="1651" y="1091"/>
                          <a:pt x="1551" y="1037"/>
                          <a:pt x="1551" y="1000"/>
                        </a:cubicBezTo>
                        <a:cubicBezTo>
                          <a:pt x="1551" y="991"/>
                          <a:pt x="1557" y="980"/>
                          <a:pt x="1569" y="970"/>
                        </a:cubicBezTo>
                        <a:cubicBezTo>
                          <a:pt x="1631" y="1002"/>
                          <a:pt x="1721" y="1019"/>
                          <a:pt x="1807" y="1019"/>
                        </a:cubicBezTo>
                        <a:cubicBezTo>
                          <a:pt x="1839" y="1019"/>
                          <a:pt x="1871" y="1017"/>
                          <a:pt x="1901" y="1013"/>
                        </a:cubicBezTo>
                        <a:cubicBezTo>
                          <a:pt x="1875" y="1034"/>
                          <a:pt x="1859" y="1059"/>
                          <a:pt x="1858" y="1088"/>
                        </a:cubicBezTo>
                        <a:close/>
                        <a:moveTo>
                          <a:pt x="1807" y="959"/>
                        </a:moveTo>
                        <a:cubicBezTo>
                          <a:pt x="1651" y="959"/>
                          <a:pt x="1551" y="906"/>
                          <a:pt x="1551" y="869"/>
                        </a:cubicBezTo>
                        <a:cubicBezTo>
                          <a:pt x="1551" y="859"/>
                          <a:pt x="1557" y="849"/>
                          <a:pt x="1569" y="839"/>
                        </a:cubicBezTo>
                        <a:cubicBezTo>
                          <a:pt x="1631" y="871"/>
                          <a:pt x="1721" y="888"/>
                          <a:pt x="1807" y="888"/>
                        </a:cubicBezTo>
                        <a:cubicBezTo>
                          <a:pt x="1894" y="888"/>
                          <a:pt x="1984" y="871"/>
                          <a:pt x="2046" y="839"/>
                        </a:cubicBezTo>
                        <a:cubicBezTo>
                          <a:pt x="2058" y="849"/>
                          <a:pt x="2064" y="859"/>
                          <a:pt x="2064" y="869"/>
                        </a:cubicBezTo>
                        <a:cubicBezTo>
                          <a:pt x="2064" y="906"/>
                          <a:pt x="1964" y="959"/>
                          <a:pt x="1807" y="959"/>
                        </a:cubicBezTo>
                        <a:close/>
                        <a:moveTo>
                          <a:pt x="2064" y="737"/>
                        </a:moveTo>
                        <a:cubicBezTo>
                          <a:pt x="2064" y="774"/>
                          <a:pt x="1964" y="828"/>
                          <a:pt x="1807" y="828"/>
                        </a:cubicBezTo>
                        <a:cubicBezTo>
                          <a:pt x="1651" y="828"/>
                          <a:pt x="1551" y="774"/>
                          <a:pt x="1551" y="737"/>
                        </a:cubicBezTo>
                        <a:cubicBezTo>
                          <a:pt x="1551" y="700"/>
                          <a:pt x="1651" y="647"/>
                          <a:pt x="1807" y="647"/>
                        </a:cubicBezTo>
                        <a:cubicBezTo>
                          <a:pt x="1964" y="647"/>
                          <a:pt x="2064" y="700"/>
                          <a:pt x="2064" y="737"/>
                        </a:cubicBezTo>
                        <a:close/>
                        <a:moveTo>
                          <a:pt x="1207" y="1216"/>
                        </a:moveTo>
                        <a:cubicBezTo>
                          <a:pt x="1207" y="1328"/>
                          <a:pt x="1207" y="1328"/>
                          <a:pt x="1207" y="1328"/>
                        </a:cubicBezTo>
                        <a:cubicBezTo>
                          <a:pt x="1099" y="1328"/>
                          <a:pt x="1099" y="1328"/>
                          <a:pt x="1099" y="1328"/>
                        </a:cubicBezTo>
                        <a:cubicBezTo>
                          <a:pt x="1099" y="1224"/>
                          <a:pt x="1099" y="1224"/>
                          <a:pt x="1099" y="1224"/>
                        </a:cubicBezTo>
                        <a:cubicBezTo>
                          <a:pt x="1026" y="1220"/>
                          <a:pt x="954" y="1201"/>
                          <a:pt x="913" y="1176"/>
                        </a:cubicBezTo>
                        <a:cubicBezTo>
                          <a:pt x="946" y="1048"/>
                          <a:pt x="946" y="1048"/>
                          <a:pt x="946" y="1048"/>
                        </a:cubicBezTo>
                        <a:cubicBezTo>
                          <a:pt x="992" y="1073"/>
                          <a:pt x="1057" y="1096"/>
                          <a:pt x="1128" y="1096"/>
                        </a:cubicBezTo>
                        <a:cubicBezTo>
                          <a:pt x="1191" y="1096"/>
                          <a:pt x="1233" y="1072"/>
                          <a:pt x="1233" y="1028"/>
                        </a:cubicBezTo>
                        <a:cubicBezTo>
                          <a:pt x="1233" y="986"/>
                          <a:pt x="1198" y="960"/>
                          <a:pt x="1117" y="933"/>
                        </a:cubicBezTo>
                        <a:cubicBezTo>
                          <a:pt x="999" y="893"/>
                          <a:pt x="919" y="838"/>
                          <a:pt x="919" y="731"/>
                        </a:cubicBezTo>
                        <a:cubicBezTo>
                          <a:pt x="919" y="635"/>
                          <a:pt x="987" y="559"/>
                          <a:pt x="1105" y="536"/>
                        </a:cubicBezTo>
                        <a:cubicBezTo>
                          <a:pt x="1105" y="432"/>
                          <a:pt x="1105" y="432"/>
                          <a:pt x="1105" y="432"/>
                        </a:cubicBezTo>
                        <a:cubicBezTo>
                          <a:pt x="1213" y="432"/>
                          <a:pt x="1213" y="432"/>
                          <a:pt x="1213" y="432"/>
                        </a:cubicBezTo>
                        <a:cubicBezTo>
                          <a:pt x="1213" y="528"/>
                          <a:pt x="1213" y="528"/>
                          <a:pt x="1213" y="528"/>
                        </a:cubicBezTo>
                        <a:cubicBezTo>
                          <a:pt x="1286" y="532"/>
                          <a:pt x="1336" y="547"/>
                          <a:pt x="1372" y="564"/>
                        </a:cubicBezTo>
                        <a:cubicBezTo>
                          <a:pt x="1340" y="689"/>
                          <a:pt x="1340" y="689"/>
                          <a:pt x="1340" y="689"/>
                        </a:cubicBezTo>
                        <a:cubicBezTo>
                          <a:pt x="1311" y="677"/>
                          <a:pt x="1261" y="651"/>
                          <a:pt x="1182" y="651"/>
                        </a:cubicBezTo>
                        <a:cubicBezTo>
                          <a:pt x="1110" y="651"/>
                          <a:pt x="1087" y="682"/>
                          <a:pt x="1087" y="713"/>
                        </a:cubicBezTo>
                        <a:cubicBezTo>
                          <a:pt x="1087" y="749"/>
                          <a:pt x="1126" y="772"/>
                          <a:pt x="1219" y="807"/>
                        </a:cubicBezTo>
                        <a:cubicBezTo>
                          <a:pt x="1350" y="853"/>
                          <a:pt x="1403" y="914"/>
                          <a:pt x="1403" y="1013"/>
                        </a:cubicBezTo>
                        <a:cubicBezTo>
                          <a:pt x="1403" y="1111"/>
                          <a:pt x="1333" y="1194"/>
                          <a:pt x="1207" y="1216"/>
                        </a:cubicBezTo>
                        <a:close/>
                        <a:moveTo>
                          <a:pt x="1858" y="1614"/>
                        </a:moveTo>
                        <a:cubicBezTo>
                          <a:pt x="1842" y="1615"/>
                          <a:pt x="1825" y="1616"/>
                          <a:pt x="1807" y="1616"/>
                        </a:cubicBezTo>
                        <a:cubicBezTo>
                          <a:pt x="1651" y="1616"/>
                          <a:pt x="1551" y="1562"/>
                          <a:pt x="1551" y="1525"/>
                        </a:cubicBezTo>
                        <a:cubicBezTo>
                          <a:pt x="1551" y="1516"/>
                          <a:pt x="1557" y="1506"/>
                          <a:pt x="1569" y="1496"/>
                        </a:cubicBezTo>
                        <a:cubicBezTo>
                          <a:pt x="1631" y="1528"/>
                          <a:pt x="1721" y="1545"/>
                          <a:pt x="1807" y="1545"/>
                        </a:cubicBezTo>
                        <a:cubicBezTo>
                          <a:pt x="1831" y="1545"/>
                          <a:pt x="1855" y="1544"/>
                          <a:pt x="1878" y="1541"/>
                        </a:cubicBezTo>
                        <a:cubicBezTo>
                          <a:pt x="1881" y="1545"/>
                          <a:pt x="1884" y="1548"/>
                          <a:pt x="1887" y="1551"/>
                        </a:cubicBezTo>
                        <a:cubicBezTo>
                          <a:pt x="1870" y="1569"/>
                          <a:pt x="1859" y="1590"/>
                          <a:pt x="1858" y="1614"/>
                        </a:cubicBezTo>
                        <a:close/>
                        <a:moveTo>
                          <a:pt x="2175" y="1707"/>
                        </a:moveTo>
                        <a:cubicBezTo>
                          <a:pt x="2018" y="1707"/>
                          <a:pt x="1918" y="1654"/>
                          <a:pt x="1918" y="1617"/>
                        </a:cubicBezTo>
                        <a:cubicBezTo>
                          <a:pt x="1918" y="1608"/>
                          <a:pt x="1925" y="1597"/>
                          <a:pt x="1937" y="1587"/>
                        </a:cubicBezTo>
                        <a:cubicBezTo>
                          <a:pt x="1998" y="1619"/>
                          <a:pt x="2088" y="1636"/>
                          <a:pt x="2175" y="1636"/>
                        </a:cubicBezTo>
                        <a:cubicBezTo>
                          <a:pt x="2262" y="1636"/>
                          <a:pt x="2352" y="1619"/>
                          <a:pt x="2414" y="1587"/>
                        </a:cubicBezTo>
                        <a:cubicBezTo>
                          <a:pt x="2426" y="1597"/>
                          <a:pt x="2432" y="1608"/>
                          <a:pt x="2432" y="1617"/>
                        </a:cubicBezTo>
                        <a:cubicBezTo>
                          <a:pt x="2432" y="1654"/>
                          <a:pt x="2332" y="1707"/>
                          <a:pt x="2175" y="1707"/>
                        </a:cubicBezTo>
                        <a:close/>
                        <a:moveTo>
                          <a:pt x="2175" y="1576"/>
                        </a:moveTo>
                        <a:cubicBezTo>
                          <a:pt x="2018" y="1576"/>
                          <a:pt x="1918" y="1522"/>
                          <a:pt x="1918" y="1486"/>
                        </a:cubicBezTo>
                        <a:cubicBezTo>
                          <a:pt x="1918" y="1476"/>
                          <a:pt x="1925" y="1466"/>
                          <a:pt x="1937" y="1456"/>
                        </a:cubicBezTo>
                        <a:cubicBezTo>
                          <a:pt x="1998" y="1488"/>
                          <a:pt x="2088" y="1505"/>
                          <a:pt x="2175" y="1505"/>
                        </a:cubicBezTo>
                        <a:cubicBezTo>
                          <a:pt x="2262" y="1505"/>
                          <a:pt x="2352" y="1488"/>
                          <a:pt x="2414" y="1456"/>
                        </a:cubicBezTo>
                        <a:cubicBezTo>
                          <a:pt x="2426" y="1466"/>
                          <a:pt x="2432" y="1476"/>
                          <a:pt x="2432" y="1486"/>
                        </a:cubicBezTo>
                        <a:cubicBezTo>
                          <a:pt x="2432" y="1522"/>
                          <a:pt x="2332" y="1576"/>
                          <a:pt x="2175" y="1576"/>
                        </a:cubicBezTo>
                        <a:close/>
                        <a:moveTo>
                          <a:pt x="2175" y="1445"/>
                        </a:moveTo>
                        <a:cubicBezTo>
                          <a:pt x="2018" y="1445"/>
                          <a:pt x="1918" y="1391"/>
                          <a:pt x="1918" y="1354"/>
                        </a:cubicBezTo>
                        <a:cubicBezTo>
                          <a:pt x="1918" y="1348"/>
                          <a:pt x="1922" y="1341"/>
                          <a:pt x="1927" y="1334"/>
                        </a:cubicBezTo>
                        <a:cubicBezTo>
                          <a:pt x="1989" y="1370"/>
                          <a:pt x="2084" y="1389"/>
                          <a:pt x="2175" y="1389"/>
                        </a:cubicBezTo>
                        <a:cubicBezTo>
                          <a:pt x="2267" y="1389"/>
                          <a:pt x="2361" y="1370"/>
                          <a:pt x="2423" y="1334"/>
                        </a:cubicBezTo>
                        <a:cubicBezTo>
                          <a:pt x="2429" y="1341"/>
                          <a:pt x="2432" y="1348"/>
                          <a:pt x="2432" y="1354"/>
                        </a:cubicBezTo>
                        <a:cubicBezTo>
                          <a:pt x="2432" y="1391"/>
                          <a:pt x="2332" y="1445"/>
                          <a:pt x="2175" y="1445"/>
                        </a:cubicBezTo>
                        <a:close/>
                        <a:moveTo>
                          <a:pt x="2175" y="1328"/>
                        </a:moveTo>
                        <a:cubicBezTo>
                          <a:pt x="2018" y="1328"/>
                          <a:pt x="1918" y="1275"/>
                          <a:pt x="1918" y="1238"/>
                        </a:cubicBezTo>
                        <a:cubicBezTo>
                          <a:pt x="1918" y="1226"/>
                          <a:pt x="1929" y="1212"/>
                          <a:pt x="1949" y="1199"/>
                        </a:cubicBezTo>
                        <a:cubicBezTo>
                          <a:pt x="2010" y="1227"/>
                          <a:pt x="2094" y="1242"/>
                          <a:pt x="2175" y="1242"/>
                        </a:cubicBezTo>
                        <a:cubicBezTo>
                          <a:pt x="2256" y="1242"/>
                          <a:pt x="2340" y="1227"/>
                          <a:pt x="2401" y="1199"/>
                        </a:cubicBezTo>
                        <a:cubicBezTo>
                          <a:pt x="2421" y="1212"/>
                          <a:pt x="2432" y="1226"/>
                          <a:pt x="2432" y="1238"/>
                        </a:cubicBezTo>
                        <a:cubicBezTo>
                          <a:pt x="2432" y="1275"/>
                          <a:pt x="2332" y="1328"/>
                          <a:pt x="2175" y="1328"/>
                        </a:cubicBezTo>
                        <a:close/>
                        <a:moveTo>
                          <a:pt x="2175" y="1182"/>
                        </a:moveTo>
                        <a:cubicBezTo>
                          <a:pt x="2018" y="1182"/>
                          <a:pt x="1918" y="1128"/>
                          <a:pt x="1918" y="1091"/>
                        </a:cubicBezTo>
                        <a:cubicBezTo>
                          <a:pt x="1918" y="1055"/>
                          <a:pt x="2018" y="1001"/>
                          <a:pt x="2175" y="1001"/>
                        </a:cubicBezTo>
                        <a:cubicBezTo>
                          <a:pt x="2332" y="1001"/>
                          <a:pt x="2432" y="1054"/>
                          <a:pt x="2432" y="1091"/>
                        </a:cubicBezTo>
                        <a:cubicBezTo>
                          <a:pt x="2432" y="1128"/>
                          <a:pt x="2332" y="1182"/>
                          <a:pt x="2175" y="1182"/>
                        </a:cubicBezTo>
                        <a:close/>
                        <a:moveTo>
                          <a:pt x="2482" y="1577"/>
                        </a:moveTo>
                        <a:cubicBezTo>
                          <a:pt x="2477" y="1568"/>
                          <a:pt x="2471" y="1559"/>
                          <a:pt x="2463" y="1551"/>
                        </a:cubicBezTo>
                        <a:cubicBezTo>
                          <a:pt x="2477" y="1537"/>
                          <a:pt x="2486" y="1522"/>
                          <a:pt x="2490" y="1505"/>
                        </a:cubicBezTo>
                        <a:cubicBezTo>
                          <a:pt x="2541" y="1497"/>
                          <a:pt x="2588" y="1483"/>
                          <a:pt x="2625" y="1464"/>
                        </a:cubicBezTo>
                        <a:cubicBezTo>
                          <a:pt x="2637" y="1474"/>
                          <a:pt x="2643" y="1484"/>
                          <a:pt x="2643" y="1493"/>
                        </a:cubicBezTo>
                        <a:cubicBezTo>
                          <a:pt x="2643" y="1522"/>
                          <a:pt x="2583" y="1561"/>
                          <a:pt x="2482" y="1577"/>
                        </a:cubicBezTo>
                        <a:close/>
                        <a:moveTo>
                          <a:pt x="2482" y="1445"/>
                        </a:moveTo>
                        <a:cubicBezTo>
                          <a:pt x="2477" y="1436"/>
                          <a:pt x="2471" y="1428"/>
                          <a:pt x="2463" y="1420"/>
                        </a:cubicBezTo>
                        <a:cubicBezTo>
                          <a:pt x="2477" y="1406"/>
                          <a:pt x="2486" y="1391"/>
                          <a:pt x="2490" y="1374"/>
                        </a:cubicBezTo>
                        <a:cubicBezTo>
                          <a:pt x="2541" y="1366"/>
                          <a:pt x="2588" y="1352"/>
                          <a:pt x="2625" y="1332"/>
                        </a:cubicBezTo>
                        <a:cubicBezTo>
                          <a:pt x="2637" y="1343"/>
                          <a:pt x="2643" y="1353"/>
                          <a:pt x="2643" y="1362"/>
                        </a:cubicBezTo>
                        <a:cubicBezTo>
                          <a:pt x="2643" y="1391"/>
                          <a:pt x="2583" y="1430"/>
                          <a:pt x="2482" y="1445"/>
                        </a:cubicBezTo>
                        <a:close/>
                        <a:moveTo>
                          <a:pt x="2482" y="1314"/>
                        </a:moveTo>
                        <a:cubicBezTo>
                          <a:pt x="2479" y="1308"/>
                          <a:pt x="2475" y="1302"/>
                          <a:pt x="2470" y="1296"/>
                        </a:cubicBezTo>
                        <a:cubicBezTo>
                          <a:pt x="2483" y="1280"/>
                          <a:pt x="2491" y="1262"/>
                          <a:pt x="2492" y="1242"/>
                        </a:cubicBezTo>
                        <a:cubicBezTo>
                          <a:pt x="2542" y="1234"/>
                          <a:pt x="2588" y="1220"/>
                          <a:pt x="2625" y="1201"/>
                        </a:cubicBezTo>
                        <a:cubicBezTo>
                          <a:pt x="2637" y="1211"/>
                          <a:pt x="2643" y="1221"/>
                          <a:pt x="2643" y="1231"/>
                        </a:cubicBezTo>
                        <a:cubicBezTo>
                          <a:pt x="2643" y="1259"/>
                          <a:pt x="2583" y="1298"/>
                          <a:pt x="2482" y="1314"/>
                        </a:cubicBezTo>
                        <a:close/>
                        <a:moveTo>
                          <a:pt x="2473" y="1184"/>
                        </a:moveTo>
                        <a:cubicBezTo>
                          <a:pt x="2468" y="1177"/>
                          <a:pt x="2462" y="1171"/>
                          <a:pt x="2455" y="1165"/>
                        </a:cubicBezTo>
                        <a:cubicBezTo>
                          <a:pt x="2473" y="1149"/>
                          <a:pt x="2485" y="1131"/>
                          <a:pt x="2490" y="1111"/>
                        </a:cubicBezTo>
                        <a:cubicBezTo>
                          <a:pt x="2541" y="1103"/>
                          <a:pt x="2588" y="1089"/>
                          <a:pt x="2625" y="1070"/>
                        </a:cubicBezTo>
                        <a:cubicBezTo>
                          <a:pt x="2637" y="1080"/>
                          <a:pt x="2643" y="1090"/>
                          <a:pt x="2643" y="1099"/>
                        </a:cubicBezTo>
                        <a:cubicBezTo>
                          <a:pt x="2643" y="1129"/>
                          <a:pt x="2579" y="1169"/>
                          <a:pt x="2473" y="1184"/>
                        </a:cubicBezTo>
                        <a:close/>
                        <a:moveTo>
                          <a:pt x="2482" y="1051"/>
                        </a:moveTo>
                        <a:cubicBezTo>
                          <a:pt x="2468" y="1025"/>
                          <a:pt x="2442" y="1004"/>
                          <a:pt x="2408" y="987"/>
                        </a:cubicBezTo>
                        <a:cubicBezTo>
                          <a:pt x="2488" y="984"/>
                          <a:pt x="2568" y="968"/>
                          <a:pt x="2625" y="938"/>
                        </a:cubicBezTo>
                        <a:cubicBezTo>
                          <a:pt x="2637" y="948"/>
                          <a:pt x="2643" y="959"/>
                          <a:pt x="2643" y="968"/>
                        </a:cubicBezTo>
                        <a:cubicBezTo>
                          <a:pt x="2643" y="997"/>
                          <a:pt x="2583" y="1035"/>
                          <a:pt x="2482" y="1051"/>
                        </a:cubicBezTo>
                        <a:close/>
                        <a:moveTo>
                          <a:pt x="2387" y="927"/>
                        </a:moveTo>
                        <a:cubicBezTo>
                          <a:pt x="2230" y="927"/>
                          <a:pt x="2130" y="874"/>
                          <a:pt x="2130" y="837"/>
                        </a:cubicBezTo>
                        <a:cubicBezTo>
                          <a:pt x="2130" y="827"/>
                          <a:pt x="2136" y="817"/>
                          <a:pt x="2148" y="807"/>
                        </a:cubicBezTo>
                        <a:cubicBezTo>
                          <a:pt x="2210" y="839"/>
                          <a:pt x="2300" y="856"/>
                          <a:pt x="2387" y="856"/>
                        </a:cubicBezTo>
                        <a:cubicBezTo>
                          <a:pt x="2474" y="856"/>
                          <a:pt x="2563" y="839"/>
                          <a:pt x="2625" y="807"/>
                        </a:cubicBezTo>
                        <a:cubicBezTo>
                          <a:pt x="2637" y="817"/>
                          <a:pt x="2643" y="827"/>
                          <a:pt x="2643" y="837"/>
                        </a:cubicBezTo>
                        <a:cubicBezTo>
                          <a:pt x="2643" y="874"/>
                          <a:pt x="2543" y="927"/>
                          <a:pt x="2387" y="927"/>
                        </a:cubicBezTo>
                        <a:close/>
                        <a:moveTo>
                          <a:pt x="2387" y="796"/>
                        </a:moveTo>
                        <a:cubicBezTo>
                          <a:pt x="2230" y="796"/>
                          <a:pt x="2130" y="742"/>
                          <a:pt x="2130" y="705"/>
                        </a:cubicBezTo>
                        <a:cubicBezTo>
                          <a:pt x="2130" y="696"/>
                          <a:pt x="2136" y="686"/>
                          <a:pt x="2148" y="675"/>
                        </a:cubicBezTo>
                        <a:cubicBezTo>
                          <a:pt x="2210" y="708"/>
                          <a:pt x="2300" y="725"/>
                          <a:pt x="2387" y="725"/>
                        </a:cubicBezTo>
                        <a:cubicBezTo>
                          <a:pt x="2474" y="725"/>
                          <a:pt x="2563" y="708"/>
                          <a:pt x="2625" y="675"/>
                        </a:cubicBezTo>
                        <a:cubicBezTo>
                          <a:pt x="2637" y="686"/>
                          <a:pt x="2643" y="696"/>
                          <a:pt x="2643" y="705"/>
                        </a:cubicBezTo>
                        <a:cubicBezTo>
                          <a:pt x="2643" y="742"/>
                          <a:pt x="2543" y="796"/>
                          <a:pt x="2387" y="796"/>
                        </a:cubicBezTo>
                        <a:close/>
                        <a:moveTo>
                          <a:pt x="2387" y="664"/>
                        </a:moveTo>
                        <a:cubicBezTo>
                          <a:pt x="2230" y="664"/>
                          <a:pt x="2130" y="611"/>
                          <a:pt x="2130" y="574"/>
                        </a:cubicBezTo>
                        <a:cubicBezTo>
                          <a:pt x="2130" y="566"/>
                          <a:pt x="2135" y="558"/>
                          <a:pt x="2143" y="549"/>
                        </a:cubicBezTo>
                        <a:cubicBezTo>
                          <a:pt x="2205" y="584"/>
                          <a:pt x="2297" y="602"/>
                          <a:pt x="2387" y="602"/>
                        </a:cubicBezTo>
                        <a:cubicBezTo>
                          <a:pt x="2476" y="602"/>
                          <a:pt x="2569" y="584"/>
                          <a:pt x="2631" y="549"/>
                        </a:cubicBezTo>
                        <a:cubicBezTo>
                          <a:pt x="2639" y="558"/>
                          <a:pt x="2643" y="566"/>
                          <a:pt x="2643" y="574"/>
                        </a:cubicBezTo>
                        <a:cubicBezTo>
                          <a:pt x="2643" y="611"/>
                          <a:pt x="2543" y="664"/>
                          <a:pt x="2387" y="664"/>
                        </a:cubicBezTo>
                        <a:close/>
                        <a:moveTo>
                          <a:pt x="2387" y="541"/>
                        </a:moveTo>
                        <a:cubicBezTo>
                          <a:pt x="2230" y="541"/>
                          <a:pt x="2130" y="488"/>
                          <a:pt x="2130" y="451"/>
                        </a:cubicBezTo>
                        <a:cubicBezTo>
                          <a:pt x="2130" y="414"/>
                          <a:pt x="2230" y="360"/>
                          <a:pt x="2387" y="360"/>
                        </a:cubicBezTo>
                        <a:cubicBezTo>
                          <a:pt x="2543" y="360"/>
                          <a:pt x="2643" y="414"/>
                          <a:pt x="2643" y="451"/>
                        </a:cubicBezTo>
                        <a:cubicBezTo>
                          <a:pt x="2643" y="488"/>
                          <a:pt x="2543" y="541"/>
                          <a:pt x="2387" y="54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D570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endParaRPr>
                  </a:p>
                </p:txBody>
              </p:sp>
            </p:grpSp>
            <p:sp>
              <p:nvSpPr>
                <p:cNvPr id="106" name="자유형: 도형 105">
                  <a:extLst>
                    <a:ext uri="{FF2B5EF4-FFF2-40B4-BE49-F238E27FC236}">
                      <a16:creationId xmlns:a16="http://schemas.microsoft.com/office/drawing/2014/main" id="{1D7A7954-8501-4A69-B73A-99A64FC2DB0C}"/>
                    </a:ext>
                  </a:extLst>
                </p:cNvPr>
                <p:cNvSpPr/>
                <p:nvPr/>
              </p:nvSpPr>
              <p:spPr>
                <a:xfrm>
                  <a:off x="772998" y="5062194"/>
                  <a:ext cx="1055803" cy="1300899"/>
                </a:xfrm>
                <a:custGeom>
                  <a:avLst/>
                  <a:gdLst>
                    <a:gd name="connsiteX0" fmla="*/ 490194 w 1055802"/>
                    <a:gd name="connsiteY0" fmla="*/ 37707 h 1300899"/>
                    <a:gd name="connsiteX1" fmla="*/ 0 w 1055802"/>
                    <a:gd name="connsiteY1" fmla="*/ 631596 h 1300899"/>
                    <a:gd name="connsiteX2" fmla="*/ 179109 w 1055802"/>
                    <a:gd name="connsiteY2" fmla="*/ 1300899 h 1300899"/>
                    <a:gd name="connsiteX3" fmla="*/ 838986 w 1055802"/>
                    <a:gd name="connsiteY3" fmla="*/ 1291472 h 1300899"/>
                    <a:gd name="connsiteX4" fmla="*/ 980388 w 1055802"/>
                    <a:gd name="connsiteY4" fmla="*/ 1036948 h 1300899"/>
                    <a:gd name="connsiteX5" fmla="*/ 1018095 w 1055802"/>
                    <a:gd name="connsiteY5" fmla="*/ 707010 h 1300899"/>
                    <a:gd name="connsiteX6" fmla="*/ 989814 w 1055802"/>
                    <a:gd name="connsiteY6" fmla="*/ 405352 h 1300899"/>
                    <a:gd name="connsiteX7" fmla="*/ 1055802 w 1055802"/>
                    <a:gd name="connsiteY7" fmla="*/ 0 h 1300899"/>
                    <a:gd name="connsiteX8" fmla="*/ 490194 w 1055802"/>
                    <a:gd name="connsiteY8" fmla="*/ 37707 h 1300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5802" h="1300899">
                      <a:moveTo>
                        <a:pt x="490194" y="37707"/>
                      </a:moveTo>
                      <a:lnTo>
                        <a:pt x="0" y="631596"/>
                      </a:lnTo>
                      <a:lnTo>
                        <a:pt x="179109" y="1300899"/>
                      </a:lnTo>
                      <a:lnTo>
                        <a:pt x="838986" y="1291472"/>
                      </a:lnTo>
                      <a:lnTo>
                        <a:pt x="980388" y="1036948"/>
                      </a:lnTo>
                      <a:lnTo>
                        <a:pt x="1018095" y="707010"/>
                      </a:lnTo>
                      <a:lnTo>
                        <a:pt x="989814" y="405352"/>
                      </a:lnTo>
                      <a:lnTo>
                        <a:pt x="1055802" y="0"/>
                      </a:lnTo>
                      <a:lnTo>
                        <a:pt x="490194" y="377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D57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BA9777D-3501-4C3B-9C08-ECCABB2796F2}"/>
                  </a:ext>
                </a:extLst>
              </p:cNvPr>
              <p:cNvSpPr txBox="1"/>
              <p:nvPr/>
            </p:nvSpPr>
            <p:spPr>
              <a:xfrm>
                <a:off x="1197207" y="3636294"/>
                <a:ext cx="405879" cy="334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0" i="0" u="none" strike="noStrike" kern="1200" cap="none" spc="0" normalizeH="0" baseline="0" noProof="0" dirty="0">
                    <a:ln>
                      <a:solidFill>
                        <a:srgbClr val="3A98B2">
                          <a:alpha val="0"/>
                        </a:srgbClr>
                      </a:solidFill>
                    </a:ln>
                    <a:solidFill>
                      <a:srgbClr val="43B3A8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>\</a:t>
                </a:r>
                <a:endParaRPr kumimoji="0" lang="ko-KR" altLang="en-US" sz="1100" b="0" i="0" u="none" strike="noStrike" kern="1200" cap="none" spc="0" normalizeH="0" baseline="0" noProof="0" dirty="0">
                  <a:ln>
                    <a:solidFill>
                      <a:srgbClr val="3A98B2">
                        <a:alpha val="0"/>
                      </a:srgbClr>
                    </a:solidFill>
                  </a:ln>
                  <a:solidFill>
                    <a:srgbClr val="43B3A8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</p:grpSp>
        <p:grpSp>
          <p:nvGrpSpPr>
            <p:cNvPr id="118" name="그룹 117">
              <a:extLst>
                <a:ext uri="{FF2B5EF4-FFF2-40B4-BE49-F238E27FC236}">
                  <a16:creationId xmlns:a16="http://schemas.microsoft.com/office/drawing/2014/main" id="{D2C1C8CA-FF36-47A5-AC68-7279586916C1}"/>
                </a:ext>
              </a:extLst>
            </p:cNvPr>
            <p:cNvGrpSpPr/>
            <p:nvPr/>
          </p:nvGrpSpPr>
          <p:grpSpPr>
            <a:xfrm>
              <a:off x="834978" y="4429102"/>
              <a:ext cx="390204" cy="385488"/>
              <a:chOff x="4182589" y="2936986"/>
              <a:chExt cx="788185" cy="778659"/>
            </a:xfrm>
            <a:solidFill>
              <a:schemeClr val="bg1"/>
            </a:solidFill>
          </p:grpSpPr>
          <p:sp>
            <p:nvSpPr>
              <p:cNvPr id="113" name="자유형: 도형 112">
                <a:extLst>
                  <a:ext uri="{FF2B5EF4-FFF2-40B4-BE49-F238E27FC236}">
                    <a16:creationId xmlns:a16="http://schemas.microsoft.com/office/drawing/2014/main" id="{E94CDC8E-B4F6-4373-B0B0-83C5609655CE}"/>
                  </a:ext>
                </a:extLst>
              </p:cNvPr>
              <p:cNvSpPr/>
              <p:nvPr/>
            </p:nvSpPr>
            <p:spPr>
              <a:xfrm>
                <a:off x="4182589" y="3336207"/>
                <a:ext cx="752475" cy="190500"/>
              </a:xfrm>
              <a:custGeom>
                <a:avLst/>
                <a:gdLst>
                  <a:gd name="connsiteX0" fmla="*/ 667950 w 752475"/>
                  <a:gd name="connsiteY0" fmla="*/ 10192 h 190500"/>
                  <a:gd name="connsiteX1" fmla="*/ 663435 w 752475"/>
                  <a:gd name="connsiteY1" fmla="*/ 7144 h 190500"/>
                  <a:gd name="connsiteX2" fmla="*/ 546106 w 752475"/>
                  <a:gd name="connsiteY2" fmla="*/ 7220 h 190500"/>
                  <a:gd name="connsiteX3" fmla="*/ 543011 w 752475"/>
                  <a:gd name="connsiteY3" fmla="*/ 7363 h 190500"/>
                  <a:gd name="connsiteX4" fmla="*/ 543011 w 752475"/>
                  <a:gd name="connsiteY4" fmla="*/ 69132 h 190500"/>
                  <a:gd name="connsiteX5" fmla="*/ 546640 w 752475"/>
                  <a:gd name="connsiteY5" fmla="*/ 69132 h 190500"/>
                  <a:gd name="connsiteX6" fmla="*/ 575748 w 752475"/>
                  <a:gd name="connsiteY6" fmla="*/ 69085 h 190500"/>
                  <a:gd name="connsiteX7" fmla="*/ 579834 w 752475"/>
                  <a:gd name="connsiteY7" fmla="*/ 72028 h 190500"/>
                  <a:gd name="connsiteX8" fmla="*/ 593417 w 752475"/>
                  <a:gd name="connsiteY8" fmla="*/ 117700 h 190500"/>
                  <a:gd name="connsiteX9" fmla="*/ 594036 w 752475"/>
                  <a:gd name="connsiteY9" fmla="*/ 120444 h 190500"/>
                  <a:gd name="connsiteX10" fmla="*/ 161211 w 752475"/>
                  <a:gd name="connsiteY10" fmla="*/ 120444 h 190500"/>
                  <a:gd name="connsiteX11" fmla="*/ 161325 w 752475"/>
                  <a:gd name="connsiteY11" fmla="*/ 119282 h 190500"/>
                  <a:gd name="connsiteX12" fmla="*/ 175679 w 752475"/>
                  <a:gd name="connsiteY12" fmla="*/ 70933 h 190500"/>
                  <a:gd name="connsiteX13" fmla="*/ 178699 w 752475"/>
                  <a:gd name="connsiteY13" fmla="*/ 69123 h 190500"/>
                  <a:gd name="connsiteX14" fmla="*/ 202530 w 752475"/>
                  <a:gd name="connsiteY14" fmla="*/ 69142 h 190500"/>
                  <a:gd name="connsiteX15" fmla="*/ 212160 w 752475"/>
                  <a:gd name="connsiteY15" fmla="*/ 69142 h 190500"/>
                  <a:gd name="connsiteX16" fmla="*/ 212160 w 752475"/>
                  <a:gd name="connsiteY16" fmla="*/ 7229 h 190500"/>
                  <a:gd name="connsiteX17" fmla="*/ 208540 w 752475"/>
                  <a:gd name="connsiteY17" fmla="*/ 7229 h 190500"/>
                  <a:gd name="connsiteX18" fmla="*/ 92126 w 752475"/>
                  <a:gd name="connsiteY18" fmla="*/ 7153 h 190500"/>
                  <a:gd name="connsiteX19" fmla="*/ 87116 w 752475"/>
                  <a:gd name="connsiteY19" fmla="*/ 10382 h 190500"/>
                  <a:gd name="connsiteX20" fmla="*/ 15278 w 752475"/>
                  <a:gd name="connsiteY20" fmla="*/ 172164 h 190500"/>
                  <a:gd name="connsiteX21" fmla="*/ 7144 w 752475"/>
                  <a:gd name="connsiteY21" fmla="*/ 189967 h 190500"/>
                  <a:gd name="connsiteX22" fmla="*/ 747760 w 752475"/>
                  <a:gd name="connsiteY22" fmla="*/ 189967 h 190500"/>
                  <a:gd name="connsiteX23" fmla="*/ 667950 w 752475"/>
                  <a:gd name="connsiteY23" fmla="*/ 10192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2475" h="190500">
                    <a:moveTo>
                      <a:pt x="667950" y="10192"/>
                    </a:moveTo>
                    <a:cubicBezTo>
                      <a:pt x="666988" y="8039"/>
                      <a:pt x="665969" y="7144"/>
                      <a:pt x="663435" y="7144"/>
                    </a:cubicBezTo>
                    <a:cubicBezTo>
                      <a:pt x="624326" y="7249"/>
                      <a:pt x="585216" y="7210"/>
                      <a:pt x="546106" y="7220"/>
                    </a:cubicBezTo>
                    <a:cubicBezTo>
                      <a:pt x="545097" y="7220"/>
                      <a:pt x="544087" y="7315"/>
                      <a:pt x="543011" y="7363"/>
                    </a:cubicBezTo>
                    <a:lnTo>
                      <a:pt x="543011" y="69132"/>
                    </a:lnTo>
                    <a:lnTo>
                      <a:pt x="546640" y="69132"/>
                    </a:lnTo>
                    <a:cubicBezTo>
                      <a:pt x="556346" y="69132"/>
                      <a:pt x="566042" y="69218"/>
                      <a:pt x="575748" y="69085"/>
                    </a:cubicBezTo>
                    <a:cubicBezTo>
                      <a:pt x="578091" y="69047"/>
                      <a:pt x="579149" y="69685"/>
                      <a:pt x="579834" y="72028"/>
                    </a:cubicBezTo>
                    <a:cubicBezTo>
                      <a:pt x="584273" y="87278"/>
                      <a:pt x="588874" y="102470"/>
                      <a:pt x="593417" y="117700"/>
                    </a:cubicBezTo>
                    <a:cubicBezTo>
                      <a:pt x="593674" y="118567"/>
                      <a:pt x="593827" y="119453"/>
                      <a:pt x="594036" y="120444"/>
                    </a:cubicBezTo>
                    <a:lnTo>
                      <a:pt x="161211" y="120444"/>
                    </a:lnTo>
                    <a:cubicBezTo>
                      <a:pt x="161258" y="119891"/>
                      <a:pt x="161230" y="119577"/>
                      <a:pt x="161325" y="119282"/>
                    </a:cubicBezTo>
                    <a:cubicBezTo>
                      <a:pt x="166116" y="103175"/>
                      <a:pt x="170945" y="87058"/>
                      <a:pt x="175679" y="70933"/>
                    </a:cubicBezTo>
                    <a:cubicBezTo>
                      <a:pt x="176203" y="69171"/>
                      <a:pt x="177279" y="69123"/>
                      <a:pt x="178699" y="69123"/>
                    </a:cubicBezTo>
                    <a:cubicBezTo>
                      <a:pt x="186642" y="69161"/>
                      <a:pt x="194586" y="69142"/>
                      <a:pt x="202530" y="69142"/>
                    </a:cubicBezTo>
                    <a:lnTo>
                      <a:pt x="212160" y="69142"/>
                    </a:lnTo>
                    <a:lnTo>
                      <a:pt x="212160" y="7229"/>
                    </a:lnTo>
                    <a:lnTo>
                      <a:pt x="208540" y="7229"/>
                    </a:lnTo>
                    <a:cubicBezTo>
                      <a:pt x="169736" y="7229"/>
                      <a:pt x="130940" y="7258"/>
                      <a:pt x="92126" y="7153"/>
                    </a:cubicBezTo>
                    <a:cubicBezTo>
                      <a:pt x="89468" y="7153"/>
                      <a:pt x="88202" y="7915"/>
                      <a:pt x="87116" y="10382"/>
                    </a:cubicBezTo>
                    <a:cubicBezTo>
                      <a:pt x="63227" y="64332"/>
                      <a:pt x="39262" y="118243"/>
                      <a:pt x="15278" y="172164"/>
                    </a:cubicBezTo>
                    <a:cubicBezTo>
                      <a:pt x="12630" y="178118"/>
                      <a:pt x="9868" y="184042"/>
                      <a:pt x="7144" y="189967"/>
                    </a:cubicBezTo>
                    <a:lnTo>
                      <a:pt x="747760" y="189967"/>
                    </a:lnTo>
                    <a:cubicBezTo>
                      <a:pt x="721166" y="130035"/>
                      <a:pt x="694525" y="70123"/>
                      <a:pt x="667950" y="1019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14" name="자유형: 도형 113">
                <a:extLst>
                  <a:ext uri="{FF2B5EF4-FFF2-40B4-BE49-F238E27FC236}">
                    <a16:creationId xmlns:a16="http://schemas.microsoft.com/office/drawing/2014/main" id="{9403272A-6B85-41C3-B108-C66059F8CAB2}"/>
                  </a:ext>
                </a:extLst>
              </p:cNvPr>
              <p:cNvSpPr/>
              <p:nvPr/>
            </p:nvSpPr>
            <p:spPr>
              <a:xfrm>
                <a:off x="4182589" y="3544195"/>
                <a:ext cx="752475" cy="171450"/>
              </a:xfrm>
              <a:custGeom>
                <a:avLst/>
                <a:gdLst>
                  <a:gd name="connsiteX0" fmla="*/ 7144 w 752475"/>
                  <a:gd name="connsiteY0" fmla="*/ 7153 h 171450"/>
                  <a:gd name="connsiteX1" fmla="*/ 7144 w 752475"/>
                  <a:gd name="connsiteY1" fmla="*/ 170202 h 171450"/>
                  <a:gd name="connsiteX2" fmla="*/ 11154 w 752475"/>
                  <a:gd name="connsiteY2" fmla="*/ 170107 h 171450"/>
                  <a:gd name="connsiteX3" fmla="*/ 750103 w 752475"/>
                  <a:gd name="connsiteY3" fmla="*/ 170107 h 171450"/>
                  <a:gd name="connsiteX4" fmla="*/ 750303 w 752475"/>
                  <a:gd name="connsiteY4" fmla="*/ 164440 h 171450"/>
                  <a:gd name="connsiteX5" fmla="*/ 750227 w 752475"/>
                  <a:gd name="connsiteY5" fmla="*/ 7144 h 171450"/>
                  <a:gd name="connsiteX6" fmla="*/ 7144 w 752475"/>
                  <a:gd name="connsiteY6" fmla="*/ 7144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2475" h="171450">
                    <a:moveTo>
                      <a:pt x="7144" y="7153"/>
                    </a:moveTo>
                    <a:lnTo>
                      <a:pt x="7144" y="170202"/>
                    </a:lnTo>
                    <a:cubicBezTo>
                      <a:pt x="8496" y="170164"/>
                      <a:pt x="9839" y="170107"/>
                      <a:pt x="11154" y="170107"/>
                    </a:cubicBezTo>
                    <a:lnTo>
                      <a:pt x="750103" y="170107"/>
                    </a:lnTo>
                    <a:cubicBezTo>
                      <a:pt x="750170" y="167230"/>
                      <a:pt x="750303" y="165840"/>
                      <a:pt x="750303" y="164440"/>
                    </a:cubicBezTo>
                    <a:cubicBezTo>
                      <a:pt x="750303" y="112014"/>
                      <a:pt x="750227" y="59569"/>
                      <a:pt x="750227" y="7144"/>
                    </a:cubicBezTo>
                    <a:lnTo>
                      <a:pt x="7144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15" name="자유형: 도형 114">
                <a:extLst>
                  <a:ext uri="{FF2B5EF4-FFF2-40B4-BE49-F238E27FC236}">
                    <a16:creationId xmlns:a16="http://schemas.microsoft.com/office/drawing/2014/main" id="{075B25F0-F664-45EB-AE11-F3E30A4B841C}"/>
                  </a:ext>
                </a:extLst>
              </p:cNvPr>
              <p:cNvSpPr/>
              <p:nvPr/>
            </p:nvSpPr>
            <p:spPr>
              <a:xfrm>
                <a:off x="4770749" y="2936986"/>
                <a:ext cx="200025" cy="171450"/>
              </a:xfrm>
              <a:custGeom>
                <a:avLst/>
                <a:gdLst>
                  <a:gd name="connsiteX0" fmla="*/ 194281 w 200025"/>
                  <a:gd name="connsiteY0" fmla="*/ 7144 h 171450"/>
                  <a:gd name="connsiteX1" fmla="*/ 7144 w 200025"/>
                  <a:gd name="connsiteY1" fmla="*/ 7144 h 171450"/>
                  <a:gd name="connsiteX2" fmla="*/ 7144 w 200025"/>
                  <a:gd name="connsiteY2" fmla="*/ 170193 h 171450"/>
                  <a:gd name="connsiteX3" fmla="*/ 8153 w 200025"/>
                  <a:gd name="connsiteY3" fmla="*/ 170097 h 171450"/>
                  <a:gd name="connsiteX4" fmla="*/ 194234 w 200025"/>
                  <a:gd name="connsiteY4" fmla="*/ 170097 h 171450"/>
                  <a:gd name="connsiteX5" fmla="*/ 194291 w 200025"/>
                  <a:gd name="connsiteY5" fmla="*/ 164430 h 171450"/>
                  <a:gd name="connsiteX6" fmla="*/ 194281 w 200025"/>
                  <a:gd name="connsiteY6" fmla="*/ 7144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025" h="171450">
                    <a:moveTo>
                      <a:pt x="194281" y="7144"/>
                    </a:moveTo>
                    <a:lnTo>
                      <a:pt x="7144" y="7144"/>
                    </a:lnTo>
                    <a:lnTo>
                      <a:pt x="7144" y="170193"/>
                    </a:lnTo>
                    <a:cubicBezTo>
                      <a:pt x="7487" y="170155"/>
                      <a:pt x="7820" y="170097"/>
                      <a:pt x="8153" y="170097"/>
                    </a:cubicBezTo>
                    <a:lnTo>
                      <a:pt x="194234" y="170097"/>
                    </a:lnTo>
                    <a:cubicBezTo>
                      <a:pt x="194253" y="167221"/>
                      <a:pt x="194291" y="165830"/>
                      <a:pt x="194291" y="164430"/>
                    </a:cubicBezTo>
                    <a:cubicBezTo>
                      <a:pt x="194301" y="112004"/>
                      <a:pt x="194281" y="59569"/>
                      <a:pt x="19428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16" name="자유형: 도형 115">
                <a:extLst>
                  <a:ext uri="{FF2B5EF4-FFF2-40B4-BE49-F238E27FC236}">
                    <a16:creationId xmlns:a16="http://schemas.microsoft.com/office/drawing/2014/main" id="{107D9381-447F-4599-9834-8D814B569EED}"/>
                  </a:ext>
                </a:extLst>
              </p:cNvPr>
              <p:cNvSpPr/>
              <p:nvPr/>
            </p:nvSpPr>
            <p:spPr>
              <a:xfrm>
                <a:off x="4408818" y="3181290"/>
                <a:ext cx="295275" cy="257175"/>
              </a:xfrm>
              <a:custGeom>
                <a:avLst/>
                <a:gdLst>
                  <a:gd name="connsiteX0" fmla="*/ 295627 w 295275"/>
                  <a:gd name="connsiteY0" fmla="*/ 7299 h 257175"/>
                  <a:gd name="connsiteX1" fmla="*/ 290474 w 295275"/>
                  <a:gd name="connsiteY1" fmla="*/ 7270 h 257175"/>
                  <a:gd name="connsiteX2" fmla="*/ 278311 w 295275"/>
                  <a:gd name="connsiteY2" fmla="*/ 11137 h 257175"/>
                  <a:gd name="connsiteX3" fmla="*/ 172603 w 295275"/>
                  <a:gd name="connsiteY3" fmla="*/ 86794 h 257175"/>
                  <a:gd name="connsiteX4" fmla="*/ 148228 w 295275"/>
                  <a:gd name="connsiteY4" fmla="*/ 99263 h 257175"/>
                  <a:gd name="connsiteX5" fmla="*/ 104718 w 295275"/>
                  <a:gd name="connsiteY5" fmla="*/ 73764 h 257175"/>
                  <a:gd name="connsiteX6" fmla="*/ 117929 w 295275"/>
                  <a:gd name="connsiteY6" fmla="*/ 18729 h 257175"/>
                  <a:gd name="connsiteX7" fmla="*/ 127797 w 295275"/>
                  <a:gd name="connsiteY7" fmla="*/ 7480 h 257175"/>
                  <a:gd name="connsiteX8" fmla="*/ 7144 w 295275"/>
                  <a:gd name="connsiteY8" fmla="*/ 7480 h 257175"/>
                  <a:gd name="connsiteX9" fmla="*/ 7144 w 295275"/>
                  <a:gd name="connsiteY9" fmla="*/ 254825 h 257175"/>
                  <a:gd name="connsiteX10" fmla="*/ 295627 w 295275"/>
                  <a:gd name="connsiteY10" fmla="*/ 254825 h 257175"/>
                  <a:gd name="connsiteX11" fmla="*/ 295627 w 295275"/>
                  <a:gd name="connsiteY11" fmla="*/ 7299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5275" h="257175">
                    <a:moveTo>
                      <a:pt x="295627" y="7299"/>
                    </a:moveTo>
                    <a:cubicBezTo>
                      <a:pt x="293741" y="7299"/>
                      <a:pt x="292094" y="7480"/>
                      <a:pt x="290474" y="7270"/>
                    </a:cubicBezTo>
                    <a:cubicBezTo>
                      <a:pt x="285779" y="6642"/>
                      <a:pt x="282092" y="8423"/>
                      <a:pt x="278311" y="11137"/>
                    </a:cubicBezTo>
                    <a:cubicBezTo>
                      <a:pt x="243145" y="36445"/>
                      <a:pt x="207864" y="61601"/>
                      <a:pt x="172603" y="86794"/>
                    </a:cubicBezTo>
                    <a:cubicBezTo>
                      <a:pt x="165087" y="92157"/>
                      <a:pt x="157220" y="96786"/>
                      <a:pt x="148228" y="99263"/>
                    </a:cubicBezTo>
                    <a:cubicBezTo>
                      <a:pt x="127806" y="104892"/>
                      <a:pt x="109195" y="94424"/>
                      <a:pt x="104718" y="73764"/>
                    </a:cubicBezTo>
                    <a:cubicBezTo>
                      <a:pt x="100336" y="53562"/>
                      <a:pt x="104108" y="34807"/>
                      <a:pt x="117929" y="18729"/>
                    </a:cubicBezTo>
                    <a:cubicBezTo>
                      <a:pt x="121063" y="15100"/>
                      <a:pt x="124254" y="11509"/>
                      <a:pt x="127797" y="7480"/>
                    </a:cubicBezTo>
                    <a:cubicBezTo>
                      <a:pt x="87173" y="7480"/>
                      <a:pt x="47215" y="7480"/>
                      <a:pt x="7144" y="7480"/>
                    </a:cubicBezTo>
                    <a:cubicBezTo>
                      <a:pt x="7144" y="90023"/>
                      <a:pt x="7144" y="172386"/>
                      <a:pt x="7144" y="254825"/>
                    </a:cubicBezTo>
                    <a:cubicBezTo>
                      <a:pt x="103403" y="254825"/>
                      <a:pt x="199406" y="254825"/>
                      <a:pt x="295627" y="254825"/>
                    </a:cubicBezTo>
                    <a:cubicBezTo>
                      <a:pt x="295627" y="172367"/>
                      <a:pt x="295627" y="90071"/>
                      <a:pt x="295627" y="729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17" name="자유형: 도형 116">
                <a:extLst>
                  <a:ext uri="{FF2B5EF4-FFF2-40B4-BE49-F238E27FC236}">
                    <a16:creationId xmlns:a16="http://schemas.microsoft.com/office/drawing/2014/main" id="{B13F6C89-A4E4-4BD2-9E05-0514836BD87A}"/>
                  </a:ext>
                </a:extLst>
              </p:cNvPr>
              <p:cNvSpPr/>
              <p:nvPr/>
            </p:nvSpPr>
            <p:spPr>
              <a:xfrm>
                <a:off x="4480865" y="2985326"/>
                <a:ext cx="276225" cy="276225"/>
              </a:xfrm>
              <a:custGeom>
                <a:avLst/>
                <a:gdLst>
                  <a:gd name="connsiteX0" fmla="*/ 62951 w 276225"/>
                  <a:gd name="connsiteY0" fmla="*/ 182698 h 276225"/>
                  <a:gd name="connsiteX1" fmla="*/ 66018 w 276225"/>
                  <a:gd name="connsiteY1" fmla="*/ 180022 h 276225"/>
                  <a:gd name="connsiteX2" fmla="*/ 77676 w 276225"/>
                  <a:gd name="connsiteY2" fmla="*/ 145751 h 276225"/>
                  <a:gd name="connsiteX3" fmla="*/ 90211 w 276225"/>
                  <a:gd name="connsiteY3" fmla="*/ 132197 h 276225"/>
                  <a:gd name="connsiteX4" fmla="*/ 120129 w 276225"/>
                  <a:gd name="connsiteY4" fmla="*/ 127434 h 276225"/>
                  <a:gd name="connsiteX5" fmla="*/ 133417 w 276225"/>
                  <a:gd name="connsiteY5" fmla="*/ 131063 h 276225"/>
                  <a:gd name="connsiteX6" fmla="*/ 137312 w 276225"/>
                  <a:gd name="connsiteY6" fmla="*/ 142817 h 276225"/>
                  <a:gd name="connsiteX7" fmla="*/ 132455 w 276225"/>
                  <a:gd name="connsiteY7" fmla="*/ 149932 h 276225"/>
                  <a:gd name="connsiteX8" fmla="*/ 59484 w 276225"/>
                  <a:gd name="connsiteY8" fmla="*/ 230847 h 276225"/>
                  <a:gd name="connsiteX9" fmla="*/ 56178 w 276225"/>
                  <a:gd name="connsiteY9" fmla="*/ 235286 h 276225"/>
                  <a:gd name="connsiteX10" fmla="*/ 53273 w 276225"/>
                  <a:gd name="connsiteY10" fmla="*/ 265499 h 276225"/>
                  <a:gd name="connsiteX11" fmla="*/ 70733 w 276225"/>
                  <a:gd name="connsiteY11" fmla="*/ 275224 h 276225"/>
                  <a:gd name="connsiteX12" fmla="*/ 87125 w 276225"/>
                  <a:gd name="connsiteY12" fmla="*/ 266814 h 276225"/>
                  <a:gd name="connsiteX13" fmla="*/ 231991 w 276225"/>
                  <a:gd name="connsiteY13" fmla="*/ 163420 h 276225"/>
                  <a:gd name="connsiteX14" fmla="*/ 234801 w 276225"/>
                  <a:gd name="connsiteY14" fmla="*/ 159629 h 276225"/>
                  <a:gd name="connsiteX15" fmla="*/ 243469 w 276225"/>
                  <a:gd name="connsiteY15" fmla="*/ 134140 h 276225"/>
                  <a:gd name="connsiteX16" fmla="*/ 246812 w 276225"/>
                  <a:gd name="connsiteY16" fmla="*/ 128758 h 276225"/>
                  <a:gd name="connsiteX17" fmla="*/ 273263 w 276225"/>
                  <a:gd name="connsiteY17" fmla="*/ 102241 h 276225"/>
                  <a:gd name="connsiteX18" fmla="*/ 275453 w 276225"/>
                  <a:gd name="connsiteY18" fmla="*/ 97116 h 276225"/>
                  <a:gd name="connsiteX19" fmla="*/ 275406 w 276225"/>
                  <a:gd name="connsiteY19" fmla="*/ 10743 h 276225"/>
                  <a:gd name="connsiteX20" fmla="*/ 275234 w 276225"/>
                  <a:gd name="connsiteY20" fmla="*/ 7314 h 276225"/>
                  <a:gd name="connsiteX21" fmla="*/ 272234 w 276225"/>
                  <a:gd name="connsiteY21" fmla="*/ 7152 h 276225"/>
                  <a:gd name="connsiteX22" fmla="*/ 174708 w 276225"/>
                  <a:gd name="connsiteY22" fmla="*/ 7210 h 276225"/>
                  <a:gd name="connsiteX23" fmla="*/ 169840 w 276225"/>
                  <a:gd name="connsiteY23" fmla="*/ 8657 h 276225"/>
                  <a:gd name="connsiteX24" fmla="*/ 102651 w 276225"/>
                  <a:gd name="connsiteY24" fmla="*/ 48901 h 276225"/>
                  <a:gd name="connsiteX25" fmla="*/ 59731 w 276225"/>
                  <a:gd name="connsiteY25" fmla="*/ 75351 h 276225"/>
                  <a:gd name="connsiteX26" fmla="*/ 32585 w 276225"/>
                  <a:gd name="connsiteY26" fmla="*/ 108260 h 276225"/>
                  <a:gd name="connsiteX27" fmla="*/ 17945 w 276225"/>
                  <a:gd name="connsiteY27" fmla="*/ 150008 h 276225"/>
                  <a:gd name="connsiteX28" fmla="*/ 7144 w 276225"/>
                  <a:gd name="connsiteY28" fmla="*/ 182374 h 276225"/>
                  <a:gd name="connsiteX29" fmla="*/ 9077 w 276225"/>
                  <a:gd name="connsiteY29" fmla="*/ 182651 h 276225"/>
                  <a:gd name="connsiteX30" fmla="*/ 62951 w 276225"/>
                  <a:gd name="connsiteY30" fmla="*/ 182698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76225" h="276225">
                    <a:moveTo>
                      <a:pt x="62951" y="182698"/>
                    </a:moveTo>
                    <a:cubicBezTo>
                      <a:pt x="65046" y="182717"/>
                      <a:pt x="65494" y="181565"/>
                      <a:pt x="66018" y="180022"/>
                    </a:cubicBezTo>
                    <a:cubicBezTo>
                      <a:pt x="69923" y="168601"/>
                      <a:pt x="74133" y="157286"/>
                      <a:pt x="77676" y="145751"/>
                    </a:cubicBezTo>
                    <a:cubicBezTo>
                      <a:pt x="79762" y="138978"/>
                      <a:pt x="84096" y="134883"/>
                      <a:pt x="90211" y="132197"/>
                    </a:cubicBezTo>
                    <a:cubicBezTo>
                      <a:pt x="99746" y="127987"/>
                      <a:pt x="109814" y="126358"/>
                      <a:pt x="120129" y="127434"/>
                    </a:cubicBezTo>
                    <a:cubicBezTo>
                      <a:pt x="124663" y="127891"/>
                      <a:pt x="129273" y="129206"/>
                      <a:pt x="133417" y="131063"/>
                    </a:cubicBezTo>
                    <a:cubicBezTo>
                      <a:pt x="138322" y="133254"/>
                      <a:pt x="139665" y="137969"/>
                      <a:pt x="137312" y="142817"/>
                    </a:cubicBezTo>
                    <a:cubicBezTo>
                      <a:pt x="136074" y="145370"/>
                      <a:pt x="134350" y="147799"/>
                      <a:pt x="132455" y="149932"/>
                    </a:cubicBezTo>
                    <a:cubicBezTo>
                      <a:pt x="108166" y="176936"/>
                      <a:pt x="83820" y="203872"/>
                      <a:pt x="59484" y="230847"/>
                    </a:cubicBezTo>
                    <a:cubicBezTo>
                      <a:pt x="58255" y="232219"/>
                      <a:pt x="56912" y="233647"/>
                      <a:pt x="56178" y="235286"/>
                    </a:cubicBezTo>
                    <a:cubicBezTo>
                      <a:pt x="51864" y="245011"/>
                      <a:pt x="50597" y="255145"/>
                      <a:pt x="53273" y="265499"/>
                    </a:cubicBezTo>
                    <a:cubicBezTo>
                      <a:pt x="55578" y="274386"/>
                      <a:pt x="62074" y="278215"/>
                      <a:pt x="70733" y="275224"/>
                    </a:cubicBezTo>
                    <a:cubicBezTo>
                      <a:pt x="76486" y="273224"/>
                      <a:pt x="82163" y="270338"/>
                      <a:pt x="87125" y="266814"/>
                    </a:cubicBezTo>
                    <a:cubicBezTo>
                      <a:pt x="135522" y="232485"/>
                      <a:pt x="183756" y="197957"/>
                      <a:pt x="231991" y="163420"/>
                    </a:cubicBezTo>
                    <a:cubicBezTo>
                      <a:pt x="233220" y="162543"/>
                      <a:pt x="234305" y="161057"/>
                      <a:pt x="234801" y="159629"/>
                    </a:cubicBezTo>
                    <a:cubicBezTo>
                      <a:pt x="237782" y="151161"/>
                      <a:pt x="240478" y="142598"/>
                      <a:pt x="243469" y="134140"/>
                    </a:cubicBezTo>
                    <a:cubicBezTo>
                      <a:pt x="244154" y="132187"/>
                      <a:pt x="245364" y="130244"/>
                      <a:pt x="246812" y="128758"/>
                    </a:cubicBezTo>
                    <a:cubicBezTo>
                      <a:pt x="255546" y="119833"/>
                      <a:pt x="264385" y="111013"/>
                      <a:pt x="273263" y="102241"/>
                    </a:cubicBezTo>
                    <a:cubicBezTo>
                      <a:pt x="274758" y="100755"/>
                      <a:pt x="275453" y="99278"/>
                      <a:pt x="275453" y="97116"/>
                    </a:cubicBezTo>
                    <a:cubicBezTo>
                      <a:pt x="275387" y="68322"/>
                      <a:pt x="275415" y="39537"/>
                      <a:pt x="275406" y="10743"/>
                    </a:cubicBezTo>
                    <a:cubicBezTo>
                      <a:pt x="275406" y="9638"/>
                      <a:pt x="275301" y="8553"/>
                      <a:pt x="275234" y="7314"/>
                    </a:cubicBezTo>
                    <a:cubicBezTo>
                      <a:pt x="274053" y="7248"/>
                      <a:pt x="273129" y="7152"/>
                      <a:pt x="272234" y="7152"/>
                    </a:cubicBezTo>
                    <a:cubicBezTo>
                      <a:pt x="239735" y="7143"/>
                      <a:pt x="207226" y="7124"/>
                      <a:pt x="174708" y="7210"/>
                    </a:cubicBezTo>
                    <a:cubicBezTo>
                      <a:pt x="173079" y="7210"/>
                      <a:pt x="171269" y="7810"/>
                      <a:pt x="169840" y="8657"/>
                    </a:cubicBezTo>
                    <a:cubicBezTo>
                      <a:pt x="147409" y="22011"/>
                      <a:pt x="124997" y="35404"/>
                      <a:pt x="102651" y="48901"/>
                    </a:cubicBezTo>
                    <a:cubicBezTo>
                      <a:pt x="88278" y="57597"/>
                      <a:pt x="73895" y="66312"/>
                      <a:pt x="59731" y="75351"/>
                    </a:cubicBezTo>
                    <a:cubicBezTo>
                      <a:pt x="47206" y="83352"/>
                      <a:pt x="37929" y="94401"/>
                      <a:pt x="32585" y="108260"/>
                    </a:cubicBezTo>
                    <a:cubicBezTo>
                      <a:pt x="27289" y="122014"/>
                      <a:pt x="22727" y="136045"/>
                      <a:pt x="17945" y="150008"/>
                    </a:cubicBezTo>
                    <a:cubicBezTo>
                      <a:pt x="14307" y="160629"/>
                      <a:pt x="10830" y="171306"/>
                      <a:pt x="7144" y="182374"/>
                    </a:cubicBezTo>
                    <a:cubicBezTo>
                      <a:pt x="8106" y="182517"/>
                      <a:pt x="8582" y="182651"/>
                      <a:pt x="9077" y="182651"/>
                    </a:cubicBezTo>
                    <a:cubicBezTo>
                      <a:pt x="27041" y="182651"/>
                      <a:pt x="44996" y="182612"/>
                      <a:pt x="62951" y="18269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sp>
          <p:nvSpPr>
            <p:cNvPr id="119" name="Freeform 56">
              <a:extLst>
                <a:ext uri="{FF2B5EF4-FFF2-40B4-BE49-F238E27FC236}">
                  <a16:creationId xmlns:a16="http://schemas.microsoft.com/office/drawing/2014/main" id="{8B3924A1-AB63-4737-8A49-0B84CE412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500" y="3238846"/>
              <a:ext cx="387286" cy="364598"/>
            </a:xfrm>
            <a:custGeom>
              <a:avLst/>
              <a:gdLst>
                <a:gd name="T0" fmla="*/ 436 w 734"/>
                <a:gd name="T1" fmla="*/ 251 h 691"/>
                <a:gd name="T2" fmla="*/ 436 w 734"/>
                <a:gd name="T3" fmla="*/ 144 h 691"/>
                <a:gd name="T4" fmla="*/ 734 w 734"/>
                <a:gd name="T5" fmla="*/ 397 h 691"/>
                <a:gd name="T6" fmla="*/ 734 w 734"/>
                <a:gd name="T7" fmla="*/ 370 h 691"/>
                <a:gd name="T8" fmla="*/ 378 w 734"/>
                <a:gd name="T9" fmla="*/ 0 h 691"/>
                <a:gd name="T10" fmla="*/ 87 w 734"/>
                <a:gd name="T11" fmla="*/ 136 h 691"/>
                <a:gd name="T12" fmla="*/ 87 w 734"/>
                <a:gd name="T13" fmla="*/ 226 h 691"/>
                <a:gd name="T14" fmla="*/ 0 w 734"/>
                <a:gd name="T15" fmla="*/ 265 h 691"/>
                <a:gd name="T16" fmla="*/ 0 w 734"/>
                <a:gd name="T17" fmla="*/ 691 h 691"/>
                <a:gd name="T18" fmla="*/ 123 w 734"/>
                <a:gd name="T19" fmla="*/ 691 h 691"/>
                <a:gd name="T20" fmla="*/ 123 w 734"/>
                <a:gd name="T21" fmla="*/ 203 h 691"/>
                <a:gd name="T22" fmla="*/ 193 w 734"/>
                <a:gd name="T23" fmla="*/ 203 h 691"/>
                <a:gd name="T24" fmla="*/ 193 w 734"/>
                <a:gd name="T25" fmla="*/ 691 h 691"/>
                <a:gd name="T26" fmla="*/ 734 w 734"/>
                <a:gd name="T27" fmla="*/ 691 h 691"/>
                <a:gd name="T28" fmla="*/ 734 w 734"/>
                <a:gd name="T29" fmla="*/ 654 h 691"/>
                <a:gd name="T30" fmla="*/ 436 w 734"/>
                <a:gd name="T31" fmla="*/ 638 h 691"/>
                <a:gd name="T32" fmla="*/ 436 w 734"/>
                <a:gd name="T33" fmla="*/ 565 h 691"/>
                <a:gd name="T34" fmla="*/ 734 w 734"/>
                <a:gd name="T35" fmla="*/ 607 h 691"/>
                <a:gd name="T36" fmla="*/ 734 w 734"/>
                <a:gd name="T37" fmla="*/ 578 h 691"/>
                <a:gd name="T38" fmla="*/ 436 w 734"/>
                <a:gd name="T39" fmla="*/ 514 h 691"/>
                <a:gd name="T40" fmla="*/ 436 w 734"/>
                <a:gd name="T41" fmla="*/ 440 h 691"/>
                <a:gd name="T42" fmla="*/ 734 w 734"/>
                <a:gd name="T43" fmla="*/ 526 h 691"/>
                <a:gd name="T44" fmla="*/ 734 w 734"/>
                <a:gd name="T45" fmla="*/ 496 h 691"/>
                <a:gd name="T46" fmla="*/ 436 w 734"/>
                <a:gd name="T47" fmla="*/ 401 h 691"/>
                <a:gd name="T48" fmla="*/ 436 w 734"/>
                <a:gd name="T49" fmla="*/ 302 h 691"/>
                <a:gd name="T50" fmla="*/ 734 w 734"/>
                <a:gd name="T51" fmla="*/ 454 h 691"/>
                <a:gd name="T52" fmla="*/ 734 w 734"/>
                <a:gd name="T53" fmla="*/ 422 h 691"/>
                <a:gd name="T54" fmla="*/ 436 w 734"/>
                <a:gd name="T55" fmla="*/ 25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34" h="691">
                  <a:moveTo>
                    <a:pt x="436" y="251"/>
                  </a:moveTo>
                  <a:lnTo>
                    <a:pt x="436" y="144"/>
                  </a:lnTo>
                  <a:lnTo>
                    <a:pt x="734" y="397"/>
                  </a:lnTo>
                  <a:lnTo>
                    <a:pt x="734" y="370"/>
                  </a:lnTo>
                  <a:lnTo>
                    <a:pt x="378" y="0"/>
                  </a:lnTo>
                  <a:lnTo>
                    <a:pt x="87" y="136"/>
                  </a:lnTo>
                  <a:lnTo>
                    <a:pt x="87" y="226"/>
                  </a:lnTo>
                  <a:lnTo>
                    <a:pt x="0" y="265"/>
                  </a:lnTo>
                  <a:lnTo>
                    <a:pt x="0" y="691"/>
                  </a:lnTo>
                  <a:lnTo>
                    <a:pt x="123" y="691"/>
                  </a:lnTo>
                  <a:lnTo>
                    <a:pt x="123" y="203"/>
                  </a:lnTo>
                  <a:lnTo>
                    <a:pt x="193" y="203"/>
                  </a:lnTo>
                  <a:lnTo>
                    <a:pt x="193" y="691"/>
                  </a:lnTo>
                  <a:lnTo>
                    <a:pt x="734" y="691"/>
                  </a:lnTo>
                  <a:lnTo>
                    <a:pt x="734" y="654"/>
                  </a:lnTo>
                  <a:lnTo>
                    <a:pt x="436" y="638"/>
                  </a:lnTo>
                  <a:lnTo>
                    <a:pt x="436" y="565"/>
                  </a:lnTo>
                  <a:lnTo>
                    <a:pt x="734" y="607"/>
                  </a:lnTo>
                  <a:lnTo>
                    <a:pt x="734" y="578"/>
                  </a:lnTo>
                  <a:lnTo>
                    <a:pt x="436" y="514"/>
                  </a:lnTo>
                  <a:lnTo>
                    <a:pt x="436" y="440"/>
                  </a:lnTo>
                  <a:lnTo>
                    <a:pt x="734" y="526"/>
                  </a:lnTo>
                  <a:lnTo>
                    <a:pt x="734" y="496"/>
                  </a:lnTo>
                  <a:lnTo>
                    <a:pt x="436" y="401"/>
                  </a:lnTo>
                  <a:lnTo>
                    <a:pt x="436" y="302"/>
                  </a:lnTo>
                  <a:lnTo>
                    <a:pt x="734" y="454"/>
                  </a:lnTo>
                  <a:lnTo>
                    <a:pt x="734" y="422"/>
                  </a:lnTo>
                  <a:lnTo>
                    <a:pt x="436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61933" tIns="30966" rIns="61933" bIns="309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951" b="0" i="0" u="none" strike="noStrike" kern="1200" cap="none" spc="0" normalizeH="0" baseline="0" noProof="0" dirty="0">
                <a:ln>
                  <a:noFill/>
                </a:ln>
                <a:solidFill>
                  <a:srgbClr val="235173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127" name="그룹 126">
              <a:extLst>
                <a:ext uri="{FF2B5EF4-FFF2-40B4-BE49-F238E27FC236}">
                  <a16:creationId xmlns:a16="http://schemas.microsoft.com/office/drawing/2014/main" id="{7CD596B2-C7C9-4089-B009-33C6BBBBCD0A}"/>
                </a:ext>
              </a:extLst>
            </p:cNvPr>
            <p:cNvGrpSpPr/>
            <p:nvPr/>
          </p:nvGrpSpPr>
          <p:grpSpPr>
            <a:xfrm>
              <a:off x="3592927" y="2218581"/>
              <a:ext cx="368694" cy="442432"/>
              <a:chOff x="4351255" y="3045618"/>
              <a:chExt cx="438150" cy="525780"/>
            </a:xfrm>
            <a:solidFill>
              <a:schemeClr val="bg1"/>
            </a:solidFill>
          </p:grpSpPr>
          <p:sp>
            <p:nvSpPr>
              <p:cNvPr id="123" name="자유형: 도형 122">
                <a:extLst>
                  <a:ext uri="{FF2B5EF4-FFF2-40B4-BE49-F238E27FC236}">
                    <a16:creationId xmlns:a16="http://schemas.microsoft.com/office/drawing/2014/main" id="{7AF9F652-78D0-482A-B003-795ED6FD634F}"/>
                  </a:ext>
                </a:extLst>
              </p:cNvPr>
              <p:cNvSpPr/>
              <p:nvPr/>
            </p:nvSpPr>
            <p:spPr>
              <a:xfrm>
                <a:off x="4454366" y="3045618"/>
                <a:ext cx="123825" cy="123825"/>
              </a:xfrm>
              <a:custGeom>
                <a:avLst/>
                <a:gdLst>
                  <a:gd name="connsiteX0" fmla="*/ 121444 w 123825"/>
                  <a:gd name="connsiteY0" fmla="*/ 64294 h 123825"/>
                  <a:gd name="connsiteX1" fmla="*/ 64294 w 123825"/>
                  <a:gd name="connsiteY1" fmla="*/ 121444 h 123825"/>
                  <a:gd name="connsiteX2" fmla="*/ 7144 w 123825"/>
                  <a:gd name="connsiteY2" fmla="*/ 64294 h 123825"/>
                  <a:gd name="connsiteX3" fmla="*/ 64294 w 123825"/>
                  <a:gd name="connsiteY3" fmla="*/ 7144 h 123825"/>
                  <a:gd name="connsiteX4" fmla="*/ 121444 w 123825"/>
                  <a:gd name="connsiteY4" fmla="*/ 64294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5" h="123825">
                    <a:moveTo>
                      <a:pt x="121444" y="64294"/>
                    </a:moveTo>
                    <a:cubicBezTo>
                      <a:pt x="121444" y="95857"/>
                      <a:pt x="95857" y="121444"/>
                      <a:pt x="64294" y="121444"/>
                    </a:cubicBezTo>
                    <a:cubicBezTo>
                      <a:pt x="32731" y="121444"/>
                      <a:pt x="7144" y="95857"/>
                      <a:pt x="7144" y="64294"/>
                    </a:cubicBezTo>
                    <a:cubicBezTo>
                      <a:pt x="7144" y="32731"/>
                      <a:pt x="32731" y="7144"/>
                      <a:pt x="64294" y="7144"/>
                    </a:cubicBezTo>
                    <a:cubicBezTo>
                      <a:pt x="95857" y="7144"/>
                      <a:pt x="121444" y="32731"/>
                      <a:pt x="121444" y="642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24" name="자유형: 도형 123">
                <a:extLst>
                  <a:ext uri="{FF2B5EF4-FFF2-40B4-BE49-F238E27FC236}">
                    <a16:creationId xmlns:a16="http://schemas.microsoft.com/office/drawing/2014/main" id="{C3315BFB-4BEE-4681-8F52-752B76B6D8E0}"/>
                  </a:ext>
                </a:extLst>
              </p:cNvPr>
              <p:cNvSpPr/>
              <p:nvPr/>
            </p:nvSpPr>
            <p:spPr>
              <a:xfrm>
                <a:off x="4606766" y="3045618"/>
                <a:ext cx="123825" cy="123825"/>
              </a:xfrm>
              <a:custGeom>
                <a:avLst/>
                <a:gdLst>
                  <a:gd name="connsiteX0" fmla="*/ 121444 w 123825"/>
                  <a:gd name="connsiteY0" fmla="*/ 64294 h 123825"/>
                  <a:gd name="connsiteX1" fmla="*/ 64294 w 123825"/>
                  <a:gd name="connsiteY1" fmla="*/ 121444 h 123825"/>
                  <a:gd name="connsiteX2" fmla="*/ 7144 w 123825"/>
                  <a:gd name="connsiteY2" fmla="*/ 64294 h 123825"/>
                  <a:gd name="connsiteX3" fmla="*/ 64294 w 123825"/>
                  <a:gd name="connsiteY3" fmla="*/ 7144 h 123825"/>
                  <a:gd name="connsiteX4" fmla="*/ 121444 w 123825"/>
                  <a:gd name="connsiteY4" fmla="*/ 64294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5" h="123825">
                    <a:moveTo>
                      <a:pt x="121444" y="64294"/>
                    </a:moveTo>
                    <a:cubicBezTo>
                      <a:pt x="121444" y="95857"/>
                      <a:pt x="95857" y="121444"/>
                      <a:pt x="64294" y="121444"/>
                    </a:cubicBezTo>
                    <a:cubicBezTo>
                      <a:pt x="32731" y="121444"/>
                      <a:pt x="7144" y="95857"/>
                      <a:pt x="7144" y="64294"/>
                    </a:cubicBezTo>
                    <a:cubicBezTo>
                      <a:pt x="7144" y="32731"/>
                      <a:pt x="32731" y="7144"/>
                      <a:pt x="64294" y="7144"/>
                    </a:cubicBezTo>
                    <a:cubicBezTo>
                      <a:pt x="95857" y="7144"/>
                      <a:pt x="121444" y="32731"/>
                      <a:pt x="121444" y="642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25" name="자유형: 도형 124">
                <a:extLst>
                  <a:ext uri="{FF2B5EF4-FFF2-40B4-BE49-F238E27FC236}">
                    <a16:creationId xmlns:a16="http://schemas.microsoft.com/office/drawing/2014/main" id="{5C426753-BF3E-408F-BDB4-FAEB38C9A0BF}"/>
                  </a:ext>
                </a:extLst>
              </p:cNvPr>
              <p:cNvSpPr/>
              <p:nvPr/>
            </p:nvSpPr>
            <p:spPr>
              <a:xfrm>
                <a:off x="4351255" y="3188493"/>
                <a:ext cx="438150" cy="381000"/>
              </a:xfrm>
              <a:custGeom>
                <a:avLst/>
                <a:gdLst>
                  <a:gd name="connsiteX0" fmla="*/ 405530 w 438150"/>
                  <a:gd name="connsiteY0" fmla="*/ 7144 h 381000"/>
                  <a:gd name="connsiteX1" fmla="*/ 376955 w 438150"/>
                  <a:gd name="connsiteY1" fmla="*/ 7144 h 381000"/>
                  <a:gd name="connsiteX2" fmla="*/ 262655 w 438150"/>
                  <a:gd name="connsiteY2" fmla="*/ 7144 h 381000"/>
                  <a:gd name="connsiteX3" fmla="*/ 243605 w 438150"/>
                  <a:gd name="connsiteY3" fmla="*/ 26194 h 381000"/>
                  <a:gd name="connsiteX4" fmla="*/ 224555 w 438150"/>
                  <a:gd name="connsiteY4" fmla="*/ 7144 h 381000"/>
                  <a:gd name="connsiteX5" fmla="*/ 149307 w 438150"/>
                  <a:gd name="connsiteY5" fmla="*/ 7144 h 381000"/>
                  <a:gd name="connsiteX6" fmla="*/ 110255 w 438150"/>
                  <a:gd name="connsiteY6" fmla="*/ 7144 h 381000"/>
                  <a:gd name="connsiteX7" fmla="*/ 90252 w 438150"/>
                  <a:gd name="connsiteY7" fmla="*/ 7144 h 381000"/>
                  <a:gd name="connsiteX8" fmla="*/ 90252 w 438150"/>
                  <a:gd name="connsiteY8" fmla="*/ 7144 h 381000"/>
                  <a:gd name="connsiteX9" fmla="*/ 63582 w 438150"/>
                  <a:gd name="connsiteY9" fmla="*/ 26194 h 381000"/>
                  <a:gd name="connsiteX10" fmla="*/ 63582 w 438150"/>
                  <a:gd name="connsiteY10" fmla="*/ 26194 h 381000"/>
                  <a:gd name="connsiteX11" fmla="*/ 8337 w 438150"/>
                  <a:gd name="connsiteY11" fmla="*/ 178594 h 381000"/>
                  <a:gd name="connsiteX12" fmla="*/ 19767 w 438150"/>
                  <a:gd name="connsiteY12" fmla="*/ 203359 h 381000"/>
                  <a:gd name="connsiteX13" fmla="*/ 26435 w 438150"/>
                  <a:gd name="connsiteY13" fmla="*/ 204311 h 381000"/>
                  <a:gd name="connsiteX14" fmla="*/ 44532 w 438150"/>
                  <a:gd name="connsiteY14" fmla="*/ 191929 h 381000"/>
                  <a:gd name="connsiteX15" fmla="*/ 86442 w 438150"/>
                  <a:gd name="connsiteY15" fmla="*/ 75724 h 381000"/>
                  <a:gd name="connsiteX16" fmla="*/ 86442 w 438150"/>
                  <a:gd name="connsiteY16" fmla="*/ 75724 h 381000"/>
                  <a:gd name="connsiteX17" fmla="*/ 98825 w 438150"/>
                  <a:gd name="connsiteY17" fmla="*/ 70009 h 381000"/>
                  <a:gd name="connsiteX18" fmla="*/ 104540 w 438150"/>
                  <a:gd name="connsiteY18" fmla="*/ 82391 h 381000"/>
                  <a:gd name="connsiteX19" fmla="*/ 45485 w 438150"/>
                  <a:gd name="connsiteY19" fmla="*/ 245269 h 381000"/>
                  <a:gd name="connsiteX20" fmla="*/ 110255 w 438150"/>
                  <a:gd name="connsiteY20" fmla="*/ 245269 h 381000"/>
                  <a:gd name="connsiteX21" fmla="*/ 110255 w 438150"/>
                  <a:gd name="connsiteY21" fmla="*/ 359569 h 381000"/>
                  <a:gd name="connsiteX22" fmla="*/ 129305 w 438150"/>
                  <a:gd name="connsiteY22" fmla="*/ 378619 h 381000"/>
                  <a:gd name="connsiteX23" fmla="*/ 205505 w 438150"/>
                  <a:gd name="connsiteY23" fmla="*/ 378619 h 381000"/>
                  <a:gd name="connsiteX24" fmla="*/ 205505 w 438150"/>
                  <a:gd name="connsiteY24" fmla="*/ 342424 h 381000"/>
                  <a:gd name="connsiteX25" fmla="*/ 176930 w 438150"/>
                  <a:gd name="connsiteY25" fmla="*/ 342424 h 381000"/>
                  <a:gd name="connsiteX26" fmla="*/ 205505 w 438150"/>
                  <a:gd name="connsiteY26" fmla="*/ 253841 h 381000"/>
                  <a:gd name="connsiteX27" fmla="*/ 152165 w 438150"/>
                  <a:gd name="connsiteY27" fmla="*/ 200501 h 381000"/>
                  <a:gd name="connsiteX28" fmla="*/ 148355 w 438150"/>
                  <a:gd name="connsiteY28" fmla="*/ 193834 h 381000"/>
                  <a:gd name="connsiteX29" fmla="*/ 148355 w 438150"/>
                  <a:gd name="connsiteY29" fmla="*/ 188119 h 381000"/>
                  <a:gd name="connsiteX30" fmla="*/ 152165 w 438150"/>
                  <a:gd name="connsiteY30" fmla="*/ 180499 h 381000"/>
                  <a:gd name="connsiteX31" fmla="*/ 172167 w 438150"/>
                  <a:gd name="connsiteY31" fmla="*/ 180499 h 381000"/>
                  <a:gd name="connsiteX32" fmla="*/ 209315 w 438150"/>
                  <a:gd name="connsiteY32" fmla="*/ 217646 h 381000"/>
                  <a:gd name="connsiteX33" fmla="*/ 243605 w 438150"/>
                  <a:gd name="connsiteY33" fmla="*/ 217646 h 381000"/>
                  <a:gd name="connsiteX34" fmla="*/ 277895 w 438150"/>
                  <a:gd name="connsiteY34" fmla="*/ 217646 h 381000"/>
                  <a:gd name="connsiteX35" fmla="*/ 315042 w 438150"/>
                  <a:gd name="connsiteY35" fmla="*/ 180499 h 381000"/>
                  <a:gd name="connsiteX36" fmla="*/ 335045 w 438150"/>
                  <a:gd name="connsiteY36" fmla="*/ 180499 h 381000"/>
                  <a:gd name="connsiteX37" fmla="*/ 335045 w 438150"/>
                  <a:gd name="connsiteY37" fmla="*/ 200501 h 381000"/>
                  <a:gd name="connsiteX38" fmla="*/ 281705 w 438150"/>
                  <a:gd name="connsiteY38" fmla="*/ 253841 h 381000"/>
                  <a:gd name="connsiteX39" fmla="*/ 310280 w 438150"/>
                  <a:gd name="connsiteY39" fmla="*/ 342424 h 381000"/>
                  <a:gd name="connsiteX40" fmla="*/ 281705 w 438150"/>
                  <a:gd name="connsiteY40" fmla="*/ 342424 h 381000"/>
                  <a:gd name="connsiteX41" fmla="*/ 281705 w 438150"/>
                  <a:gd name="connsiteY41" fmla="*/ 378619 h 381000"/>
                  <a:gd name="connsiteX42" fmla="*/ 357905 w 438150"/>
                  <a:gd name="connsiteY42" fmla="*/ 378619 h 381000"/>
                  <a:gd name="connsiteX43" fmla="*/ 376955 w 438150"/>
                  <a:gd name="connsiteY43" fmla="*/ 359569 h 381000"/>
                  <a:gd name="connsiteX44" fmla="*/ 376955 w 438150"/>
                  <a:gd name="connsiteY44" fmla="*/ 73819 h 381000"/>
                  <a:gd name="connsiteX45" fmla="*/ 386480 w 438150"/>
                  <a:gd name="connsiteY45" fmla="*/ 64294 h 381000"/>
                  <a:gd name="connsiteX46" fmla="*/ 396005 w 438150"/>
                  <a:gd name="connsiteY46" fmla="*/ 73819 h 381000"/>
                  <a:gd name="connsiteX47" fmla="*/ 396005 w 438150"/>
                  <a:gd name="connsiteY47" fmla="*/ 197644 h 381000"/>
                  <a:gd name="connsiteX48" fmla="*/ 415055 w 438150"/>
                  <a:gd name="connsiteY48" fmla="*/ 216694 h 381000"/>
                  <a:gd name="connsiteX49" fmla="*/ 434105 w 438150"/>
                  <a:gd name="connsiteY49" fmla="*/ 197644 h 381000"/>
                  <a:gd name="connsiteX50" fmla="*/ 434105 w 438150"/>
                  <a:gd name="connsiteY50" fmla="*/ 35719 h 381000"/>
                  <a:gd name="connsiteX51" fmla="*/ 434105 w 438150"/>
                  <a:gd name="connsiteY51" fmla="*/ 35719 h 381000"/>
                  <a:gd name="connsiteX52" fmla="*/ 405530 w 438150"/>
                  <a:gd name="connsiteY52" fmla="*/ 7144 h 381000"/>
                  <a:gd name="connsiteX53" fmla="*/ 243605 w 438150"/>
                  <a:gd name="connsiteY53" fmla="*/ 197644 h 381000"/>
                  <a:gd name="connsiteX54" fmla="*/ 201695 w 438150"/>
                  <a:gd name="connsiteY54" fmla="*/ 155734 h 381000"/>
                  <a:gd name="connsiteX55" fmla="*/ 243605 w 438150"/>
                  <a:gd name="connsiteY55" fmla="*/ 113824 h 381000"/>
                  <a:gd name="connsiteX56" fmla="*/ 285515 w 438150"/>
                  <a:gd name="connsiteY56" fmla="*/ 155734 h 381000"/>
                  <a:gd name="connsiteX57" fmla="*/ 243605 w 438150"/>
                  <a:gd name="connsiteY57" fmla="*/ 197644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438150" h="381000">
                    <a:moveTo>
                      <a:pt x="405530" y="7144"/>
                    </a:moveTo>
                    <a:lnTo>
                      <a:pt x="376955" y="7144"/>
                    </a:lnTo>
                    <a:lnTo>
                      <a:pt x="262655" y="7144"/>
                    </a:lnTo>
                    <a:cubicBezTo>
                      <a:pt x="252177" y="7144"/>
                      <a:pt x="243605" y="15716"/>
                      <a:pt x="243605" y="26194"/>
                    </a:cubicBezTo>
                    <a:cubicBezTo>
                      <a:pt x="243605" y="15716"/>
                      <a:pt x="235032" y="7144"/>
                      <a:pt x="224555" y="7144"/>
                    </a:cubicBezTo>
                    <a:lnTo>
                      <a:pt x="149307" y="7144"/>
                    </a:lnTo>
                    <a:lnTo>
                      <a:pt x="110255" y="7144"/>
                    </a:lnTo>
                    <a:lnTo>
                      <a:pt x="90252" y="7144"/>
                    </a:lnTo>
                    <a:lnTo>
                      <a:pt x="90252" y="7144"/>
                    </a:lnTo>
                    <a:cubicBezTo>
                      <a:pt x="78822" y="7144"/>
                      <a:pt x="67392" y="13811"/>
                      <a:pt x="63582" y="26194"/>
                    </a:cubicBezTo>
                    <a:cubicBezTo>
                      <a:pt x="63582" y="26194"/>
                      <a:pt x="63582" y="26194"/>
                      <a:pt x="63582" y="26194"/>
                    </a:cubicBezTo>
                    <a:lnTo>
                      <a:pt x="8337" y="178594"/>
                    </a:lnTo>
                    <a:cubicBezTo>
                      <a:pt x="4527" y="188119"/>
                      <a:pt x="10242" y="199549"/>
                      <a:pt x="19767" y="203359"/>
                    </a:cubicBezTo>
                    <a:cubicBezTo>
                      <a:pt x="21672" y="204311"/>
                      <a:pt x="24530" y="204311"/>
                      <a:pt x="26435" y="204311"/>
                    </a:cubicBezTo>
                    <a:cubicBezTo>
                      <a:pt x="34055" y="204311"/>
                      <a:pt x="41675" y="199549"/>
                      <a:pt x="44532" y="191929"/>
                    </a:cubicBezTo>
                    <a:lnTo>
                      <a:pt x="86442" y="75724"/>
                    </a:lnTo>
                    <a:lnTo>
                      <a:pt x="86442" y="75724"/>
                    </a:lnTo>
                    <a:cubicBezTo>
                      <a:pt x="88347" y="70961"/>
                      <a:pt x="94062" y="68104"/>
                      <a:pt x="98825" y="70009"/>
                    </a:cubicBezTo>
                    <a:cubicBezTo>
                      <a:pt x="103587" y="71914"/>
                      <a:pt x="106445" y="77629"/>
                      <a:pt x="104540" y="82391"/>
                    </a:cubicBezTo>
                    <a:lnTo>
                      <a:pt x="45485" y="245269"/>
                    </a:lnTo>
                    <a:lnTo>
                      <a:pt x="110255" y="245269"/>
                    </a:lnTo>
                    <a:lnTo>
                      <a:pt x="110255" y="359569"/>
                    </a:lnTo>
                    <a:cubicBezTo>
                      <a:pt x="110255" y="370046"/>
                      <a:pt x="118827" y="378619"/>
                      <a:pt x="129305" y="378619"/>
                    </a:cubicBezTo>
                    <a:lnTo>
                      <a:pt x="205505" y="378619"/>
                    </a:lnTo>
                    <a:lnTo>
                      <a:pt x="205505" y="342424"/>
                    </a:lnTo>
                    <a:lnTo>
                      <a:pt x="176930" y="342424"/>
                    </a:lnTo>
                    <a:lnTo>
                      <a:pt x="205505" y="253841"/>
                    </a:lnTo>
                    <a:lnTo>
                      <a:pt x="152165" y="200501"/>
                    </a:lnTo>
                    <a:cubicBezTo>
                      <a:pt x="150260" y="198596"/>
                      <a:pt x="149307" y="195739"/>
                      <a:pt x="148355" y="193834"/>
                    </a:cubicBezTo>
                    <a:lnTo>
                      <a:pt x="148355" y="188119"/>
                    </a:lnTo>
                    <a:cubicBezTo>
                      <a:pt x="149307" y="185261"/>
                      <a:pt x="150260" y="182404"/>
                      <a:pt x="152165" y="180499"/>
                    </a:cubicBezTo>
                    <a:cubicBezTo>
                      <a:pt x="157880" y="174784"/>
                      <a:pt x="166452" y="174784"/>
                      <a:pt x="172167" y="180499"/>
                    </a:cubicBezTo>
                    <a:lnTo>
                      <a:pt x="209315" y="217646"/>
                    </a:lnTo>
                    <a:lnTo>
                      <a:pt x="243605" y="217646"/>
                    </a:lnTo>
                    <a:lnTo>
                      <a:pt x="277895" y="217646"/>
                    </a:lnTo>
                    <a:lnTo>
                      <a:pt x="315042" y="180499"/>
                    </a:lnTo>
                    <a:cubicBezTo>
                      <a:pt x="320757" y="174784"/>
                      <a:pt x="329330" y="174784"/>
                      <a:pt x="335045" y="180499"/>
                    </a:cubicBezTo>
                    <a:cubicBezTo>
                      <a:pt x="340760" y="186214"/>
                      <a:pt x="340760" y="194786"/>
                      <a:pt x="335045" y="200501"/>
                    </a:cubicBezTo>
                    <a:lnTo>
                      <a:pt x="281705" y="253841"/>
                    </a:lnTo>
                    <a:lnTo>
                      <a:pt x="310280" y="342424"/>
                    </a:lnTo>
                    <a:lnTo>
                      <a:pt x="281705" y="342424"/>
                    </a:lnTo>
                    <a:lnTo>
                      <a:pt x="281705" y="378619"/>
                    </a:lnTo>
                    <a:lnTo>
                      <a:pt x="357905" y="378619"/>
                    </a:lnTo>
                    <a:cubicBezTo>
                      <a:pt x="368382" y="378619"/>
                      <a:pt x="376955" y="370046"/>
                      <a:pt x="376955" y="359569"/>
                    </a:cubicBezTo>
                    <a:lnTo>
                      <a:pt x="376955" y="73819"/>
                    </a:lnTo>
                    <a:cubicBezTo>
                      <a:pt x="376955" y="68104"/>
                      <a:pt x="380765" y="64294"/>
                      <a:pt x="386480" y="64294"/>
                    </a:cubicBezTo>
                    <a:cubicBezTo>
                      <a:pt x="392195" y="64294"/>
                      <a:pt x="396005" y="68104"/>
                      <a:pt x="396005" y="73819"/>
                    </a:cubicBezTo>
                    <a:lnTo>
                      <a:pt x="396005" y="197644"/>
                    </a:lnTo>
                    <a:cubicBezTo>
                      <a:pt x="396005" y="208121"/>
                      <a:pt x="404577" y="216694"/>
                      <a:pt x="415055" y="216694"/>
                    </a:cubicBezTo>
                    <a:cubicBezTo>
                      <a:pt x="425532" y="216694"/>
                      <a:pt x="434105" y="208121"/>
                      <a:pt x="434105" y="197644"/>
                    </a:cubicBezTo>
                    <a:lnTo>
                      <a:pt x="434105" y="35719"/>
                    </a:lnTo>
                    <a:cubicBezTo>
                      <a:pt x="434105" y="35719"/>
                      <a:pt x="434105" y="35719"/>
                      <a:pt x="434105" y="35719"/>
                    </a:cubicBezTo>
                    <a:cubicBezTo>
                      <a:pt x="434105" y="19526"/>
                      <a:pt x="421722" y="7144"/>
                      <a:pt x="405530" y="7144"/>
                    </a:cubicBezTo>
                    <a:close/>
                    <a:moveTo>
                      <a:pt x="243605" y="197644"/>
                    </a:moveTo>
                    <a:cubicBezTo>
                      <a:pt x="220745" y="197644"/>
                      <a:pt x="201695" y="178594"/>
                      <a:pt x="201695" y="155734"/>
                    </a:cubicBezTo>
                    <a:cubicBezTo>
                      <a:pt x="201695" y="132874"/>
                      <a:pt x="220745" y="113824"/>
                      <a:pt x="243605" y="113824"/>
                    </a:cubicBezTo>
                    <a:cubicBezTo>
                      <a:pt x="266465" y="113824"/>
                      <a:pt x="285515" y="132874"/>
                      <a:pt x="285515" y="155734"/>
                    </a:cubicBezTo>
                    <a:cubicBezTo>
                      <a:pt x="285515" y="178594"/>
                      <a:pt x="266465" y="197644"/>
                      <a:pt x="243605" y="1976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26" name="자유형: 도형 125">
                <a:extLst>
                  <a:ext uri="{FF2B5EF4-FFF2-40B4-BE49-F238E27FC236}">
                    <a16:creationId xmlns:a16="http://schemas.microsoft.com/office/drawing/2014/main" id="{78A2D9E1-E4B7-4B04-8CED-F335F00E798B}"/>
                  </a:ext>
                </a:extLst>
              </p:cNvPr>
              <p:cNvSpPr/>
              <p:nvPr/>
            </p:nvSpPr>
            <p:spPr>
              <a:xfrm>
                <a:off x="4578191" y="3523773"/>
                <a:ext cx="28575" cy="47625"/>
              </a:xfrm>
              <a:custGeom>
                <a:avLst/>
                <a:gdLst>
                  <a:gd name="connsiteX0" fmla="*/ 7144 w 28575"/>
                  <a:gd name="connsiteY0" fmla="*/ 7144 h 47625"/>
                  <a:gd name="connsiteX1" fmla="*/ 7144 w 28575"/>
                  <a:gd name="connsiteY1" fmla="*/ 40481 h 47625"/>
                  <a:gd name="connsiteX2" fmla="*/ 7144 w 28575"/>
                  <a:gd name="connsiteY2" fmla="*/ 43339 h 47625"/>
                  <a:gd name="connsiteX3" fmla="*/ 26194 w 28575"/>
                  <a:gd name="connsiteY3" fmla="*/ 43339 h 47625"/>
                  <a:gd name="connsiteX4" fmla="*/ 26194 w 28575"/>
                  <a:gd name="connsiteY4" fmla="*/ 40481 h 47625"/>
                  <a:gd name="connsiteX5" fmla="*/ 26194 w 28575"/>
                  <a:gd name="connsiteY5" fmla="*/ 7144 h 47625"/>
                  <a:gd name="connsiteX6" fmla="*/ 16669 w 28575"/>
                  <a:gd name="connsiteY6" fmla="*/ 714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75" h="47625">
                    <a:moveTo>
                      <a:pt x="7144" y="7144"/>
                    </a:moveTo>
                    <a:lnTo>
                      <a:pt x="7144" y="40481"/>
                    </a:lnTo>
                    <a:lnTo>
                      <a:pt x="7144" y="43339"/>
                    </a:lnTo>
                    <a:lnTo>
                      <a:pt x="26194" y="43339"/>
                    </a:lnTo>
                    <a:lnTo>
                      <a:pt x="26194" y="40481"/>
                    </a:lnTo>
                    <a:lnTo>
                      <a:pt x="26194" y="7144"/>
                    </a:lnTo>
                    <a:lnTo>
                      <a:pt x="16669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16E1FE01-8346-4C3C-8AA8-D19767041144}"/>
                </a:ext>
              </a:extLst>
            </p:cNvPr>
            <p:cNvGrpSpPr/>
            <p:nvPr/>
          </p:nvGrpSpPr>
          <p:grpSpPr>
            <a:xfrm>
              <a:off x="3985602" y="4369432"/>
              <a:ext cx="458396" cy="463160"/>
              <a:chOff x="7753492" y="3755447"/>
              <a:chExt cx="854241" cy="863118"/>
            </a:xfrm>
            <a:solidFill>
              <a:schemeClr val="bg1"/>
            </a:solidFill>
          </p:grpSpPr>
          <p:sp>
            <p:nvSpPr>
              <p:cNvPr id="131" name="자유형: 도형 130">
                <a:extLst>
                  <a:ext uri="{FF2B5EF4-FFF2-40B4-BE49-F238E27FC236}">
                    <a16:creationId xmlns:a16="http://schemas.microsoft.com/office/drawing/2014/main" id="{E19EA2BA-43A6-4EDC-B895-126636F5C856}"/>
                  </a:ext>
                </a:extLst>
              </p:cNvPr>
              <p:cNvSpPr/>
              <p:nvPr/>
            </p:nvSpPr>
            <p:spPr>
              <a:xfrm>
                <a:off x="7886147" y="3755447"/>
                <a:ext cx="161925" cy="161925"/>
              </a:xfrm>
              <a:custGeom>
                <a:avLst/>
                <a:gdLst>
                  <a:gd name="connsiteX0" fmla="*/ 158896 w 161925"/>
                  <a:gd name="connsiteY0" fmla="*/ 83020 h 161925"/>
                  <a:gd name="connsiteX1" fmla="*/ 83020 w 161925"/>
                  <a:gd name="connsiteY1" fmla="*/ 158896 h 161925"/>
                  <a:gd name="connsiteX2" fmla="*/ 7144 w 161925"/>
                  <a:gd name="connsiteY2" fmla="*/ 83020 h 161925"/>
                  <a:gd name="connsiteX3" fmla="*/ 83020 w 161925"/>
                  <a:gd name="connsiteY3" fmla="*/ 7144 h 161925"/>
                  <a:gd name="connsiteX4" fmla="*/ 158896 w 161925"/>
                  <a:gd name="connsiteY4" fmla="*/ 83020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925" h="161925">
                    <a:moveTo>
                      <a:pt x="158896" y="83020"/>
                    </a:moveTo>
                    <a:cubicBezTo>
                      <a:pt x="158896" y="124925"/>
                      <a:pt x="124925" y="158896"/>
                      <a:pt x="83020" y="158896"/>
                    </a:cubicBezTo>
                    <a:cubicBezTo>
                      <a:pt x="41115" y="158896"/>
                      <a:pt x="7144" y="124925"/>
                      <a:pt x="7144" y="83020"/>
                    </a:cubicBezTo>
                    <a:cubicBezTo>
                      <a:pt x="7144" y="41115"/>
                      <a:pt x="41115" y="7144"/>
                      <a:pt x="83020" y="7144"/>
                    </a:cubicBezTo>
                    <a:cubicBezTo>
                      <a:pt x="124925" y="7144"/>
                      <a:pt x="158896" y="41115"/>
                      <a:pt x="158896" y="830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32" name="자유형: 도형 131">
                <a:extLst>
                  <a:ext uri="{FF2B5EF4-FFF2-40B4-BE49-F238E27FC236}">
                    <a16:creationId xmlns:a16="http://schemas.microsoft.com/office/drawing/2014/main" id="{28C6D034-D223-4EFB-B482-273161DEA605}"/>
                  </a:ext>
                </a:extLst>
              </p:cNvPr>
              <p:cNvSpPr/>
              <p:nvPr/>
            </p:nvSpPr>
            <p:spPr>
              <a:xfrm>
                <a:off x="7753492" y="3932765"/>
                <a:ext cx="428625" cy="685800"/>
              </a:xfrm>
              <a:custGeom>
                <a:avLst/>
                <a:gdLst>
                  <a:gd name="connsiteX0" fmla="*/ 422929 w 428625"/>
                  <a:gd name="connsiteY0" fmla="*/ 294618 h 685800"/>
                  <a:gd name="connsiteX1" fmla="*/ 341691 w 428625"/>
                  <a:gd name="connsiteY1" fmla="*/ 44567 h 685800"/>
                  <a:gd name="connsiteX2" fmla="*/ 338119 w 428625"/>
                  <a:gd name="connsiteY2" fmla="*/ 37519 h 685800"/>
                  <a:gd name="connsiteX3" fmla="*/ 337395 w 428625"/>
                  <a:gd name="connsiteY3" fmla="*/ 36481 h 685800"/>
                  <a:gd name="connsiteX4" fmla="*/ 326422 w 428625"/>
                  <a:gd name="connsiteY4" fmla="*/ 27403 h 685800"/>
                  <a:gd name="connsiteX5" fmla="*/ 215780 w 428625"/>
                  <a:gd name="connsiteY5" fmla="*/ 7144 h 685800"/>
                  <a:gd name="connsiteX6" fmla="*/ 105204 w 428625"/>
                  <a:gd name="connsiteY6" fmla="*/ 27365 h 685800"/>
                  <a:gd name="connsiteX7" fmla="*/ 93907 w 428625"/>
                  <a:gd name="connsiteY7" fmla="*/ 36767 h 685800"/>
                  <a:gd name="connsiteX8" fmla="*/ 93526 w 428625"/>
                  <a:gd name="connsiteY8" fmla="*/ 37309 h 685800"/>
                  <a:gd name="connsiteX9" fmla="*/ 89812 w 428625"/>
                  <a:gd name="connsiteY9" fmla="*/ 44577 h 685800"/>
                  <a:gd name="connsiteX10" fmla="*/ 8563 w 428625"/>
                  <a:gd name="connsiteY10" fmla="*/ 294618 h 685800"/>
                  <a:gd name="connsiteX11" fmla="*/ 27128 w 428625"/>
                  <a:gd name="connsiteY11" fmla="*/ 331041 h 685800"/>
                  <a:gd name="connsiteX12" fmla="*/ 63551 w 428625"/>
                  <a:gd name="connsiteY12" fmla="*/ 312496 h 685800"/>
                  <a:gd name="connsiteX13" fmla="*/ 117063 w 428625"/>
                  <a:gd name="connsiteY13" fmla="*/ 147838 h 685800"/>
                  <a:gd name="connsiteX14" fmla="*/ 71914 w 428625"/>
                  <a:gd name="connsiteY14" fmla="*/ 379990 h 685800"/>
                  <a:gd name="connsiteX15" fmla="*/ 99546 w 428625"/>
                  <a:gd name="connsiteY15" fmla="*/ 420957 h 685800"/>
                  <a:gd name="connsiteX16" fmla="*/ 107880 w 428625"/>
                  <a:gd name="connsiteY16" fmla="*/ 421462 h 685800"/>
                  <a:gd name="connsiteX17" fmla="*/ 107880 w 428625"/>
                  <a:gd name="connsiteY17" fmla="*/ 421500 h 685800"/>
                  <a:gd name="connsiteX18" fmla="*/ 123521 w 428625"/>
                  <a:gd name="connsiteY18" fmla="*/ 421500 h 685800"/>
                  <a:gd name="connsiteX19" fmla="*/ 123521 w 428625"/>
                  <a:gd name="connsiteY19" fmla="*/ 591626 h 685800"/>
                  <a:gd name="connsiteX20" fmla="*/ 123521 w 428625"/>
                  <a:gd name="connsiteY20" fmla="*/ 644928 h 685800"/>
                  <a:gd name="connsiteX21" fmla="*/ 159668 w 428625"/>
                  <a:gd name="connsiteY21" fmla="*/ 687086 h 685800"/>
                  <a:gd name="connsiteX22" fmla="*/ 195796 w 428625"/>
                  <a:gd name="connsiteY22" fmla="*/ 644928 h 685800"/>
                  <a:gd name="connsiteX23" fmla="*/ 195796 w 428625"/>
                  <a:gd name="connsiteY23" fmla="*/ 591626 h 685800"/>
                  <a:gd name="connsiteX24" fmla="*/ 195796 w 428625"/>
                  <a:gd name="connsiteY24" fmla="*/ 421472 h 685800"/>
                  <a:gd name="connsiteX25" fmla="*/ 235535 w 428625"/>
                  <a:gd name="connsiteY25" fmla="*/ 421472 h 685800"/>
                  <a:gd name="connsiteX26" fmla="*/ 235535 w 428625"/>
                  <a:gd name="connsiteY26" fmla="*/ 591598 h 685800"/>
                  <a:gd name="connsiteX27" fmla="*/ 235535 w 428625"/>
                  <a:gd name="connsiteY27" fmla="*/ 644900 h 685800"/>
                  <a:gd name="connsiteX28" fmla="*/ 271682 w 428625"/>
                  <a:gd name="connsiteY28" fmla="*/ 687076 h 685800"/>
                  <a:gd name="connsiteX29" fmla="*/ 307801 w 428625"/>
                  <a:gd name="connsiteY29" fmla="*/ 644900 h 685800"/>
                  <a:gd name="connsiteX30" fmla="*/ 307801 w 428625"/>
                  <a:gd name="connsiteY30" fmla="*/ 591598 h 685800"/>
                  <a:gd name="connsiteX31" fmla="*/ 307801 w 428625"/>
                  <a:gd name="connsiteY31" fmla="*/ 421472 h 685800"/>
                  <a:gd name="connsiteX32" fmla="*/ 323669 w 428625"/>
                  <a:gd name="connsiteY32" fmla="*/ 421472 h 685800"/>
                  <a:gd name="connsiteX33" fmla="*/ 331689 w 428625"/>
                  <a:gd name="connsiteY33" fmla="*/ 420929 h 685800"/>
                  <a:gd name="connsiteX34" fmla="*/ 359321 w 428625"/>
                  <a:gd name="connsiteY34" fmla="*/ 379962 h 685800"/>
                  <a:gd name="connsiteX35" fmla="*/ 313830 w 428625"/>
                  <a:gd name="connsiteY35" fmla="*/ 145971 h 685800"/>
                  <a:gd name="connsiteX36" fmla="*/ 367942 w 428625"/>
                  <a:gd name="connsiteY36" fmla="*/ 312468 h 685800"/>
                  <a:gd name="connsiteX37" fmla="*/ 404365 w 428625"/>
                  <a:gd name="connsiteY37" fmla="*/ 331013 h 685800"/>
                  <a:gd name="connsiteX38" fmla="*/ 422929 w 428625"/>
                  <a:gd name="connsiteY38" fmla="*/ 294618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28625" h="685800">
                    <a:moveTo>
                      <a:pt x="422929" y="294618"/>
                    </a:moveTo>
                    <a:lnTo>
                      <a:pt x="341691" y="44567"/>
                    </a:lnTo>
                    <a:cubicBezTo>
                      <a:pt x="340833" y="41977"/>
                      <a:pt x="339557" y="39672"/>
                      <a:pt x="338119" y="37519"/>
                    </a:cubicBezTo>
                    <a:cubicBezTo>
                      <a:pt x="337909" y="37167"/>
                      <a:pt x="337643" y="36824"/>
                      <a:pt x="337395" y="36481"/>
                    </a:cubicBezTo>
                    <a:cubicBezTo>
                      <a:pt x="334480" y="32547"/>
                      <a:pt x="330756" y="29432"/>
                      <a:pt x="326422" y="27403"/>
                    </a:cubicBezTo>
                    <a:cubicBezTo>
                      <a:pt x="305658" y="15373"/>
                      <a:pt x="263948" y="7144"/>
                      <a:pt x="215780" y="7144"/>
                    </a:cubicBezTo>
                    <a:cubicBezTo>
                      <a:pt x="167659" y="7144"/>
                      <a:pt x="125978" y="15354"/>
                      <a:pt x="105204" y="27365"/>
                    </a:cubicBezTo>
                    <a:cubicBezTo>
                      <a:pt x="100727" y="29432"/>
                      <a:pt x="96860" y="32671"/>
                      <a:pt x="93907" y="36767"/>
                    </a:cubicBezTo>
                    <a:cubicBezTo>
                      <a:pt x="93774" y="36947"/>
                      <a:pt x="93660" y="37119"/>
                      <a:pt x="93526" y="37309"/>
                    </a:cubicBezTo>
                    <a:cubicBezTo>
                      <a:pt x="92021" y="39519"/>
                      <a:pt x="90688" y="41891"/>
                      <a:pt x="89812" y="44577"/>
                    </a:cubicBezTo>
                    <a:lnTo>
                      <a:pt x="8563" y="294618"/>
                    </a:lnTo>
                    <a:cubicBezTo>
                      <a:pt x="3639" y="309820"/>
                      <a:pt x="11935" y="326136"/>
                      <a:pt x="27128" y="331041"/>
                    </a:cubicBezTo>
                    <a:cubicBezTo>
                      <a:pt x="42320" y="335994"/>
                      <a:pt x="58617" y="327670"/>
                      <a:pt x="63551" y="312496"/>
                    </a:cubicBezTo>
                    <a:lnTo>
                      <a:pt x="117063" y="147838"/>
                    </a:lnTo>
                    <a:lnTo>
                      <a:pt x="71914" y="379990"/>
                    </a:lnTo>
                    <a:cubicBezTo>
                      <a:pt x="68247" y="398926"/>
                      <a:pt x="80610" y="417252"/>
                      <a:pt x="99546" y="420957"/>
                    </a:cubicBezTo>
                    <a:cubicBezTo>
                      <a:pt x="102356" y="421500"/>
                      <a:pt x="105137" y="421586"/>
                      <a:pt x="107880" y="421462"/>
                    </a:cubicBezTo>
                    <a:lnTo>
                      <a:pt x="107880" y="421500"/>
                    </a:lnTo>
                    <a:lnTo>
                      <a:pt x="123521" y="421500"/>
                    </a:lnTo>
                    <a:lnTo>
                      <a:pt x="123521" y="591626"/>
                    </a:lnTo>
                    <a:lnTo>
                      <a:pt x="123521" y="644928"/>
                    </a:lnTo>
                    <a:cubicBezTo>
                      <a:pt x="123521" y="668160"/>
                      <a:pt x="139742" y="687086"/>
                      <a:pt x="159668" y="687086"/>
                    </a:cubicBezTo>
                    <a:cubicBezTo>
                      <a:pt x="179585" y="687086"/>
                      <a:pt x="195796" y="668188"/>
                      <a:pt x="195796" y="644928"/>
                    </a:cubicBezTo>
                    <a:lnTo>
                      <a:pt x="195796" y="591626"/>
                    </a:lnTo>
                    <a:lnTo>
                      <a:pt x="195796" y="421472"/>
                    </a:lnTo>
                    <a:lnTo>
                      <a:pt x="235535" y="421472"/>
                    </a:lnTo>
                    <a:lnTo>
                      <a:pt x="235535" y="591598"/>
                    </a:lnTo>
                    <a:lnTo>
                      <a:pt x="235535" y="644900"/>
                    </a:lnTo>
                    <a:cubicBezTo>
                      <a:pt x="235535" y="668150"/>
                      <a:pt x="251737" y="687076"/>
                      <a:pt x="271682" y="687076"/>
                    </a:cubicBezTo>
                    <a:cubicBezTo>
                      <a:pt x="291599" y="687076"/>
                      <a:pt x="307801" y="668160"/>
                      <a:pt x="307801" y="644900"/>
                    </a:cubicBezTo>
                    <a:lnTo>
                      <a:pt x="307801" y="591598"/>
                    </a:lnTo>
                    <a:lnTo>
                      <a:pt x="307801" y="421472"/>
                    </a:lnTo>
                    <a:lnTo>
                      <a:pt x="323669" y="421472"/>
                    </a:lnTo>
                    <a:cubicBezTo>
                      <a:pt x="326298" y="421586"/>
                      <a:pt x="328984" y="421453"/>
                      <a:pt x="331689" y="420929"/>
                    </a:cubicBezTo>
                    <a:cubicBezTo>
                      <a:pt x="350625" y="417243"/>
                      <a:pt x="362989" y="398898"/>
                      <a:pt x="359321" y="379962"/>
                    </a:cubicBezTo>
                    <a:lnTo>
                      <a:pt x="313830" y="145971"/>
                    </a:lnTo>
                    <a:lnTo>
                      <a:pt x="367942" y="312468"/>
                    </a:lnTo>
                    <a:cubicBezTo>
                      <a:pt x="372895" y="327650"/>
                      <a:pt x="389173" y="335966"/>
                      <a:pt x="404365" y="331013"/>
                    </a:cubicBezTo>
                    <a:cubicBezTo>
                      <a:pt x="419548" y="326117"/>
                      <a:pt x="427863" y="309801"/>
                      <a:pt x="422929" y="2946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33" name="자유형: 도형 132">
                <a:extLst>
                  <a:ext uri="{FF2B5EF4-FFF2-40B4-BE49-F238E27FC236}">
                    <a16:creationId xmlns:a16="http://schemas.microsoft.com/office/drawing/2014/main" id="{01124B1D-7F71-4D09-8974-64571D87E1B1}"/>
                  </a:ext>
                </a:extLst>
              </p:cNvPr>
              <p:cNvSpPr/>
              <p:nvPr/>
            </p:nvSpPr>
            <p:spPr>
              <a:xfrm>
                <a:off x="8121958" y="4122607"/>
                <a:ext cx="485775" cy="495300"/>
              </a:xfrm>
              <a:custGeom>
                <a:avLst/>
                <a:gdLst>
                  <a:gd name="connsiteX0" fmla="*/ 473888 w 485775"/>
                  <a:gd name="connsiteY0" fmla="*/ 21679 h 495300"/>
                  <a:gd name="connsiteX1" fmla="*/ 439969 w 485775"/>
                  <a:gd name="connsiteY1" fmla="*/ 7144 h 495300"/>
                  <a:gd name="connsiteX2" fmla="*/ 407689 w 485775"/>
                  <a:gd name="connsiteY2" fmla="*/ 20060 h 495300"/>
                  <a:gd name="connsiteX3" fmla="*/ 60970 w 485775"/>
                  <a:gd name="connsiteY3" fmla="*/ 362321 h 495300"/>
                  <a:gd name="connsiteX4" fmla="*/ 54607 w 485775"/>
                  <a:gd name="connsiteY4" fmla="*/ 368494 h 495300"/>
                  <a:gd name="connsiteX5" fmla="*/ 40758 w 485775"/>
                  <a:gd name="connsiteY5" fmla="*/ 396973 h 495300"/>
                  <a:gd name="connsiteX6" fmla="*/ 7144 w 485775"/>
                  <a:gd name="connsiteY6" fmla="*/ 445437 h 495300"/>
                  <a:gd name="connsiteX7" fmla="*/ 58941 w 485775"/>
                  <a:gd name="connsiteY7" fmla="*/ 497234 h 495300"/>
                  <a:gd name="connsiteX8" fmla="*/ 110747 w 485775"/>
                  <a:gd name="connsiteY8" fmla="*/ 445437 h 495300"/>
                  <a:gd name="connsiteX9" fmla="*/ 59655 w 485775"/>
                  <a:gd name="connsiteY9" fmla="*/ 393640 h 495300"/>
                  <a:gd name="connsiteX10" fmla="*/ 67046 w 485775"/>
                  <a:gd name="connsiteY10" fmla="*/ 381305 h 495300"/>
                  <a:gd name="connsiteX11" fmla="*/ 67180 w 485775"/>
                  <a:gd name="connsiteY11" fmla="*/ 381171 h 495300"/>
                  <a:gd name="connsiteX12" fmla="*/ 67237 w 485775"/>
                  <a:gd name="connsiteY12" fmla="*/ 381229 h 495300"/>
                  <a:gd name="connsiteX13" fmla="*/ 74085 w 485775"/>
                  <a:gd name="connsiteY13" fmla="*/ 374475 h 495300"/>
                  <a:gd name="connsiteX14" fmla="*/ 77467 w 485775"/>
                  <a:gd name="connsiteY14" fmla="*/ 371180 h 495300"/>
                  <a:gd name="connsiteX15" fmla="*/ 77438 w 485775"/>
                  <a:gd name="connsiteY15" fmla="*/ 371161 h 495300"/>
                  <a:gd name="connsiteX16" fmla="*/ 113433 w 485775"/>
                  <a:gd name="connsiteY16" fmla="*/ 335642 h 495300"/>
                  <a:gd name="connsiteX17" fmla="*/ 256442 w 485775"/>
                  <a:gd name="connsiteY17" fmla="*/ 374971 h 495300"/>
                  <a:gd name="connsiteX18" fmla="*/ 314011 w 485775"/>
                  <a:gd name="connsiteY18" fmla="*/ 420700 h 495300"/>
                  <a:gd name="connsiteX19" fmla="*/ 307734 w 485775"/>
                  <a:gd name="connsiteY19" fmla="*/ 445427 h 495300"/>
                  <a:gd name="connsiteX20" fmla="*/ 359531 w 485775"/>
                  <a:gd name="connsiteY20" fmla="*/ 497224 h 495300"/>
                  <a:gd name="connsiteX21" fmla="*/ 411328 w 485775"/>
                  <a:gd name="connsiteY21" fmla="*/ 445427 h 495300"/>
                  <a:gd name="connsiteX22" fmla="*/ 359531 w 485775"/>
                  <a:gd name="connsiteY22" fmla="*/ 393621 h 495300"/>
                  <a:gd name="connsiteX23" fmla="*/ 325184 w 485775"/>
                  <a:gd name="connsiteY23" fmla="*/ 406756 h 495300"/>
                  <a:gd name="connsiteX24" fmla="*/ 285198 w 485775"/>
                  <a:gd name="connsiteY24" fmla="*/ 374999 h 495300"/>
                  <a:gd name="connsiteX25" fmla="*/ 306067 w 485775"/>
                  <a:gd name="connsiteY25" fmla="*/ 351577 h 495300"/>
                  <a:gd name="connsiteX26" fmla="*/ 360559 w 485775"/>
                  <a:gd name="connsiteY26" fmla="*/ 153524 h 495300"/>
                  <a:gd name="connsiteX27" fmla="*/ 340538 w 485775"/>
                  <a:gd name="connsiteY27" fmla="*/ 111557 h 495300"/>
                  <a:gd name="connsiteX28" fmla="*/ 370951 w 485775"/>
                  <a:gd name="connsiteY28" fmla="*/ 81344 h 495300"/>
                  <a:gd name="connsiteX29" fmla="*/ 383438 w 485775"/>
                  <a:gd name="connsiteY29" fmla="*/ 107833 h 495300"/>
                  <a:gd name="connsiteX30" fmla="*/ 417357 w 485775"/>
                  <a:gd name="connsiteY30" fmla="*/ 122339 h 495300"/>
                  <a:gd name="connsiteX31" fmla="*/ 449656 w 485775"/>
                  <a:gd name="connsiteY31" fmla="*/ 109433 h 495300"/>
                  <a:gd name="connsiteX32" fmla="*/ 472288 w 485775"/>
                  <a:gd name="connsiteY32" fmla="*/ 87868 h 495300"/>
                  <a:gd name="connsiteX33" fmla="*/ 486794 w 485775"/>
                  <a:gd name="connsiteY33" fmla="*/ 55093 h 495300"/>
                  <a:gd name="connsiteX34" fmla="*/ 473888 w 485775"/>
                  <a:gd name="connsiteY34" fmla="*/ 21679 h 495300"/>
                  <a:gd name="connsiteX35" fmla="*/ 92888 w 485775"/>
                  <a:gd name="connsiteY35" fmla="*/ 445446 h 495300"/>
                  <a:gd name="connsiteX36" fmla="*/ 58950 w 485775"/>
                  <a:gd name="connsiteY36" fmla="*/ 479365 h 495300"/>
                  <a:gd name="connsiteX37" fmla="*/ 25013 w 485775"/>
                  <a:gd name="connsiteY37" fmla="*/ 445446 h 495300"/>
                  <a:gd name="connsiteX38" fmla="*/ 58950 w 485775"/>
                  <a:gd name="connsiteY38" fmla="*/ 411499 h 495300"/>
                  <a:gd name="connsiteX39" fmla="*/ 92888 w 485775"/>
                  <a:gd name="connsiteY39" fmla="*/ 445446 h 495300"/>
                  <a:gd name="connsiteX40" fmla="*/ 359540 w 485775"/>
                  <a:gd name="connsiteY40" fmla="*/ 411490 h 495300"/>
                  <a:gd name="connsiteX41" fmla="*/ 393478 w 485775"/>
                  <a:gd name="connsiteY41" fmla="*/ 445437 h 495300"/>
                  <a:gd name="connsiteX42" fmla="*/ 359540 w 485775"/>
                  <a:gd name="connsiteY42" fmla="*/ 479355 h 495300"/>
                  <a:gd name="connsiteX43" fmla="*/ 325593 w 485775"/>
                  <a:gd name="connsiteY43" fmla="*/ 445437 h 495300"/>
                  <a:gd name="connsiteX44" fmla="*/ 359540 w 485775"/>
                  <a:gd name="connsiteY44" fmla="*/ 411490 h 495300"/>
                  <a:gd name="connsiteX45" fmla="*/ 459962 w 485775"/>
                  <a:gd name="connsiteY45" fmla="*/ 74952 h 495300"/>
                  <a:gd name="connsiteX46" fmla="*/ 437331 w 485775"/>
                  <a:gd name="connsiteY46" fmla="*/ 96517 h 495300"/>
                  <a:gd name="connsiteX47" fmla="*/ 417357 w 485775"/>
                  <a:gd name="connsiteY47" fmla="*/ 104518 h 495300"/>
                  <a:gd name="connsiteX48" fmla="*/ 396383 w 485775"/>
                  <a:gd name="connsiteY48" fmla="*/ 95517 h 495300"/>
                  <a:gd name="connsiteX49" fmla="*/ 394202 w 485775"/>
                  <a:gd name="connsiteY49" fmla="*/ 58283 h 495300"/>
                  <a:gd name="connsiteX50" fmla="*/ 410699 w 485775"/>
                  <a:gd name="connsiteY50" fmla="*/ 41872 h 495300"/>
                  <a:gd name="connsiteX51" fmla="*/ 420024 w 485775"/>
                  <a:gd name="connsiteY51" fmla="*/ 33004 h 495300"/>
                  <a:gd name="connsiteX52" fmla="*/ 439979 w 485775"/>
                  <a:gd name="connsiteY52" fmla="*/ 25013 h 495300"/>
                  <a:gd name="connsiteX53" fmla="*/ 460962 w 485775"/>
                  <a:gd name="connsiteY53" fmla="*/ 33995 h 495300"/>
                  <a:gd name="connsiteX54" fmla="*/ 468944 w 485775"/>
                  <a:gd name="connsiteY54" fmla="*/ 54683 h 495300"/>
                  <a:gd name="connsiteX55" fmla="*/ 459962 w 485775"/>
                  <a:gd name="connsiteY55" fmla="*/ 74952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485775" h="495300">
                    <a:moveTo>
                      <a:pt x="473888" y="21679"/>
                    </a:moveTo>
                    <a:cubicBezTo>
                      <a:pt x="464963" y="12306"/>
                      <a:pt x="452933" y="7144"/>
                      <a:pt x="439969" y="7144"/>
                    </a:cubicBezTo>
                    <a:cubicBezTo>
                      <a:pt x="427901" y="7144"/>
                      <a:pt x="416424" y="11735"/>
                      <a:pt x="407689" y="20060"/>
                    </a:cubicBezTo>
                    <a:lnTo>
                      <a:pt x="60970" y="362321"/>
                    </a:lnTo>
                    <a:lnTo>
                      <a:pt x="54607" y="368494"/>
                    </a:lnTo>
                    <a:cubicBezTo>
                      <a:pt x="46482" y="376361"/>
                      <a:pt x="41891" y="386524"/>
                      <a:pt x="40758" y="396973"/>
                    </a:cubicBezTo>
                    <a:cubicBezTo>
                      <a:pt x="21155" y="404355"/>
                      <a:pt x="7144" y="423262"/>
                      <a:pt x="7144" y="445437"/>
                    </a:cubicBezTo>
                    <a:cubicBezTo>
                      <a:pt x="7144" y="473993"/>
                      <a:pt x="30385" y="497234"/>
                      <a:pt x="58941" y="497234"/>
                    </a:cubicBezTo>
                    <a:cubicBezTo>
                      <a:pt x="87497" y="497234"/>
                      <a:pt x="110747" y="474002"/>
                      <a:pt x="110747" y="445437"/>
                    </a:cubicBezTo>
                    <a:cubicBezTo>
                      <a:pt x="110747" y="417100"/>
                      <a:pt x="87887" y="394040"/>
                      <a:pt x="59655" y="393640"/>
                    </a:cubicBezTo>
                    <a:cubicBezTo>
                      <a:pt x="61008" y="389115"/>
                      <a:pt x="63398" y="384839"/>
                      <a:pt x="67046" y="381305"/>
                    </a:cubicBezTo>
                    <a:lnTo>
                      <a:pt x="67180" y="381171"/>
                    </a:lnTo>
                    <a:lnTo>
                      <a:pt x="67237" y="381229"/>
                    </a:lnTo>
                    <a:lnTo>
                      <a:pt x="74085" y="374475"/>
                    </a:lnTo>
                    <a:lnTo>
                      <a:pt x="77467" y="371180"/>
                    </a:lnTo>
                    <a:lnTo>
                      <a:pt x="77438" y="371161"/>
                    </a:lnTo>
                    <a:lnTo>
                      <a:pt x="113433" y="335642"/>
                    </a:lnTo>
                    <a:lnTo>
                      <a:pt x="256442" y="374971"/>
                    </a:lnTo>
                    <a:lnTo>
                      <a:pt x="314011" y="420700"/>
                    </a:lnTo>
                    <a:cubicBezTo>
                      <a:pt x="310010" y="428044"/>
                      <a:pt x="307734" y="436474"/>
                      <a:pt x="307734" y="445427"/>
                    </a:cubicBezTo>
                    <a:cubicBezTo>
                      <a:pt x="307734" y="473983"/>
                      <a:pt x="330965" y="497224"/>
                      <a:pt x="359531" y="497224"/>
                    </a:cubicBezTo>
                    <a:cubicBezTo>
                      <a:pt x="388096" y="497224"/>
                      <a:pt x="411328" y="473993"/>
                      <a:pt x="411328" y="445427"/>
                    </a:cubicBezTo>
                    <a:cubicBezTo>
                      <a:pt x="411328" y="416852"/>
                      <a:pt x="388096" y="393621"/>
                      <a:pt x="359531" y="393621"/>
                    </a:cubicBezTo>
                    <a:cubicBezTo>
                      <a:pt x="346339" y="393621"/>
                      <a:pt x="334328" y="398602"/>
                      <a:pt x="325184" y="406756"/>
                    </a:cubicBezTo>
                    <a:lnTo>
                      <a:pt x="285198" y="374999"/>
                    </a:lnTo>
                    <a:cubicBezTo>
                      <a:pt x="295027" y="370923"/>
                      <a:pt x="303019" y="362645"/>
                      <a:pt x="306067" y="351577"/>
                    </a:cubicBezTo>
                    <a:lnTo>
                      <a:pt x="360559" y="153524"/>
                    </a:lnTo>
                    <a:cubicBezTo>
                      <a:pt x="365303" y="136255"/>
                      <a:pt x="356426" y="118624"/>
                      <a:pt x="340538" y="111557"/>
                    </a:cubicBezTo>
                    <a:lnTo>
                      <a:pt x="370951" y="81344"/>
                    </a:lnTo>
                    <a:cubicBezTo>
                      <a:pt x="372142" y="90964"/>
                      <a:pt x="376257" y="100279"/>
                      <a:pt x="383438" y="107833"/>
                    </a:cubicBezTo>
                    <a:cubicBezTo>
                      <a:pt x="392373" y="117186"/>
                      <a:pt x="404413" y="122339"/>
                      <a:pt x="417357" y="122339"/>
                    </a:cubicBezTo>
                    <a:cubicBezTo>
                      <a:pt x="429444" y="122339"/>
                      <a:pt x="440903" y="117767"/>
                      <a:pt x="449656" y="109433"/>
                    </a:cubicBezTo>
                    <a:lnTo>
                      <a:pt x="472288" y="87868"/>
                    </a:lnTo>
                    <a:cubicBezTo>
                      <a:pt x="481346" y="79238"/>
                      <a:pt x="486499" y="67608"/>
                      <a:pt x="486794" y="55093"/>
                    </a:cubicBezTo>
                    <a:cubicBezTo>
                      <a:pt x="487109" y="42615"/>
                      <a:pt x="482527" y="30728"/>
                      <a:pt x="473888" y="21679"/>
                    </a:cubicBezTo>
                    <a:close/>
                    <a:moveTo>
                      <a:pt x="92888" y="445446"/>
                    </a:moveTo>
                    <a:cubicBezTo>
                      <a:pt x="92888" y="464144"/>
                      <a:pt x="77657" y="479365"/>
                      <a:pt x="58950" y="479365"/>
                    </a:cubicBezTo>
                    <a:cubicBezTo>
                      <a:pt x="40243" y="479365"/>
                      <a:pt x="25013" y="464144"/>
                      <a:pt x="25013" y="445446"/>
                    </a:cubicBezTo>
                    <a:cubicBezTo>
                      <a:pt x="25013" y="426710"/>
                      <a:pt x="40243" y="411499"/>
                      <a:pt x="58950" y="411499"/>
                    </a:cubicBezTo>
                    <a:cubicBezTo>
                      <a:pt x="77657" y="411490"/>
                      <a:pt x="92888" y="426710"/>
                      <a:pt x="92888" y="445446"/>
                    </a:cubicBezTo>
                    <a:close/>
                    <a:moveTo>
                      <a:pt x="359540" y="411490"/>
                    </a:moveTo>
                    <a:cubicBezTo>
                      <a:pt x="378257" y="411490"/>
                      <a:pt x="393478" y="426710"/>
                      <a:pt x="393478" y="445437"/>
                    </a:cubicBezTo>
                    <a:cubicBezTo>
                      <a:pt x="393478" y="464134"/>
                      <a:pt x="378247" y="479355"/>
                      <a:pt x="359540" y="479355"/>
                    </a:cubicBezTo>
                    <a:cubicBezTo>
                      <a:pt x="340833" y="479355"/>
                      <a:pt x="325593" y="464134"/>
                      <a:pt x="325593" y="445437"/>
                    </a:cubicBezTo>
                    <a:cubicBezTo>
                      <a:pt x="325593" y="426710"/>
                      <a:pt x="340824" y="411490"/>
                      <a:pt x="359540" y="411490"/>
                    </a:cubicBezTo>
                    <a:close/>
                    <a:moveTo>
                      <a:pt x="459962" y="74952"/>
                    </a:moveTo>
                    <a:lnTo>
                      <a:pt x="437331" y="96517"/>
                    </a:lnTo>
                    <a:cubicBezTo>
                      <a:pt x="431930" y="101670"/>
                      <a:pt x="424834" y="104518"/>
                      <a:pt x="417357" y="104518"/>
                    </a:cubicBezTo>
                    <a:cubicBezTo>
                      <a:pt x="409356" y="104518"/>
                      <a:pt x="401898" y="101317"/>
                      <a:pt x="396383" y="95517"/>
                    </a:cubicBezTo>
                    <a:cubicBezTo>
                      <a:pt x="386515" y="85153"/>
                      <a:pt x="385915" y="69380"/>
                      <a:pt x="394202" y="58283"/>
                    </a:cubicBezTo>
                    <a:lnTo>
                      <a:pt x="410699" y="41872"/>
                    </a:lnTo>
                    <a:lnTo>
                      <a:pt x="420024" y="33004"/>
                    </a:lnTo>
                    <a:cubicBezTo>
                      <a:pt x="425415" y="27851"/>
                      <a:pt x="432521" y="25013"/>
                      <a:pt x="439979" y="25013"/>
                    </a:cubicBezTo>
                    <a:cubicBezTo>
                      <a:pt x="447999" y="25013"/>
                      <a:pt x="455438" y="28204"/>
                      <a:pt x="460962" y="33995"/>
                    </a:cubicBezTo>
                    <a:cubicBezTo>
                      <a:pt x="466315" y="39595"/>
                      <a:pt x="469144" y="46939"/>
                      <a:pt x="468944" y="54683"/>
                    </a:cubicBezTo>
                    <a:cubicBezTo>
                      <a:pt x="468754" y="62417"/>
                      <a:pt x="465563" y="69618"/>
                      <a:pt x="459962" y="74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34" name="자유형: 도형 133">
                <a:extLst>
                  <a:ext uri="{FF2B5EF4-FFF2-40B4-BE49-F238E27FC236}">
                    <a16:creationId xmlns:a16="http://schemas.microsoft.com/office/drawing/2014/main" id="{1996B6B0-D828-4779-ADD6-8930263CEFE0}"/>
                  </a:ext>
                </a:extLst>
              </p:cNvPr>
              <p:cNvSpPr/>
              <p:nvPr/>
            </p:nvSpPr>
            <p:spPr>
              <a:xfrm>
                <a:off x="8282578" y="4174157"/>
                <a:ext cx="114300" cy="114300"/>
              </a:xfrm>
              <a:custGeom>
                <a:avLst/>
                <a:gdLst>
                  <a:gd name="connsiteX0" fmla="*/ 114319 w 114300"/>
                  <a:gd name="connsiteY0" fmla="*/ 60731 h 114300"/>
                  <a:gd name="connsiteX1" fmla="*/ 60731 w 114300"/>
                  <a:gd name="connsiteY1" fmla="*/ 114319 h 114300"/>
                  <a:gd name="connsiteX2" fmla="*/ 7144 w 114300"/>
                  <a:gd name="connsiteY2" fmla="*/ 60731 h 114300"/>
                  <a:gd name="connsiteX3" fmla="*/ 60731 w 114300"/>
                  <a:gd name="connsiteY3" fmla="*/ 7144 h 114300"/>
                  <a:gd name="connsiteX4" fmla="*/ 114319 w 114300"/>
                  <a:gd name="connsiteY4" fmla="*/ 60731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114300">
                    <a:moveTo>
                      <a:pt x="114319" y="60731"/>
                    </a:moveTo>
                    <a:cubicBezTo>
                      <a:pt x="114319" y="90327"/>
                      <a:pt x="90327" y="114319"/>
                      <a:pt x="60731" y="114319"/>
                    </a:cubicBezTo>
                    <a:cubicBezTo>
                      <a:pt x="31136" y="114319"/>
                      <a:pt x="7144" y="90327"/>
                      <a:pt x="7144" y="60731"/>
                    </a:cubicBezTo>
                    <a:cubicBezTo>
                      <a:pt x="7144" y="31136"/>
                      <a:pt x="31136" y="7144"/>
                      <a:pt x="60731" y="7144"/>
                    </a:cubicBezTo>
                    <a:cubicBezTo>
                      <a:pt x="90327" y="7144"/>
                      <a:pt x="114319" y="31136"/>
                      <a:pt x="114319" y="607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35" name="자유형: 도형 134">
                <a:extLst>
                  <a:ext uri="{FF2B5EF4-FFF2-40B4-BE49-F238E27FC236}">
                    <a16:creationId xmlns:a16="http://schemas.microsoft.com/office/drawing/2014/main" id="{F02C5BD0-E1ED-41FA-ACDC-9A157BEEFC89}"/>
                  </a:ext>
                </a:extLst>
              </p:cNvPr>
              <p:cNvSpPr/>
              <p:nvPr/>
            </p:nvSpPr>
            <p:spPr>
              <a:xfrm>
                <a:off x="8152105" y="4322041"/>
                <a:ext cx="152400" cy="142875"/>
              </a:xfrm>
              <a:custGeom>
                <a:avLst/>
                <a:gdLst>
                  <a:gd name="connsiteX0" fmla="*/ 47396 w 152400"/>
                  <a:gd name="connsiteY0" fmla="*/ 129665 h 142875"/>
                  <a:gd name="connsiteX1" fmla="*/ 147971 w 152400"/>
                  <a:gd name="connsiteY1" fmla="*/ 31605 h 142875"/>
                  <a:gd name="connsiteX2" fmla="*/ 131216 w 152400"/>
                  <a:gd name="connsiteY2" fmla="*/ 14231 h 142875"/>
                  <a:gd name="connsiteX3" fmla="*/ 97736 w 152400"/>
                  <a:gd name="connsiteY3" fmla="*/ 13917 h 142875"/>
                  <a:gd name="connsiteX4" fmla="*/ 14230 w 152400"/>
                  <a:gd name="connsiteY4" fmla="*/ 95880 h 142875"/>
                  <a:gd name="connsiteX5" fmla="*/ 13925 w 152400"/>
                  <a:gd name="connsiteY5" fmla="*/ 129351 h 142875"/>
                  <a:gd name="connsiteX6" fmla="*/ 47396 w 152400"/>
                  <a:gd name="connsiteY6" fmla="*/ 129665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" h="142875">
                    <a:moveTo>
                      <a:pt x="47396" y="129665"/>
                    </a:moveTo>
                    <a:lnTo>
                      <a:pt x="147971" y="31605"/>
                    </a:lnTo>
                    <a:cubicBezTo>
                      <a:pt x="147971" y="31605"/>
                      <a:pt x="140370" y="23566"/>
                      <a:pt x="131216" y="14231"/>
                    </a:cubicBezTo>
                    <a:cubicBezTo>
                      <a:pt x="122063" y="4906"/>
                      <a:pt x="107080" y="4764"/>
                      <a:pt x="97736" y="13917"/>
                    </a:cubicBezTo>
                    <a:lnTo>
                      <a:pt x="14230" y="95880"/>
                    </a:lnTo>
                    <a:cubicBezTo>
                      <a:pt x="4905" y="105014"/>
                      <a:pt x="4762" y="120007"/>
                      <a:pt x="13925" y="129351"/>
                    </a:cubicBezTo>
                    <a:cubicBezTo>
                      <a:pt x="23079" y="138666"/>
                      <a:pt x="38071" y="138818"/>
                      <a:pt x="47396" y="12966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3E4B023-ACB1-4B9D-A94A-CB5D34809576}"/>
                </a:ext>
              </a:extLst>
            </p:cNvPr>
            <p:cNvSpPr txBox="1"/>
            <p:nvPr/>
          </p:nvSpPr>
          <p:spPr>
            <a:xfrm>
              <a:off x="2334478" y="2438838"/>
              <a:ext cx="5309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고  용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17AB6D1-3579-4F05-B1A9-77B79A25E1D9}"/>
                </a:ext>
              </a:extLst>
            </p:cNvPr>
            <p:cNvSpPr txBox="1"/>
            <p:nvPr/>
          </p:nvSpPr>
          <p:spPr>
            <a:xfrm>
              <a:off x="3207104" y="2818424"/>
              <a:ext cx="11977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모</a:t>
              </a:r>
              <a:r>
                <a:rPr kumimoji="0" lang="en-US" altLang="ko-KR" sz="1200" b="1" i="0" u="none" strike="noStrike" kern="1200" cap="none" spc="0" normalizeH="0" baseline="0" noProof="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·</a:t>
              </a:r>
              <a:r>
                <a:rPr kumimoji="0" lang="ko-KR" altLang="en-US" sz="1200" b="1" i="0" u="none" strike="noStrike" kern="1200" cap="none" spc="0" normalizeH="0" baseline="0" noProof="0" dirty="0" err="1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부성권</a:t>
              </a:r>
              <a:r>
                <a:rPr kumimoji="0" lang="en-US" altLang="ko-KR" sz="1200" b="1" i="0" u="none" strike="noStrike" kern="1200" cap="none" spc="0" normalizeH="0" baseline="0" noProof="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</a:t>
              </a:r>
              <a:r>
                <a:rPr kumimoji="0" lang="ko-KR" altLang="en-US" sz="1200" b="1" i="0" u="none" strike="noStrike" kern="1200" cap="none" spc="0" normalizeH="0" baseline="0" noProof="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성 등</a:t>
              </a:r>
            </a:p>
          </p:txBody>
        </p:sp>
        <p:sp>
          <p:nvSpPr>
            <p:cNvPr id="392" name="TextBox 391">
              <a:extLst>
                <a:ext uri="{FF2B5EF4-FFF2-40B4-BE49-F238E27FC236}">
                  <a16:creationId xmlns:a16="http://schemas.microsoft.com/office/drawing/2014/main" id="{26F21A60-31FD-4725-A98A-D2A201AFCF2F}"/>
                </a:ext>
              </a:extLst>
            </p:cNvPr>
            <p:cNvSpPr txBox="1"/>
            <p:nvPr/>
          </p:nvSpPr>
          <p:spPr>
            <a:xfrm>
              <a:off x="1138129" y="2818424"/>
              <a:ext cx="5309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교  육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A377687-3B74-4CAF-B74B-6EE4136CEC7C}"/>
                </a:ext>
              </a:extLst>
            </p:cNvPr>
            <p:cNvSpPr txBox="1"/>
            <p:nvPr/>
          </p:nvSpPr>
          <p:spPr>
            <a:xfrm>
              <a:off x="314528" y="3816552"/>
              <a:ext cx="10470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재화와 용역의</a:t>
              </a:r>
              <a:r>
                <a:rPr kumimoji="0" lang="en-US" altLang="ko-KR" sz="1200" b="1" i="0" u="none" strike="noStrike" kern="1200" cap="none" spc="0" normalizeH="0" baseline="0" noProof="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/>
              </a:r>
              <a:br>
                <a:rPr kumimoji="0" lang="en-US" altLang="ko-KR" sz="1200" b="1" i="0" u="none" strike="noStrike" kern="1200" cap="none" spc="0" normalizeH="0" baseline="0" noProof="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ko-KR" altLang="en-US" sz="1200" b="1" i="0" u="none" strike="noStrike" kern="1200" cap="none" spc="0" normalizeH="0" baseline="0" noProof="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제공 및 이용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4CCCB9E-5313-4177-A88F-22FDC68AB665}"/>
                </a:ext>
              </a:extLst>
            </p:cNvPr>
            <p:cNvSpPr txBox="1"/>
            <p:nvPr/>
          </p:nvSpPr>
          <p:spPr>
            <a:xfrm>
              <a:off x="3732533" y="3816552"/>
              <a:ext cx="13227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ko-KR" altLang="en-US" sz="1200" b="1" spc="-8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가족</a:t>
              </a:r>
              <a:r>
                <a:rPr lang="en-US" altLang="ko-KR" sz="1200" b="1" spc="-8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·</a:t>
              </a:r>
              <a:r>
                <a:rPr lang="ko-KR" altLang="en-US" sz="1200" b="1" spc="-8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가정</a:t>
              </a:r>
              <a:r>
                <a:rPr lang="en-US" altLang="ko-KR" sz="1200" b="1" spc="-8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·</a:t>
              </a:r>
              <a:r>
                <a:rPr lang="ko-KR" altLang="en-US" sz="1200" b="1" spc="-8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복지시설</a:t>
              </a:r>
              <a:endParaRPr lang="en-US" altLang="ko-KR" sz="1200" b="1" spc="-80" dirty="0">
                <a:ln>
                  <a:solidFill>
                    <a:srgbClr val="D4A21B">
                      <a:alpha val="0"/>
                    </a:srgbClr>
                  </a:solidFill>
                </a:ln>
                <a:solidFill>
                  <a:srgbClr val="2A558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>
                <a:defRPr/>
              </a:pPr>
              <a:r>
                <a:rPr lang="ko-KR" altLang="en-US" sz="1200" b="1" spc="-80" dirty="0" err="1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건강권</a:t>
              </a:r>
              <a:r>
                <a:rPr lang="ko-KR" altLang="en-US" sz="1200" b="1" spc="-8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 등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650294C-82A8-4994-9A92-8AECC69B5B03}"/>
                </a:ext>
              </a:extLst>
            </p:cNvPr>
            <p:cNvSpPr txBox="1"/>
            <p:nvPr/>
          </p:nvSpPr>
          <p:spPr>
            <a:xfrm>
              <a:off x="393114" y="5011970"/>
              <a:ext cx="12538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사법</a:t>
              </a:r>
              <a:r>
                <a:rPr kumimoji="0" lang="en-US" altLang="ko-KR" sz="1200" b="1" i="0" u="none" strike="noStrike" kern="1200" cap="none" spc="0" normalizeH="0" baseline="0" noProof="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·</a:t>
              </a:r>
              <a:r>
                <a:rPr kumimoji="0" lang="ko-KR" altLang="en-US" sz="1200" b="1" i="0" u="none" strike="noStrike" kern="1200" cap="none" spc="0" normalizeH="0" baseline="0" noProof="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행정절차 및</a:t>
              </a:r>
              <a:endParaRPr kumimoji="0" lang="en-US" altLang="ko-KR" sz="1200" b="1" i="0" u="none" strike="noStrike" kern="1200" cap="none" spc="0" normalizeH="0" baseline="0" noProof="0" dirty="0">
                <a:ln>
                  <a:solidFill>
                    <a:srgbClr val="D4A21B">
                      <a:alpha val="0"/>
                    </a:srgbClr>
                  </a:solidFill>
                </a:ln>
                <a:solidFill>
                  <a:srgbClr val="2A558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서비스와 참정권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5AD1BC5-883B-4E32-9B35-4888B2309FC7}"/>
                </a:ext>
              </a:extLst>
            </p:cNvPr>
            <p:cNvSpPr txBox="1"/>
            <p:nvPr/>
          </p:nvSpPr>
          <p:spPr>
            <a:xfrm>
              <a:off x="3561992" y="5011970"/>
              <a:ext cx="12641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1" i="0" u="none" strike="noStrike" kern="1200" cap="none" spc="-80" normalizeH="0" noProof="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장애여성</a:t>
              </a:r>
              <a:r>
                <a:rPr kumimoji="0" lang="en-US" altLang="ko-KR" sz="1200" b="1" i="0" u="none" strike="noStrike" kern="1200" cap="none" spc="-80" normalizeH="0" noProof="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·</a:t>
              </a:r>
              <a:r>
                <a:rPr kumimoji="0" lang="ko-KR" altLang="en-US" sz="1200" b="1" i="0" u="none" strike="noStrike" kern="1200" cap="none" spc="-80" normalizeH="0" noProof="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장애아동</a:t>
              </a:r>
              <a:endParaRPr kumimoji="0" lang="en-US" altLang="ko-KR" sz="1200" b="1" i="0" u="none" strike="noStrike" kern="1200" cap="none" spc="-80" normalizeH="0" noProof="0" dirty="0">
                <a:ln>
                  <a:solidFill>
                    <a:srgbClr val="D4A21B">
                      <a:alpha val="0"/>
                    </a:srgbClr>
                  </a:solidFill>
                </a:ln>
                <a:solidFill>
                  <a:srgbClr val="2A558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-80" normalizeH="0" noProof="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·</a:t>
              </a:r>
              <a:r>
                <a:rPr kumimoji="0" lang="ko-KR" altLang="en-US" sz="1200" b="1" i="0" u="none" strike="noStrike" kern="1200" cap="none" spc="-80" normalizeH="0" noProof="0" dirty="0">
                  <a:ln>
                    <a:solidFill>
                      <a:srgbClr val="D4A21B">
                        <a:alpha val="0"/>
                      </a:srgbClr>
                    </a:solidFill>
                  </a:ln>
                  <a:solidFill>
                    <a:srgbClr val="2A558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정신적 장애</a:t>
              </a: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38229715-68C9-4357-83F8-99E49160BA13}"/>
              </a:ext>
            </a:extLst>
          </p:cNvPr>
          <p:cNvGrpSpPr/>
          <p:nvPr/>
        </p:nvGrpSpPr>
        <p:grpSpPr>
          <a:xfrm>
            <a:off x="5925435" y="3143738"/>
            <a:ext cx="2675311" cy="1077218"/>
            <a:chOff x="5925435" y="3723507"/>
            <a:chExt cx="2675311" cy="1077218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D9940DF4-6CB6-401A-AC1A-6ED83BBB25AD}"/>
                </a:ext>
              </a:extLst>
            </p:cNvPr>
            <p:cNvSpPr txBox="1"/>
            <p:nvPr/>
          </p:nvSpPr>
          <p:spPr>
            <a:xfrm>
              <a:off x="6201004" y="3723507"/>
              <a:ext cx="2064989" cy="107721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R="0" lvl="0" indent="0" defTabSz="914400" fontAlgn="auto" latinLnBrk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 kumimoji="1" sz="2800" b="1" i="0" u="none" strike="noStrike" cap="none" spc="-80" normalizeH="0" baseline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1270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algn="ctr"/>
              <a:r>
                <a:rPr lang="ko-KR" altLang="en-US" sz="3200" dirty="0"/>
                <a:t>장애인</a:t>
              </a:r>
              <a:r>
                <a:rPr lang="en-US" altLang="ko-KR" sz="3200" dirty="0"/>
                <a:t/>
              </a:r>
              <a:br>
                <a:rPr lang="en-US" altLang="ko-KR" sz="3200" dirty="0"/>
              </a:br>
              <a:r>
                <a:rPr lang="ko-KR" altLang="en-US" sz="3200" dirty="0"/>
                <a:t>차별금지법</a:t>
              </a:r>
            </a:p>
          </p:txBody>
        </p:sp>
        <p:sp>
          <p:nvSpPr>
            <p:cNvPr id="21" name="왼쪽 대괄호 20">
              <a:extLst>
                <a:ext uri="{FF2B5EF4-FFF2-40B4-BE49-F238E27FC236}">
                  <a16:creationId xmlns:a16="http://schemas.microsoft.com/office/drawing/2014/main" id="{FB833DFA-8F2B-42B4-8ACD-C9B2DBF7B154}"/>
                </a:ext>
              </a:extLst>
            </p:cNvPr>
            <p:cNvSpPr/>
            <p:nvPr/>
          </p:nvSpPr>
          <p:spPr>
            <a:xfrm>
              <a:off x="5925435" y="3816553"/>
              <a:ext cx="205320" cy="963650"/>
            </a:xfrm>
            <a:prstGeom prst="leftBracket">
              <a:avLst>
                <a:gd name="adj" fmla="val 0"/>
              </a:avLst>
            </a:prstGeom>
            <a:ln w="539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03" name="왼쪽 대괄호 402">
              <a:extLst>
                <a:ext uri="{FF2B5EF4-FFF2-40B4-BE49-F238E27FC236}">
                  <a16:creationId xmlns:a16="http://schemas.microsoft.com/office/drawing/2014/main" id="{0B7E8555-E7E2-482D-A535-4769246F0890}"/>
                </a:ext>
              </a:extLst>
            </p:cNvPr>
            <p:cNvSpPr/>
            <p:nvPr/>
          </p:nvSpPr>
          <p:spPr>
            <a:xfrm flipH="1">
              <a:off x="8395426" y="3816553"/>
              <a:ext cx="205320" cy="963650"/>
            </a:xfrm>
            <a:prstGeom prst="leftBracket">
              <a:avLst>
                <a:gd name="adj" fmla="val 0"/>
              </a:avLst>
            </a:prstGeom>
            <a:ln w="539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86" name="사각형: 둥근 모서리 85">
            <a:extLst>
              <a:ext uri="{FF2B5EF4-FFF2-40B4-BE49-F238E27FC236}">
                <a16:creationId xmlns:a16="http://schemas.microsoft.com/office/drawing/2014/main" id="{D628F563-20BE-4AF5-B79B-95BBD886372F}"/>
              </a:ext>
            </a:extLst>
          </p:cNvPr>
          <p:cNvSpPr/>
          <p:nvPr/>
        </p:nvSpPr>
        <p:spPr>
          <a:xfrm>
            <a:off x="5229225" y="196073"/>
            <a:ext cx="3557587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8CB7F14-4CA9-49A2-9223-D36F5B929688}"/>
              </a:ext>
            </a:extLst>
          </p:cNvPr>
          <p:cNvSpPr txBox="1"/>
          <p:nvPr/>
        </p:nvSpPr>
        <p:spPr>
          <a:xfrm>
            <a:off x="5332976" y="251597"/>
            <a:ext cx="337368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차이를 넘어 차별이 없는 세상으로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!</a:t>
            </a:r>
            <a:endParaRPr lang="ko-KR" altLang="en-US" sz="180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12" name="슬라이드 번호 개체 틀 11">
            <a:extLst>
              <a:ext uri="{FF2B5EF4-FFF2-40B4-BE49-F238E27FC236}">
                <a16:creationId xmlns:a16="http://schemas.microsoft.com/office/drawing/2014/main" id="{05A406D7-B809-4E6B-B023-F8E63BEAD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t>42</a:t>
            </a:fld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83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42587F54-D447-41EB-A81C-694E9CB8F60F}"/>
              </a:ext>
            </a:extLst>
          </p:cNvPr>
          <p:cNvSpPr/>
          <p:nvPr/>
        </p:nvSpPr>
        <p:spPr>
          <a:xfrm>
            <a:off x="1459455" y="850900"/>
            <a:ext cx="7684545" cy="4419406"/>
          </a:xfrm>
          <a:prstGeom prst="rect">
            <a:avLst/>
          </a:prstGeom>
          <a:blipFill dpi="0" rotWithShape="1">
            <a:blip r:embed="rId3">
              <a:alphaModFix amt="78000"/>
            </a:blip>
            <a:srcRect/>
            <a:stretch>
              <a:fillRect t="-35803" r="-97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ingdings" panose="05000000000000000000" pitchFamily="2" charset="2"/>
              <a:ea typeface="나눔바른고딕" panose="020B0603020101020101" pitchFamily="50" charset="-127"/>
              <a:cs typeface="+mn-cs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F9CCCB8A-5653-48A8-8D65-81D00B4BD005}"/>
              </a:ext>
            </a:extLst>
          </p:cNvPr>
          <p:cNvGrpSpPr/>
          <p:nvPr/>
        </p:nvGrpSpPr>
        <p:grpSpPr>
          <a:xfrm>
            <a:off x="0" y="1323506"/>
            <a:ext cx="4272721" cy="541690"/>
            <a:chOff x="0" y="1323506"/>
            <a:chExt cx="4272721" cy="541690"/>
          </a:xfrm>
        </p:grpSpPr>
        <p:sp>
          <p:nvSpPr>
            <p:cNvPr id="33" name="사각형: 둥근 위쪽 모서리 32">
              <a:extLst>
                <a:ext uri="{FF2B5EF4-FFF2-40B4-BE49-F238E27FC236}">
                  <a16:creationId xmlns:a16="http://schemas.microsoft.com/office/drawing/2014/main" id="{00A1681A-AA2B-4E17-A6F7-0941187C0455}"/>
                </a:ext>
              </a:extLst>
            </p:cNvPr>
            <p:cNvSpPr/>
            <p:nvPr/>
          </p:nvSpPr>
          <p:spPr>
            <a:xfrm rot="5400000">
              <a:off x="1865516" y="-542010"/>
              <a:ext cx="541690" cy="42727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78D76"/>
            </a:solidFill>
            <a:ln w="31750">
              <a:noFill/>
            </a:ln>
            <a:effectLst>
              <a:outerShdw dist="76200" dir="2700000" algn="tl" rotWithShape="0">
                <a:srgbClr val="36822E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BE2F053-B51B-458A-86FE-159333BCC52B}"/>
                </a:ext>
              </a:extLst>
            </p:cNvPr>
            <p:cNvSpPr txBox="1"/>
            <p:nvPr/>
          </p:nvSpPr>
          <p:spPr>
            <a:xfrm>
              <a:off x="221937" y="1348459"/>
              <a:ext cx="3770033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4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15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2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고용에서의 정당한 편의 제공</a:t>
              </a: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E898E39C-90ED-45D2-9FEC-297E028A2368}"/>
              </a:ext>
            </a:extLst>
          </p:cNvPr>
          <p:cNvGrpSpPr/>
          <p:nvPr/>
        </p:nvGrpSpPr>
        <p:grpSpPr>
          <a:xfrm>
            <a:off x="314528" y="2166665"/>
            <a:ext cx="2115645" cy="505047"/>
            <a:chOff x="2124534" y="2166665"/>
            <a:chExt cx="2115645" cy="505047"/>
          </a:xfrm>
        </p:grpSpPr>
        <p:sp>
          <p:nvSpPr>
            <p:cNvPr id="40" name="사각형: 둥근 모서리 39">
              <a:extLst>
                <a:ext uri="{FF2B5EF4-FFF2-40B4-BE49-F238E27FC236}">
                  <a16:creationId xmlns:a16="http://schemas.microsoft.com/office/drawing/2014/main" id="{652EA9E8-BABA-4C84-AD99-87F37ECB8E0D}"/>
                </a:ext>
              </a:extLst>
            </p:cNvPr>
            <p:cNvSpPr/>
            <p:nvPr/>
          </p:nvSpPr>
          <p:spPr>
            <a:xfrm>
              <a:off x="2124534" y="2166665"/>
              <a:ext cx="2115645" cy="50504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41275">
              <a:solidFill>
                <a:schemeClr val="accent3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F0B8C3C-5C84-4366-A50A-39A82284D2E7}"/>
                </a:ext>
              </a:extLst>
            </p:cNvPr>
            <p:cNvSpPr txBox="1"/>
            <p:nvPr/>
          </p:nvSpPr>
          <p:spPr>
            <a:xfrm>
              <a:off x="2398305" y="2193345"/>
              <a:ext cx="15681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FC355">
                      <a:lumMod val="75000"/>
                    </a:srgb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모집</a:t>
              </a:r>
              <a:r>
                <a:rPr kumimoji="0" lang="en-US" altLang="ko-KR" sz="24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FC355">
                      <a:lumMod val="75000"/>
                    </a:srgb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·</a:t>
              </a:r>
              <a:r>
                <a:rPr kumimoji="0" lang="ko-KR" altLang="en-US" sz="24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FC355">
                      <a:lumMod val="75000"/>
                    </a:srgb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채용</a:t>
              </a: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1EE49550-13B0-4375-B1EE-9D16A6B92583}"/>
              </a:ext>
            </a:extLst>
          </p:cNvPr>
          <p:cNvGrpSpPr/>
          <p:nvPr/>
        </p:nvGrpSpPr>
        <p:grpSpPr>
          <a:xfrm>
            <a:off x="624869" y="3221353"/>
            <a:ext cx="3951490" cy="3177970"/>
            <a:chOff x="624869" y="3221353"/>
            <a:chExt cx="3951490" cy="3177970"/>
          </a:xfrm>
        </p:grpSpPr>
        <p:sp>
          <p:nvSpPr>
            <p:cNvPr id="66" name="자유형: 도형 65">
              <a:extLst>
                <a:ext uri="{FF2B5EF4-FFF2-40B4-BE49-F238E27FC236}">
                  <a16:creationId xmlns:a16="http://schemas.microsoft.com/office/drawing/2014/main" id="{18ACF54D-BF31-41D4-AF66-787CB30CB299}"/>
                </a:ext>
              </a:extLst>
            </p:cNvPr>
            <p:cNvSpPr/>
            <p:nvPr/>
          </p:nvSpPr>
          <p:spPr>
            <a:xfrm>
              <a:off x="624869" y="3380905"/>
              <a:ext cx="1460306" cy="1460306"/>
            </a:xfrm>
            <a:custGeom>
              <a:avLst/>
              <a:gdLst>
                <a:gd name="connsiteX0" fmla="*/ 833274 w 1666548"/>
                <a:gd name="connsiteY0" fmla="*/ 225241 h 1666548"/>
                <a:gd name="connsiteX1" fmla="*/ 225241 w 1666548"/>
                <a:gd name="connsiteY1" fmla="*/ 833274 h 1666548"/>
                <a:gd name="connsiteX2" fmla="*/ 833274 w 1666548"/>
                <a:gd name="connsiteY2" fmla="*/ 1441307 h 1666548"/>
                <a:gd name="connsiteX3" fmla="*/ 1441307 w 1666548"/>
                <a:gd name="connsiteY3" fmla="*/ 833274 h 1666548"/>
                <a:gd name="connsiteX4" fmla="*/ 833274 w 1666548"/>
                <a:gd name="connsiteY4" fmla="*/ 225241 h 1666548"/>
                <a:gd name="connsiteX5" fmla="*/ 833274 w 1666548"/>
                <a:gd name="connsiteY5" fmla="*/ 0 h 1666548"/>
                <a:gd name="connsiteX6" fmla="*/ 1666548 w 1666548"/>
                <a:gd name="connsiteY6" fmla="*/ 833274 h 1666548"/>
                <a:gd name="connsiteX7" fmla="*/ 833274 w 1666548"/>
                <a:gd name="connsiteY7" fmla="*/ 1666548 h 1666548"/>
                <a:gd name="connsiteX8" fmla="*/ 0 w 1666548"/>
                <a:gd name="connsiteY8" fmla="*/ 833274 h 1666548"/>
                <a:gd name="connsiteX9" fmla="*/ 833274 w 1666548"/>
                <a:gd name="connsiteY9" fmla="*/ 0 h 166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6548" h="1666548">
                  <a:moveTo>
                    <a:pt x="833274" y="225241"/>
                  </a:moveTo>
                  <a:cubicBezTo>
                    <a:pt x="497467" y="225241"/>
                    <a:pt x="225241" y="497467"/>
                    <a:pt x="225241" y="833274"/>
                  </a:cubicBezTo>
                  <a:cubicBezTo>
                    <a:pt x="225241" y="1169081"/>
                    <a:pt x="497467" y="1441307"/>
                    <a:pt x="833274" y="1441307"/>
                  </a:cubicBezTo>
                  <a:cubicBezTo>
                    <a:pt x="1169081" y="1441307"/>
                    <a:pt x="1441307" y="1169081"/>
                    <a:pt x="1441307" y="833274"/>
                  </a:cubicBezTo>
                  <a:cubicBezTo>
                    <a:pt x="1441307" y="497467"/>
                    <a:pt x="1169081" y="225241"/>
                    <a:pt x="833274" y="225241"/>
                  </a:cubicBezTo>
                  <a:close/>
                  <a:moveTo>
                    <a:pt x="833274" y="0"/>
                  </a:moveTo>
                  <a:cubicBezTo>
                    <a:pt x="1293479" y="0"/>
                    <a:pt x="1666548" y="373069"/>
                    <a:pt x="1666548" y="833274"/>
                  </a:cubicBezTo>
                  <a:cubicBezTo>
                    <a:pt x="1666548" y="1293479"/>
                    <a:pt x="1293479" y="1666548"/>
                    <a:pt x="833274" y="1666548"/>
                  </a:cubicBezTo>
                  <a:cubicBezTo>
                    <a:pt x="373069" y="1666548"/>
                    <a:pt x="0" y="1293479"/>
                    <a:pt x="0" y="833274"/>
                  </a:cubicBezTo>
                  <a:cubicBezTo>
                    <a:pt x="0" y="373069"/>
                    <a:pt x="373069" y="0"/>
                    <a:pt x="833274" y="0"/>
                  </a:cubicBezTo>
                  <a:close/>
                </a:path>
              </a:pathLst>
            </a:custGeom>
            <a:solidFill>
              <a:srgbClr val="43B3A8">
                <a:alpha val="57000"/>
              </a:srgbClr>
            </a:solidFill>
            <a:ln w="317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67" name="타원 66">
              <a:extLst>
                <a:ext uri="{FF2B5EF4-FFF2-40B4-BE49-F238E27FC236}">
                  <a16:creationId xmlns:a16="http://schemas.microsoft.com/office/drawing/2014/main" id="{AAA4440C-A6D1-4DD5-B87A-95CD489E90FA}"/>
                </a:ext>
              </a:extLst>
            </p:cNvPr>
            <p:cNvSpPr/>
            <p:nvPr/>
          </p:nvSpPr>
          <p:spPr>
            <a:xfrm>
              <a:off x="3887058" y="5703976"/>
              <a:ext cx="564761" cy="564761"/>
            </a:xfrm>
            <a:prstGeom prst="ellipse">
              <a:avLst/>
            </a:prstGeom>
            <a:solidFill>
              <a:srgbClr val="A279B3">
                <a:alpha val="42000"/>
              </a:srgbClr>
            </a:solidFill>
            <a:ln w="317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446C7A7F-7B2A-4359-B6B5-E928F5B9D3F4}"/>
                </a:ext>
              </a:extLst>
            </p:cNvPr>
            <p:cNvGrpSpPr/>
            <p:nvPr/>
          </p:nvGrpSpPr>
          <p:grpSpPr>
            <a:xfrm>
              <a:off x="1271011" y="3221353"/>
              <a:ext cx="3305348" cy="3177970"/>
              <a:chOff x="1271011" y="2990940"/>
              <a:chExt cx="3305348" cy="3177970"/>
            </a:xfrm>
          </p:grpSpPr>
          <p:grpSp>
            <p:nvGrpSpPr>
              <p:cNvPr id="34" name="그룹 33">
                <a:extLst>
                  <a:ext uri="{FF2B5EF4-FFF2-40B4-BE49-F238E27FC236}">
                    <a16:creationId xmlns:a16="http://schemas.microsoft.com/office/drawing/2014/main" id="{F2FAE172-C434-4874-892F-92BF9A46216F}"/>
                  </a:ext>
                </a:extLst>
              </p:cNvPr>
              <p:cNvGrpSpPr/>
              <p:nvPr/>
            </p:nvGrpSpPr>
            <p:grpSpPr>
              <a:xfrm>
                <a:off x="1271011" y="2990940"/>
                <a:ext cx="3305348" cy="3177970"/>
                <a:chOff x="1358391" y="1021021"/>
                <a:chExt cx="3305348" cy="317797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5" name="타원 34">
                  <a:extLst>
                    <a:ext uri="{FF2B5EF4-FFF2-40B4-BE49-F238E27FC236}">
                      <a16:creationId xmlns:a16="http://schemas.microsoft.com/office/drawing/2014/main" id="{87ACD4AB-821E-428F-A9C5-AB6F77B9C289}"/>
                    </a:ext>
                  </a:extLst>
                </p:cNvPr>
                <p:cNvSpPr/>
                <p:nvPr/>
              </p:nvSpPr>
              <p:spPr>
                <a:xfrm>
                  <a:off x="1358391" y="1021021"/>
                  <a:ext cx="3305348" cy="3177970"/>
                </a:xfrm>
                <a:prstGeom prst="ellipse">
                  <a:avLst/>
                </a:prstGeom>
                <a:gradFill flip="none" rotWithShape="1">
                  <a:gsLst>
                    <a:gs pos="60000">
                      <a:srgbClr val="3A99B2"/>
                    </a:gs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16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D5B2D78-6633-4B3B-AA0A-C9111F6024BD}"/>
                    </a:ext>
                  </a:extLst>
                </p:cNvPr>
                <p:cNvSpPr txBox="1"/>
                <p:nvPr/>
              </p:nvSpPr>
              <p:spPr>
                <a:xfrm>
                  <a:off x="2311551" y="1767418"/>
                  <a:ext cx="1390124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defTabSz="914400" latinLnBrk="1">
                    <a:defRPr sz="2600" b="1" spc="-10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gradFill flip="none" rotWithShape="1">
                        <a:gsLst>
                          <a:gs pos="71000">
                            <a:srgbClr val="0356A7"/>
                          </a:gs>
                          <a:gs pos="0">
                            <a:srgbClr val="3276B8"/>
                          </a:gs>
                        </a:gsLst>
                        <a:lin ang="2700000" scaled="1"/>
                        <a:tileRect/>
                      </a:gradFill>
                      <a:latin typeface="나눔바른고딕" panose="020B0603020101020101" pitchFamily="50" charset="-127"/>
                      <a:ea typeface="나눔바른고딕" panose="020B0603020101020101" pitchFamily="50" charset="-127"/>
                    </a:defRPr>
                  </a:lvl1pPr>
                  <a:lvl2pPr defTabSz="914400" latinLnBrk="1"/>
                  <a:lvl3pPr defTabSz="914400" latinLnBrk="1"/>
                  <a:lvl4pPr defTabSz="914400" latinLnBrk="1"/>
                  <a:lvl5pPr defTabSz="914400" latinLnBrk="1"/>
                  <a:lvl6pPr defTabSz="914400" latinLnBrk="1"/>
                  <a:lvl7pPr defTabSz="914400" latinLnBrk="1"/>
                  <a:lvl8pPr defTabSz="914400" latinLnBrk="1"/>
                  <a:lvl9pPr defTabSz="914400" latinLnBrk="1"/>
                </a:lstStyle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2600" b="0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나눔고딕 ExtraBold" panose="020D0904000000000000" pitchFamily="50" charset="-127"/>
                      <a:ea typeface="나눔고딕 ExtraBold" panose="020D0904000000000000" pitchFamily="50" charset="-127"/>
                      <a:cs typeface="+mn-cs"/>
                    </a:rPr>
                    <a:t>정보제공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C055ED5-80B1-4C4B-8B68-808EF1F90010}"/>
                    </a:ext>
                  </a:extLst>
                </p:cNvPr>
                <p:cNvSpPr txBox="1"/>
                <p:nvPr/>
              </p:nvSpPr>
              <p:spPr>
                <a:xfrm>
                  <a:off x="2061613" y="2614978"/>
                  <a:ext cx="1747593" cy="11510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2000" b="1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명조" panose="02020603020101020101" pitchFamily="18" charset="-127"/>
                      <a:ea typeface="나눔명조" panose="02020603020101020101" pitchFamily="18" charset="-127"/>
                    </a:defRPr>
                  </a:lvl1pPr>
                </a:lstStyle>
                <a:p>
                  <a:pPr marL="108000" marR="0" lvl="0" indent="-10800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lang="ko-KR" altLang="en-US" sz="1600" spc="-150" dirty="0">
                      <a:ln>
                        <a:solidFill>
                          <a:srgbClr val="8C5F97"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모집자료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 </a:t>
                  </a:r>
                  <a:r>
                    <a:rPr kumimoji="0" lang="en-US" altLang="ko-KR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/ </a:t>
                  </a:r>
                  <a:r>
                    <a:rPr lang="ko-KR" altLang="en-US" sz="1600" spc="-150" dirty="0">
                      <a:ln>
                        <a:solidFill>
                          <a:srgbClr val="8C5F97"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채용공고</a:t>
                  </a:r>
                  <a:endParaRPr kumimoji="0" lang="en-US" altLang="ko-KR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  <a:p>
                  <a:pPr marR="0" lvl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Tx/>
                    <a:tabLst/>
                    <a:defRPr/>
                  </a:pP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   동등하게</a:t>
                  </a:r>
                  <a:r>
                    <a:rPr lang="en-US" altLang="ko-KR" sz="1600" spc="-10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이용 가능</a:t>
                  </a:r>
                  <a:endParaRPr kumimoji="0" lang="en-US" altLang="ko-KR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3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 </a:t>
                  </a:r>
                </a:p>
                <a:p>
                  <a:pPr marL="108000" marR="0" lvl="0" indent="-10800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lang="ko-KR" altLang="en-US" sz="1600" spc="-150" dirty="0">
                      <a:ln>
                        <a:solidFill>
                          <a:srgbClr val="8C5F97"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지원서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 </a:t>
                  </a:r>
                  <a:r>
                    <a:rPr kumimoji="0" lang="en-US" altLang="ko-KR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/ </a:t>
                  </a:r>
                  <a:r>
                    <a:rPr lang="ko-KR" altLang="en-US" sz="1600" spc="-150" dirty="0">
                      <a:ln>
                        <a:solidFill>
                          <a:srgbClr val="8C5F97"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기타 양식 </a:t>
                  </a:r>
                  <a:endParaRPr lang="en-US" altLang="ko-KR" sz="1600" spc="-150" dirty="0">
                    <a:ln>
                      <a:solidFill>
                        <a:srgbClr val="8C5F97">
                          <a:alpha val="0"/>
                        </a:srgbClr>
                      </a:solidFill>
                    </a:ln>
                    <a:solidFill>
                      <a:srgbClr val="FFD966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  <a:p>
                  <a:pPr marR="0" lvl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Tx/>
                    <a:tabLst/>
                    <a:defRPr/>
                  </a:pP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 스스로</a:t>
                  </a:r>
                  <a:r>
                    <a:rPr lang="en-US" altLang="ko-KR" sz="1600" spc="-10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작성 가능</a:t>
                  </a:r>
                </a:p>
              </p:txBody>
            </p:sp>
            <p:cxnSp>
              <p:nvCxnSpPr>
                <p:cNvPr id="47" name="직선 연결선 46">
                  <a:extLst>
                    <a:ext uri="{FF2B5EF4-FFF2-40B4-BE49-F238E27FC236}">
                      <a16:creationId xmlns:a16="http://schemas.microsoft.com/office/drawing/2014/main" id="{BCCCC96C-120B-4371-BB6D-332EA5DA3F01}"/>
                    </a:ext>
                  </a:extLst>
                </p:cNvPr>
                <p:cNvCxnSpPr/>
                <p:nvPr/>
              </p:nvCxnSpPr>
              <p:spPr>
                <a:xfrm>
                  <a:off x="1559395" y="2337290"/>
                  <a:ext cx="290334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그래픽 19">
                <a:extLst>
                  <a:ext uri="{FF2B5EF4-FFF2-40B4-BE49-F238E27FC236}">
                    <a16:creationId xmlns:a16="http://schemas.microsoft.com/office/drawing/2014/main" id="{D4FA9C1A-8721-41EF-A450-4D274D668108}"/>
                  </a:ext>
                </a:extLst>
              </p:cNvPr>
              <p:cNvSpPr/>
              <p:nvPr/>
            </p:nvSpPr>
            <p:spPr>
              <a:xfrm>
                <a:off x="2700358" y="3214033"/>
                <a:ext cx="450449" cy="490939"/>
              </a:xfrm>
              <a:custGeom>
                <a:avLst/>
                <a:gdLst>
                  <a:gd name="connsiteX0" fmla="*/ 181204 w 847725"/>
                  <a:gd name="connsiteY0" fmla="*/ 309880 h 923925"/>
                  <a:gd name="connsiteX1" fmla="*/ 196444 w 847725"/>
                  <a:gd name="connsiteY1" fmla="*/ 245110 h 923925"/>
                  <a:gd name="connsiteX2" fmla="*/ 189777 w 847725"/>
                  <a:gd name="connsiteY2" fmla="*/ 221298 h 923925"/>
                  <a:gd name="connsiteX3" fmla="*/ 189777 w 847725"/>
                  <a:gd name="connsiteY3" fmla="*/ 221298 h 923925"/>
                  <a:gd name="connsiteX4" fmla="*/ 189777 w 847725"/>
                  <a:gd name="connsiteY4" fmla="*/ 146050 h 923925"/>
                  <a:gd name="connsiteX5" fmla="*/ 233592 w 847725"/>
                  <a:gd name="connsiteY5" fmla="*/ 68898 h 923925"/>
                  <a:gd name="connsiteX6" fmla="*/ 274549 w 847725"/>
                  <a:gd name="connsiteY6" fmla="*/ 34608 h 923925"/>
                  <a:gd name="connsiteX7" fmla="*/ 314554 w 847725"/>
                  <a:gd name="connsiteY7" fmla="*/ 14605 h 923925"/>
                  <a:gd name="connsiteX8" fmla="*/ 314554 w 847725"/>
                  <a:gd name="connsiteY8" fmla="*/ 14605 h 923925"/>
                  <a:gd name="connsiteX9" fmla="*/ 350749 w 847725"/>
                  <a:gd name="connsiteY9" fmla="*/ 7938 h 923925"/>
                  <a:gd name="connsiteX10" fmla="*/ 441237 w 847725"/>
                  <a:gd name="connsiteY10" fmla="*/ 26988 h 923925"/>
                  <a:gd name="connsiteX11" fmla="*/ 485052 w 847725"/>
                  <a:gd name="connsiteY11" fmla="*/ 67945 h 923925"/>
                  <a:gd name="connsiteX12" fmla="*/ 533629 w 847725"/>
                  <a:gd name="connsiteY12" fmla="*/ 221298 h 923925"/>
                  <a:gd name="connsiteX13" fmla="*/ 526962 w 847725"/>
                  <a:gd name="connsiteY13" fmla="*/ 245110 h 923925"/>
                  <a:gd name="connsiteX14" fmla="*/ 542202 w 847725"/>
                  <a:gd name="connsiteY14" fmla="*/ 309880 h 923925"/>
                  <a:gd name="connsiteX15" fmla="*/ 510769 w 847725"/>
                  <a:gd name="connsiteY15" fmla="*/ 364173 h 923925"/>
                  <a:gd name="connsiteX16" fmla="*/ 401232 w 847725"/>
                  <a:gd name="connsiteY16" fmla="*/ 499428 h 923925"/>
                  <a:gd name="connsiteX17" fmla="*/ 321222 w 847725"/>
                  <a:gd name="connsiteY17" fmla="*/ 499428 h 923925"/>
                  <a:gd name="connsiteX18" fmla="*/ 211684 w 847725"/>
                  <a:gd name="connsiteY18" fmla="*/ 364173 h 923925"/>
                  <a:gd name="connsiteX19" fmla="*/ 181204 w 847725"/>
                  <a:gd name="connsiteY19" fmla="*/ 309880 h 923925"/>
                  <a:gd name="connsiteX20" fmla="*/ 15469 w 847725"/>
                  <a:gd name="connsiteY20" fmla="*/ 764223 h 923925"/>
                  <a:gd name="connsiteX21" fmla="*/ 362179 w 847725"/>
                  <a:gd name="connsiteY21" fmla="*/ 848995 h 923925"/>
                  <a:gd name="connsiteX22" fmla="*/ 516484 w 847725"/>
                  <a:gd name="connsiteY22" fmla="*/ 833756 h 923925"/>
                  <a:gd name="connsiteX23" fmla="*/ 509817 w 847725"/>
                  <a:gd name="connsiteY23" fmla="*/ 781368 h 923925"/>
                  <a:gd name="connsiteX24" fmla="*/ 694602 w 847725"/>
                  <a:gd name="connsiteY24" fmla="*/ 587058 h 923925"/>
                  <a:gd name="connsiteX25" fmla="*/ 649834 w 847725"/>
                  <a:gd name="connsiteY25" fmla="*/ 557531 h 923925"/>
                  <a:gd name="connsiteX26" fmla="*/ 487909 w 847725"/>
                  <a:gd name="connsiteY26" fmla="*/ 484188 h 923925"/>
                  <a:gd name="connsiteX27" fmla="*/ 431712 w 847725"/>
                  <a:gd name="connsiteY27" fmla="*/ 663258 h 923925"/>
                  <a:gd name="connsiteX28" fmla="*/ 421234 w 847725"/>
                  <a:gd name="connsiteY28" fmla="*/ 696595 h 923925"/>
                  <a:gd name="connsiteX29" fmla="*/ 421234 w 847725"/>
                  <a:gd name="connsiteY29" fmla="*/ 696595 h 923925"/>
                  <a:gd name="connsiteX30" fmla="*/ 411709 w 847725"/>
                  <a:gd name="connsiteY30" fmla="*/ 725170 h 923925"/>
                  <a:gd name="connsiteX31" fmla="*/ 382182 w 847725"/>
                  <a:gd name="connsiteY31" fmla="*/ 640398 h 923925"/>
                  <a:gd name="connsiteX32" fmla="*/ 362179 w 847725"/>
                  <a:gd name="connsiteY32" fmla="*/ 539433 h 923925"/>
                  <a:gd name="connsiteX33" fmla="*/ 342177 w 847725"/>
                  <a:gd name="connsiteY33" fmla="*/ 640398 h 923925"/>
                  <a:gd name="connsiteX34" fmla="*/ 312649 w 847725"/>
                  <a:gd name="connsiteY34" fmla="*/ 726123 h 923925"/>
                  <a:gd name="connsiteX35" fmla="*/ 303124 w 847725"/>
                  <a:gd name="connsiteY35" fmla="*/ 697548 h 923925"/>
                  <a:gd name="connsiteX36" fmla="*/ 303124 w 847725"/>
                  <a:gd name="connsiteY36" fmla="*/ 697548 h 923925"/>
                  <a:gd name="connsiteX37" fmla="*/ 292647 w 847725"/>
                  <a:gd name="connsiteY37" fmla="*/ 664211 h 923925"/>
                  <a:gd name="connsiteX38" fmla="*/ 236449 w 847725"/>
                  <a:gd name="connsiteY38" fmla="*/ 485141 h 923925"/>
                  <a:gd name="connsiteX39" fmla="*/ 74524 w 847725"/>
                  <a:gd name="connsiteY39" fmla="*/ 558483 h 923925"/>
                  <a:gd name="connsiteX40" fmla="*/ 7849 w 847725"/>
                  <a:gd name="connsiteY40" fmla="*/ 689928 h 923925"/>
                  <a:gd name="connsiteX41" fmla="*/ 15469 w 847725"/>
                  <a:gd name="connsiteY41" fmla="*/ 764223 h 923925"/>
                  <a:gd name="connsiteX42" fmla="*/ 703174 w 847725"/>
                  <a:gd name="connsiteY42" fmla="*/ 638493 h 923925"/>
                  <a:gd name="connsiteX43" fmla="*/ 847002 w 847725"/>
                  <a:gd name="connsiteY43" fmla="*/ 782320 h 923925"/>
                  <a:gd name="connsiteX44" fmla="*/ 703174 w 847725"/>
                  <a:gd name="connsiteY44" fmla="*/ 926148 h 923925"/>
                  <a:gd name="connsiteX45" fmla="*/ 559347 w 847725"/>
                  <a:gd name="connsiteY45" fmla="*/ 782320 h 923925"/>
                  <a:gd name="connsiteX46" fmla="*/ 703174 w 847725"/>
                  <a:gd name="connsiteY46" fmla="*/ 638493 h 923925"/>
                  <a:gd name="connsiteX47" fmla="*/ 683172 w 847725"/>
                  <a:gd name="connsiteY47" fmla="*/ 725170 h 923925"/>
                  <a:gd name="connsiteX48" fmla="*/ 701269 w 847725"/>
                  <a:gd name="connsiteY48" fmla="*/ 743268 h 923925"/>
                  <a:gd name="connsiteX49" fmla="*/ 719367 w 847725"/>
                  <a:gd name="connsiteY49" fmla="*/ 725170 h 923925"/>
                  <a:gd name="connsiteX50" fmla="*/ 701269 w 847725"/>
                  <a:gd name="connsiteY50" fmla="*/ 707073 h 923925"/>
                  <a:gd name="connsiteX51" fmla="*/ 683172 w 847725"/>
                  <a:gd name="connsiteY51" fmla="*/ 725170 h 923925"/>
                  <a:gd name="connsiteX52" fmla="*/ 679362 w 847725"/>
                  <a:gd name="connsiteY52" fmla="*/ 855663 h 923925"/>
                  <a:gd name="connsiteX53" fmla="*/ 687934 w 847725"/>
                  <a:gd name="connsiteY53" fmla="*/ 855663 h 923925"/>
                  <a:gd name="connsiteX54" fmla="*/ 719367 w 847725"/>
                  <a:gd name="connsiteY54" fmla="*/ 855663 h 923925"/>
                  <a:gd name="connsiteX55" fmla="*/ 727939 w 847725"/>
                  <a:gd name="connsiteY55" fmla="*/ 855663 h 923925"/>
                  <a:gd name="connsiteX56" fmla="*/ 727939 w 847725"/>
                  <a:gd name="connsiteY56" fmla="*/ 831851 h 923925"/>
                  <a:gd name="connsiteX57" fmla="*/ 719367 w 847725"/>
                  <a:gd name="connsiteY57" fmla="*/ 831851 h 923925"/>
                  <a:gd name="connsiteX58" fmla="*/ 719367 w 847725"/>
                  <a:gd name="connsiteY58" fmla="*/ 759461 h 923925"/>
                  <a:gd name="connsiteX59" fmla="*/ 714604 w 847725"/>
                  <a:gd name="connsiteY59" fmla="*/ 759461 h 923925"/>
                  <a:gd name="connsiteX60" fmla="*/ 687934 w 847725"/>
                  <a:gd name="connsiteY60" fmla="*/ 759461 h 923925"/>
                  <a:gd name="connsiteX61" fmla="*/ 679362 w 847725"/>
                  <a:gd name="connsiteY61" fmla="*/ 759461 h 923925"/>
                  <a:gd name="connsiteX62" fmla="*/ 679362 w 847725"/>
                  <a:gd name="connsiteY62" fmla="*/ 783273 h 923925"/>
                  <a:gd name="connsiteX63" fmla="*/ 687934 w 847725"/>
                  <a:gd name="connsiteY63" fmla="*/ 783273 h 923925"/>
                  <a:gd name="connsiteX64" fmla="*/ 687934 w 847725"/>
                  <a:gd name="connsiteY64" fmla="*/ 831851 h 923925"/>
                  <a:gd name="connsiteX65" fmla="*/ 679362 w 847725"/>
                  <a:gd name="connsiteY65" fmla="*/ 831851 h 923925"/>
                  <a:gd name="connsiteX66" fmla="*/ 679362 w 847725"/>
                  <a:gd name="connsiteY66" fmla="*/ 855663 h 92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847725" h="923925">
                    <a:moveTo>
                      <a:pt x="181204" y="309880"/>
                    </a:moveTo>
                    <a:cubicBezTo>
                      <a:pt x="165012" y="252730"/>
                      <a:pt x="182157" y="244158"/>
                      <a:pt x="196444" y="245110"/>
                    </a:cubicBezTo>
                    <a:cubicBezTo>
                      <a:pt x="193587" y="237490"/>
                      <a:pt x="191682" y="228918"/>
                      <a:pt x="189777" y="221298"/>
                    </a:cubicBezTo>
                    <a:lnTo>
                      <a:pt x="189777" y="221298"/>
                    </a:lnTo>
                    <a:cubicBezTo>
                      <a:pt x="185014" y="194628"/>
                      <a:pt x="183109" y="169863"/>
                      <a:pt x="189777" y="146050"/>
                    </a:cubicBezTo>
                    <a:cubicBezTo>
                      <a:pt x="197397" y="113665"/>
                      <a:pt x="214542" y="88900"/>
                      <a:pt x="233592" y="68898"/>
                    </a:cubicBezTo>
                    <a:cubicBezTo>
                      <a:pt x="245974" y="55563"/>
                      <a:pt x="260262" y="44133"/>
                      <a:pt x="274549" y="34608"/>
                    </a:cubicBezTo>
                    <a:cubicBezTo>
                      <a:pt x="286932" y="26035"/>
                      <a:pt x="299314" y="19368"/>
                      <a:pt x="314554" y="14605"/>
                    </a:cubicBezTo>
                    <a:lnTo>
                      <a:pt x="314554" y="14605"/>
                    </a:lnTo>
                    <a:cubicBezTo>
                      <a:pt x="325984" y="10795"/>
                      <a:pt x="337414" y="7938"/>
                      <a:pt x="350749" y="7938"/>
                    </a:cubicBezTo>
                    <a:cubicBezTo>
                      <a:pt x="389802" y="4128"/>
                      <a:pt x="420282" y="14605"/>
                      <a:pt x="441237" y="26988"/>
                    </a:cubicBezTo>
                    <a:cubicBezTo>
                      <a:pt x="473622" y="45085"/>
                      <a:pt x="485052" y="67945"/>
                      <a:pt x="485052" y="67945"/>
                    </a:cubicBezTo>
                    <a:cubicBezTo>
                      <a:pt x="485052" y="67945"/>
                      <a:pt x="558394" y="72708"/>
                      <a:pt x="533629" y="221298"/>
                    </a:cubicBezTo>
                    <a:cubicBezTo>
                      <a:pt x="532677" y="228918"/>
                      <a:pt x="529819" y="236538"/>
                      <a:pt x="526962" y="245110"/>
                    </a:cubicBezTo>
                    <a:cubicBezTo>
                      <a:pt x="541249" y="244158"/>
                      <a:pt x="558394" y="251778"/>
                      <a:pt x="542202" y="309880"/>
                    </a:cubicBezTo>
                    <a:cubicBezTo>
                      <a:pt x="530772" y="351791"/>
                      <a:pt x="519342" y="363221"/>
                      <a:pt x="510769" y="364173"/>
                    </a:cubicBezTo>
                    <a:cubicBezTo>
                      <a:pt x="503149" y="413703"/>
                      <a:pt x="463144" y="477521"/>
                      <a:pt x="401232" y="499428"/>
                    </a:cubicBezTo>
                    <a:cubicBezTo>
                      <a:pt x="375514" y="508953"/>
                      <a:pt x="346939" y="508953"/>
                      <a:pt x="321222" y="499428"/>
                    </a:cubicBezTo>
                    <a:cubicBezTo>
                      <a:pt x="258357" y="477521"/>
                      <a:pt x="219304" y="413703"/>
                      <a:pt x="211684" y="364173"/>
                    </a:cubicBezTo>
                    <a:cubicBezTo>
                      <a:pt x="204064" y="363221"/>
                      <a:pt x="192634" y="351791"/>
                      <a:pt x="181204" y="309880"/>
                    </a:cubicBezTo>
                    <a:close/>
                    <a:moveTo>
                      <a:pt x="15469" y="764223"/>
                    </a:moveTo>
                    <a:cubicBezTo>
                      <a:pt x="15469" y="764223"/>
                      <a:pt x="145009" y="848043"/>
                      <a:pt x="362179" y="848995"/>
                    </a:cubicBezTo>
                    <a:cubicBezTo>
                      <a:pt x="420282" y="848995"/>
                      <a:pt x="471717" y="843281"/>
                      <a:pt x="516484" y="833756"/>
                    </a:cubicBezTo>
                    <a:cubicBezTo>
                      <a:pt x="511722" y="817563"/>
                      <a:pt x="509817" y="799466"/>
                      <a:pt x="509817" y="781368"/>
                    </a:cubicBezTo>
                    <a:cubicBezTo>
                      <a:pt x="509817" y="677545"/>
                      <a:pt x="591732" y="592773"/>
                      <a:pt x="694602" y="587058"/>
                    </a:cubicBezTo>
                    <a:cubicBezTo>
                      <a:pt x="684124" y="573723"/>
                      <a:pt x="669837" y="563246"/>
                      <a:pt x="649834" y="557531"/>
                    </a:cubicBezTo>
                    <a:cubicBezTo>
                      <a:pt x="560299" y="534671"/>
                      <a:pt x="487909" y="484188"/>
                      <a:pt x="487909" y="484188"/>
                    </a:cubicBezTo>
                    <a:lnTo>
                      <a:pt x="431712" y="663258"/>
                    </a:lnTo>
                    <a:lnTo>
                      <a:pt x="421234" y="696595"/>
                    </a:lnTo>
                    <a:lnTo>
                      <a:pt x="421234" y="696595"/>
                    </a:lnTo>
                    <a:lnTo>
                      <a:pt x="411709" y="725170"/>
                    </a:lnTo>
                    <a:lnTo>
                      <a:pt x="382182" y="640398"/>
                    </a:lnTo>
                    <a:cubicBezTo>
                      <a:pt x="455524" y="538481"/>
                      <a:pt x="366942" y="539433"/>
                      <a:pt x="362179" y="539433"/>
                    </a:cubicBezTo>
                    <a:cubicBezTo>
                      <a:pt x="357417" y="539433"/>
                      <a:pt x="268834" y="538481"/>
                      <a:pt x="342177" y="640398"/>
                    </a:cubicBezTo>
                    <a:lnTo>
                      <a:pt x="312649" y="726123"/>
                    </a:lnTo>
                    <a:lnTo>
                      <a:pt x="303124" y="697548"/>
                    </a:lnTo>
                    <a:lnTo>
                      <a:pt x="303124" y="697548"/>
                    </a:lnTo>
                    <a:lnTo>
                      <a:pt x="292647" y="664211"/>
                    </a:lnTo>
                    <a:lnTo>
                      <a:pt x="236449" y="485141"/>
                    </a:lnTo>
                    <a:cubicBezTo>
                      <a:pt x="236449" y="485141"/>
                      <a:pt x="164059" y="536576"/>
                      <a:pt x="74524" y="558483"/>
                    </a:cubicBezTo>
                    <a:cubicBezTo>
                      <a:pt x="7849" y="575628"/>
                      <a:pt x="4992" y="651828"/>
                      <a:pt x="7849" y="689928"/>
                    </a:cubicBezTo>
                    <a:cubicBezTo>
                      <a:pt x="7849" y="690881"/>
                      <a:pt x="11659" y="742316"/>
                      <a:pt x="15469" y="764223"/>
                    </a:cubicBezTo>
                    <a:close/>
                    <a:moveTo>
                      <a:pt x="703174" y="638493"/>
                    </a:moveTo>
                    <a:cubicBezTo>
                      <a:pt x="782232" y="638493"/>
                      <a:pt x="847002" y="702311"/>
                      <a:pt x="847002" y="782320"/>
                    </a:cubicBezTo>
                    <a:cubicBezTo>
                      <a:pt x="847002" y="861378"/>
                      <a:pt x="783184" y="926148"/>
                      <a:pt x="703174" y="926148"/>
                    </a:cubicBezTo>
                    <a:cubicBezTo>
                      <a:pt x="624117" y="926148"/>
                      <a:pt x="559347" y="862331"/>
                      <a:pt x="559347" y="782320"/>
                    </a:cubicBezTo>
                    <a:cubicBezTo>
                      <a:pt x="560299" y="703263"/>
                      <a:pt x="624117" y="638493"/>
                      <a:pt x="703174" y="638493"/>
                    </a:cubicBezTo>
                    <a:close/>
                    <a:moveTo>
                      <a:pt x="683172" y="725170"/>
                    </a:moveTo>
                    <a:cubicBezTo>
                      <a:pt x="683172" y="734695"/>
                      <a:pt x="690792" y="743268"/>
                      <a:pt x="701269" y="743268"/>
                    </a:cubicBezTo>
                    <a:cubicBezTo>
                      <a:pt x="711747" y="743268"/>
                      <a:pt x="719367" y="735648"/>
                      <a:pt x="719367" y="725170"/>
                    </a:cubicBezTo>
                    <a:cubicBezTo>
                      <a:pt x="719367" y="715645"/>
                      <a:pt x="711747" y="707073"/>
                      <a:pt x="701269" y="707073"/>
                    </a:cubicBezTo>
                    <a:cubicBezTo>
                      <a:pt x="690792" y="707073"/>
                      <a:pt x="683172" y="715645"/>
                      <a:pt x="683172" y="725170"/>
                    </a:cubicBezTo>
                    <a:close/>
                    <a:moveTo>
                      <a:pt x="679362" y="855663"/>
                    </a:moveTo>
                    <a:lnTo>
                      <a:pt x="687934" y="855663"/>
                    </a:lnTo>
                    <a:lnTo>
                      <a:pt x="719367" y="855663"/>
                    </a:lnTo>
                    <a:lnTo>
                      <a:pt x="727939" y="855663"/>
                    </a:lnTo>
                    <a:lnTo>
                      <a:pt x="727939" y="831851"/>
                    </a:lnTo>
                    <a:lnTo>
                      <a:pt x="719367" y="831851"/>
                    </a:lnTo>
                    <a:lnTo>
                      <a:pt x="719367" y="759461"/>
                    </a:lnTo>
                    <a:lnTo>
                      <a:pt x="714604" y="759461"/>
                    </a:lnTo>
                    <a:lnTo>
                      <a:pt x="687934" y="759461"/>
                    </a:lnTo>
                    <a:lnTo>
                      <a:pt x="679362" y="759461"/>
                    </a:lnTo>
                    <a:lnTo>
                      <a:pt x="679362" y="783273"/>
                    </a:lnTo>
                    <a:lnTo>
                      <a:pt x="687934" y="783273"/>
                    </a:lnTo>
                    <a:lnTo>
                      <a:pt x="687934" y="831851"/>
                    </a:lnTo>
                    <a:lnTo>
                      <a:pt x="679362" y="831851"/>
                    </a:lnTo>
                    <a:lnTo>
                      <a:pt x="679362" y="855663"/>
                    </a:lnTo>
                    <a:close/>
                  </a:path>
                </a:pathLst>
              </a:custGeom>
              <a:solidFill>
                <a:schemeClr val="bg1">
                  <a:alpha val="6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4438F76B-16C6-455E-B43D-4FB4CEDA1DFF}"/>
              </a:ext>
            </a:extLst>
          </p:cNvPr>
          <p:cNvGrpSpPr/>
          <p:nvPr/>
        </p:nvGrpSpPr>
        <p:grpSpPr>
          <a:xfrm>
            <a:off x="4799624" y="2531067"/>
            <a:ext cx="3971169" cy="3177970"/>
            <a:chOff x="4799624" y="2531067"/>
            <a:chExt cx="3971169" cy="3177970"/>
          </a:xfrm>
        </p:grpSpPr>
        <p:sp>
          <p:nvSpPr>
            <p:cNvPr id="68" name="타원 67">
              <a:extLst>
                <a:ext uri="{FF2B5EF4-FFF2-40B4-BE49-F238E27FC236}">
                  <a16:creationId xmlns:a16="http://schemas.microsoft.com/office/drawing/2014/main" id="{52762EF2-F945-48AD-A1FE-FC50BAECD5DB}"/>
                </a:ext>
              </a:extLst>
            </p:cNvPr>
            <p:cNvSpPr/>
            <p:nvPr/>
          </p:nvSpPr>
          <p:spPr>
            <a:xfrm>
              <a:off x="7315336" y="4108096"/>
              <a:ext cx="1455457" cy="1455457"/>
            </a:xfrm>
            <a:prstGeom prst="ellipse">
              <a:avLst/>
            </a:prstGeom>
            <a:solidFill>
              <a:srgbClr val="88B566">
                <a:alpha val="42000"/>
              </a:srgbClr>
            </a:solidFill>
            <a:ln w="317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640692E8-E8A5-4431-B7D2-26B27DC068F4}"/>
                </a:ext>
              </a:extLst>
            </p:cNvPr>
            <p:cNvGrpSpPr/>
            <p:nvPr/>
          </p:nvGrpSpPr>
          <p:grpSpPr>
            <a:xfrm>
              <a:off x="4799624" y="2531067"/>
              <a:ext cx="3305348" cy="3177970"/>
              <a:chOff x="4799624" y="2655010"/>
              <a:chExt cx="3305348" cy="3177970"/>
            </a:xfrm>
          </p:grpSpPr>
          <p:grpSp>
            <p:nvGrpSpPr>
              <p:cNvPr id="58" name="그룹 57">
                <a:extLst>
                  <a:ext uri="{FF2B5EF4-FFF2-40B4-BE49-F238E27FC236}">
                    <a16:creationId xmlns:a16="http://schemas.microsoft.com/office/drawing/2014/main" id="{50674026-433F-42A0-840A-8ACA56289F29}"/>
                  </a:ext>
                </a:extLst>
              </p:cNvPr>
              <p:cNvGrpSpPr/>
              <p:nvPr/>
            </p:nvGrpSpPr>
            <p:grpSpPr>
              <a:xfrm>
                <a:off x="4799624" y="2655010"/>
                <a:ext cx="3305348" cy="3177970"/>
                <a:chOff x="1358391" y="1021021"/>
                <a:chExt cx="3305348" cy="317797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1" name="타원 60">
                  <a:extLst>
                    <a:ext uri="{FF2B5EF4-FFF2-40B4-BE49-F238E27FC236}">
                      <a16:creationId xmlns:a16="http://schemas.microsoft.com/office/drawing/2014/main" id="{6A91E343-E491-4B11-9BED-A609C3C7D4AC}"/>
                    </a:ext>
                  </a:extLst>
                </p:cNvPr>
                <p:cNvSpPr/>
                <p:nvPr/>
              </p:nvSpPr>
              <p:spPr>
                <a:xfrm>
                  <a:off x="1358391" y="1021021"/>
                  <a:ext cx="3305348" cy="3177970"/>
                </a:xfrm>
                <a:prstGeom prst="ellipse">
                  <a:avLst/>
                </a:prstGeom>
                <a:gradFill flip="none" rotWithShape="1">
                  <a:gsLst>
                    <a:gs pos="78000">
                      <a:srgbClr val="57BF6C"/>
                    </a:gs>
                    <a:gs pos="100000">
                      <a:schemeClr val="accent3"/>
                    </a:gs>
                    <a:gs pos="0">
                      <a:schemeClr val="accent2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DBF28702-98BB-40F1-8B42-6B531FD8CFFF}"/>
                    </a:ext>
                  </a:extLst>
                </p:cNvPr>
                <p:cNvSpPr txBox="1"/>
                <p:nvPr/>
              </p:nvSpPr>
              <p:spPr>
                <a:xfrm>
                  <a:off x="2577293" y="1767418"/>
                  <a:ext cx="867545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defTabSz="914400" latinLnBrk="1">
                    <a:defRPr sz="2600" b="1" spc="-10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gradFill flip="none" rotWithShape="1">
                        <a:gsLst>
                          <a:gs pos="71000">
                            <a:srgbClr val="0356A7"/>
                          </a:gs>
                          <a:gs pos="0">
                            <a:srgbClr val="3276B8"/>
                          </a:gs>
                        </a:gsLst>
                        <a:lin ang="2700000" scaled="1"/>
                        <a:tileRect/>
                      </a:gradFill>
                      <a:latin typeface="나눔바른고딕" panose="020B0603020101020101" pitchFamily="50" charset="-127"/>
                      <a:ea typeface="나눔바른고딕" panose="020B0603020101020101" pitchFamily="50" charset="-127"/>
                    </a:defRPr>
                  </a:lvl1pPr>
                  <a:lvl2pPr defTabSz="914400" latinLnBrk="1"/>
                  <a:lvl3pPr defTabSz="914400" latinLnBrk="1"/>
                  <a:lvl4pPr defTabSz="914400" latinLnBrk="1"/>
                  <a:lvl5pPr defTabSz="914400" latinLnBrk="1"/>
                  <a:lvl6pPr defTabSz="914400" latinLnBrk="1"/>
                  <a:lvl7pPr defTabSz="914400" latinLnBrk="1"/>
                  <a:lvl8pPr defTabSz="914400" latinLnBrk="1"/>
                  <a:lvl9pPr defTabSz="914400" latinLnBrk="1"/>
                </a:lstStyle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2600" b="0" i="0" u="none" strike="noStrike" kern="1200" cap="none" spc="-100" normalizeH="0" baseline="0" noProof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나눔고딕 ExtraBold" panose="020D0904000000000000" pitchFamily="50" charset="-127"/>
                      <a:ea typeface="나눔고딕 ExtraBold" panose="020D0904000000000000" pitchFamily="50" charset="-127"/>
                      <a:cs typeface="+mn-cs"/>
                    </a:rPr>
                    <a:t>장 소</a:t>
                  </a:r>
                  <a:endParaRPr kumimoji="0" lang="ko-KR" altLang="en-US" sz="2600" b="0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DB375A1A-5A1A-4BAD-89FF-C76802FD3E70}"/>
                    </a:ext>
                  </a:extLst>
                </p:cNvPr>
                <p:cNvSpPr txBox="1"/>
                <p:nvPr/>
              </p:nvSpPr>
              <p:spPr>
                <a:xfrm>
                  <a:off x="1983060" y="2820258"/>
                  <a:ext cx="206979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2000" b="1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명조" panose="02020603020101020101" pitchFamily="18" charset="-127"/>
                      <a:ea typeface="나눔명조" panose="02020603020101020101" pitchFamily="18" charset="-127"/>
                    </a:defRPr>
                  </a:lvl1pPr>
                </a:lstStyle>
                <a:p>
                  <a:pPr marL="108000" marR="0" lvl="0" indent="-10800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ko-KR" altLang="en-US" sz="18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장애인도 </a:t>
                  </a:r>
                  <a:r>
                    <a:rPr lang="ko-KR" altLang="en-US" sz="1800" spc="-150" dirty="0">
                      <a:ln>
                        <a:solidFill>
                          <a:srgbClr val="8C5F97"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접근 가능</a:t>
                  </a:r>
                  <a:r>
                    <a:rPr lang="ko-KR" altLang="en-US" sz="1800" spc="-10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한</a:t>
                  </a:r>
                  <a:endParaRPr lang="en-US" altLang="ko-KR" sz="1800" spc="-10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  <a:p>
                  <a:pPr marR="0" lvl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Tx/>
                    <a:tabLst/>
                    <a:defRPr/>
                  </a:pPr>
                  <a:r>
                    <a:rPr lang="ko-KR" altLang="en-US" sz="1800" spc="-10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장소제공</a:t>
                  </a:r>
                </a:p>
              </p:txBody>
            </p:sp>
            <p:cxnSp>
              <p:nvCxnSpPr>
                <p:cNvPr id="65" name="직선 연결선 64">
                  <a:extLst>
                    <a:ext uri="{FF2B5EF4-FFF2-40B4-BE49-F238E27FC236}">
                      <a16:creationId xmlns:a16="http://schemas.microsoft.com/office/drawing/2014/main" id="{C925A661-9757-4D5B-88E2-FD2BF3B6334B}"/>
                    </a:ext>
                  </a:extLst>
                </p:cNvPr>
                <p:cNvCxnSpPr/>
                <p:nvPr/>
              </p:nvCxnSpPr>
              <p:spPr>
                <a:xfrm>
                  <a:off x="1559395" y="2337290"/>
                  <a:ext cx="290334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그룹 59">
                <a:extLst>
                  <a:ext uri="{FF2B5EF4-FFF2-40B4-BE49-F238E27FC236}">
                    <a16:creationId xmlns:a16="http://schemas.microsoft.com/office/drawing/2014/main" id="{212BCB5C-1895-48FE-84AE-B89F075908B2}"/>
                  </a:ext>
                </a:extLst>
              </p:cNvPr>
              <p:cNvGrpSpPr/>
              <p:nvPr/>
            </p:nvGrpSpPr>
            <p:grpSpPr>
              <a:xfrm>
                <a:off x="6220420" y="2878102"/>
                <a:ext cx="458570" cy="490939"/>
                <a:chOff x="4164801" y="2874169"/>
                <a:chExt cx="809625" cy="866774"/>
              </a:xfrm>
              <a:solidFill>
                <a:schemeClr val="bg1">
                  <a:alpha val="60000"/>
                </a:schemeClr>
              </a:solidFill>
            </p:grpSpPr>
            <p:sp>
              <p:nvSpPr>
                <p:cNvPr id="25" name="자유형: 도형 24">
                  <a:extLst>
                    <a:ext uri="{FF2B5EF4-FFF2-40B4-BE49-F238E27FC236}">
                      <a16:creationId xmlns:a16="http://schemas.microsoft.com/office/drawing/2014/main" id="{7AFDE019-C445-4191-A495-4F38B3698289}"/>
                    </a:ext>
                  </a:extLst>
                </p:cNvPr>
                <p:cNvSpPr/>
                <p:nvPr/>
              </p:nvSpPr>
              <p:spPr>
                <a:xfrm>
                  <a:off x="4336106" y="2874169"/>
                  <a:ext cx="466725" cy="704850"/>
                </a:xfrm>
                <a:custGeom>
                  <a:avLst/>
                  <a:gdLst>
                    <a:gd name="connsiteX0" fmla="*/ 239678 w 466725"/>
                    <a:gd name="connsiteY0" fmla="*/ 700638 h 704850"/>
                    <a:gd name="connsiteX1" fmla="*/ 464644 w 466725"/>
                    <a:gd name="connsiteY1" fmla="*/ 235894 h 704850"/>
                    <a:gd name="connsiteX2" fmla="*/ 235894 w 466725"/>
                    <a:gd name="connsiteY2" fmla="*/ 7144 h 704850"/>
                    <a:gd name="connsiteX3" fmla="*/ 7144 w 466725"/>
                    <a:gd name="connsiteY3" fmla="*/ 235894 h 704850"/>
                    <a:gd name="connsiteX4" fmla="*/ 232110 w 466725"/>
                    <a:gd name="connsiteY4" fmla="*/ 700638 h 704850"/>
                    <a:gd name="connsiteX5" fmla="*/ 238892 w 466725"/>
                    <a:gd name="connsiteY5" fmla="*/ 701425 h 704850"/>
                    <a:gd name="connsiteX6" fmla="*/ 239678 w 466725"/>
                    <a:gd name="connsiteY6" fmla="*/ 700638 h 704850"/>
                    <a:gd name="connsiteX7" fmla="*/ 140979 w 466725"/>
                    <a:gd name="connsiteY7" fmla="*/ 223451 h 704850"/>
                    <a:gd name="connsiteX8" fmla="*/ 248336 w 466725"/>
                    <a:gd name="connsiteY8" fmla="*/ 140979 h 704850"/>
                    <a:gd name="connsiteX9" fmla="*/ 330809 w 466725"/>
                    <a:gd name="connsiteY9" fmla="*/ 248336 h 704850"/>
                    <a:gd name="connsiteX10" fmla="*/ 248335 w 466725"/>
                    <a:gd name="connsiteY10" fmla="*/ 330809 h 704850"/>
                    <a:gd name="connsiteX11" fmla="*/ 140979 w 466725"/>
                    <a:gd name="connsiteY11" fmla="*/ 247934 h 704850"/>
                    <a:gd name="connsiteX12" fmla="*/ 140979 w 466725"/>
                    <a:gd name="connsiteY12" fmla="*/ 223451 h 704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66725" h="704850">
                      <a:moveTo>
                        <a:pt x="239678" y="700638"/>
                      </a:moveTo>
                      <a:cubicBezTo>
                        <a:pt x="269436" y="663286"/>
                        <a:pt x="464644" y="411568"/>
                        <a:pt x="464644" y="235894"/>
                      </a:cubicBezTo>
                      <a:cubicBezTo>
                        <a:pt x="464644" y="109559"/>
                        <a:pt x="362229" y="7144"/>
                        <a:pt x="235894" y="7144"/>
                      </a:cubicBezTo>
                      <a:cubicBezTo>
                        <a:pt x="109559" y="7144"/>
                        <a:pt x="7144" y="109559"/>
                        <a:pt x="7144" y="235894"/>
                      </a:cubicBezTo>
                      <a:cubicBezTo>
                        <a:pt x="7144" y="411568"/>
                        <a:pt x="202352" y="663286"/>
                        <a:pt x="232110" y="700638"/>
                      </a:cubicBezTo>
                      <a:cubicBezTo>
                        <a:pt x="233765" y="702728"/>
                        <a:pt x="236802" y="703080"/>
                        <a:pt x="238892" y="701425"/>
                      </a:cubicBezTo>
                      <a:cubicBezTo>
                        <a:pt x="239184" y="701194"/>
                        <a:pt x="239447" y="700930"/>
                        <a:pt x="239678" y="700638"/>
                      </a:cubicBezTo>
                      <a:close/>
                      <a:moveTo>
                        <a:pt x="140979" y="223451"/>
                      </a:moveTo>
                      <a:cubicBezTo>
                        <a:pt x="147850" y="171031"/>
                        <a:pt x="195916" y="134107"/>
                        <a:pt x="248336" y="140979"/>
                      </a:cubicBezTo>
                      <a:cubicBezTo>
                        <a:pt x="300756" y="147850"/>
                        <a:pt x="337681" y="195916"/>
                        <a:pt x="330809" y="248336"/>
                      </a:cubicBezTo>
                      <a:cubicBezTo>
                        <a:pt x="325172" y="291335"/>
                        <a:pt x="291334" y="325173"/>
                        <a:pt x="248335" y="330809"/>
                      </a:cubicBezTo>
                      <a:cubicBezTo>
                        <a:pt x="195804" y="337569"/>
                        <a:pt x="147739" y="300465"/>
                        <a:pt x="140979" y="247934"/>
                      </a:cubicBezTo>
                      <a:cubicBezTo>
                        <a:pt x="139933" y="239806"/>
                        <a:pt x="139933" y="231579"/>
                        <a:pt x="140979" y="22345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Wingdings" panose="05000000000000000000" pitchFamily="2" charset="2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59" name="자유형: 도형 58">
                  <a:extLst>
                    <a:ext uri="{FF2B5EF4-FFF2-40B4-BE49-F238E27FC236}">
                      <a16:creationId xmlns:a16="http://schemas.microsoft.com/office/drawing/2014/main" id="{93F48649-0199-448E-B7CC-D610BBDD5113}"/>
                    </a:ext>
                  </a:extLst>
                </p:cNvPr>
                <p:cNvSpPr/>
                <p:nvPr/>
              </p:nvSpPr>
              <p:spPr>
                <a:xfrm>
                  <a:off x="4164801" y="3483768"/>
                  <a:ext cx="809625" cy="257175"/>
                </a:xfrm>
                <a:custGeom>
                  <a:avLst/>
                  <a:gdLst>
                    <a:gd name="connsiteX0" fmla="*/ 803965 w 809625"/>
                    <a:gd name="connsiteY0" fmla="*/ 218912 h 257175"/>
                    <a:gd name="connsiteX1" fmla="*/ 686391 w 809625"/>
                    <a:gd name="connsiteY1" fmla="*/ 18887 h 257175"/>
                    <a:gd name="connsiteX2" fmla="*/ 665862 w 809625"/>
                    <a:gd name="connsiteY2" fmla="*/ 7144 h 257175"/>
                    <a:gd name="connsiteX3" fmla="*/ 518976 w 809625"/>
                    <a:gd name="connsiteY3" fmla="*/ 7144 h 257175"/>
                    <a:gd name="connsiteX4" fmla="*/ 485995 w 809625"/>
                    <a:gd name="connsiteY4" fmla="*/ 54769 h 257175"/>
                    <a:gd name="connsiteX5" fmla="*/ 652235 w 809625"/>
                    <a:gd name="connsiteY5" fmla="*/ 54769 h 257175"/>
                    <a:gd name="connsiteX6" fmla="*/ 741820 w 809625"/>
                    <a:gd name="connsiteY6" fmla="*/ 207169 h 257175"/>
                    <a:gd name="connsiteX7" fmla="*/ 72577 w 809625"/>
                    <a:gd name="connsiteY7" fmla="*/ 207169 h 257175"/>
                    <a:gd name="connsiteX8" fmla="*/ 162162 w 809625"/>
                    <a:gd name="connsiteY8" fmla="*/ 54769 h 257175"/>
                    <a:gd name="connsiteX9" fmla="*/ 328403 w 809625"/>
                    <a:gd name="connsiteY9" fmla="*/ 54769 h 257175"/>
                    <a:gd name="connsiteX10" fmla="*/ 295422 w 809625"/>
                    <a:gd name="connsiteY10" fmla="*/ 7144 h 257175"/>
                    <a:gd name="connsiteX11" fmla="*/ 148535 w 809625"/>
                    <a:gd name="connsiteY11" fmla="*/ 7144 h 257175"/>
                    <a:gd name="connsiteX12" fmla="*/ 128006 w 809625"/>
                    <a:gd name="connsiteY12" fmla="*/ 18887 h 257175"/>
                    <a:gd name="connsiteX13" fmla="*/ 10432 w 809625"/>
                    <a:gd name="connsiteY13" fmla="*/ 218912 h 257175"/>
                    <a:gd name="connsiteX14" fmla="*/ 18892 w 809625"/>
                    <a:gd name="connsiteY14" fmla="*/ 251509 h 257175"/>
                    <a:gd name="connsiteX15" fmla="*/ 30961 w 809625"/>
                    <a:gd name="connsiteY15" fmla="*/ 254794 h 257175"/>
                    <a:gd name="connsiteX16" fmla="*/ 783436 w 809625"/>
                    <a:gd name="connsiteY16" fmla="*/ 254794 h 257175"/>
                    <a:gd name="connsiteX17" fmla="*/ 807250 w 809625"/>
                    <a:gd name="connsiteY17" fmla="*/ 230981 h 257175"/>
                    <a:gd name="connsiteX18" fmla="*/ 803965 w 809625"/>
                    <a:gd name="connsiteY18" fmla="*/ 218912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9625" h="257175">
                      <a:moveTo>
                        <a:pt x="803965" y="218912"/>
                      </a:moveTo>
                      <a:lnTo>
                        <a:pt x="686391" y="18887"/>
                      </a:lnTo>
                      <a:cubicBezTo>
                        <a:pt x="682111" y="11613"/>
                        <a:pt x="674302" y="7146"/>
                        <a:pt x="665862" y="7144"/>
                      </a:cubicBezTo>
                      <a:lnTo>
                        <a:pt x="518976" y="7144"/>
                      </a:lnTo>
                      <a:cubicBezTo>
                        <a:pt x="507334" y="24567"/>
                        <a:pt x="496176" y="40588"/>
                        <a:pt x="485995" y="54769"/>
                      </a:cubicBezTo>
                      <a:lnTo>
                        <a:pt x="652235" y="54769"/>
                      </a:lnTo>
                      <a:lnTo>
                        <a:pt x="741820" y="207169"/>
                      </a:lnTo>
                      <a:lnTo>
                        <a:pt x="72577" y="207169"/>
                      </a:lnTo>
                      <a:lnTo>
                        <a:pt x="162162" y="54769"/>
                      </a:lnTo>
                      <a:lnTo>
                        <a:pt x="328403" y="54769"/>
                      </a:lnTo>
                      <a:cubicBezTo>
                        <a:pt x="318221" y="40587"/>
                        <a:pt x="307063" y="24567"/>
                        <a:pt x="295422" y="7144"/>
                      </a:cubicBezTo>
                      <a:lnTo>
                        <a:pt x="148535" y="7144"/>
                      </a:lnTo>
                      <a:cubicBezTo>
                        <a:pt x="140095" y="7146"/>
                        <a:pt x="132286" y="11613"/>
                        <a:pt x="128006" y="18887"/>
                      </a:cubicBezTo>
                      <a:lnTo>
                        <a:pt x="10432" y="218912"/>
                      </a:lnTo>
                      <a:cubicBezTo>
                        <a:pt x="3767" y="230250"/>
                        <a:pt x="7555" y="244844"/>
                        <a:pt x="18892" y="251509"/>
                      </a:cubicBezTo>
                      <a:cubicBezTo>
                        <a:pt x="22551" y="253660"/>
                        <a:pt x="26717" y="254794"/>
                        <a:pt x="30961" y="254794"/>
                      </a:cubicBezTo>
                      <a:lnTo>
                        <a:pt x="783436" y="254794"/>
                      </a:lnTo>
                      <a:cubicBezTo>
                        <a:pt x="796588" y="254794"/>
                        <a:pt x="807250" y="244133"/>
                        <a:pt x="807250" y="230981"/>
                      </a:cubicBezTo>
                      <a:cubicBezTo>
                        <a:pt x="807250" y="226737"/>
                        <a:pt x="806116" y="222571"/>
                        <a:pt x="803965" y="21891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Wingdings" panose="05000000000000000000" pitchFamily="2" charset="2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</p:grp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241C577-45DB-4D83-91D3-D129FD8C89BE}"/>
              </a:ext>
            </a:extLst>
          </p:cNvPr>
          <p:cNvSpPr txBox="1"/>
          <p:nvPr/>
        </p:nvSpPr>
        <p:spPr>
          <a:xfrm>
            <a:off x="314528" y="176263"/>
            <a:ext cx="3205686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장애인차별금지법</a:t>
            </a:r>
            <a:endParaRPr kumimoji="1" lang="ko-KR" altLang="en-US" sz="20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E1490FCA-5381-4AD1-ACD7-734B244CCFCB}"/>
              </a:ext>
            </a:extLst>
          </p:cNvPr>
          <p:cNvSpPr/>
          <p:nvPr/>
        </p:nvSpPr>
        <p:spPr>
          <a:xfrm>
            <a:off x="5229225" y="196073"/>
            <a:ext cx="3557587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AFBB85-F01E-447D-9346-BAD822BC6BA9}"/>
              </a:ext>
            </a:extLst>
          </p:cNvPr>
          <p:cNvSpPr txBox="1"/>
          <p:nvPr/>
        </p:nvSpPr>
        <p:spPr>
          <a:xfrm>
            <a:off x="5332976" y="251597"/>
            <a:ext cx="337368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차이를 넘어 차별이 없는 세상으로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!</a:t>
            </a:r>
            <a:endParaRPr lang="ko-KR" altLang="en-US" sz="180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CD5163DE-7A88-4354-82F2-44AD5B7EF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867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직사각형 41">
            <a:extLst>
              <a:ext uri="{FF2B5EF4-FFF2-40B4-BE49-F238E27FC236}">
                <a16:creationId xmlns:a16="http://schemas.microsoft.com/office/drawing/2014/main" id="{BF735D00-A8D5-4156-BA3A-636DFDDD7EC8}"/>
              </a:ext>
            </a:extLst>
          </p:cNvPr>
          <p:cNvSpPr/>
          <p:nvPr/>
        </p:nvSpPr>
        <p:spPr>
          <a:xfrm>
            <a:off x="715543" y="847724"/>
            <a:ext cx="8435758" cy="3226095"/>
          </a:xfrm>
          <a:prstGeom prst="rect">
            <a:avLst/>
          </a:prstGeom>
          <a:blipFill dpi="0" rotWithShape="1">
            <a:blip r:embed="rId3">
              <a:alphaModFix amt="68000"/>
            </a:blip>
            <a:srcRect/>
            <a:stretch>
              <a:fillRect t="-39439" b="-46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ingdings" panose="05000000000000000000" pitchFamily="2" charset="2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32" name="사각형: 둥근 위쪽 모서리 31">
            <a:extLst>
              <a:ext uri="{FF2B5EF4-FFF2-40B4-BE49-F238E27FC236}">
                <a16:creationId xmlns:a16="http://schemas.microsoft.com/office/drawing/2014/main" id="{89511DE3-63D9-48CE-8100-F568C3E0FED4}"/>
              </a:ext>
            </a:extLst>
          </p:cNvPr>
          <p:cNvSpPr/>
          <p:nvPr/>
        </p:nvSpPr>
        <p:spPr>
          <a:xfrm rot="5400000">
            <a:off x="1865516" y="-542010"/>
            <a:ext cx="541690" cy="427272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78D76"/>
          </a:solidFill>
          <a:ln w="31750">
            <a:noFill/>
          </a:ln>
          <a:effectLst>
            <a:outerShdw dist="76200" dir="2700000" algn="tl" rotWithShape="0">
              <a:srgbClr val="36822E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 dirty="0">
              <a:solidFill>
                <a:prstClr val="white"/>
              </a:solidFill>
              <a:latin typeface="Wingdings" panose="05000000000000000000" pitchFamily="2" charset="2"/>
              <a:ea typeface="나눔바른고딕" panose="020B0603020101020101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794C11-514F-44B5-9675-EB8FDF0F0718}"/>
              </a:ext>
            </a:extLst>
          </p:cNvPr>
          <p:cNvSpPr txBox="1"/>
          <p:nvPr/>
        </p:nvSpPr>
        <p:spPr>
          <a:xfrm>
            <a:off x="221937" y="1348459"/>
            <a:ext cx="377003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defTabSz="914400" latinLnBrk="1">
              <a:buClr>
                <a:srgbClr val="9F4AB6"/>
              </a:buClr>
              <a:defRPr kumimoji="1" sz="44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고용에서의 정당한 편의 제공</a:t>
            </a: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F5D60315-6321-4B23-BF15-937A71633CFA}"/>
              </a:ext>
            </a:extLst>
          </p:cNvPr>
          <p:cNvGrpSpPr/>
          <p:nvPr/>
        </p:nvGrpSpPr>
        <p:grpSpPr>
          <a:xfrm>
            <a:off x="314528" y="2166665"/>
            <a:ext cx="2115645" cy="505047"/>
            <a:chOff x="2124534" y="2166665"/>
            <a:chExt cx="2115645" cy="505047"/>
          </a:xfrm>
        </p:grpSpPr>
        <p:sp>
          <p:nvSpPr>
            <p:cNvPr id="37" name="사각형: 둥근 모서리 36">
              <a:extLst>
                <a:ext uri="{FF2B5EF4-FFF2-40B4-BE49-F238E27FC236}">
                  <a16:creationId xmlns:a16="http://schemas.microsoft.com/office/drawing/2014/main" id="{638DF36E-DA30-4505-9008-2C1DC5190859}"/>
                </a:ext>
              </a:extLst>
            </p:cNvPr>
            <p:cNvSpPr/>
            <p:nvPr/>
          </p:nvSpPr>
          <p:spPr>
            <a:xfrm>
              <a:off x="2124534" y="2166665"/>
              <a:ext cx="2115645" cy="50504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41275">
              <a:solidFill>
                <a:schemeClr val="accent3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A17AB24-FF08-4F64-9DE9-5E7E55F9FE63}"/>
                </a:ext>
              </a:extLst>
            </p:cNvPr>
            <p:cNvSpPr txBox="1"/>
            <p:nvPr/>
          </p:nvSpPr>
          <p:spPr>
            <a:xfrm>
              <a:off x="2398305" y="2193345"/>
              <a:ext cx="15681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FC355">
                      <a:lumMod val="75000"/>
                    </a:srgb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모집</a:t>
              </a:r>
              <a:r>
                <a:rPr kumimoji="0" lang="en-US" altLang="ko-KR" sz="24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FC355">
                      <a:lumMod val="75000"/>
                    </a:srgb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·</a:t>
              </a:r>
              <a:r>
                <a:rPr kumimoji="0" lang="ko-KR" altLang="en-US" sz="24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FC355">
                      <a:lumMod val="75000"/>
                    </a:srgb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채용</a:t>
              </a: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AFF7E2F8-D82D-4481-BF21-0AB9260C2092}"/>
              </a:ext>
            </a:extLst>
          </p:cNvPr>
          <p:cNvGrpSpPr/>
          <p:nvPr/>
        </p:nvGrpSpPr>
        <p:grpSpPr>
          <a:xfrm>
            <a:off x="641042" y="2832306"/>
            <a:ext cx="3769216" cy="3177970"/>
            <a:chOff x="641042" y="2832306"/>
            <a:chExt cx="3769216" cy="3177970"/>
          </a:xfrm>
        </p:grpSpPr>
        <p:sp>
          <p:nvSpPr>
            <p:cNvPr id="94" name="타원 93">
              <a:extLst>
                <a:ext uri="{FF2B5EF4-FFF2-40B4-BE49-F238E27FC236}">
                  <a16:creationId xmlns:a16="http://schemas.microsoft.com/office/drawing/2014/main" id="{2AFED364-0158-487D-8F37-66E2E81AAB06}"/>
                </a:ext>
              </a:extLst>
            </p:cNvPr>
            <p:cNvSpPr/>
            <p:nvPr/>
          </p:nvSpPr>
          <p:spPr>
            <a:xfrm flipH="1">
              <a:off x="1172001" y="5227160"/>
              <a:ext cx="564761" cy="564761"/>
            </a:xfrm>
            <a:prstGeom prst="ellipse">
              <a:avLst/>
            </a:prstGeom>
            <a:solidFill>
              <a:srgbClr val="A279B3">
                <a:alpha val="42000"/>
              </a:srgbClr>
            </a:solidFill>
            <a:ln w="317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93" name="자유형: 도형 92">
              <a:extLst>
                <a:ext uri="{FF2B5EF4-FFF2-40B4-BE49-F238E27FC236}">
                  <a16:creationId xmlns:a16="http://schemas.microsoft.com/office/drawing/2014/main" id="{A3177F24-64F6-4299-9A55-CC1F396C566A}"/>
                </a:ext>
              </a:extLst>
            </p:cNvPr>
            <p:cNvSpPr/>
            <p:nvPr/>
          </p:nvSpPr>
          <p:spPr>
            <a:xfrm flipH="1">
              <a:off x="641042" y="4521790"/>
              <a:ext cx="1082352" cy="1082352"/>
            </a:xfrm>
            <a:custGeom>
              <a:avLst/>
              <a:gdLst>
                <a:gd name="connsiteX0" fmla="*/ 833274 w 1666548"/>
                <a:gd name="connsiteY0" fmla="*/ 225241 h 1666548"/>
                <a:gd name="connsiteX1" fmla="*/ 225241 w 1666548"/>
                <a:gd name="connsiteY1" fmla="*/ 833274 h 1666548"/>
                <a:gd name="connsiteX2" fmla="*/ 833274 w 1666548"/>
                <a:gd name="connsiteY2" fmla="*/ 1441307 h 1666548"/>
                <a:gd name="connsiteX3" fmla="*/ 1441307 w 1666548"/>
                <a:gd name="connsiteY3" fmla="*/ 833274 h 1666548"/>
                <a:gd name="connsiteX4" fmla="*/ 833274 w 1666548"/>
                <a:gd name="connsiteY4" fmla="*/ 225241 h 1666548"/>
                <a:gd name="connsiteX5" fmla="*/ 833274 w 1666548"/>
                <a:gd name="connsiteY5" fmla="*/ 0 h 1666548"/>
                <a:gd name="connsiteX6" fmla="*/ 1666548 w 1666548"/>
                <a:gd name="connsiteY6" fmla="*/ 833274 h 1666548"/>
                <a:gd name="connsiteX7" fmla="*/ 833274 w 1666548"/>
                <a:gd name="connsiteY7" fmla="*/ 1666548 h 1666548"/>
                <a:gd name="connsiteX8" fmla="*/ 0 w 1666548"/>
                <a:gd name="connsiteY8" fmla="*/ 833274 h 1666548"/>
                <a:gd name="connsiteX9" fmla="*/ 833274 w 1666548"/>
                <a:gd name="connsiteY9" fmla="*/ 0 h 166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6548" h="1666548">
                  <a:moveTo>
                    <a:pt x="833274" y="225241"/>
                  </a:moveTo>
                  <a:cubicBezTo>
                    <a:pt x="497467" y="225241"/>
                    <a:pt x="225241" y="497467"/>
                    <a:pt x="225241" y="833274"/>
                  </a:cubicBezTo>
                  <a:cubicBezTo>
                    <a:pt x="225241" y="1169081"/>
                    <a:pt x="497467" y="1441307"/>
                    <a:pt x="833274" y="1441307"/>
                  </a:cubicBezTo>
                  <a:cubicBezTo>
                    <a:pt x="1169081" y="1441307"/>
                    <a:pt x="1441307" y="1169081"/>
                    <a:pt x="1441307" y="833274"/>
                  </a:cubicBezTo>
                  <a:cubicBezTo>
                    <a:pt x="1441307" y="497467"/>
                    <a:pt x="1169081" y="225241"/>
                    <a:pt x="833274" y="225241"/>
                  </a:cubicBezTo>
                  <a:close/>
                  <a:moveTo>
                    <a:pt x="833274" y="0"/>
                  </a:moveTo>
                  <a:cubicBezTo>
                    <a:pt x="1293479" y="0"/>
                    <a:pt x="1666548" y="373069"/>
                    <a:pt x="1666548" y="833274"/>
                  </a:cubicBezTo>
                  <a:cubicBezTo>
                    <a:pt x="1666548" y="1293479"/>
                    <a:pt x="1293479" y="1666548"/>
                    <a:pt x="833274" y="1666548"/>
                  </a:cubicBezTo>
                  <a:cubicBezTo>
                    <a:pt x="373069" y="1666548"/>
                    <a:pt x="0" y="1293479"/>
                    <a:pt x="0" y="833274"/>
                  </a:cubicBezTo>
                  <a:cubicBezTo>
                    <a:pt x="0" y="373069"/>
                    <a:pt x="373069" y="0"/>
                    <a:pt x="833274" y="0"/>
                  </a:cubicBezTo>
                  <a:close/>
                </a:path>
              </a:pathLst>
            </a:custGeom>
            <a:solidFill>
              <a:schemeClr val="accent1">
                <a:alpha val="57000"/>
              </a:schemeClr>
            </a:solidFill>
            <a:ln w="317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id="{1CCE4C63-86A6-4B70-9C1A-2B46AB1BF412}"/>
                </a:ext>
              </a:extLst>
            </p:cNvPr>
            <p:cNvGrpSpPr/>
            <p:nvPr/>
          </p:nvGrpSpPr>
          <p:grpSpPr>
            <a:xfrm>
              <a:off x="1104910" y="2832306"/>
              <a:ext cx="3305348" cy="3177970"/>
              <a:chOff x="1271011" y="3221353"/>
              <a:chExt cx="3305348" cy="3177970"/>
            </a:xfrm>
          </p:grpSpPr>
          <p:grpSp>
            <p:nvGrpSpPr>
              <p:cNvPr id="74" name="그룹 73">
                <a:extLst>
                  <a:ext uri="{FF2B5EF4-FFF2-40B4-BE49-F238E27FC236}">
                    <a16:creationId xmlns:a16="http://schemas.microsoft.com/office/drawing/2014/main" id="{A6997D9B-A22A-4913-80B1-8FF1936FF55E}"/>
                  </a:ext>
                </a:extLst>
              </p:cNvPr>
              <p:cNvGrpSpPr/>
              <p:nvPr/>
            </p:nvGrpSpPr>
            <p:grpSpPr>
              <a:xfrm>
                <a:off x="1271011" y="3221353"/>
                <a:ext cx="3305348" cy="3177970"/>
                <a:chOff x="1358391" y="1021021"/>
                <a:chExt cx="3305348" cy="317797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6" name="타원 75">
                  <a:extLst>
                    <a:ext uri="{FF2B5EF4-FFF2-40B4-BE49-F238E27FC236}">
                      <a16:creationId xmlns:a16="http://schemas.microsoft.com/office/drawing/2014/main" id="{5D700F3B-61EE-41AD-A9B0-F10926750D94}"/>
                    </a:ext>
                  </a:extLst>
                </p:cNvPr>
                <p:cNvSpPr/>
                <p:nvPr/>
              </p:nvSpPr>
              <p:spPr>
                <a:xfrm>
                  <a:off x="1358391" y="1021021"/>
                  <a:ext cx="3305348" cy="3177970"/>
                </a:xfrm>
                <a:prstGeom prst="ellipse">
                  <a:avLst/>
                </a:prstGeom>
                <a:gradFill flip="none" rotWithShape="1">
                  <a:gsLst>
                    <a:gs pos="44200">
                      <a:srgbClr val="7D79B7"/>
                    </a:gs>
                    <a:gs pos="100000">
                      <a:srgbClr val="4E7ABB"/>
                    </a:gs>
                    <a:gs pos="0">
                      <a:schemeClr val="accent4"/>
                    </a:gs>
                  </a:gsLst>
                  <a:lin ang="13500000" scaled="1"/>
                  <a:tileRect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000" dirty="0">
                    <a:solidFill>
                      <a:prstClr val="white"/>
                    </a:solidFill>
                    <a:latin typeface="Wingdings" panose="05000000000000000000" pitchFamily="2" charset="2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99B9441E-34A5-41A8-91A8-786272130B5D}"/>
                    </a:ext>
                  </a:extLst>
                </p:cNvPr>
                <p:cNvSpPr txBox="1"/>
                <p:nvPr/>
              </p:nvSpPr>
              <p:spPr>
                <a:xfrm>
                  <a:off x="1955416" y="1767418"/>
                  <a:ext cx="2073003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defTabSz="914400" latinLnBrk="1">
                    <a:defRPr sz="2600" b="1" spc="-10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gradFill flip="none" rotWithShape="1">
                        <a:gsLst>
                          <a:gs pos="71000">
                            <a:srgbClr val="0356A7"/>
                          </a:gs>
                          <a:gs pos="0">
                            <a:srgbClr val="3276B8"/>
                          </a:gs>
                        </a:gsLst>
                        <a:lin ang="2700000" scaled="1"/>
                        <a:tileRect/>
                      </a:gradFill>
                      <a:latin typeface="나눔바른고딕" panose="020B0603020101020101" pitchFamily="50" charset="-127"/>
                      <a:ea typeface="나눔바른고딕" panose="020B0603020101020101" pitchFamily="50" charset="-127"/>
                    </a:defRPr>
                  </a:lvl1pPr>
                  <a:lvl2pPr defTabSz="914400" latinLnBrk="1"/>
                  <a:lvl3pPr defTabSz="914400" latinLnBrk="1"/>
                  <a:lvl4pPr defTabSz="914400" latinLnBrk="1"/>
                  <a:lvl5pPr defTabSz="914400" latinLnBrk="1"/>
                  <a:lvl6pPr defTabSz="914400" latinLnBrk="1"/>
                  <a:lvl7pPr defTabSz="914400" latinLnBrk="1"/>
                  <a:lvl8pPr defTabSz="914400" latinLnBrk="1"/>
                  <a:lvl9pPr defTabSz="914400" latinLnBrk="1"/>
                </a:lstStyle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2600" b="0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나눔고딕 ExtraBold" panose="020D0904000000000000" pitchFamily="50" charset="-127"/>
                      <a:ea typeface="나눔고딕 ExtraBold" panose="020D0904000000000000" pitchFamily="50" charset="-127"/>
                      <a:cs typeface="+mn-cs"/>
                    </a:rPr>
                    <a:t>사업장 접근성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75F3101C-2D5E-48A9-AFAD-81AC296B3DD2}"/>
                    </a:ext>
                  </a:extLst>
                </p:cNvPr>
                <p:cNvSpPr txBox="1"/>
                <p:nvPr/>
              </p:nvSpPr>
              <p:spPr>
                <a:xfrm>
                  <a:off x="1809212" y="2617778"/>
                  <a:ext cx="2297424" cy="6586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2000" b="1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명조" panose="02020603020101020101" pitchFamily="18" charset="-127"/>
                      <a:ea typeface="나눔명조" panose="02020603020101020101" pitchFamily="18" charset="-127"/>
                    </a:defRPr>
                  </a:lvl1pPr>
                </a:lstStyle>
                <a:p>
                  <a:pPr marL="108000" marR="0" lvl="0" indent="-10800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휠체어로 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출입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 및 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이동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 가능</a:t>
                  </a:r>
                  <a:endParaRPr kumimoji="0" lang="en-US" altLang="ko-KR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3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 </a:t>
                  </a:r>
                </a:p>
                <a:p>
                  <a:pPr marL="108000" marR="0" lvl="0" indent="-10800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화장실 이용하기 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적합</a:t>
                  </a:r>
                </a:p>
              </p:txBody>
            </p:sp>
            <p:cxnSp>
              <p:nvCxnSpPr>
                <p:cNvPr id="79" name="직선 연결선 78">
                  <a:extLst>
                    <a:ext uri="{FF2B5EF4-FFF2-40B4-BE49-F238E27FC236}">
                      <a16:creationId xmlns:a16="http://schemas.microsoft.com/office/drawing/2014/main" id="{B9576447-BB99-4D65-A8A8-1BDBF51D4C82}"/>
                    </a:ext>
                  </a:extLst>
                </p:cNvPr>
                <p:cNvCxnSpPr/>
                <p:nvPr/>
              </p:nvCxnSpPr>
              <p:spPr>
                <a:xfrm>
                  <a:off x="1559395" y="2337290"/>
                  <a:ext cx="290334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그룹 19">
                <a:extLst>
                  <a:ext uri="{FF2B5EF4-FFF2-40B4-BE49-F238E27FC236}">
                    <a16:creationId xmlns:a16="http://schemas.microsoft.com/office/drawing/2014/main" id="{29DF96CE-4EFF-4506-A2DE-FF0B02297AAD}"/>
                  </a:ext>
                </a:extLst>
              </p:cNvPr>
              <p:cNvGrpSpPr/>
              <p:nvPr/>
            </p:nvGrpSpPr>
            <p:grpSpPr>
              <a:xfrm>
                <a:off x="2720761" y="3408919"/>
                <a:ext cx="405848" cy="510476"/>
                <a:chOff x="4445603" y="3231356"/>
                <a:chExt cx="247840" cy="311734"/>
              </a:xfrm>
              <a:solidFill>
                <a:schemeClr val="bg1">
                  <a:alpha val="60000"/>
                </a:schemeClr>
              </a:solidFill>
            </p:grpSpPr>
            <p:sp>
              <p:nvSpPr>
                <p:cNvPr id="16" name="자유형: 도형 15">
                  <a:extLst>
                    <a:ext uri="{FF2B5EF4-FFF2-40B4-BE49-F238E27FC236}">
                      <a16:creationId xmlns:a16="http://schemas.microsoft.com/office/drawing/2014/main" id="{894E59D3-E506-4B35-9B70-E998977ADD62}"/>
                    </a:ext>
                  </a:extLst>
                </p:cNvPr>
                <p:cNvSpPr/>
                <p:nvPr/>
              </p:nvSpPr>
              <p:spPr>
                <a:xfrm>
                  <a:off x="4512468" y="3297631"/>
                  <a:ext cx="180975" cy="209550"/>
                </a:xfrm>
                <a:custGeom>
                  <a:avLst/>
                  <a:gdLst>
                    <a:gd name="connsiteX0" fmla="*/ 176908 w 180975"/>
                    <a:gd name="connsiteY0" fmla="*/ 189176 h 209550"/>
                    <a:gd name="connsiteX1" fmla="*/ 136455 w 180975"/>
                    <a:gd name="connsiteY1" fmla="*/ 112109 h 209550"/>
                    <a:gd name="connsiteX2" fmla="*/ 120377 w 180975"/>
                    <a:gd name="connsiteY2" fmla="*/ 102394 h 209550"/>
                    <a:gd name="connsiteX3" fmla="*/ 45244 w 180975"/>
                    <a:gd name="connsiteY3" fmla="*/ 102394 h 209550"/>
                    <a:gd name="connsiteX4" fmla="*/ 45244 w 180975"/>
                    <a:gd name="connsiteY4" fmla="*/ 83344 h 209550"/>
                    <a:gd name="connsiteX5" fmla="*/ 117072 w 180975"/>
                    <a:gd name="connsiteY5" fmla="*/ 83344 h 209550"/>
                    <a:gd name="connsiteX6" fmla="*/ 131359 w 180975"/>
                    <a:gd name="connsiteY6" fmla="*/ 69056 h 209550"/>
                    <a:gd name="connsiteX7" fmla="*/ 117072 w 180975"/>
                    <a:gd name="connsiteY7" fmla="*/ 54769 h 209550"/>
                    <a:gd name="connsiteX8" fmla="*/ 45244 w 180975"/>
                    <a:gd name="connsiteY8" fmla="*/ 54769 h 209550"/>
                    <a:gd name="connsiteX9" fmla="*/ 45244 w 180975"/>
                    <a:gd name="connsiteY9" fmla="*/ 26194 h 209550"/>
                    <a:gd name="connsiteX10" fmla="*/ 26194 w 180975"/>
                    <a:gd name="connsiteY10" fmla="*/ 7144 h 209550"/>
                    <a:gd name="connsiteX11" fmla="*/ 7144 w 180975"/>
                    <a:gd name="connsiteY11" fmla="*/ 26194 h 209550"/>
                    <a:gd name="connsiteX12" fmla="*/ 7144 w 180975"/>
                    <a:gd name="connsiteY12" fmla="*/ 122044 h 209550"/>
                    <a:gd name="connsiteX13" fmla="*/ 25994 w 180975"/>
                    <a:gd name="connsiteY13" fmla="*/ 140503 h 209550"/>
                    <a:gd name="connsiteX14" fmla="*/ 119139 w 180975"/>
                    <a:gd name="connsiteY14" fmla="*/ 140503 h 209550"/>
                    <a:gd name="connsiteX15" fmla="*/ 152029 w 180975"/>
                    <a:gd name="connsiteY15" fmla="*/ 203254 h 209550"/>
                    <a:gd name="connsiteX16" fmla="*/ 159896 w 180975"/>
                    <a:gd name="connsiteY16" fmla="*/ 209817 h 209550"/>
                    <a:gd name="connsiteX17" fmla="*/ 170097 w 180975"/>
                    <a:gd name="connsiteY17" fmla="*/ 208893 h 209550"/>
                    <a:gd name="connsiteX18" fmla="*/ 170888 w 180975"/>
                    <a:gd name="connsiteY18" fmla="*/ 208474 h 209550"/>
                    <a:gd name="connsiteX19" fmla="*/ 177889 w 180975"/>
                    <a:gd name="connsiteY19" fmla="*/ 200073 h 209550"/>
                    <a:gd name="connsiteX20" fmla="*/ 176908 w 180975"/>
                    <a:gd name="connsiteY20" fmla="*/ 189176 h 209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80975" h="209550">
                      <a:moveTo>
                        <a:pt x="176908" y="189176"/>
                      </a:moveTo>
                      <a:lnTo>
                        <a:pt x="136455" y="112109"/>
                      </a:lnTo>
                      <a:cubicBezTo>
                        <a:pt x="133321" y="106147"/>
                        <a:pt x="127130" y="102394"/>
                        <a:pt x="120377" y="102394"/>
                      </a:cubicBezTo>
                      <a:lnTo>
                        <a:pt x="45244" y="102394"/>
                      </a:lnTo>
                      <a:lnTo>
                        <a:pt x="45244" y="83344"/>
                      </a:lnTo>
                      <a:lnTo>
                        <a:pt x="117072" y="83344"/>
                      </a:lnTo>
                      <a:cubicBezTo>
                        <a:pt x="124958" y="83344"/>
                        <a:pt x="131359" y="76943"/>
                        <a:pt x="131359" y="69056"/>
                      </a:cubicBezTo>
                      <a:cubicBezTo>
                        <a:pt x="131359" y="61170"/>
                        <a:pt x="124958" y="54769"/>
                        <a:pt x="117072" y="54769"/>
                      </a:cubicBezTo>
                      <a:lnTo>
                        <a:pt x="45244" y="54769"/>
                      </a:lnTo>
                      <a:lnTo>
                        <a:pt x="45244" y="26194"/>
                      </a:lnTo>
                      <a:cubicBezTo>
                        <a:pt x="45244" y="15678"/>
                        <a:pt x="36709" y="7144"/>
                        <a:pt x="26194" y="7144"/>
                      </a:cubicBezTo>
                      <a:cubicBezTo>
                        <a:pt x="15678" y="7144"/>
                        <a:pt x="7144" y="15678"/>
                        <a:pt x="7144" y="26194"/>
                      </a:cubicBezTo>
                      <a:lnTo>
                        <a:pt x="7144" y="122044"/>
                      </a:lnTo>
                      <a:cubicBezTo>
                        <a:pt x="7144" y="132226"/>
                        <a:pt x="15792" y="140503"/>
                        <a:pt x="25994" y="140503"/>
                      </a:cubicBezTo>
                      <a:lnTo>
                        <a:pt x="119139" y="140503"/>
                      </a:lnTo>
                      <a:lnTo>
                        <a:pt x="152029" y="203254"/>
                      </a:lnTo>
                      <a:cubicBezTo>
                        <a:pt x="153676" y="206397"/>
                        <a:pt x="156505" y="208759"/>
                        <a:pt x="159896" y="209817"/>
                      </a:cubicBezTo>
                      <a:cubicBezTo>
                        <a:pt x="163278" y="210874"/>
                        <a:pt x="166954" y="210541"/>
                        <a:pt x="170097" y="208893"/>
                      </a:cubicBezTo>
                      <a:lnTo>
                        <a:pt x="170888" y="208474"/>
                      </a:lnTo>
                      <a:cubicBezTo>
                        <a:pt x="174250" y="206712"/>
                        <a:pt x="176765" y="203692"/>
                        <a:pt x="177889" y="200073"/>
                      </a:cubicBezTo>
                      <a:cubicBezTo>
                        <a:pt x="179013" y="196453"/>
                        <a:pt x="178670" y="192538"/>
                        <a:pt x="176908" y="18917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Wingdings" panose="05000000000000000000" pitchFamily="2" charset="2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17" name="자유형: 도형 16">
                  <a:extLst>
                    <a:ext uri="{FF2B5EF4-FFF2-40B4-BE49-F238E27FC236}">
                      <a16:creationId xmlns:a16="http://schemas.microsoft.com/office/drawing/2014/main" id="{79573474-5AEB-4489-8ED0-42558DBCA625}"/>
                    </a:ext>
                  </a:extLst>
                </p:cNvPr>
                <p:cNvSpPr/>
                <p:nvPr/>
              </p:nvSpPr>
              <p:spPr>
                <a:xfrm>
                  <a:off x="4503734" y="3231356"/>
                  <a:ext cx="66675" cy="66675"/>
                </a:xfrm>
                <a:custGeom>
                  <a:avLst/>
                  <a:gdLst>
                    <a:gd name="connsiteX0" fmla="*/ 63913 w 66675"/>
                    <a:gd name="connsiteY0" fmla="*/ 35528 h 66675"/>
                    <a:gd name="connsiteX1" fmla="*/ 35528 w 66675"/>
                    <a:gd name="connsiteY1" fmla="*/ 63913 h 66675"/>
                    <a:gd name="connsiteX2" fmla="*/ 7144 w 66675"/>
                    <a:gd name="connsiteY2" fmla="*/ 35528 h 66675"/>
                    <a:gd name="connsiteX3" fmla="*/ 35528 w 66675"/>
                    <a:gd name="connsiteY3" fmla="*/ 7144 h 66675"/>
                    <a:gd name="connsiteX4" fmla="*/ 63913 w 66675"/>
                    <a:gd name="connsiteY4" fmla="*/ 35528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75" h="66675">
                      <a:moveTo>
                        <a:pt x="63913" y="35528"/>
                      </a:moveTo>
                      <a:cubicBezTo>
                        <a:pt x="63913" y="51205"/>
                        <a:pt x="51205" y="63913"/>
                        <a:pt x="35528" y="63913"/>
                      </a:cubicBezTo>
                      <a:cubicBezTo>
                        <a:pt x="19852" y="63913"/>
                        <a:pt x="7144" y="51205"/>
                        <a:pt x="7144" y="35528"/>
                      </a:cubicBezTo>
                      <a:cubicBezTo>
                        <a:pt x="7144" y="19852"/>
                        <a:pt x="19852" y="7144"/>
                        <a:pt x="35528" y="7144"/>
                      </a:cubicBezTo>
                      <a:cubicBezTo>
                        <a:pt x="51205" y="7144"/>
                        <a:pt x="63913" y="19852"/>
                        <a:pt x="63913" y="3552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Wingdings" panose="05000000000000000000" pitchFamily="2" charset="2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18" name="자유형: 도형 17">
                  <a:extLst>
                    <a:ext uri="{FF2B5EF4-FFF2-40B4-BE49-F238E27FC236}">
                      <a16:creationId xmlns:a16="http://schemas.microsoft.com/office/drawing/2014/main" id="{344DEB1F-1EC7-458D-B749-6235083614D3}"/>
                    </a:ext>
                  </a:extLst>
                </p:cNvPr>
                <p:cNvSpPr/>
                <p:nvPr/>
              </p:nvSpPr>
              <p:spPr>
                <a:xfrm>
                  <a:off x="4445603" y="3352590"/>
                  <a:ext cx="200025" cy="190500"/>
                </a:xfrm>
                <a:custGeom>
                  <a:avLst/>
                  <a:gdLst>
                    <a:gd name="connsiteX0" fmla="*/ 169745 w 200025"/>
                    <a:gd name="connsiteY0" fmla="*/ 95069 h 190500"/>
                    <a:gd name="connsiteX1" fmla="*/ 102765 w 200025"/>
                    <a:gd name="connsiteY1" fmla="*/ 161744 h 190500"/>
                    <a:gd name="connsiteX2" fmla="*/ 35719 w 200025"/>
                    <a:gd name="connsiteY2" fmla="*/ 94736 h 190500"/>
                    <a:gd name="connsiteX3" fmla="*/ 64494 w 200025"/>
                    <a:gd name="connsiteY3" fmla="*/ 39757 h 190500"/>
                    <a:gd name="connsiteX4" fmla="*/ 64494 w 200025"/>
                    <a:gd name="connsiteY4" fmla="*/ 7144 h 190500"/>
                    <a:gd name="connsiteX5" fmla="*/ 7144 w 200025"/>
                    <a:gd name="connsiteY5" fmla="*/ 94736 h 190500"/>
                    <a:gd name="connsiteX6" fmla="*/ 102746 w 200025"/>
                    <a:gd name="connsiteY6" fmla="*/ 190319 h 190500"/>
                    <a:gd name="connsiteX7" fmla="*/ 194348 w 200025"/>
                    <a:gd name="connsiteY7" fmla="*/ 121968 h 190500"/>
                    <a:gd name="connsiteX8" fmla="*/ 180261 w 200025"/>
                    <a:gd name="connsiteY8" fmla="*/ 95069 h 190500"/>
                    <a:gd name="connsiteX9" fmla="*/ 169745 w 200025"/>
                    <a:gd name="connsiteY9" fmla="*/ 95069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0025" h="190500">
                      <a:moveTo>
                        <a:pt x="169745" y="95069"/>
                      </a:moveTo>
                      <a:cubicBezTo>
                        <a:pt x="169555" y="133169"/>
                        <a:pt x="139598" y="161744"/>
                        <a:pt x="102765" y="161744"/>
                      </a:cubicBezTo>
                      <a:cubicBezTo>
                        <a:pt x="65818" y="161744"/>
                        <a:pt x="35719" y="131683"/>
                        <a:pt x="35719" y="94736"/>
                      </a:cubicBezTo>
                      <a:cubicBezTo>
                        <a:pt x="35719" y="71980"/>
                        <a:pt x="45444" y="51873"/>
                        <a:pt x="64494" y="39757"/>
                      </a:cubicBezTo>
                      <a:lnTo>
                        <a:pt x="64494" y="7144"/>
                      </a:lnTo>
                      <a:cubicBezTo>
                        <a:pt x="26394" y="21888"/>
                        <a:pt x="7144" y="55531"/>
                        <a:pt x="7144" y="94736"/>
                      </a:cubicBezTo>
                      <a:cubicBezTo>
                        <a:pt x="7144" y="147523"/>
                        <a:pt x="49959" y="190319"/>
                        <a:pt x="102746" y="190319"/>
                      </a:cubicBezTo>
                      <a:cubicBezTo>
                        <a:pt x="146066" y="190319"/>
                        <a:pt x="182613" y="161487"/>
                        <a:pt x="194348" y="121968"/>
                      </a:cubicBezTo>
                      <a:lnTo>
                        <a:pt x="180261" y="95069"/>
                      </a:lnTo>
                      <a:lnTo>
                        <a:pt x="169745" y="95069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Wingdings" panose="05000000000000000000" pitchFamily="2" charset="2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</p:grpSp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3412514D-9BB8-4793-8CA7-7A6B3D23B74F}"/>
              </a:ext>
            </a:extLst>
          </p:cNvPr>
          <p:cNvGrpSpPr/>
          <p:nvPr/>
        </p:nvGrpSpPr>
        <p:grpSpPr>
          <a:xfrm>
            <a:off x="4552707" y="3001016"/>
            <a:ext cx="3826950" cy="3493067"/>
            <a:chOff x="4552707" y="3001016"/>
            <a:chExt cx="3826950" cy="3493067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DEB9624D-1233-4157-B719-AC257247AE73}"/>
                </a:ext>
              </a:extLst>
            </p:cNvPr>
            <p:cNvGrpSpPr/>
            <p:nvPr/>
          </p:nvGrpSpPr>
          <p:grpSpPr>
            <a:xfrm>
              <a:off x="4552707" y="3001016"/>
              <a:ext cx="3826950" cy="3493067"/>
              <a:chOff x="4552707" y="3001016"/>
              <a:chExt cx="3826950" cy="3493067"/>
            </a:xfrm>
          </p:grpSpPr>
          <p:sp>
            <p:nvSpPr>
              <p:cNvPr id="90" name="자유형: 도형 89">
                <a:extLst>
                  <a:ext uri="{FF2B5EF4-FFF2-40B4-BE49-F238E27FC236}">
                    <a16:creationId xmlns:a16="http://schemas.microsoft.com/office/drawing/2014/main" id="{422718CB-0C3B-402B-BCBB-D64710863197}"/>
                  </a:ext>
                </a:extLst>
              </p:cNvPr>
              <p:cNvSpPr/>
              <p:nvPr/>
            </p:nvSpPr>
            <p:spPr>
              <a:xfrm flipH="1">
                <a:off x="6919351" y="3001016"/>
                <a:ext cx="1460306" cy="1460306"/>
              </a:xfrm>
              <a:custGeom>
                <a:avLst/>
                <a:gdLst>
                  <a:gd name="connsiteX0" fmla="*/ 833274 w 1666548"/>
                  <a:gd name="connsiteY0" fmla="*/ 225241 h 1666548"/>
                  <a:gd name="connsiteX1" fmla="*/ 225241 w 1666548"/>
                  <a:gd name="connsiteY1" fmla="*/ 833274 h 1666548"/>
                  <a:gd name="connsiteX2" fmla="*/ 833274 w 1666548"/>
                  <a:gd name="connsiteY2" fmla="*/ 1441307 h 1666548"/>
                  <a:gd name="connsiteX3" fmla="*/ 1441307 w 1666548"/>
                  <a:gd name="connsiteY3" fmla="*/ 833274 h 1666548"/>
                  <a:gd name="connsiteX4" fmla="*/ 833274 w 1666548"/>
                  <a:gd name="connsiteY4" fmla="*/ 225241 h 1666548"/>
                  <a:gd name="connsiteX5" fmla="*/ 833274 w 1666548"/>
                  <a:gd name="connsiteY5" fmla="*/ 0 h 1666548"/>
                  <a:gd name="connsiteX6" fmla="*/ 1666548 w 1666548"/>
                  <a:gd name="connsiteY6" fmla="*/ 833274 h 1666548"/>
                  <a:gd name="connsiteX7" fmla="*/ 833274 w 1666548"/>
                  <a:gd name="connsiteY7" fmla="*/ 1666548 h 1666548"/>
                  <a:gd name="connsiteX8" fmla="*/ 0 w 1666548"/>
                  <a:gd name="connsiteY8" fmla="*/ 833274 h 1666548"/>
                  <a:gd name="connsiteX9" fmla="*/ 833274 w 1666548"/>
                  <a:gd name="connsiteY9" fmla="*/ 0 h 16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66548" h="1666548">
                    <a:moveTo>
                      <a:pt x="833274" y="225241"/>
                    </a:moveTo>
                    <a:cubicBezTo>
                      <a:pt x="497467" y="225241"/>
                      <a:pt x="225241" y="497467"/>
                      <a:pt x="225241" y="833274"/>
                    </a:cubicBezTo>
                    <a:cubicBezTo>
                      <a:pt x="225241" y="1169081"/>
                      <a:pt x="497467" y="1441307"/>
                      <a:pt x="833274" y="1441307"/>
                    </a:cubicBezTo>
                    <a:cubicBezTo>
                      <a:pt x="1169081" y="1441307"/>
                      <a:pt x="1441307" y="1169081"/>
                      <a:pt x="1441307" y="833274"/>
                    </a:cubicBezTo>
                    <a:cubicBezTo>
                      <a:pt x="1441307" y="497467"/>
                      <a:pt x="1169081" y="225241"/>
                      <a:pt x="833274" y="225241"/>
                    </a:cubicBezTo>
                    <a:close/>
                    <a:moveTo>
                      <a:pt x="833274" y="0"/>
                    </a:moveTo>
                    <a:cubicBezTo>
                      <a:pt x="1293479" y="0"/>
                      <a:pt x="1666548" y="373069"/>
                      <a:pt x="1666548" y="833274"/>
                    </a:cubicBezTo>
                    <a:cubicBezTo>
                      <a:pt x="1666548" y="1293479"/>
                      <a:pt x="1293479" y="1666548"/>
                      <a:pt x="833274" y="1666548"/>
                    </a:cubicBezTo>
                    <a:cubicBezTo>
                      <a:pt x="373069" y="1666548"/>
                      <a:pt x="0" y="1293479"/>
                      <a:pt x="0" y="833274"/>
                    </a:cubicBezTo>
                    <a:cubicBezTo>
                      <a:pt x="0" y="373069"/>
                      <a:pt x="373069" y="0"/>
                      <a:pt x="833274" y="0"/>
                    </a:cubicBezTo>
                    <a:close/>
                  </a:path>
                </a:pathLst>
              </a:custGeom>
              <a:solidFill>
                <a:srgbClr val="43B3A8">
                  <a:alpha val="57000"/>
                </a:srgbClr>
              </a:solidFill>
              <a:ln w="31750"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91" name="타원 90">
                <a:extLst>
                  <a:ext uri="{FF2B5EF4-FFF2-40B4-BE49-F238E27FC236}">
                    <a16:creationId xmlns:a16="http://schemas.microsoft.com/office/drawing/2014/main" id="{B418D9E2-3529-4D60-A5B3-64729CCFA646}"/>
                  </a:ext>
                </a:extLst>
              </p:cNvPr>
              <p:cNvSpPr/>
              <p:nvPr/>
            </p:nvSpPr>
            <p:spPr>
              <a:xfrm flipH="1">
                <a:off x="4552707" y="5324087"/>
                <a:ext cx="564761" cy="564761"/>
              </a:xfrm>
              <a:prstGeom prst="ellipse">
                <a:avLst/>
              </a:prstGeom>
              <a:solidFill>
                <a:srgbClr val="A279B3">
                  <a:alpha val="42000"/>
                </a:srgbClr>
              </a:solidFill>
              <a:ln w="31750"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grpSp>
            <p:nvGrpSpPr>
              <p:cNvPr id="82" name="그룹 81">
                <a:extLst>
                  <a:ext uri="{FF2B5EF4-FFF2-40B4-BE49-F238E27FC236}">
                    <a16:creationId xmlns:a16="http://schemas.microsoft.com/office/drawing/2014/main" id="{CDD16242-9943-4B91-9E61-4F35500BEF92}"/>
                  </a:ext>
                </a:extLst>
              </p:cNvPr>
              <p:cNvGrpSpPr/>
              <p:nvPr/>
            </p:nvGrpSpPr>
            <p:grpSpPr>
              <a:xfrm>
                <a:off x="4800242" y="3196881"/>
                <a:ext cx="3429358" cy="3297202"/>
                <a:chOff x="1296386" y="999505"/>
                <a:chExt cx="3429358" cy="329720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6" name="타원 85">
                  <a:extLst>
                    <a:ext uri="{FF2B5EF4-FFF2-40B4-BE49-F238E27FC236}">
                      <a16:creationId xmlns:a16="http://schemas.microsoft.com/office/drawing/2014/main" id="{5B15271D-5AF8-40AD-A6D7-6EE38F3109D7}"/>
                    </a:ext>
                  </a:extLst>
                </p:cNvPr>
                <p:cNvSpPr/>
                <p:nvPr/>
              </p:nvSpPr>
              <p:spPr>
                <a:xfrm>
                  <a:off x="1296386" y="999505"/>
                  <a:ext cx="3429358" cy="3297202"/>
                </a:xfrm>
                <a:prstGeom prst="ellipse">
                  <a:avLst/>
                </a:prstGeom>
                <a:gradFill flip="none" rotWithShape="1">
                  <a:gsLst>
                    <a:gs pos="60000">
                      <a:srgbClr val="3A99B2"/>
                    </a:gs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16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34806AFC-395D-4308-B99A-42EE357BC326}"/>
                    </a:ext>
                  </a:extLst>
                </p:cNvPr>
                <p:cNvSpPr txBox="1"/>
                <p:nvPr/>
              </p:nvSpPr>
              <p:spPr>
                <a:xfrm>
                  <a:off x="1601594" y="1709949"/>
                  <a:ext cx="281359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defTabSz="914400" latinLnBrk="1">
                    <a:defRPr sz="2600" b="1" spc="-10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gradFill flip="none" rotWithShape="1">
                        <a:gsLst>
                          <a:gs pos="71000">
                            <a:srgbClr val="0356A7"/>
                          </a:gs>
                          <a:gs pos="0">
                            <a:srgbClr val="3276B8"/>
                          </a:gs>
                        </a:gsLst>
                        <a:lin ang="2700000" scaled="1"/>
                        <a:tileRect/>
                      </a:gradFill>
                      <a:latin typeface="나눔바른고딕" panose="020B0603020101020101" pitchFamily="50" charset="-127"/>
                      <a:ea typeface="나눔바른고딕" panose="020B0603020101020101" pitchFamily="50" charset="-127"/>
                    </a:defRPr>
                  </a:lvl1pPr>
                  <a:lvl2pPr defTabSz="914400" latinLnBrk="1"/>
                  <a:lvl3pPr defTabSz="914400" latinLnBrk="1"/>
                  <a:lvl4pPr defTabSz="914400" latinLnBrk="1"/>
                  <a:lvl5pPr defTabSz="914400" latinLnBrk="1"/>
                  <a:lvl6pPr defTabSz="914400" latinLnBrk="1"/>
                  <a:lvl7pPr defTabSz="914400" latinLnBrk="1"/>
                  <a:lvl8pPr defTabSz="914400" latinLnBrk="1"/>
                  <a:lvl9pPr defTabSz="914400" latinLnBrk="1"/>
                </a:lstStyle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2400" b="0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나눔고딕 ExtraBold" panose="020D0904000000000000" pitchFamily="50" charset="-127"/>
                      <a:ea typeface="나눔고딕 ExtraBold" panose="020D0904000000000000" pitchFamily="50" charset="-127"/>
                      <a:cs typeface="+mn-cs"/>
                    </a:rPr>
                    <a:t>의사소통 및 업무수행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4B939CAB-1319-4B50-B0D4-65026EE59132}"/>
                    </a:ext>
                  </a:extLst>
                </p:cNvPr>
                <p:cNvSpPr txBox="1"/>
                <p:nvPr/>
              </p:nvSpPr>
              <p:spPr>
                <a:xfrm>
                  <a:off x="1435462" y="2489613"/>
                  <a:ext cx="3089308" cy="12741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2000" b="1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명조" panose="02020603020101020101" pitchFamily="18" charset="-127"/>
                      <a:ea typeface="나눔명조" panose="02020603020101020101" pitchFamily="18" charset="-127"/>
                    </a:defRPr>
                  </a:lvl1pPr>
                </a:lstStyle>
                <a:p>
                  <a:pPr marL="108000" marR="0" lvl="0" indent="-108000" algn="ctr" defTabSz="4572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동등한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 정보 이용 경로 제공</a:t>
                  </a:r>
                  <a:endParaRPr kumimoji="0" lang="en-US" altLang="ko-KR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3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 </a:t>
                  </a:r>
                </a:p>
                <a:p>
                  <a:pPr marL="108000" marR="0" lvl="0" indent="-10800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인지 가능한 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작업지침서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 </a:t>
                  </a:r>
                  <a:r>
                    <a:rPr kumimoji="0" lang="en-US" altLang="ko-KR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/ 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작업지시서</a:t>
                  </a:r>
                  <a:endParaRPr kumimoji="0" lang="en-US" altLang="ko-KR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srgbClr val="FFD966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3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 </a:t>
                  </a:r>
                </a:p>
                <a:p>
                  <a:pPr marL="108000" marR="0" lvl="0" indent="-10800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보조기구</a:t>
                  </a:r>
                  <a:r>
                    <a:rPr kumimoji="0" lang="en-US" altLang="ko-KR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, 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시설 설치</a:t>
                  </a:r>
                  <a:r>
                    <a:rPr kumimoji="0" lang="en-US" altLang="ko-KR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,</a:t>
                  </a:r>
                  <a:br>
                    <a:rPr kumimoji="0" lang="en-US" altLang="ko-KR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</a:b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낭독자 등 제공</a:t>
                  </a:r>
                </a:p>
              </p:txBody>
            </p:sp>
            <p:cxnSp>
              <p:nvCxnSpPr>
                <p:cNvPr id="89" name="직선 연결선 88">
                  <a:extLst>
                    <a:ext uri="{FF2B5EF4-FFF2-40B4-BE49-F238E27FC236}">
                      <a16:creationId xmlns:a16="http://schemas.microsoft.com/office/drawing/2014/main" id="{18BA200B-1958-4F23-9610-584DB1655AAA}"/>
                    </a:ext>
                  </a:extLst>
                </p:cNvPr>
                <p:cNvCxnSpPr/>
                <p:nvPr/>
              </p:nvCxnSpPr>
              <p:spPr>
                <a:xfrm>
                  <a:off x="1559395" y="2249315"/>
                  <a:ext cx="290334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id="{4EF5A6B6-768A-467F-874E-45437509F5C3}"/>
                </a:ext>
              </a:extLst>
            </p:cNvPr>
            <p:cNvGrpSpPr/>
            <p:nvPr/>
          </p:nvGrpSpPr>
          <p:grpSpPr>
            <a:xfrm>
              <a:off x="6144935" y="3451726"/>
              <a:ext cx="671274" cy="358274"/>
              <a:chOff x="4112720" y="3062763"/>
              <a:chExt cx="917257" cy="489561"/>
            </a:xfrm>
            <a:solidFill>
              <a:schemeClr val="bg1">
                <a:alpha val="60000"/>
              </a:schemeClr>
            </a:solidFill>
          </p:grpSpPr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80565016-EB22-4698-901A-9AEF5BCF910F}"/>
                  </a:ext>
                </a:extLst>
              </p:cNvPr>
              <p:cNvSpPr/>
              <p:nvPr/>
            </p:nvSpPr>
            <p:spPr>
              <a:xfrm>
                <a:off x="4112720" y="3361824"/>
                <a:ext cx="314325" cy="190500"/>
              </a:xfrm>
              <a:custGeom>
                <a:avLst/>
                <a:gdLst>
                  <a:gd name="connsiteX0" fmla="*/ 289735 w 314325"/>
                  <a:gd name="connsiteY0" fmla="*/ 70986 h 190500"/>
                  <a:gd name="connsiteX1" fmla="*/ 213535 w 314325"/>
                  <a:gd name="connsiteY1" fmla="*/ 7168 h 190500"/>
                  <a:gd name="connsiteX2" fmla="*/ 205915 w 314325"/>
                  <a:gd name="connsiteY2" fmla="*/ 12883 h 190500"/>
                  <a:gd name="connsiteX3" fmla="*/ 177340 w 314325"/>
                  <a:gd name="connsiteY3" fmla="*/ 97656 h 190500"/>
                  <a:gd name="connsiteX4" fmla="*/ 166863 w 314325"/>
                  <a:gd name="connsiteY4" fmla="*/ 47173 h 190500"/>
                  <a:gd name="connsiteX5" fmla="*/ 168768 w 314325"/>
                  <a:gd name="connsiteY5" fmla="*/ 47173 h 190500"/>
                  <a:gd name="connsiteX6" fmla="*/ 175435 w 314325"/>
                  <a:gd name="connsiteY6" fmla="*/ 40506 h 190500"/>
                  <a:gd name="connsiteX7" fmla="*/ 175435 w 314325"/>
                  <a:gd name="connsiteY7" fmla="*/ 23361 h 190500"/>
                  <a:gd name="connsiteX8" fmla="*/ 168768 w 314325"/>
                  <a:gd name="connsiteY8" fmla="*/ 16693 h 190500"/>
                  <a:gd name="connsiteX9" fmla="*/ 146860 w 314325"/>
                  <a:gd name="connsiteY9" fmla="*/ 16693 h 190500"/>
                  <a:gd name="connsiteX10" fmla="*/ 140193 w 314325"/>
                  <a:gd name="connsiteY10" fmla="*/ 23361 h 190500"/>
                  <a:gd name="connsiteX11" fmla="*/ 140193 w 314325"/>
                  <a:gd name="connsiteY11" fmla="*/ 40506 h 190500"/>
                  <a:gd name="connsiteX12" fmla="*/ 146860 w 314325"/>
                  <a:gd name="connsiteY12" fmla="*/ 47173 h 190500"/>
                  <a:gd name="connsiteX13" fmla="*/ 148765 w 314325"/>
                  <a:gd name="connsiteY13" fmla="*/ 47173 h 190500"/>
                  <a:gd name="connsiteX14" fmla="*/ 138288 w 314325"/>
                  <a:gd name="connsiteY14" fmla="*/ 97656 h 190500"/>
                  <a:gd name="connsiteX15" fmla="*/ 109713 w 314325"/>
                  <a:gd name="connsiteY15" fmla="*/ 12883 h 190500"/>
                  <a:gd name="connsiteX16" fmla="*/ 102093 w 314325"/>
                  <a:gd name="connsiteY16" fmla="*/ 7168 h 190500"/>
                  <a:gd name="connsiteX17" fmla="*/ 25893 w 314325"/>
                  <a:gd name="connsiteY17" fmla="*/ 70986 h 190500"/>
                  <a:gd name="connsiteX18" fmla="*/ 7795 w 314325"/>
                  <a:gd name="connsiteY18" fmla="*/ 151948 h 190500"/>
                  <a:gd name="connsiteX19" fmla="*/ 36370 w 314325"/>
                  <a:gd name="connsiteY19" fmla="*/ 187191 h 190500"/>
                  <a:gd name="connsiteX20" fmla="*/ 280210 w 314325"/>
                  <a:gd name="connsiteY20" fmla="*/ 187191 h 190500"/>
                  <a:gd name="connsiteX21" fmla="*/ 308785 w 314325"/>
                  <a:gd name="connsiteY21" fmla="*/ 151948 h 190500"/>
                  <a:gd name="connsiteX22" fmla="*/ 289735 w 314325"/>
                  <a:gd name="connsiteY22" fmla="*/ 70986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14325" h="190500">
                    <a:moveTo>
                      <a:pt x="289735" y="70986"/>
                    </a:moveTo>
                    <a:cubicBezTo>
                      <a:pt x="281163" y="32886"/>
                      <a:pt x="252588" y="6216"/>
                      <a:pt x="213535" y="7168"/>
                    </a:cubicBezTo>
                    <a:cubicBezTo>
                      <a:pt x="209725" y="7168"/>
                      <a:pt x="206868" y="10026"/>
                      <a:pt x="205915" y="12883"/>
                    </a:cubicBezTo>
                    <a:lnTo>
                      <a:pt x="177340" y="97656"/>
                    </a:lnTo>
                    <a:lnTo>
                      <a:pt x="166863" y="47173"/>
                    </a:lnTo>
                    <a:lnTo>
                      <a:pt x="168768" y="47173"/>
                    </a:lnTo>
                    <a:cubicBezTo>
                      <a:pt x="172578" y="47173"/>
                      <a:pt x="175435" y="44316"/>
                      <a:pt x="175435" y="40506"/>
                    </a:cubicBezTo>
                    <a:lnTo>
                      <a:pt x="175435" y="23361"/>
                    </a:lnTo>
                    <a:cubicBezTo>
                      <a:pt x="175435" y="19551"/>
                      <a:pt x="172578" y="16693"/>
                      <a:pt x="168768" y="16693"/>
                    </a:cubicBezTo>
                    <a:lnTo>
                      <a:pt x="146860" y="16693"/>
                    </a:lnTo>
                    <a:cubicBezTo>
                      <a:pt x="143050" y="16693"/>
                      <a:pt x="140193" y="19551"/>
                      <a:pt x="140193" y="23361"/>
                    </a:cubicBezTo>
                    <a:lnTo>
                      <a:pt x="140193" y="40506"/>
                    </a:lnTo>
                    <a:cubicBezTo>
                      <a:pt x="140193" y="44316"/>
                      <a:pt x="143050" y="47173"/>
                      <a:pt x="146860" y="47173"/>
                    </a:cubicBezTo>
                    <a:lnTo>
                      <a:pt x="148765" y="47173"/>
                    </a:lnTo>
                    <a:lnTo>
                      <a:pt x="138288" y="97656"/>
                    </a:lnTo>
                    <a:lnTo>
                      <a:pt x="109713" y="12883"/>
                    </a:lnTo>
                    <a:cubicBezTo>
                      <a:pt x="108760" y="9073"/>
                      <a:pt x="105903" y="7168"/>
                      <a:pt x="102093" y="7168"/>
                    </a:cubicBezTo>
                    <a:cubicBezTo>
                      <a:pt x="63040" y="6216"/>
                      <a:pt x="34465" y="32886"/>
                      <a:pt x="25893" y="70986"/>
                    </a:cubicBezTo>
                    <a:lnTo>
                      <a:pt x="7795" y="151948"/>
                    </a:lnTo>
                    <a:cubicBezTo>
                      <a:pt x="3985" y="170046"/>
                      <a:pt x="17320" y="187191"/>
                      <a:pt x="36370" y="187191"/>
                    </a:cubicBezTo>
                    <a:lnTo>
                      <a:pt x="280210" y="187191"/>
                    </a:lnTo>
                    <a:cubicBezTo>
                      <a:pt x="299260" y="187191"/>
                      <a:pt x="312595" y="170046"/>
                      <a:pt x="308785" y="151948"/>
                    </a:cubicBezTo>
                    <a:lnTo>
                      <a:pt x="289735" y="709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D73DEF30-B0A8-4BD8-91E4-CEECDBB77B64}"/>
                  </a:ext>
                </a:extLst>
              </p:cNvPr>
              <p:cNvSpPr/>
              <p:nvPr/>
            </p:nvSpPr>
            <p:spPr>
              <a:xfrm>
                <a:off x="4174331" y="3176111"/>
                <a:ext cx="190500" cy="190500"/>
              </a:xfrm>
              <a:custGeom>
                <a:avLst/>
                <a:gdLst>
                  <a:gd name="connsiteX0" fmla="*/ 186214 w 190500"/>
                  <a:gd name="connsiteY0" fmla="*/ 96679 h 190500"/>
                  <a:gd name="connsiteX1" fmla="*/ 96679 w 190500"/>
                  <a:gd name="connsiteY1" fmla="*/ 186214 h 190500"/>
                  <a:gd name="connsiteX2" fmla="*/ 7144 w 190500"/>
                  <a:gd name="connsiteY2" fmla="*/ 96679 h 190500"/>
                  <a:gd name="connsiteX3" fmla="*/ 96679 w 190500"/>
                  <a:gd name="connsiteY3" fmla="*/ 7144 h 190500"/>
                  <a:gd name="connsiteX4" fmla="*/ 186214 w 190500"/>
                  <a:gd name="connsiteY4" fmla="*/ 96679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0" h="190500">
                    <a:moveTo>
                      <a:pt x="186214" y="96679"/>
                    </a:moveTo>
                    <a:cubicBezTo>
                      <a:pt x="186214" y="146128"/>
                      <a:pt x="146128" y="186214"/>
                      <a:pt x="96679" y="186214"/>
                    </a:cubicBezTo>
                    <a:cubicBezTo>
                      <a:pt x="47230" y="186214"/>
                      <a:pt x="7144" y="146128"/>
                      <a:pt x="7144" y="96679"/>
                    </a:cubicBezTo>
                    <a:cubicBezTo>
                      <a:pt x="7144" y="47230"/>
                      <a:pt x="47230" y="7144"/>
                      <a:pt x="96679" y="7144"/>
                    </a:cubicBezTo>
                    <a:cubicBezTo>
                      <a:pt x="146128" y="7144"/>
                      <a:pt x="186214" y="47230"/>
                      <a:pt x="186214" y="966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C6CB7FC9-A3A6-433F-92ED-DB34C031FA02}"/>
                  </a:ext>
                </a:extLst>
              </p:cNvPr>
              <p:cNvSpPr/>
              <p:nvPr/>
            </p:nvSpPr>
            <p:spPr>
              <a:xfrm>
                <a:off x="4715652" y="3361824"/>
                <a:ext cx="314325" cy="190500"/>
              </a:xfrm>
              <a:custGeom>
                <a:avLst/>
                <a:gdLst>
                  <a:gd name="connsiteX0" fmla="*/ 307833 w 314325"/>
                  <a:gd name="connsiteY0" fmla="*/ 151948 h 190500"/>
                  <a:gd name="connsiteX1" fmla="*/ 289735 w 314325"/>
                  <a:gd name="connsiteY1" fmla="*/ 70986 h 190500"/>
                  <a:gd name="connsiteX2" fmla="*/ 213535 w 314325"/>
                  <a:gd name="connsiteY2" fmla="*/ 7168 h 190500"/>
                  <a:gd name="connsiteX3" fmla="*/ 205915 w 314325"/>
                  <a:gd name="connsiteY3" fmla="*/ 12883 h 190500"/>
                  <a:gd name="connsiteX4" fmla="*/ 177340 w 314325"/>
                  <a:gd name="connsiteY4" fmla="*/ 97656 h 190500"/>
                  <a:gd name="connsiteX5" fmla="*/ 166863 w 314325"/>
                  <a:gd name="connsiteY5" fmla="*/ 47173 h 190500"/>
                  <a:gd name="connsiteX6" fmla="*/ 168768 w 314325"/>
                  <a:gd name="connsiteY6" fmla="*/ 47173 h 190500"/>
                  <a:gd name="connsiteX7" fmla="*/ 175435 w 314325"/>
                  <a:gd name="connsiteY7" fmla="*/ 40506 h 190500"/>
                  <a:gd name="connsiteX8" fmla="*/ 175435 w 314325"/>
                  <a:gd name="connsiteY8" fmla="*/ 23361 h 190500"/>
                  <a:gd name="connsiteX9" fmla="*/ 168768 w 314325"/>
                  <a:gd name="connsiteY9" fmla="*/ 16693 h 190500"/>
                  <a:gd name="connsiteX10" fmla="*/ 146860 w 314325"/>
                  <a:gd name="connsiteY10" fmla="*/ 16693 h 190500"/>
                  <a:gd name="connsiteX11" fmla="*/ 140193 w 314325"/>
                  <a:gd name="connsiteY11" fmla="*/ 23361 h 190500"/>
                  <a:gd name="connsiteX12" fmla="*/ 140193 w 314325"/>
                  <a:gd name="connsiteY12" fmla="*/ 40506 h 190500"/>
                  <a:gd name="connsiteX13" fmla="*/ 146860 w 314325"/>
                  <a:gd name="connsiteY13" fmla="*/ 47173 h 190500"/>
                  <a:gd name="connsiteX14" fmla="*/ 148765 w 314325"/>
                  <a:gd name="connsiteY14" fmla="*/ 47173 h 190500"/>
                  <a:gd name="connsiteX15" fmla="*/ 138288 w 314325"/>
                  <a:gd name="connsiteY15" fmla="*/ 97656 h 190500"/>
                  <a:gd name="connsiteX16" fmla="*/ 109713 w 314325"/>
                  <a:gd name="connsiteY16" fmla="*/ 12883 h 190500"/>
                  <a:gd name="connsiteX17" fmla="*/ 102093 w 314325"/>
                  <a:gd name="connsiteY17" fmla="*/ 7168 h 190500"/>
                  <a:gd name="connsiteX18" fmla="*/ 25893 w 314325"/>
                  <a:gd name="connsiteY18" fmla="*/ 70986 h 190500"/>
                  <a:gd name="connsiteX19" fmla="*/ 7795 w 314325"/>
                  <a:gd name="connsiteY19" fmla="*/ 151948 h 190500"/>
                  <a:gd name="connsiteX20" fmla="*/ 36370 w 314325"/>
                  <a:gd name="connsiteY20" fmla="*/ 187191 h 190500"/>
                  <a:gd name="connsiteX21" fmla="*/ 280210 w 314325"/>
                  <a:gd name="connsiteY21" fmla="*/ 187191 h 190500"/>
                  <a:gd name="connsiteX22" fmla="*/ 307833 w 314325"/>
                  <a:gd name="connsiteY22" fmla="*/ 151948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14325" h="190500">
                    <a:moveTo>
                      <a:pt x="307833" y="151948"/>
                    </a:moveTo>
                    <a:lnTo>
                      <a:pt x="289735" y="70986"/>
                    </a:lnTo>
                    <a:cubicBezTo>
                      <a:pt x="281163" y="32886"/>
                      <a:pt x="252588" y="6216"/>
                      <a:pt x="213535" y="7168"/>
                    </a:cubicBezTo>
                    <a:cubicBezTo>
                      <a:pt x="209725" y="7168"/>
                      <a:pt x="206868" y="10026"/>
                      <a:pt x="205915" y="12883"/>
                    </a:cubicBezTo>
                    <a:lnTo>
                      <a:pt x="177340" y="97656"/>
                    </a:lnTo>
                    <a:lnTo>
                      <a:pt x="166863" y="47173"/>
                    </a:lnTo>
                    <a:lnTo>
                      <a:pt x="168768" y="47173"/>
                    </a:lnTo>
                    <a:cubicBezTo>
                      <a:pt x="172578" y="47173"/>
                      <a:pt x="175435" y="44316"/>
                      <a:pt x="175435" y="40506"/>
                    </a:cubicBezTo>
                    <a:lnTo>
                      <a:pt x="175435" y="23361"/>
                    </a:lnTo>
                    <a:cubicBezTo>
                      <a:pt x="175435" y="19551"/>
                      <a:pt x="172578" y="16693"/>
                      <a:pt x="168768" y="16693"/>
                    </a:cubicBezTo>
                    <a:lnTo>
                      <a:pt x="146860" y="16693"/>
                    </a:lnTo>
                    <a:cubicBezTo>
                      <a:pt x="143050" y="16693"/>
                      <a:pt x="140193" y="19551"/>
                      <a:pt x="140193" y="23361"/>
                    </a:cubicBezTo>
                    <a:lnTo>
                      <a:pt x="140193" y="40506"/>
                    </a:lnTo>
                    <a:cubicBezTo>
                      <a:pt x="140193" y="44316"/>
                      <a:pt x="143050" y="47173"/>
                      <a:pt x="146860" y="47173"/>
                    </a:cubicBezTo>
                    <a:lnTo>
                      <a:pt x="148765" y="47173"/>
                    </a:lnTo>
                    <a:lnTo>
                      <a:pt x="138288" y="97656"/>
                    </a:lnTo>
                    <a:lnTo>
                      <a:pt x="109713" y="12883"/>
                    </a:lnTo>
                    <a:cubicBezTo>
                      <a:pt x="108760" y="9073"/>
                      <a:pt x="105903" y="7168"/>
                      <a:pt x="102093" y="7168"/>
                    </a:cubicBezTo>
                    <a:cubicBezTo>
                      <a:pt x="63040" y="6216"/>
                      <a:pt x="34465" y="32886"/>
                      <a:pt x="25893" y="70986"/>
                    </a:cubicBezTo>
                    <a:lnTo>
                      <a:pt x="7795" y="151948"/>
                    </a:lnTo>
                    <a:cubicBezTo>
                      <a:pt x="3985" y="170046"/>
                      <a:pt x="17320" y="187191"/>
                      <a:pt x="36370" y="187191"/>
                    </a:cubicBezTo>
                    <a:lnTo>
                      <a:pt x="280210" y="187191"/>
                    </a:lnTo>
                    <a:cubicBezTo>
                      <a:pt x="298308" y="188143"/>
                      <a:pt x="312595" y="170998"/>
                      <a:pt x="307833" y="1519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9" name="자유형: 도형 68">
                <a:extLst>
                  <a:ext uri="{FF2B5EF4-FFF2-40B4-BE49-F238E27FC236}">
                    <a16:creationId xmlns:a16="http://schemas.microsoft.com/office/drawing/2014/main" id="{BDD2022C-1ED5-4E02-B5D9-4620962257D4}"/>
                  </a:ext>
                </a:extLst>
              </p:cNvPr>
              <p:cNvSpPr/>
              <p:nvPr/>
            </p:nvSpPr>
            <p:spPr>
              <a:xfrm>
                <a:off x="4776311" y="3176111"/>
                <a:ext cx="190500" cy="190500"/>
              </a:xfrm>
              <a:custGeom>
                <a:avLst/>
                <a:gdLst>
                  <a:gd name="connsiteX0" fmla="*/ 186214 w 190500"/>
                  <a:gd name="connsiteY0" fmla="*/ 96679 h 190500"/>
                  <a:gd name="connsiteX1" fmla="*/ 96679 w 190500"/>
                  <a:gd name="connsiteY1" fmla="*/ 186214 h 190500"/>
                  <a:gd name="connsiteX2" fmla="*/ 7144 w 190500"/>
                  <a:gd name="connsiteY2" fmla="*/ 96679 h 190500"/>
                  <a:gd name="connsiteX3" fmla="*/ 96679 w 190500"/>
                  <a:gd name="connsiteY3" fmla="*/ 7144 h 190500"/>
                  <a:gd name="connsiteX4" fmla="*/ 186214 w 190500"/>
                  <a:gd name="connsiteY4" fmla="*/ 96679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0" h="190500">
                    <a:moveTo>
                      <a:pt x="186214" y="96679"/>
                    </a:moveTo>
                    <a:cubicBezTo>
                      <a:pt x="186214" y="146128"/>
                      <a:pt x="146128" y="186214"/>
                      <a:pt x="96679" y="186214"/>
                    </a:cubicBezTo>
                    <a:cubicBezTo>
                      <a:pt x="47230" y="186214"/>
                      <a:pt x="7144" y="146128"/>
                      <a:pt x="7144" y="96679"/>
                    </a:cubicBezTo>
                    <a:cubicBezTo>
                      <a:pt x="7144" y="47230"/>
                      <a:pt x="47230" y="7144"/>
                      <a:pt x="96679" y="7144"/>
                    </a:cubicBezTo>
                    <a:cubicBezTo>
                      <a:pt x="146128" y="7144"/>
                      <a:pt x="186214" y="47230"/>
                      <a:pt x="186214" y="966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70" name="자유형: 도형 69">
                <a:extLst>
                  <a:ext uri="{FF2B5EF4-FFF2-40B4-BE49-F238E27FC236}">
                    <a16:creationId xmlns:a16="http://schemas.microsoft.com/office/drawing/2014/main" id="{0F967052-35CE-4E95-9124-D40DE67449FC}"/>
                  </a:ext>
                </a:extLst>
              </p:cNvPr>
              <p:cNvSpPr/>
              <p:nvPr/>
            </p:nvSpPr>
            <p:spPr>
              <a:xfrm>
                <a:off x="4389789" y="3095148"/>
                <a:ext cx="152400" cy="209550"/>
              </a:xfrm>
              <a:custGeom>
                <a:avLst/>
                <a:gdLst>
                  <a:gd name="connsiteX0" fmla="*/ 101249 w 152400"/>
                  <a:gd name="connsiteY0" fmla="*/ 90011 h 209550"/>
                  <a:gd name="connsiteX1" fmla="*/ 127919 w 152400"/>
                  <a:gd name="connsiteY1" fmla="*/ 9049 h 209550"/>
                  <a:gd name="connsiteX2" fmla="*/ 108869 w 152400"/>
                  <a:gd name="connsiteY2" fmla="*/ 7144 h 209550"/>
                  <a:gd name="connsiteX3" fmla="*/ 9809 w 152400"/>
                  <a:gd name="connsiteY3" fmla="*/ 106204 h 209550"/>
                  <a:gd name="connsiteX4" fmla="*/ 26001 w 152400"/>
                  <a:gd name="connsiteY4" fmla="*/ 159544 h 209550"/>
                  <a:gd name="connsiteX5" fmla="*/ 7904 w 152400"/>
                  <a:gd name="connsiteY5" fmla="*/ 198596 h 209550"/>
                  <a:gd name="connsiteX6" fmla="*/ 16476 w 152400"/>
                  <a:gd name="connsiteY6" fmla="*/ 207169 h 209550"/>
                  <a:gd name="connsiteX7" fmla="*/ 55529 w 152400"/>
                  <a:gd name="connsiteY7" fmla="*/ 189071 h 209550"/>
                  <a:gd name="connsiteX8" fmla="*/ 108869 w 152400"/>
                  <a:gd name="connsiteY8" fmla="*/ 205264 h 209550"/>
                  <a:gd name="connsiteX9" fmla="*/ 151731 w 152400"/>
                  <a:gd name="connsiteY9" fmla="*/ 195739 h 209550"/>
                  <a:gd name="connsiteX10" fmla="*/ 101249 w 152400"/>
                  <a:gd name="connsiteY10" fmla="*/ 90011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400" h="209550">
                    <a:moveTo>
                      <a:pt x="101249" y="90011"/>
                    </a:moveTo>
                    <a:cubicBezTo>
                      <a:pt x="101249" y="59531"/>
                      <a:pt x="110774" y="31909"/>
                      <a:pt x="127919" y="9049"/>
                    </a:cubicBezTo>
                    <a:cubicBezTo>
                      <a:pt x="121251" y="8096"/>
                      <a:pt x="115536" y="7144"/>
                      <a:pt x="108869" y="7144"/>
                    </a:cubicBezTo>
                    <a:cubicBezTo>
                      <a:pt x="53624" y="7144"/>
                      <a:pt x="9809" y="51911"/>
                      <a:pt x="9809" y="106204"/>
                    </a:cubicBezTo>
                    <a:cubicBezTo>
                      <a:pt x="9809" y="126206"/>
                      <a:pt x="15524" y="144304"/>
                      <a:pt x="26001" y="159544"/>
                    </a:cubicBezTo>
                    <a:lnTo>
                      <a:pt x="7904" y="198596"/>
                    </a:lnTo>
                    <a:cubicBezTo>
                      <a:pt x="5046" y="204311"/>
                      <a:pt x="10761" y="210026"/>
                      <a:pt x="16476" y="207169"/>
                    </a:cubicBezTo>
                    <a:lnTo>
                      <a:pt x="55529" y="189071"/>
                    </a:lnTo>
                    <a:cubicBezTo>
                      <a:pt x="70769" y="198596"/>
                      <a:pt x="89819" y="205264"/>
                      <a:pt x="108869" y="205264"/>
                    </a:cubicBezTo>
                    <a:cubicBezTo>
                      <a:pt x="124109" y="205264"/>
                      <a:pt x="138396" y="201454"/>
                      <a:pt x="151731" y="195739"/>
                    </a:cubicBezTo>
                    <a:cubicBezTo>
                      <a:pt x="120299" y="170974"/>
                      <a:pt x="101249" y="132874"/>
                      <a:pt x="101249" y="900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71" name="자유형: 도형 70">
                <a:extLst>
                  <a:ext uri="{FF2B5EF4-FFF2-40B4-BE49-F238E27FC236}">
                    <a16:creationId xmlns:a16="http://schemas.microsoft.com/office/drawing/2014/main" id="{7B9333EB-0ADA-4247-BDCA-3EAFC48502B2}"/>
                  </a:ext>
                </a:extLst>
              </p:cNvPr>
              <p:cNvSpPr/>
              <p:nvPr/>
            </p:nvSpPr>
            <p:spPr>
              <a:xfrm>
                <a:off x="4506754" y="3062763"/>
                <a:ext cx="247650" cy="247650"/>
              </a:xfrm>
              <a:custGeom>
                <a:avLst/>
                <a:gdLst>
                  <a:gd name="connsiteX0" fmla="*/ 240506 w 247650"/>
                  <a:gd name="connsiteY0" fmla="*/ 230029 h 247650"/>
                  <a:gd name="connsiteX1" fmla="*/ 219551 w 247650"/>
                  <a:gd name="connsiteY1" fmla="*/ 184309 h 247650"/>
                  <a:gd name="connsiteX2" fmla="*/ 237649 w 247650"/>
                  <a:gd name="connsiteY2" fmla="*/ 122396 h 247650"/>
                  <a:gd name="connsiteX3" fmla="*/ 122396 w 247650"/>
                  <a:gd name="connsiteY3" fmla="*/ 7144 h 247650"/>
                  <a:gd name="connsiteX4" fmla="*/ 7144 w 247650"/>
                  <a:gd name="connsiteY4" fmla="*/ 122396 h 247650"/>
                  <a:gd name="connsiteX5" fmla="*/ 123349 w 247650"/>
                  <a:gd name="connsiteY5" fmla="*/ 237649 h 247650"/>
                  <a:gd name="connsiteX6" fmla="*/ 185261 w 247650"/>
                  <a:gd name="connsiteY6" fmla="*/ 219551 h 247650"/>
                  <a:gd name="connsiteX7" fmla="*/ 230981 w 247650"/>
                  <a:gd name="connsiteY7" fmla="*/ 240506 h 247650"/>
                  <a:gd name="connsiteX8" fmla="*/ 240506 w 247650"/>
                  <a:gd name="connsiteY8" fmla="*/ 230029 h 247650"/>
                  <a:gd name="connsiteX9" fmla="*/ 63341 w 247650"/>
                  <a:gd name="connsiteY9" fmla="*/ 140494 h 247650"/>
                  <a:gd name="connsiteX10" fmla="*/ 46196 w 247650"/>
                  <a:gd name="connsiteY10" fmla="*/ 123349 h 247650"/>
                  <a:gd name="connsiteX11" fmla="*/ 63341 w 247650"/>
                  <a:gd name="connsiteY11" fmla="*/ 106204 h 247650"/>
                  <a:gd name="connsiteX12" fmla="*/ 80486 w 247650"/>
                  <a:gd name="connsiteY12" fmla="*/ 123349 h 247650"/>
                  <a:gd name="connsiteX13" fmla="*/ 63341 w 247650"/>
                  <a:gd name="connsiteY13" fmla="*/ 140494 h 247650"/>
                  <a:gd name="connsiteX14" fmla="*/ 123349 w 247650"/>
                  <a:gd name="connsiteY14" fmla="*/ 140494 h 247650"/>
                  <a:gd name="connsiteX15" fmla="*/ 106204 w 247650"/>
                  <a:gd name="connsiteY15" fmla="*/ 123349 h 247650"/>
                  <a:gd name="connsiteX16" fmla="*/ 123349 w 247650"/>
                  <a:gd name="connsiteY16" fmla="*/ 106204 h 247650"/>
                  <a:gd name="connsiteX17" fmla="*/ 140494 w 247650"/>
                  <a:gd name="connsiteY17" fmla="*/ 123349 h 247650"/>
                  <a:gd name="connsiteX18" fmla="*/ 123349 w 247650"/>
                  <a:gd name="connsiteY18" fmla="*/ 140494 h 247650"/>
                  <a:gd name="connsiteX19" fmla="*/ 183356 w 247650"/>
                  <a:gd name="connsiteY19" fmla="*/ 140494 h 247650"/>
                  <a:gd name="connsiteX20" fmla="*/ 166211 w 247650"/>
                  <a:gd name="connsiteY20" fmla="*/ 123349 h 247650"/>
                  <a:gd name="connsiteX21" fmla="*/ 183356 w 247650"/>
                  <a:gd name="connsiteY21" fmla="*/ 106204 h 247650"/>
                  <a:gd name="connsiteX22" fmla="*/ 200501 w 247650"/>
                  <a:gd name="connsiteY22" fmla="*/ 123349 h 247650"/>
                  <a:gd name="connsiteX23" fmla="*/ 183356 w 247650"/>
                  <a:gd name="connsiteY23" fmla="*/ 140494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47650" h="247650">
                    <a:moveTo>
                      <a:pt x="240506" y="230029"/>
                    </a:moveTo>
                    <a:lnTo>
                      <a:pt x="219551" y="184309"/>
                    </a:lnTo>
                    <a:cubicBezTo>
                      <a:pt x="230981" y="166211"/>
                      <a:pt x="237649" y="145256"/>
                      <a:pt x="237649" y="122396"/>
                    </a:cubicBezTo>
                    <a:cubicBezTo>
                      <a:pt x="237649" y="58579"/>
                      <a:pt x="186214" y="7144"/>
                      <a:pt x="122396" y="7144"/>
                    </a:cubicBezTo>
                    <a:cubicBezTo>
                      <a:pt x="58579" y="7144"/>
                      <a:pt x="7144" y="58579"/>
                      <a:pt x="7144" y="122396"/>
                    </a:cubicBezTo>
                    <a:cubicBezTo>
                      <a:pt x="7144" y="186214"/>
                      <a:pt x="59531" y="237649"/>
                      <a:pt x="123349" y="237649"/>
                    </a:cubicBezTo>
                    <a:cubicBezTo>
                      <a:pt x="146209" y="237649"/>
                      <a:pt x="167164" y="230981"/>
                      <a:pt x="185261" y="219551"/>
                    </a:cubicBezTo>
                    <a:lnTo>
                      <a:pt x="230981" y="240506"/>
                    </a:lnTo>
                    <a:cubicBezTo>
                      <a:pt x="237649" y="243364"/>
                      <a:pt x="244316" y="236696"/>
                      <a:pt x="240506" y="230029"/>
                    </a:cubicBezTo>
                    <a:close/>
                    <a:moveTo>
                      <a:pt x="63341" y="140494"/>
                    </a:moveTo>
                    <a:cubicBezTo>
                      <a:pt x="53816" y="140494"/>
                      <a:pt x="46196" y="132874"/>
                      <a:pt x="46196" y="123349"/>
                    </a:cubicBezTo>
                    <a:cubicBezTo>
                      <a:pt x="46196" y="113824"/>
                      <a:pt x="53816" y="106204"/>
                      <a:pt x="63341" y="106204"/>
                    </a:cubicBezTo>
                    <a:cubicBezTo>
                      <a:pt x="72866" y="106204"/>
                      <a:pt x="80486" y="113824"/>
                      <a:pt x="80486" y="123349"/>
                    </a:cubicBezTo>
                    <a:cubicBezTo>
                      <a:pt x="80486" y="132874"/>
                      <a:pt x="72866" y="140494"/>
                      <a:pt x="63341" y="140494"/>
                    </a:cubicBezTo>
                    <a:close/>
                    <a:moveTo>
                      <a:pt x="123349" y="140494"/>
                    </a:moveTo>
                    <a:cubicBezTo>
                      <a:pt x="113824" y="140494"/>
                      <a:pt x="106204" y="132874"/>
                      <a:pt x="106204" y="123349"/>
                    </a:cubicBezTo>
                    <a:cubicBezTo>
                      <a:pt x="106204" y="113824"/>
                      <a:pt x="113824" y="106204"/>
                      <a:pt x="123349" y="106204"/>
                    </a:cubicBezTo>
                    <a:cubicBezTo>
                      <a:pt x="132874" y="106204"/>
                      <a:pt x="140494" y="113824"/>
                      <a:pt x="140494" y="123349"/>
                    </a:cubicBezTo>
                    <a:cubicBezTo>
                      <a:pt x="140494" y="132874"/>
                      <a:pt x="132874" y="140494"/>
                      <a:pt x="123349" y="140494"/>
                    </a:cubicBezTo>
                    <a:close/>
                    <a:moveTo>
                      <a:pt x="183356" y="140494"/>
                    </a:moveTo>
                    <a:cubicBezTo>
                      <a:pt x="173831" y="140494"/>
                      <a:pt x="166211" y="132874"/>
                      <a:pt x="166211" y="123349"/>
                    </a:cubicBezTo>
                    <a:cubicBezTo>
                      <a:pt x="166211" y="113824"/>
                      <a:pt x="173831" y="106204"/>
                      <a:pt x="183356" y="106204"/>
                    </a:cubicBezTo>
                    <a:cubicBezTo>
                      <a:pt x="192881" y="106204"/>
                      <a:pt x="200501" y="113824"/>
                      <a:pt x="200501" y="123349"/>
                    </a:cubicBezTo>
                    <a:cubicBezTo>
                      <a:pt x="200501" y="132874"/>
                      <a:pt x="192881" y="140494"/>
                      <a:pt x="183356" y="1404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F3A3BA5-8A28-4406-95E3-B581214D36BF}"/>
              </a:ext>
            </a:extLst>
          </p:cNvPr>
          <p:cNvSpPr txBox="1"/>
          <p:nvPr/>
        </p:nvSpPr>
        <p:spPr>
          <a:xfrm>
            <a:off x="314528" y="176263"/>
            <a:ext cx="3205686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장애인차별금지법</a:t>
            </a:r>
            <a:endParaRPr kumimoji="1" lang="ko-KR" altLang="en-US" sz="20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9DB3F97D-AB36-4558-9025-988E0E142D6B}"/>
              </a:ext>
            </a:extLst>
          </p:cNvPr>
          <p:cNvSpPr/>
          <p:nvPr/>
        </p:nvSpPr>
        <p:spPr>
          <a:xfrm>
            <a:off x="5229225" y="196073"/>
            <a:ext cx="3557587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5B7745-4B5E-4CBE-B511-B2D7939F99CE}"/>
              </a:ext>
            </a:extLst>
          </p:cNvPr>
          <p:cNvSpPr txBox="1"/>
          <p:nvPr/>
        </p:nvSpPr>
        <p:spPr>
          <a:xfrm>
            <a:off x="5332976" y="251597"/>
            <a:ext cx="337368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차이를 넘어 차별이 없는 세상으로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!</a:t>
            </a:r>
            <a:endParaRPr lang="ko-KR" altLang="en-US" sz="180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EB97147-741D-485C-8361-794069BC5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790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직사각형 49">
            <a:extLst>
              <a:ext uri="{FF2B5EF4-FFF2-40B4-BE49-F238E27FC236}">
                <a16:creationId xmlns:a16="http://schemas.microsoft.com/office/drawing/2014/main" id="{7DE91E57-E8B0-46CA-939B-01625A115BBF}"/>
              </a:ext>
            </a:extLst>
          </p:cNvPr>
          <p:cNvSpPr/>
          <p:nvPr/>
        </p:nvSpPr>
        <p:spPr>
          <a:xfrm>
            <a:off x="528052" y="540600"/>
            <a:ext cx="8435758" cy="3334073"/>
          </a:xfrm>
          <a:prstGeom prst="rect">
            <a:avLst/>
          </a:prstGeom>
          <a:blipFill dpi="0" rotWithShape="1">
            <a:blip r:embed="rId3">
              <a:alphaModFix amt="64000"/>
            </a:blip>
            <a:srcRect/>
            <a:stretch>
              <a:fillRect t="-44970" b="-3503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ko-KR" spc="-1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·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ingdings" panose="05000000000000000000" pitchFamily="2" charset="2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39" name="사각형: 둥근 위쪽 모서리 38">
            <a:extLst>
              <a:ext uri="{FF2B5EF4-FFF2-40B4-BE49-F238E27FC236}">
                <a16:creationId xmlns:a16="http://schemas.microsoft.com/office/drawing/2014/main" id="{EBCE81B3-5503-4312-B862-B2BA504BFF2F}"/>
              </a:ext>
            </a:extLst>
          </p:cNvPr>
          <p:cNvSpPr/>
          <p:nvPr/>
        </p:nvSpPr>
        <p:spPr>
          <a:xfrm rot="5400000">
            <a:off x="1865516" y="-542010"/>
            <a:ext cx="541690" cy="427272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78D76"/>
          </a:solidFill>
          <a:ln w="31750">
            <a:noFill/>
          </a:ln>
          <a:effectLst>
            <a:outerShdw dist="76200" dir="2700000" algn="tl" rotWithShape="0">
              <a:srgbClr val="36822E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 dirty="0">
              <a:solidFill>
                <a:prstClr val="white"/>
              </a:solidFill>
              <a:latin typeface="Wingdings" panose="05000000000000000000" pitchFamily="2" charset="2"/>
              <a:ea typeface="나눔바른고딕" panose="020B0603020101020101" pitchFamily="50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EB50D4C-5107-47D9-B400-B5BCB89C8D30}"/>
              </a:ext>
            </a:extLst>
          </p:cNvPr>
          <p:cNvSpPr txBox="1"/>
          <p:nvPr/>
        </p:nvSpPr>
        <p:spPr>
          <a:xfrm>
            <a:off x="221937" y="1348459"/>
            <a:ext cx="377003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defTabSz="914400" latinLnBrk="1">
              <a:buClr>
                <a:srgbClr val="9F4AB6"/>
              </a:buClr>
              <a:defRPr kumimoji="1" sz="44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고용에서의 정당한 편의 제공</a:t>
            </a: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B93DD411-F8C9-4E3D-9F7F-DEF0D967A524}"/>
              </a:ext>
            </a:extLst>
          </p:cNvPr>
          <p:cNvGrpSpPr/>
          <p:nvPr/>
        </p:nvGrpSpPr>
        <p:grpSpPr>
          <a:xfrm>
            <a:off x="314528" y="2166665"/>
            <a:ext cx="2115645" cy="505047"/>
            <a:chOff x="2124534" y="2166665"/>
            <a:chExt cx="2115645" cy="505047"/>
          </a:xfrm>
        </p:grpSpPr>
        <p:sp>
          <p:nvSpPr>
            <p:cNvPr id="46" name="사각형: 둥근 모서리 45">
              <a:extLst>
                <a:ext uri="{FF2B5EF4-FFF2-40B4-BE49-F238E27FC236}">
                  <a16:creationId xmlns:a16="http://schemas.microsoft.com/office/drawing/2014/main" id="{F4E9431E-C59A-44F6-8CE0-42A6D98B7B4A}"/>
                </a:ext>
              </a:extLst>
            </p:cNvPr>
            <p:cNvSpPr/>
            <p:nvPr/>
          </p:nvSpPr>
          <p:spPr>
            <a:xfrm>
              <a:off x="2124534" y="2166665"/>
              <a:ext cx="2115645" cy="50504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41275">
              <a:solidFill>
                <a:schemeClr val="accent3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87B9326-9986-460A-B3FD-5E93C42706A7}"/>
                </a:ext>
              </a:extLst>
            </p:cNvPr>
            <p:cNvSpPr txBox="1"/>
            <p:nvPr/>
          </p:nvSpPr>
          <p:spPr>
            <a:xfrm>
              <a:off x="2398305" y="2193345"/>
              <a:ext cx="15681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FC355">
                      <a:lumMod val="75000"/>
                    </a:srgb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모집</a:t>
              </a:r>
              <a:r>
                <a:rPr kumimoji="0" lang="en-US" altLang="ko-KR" sz="24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FC355">
                      <a:lumMod val="75000"/>
                    </a:srgb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·</a:t>
              </a:r>
              <a:r>
                <a:rPr kumimoji="0" lang="ko-KR" altLang="en-US" sz="24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FC355">
                      <a:lumMod val="75000"/>
                    </a:srgb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채용</a:t>
              </a: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A1FD3AF5-E0C1-4FAB-A381-5985A0F226E8}"/>
              </a:ext>
            </a:extLst>
          </p:cNvPr>
          <p:cNvGrpSpPr/>
          <p:nvPr/>
        </p:nvGrpSpPr>
        <p:grpSpPr>
          <a:xfrm>
            <a:off x="221937" y="3022770"/>
            <a:ext cx="3162185" cy="3475020"/>
            <a:chOff x="221937" y="3022770"/>
            <a:chExt cx="3162185" cy="3475020"/>
          </a:xfrm>
        </p:grpSpPr>
        <p:sp>
          <p:nvSpPr>
            <p:cNvPr id="136" name="자유형: 도형 135">
              <a:extLst>
                <a:ext uri="{FF2B5EF4-FFF2-40B4-BE49-F238E27FC236}">
                  <a16:creationId xmlns:a16="http://schemas.microsoft.com/office/drawing/2014/main" id="{98DBC162-7C12-40A3-BC2E-A7AF79C75CD1}"/>
                </a:ext>
              </a:extLst>
            </p:cNvPr>
            <p:cNvSpPr/>
            <p:nvPr/>
          </p:nvSpPr>
          <p:spPr>
            <a:xfrm>
              <a:off x="221937" y="3022770"/>
              <a:ext cx="1460306" cy="1460306"/>
            </a:xfrm>
            <a:custGeom>
              <a:avLst/>
              <a:gdLst>
                <a:gd name="connsiteX0" fmla="*/ 833274 w 1666548"/>
                <a:gd name="connsiteY0" fmla="*/ 225241 h 1666548"/>
                <a:gd name="connsiteX1" fmla="*/ 225241 w 1666548"/>
                <a:gd name="connsiteY1" fmla="*/ 833274 h 1666548"/>
                <a:gd name="connsiteX2" fmla="*/ 833274 w 1666548"/>
                <a:gd name="connsiteY2" fmla="*/ 1441307 h 1666548"/>
                <a:gd name="connsiteX3" fmla="*/ 1441307 w 1666548"/>
                <a:gd name="connsiteY3" fmla="*/ 833274 h 1666548"/>
                <a:gd name="connsiteX4" fmla="*/ 833274 w 1666548"/>
                <a:gd name="connsiteY4" fmla="*/ 225241 h 1666548"/>
                <a:gd name="connsiteX5" fmla="*/ 833274 w 1666548"/>
                <a:gd name="connsiteY5" fmla="*/ 0 h 1666548"/>
                <a:gd name="connsiteX6" fmla="*/ 1666548 w 1666548"/>
                <a:gd name="connsiteY6" fmla="*/ 833274 h 1666548"/>
                <a:gd name="connsiteX7" fmla="*/ 833274 w 1666548"/>
                <a:gd name="connsiteY7" fmla="*/ 1666548 h 1666548"/>
                <a:gd name="connsiteX8" fmla="*/ 0 w 1666548"/>
                <a:gd name="connsiteY8" fmla="*/ 833274 h 1666548"/>
                <a:gd name="connsiteX9" fmla="*/ 833274 w 1666548"/>
                <a:gd name="connsiteY9" fmla="*/ 0 h 166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6548" h="1666548">
                  <a:moveTo>
                    <a:pt x="833274" y="225241"/>
                  </a:moveTo>
                  <a:cubicBezTo>
                    <a:pt x="497467" y="225241"/>
                    <a:pt x="225241" y="497467"/>
                    <a:pt x="225241" y="833274"/>
                  </a:cubicBezTo>
                  <a:cubicBezTo>
                    <a:pt x="225241" y="1169081"/>
                    <a:pt x="497467" y="1441307"/>
                    <a:pt x="833274" y="1441307"/>
                  </a:cubicBezTo>
                  <a:cubicBezTo>
                    <a:pt x="1169081" y="1441307"/>
                    <a:pt x="1441307" y="1169081"/>
                    <a:pt x="1441307" y="833274"/>
                  </a:cubicBezTo>
                  <a:cubicBezTo>
                    <a:pt x="1441307" y="497467"/>
                    <a:pt x="1169081" y="225241"/>
                    <a:pt x="833274" y="225241"/>
                  </a:cubicBezTo>
                  <a:close/>
                  <a:moveTo>
                    <a:pt x="833274" y="0"/>
                  </a:moveTo>
                  <a:cubicBezTo>
                    <a:pt x="1293479" y="0"/>
                    <a:pt x="1666548" y="373069"/>
                    <a:pt x="1666548" y="833274"/>
                  </a:cubicBezTo>
                  <a:cubicBezTo>
                    <a:pt x="1666548" y="1293479"/>
                    <a:pt x="1293479" y="1666548"/>
                    <a:pt x="833274" y="1666548"/>
                  </a:cubicBezTo>
                  <a:cubicBezTo>
                    <a:pt x="373069" y="1666548"/>
                    <a:pt x="0" y="1293479"/>
                    <a:pt x="0" y="833274"/>
                  </a:cubicBezTo>
                  <a:cubicBezTo>
                    <a:pt x="0" y="373069"/>
                    <a:pt x="373069" y="0"/>
                    <a:pt x="833274" y="0"/>
                  </a:cubicBezTo>
                  <a:close/>
                </a:path>
              </a:pathLst>
            </a:custGeom>
            <a:solidFill>
              <a:srgbClr val="43B3A8">
                <a:alpha val="57000"/>
              </a:srgbClr>
            </a:solidFill>
            <a:ln w="317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135" name="그룹 134">
              <a:extLst>
                <a:ext uri="{FF2B5EF4-FFF2-40B4-BE49-F238E27FC236}">
                  <a16:creationId xmlns:a16="http://schemas.microsoft.com/office/drawing/2014/main" id="{6BFD8AE4-92CD-4E9B-818E-4DB434E9F64E}"/>
                </a:ext>
              </a:extLst>
            </p:cNvPr>
            <p:cNvGrpSpPr/>
            <p:nvPr/>
          </p:nvGrpSpPr>
          <p:grpSpPr>
            <a:xfrm>
              <a:off x="322609" y="3437790"/>
              <a:ext cx="3061513" cy="3060000"/>
              <a:chOff x="261279" y="3526148"/>
              <a:chExt cx="3061513" cy="3060000"/>
            </a:xfrm>
          </p:grpSpPr>
          <p:grpSp>
            <p:nvGrpSpPr>
              <p:cNvPr id="104" name="그룹 103">
                <a:extLst>
                  <a:ext uri="{FF2B5EF4-FFF2-40B4-BE49-F238E27FC236}">
                    <a16:creationId xmlns:a16="http://schemas.microsoft.com/office/drawing/2014/main" id="{3F7990B8-C0A6-4F78-9F1C-C3B6EB384DBA}"/>
                  </a:ext>
                </a:extLst>
              </p:cNvPr>
              <p:cNvGrpSpPr/>
              <p:nvPr/>
            </p:nvGrpSpPr>
            <p:grpSpPr>
              <a:xfrm>
                <a:off x="261279" y="3526148"/>
                <a:ext cx="3061513" cy="3060000"/>
                <a:chOff x="1310004" y="838533"/>
                <a:chExt cx="3385112" cy="3383438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09" name="타원 108">
                  <a:extLst>
                    <a:ext uri="{FF2B5EF4-FFF2-40B4-BE49-F238E27FC236}">
                      <a16:creationId xmlns:a16="http://schemas.microsoft.com/office/drawing/2014/main" id="{0A0E8BBA-C072-42B4-AF51-5DFAD4E9A4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10004" y="838533"/>
                  <a:ext cx="3385112" cy="3383438"/>
                </a:xfrm>
                <a:prstGeom prst="ellipse">
                  <a:avLst/>
                </a:prstGeom>
                <a:gradFill flip="none" rotWithShape="1">
                  <a:gsLst>
                    <a:gs pos="60000">
                      <a:srgbClr val="3A99B2"/>
                    </a:gs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16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908B0D5E-391C-4883-882E-E8987D5D1C54}"/>
                    </a:ext>
                  </a:extLst>
                </p:cNvPr>
                <p:cNvSpPr txBox="1"/>
                <p:nvPr/>
              </p:nvSpPr>
              <p:spPr>
                <a:xfrm>
                  <a:off x="2157302" y="1901240"/>
                  <a:ext cx="1629225" cy="3896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defTabSz="914400" latinLnBrk="1">
                    <a:defRPr sz="2600" b="1" spc="-10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gradFill flip="none" rotWithShape="1">
                        <a:gsLst>
                          <a:gs pos="71000">
                            <a:srgbClr val="0356A7"/>
                          </a:gs>
                          <a:gs pos="0">
                            <a:srgbClr val="3276B8"/>
                          </a:gs>
                        </a:gsLst>
                        <a:lin ang="2700000" scaled="1"/>
                        <a:tileRect/>
                      </a:gradFill>
                      <a:latin typeface="나눔바른고딕" panose="020B0603020101020101" pitchFamily="50" charset="-127"/>
                      <a:ea typeface="나눔바른고딕" panose="020B0603020101020101" pitchFamily="50" charset="-127"/>
                    </a:defRPr>
                  </a:lvl1pPr>
                  <a:lvl2pPr defTabSz="914400" latinLnBrk="1"/>
                  <a:lvl3pPr defTabSz="914400" latinLnBrk="1"/>
                  <a:lvl4pPr defTabSz="914400" latinLnBrk="1"/>
                  <a:lvl5pPr defTabSz="914400" latinLnBrk="1"/>
                  <a:lvl6pPr defTabSz="914400" latinLnBrk="1"/>
                  <a:lvl7pPr defTabSz="914400" latinLnBrk="1"/>
                  <a:lvl8pPr defTabSz="914400" latinLnBrk="1"/>
                  <a:lvl9pPr defTabSz="914400" latinLnBrk="1"/>
                </a:lstStyle>
                <a:p>
                  <a:pPr marL="0" marR="0" lvl="0" indent="0" algn="l" defTabSz="914400" rtl="0" eaLnBrk="1" fontAlgn="auto" latinLnBrk="1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2600" b="0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나눔고딕 ExtraBold" panose="020D0904000000000000" pitchFamily="50" charset="-127"/>
                      <a:ea typeface="나눔고딕 ExtraBold" panose="020D0904000000000000" pitchFamily="50" charset="-127"/>
                      <a:cs typeface="+mn-cs"/>
                    </a:rPr>
                    <a:t>교육</a:t>
                  </a:r>
                  <a:r>
                    <a:rPr kumimoji="0" lang="en-US" altLang="ko-KR" sz="2600" b="0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나눔고딕 ExtraBold" panose="020D0904000000000000" pitchFamily="50" charset="-127"/>
                      <a:ea typeface="나눔고딕 ExtraBold" panose="020D0904000000000000" pitchFamily="50" charset="-127"/>
                      <a:cs typeface="+mn-cs"/>
                    </a:rPr>
                    <a:t>·</a:t>
                  </a:r>
                  <a:r>
                    <a:rPr kumimoji="0" lang="ko-KR" altLang="en-US" sz="2600" b="0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나눔고딕 ExtraBold" panose="020D0904000000000000" pitchFamily="50" charset="-127"/>
                      <a:ea typeface="나눔고딕 ExtraBold" panose="020D0904000000000000" pitchFamily="50" charset="-127"/>
                      <a:cs typeface="+mn-cs"/>
                    </a:rPr>
                    <a:t>훈련</a:t>
                  </a:r>
                  <a:endParaRPr kumimoji="0" lang="en-US" altLang="ko-KR" sz="2600" b="0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endParaRPr>
                </a:p>
              </p:txBody>
            </p:sp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969C6855-C676-4AE0-8888-D10CFAF00917}"/>
                    </a:ext>
                  </a:extLst>
                </p:cNvPr>
                <p:cNvSpPr txBox="1"/>
                <p:nvPr/>
              </p:nvSpPr>
              <p:spPr>
                <a:xfrm>
                  <a:off x="1896544" y="2547480"/>
                  <a:ext cx="2180455" cy="10005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2000" b="1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명조" panose="02020603020101020101" pitchFamily="18" charset="-127"/>
                      <a:ea typeface="나눔명조" panose="02020603020101020101" pitchFamily="18" charset="-127"/>
                    </a:defRPr>
                  </a:lvl1pPr>
                </a:lstStyle>
                <a:p>
                  <a:pPr marL="108000" marR="0" lvl="0" indent="-10800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접근 가능한 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교육 장소</a:t>
                  </a:r>
                  <a:r>
                    <a:rPr kumimoji="0" lang="en-US" altLang="ko-KR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,</a:t>
                  </a:r>
                  <a:br>
                    <a:rPr kumimoji="0" lang="en-US" altLang="ko-KR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</a:b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교재</a:t>
                  </a:r>
                  <a:r>
                    <a:rPr kumimoji="0" lang="en-US" altLang="ko-KR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, 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보조 인력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 제공</a:t>
                  </a:r>
                  <a:endParaRPr kumimoji="0" lang="en-US" altLang="ko-KR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3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 </a:t>
                  </a:r>
                </a:p>
                <a:p>
                  <a:pPr marL="108000" marR="0" lvl="0" indent="-10800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필요한 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보조수단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 제공</a:t>
                  </a:r>
                </a:p>
              </p:txBody>
            </p:sp>
            <p:cxnSp>
              <p:nvCxnSpPr>
                <p:cNvPr id="112" name="직선 연결선 111">
                  <a:extLst>
                    <a:ext uri="{FF2B5EF4-FFF2-40B4-BE49-F238E27FC236}">
                      <a16:creationId xmlns:a16="http://schemas.microsoft.com/office/drawing/2014/main" id="{7309C5C5-C3BF-4EE6-9205-5AD7F40C7412}"/>
                    </a:ext>
                  </a:extLst>
                </p:cNvPr>
                <p:cNvCxnSpPr/>
                <p:nvPr/>
              </p:nvCxnSpPr>
              <p:spPr>
                <a:xfrm>
                  <a:off x="1559395" y="2337290"/>
                  <a:ext cx="290334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그룹 22">
                <a:extLst>
                  <a:ext uri="{FF2B5EF4-FFF2-40B4-BE49-F238E27FC236}">
                    <a16:creationId xmlns:a16="http://schemas.microsoft.com/office/drawing/2014/main" id="{A3C7C349-AD44-4984-AC4B-0F4F1F09FA23}"/>
                  </a:ext>
                </a:extLst>
              </p:cNvPr>
              <p:cNvGrpSpPr/>
              <p:nvPr/>
            </p:nvGrpSpPr>
            <p:grpSpPr>
              <a:xfrm>
                <a:off x="1541224" y="3951554"/>
                <a:ext cx="483456" cy="342088"/>
                <a:chOff x="2175986" y="1826409"/>
                <a:chExt cx="4805601" cy="3400397"/>
              </a:xfrm>
              <a:solidFill>
                <a:schemeClr val="bg1">
                  <a:alpha val="60000"/>
                </a:schemeClr>
              </a:solidFill>
            </p:grpSpPr>
            <p:sp>
              <p:nvSpPr>
                <p:cNvPr id="20" name="자유형: 도형 19">
                  <a:extLst>
                    <a:ext uri="{FF2B5EF4-FFF2-40B4-BE49-F238E27FC236}">
                      <a16:creationId xmlns:a16="http://schemas.microsoft.com/office/drawing/2014/main" id="{5E9DA32D-3689-4A76-97E8-44FA7226E16D}"/>
                    </a:ext>
                  </a:extLst>
                </p:cNvPr>
                <p:cNvSpPr/>
                <p:nvPr/>
              </p:nvSpPr>
              <p:spPr>
                <a:xfrm>
                  <a:off x="2175986" y="3255131"/>
                  <a:ext cx="3362325" cy="1971675"/>
                </a:xfrm>
                <a:custGeom>
                  <a:avLst/>
                  <a:gdLst>
                    <a:gd name="connsiteX0" fmla="*/ 1626394 w 3362325"/>
                    <a:gd name="connsiteY0" fmla="*/ 783469 h 1971675"/>
                    <a:gd name="connsiteX1" fmla="*/ 1626394 w 3362325"/>
                    <a:gd name="connsiteY1" fmla="*/ 1964569 h 1971675"/>
                    <a:gd name="connsiteX2" fmla="*/ 7144 w 3362325"/>
                    <a:gd name="connsiteY2" fmla="*/ 1964569 h 1971675"/>
                    <a:gd name="connsiteX3" fmla="*/ 7144 w 3362325"/>
                    <a:gd name="connsiteY3" fmla="*/ 1883606 h 1971675"/>
                    <a:gd name="connsiteX4" fmla="*/ 7144 w 3362325"/>
                    <a:gd name="connsiteY4" fmla="*/ 468191 h 1971675"/>
                    <a:gd name="connsiteX5" fmla="*/ 466249 w 3362325"/>
                    <a:gd name="connsiteY5" fmla="*/ 9086 h 1971675"/>
                    <a:gd name="connsiteX6" fmla="*/ 1391126 w 3362325"/>
                    <a:gd name="connsiteY6" fmla="*/ 7181 h 1971675"/>
                    <a:gd name="connsiteX7" fmla="*/ 1597819 w 3362325"/>
                    <a:gd name="connsiteY7" fmla="*/ 75761 h 1971675"/>
                    <a:gd name="connsiteX8" fmla="*/ 2131219 w 3362325"/>
                    <a:gd name="connsiteY8" fmla="*/ 578681 h 1971675"/>
                    <a:gd name="connsiteX9" fmla="*/ 2346484 w 3362325"/>
                    <a:gd name="connsiteY9" fmla="*/ 811091 h 1971675"/>
                    <a:gd name="connsiteX10" fmla="*/ 2494121 w 3362325"/>
                    <a:gd name="connsiteY10" fmla="*/ 642499 h 1971675"/>
                    <a:gd name="connsiteX11" fmla="*/ 2983706 w 3362325"/>
                    <a:gd name="connsiteY11" fmla="*/ 160534 h 1971675"/>
                    <a:gd name="connsiteX12" fmla="*/ 3216116 w 3362325"/>
                    <a:gd name="connsiteY12" fmla="*/ 110051 h 1971675"/>
                    <a:gd name="connsiteX13" fmla="*/ 3357086 w 3362325"/>
                    <a:gd name="connsiteY13" fmla="*/ 293884 h 1971675"/>
                    <a:gd name="connsiteX14" fmla="*/ 3270409 w 3362325"/>
                    <a:gd name="connsiteY14" fmla="*/ 492004 h 1971675"/>
                    <a:gd name="connsiteX15" fmla="*/ 2635091 w 3362325"/>
                    <a:gd name="connsiteY15" fmla="*/ 1126369 h 1971675"/>
                    <a:gd name="connsiteX16" fmla="*/ 2490311 w 3362325"/>
                    <a:gd name="connsiteY16" fmla="*/ 1270196 h 1971675"/>
                    <a:gd name="connsiteX17" fmla="*/ 2156936 w 3362325"/>
                    <a:gd name="connsiteY17" fmla="*/ 1275911 h 1971675"/>
                    <a:gd name="connsiteX18" fmla="*/ 1671161 w 3362325"/>
                    <a:gd name="connsiteY18" fmla="*/ 819663 h 1971675"/>
                    <a:gd name="connsiteX19" fmla="*/ 1626394 w 3362325"/>
                    <a:gd name="connsiteY19" fmla="*/ 783469 h 1971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362325" h="1971675">
                      <a:moveTo>
                        <a:pt x="1626394" y="783469"/>
                      </a:moveTo>
                      <a:cubicBezTo>
                        <a:pt x="1626394" y="1183519"/>
                        <a:pt x="1626394" y="1573091"/>
                        <a:pt x="1626394" y="1964569"/>
                      </a:cubicBezTo>
                      <a:cubicBezTo>
                        <a:pt x="1084421" y="1964569"/>
                        <a:pt x="550069" y="1964569"/>
                        <a:pt x="7144" y="1964569"/>
                      </a:cubicBezTo>
                      <a:cubicBezTo>
                        <a:pt x="7144" y="1935994"/>
                        <a:pt x="7144" y="1909324"/>
                        <a:pt x="7144" y="1883606"/>
                      </a:cubicBezTo>
                      <a:cubicBezTo>
                        <a:pt x="7144" y="1412119"/>
                        <a:pt x="7144" y="940631"/>
                        <a:pt x="7144" y="468191"/>
                      </a:cubicBezTo>
                      <a:cubicBezTo>
                        <a:pt x="7144" y="191966"/>
                        <a:pt x="190024" y="9086"/>
                        <a:pt x="466249" y="9086"/>
                      </a:cubicBezTo>
                      <a:cubicBezTo>
                        <a:pt x="774859" y="9086"/>
                        <a:pt x="1083469" y="10991"/>
                        <a:pt x="1391126" y="7181"/>
                      </a:cubicBezTo>
                      <a:cubicBezTo>
                        <a:pt x="1471136" y="6228"/>
                        <a:pt x="1540669" y="23374"/>
                        <a:pt x="1597819" y="75761"/>
                      </a:cubicBezTo>
                      <a:cubicBezTo>
                        <a:pt x="1776889" y="241496"/>
                        <a:pt x="1955006" y="409136"/>
                        <a:pt x="2131219" y="578681"/>
                      </a:cubicBezTo>
                      <a:cubicBezTo>
                        <a:pt x="2200751" y="646309"/>
                        <a:pt x="2263616" y="721556"/>
                        <a:pt x="2346484" y="811091"/>
                      </a:cubicBezTo>
                      <a:cubicBezTo>
                        <a:pt x="2396966" y="753941"/>
                        <a:pt x="2441734" y="694886"/>
                        <a:pt x="2494121" y="642499"/>
                      </a:cubicBezTo>
                      <a:cubicBezTo>
                        <a:pt x="2656046" y="480574"/>
                        <a:pt x="2819876" y="320554"/>
                        <a:pt x="2983706" y="160534"/>
                      </a:cubicBezTo>
                      <a:cubicBezTo>
                        <a:pt x="3050381" y="95763"/>
                        <a:pt x="3130391" y="78619"/>
                        <a:pt x="3216116" y="110051"/>
                      </a:cubicBezTo>
                      <a:cubicBezTo>
                        <a:pt x="3298984" y="140531"/>
                        <a:pt x="3347561" y="205301"/>
                        <a:pt x="3357086" y="293884"/>
                      </a:cubicBezTo>
                      <a:cubicBezTo>
                        <a:pt x="3365659" y="374846"/>
                        <a:pt x="3326606" y="436759"/>
                        <a:pt x="3270409" y="492004"/>
                      </a:cubicBezTo>
                      <a:cubicBezTo>
                        <a:pt x="3058001" y="702506"/>
                        <a:pt x="2846546" y="914913"/>
                        <a:pt x="2635091" y="1126369"/>
                      </a:cubicBezTo>
                      <a:cubicBezTo>
                        <a:pt x="2586514" y="1173994"/>
                        <a:pt x="2539841" y="1223524"/>
                        <a:pt x="2490311" y="1270196"/>
                      </a:cubicBezTo>
                      <a:cubicBezTo>
                        <a:pt x="2394109" y="1358779"/>
                        <a:pt x="2255044" y="1364494"/>
                        <a:pt x="2156936" y="1275911"/>
                      </a:cubicBezTo>
                      <a:cubicBezTo>
                        <a:pt x="1993106" y="1126369"/>
                        <a:pt x="1833086" y="972063"/>
                        <a:pt x="1671161" y="819663"/>
                      </a:cubicBezTo>
                      <a:cubicBezTo>
                        <a:pt x="1660684" y="810138"/>
                        <a:pt x="1648301" y="800613"/>
                        <a:pt x="1626394" y="78346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Wingdings" panose="05000000000000000000" pitchFamily="2" charset="2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21" name="자유형: 도형 20">
                  <a:extLst>
                    <a:ext uri="{FF2B5EF4-FFF2-40B4-BE49-F238E27FC236}">
                      <a16:creationId xmlns:a16="http://schemas.microsoft.com/office/drawing/2014/main" id="{D51596B4-C474-4144-A892-D17C737CEC1A}"/>
                    </a:ext>
                  </a:extLst>
                </p:cNvPr>
                <p:cNvSpPr/>
                <p:nvPr/>
              </p:nvSpPr>
              <p:spPr>
                <a:xfrm>
                  <a:off x="4286012" y="1839754"/>
                  <a:ext cx="2695575" cy="3381375"/>
                </a:xfrm>
                <a:custGeom>
                  <a:avLst/>
                  <a:gdLst>
                    <a:gd name="connsiteX0" fmla="*/ 10716 w 2695575"/>
                    <a:gd name="connsiteY0" fmla="*/ 3378041 h 3381375"/>
                    <a:gd name="connsiteX1" fmla="*/ 10716 w 2695575"/>
                    <a:gd name="connsiteY1" fmla="*/ 3044666 h 3381375"/>
                    <a:gd name="connsiteX2" fmla="*/ 2351008 w 2695575"/>
                    <a:gd name="connsiteY2" fmla="*/ 3044666 h 3381375"/>
                    <a:gd name="connsiteX3" fmla="*/ 2351008 w 2695575"/>
                    <a:gd name="connsiteY3" fmla="*/ 401479 h 3381375"/>
                    <a:gd name="connsiteX4" fmla="*/ 345996 w 2695575"/>
                    <a:gd name="connsiteY4" fmla="*/ 401479 h 3381375"/>
                    <a:gd name="connsiteX5" fmla="*/ 345996 w 2695575"/>
                    <a:gd name="connsiteY5" fmla="*/ 482441 h 3381375"/>
                    <a:gd name="connsiteX6" fmla="*/ 349806 w 2695575"/>
                    <a:gd name="connsiteY6" fmla="*/ 1536859 h 3381375"/>
                    <a:gd name="connsiteX7" fmla="*/ 195501 w 2695575"/>
                    <a:gd name="connsiteY7" fmla="*/ 1832134 h 3381375"/>
                    <a:gd name="connsiteX8" fmla="*/ 27861 w 2695575"/>
                    <a:gd name="connsiteY8" fmla="*/ 1651159 h 3381375"/>
                    <a:gd name="connsiteX9" fmla="*/ 7858 w 2695575"/>
                    <a:gd name="connsiteY9" fmla="*/ 1595914 h 3381375"/>
                    <a:gd name="connsiteX10" fmla="*/ 7858 w 2695575"/>
                    <a:gd name="connsiteY10" fmla="*/ 38576 h 3381375"/>
                    <a:gd name="connsiteX11" fmla="*/ 12621 w 2695575"/>
                    <a:gd name="connsiteY11" fmla="*/ 7144 h 3381375"/>
                    <a:gd name="connsiteX12" fmla="*/ 2694861 w 2695575"/>
                    <a:gd name="connsiteY12" fmla="*/ 7144 h 3381375"/>
                    <a:gd name="connsiteX13" fmla="*/ 2694861 w 2695575"/>
                    <a:gd name="connsiteY13" fmla="*/ 3377089 h 3381375"/>
                    <a:gd name="connsiteX14" fmla="*/ 10716 w 2695575"/>
                    <a:gd name="connsiteY14" fmla="*/ 3378041 h 3381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695575" h="3381375">
                      <a:moveTo>
                        <a:pt x="10716" y="3378041"/>
                      </a:moveTo>
                      <a:cubicBezTo>
                        <a:pt x="10716" y="3268504"/>
                        <a:pt x="10716" y="3160871"/>
                        <a:pt x="10716" y="3044666"/>
                      </a:cubicBezTo>
                      <a:cubicBezTo>
                        <a:pt x="789861" y="3044666"/>
                        <a:pt x="1568053" y="3044666"/>
                        <a:pt x="2351008" y="3044666"/>
                      </a:cubicBezTo>
                      <a:cubicBezTo>
                        <a:pt x="2351008" y="2159794"/>
                        <a:pt x="2351008" y="1283494"/>
                        <a:pt x="2351008" y="401479"/>
                      </a:cubicBezTo>
                      <a:cubicBezTo>
                        <a:pt x="1686163" y="401479"/>
                        <a:pt x="1021318" y="401479"/>
                        <a:pt x="345996" y="401479"/>
                      </a:cubicBezTo>
                      <a:cubicBezTo>
                        <a:pt x="345996" y="429101"/>
                        <a:pt x="345996" y="455771"/>
                        <a:pt x="345996" y="482441"/>
                      </a:cubicBezTo>
                      <a:cubicBezTo>
                        <a:pt x="345996" y="833914"/>
                        <a:pt x="338376" y="1185386"/>
                        <a:pt x="349806" y="1536859"/>
                      </a:cubicBezTo>
                      <a:cubicBezTo>
                        <a:pt x="354568" y="1673066"/>
                        <a:pt x="305038" y="1759744"/>
                        <a:pt x="195501" y="1832134"/>
                      </a:cubicBezTo>
                      <a:cubicBezTo>
                        <a:pt x="140256" y="1773079"/>
                        <a:pt x="82153" y="1714024"/>
                        <a:pt x="27861" y="1651159"/>
                      </a:cubicBezTo>
                      <a:cubicBezTo>
                        <a:pt x="15478" y="1637824"/>
                        <a:pt x="8811" y="1614964"/>
                        <a:pt x="7858" y="1595914"/>
                      </a:cubicBezTo>
                      <a:cubicBezTo>
                        <a:pt x="6906" y="1076801"/>
                        <a:pt x="6906" y="557689"/>
                        <a:pt x="7858" y="38576"/>
                      </a:cubicBezTo>
                      <a:cubicBezTo>
                        <a:pt x="7858" y="30004"/>
                        <a:pt x="10716" y="21431"/>
                        <a:pt x="12621" y="7144"/>
                      </a:cubicBezTo>
                      <a:cubicBezTo>
                        <a:pt x="906066" y="7144"/>
                        <a:pt x="1797606" y="7144"/>
                        <a:pt x="2694861" y="7144"/>
                      </a:cubicBezTo>
                      <a:cubicBezTo>
                        <a:pt x="2694861" y="1129189"/>
                        <a:pt x="2694861" y="2250281"/>
                        <a:pt x="2694861" y="3377089"/>
                      </a:cubicBezTo>
                      <a:cubicBezTo>
                        <a:pt x="1802368" y="3378041"/>
                        <a:pt x="907971" y="3378041"/>
                        <a:pt x="10716" y="337804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Wingdings" panose="05000000000000000000" pitchFamily="2" charset="2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22" name="자유형: 도형 21">
                  <a:extLst>
                    <a:ext uri="{FF2B5EF4-FFF2-40B4-BE49-F238E27FC236}">
                      <a16:creationId xmlns:a16="http://schemas.microsoft.com/office/drawing/2014/main" id="{A590D20A-6393-45BB-9EC8-DC4198618047}"/>
                    </a:ext>
                  </a:extLst>
                </p:cNvPr>
                <p:cNvSpPr/>
                <p:nvPr/>
              </p:nvSpPr>
              <p:spPr>
                <a:xfrm>
                  <a:off x="2427436" y="1826409"/>
                  <a:ext cx="1257300" cy="1257300"/>
                </a:xfrm>
                <a:custGeom>
                  <a:avLst/>
                  <a:gdLst>
                    <a:gd name="connsiteX0" fmla="*/ 636756 w 1257300"/>
                    <a:gd name="connsiteY0" fmla="*/ 7154 h 1257300"/>
                    <a:gd name="connsiteX1" fmla="*/ 1257786 w 1257300"/>
                    <a:gd name="connsiteY1" fmla="*/ 635804 h 1257300"/>
                    <a:gd name="connsiteX2" fmla="*/ 631041 w 1257300"/>
                    <a:gd name="connsiteY2" fmla="*/ 1253976 h 1257300"/>
                    <a:gd name="connsiteX3" fmla="*/ 7154 w 1257300"/>
                    <a:gd name="connsiteY3" fmla="*/ 620564 h 1257300"/>
                    <a:gd name="connsiteX4" fmla="*/ 636756 w 1257300"/>
                    <a:gd name="connsiteY4" fmla="*/ 7154 h 1257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7300" h="1257300">
                      <a:moveTo>
                        <a:pt x="636756" y="7154"/>
                      </a:moveTo>
                      <a:cubicBezTo>
                        <a:pt x="984419" y="9059"/>
                        <a:pt x="1259691" y="287189"/>
                        <a:pt x="1257786" y="635804"/>
                      </a:cubicBezTo>
                      <a:cubicBezTo>
                        <a:pt x="1255881" y="976799"/>
                        <a:pt x="973941" y="1254929"/>
                        <a:pt x="631041" y="1253976"/>
                      </a:cubicBezTo>
                      <a:cubicBezTo>
                        <a:pt x="282426" y="1253024"/>
                        <a:pt x="5249" y="971084"/>
                        <a:pt x="7154" y="620564"/>
                      </a:cubicBezTo>
                      <a:cubicBezTo>
                        <a:pt x="9059" y="277664"/>
                        <a:pt x="289094" y="5249"/>
                        <a:pt x="636756" y="715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Wingdings" panose="05000000000000000000" pitchFamily="2" charset="2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</p:grpSp>
        </p:grpSp>
      </p:grpSp>
      <p:grpSp>
        <p:nvGrpSpPr>
          <p:cNvPr id="134" name="그룹 133">
            <a:extLst>
              <a:ext uri="{FF2B5EF4-FFF2-40B4-BE49-F238E27FC236}">
                <a16:creationId xmlns:a16="http://schemas.microsoft.com/office/drawing/2014/main" id="{AA84CD00-112D-4BDD-80DF-F0CBD58588C5}"/>
              </a:ext>
            </a:extLst>
          </p:cNvPr>
          <p:cNvGrpSpPr/>
          <p:nvPr/>
        </p:nvGrpSpPr>
        <p:grpSpPr>
          <a:xfrm>
            <a:off x="3046012" y="2344673"/>
            <a:ext cx="3060000" cy="3060000"/>
            <a:chOff x="2974304" y="3511746"/>
            <a:chExt cx="3060000" cy="3060000"/>
          </a:xfrm>
        </p:grpSpPr>
        <p:grpSp>
          <p:nvGrpSpPr>
            <p:cNvPr id="114" name="그룹 113">
              <a:extLst>
                <a:ext uri="{FF2B5EF4-FFF2-40B4-BE49-F238E27FC236}">
                  <a16:creationId xmlns:a16="http://schemas.microsoft.com/office/drawing/2014/main" id="{860315ED-2C2F-443C-9ACC-869E1D2FFF13}"/>
                </a:ext>
              </a:extLst>
            </p:cNvPr>
            <p:cNvGrpSpPr/>
            <p:nvPr/>
          </p:nvGrpSpPr>
          <p:grpSpPr>
            <a:xfrm>
              <a:off x="2974304" y="3511746"/>
              <a:ext cx="3060000" cy="3060000"/>
              <a:chOff x="1274629" y="880275"/>
              <a:chExt cx="3383439" cy="338344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9" name="타원 118">
                <a:extLst>
                  <a:ext uri="{FF2B5EF4-FFF2-40B4-BE49-F238E27FC236}">
                    <a16:creationId xmlns:a16="http://schemas.microsoft.com/office/drawing/2014/main" id="{B3629CFB-F9DA-4CF9-9F97-E838AD487DC3}"/>
                  </a:ext>
                </a:extLst>
              </p:cNvPr>
              <p:cNvSpPr/>
              <p:nvPr/>
            </p:nvSpPr>
            <p:spPr>
              <a:xfrm>
                <a:off x="1274629" y="880275"/>
                <a:ext cx="3383439" cy="3383440"/>
              </a:xfrm>
              <a:prstGeom prst="ellipse">
                <a:avLst/>
              </a:prstGeom>
              <a:gradFill flip="none" rotWithShape="1">
                <a:gsLst>
                  <a:gs pos="44200">
                    <a:srgbClr val="7D79B7"/>
                  </a:gs>
                  <a:gs pos="100000">
                    <a:srgbClr val="4E7ABB"/>
                  </a:gs>
                  <a:gs pos="0">
                    <a:schemeClr val="accent4"/>
                  </a:gs>
                </a:gsLst>
                <a:lin ang="135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00" dirty="0">
                  <a:solidFill>
                    <a:prstClr val="white"/>
                  </a:solidFill>
                  <a:latin typeface="Wingdings" panose="05000000000000000000" pitchFamily="2" charset="2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D459318F-C3CD-4ED7-8A09-41DA900EE825}"/>
                  </a:ext>
                </a:extLst>
              </p:cNvPr>
              <p:cNvSpPr txBox="1"/>
              <p:nvPr/>
            </p:nvSpPr>
            <p:spPr>
              <a:xfrm>
                <a:off x="2143311" y="1901181"/>
                <a:ext cx="1629225" cy="3896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defTabSz="914400" latinLnBrk="1">
                  <a:defRPr sz="2600" b="1" spc="-10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gradFill flip="none" rotWithShape="1">
                      <a:gsLst>
                        <a:gs pos="71000">
                          <a:srgbClr val="0356A7"/>
                        </a:gs>
                        <a:gs pos="0">
                          <a:srgbClr val="3276B8"/>
                        </a:gs>
                      </a:gsLst>
                      <a:lin ang="2700000" scaled="1"/>
                      <a:tileRect/>
                    </a:gradFill>
                    <a:latin typeface="나눔바른고딕" panose="020B0603020101020101" pitchFamily="50" charset="-127"/>
                    <a:ea typeface="나눔바른고딕" panose="020B0603020101020101" pitchFamily="50" charset="-127"/>
                  </a:defRPr>
                </a:lvl1pPr>
                <a:lvl2pPr defTabSz="914400" latinLnBrk="1"/>
                <a:lvl3pPr defTabSz="914400" latinLnBrk="1"/>
                <a:lvl4pPr defTabSz="914400" latinLnBrk="1"/>
                <a:lvl5pPr defTabSz="914400" latinLnBrk="1"/>
                <a:lvl6pPr defTabSz="914400" latinLnBrk="1"/>
                <a:lvl7pPr defTabSz="914400" latinLnBrk="1"/>
                <a:lvl8pPr defTabSz="914400" latinLnBrk="1"/>
                <a:lvl9pPr defTabSz="914400" latinLnBrk="1"/>
              </a:lstStyle>
              <a:p>
                <a:pPr marL="0" marR="0" lvl="0" indent="0" algn="l" defTabSz="914400" rtl="0" eaLnBrk="1" fontAlgn="auto" latinLnBrk="1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600" b="0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>시험</a:t>
                </a:r>
                <a:r>
                  <a:rPr kumimoji="0" lang="en-US" altLang="ko-KR" sz="2600" b="0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>·</a:t>
                </a:r>
                <a:r>
                  <a:rPr kumimoji="0" lang="ko-KR" altLang="en-US" sz="2600" b="0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>평가</a:t>
                </a:r>
                <a:endParaRPr kumimoji="0" lang="en-US" altLang="ko-KR" sz="2600" b="0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FB6C479-5CC1-4282-982E-DC1B06C67D65}"/>
                  </a:ext>
                </a:extLst>
              </p:cNvPr>
              <p:cNvSpPr txBox="1"/>
              <p:nvPr/>
            </p:nvSpPr>
            <p:spPr>
              <a:xfrm>
                <a:off x="1635230" y="2545523"/>
                <a:ext cx="2556210" cy="1000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2000" b="1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명조" panose="02020603020101020101" pitchFamily="18" charset="-127"/>
                    <a:ea typeface="나눔명조" panose="02020603020101020101" pitchFamily="18" charset="-127"/>
                  </a:defRPr>
                </a:lvl1pPr>
              </a:lstStyle>
              <a:p>
                <a:pPr marL="108000" marR="0" lvl="0" indent="-10800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적절한 </a:t>
                </a:r>
                <a:r>
                  <a:rPr kumimoji="0" lang="ko-KR" altLang="en-US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srgbClr val="FFD966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보조수단</a:t>
                </a:r>
                <a:r>
                  <a:rPr kumimoji="0" lang="en-US" altLang="ko-KR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srgbClr val="FFD966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, </a:t>
                </a:r>
                <a:r>
                  <a:rPr kumimoji="0" lang="ko-KR" altLang="en-US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srgbClr val="FFD966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인력 </a:t>
                </a:r>
                <a:r>
                  <a:rPr kumimoji="0" lang="ko-KR" altLang="en-US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제공</a:t>
                </a:r>
                <a:endParaRPr kumimoji="0" lang="en-US" altLang="ko-KR" sz="1600" b="1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 </a:t>
                </a:r>
              </a:p>
              <a:p>
                <a:pPr marL="108000" marR="0" lvl="0" indent="-10800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특성을 고려한 </a:t>
                </a:r>
                <a:r>
                  <a:rPr kumimoji="0" lang="ko-KR" altLang="en-US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srgbClr val="FFD966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난이도</a:t>
                </a:r>
                <a:r>
                  <a:rPr kumimoji="0" lang="ko-KR" altLang="en-US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 및</a:t>
                </a:r>
                <a:r>
                  <a:rPr kumimoji="0" lang="en-US" altLang="ko-KR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/>
                </a:r>
                <a:br>
                  <a:rPr kumimoji="0" lang="en-US" altLang="ko-KR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</a:br>
                <a:r>
                  <a:rPr kumimoji="0" lang="ko-KR" altLang="en-US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srgbClr val="FFD966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평가 시간</a:t>
                </a:r>
                <a:r>
                  <a:rPr kumimoji="0" lang="ko-KR" altLang="en-US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과 </a:t>
                </a:r>
                <a:r>
                  <a:rPr kumimoji="0" lang="ko-KR" altLang="en-US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srgbClr val="FFD966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평가 방식 </a:t>
                </a:r>
                <a:r>
                  <a:rPr kumimoji="0" lang="ko-KR" altLang="en-US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운영</a:t>
                </a:r>
              </a:p>
            </p:txBody>
          </p:sp>
          <p:cxnSp>
            <p:nvCxnSpPr>
              <p:cNvPr id="122" name="직선 연결선 121">
                <a:extLst>
                  <a:ext uri="{FF2B5EF4-FFF2-40B4-BE49-F238E27FC236}">
                    <a16:creationId xmlns:a16="http://schemas.microsoft.com/office/drawing/2014/main" id="{995B8406-4DDD-466C-B5AB-349E7D2983EA}"/>
                  </a:ext>
                </a:extLst>
              </p:cNvPr>
              <p:cNvCxnSpPr/>
              <p:nvPr/>
            </p:nvCxnSpPr>
            <p:spPr>
              <a:xfrm>
                <a:off x="1559395" y="2337290"/>
                <a:ext cx="2903340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그래픽 24">
              <a:extLst>
                <a:ext uri="{FF2B5EF4-FFF2-40B4-BE49-F238E27FC236}">
                  <a16:creationId xmlns:a16="http://schemas.microsoft.com/office/drawing/2014/main" id="{CFE81D3D-0711-4B6C-BFCF-45C8F599E074}"/>
                </a:ext>
              </a:extLst>
            </p:cNvPr>
            <p:cNvSpPr/>
            <p:nvPr/>
          </p:nvSpPr>
          <p:spPr>
            <a:xfrm>
              <a:off x="4389866" y="3810027"/>
              <a:ext cx="309758" cy="421415"/>
            </a:xfrm>
            <a:custGeom>
              <a:avLst/>
              <a:gdLst>
                <a:gd name="connsiteX0" fmla="*/ 3682942 w 3686175"/>
                <a:gd name="connsiteY0" fmla="*/ 4448591 h 5014912"/>
                <a:gd name="connsiteX1" fmla="*/ 3682942 w 3686175"/>
                <a:gd name="connsiteY1" fmla="*/ 1098351 h 5014912"/>
                <a:gd name="connsiteX2" fmla="*/ 3682406 w 3686175"/>
                <a:gd name="connsiteY2" fmla="*/ 1081741 h 5014912"/>
                <a:gd name="connsiteX3" fmla="*/ 3484703 w 3686175"/>
                <a:gd name="connsiteY3" fmla="*/ 783847 h 5014912"/>
                <a:gd name="connsiteX4" fmla="*/ 3290214 w 3686175"/>
                <a:gd name="connsiteY4" fmla="*/ 748486 h 5014912"/>
                <a:gd name="connsiteX5" fmla="*/ 2861589 w 3686175"/>
                <a:gd name="connsiteY5" fmla="*/ 748486 h 5014912"/>
                <a:gd name="connsiteX6" fmla="*/ 2860517 w 3686175"/>
                <a:gd name="connsiteY6" fmla="*/ 577571 h 5014912"/>
                <a:gd name="connsiteX7" fmla="*/ 2860517 w 3686175"/>
                <a:gd name="connsiteY7" fmla="*/ 568463 h 5014912"/>
                <a:gd name="connsiteX8" fmla="*/ 2820334 w 3686175"/>
                <a:gd name="connsiteY8" fmla="*/ 472022 h 5014912"/>
                <a:gd name="connsiteX9" fmla="*/ 2762470 w 3686175"/>
                <a:gd name="connsiteY9" fmla="*/ 438268 h 5014912"/>
                <a:gd name="connsiteX10" fmla="*/ 2752826 w 3686175"/>
                <a:gd name="connsiteY10" fmla="*/ 436125 h 5014912"/>
                <a:gd name="connsiteX11" fmla="*/ 2752826 w 3686175"/>
                <a:gd name="connsiteY11" fmla="*/ 436661 h 5014912"/>
                <a:gd name="connsiteX12" fmla="*/ 2752826 w 3686175"/>
                <a:gd name="connsiteY12" fmla="*/ 436125 h 5014912"/>
                <a:gd name="connsiteX13" fmla="*/ 2733002 w 3686175"/>
                <a:gd name="connsiteY13" fmla="*/ 432910 h 5014912"/>
                <a:gd name="connsiteX14" fmla="*/ 2733002 w 3686175"/>
                <a:gd name="connsiteY14" fmla="*/ 432910 h 5014912"/>
                <a:gd name="connsiteX15" fmla="*/ 2731930 w 3686175"/>
                <a:gd name="connsiteY15" fmla="*/ 432375 h 5014912"/>
                <a:gd name="connsiteX16" fmla="*/ 2731394 w 3686175"/>
                <a:gd name="connsiteY16" fmla="*/ 430767 h 5014912"/>
                <a:gd name="connsiteX17" fmla="*/ 2724429 w 3686175"/>
                <a:gd name="connsiteY17" fmla="*/ 427553 h 5014912"/>
                <a:gd name="connsiteX18" fmla="*/ 2271694 w 3686175"/>
                <a:gd name="connsiteY18" fmla="*/ 427553 h 5014912"/>
                <a:gd name="connsiteX19" fmla="*/ 2262050 w 3686175"/>
                <a:gd name="connsiteY19" fmla="*/ 336470 h 5014912"/>
                <a:gd name="connsiteX20" fmla="*/ 2027378 w 3686175"/>
                <a:gd name="connsiteY20" fmla="*/ 42326 h 5014912"/>
                <a:gd name="connsiteX21" fmla="*/ 1644830 w 3686175"/>
                <a:gd name="connsiteY21" fmla="*/ 50363 h 5014912"/>
                <a:gd name="connsiteX22" fmla="*/ 1432660 w 3686175"/>
                <a:gd name="connsiteY22" fmla="*/ 308609 h 5014912"/>
                <a:gd name="connsiteX23" fmla="*/ 1416051 w 3686175"/>
                <a:gd name="connsiteY23" fmla="*/ 427553 h 5014912"/>
                <a:gd name="connsiteX24" fmla="*/ 1129408 w 3686175"/>
                <a:gd name="connsiteY24" fmla="*/ 427553 h 5014912"/>
                <a:gd name="connsiteX25" fmla="*/ 965995 w 3686175"/>
                <a:gd name="connsiteY25" fmla="*/ 429696 h 5014912"/>
                <a:gd name="connsiteX26" fmla="*/ 825084 w 3686175"/>
                <a:gd name="connsiteY26" fmla="*/ 571142 h 5014912"/>
                <a:gd name="connsiteX27" fmla="*/ 823477 w 3686175"/>
                <a:gd name="connsiteY27" fmla="*/ 626327 h 5014912"/>
                <a:gd name="connsiteX28" fmla="*/ 823477 w 3686175"/>
                <a:gd name="connsiteY28" fmla="*/ 750093 h 5014912"/>
                <a:gd name="connsiteX29" fmla="*/ 355204 w 3686175"/>
                <a:gd name="connsiteY29" fmla="*/ 750093 h 5014912"/>
                <a:gd name="connsiteX30" fmla="*/ 2660 w 3686175"/>
                <a:gd name="connsiteY30" fmla="*/ 1099958 h 5014912"/>
                <a:gd name="connsiteX31" fmla="*/ 3732 w 3686175"/>
                <a:gd name="connsiteY31" fmla="*/ 1176575 h 5014912"/>
                <a:gd name="connsiteX32" fmla="*/ 3732 w 3686175"/>
                <a:gd name="connsiteY32" fmla="*/ 4481274 h 5014912"/>
                <a:gd name="connsiteX33" fmla="*/ 47666 w 3686175"/>
                <a:gd name="connsiteY33" fmla="*/ 4833282 h 5014912"/>
                <a:gd name="connsiteX34" fmla="*/ 369135 w 3686175"/>
                <a:gd name="connsiteY34" fmla="*/ 5013840 h 5014912"/>
                <a:gd name="connsiteX35" fmla="*/ 3214133 w 3686175"/>
                <a:gd name="connsiteY35" fmla="*/ 5013840 h 5014912"/>
                <a:gd name="connsiteX36" fmla="*/ 3328790 w 3686175"/>
                <a:gd name="connsiteY36" fmla="*/ 5012233 h 5014912"/>
                <a:gd name="connsiteX37" fmla="*/ 3678120 w 3686175"/>
                <a:gd name="connsiteY37" fmla="*/ 4729876 h 5014912"/>
                <a:gd name="connsiteX38" fmla="*/ 3682942 w 3686175"/>
                <a:gd name="connsiteY38" fmla="*/ 4448591 h 5014912"/>
                <a:gd name="connsiteX39" fmla="*/ 1690907 w 3686175"/>
                <a:gd name="connsiteY39" fmla="*/ 415765 h 5014912"/>
                <a:gd name="connsiteX40" fmla="*/ 1691443 w 3686175"/>
                <a:gd name="connsiteY40" fmla="*/ 408264 h 5014912"/>
                <a:gd name="connsiteX41" fmla="*/ 1693586 w 3686175"/>
                <a:gd name="connsiteY41" fmla="*/ 393798 h 5014912"/>
                <a:gd name="connsiteX42" fmla="*/ 1695193 w 3686175"/>
                <a:gd name="connsiteY42" fmla="*/ 387369 h 5014912"/>
                <a:gd name="connsiteX43" fmla="*/ 1695729 w 3686175"/>
                <a:gd name="connsiteY43" fmla="*/ 385762 h 5014912"/>
                <a:gd name="connsiteX44" fmla="*/ 1695193 w 3686175"/>
                <a:gd name="connsiteY44" fmla="*/ 382011 h 5014912"/>
                <a:gd name="connsiteX45" fmla="*/ 1695193 w 3686175"/>
                <a:gd name="connsiteY45" fmla="*/ 377189 h 5014912"/>
                <a:gd name="connsiteX46" fmla="*/ 1695193 w 3686175"/>
                <a:gd name="connsiteY46" fmla="*/ 377189 h 5014912"/>
                <a:gd name="connsiteX47" fmla="*/ 1696800 w 3686175"/>
                <a:gd name="connsiteY47" fmla="*/ 377189 h 5014912"/>
                <a:gd name="connsiteX48" fmla="*/ 1697872 w 3686175"/>
                <a:gd name="connsiteY48" fmla="*/ 375582 h 5014912"/>
                <a:gd name="connsiteX49" fmla="*/ 1698408 w 3686175"/>
                <a:gd name="connsiteY49" fmla="*/ 374510 h 5014912"/>
                <a:gd name="connsiteX50" fmla="*/ 1698408 w 3686175"/>
                <a:gd name="connsiteY50" fmla="*/ 374510 h 5014912"/>
                <a:gd name="connsiteX51" fmla="*/ 1699479 w 3686175"/>
                <a:gd name="connsiteY51" fmla="*/ 371831 h 5014912"/>
                <a:gd name="connsiteX52" fmla="*/ 1701087 w 3686175"/>
                <a:gd name="connsiteY52" fmla="*/ 367545 h 5014912"/>
                <a:gd name="connsiteX53" fmla="*/ 1701623 w 3686175"/>
                <a:gd name="connsiteY53" fmla="*/ 367009 h 5014912"/>
                <a:gd name="connsiteX54" fmla="*/ 1700551 w 3686175"/>
                <a:gd name="connsiteY54" fmla="*/ 365938 h 5014912"/>
                <a:gd name="connsiteX55" fmla="*/ 1700015 w 3686175"/>
                <a:gd name="connsiteY55" fmla="*/ 363795 h 5014912"/>
                <a:gd name="connsiteX56" fmla="*/ 1700015 w 3686175"/>
                <a:gd name="connsiteY56" fmla="*/ 363795 h 5014912"/>
                <a:gd name="connsiteX57" fmla="*/ 1701623 w 3686175"/>
                <a:gd name="connsiteY57" fmla="*/ 363259 h 5014912"/>
                <a:gd name="connsiteX58" fmla="*/ 1703230 w 3686175"/>
                <a:gd name="connsiteY58" fmla="*/ 361116 h 5014912"/>
                <a:gd name="connsiteX59" fmla="*/ 1704302 w 3686175"/>
                <a:gd name="connsiteY59" fmla="*/ 360044 h 5014912"/>
                <a:gd name="connsiteX60" fmla="*/ 1704837 w 3686175"/>
                <a:gd name="connsiteY60" fmla="*/ 359508 h 5014912"/>
                <a:gd name="connsiteX61" fmla="*/ 1705373 w 3686175"/>
                <a:gd name="connsiteY61" fmla="*/ 358973 h 5014912"/>
                <a:gd name="connsiteX62" fmla="*/ 1706445 w 3686175"/>
                <a:gd name="connsiteY62" fmla="*/ 356829 h 5014912"/>
                <a:gd name="connsiteX63" fmla="*/ 1706980 w 3686175"/>
                <a:gd name="connsiteY63" fmla="*/ 356294 h 5014912"/>
                <a:gd name="connsiteX64" fmla="*/ 1708052 w 3686175"/>
                <a:gd name="connsiteY64" fmla="*/ 354151 h 5014912"/>
                <a:gd name="connsiteX65" fmla="*/ 1709124 w 3686175"/>
                <a:gd name="connsiteY65" fmla="*/ 352543 h 5014912"/>
                <a:gd name="connsiteX66" fmla="*/ 1711267 w 3686175"/>
                <a:gd name="connsiteY66" fmla="*/ 348793 h 5014912"/>
                <a:gd name="connsiteX67" fmla="*/ 1711267 w 3686175"/>
                <a:gd name="connsiteY67" fmla="*/ 348793 h 5014912"/>
                <a:gd name="connsiteX68" fmla="*/ 1712874 w 3686175"/>
                <a:gd name="connsiteY68" fmla="*/ 345578 h 5014912"/>
                <a:gd name="connsiteX69" fmla="*/ 1716089 w 3686175"/>
                <a:gd name="connsiteY69" fmla="*/ 340756 h 5014912"/>
                <a:gd name="connsiteX70" fmla="*/ 1720375 w 3686175"/>
                <a:gd name="connsiteY70" fmla="*/ 334862 h 5014912"/>
                <a:gd name="connsiteX71" fmla="*/ 1724661 w 3686175"/>
                <a:gd name="connsiteY71" fmla="*/ 329505 h 5014912"/>
                <a:gd name="connsiteX72" fmla="*/ 1725197 w 3686175"/>
                <a:gd name="connsiteY72" fmla="*/ 328969 h 5014912"/>
                <a:gd name="connsiteX73" fmla="*/ 1729483 w 3686175"/>
                <a:gd name="connsiteY73" fmla="*/ 323611 h 5014912"/>
                <a:gd name="connsiteX74" fmla="*/ 1734841 w 3686175"/>
                <a:gd name="connsiteY74" fmla="*/ 317717 h 5014912"/>
                <a:gd name="connsiteX75" fmla="*/ 1793777 w 3686175"/>
                <a:gd name="connsiteY75" fmla="*/ 281820 h 5014912"/>
                <a:gd name="connsiteX76" fmla="*/ 1796456 w 3686175"/>
                <a:gd name="connsiteY76" fmla="*/ 280748 h 5014912"/>
                <a:gd name="connsiteX77" fmla="*/ 1799135 w 3686175"/>
                <a:gd name="connsiteY77" fmla="*/ 280213 h 5014912"/>
                <a:gd name="connsiteX78" fmla="*/ 1799671 w 3686175"/>
                <a:gd name="connsiteY78" fmla="*/ 280213 h 5014912"/>
                <a:gd name="connsiteX79" fmla="*/ 1811458 w 3686175"/>
                <a:gd name="connsiteY79" fmla="*/ 277534 h 5014912"/>
                <a:gd name="connsiteX80" fmla="*/ 1814137 w 3686175"/>
                <a:gd name="connsiteY80" fmla="*/ 278070 h 5014912"/>
                <a:gd name="connsiteX81" fmla="*/ 1840926 w 3686175"/>
                <a:gd name="connsiteY81" fmla="*/ 276998 h 5014912"/>
                <a:gd name="connsiteX82" fmla="*/ 1840926 w 3686175"/>
                <a:gd name="connsiteY82" fmla="*/ 276998 h 5014912"/>
                <a:gd name="connsiteX83" fmla="*/ 1863964 w 3686175"/>
                <a:gd name="connsiteY83" fmla="*/ 278070 h 5014912"/>
                <a:gd name="connsiteX84" fmla="*/ 1869858 w 3686175"/>
                <a:gd name="connsiteY84" fmla="*/ 276998 h 5014912"/>
                <a:gd name="connsiteX85" fmla="*/ 1869858 w 3686175"/>
                <a:gd name="connsiteY85" fmla="*/ 276998 h 5014912"/>
                <a:gd name="connsiteX86" fmla="*/ 1872001 w 3686175"/>
                <a:gd name="connsiteY86" fmla="*/ 278605 h 5014912"/>
                <a:gd name="connsiteX87" fmla="*/ 1875216 w 3686175"/>
                <a:gd name="connsiteY87" fmla="*/ 282356 h 5014912"/>
                <a:gd name="connsiteX88" fmla="*/ 1875216 w 3686175"/>
                <a:gd name="connsiteY88" fmla="*/ 282356 h 5014912"/>
                <a:gd name="connsiteX89" fmla="*/ 1903076 w 3686175"/>
                <a:gd name="connsiteY89" fmla="*/ 289857 h 5014912"/>
                <a:gd name="connsiteX90" fmla="*/ 1906291 w 3686175"/>
                <a:gd name="connsiteY90" fmla="*/ 290393 h 5014912"/>
                <a:gd name="connsiteX91" fmla="*/ 1948082 w 3686175"/>
                <a:gd name="connsiteY91" fmla="*/ 318789 h 5014912"/>
                <a:gd name="connsiteX92" fmla="*/ 1951833 w 3686175"/>
                <a:gd name="connsiteY92" fmla="*/ 322539 h 5014912"/>
                <a:gd name="connsiteX93" fmla="*/ 1957726 w 3686175"/>
                <a:gd name="connsiteY93" fmla="*/ 328969 h 5014912"/>
                <a:gd name="connsiteX94" fmla="*/ 1987730 w 3686175"/>
                <a:gd name="connsiteY94" fmla="*/ 391119 h 5014912"/>
                <a:gd name="connsiteX95" fmla="*/ 1990409 w 3686175"/>
                <a:gd name="connsiteY95" fmla="*/ 401299 h 5014912"/>
                <a:gd name="connsiteX96" fmla="*/ 1992016 w 3686175"/>
                <a:gd name="connsiteY96" fmla="*/ 409872 h 5014912"/>
                <a:gd name="connsiteX97" fmla="*/ 1993623 w 3686175"/>
                <a:gd name="connsiteY97" fmla="*/ 411479 h 5014912"/>
                <a:gd name="connsiteX98" fmla="*/ 1995231 w 3686175"/>
                <a:gd name="connsiteY98" fmla="*/ 414158 h 5014912"/>
                <a:gd name="connsiteX99" fmla="*/ 1995231 w 3686175"/>
                <a:gd name="connsiteY99" fmla="*/ 414694 h 5014912"/>
                <a:gd name="connsiteX100" fmla="*/ 1995231 w 3686175"/>
                <a:gd name="connsiteY100" fmla="*/ 418980 h 5014912"/>
                <a:gd name="connsiteX101" fmla="*/ 1995231 w 3686175"/>
                <a:gd name="connsiteY101" fmla="*/ 423802 h 5014912"/>
                <a:gd name="connsiteX102" fmla="*/ 1995231 w 3686175"/>
                <a:gd name="connsiteY102" fmla="*/ 424338 h 5014912"/>
                <a:gd name="connsiteX103" fmla="*/ 1994159 w 3686175"/>
                <a:gd name="connsiteY103" fmla="*/ 429160 h 5014912"/>
                <a:gd name="connsiteX104" fmla="*/ 1993623 w 3686175"/>
                <a:gd name="connsiteY104" fmla="*/ 433446 h 5014912"/>
                <a:gd name="connsiteX105" fmla="*/ 1993087 w 3686175"/>
                <a:gd name="connsiteY105" fmla="*/ 437732 h 5014912"/>
                <a:gd name="connsiteX106" fmla="*/ 1992552 w 3686175"/>
                <a:gd name="connsiteY106" fmla="*/ 438804 h 5014912"/>
                <a:gd name="connsiteX107" fmla="*/ 1992552 w 3686175"/>
                <a:gd name="connsiteY107" fmla="*/ 439876 h 5014912"/>
                <a:gd name="connsiteX108" fmla="*/ 1992016 w 3686175"/>
                <a:gd name="connsiteY108" fmla="*/ 443090 h 5014912"/>
                <a:gd name="connsiteX109" fmla="*/ 1990409 w 3686175"/>
                <a:gd name="connsiteY109" fmla="*/ 450591 h 5014912"/>
                <a:gd name="connsiteX110" fmla="*/ 1989337 w 3686175"/>
                <a:gd name="connsiteY110" fmla="*/ 453806 h 5014912"/>
                <a:gd name="connsiteX111" fmla="*/ 1987194 w 3686175"/>
                <a:gd name="connsiteY111" fmla="*/ 460771 h 5014912"/>
                <a:gd name="connsiteX112" fmla="*/ 1985587 w 3686175"/>
                <a:gd name="connsiteY112" fmla="*/ 466665 h 5014912"/>
                <a:gd name="connsiteX113" fmla="*/ 1984515 w 3686175"/>
                <a:gd name="connsiteY113" fmla="*/ 470415 h 5014912"/>
                <a:gd name="connsiteX114" fmla="*/ 1983979 w 3686175"/>
                <a:gd name="connsiteY114" fmla="*/ 472022 h 5014912"/>
                <a:gd name="connsiteX115" fmla="*/ 1983979 w 3686175"/>
                <a:gd name="connsiteY115" fmla="*/ 473630 h 5014912"/>
                <a:gd name="connsiteX116" fmla="*/ 1983979 w 3686175"/>
                <a:gd name="connsiteY116" fmla="*/ 475773 h 5014912"/>
                <a:gd name="connsiteX117" fmla="*/ 1983979 w 3686175"/>
                <a:gd name="connsiteY117" fmla="*/ 475773 h 5014912"/>
                <a:gd name="connsiteX118" fmla="*/ 1981300 w 3686175"/>
                <a:gd name="connsiteY118" fmla="*/ 480059 h 5014912"/>
                <a:gd name="connsiteX119" fmla="*/ 1980229 w 3686175"/>
                <a:gd name="connsiteY119" fmla="*/ 481131 h 5014912"/>
                <a:gd name="connsiteX120" fmla="*/ 1978622 w 3686175"/>
                <a:gd name="connsiteY120" fmla="*/ 484345 h 5014912"/>
                <a:gd name="connsiteX121" fmla="*/ 1975407 w 3686175"/>
                <a:gd name="connsiteY121" fmla="*/ 491311 h 5014912"/>
                <a:gd name="connsiteX122" fmla="*/ 1971656 w 3686175"/>
                <a:gd name="connsiteY122" fmla="*/ 497740 h 5014912"/>
                <a:gd name="connsiteX123" fmla="*/ 1970049 w 3686175"/>
                <a:gd name="connsiteY123" fmla="*/ 500419 h 5014912"/>
                <a:gd name="connsiteX124" fmla="*/ 1964155 w 3686175"/>
                <a:gd name="connsiteY124" fmla="*/ 509527 h 5014912"/>
                <a:gd name="connsiteX125" fmla="*/ 1961477 w 3686175"/>
                <a:gd name="connsiteY125" fmla="*/ 512742 h 5014912"/>
                <a:gd name="connsiteX126" fmla="*/ 1951833 w 3686175"/>
                <a:gd name="connsiteY126" fmla="*/ 522922 h 5014912"/>
                <a:gd name="connsiteX127" fmla="*/ 1944331 w 3686175"/>
                <a:gd name="connsiteY127" fmla="*/ 530958 h 5014912"/>
                <a:gd name="connsiteX128" fmla="*/ 1945403 w 3686175"/>
                <a:gd name="connsiteY128" fmla="*/ 530958 h 5014912"/>
                <a:gd name="connsiteX129" fmla="*/ 1945403 w 3686175"/>
                <a:gd name="connsiteY129" fmla="*/ 530958 h 5014912"/>
                <a:gd name="connsiteX130" fmla="*/ 1939509 w 3686175"/>
                <a:gd name="connsiteY130" fmla="*/ 536852 h 5014912"/>
                <a:gd name="connsiteX131" fmla="*/ 1933616 w 3686175"/>
                <a:gd name="connsiteY131" fmla="*/ 541674 h 5014912"/>
                <a:gd name="connsiteX132" fmla="*/ 1933080 w 3686175"/>
                <a:gd name="connsiteY132" fmla="*/ 542210 h 5014912"/>
                <a:gd name="connsiteX133" fmla="*/ 1926115 w 3686175"/>
                <a:gd name="connsiteY133" fmla="*/ 547032 h 5014912"/>
                <a:gd name="connsiteX134" fmla="*/ 1923972 w 3686175"/>
                <a:gd name="connsiteY134" fmla="*/ 548639 h 5014912"/>
                <a:gd name="connsiteX135" fmla="*/ 1920221 w 3686175"/>
                <a:gd name="connsiteY135" fmla="*/ 551318 h 5014912"/>
                <a:gd name="connsiteX136" fmla="*/ 1920221 w 3686175"/>
                <a:gd name="connsiteY136" fmla="*/ 551318 h 5014912"/>
                <a:gd name="connsiteX137" fmla="*/ 1906291 w 3686175"/>
                <a:gd name="connsiteY137" fmla="*/ 558819 h 5014912"/>
                <a:gd name="connsiteX138" fmla="*/ 1902541 w 3686175"/>
                <a:gd name="connsiteY138" fmla="*/ 560426 h 5014912"/>
                <a:gd name="connsiteX139" fmla="*/ 1898790 w 3686175"/>
                <a:gd name="connsiteY139" fmla="*/ 562034 h 5014912"/>
                <a:gd name="connsiteX140" fmla="*/ 1898254 w 3686175"/>
                <a:gd name="connsiteY140" fmla="*/ 562034 h 5014912"/>
                <a:gd name="connsiteX141" fmla="*/ 1897718 w 3686175"/>
                <a:gd name="connsiteY141" fmla="*/ 562034 h 5014912"/>
                <a:gd name="connsiteX142" fmla="*/ 1896111 w 3686175"/>
                <a:gd name="connsiteY142" fmla="*/ 562569 h 5014912"/>
                <a:gd name="connsiteX143" fmla="*/ 1894504 w 3686175"/>
                <a:gd name="connsiteY143" fmla="*/ 563105 h 5014912"/>
                <a:gd name="connsiteX144" fmla="*/ 1890753 w 3686175"/>
                <a:gd name="connsiteY144" fmla="*/ 564713 h 5014912"/>
                <a:gd name="connsiteX145" fmla="*/ 1886467 w 3686175"/>
                <a:gd name="connsiteY145" fmla="*/ 566320 h 5014912"/>
                <a:gd name="connsiteX146" fmla="*/ 1883252 w 3686175"/>
                <a:gd name="connsiteY146" fmla="*/ 567391 h 5014912"/>
                <a:gd name="connsiteX147" fmla="*/ 1838247 w 3686175"/>
                <a:gd name="connsiteY147" fmla="*/ 573821 h 5014912"/>
                <a:gd name="connsiteX148" fmla="*/ 1834496 w 3686175"/>
                <a:gd name="connsiteY148" fmla="*/ 573821 h 5014912"/>
                <a:gd name="connsiteX149" fmla="*/ 1831282 w 3686175"/>
                <a:gd name="connsiteY149" fmla="*/ 573821 h 5014912"/>
                <a:gd name="connsiteX150" fmla="*/ 1829138 w 3686175"/>
                <a:gd name="connsiteY150" fmla="*/ 573821 h 5014912"/>
                <a:gd name="connsiteX151" fmla="*/ 1825924 w 3686175"/>
                <a:gd name="connsiteY151" fmla="*/ 573285 h 5014912"/>
                <a:gd name="connsiteX152" fmla="*/ 1824316 w 3686175"/>
                <a:gd name="connsiteY152" fmla="*/ 573285 h 5014912"/>
                <a:gd name="connsiteX153" fmla="*/ 1823781 w 3686175"/>
                <a:gd name="connsiteY153" fmla="*/ 573285 h 5014912"/>
                <a:gd name="connsiteX154" fmla="*/ 1821638 w 3686175"/>
                <a:gd name="connsiteY154" fmla="*/ 572749 h 5014912"/>
                <a:gd name="connsiteX155" fmla="*/ 1818959 w 3686175"/>
                <a:gd name="connsiteY155" fmla="*/ 572214 h 5014912"/>
                <a:gd name="connsiteX156" fmla="*/ 1814672 w 3686175"/>
                <a:gd name="connsiteY156" fmla="*/ 571678 h 5014912"/>
                <a:gd name="connsiteX157" fmla="*/ 1811993 w 3686175"/>
                <a:gd name="connsiteY157" fmla="*/ 571142 h 5014912"/>
                <a:gd name="connsiteX158" fmla="*/ 1796456 w 3686175"/>
                <a:gd name="connsiteY158" fmla="*/ 567391 h 5014912"/>
                <a:gd name="connsiteX159" fmla="*/ 1792170 w 3686175"/>
                <a:gd name="connsiteY159" fmla="*/ 564713 h 5014912"/>
                <a:gd name="connsiteX160" fmla="*/ 1786276 w 3686175"/>
                <a:gd name="connsiteY160" fmla="*/ 561498 h 5014912"/>
                <a:gd name="connsiteX161" fmla="*/ 1786276 w 3686175"/>
                <a:gd name="connsiteY161" fmla="*/ 561498 h 5014912"/>
                <a:gd name="connsiteX162" fmla="*/ 1785740 w 3686175"/>
                <a:gd name="connsiteY162" fmla="*/ 562569 h 5014912"/>
                <a:gd name="connsiteX163" fmla="*/ 1784133 w 3686175"/>
                <a:gd name="connsiteY163" fmla="*/ 563105 h 5014912"/>
                <a:gd name="connsiteX164" fmla="*/ 1784133 w 3686175"/>
                <a:gd name="connsiteY164" fmla="*/ 563641 h 5014912"/>
                <a:gd name="connsiteX165" fmla="*/ 1783597 w 3686175"/>
                <a:gd name="connsiteY165" fmla="*/ 563641 h 5014912"/>
                <a:gd name="connsiteX166" fmla="*/ 1781454 w 3686175"/>
                <a:gd name="connsiteY166" fmla="*/ 563105 h 5014912"/>
                <a:gd name="connsiteX167" fmla="*/ 1780382 w 3686175"/>
                <a:gd name="connsiteY167" fmla="*/ 562569 h 5014912"/>
                <a:gd name="connsiteX168" fmla="*/ 1779311 w 3686175"/>
                <a:gd name="connsiteY168" fmla="*/ 562034 h 5014912"/>
                <a:gd name="connsiteX169" fmla="*/ 1779311 w 3686175"/>
                <a:gd name="connsiteY169" fmla="*/ 562034 h 5014912"/>
                <a:gd name="connsiteX170" fmla="*/ 1777703 w 3686175"/>
                <a:gd name="connsiteY170" fmla="*/ 561498 h 5014912"/>
                <a:gd name="connsiteX171" fmla="*/ 1775025 w 3686175"/>
                <a:gd name="connsiteY171" fmla="*/ 560426 h 5014912"/>
                <a:gd name="connsiteX172" fmla="*/ 1772346 w 3686175"/>
                <a:gd name="connsiteY172" fmla="*/ 558819 h 5014912"/>
                <a:gd name="connsiteX173" fmla="*/ 1772346 w 3686175"/>
                <a:gd name="connsiteY173" fmla="*/ 558819 h 5014912"/>
                <a:gd name="connsiteX174" fmla="*/ 1770203 w 3686175"/>
                <a:gd name="connsiteY174" fmla="*/ 557747 h 5014912"/>
                <a:gd name="connsiteX175" fmla="*/ 1768059 w 3686175"/>
                <a:gd name="connsiteY175" fmla="*/ 556676 h 5014912"/>
                <a:gd name="connsiteX176" fmla="*/ 1765381 w 3686175"/>
                <a:gd name="connsiteY176" fmla="*/ 555068 h 5014912"/>
                <a:gd name="connsiteX177" fmla="*/ 1763773 w 3686175"/>
                <a:gd name="connsiteY177" fmla="*/ 553997 h 5014912"/>
                <a:gd name="connsiteX178" fmla="*/ 1761094 w 3686175"/>
                <a:gd name="connsiteY178" fmla="*/ 552390 h 5014912"/>
                <a:gd name="connsiteX179" fmla="*/ 1759487 w 3686175"/>
                <a:gd name="connsiteY179" fmla="*/ 551318 h 5014912"/>
                <a:gd name="connsiteX180" fmla="*/ 1758415 w 3686175"/>
                <a:gd name="connsiteY180" fmla="*/ 550782 h 5014912"/>
                <a:gd name="connsiteX181" fmla="*/ 1757344 w 3686175"/>
                <a:gd name="connsiteY181" fmla="*/ 550246 h 5014912"/>
                <a:gd name="connsiteX182" fmla="*/ 1756808 w 3686175"/>
                <a:gd name="connsiteY182" fmla="*/ 549711 h 5014912"/>
                <a:gd name="connsiteX183" fmla="*/ 1756272 w 3686175"/>
                <a:gd name="connsiteY183" fmla="*/ 549175 h 5014912"/>
                <a:gd name="connsiteX184" fmla="*/ 1753593 w 3686175"/>
                <a:gd name="connsiteY184" fmla="*/ 547568 h 5014912"/>
                <a:gd name="connsiteX185" fmla="*/ 1751986 w 3686175"/>
                <a:gd name="connsiteY185" fmla="*/ 546496 h 5014912"/>
                <a:gd name="connsiteX186" fmla="*/ 1741806 w 3686175"/>
                <a:gd name="connsiteY186" fmla="*/ 538995 h 5014912"/>
                <a:gd name="connsiteX187" fmla="*/ 1736448 w 3686175"/>
                <a:gd name="connsiteY187" fmla="*/ 534173 h 5014912"/>
                <a:gd name="connsiteX188" fmla="*/ 1734305 w 3686175"/>
                <a:gd name="connsiteY188" fmla="*/ 532030 h 5014912"/>
                <a:gd name="connsiteX189" fmla="*/ 1732162 w 3686175"/>
                <a:gd name="connsiteY189" fmla="*/ 529887 h 5014912"/>
                <a:gd name="connsiteX190" fmla="*/ 1731091 w 3686175"/>
                <a:gd name="connsiteY190" fmla="*/ 528815 h 5014912"/>
                <a:gd name="connsiteX191" fmla="*/ 1730019 w 3686175"/>
                <a:gd name="connsiteY191" fmla="*/ 527744 h 5014912"/>
                <a:gd name="connsiteX192" fmla="*/ 1727340 w 3686175"/>
                <a:gd name="connsiteY192" fmla="*/ 525065 h 5014912"/>
                <a:gd name="connsiteX193" fmla="*/ 1726804 w 3686175"/>
                <a:gd name="connsiteY193" fmla="*/ 524529 h 5014912"/>
                <a:gd name="connsiteX194" fmla="*/ 1726268 w 3686175"/>
                <a:gd name="connsiteY194" fmla="*/ 523993 h 5014912"/>
                <a:gd name="connsiteX195" fmla="*/ 1725733 w 3686175"/>
                <a:gd name="connsiteY195" fmla="*/ 523457 h 5014912"/>
                <a:gd name="connsiteX196" fmla="*/ 1725197 w 3686175"/>
                <a:gd name="connsiteY196" fmla="*/ 522922 h 5014912"/>
                <a:gd name="connsiteX197" fmla="*/ 1723590 w 3686175"/>
                <a:gd name="connsiteY197" fmla="*/ 521314 h 5014912"/>
                <a:gd name="connsiteX198" fmla="*/ 1721446 w 3686175"/>
                <a:gd name="connsiteY198" fmla="*/ 518635 h 5014912"/>
                <a:gd name="connsiteX199" fmla="*/ 1717160 w 3686175"/>
                <a:gd name="connsiteY199" fmla="*/ 512742 h 5014912"/>
                <a:gd name="connsiteX200" fmla="*/ 1713410 w 3686175"/>
                <a:gd name="connsiteY200" fmla="*/ 507920 h 5014912"/>
                <a:gd name="connsiteX201" fmla="*/ 1705373 w 3686175"/>
                <a:gd name="connsiteY201" fmla="*/ 494525 h 5014912"/>
                <a:gd name="connsiteX202" fmla="*/ 1702694 w 3686175"/>
                <a:gd name="connsiteY202" fmla="*/ 489167 h 5014912"/>
                <a:gd name="connsiteX203" fmla="*/ 1701623 w 3686175"/>
                <a:gd name="connsiteY203" fmla="*/ 486489 h 5014912"/>
                <a:gd name="connsiteX204" fmla="*/ 1699479 w 3686175"/>
                <a:gd name="connsiteY204" fmla="*/ 482202 h 5014912"/>
                <a:gd name="connsiteX205" fmla="*/ 1696800 w 3686175"/>
                <a:gd name="connsiteY205" fmla="*/ 475773 h 5014912"/>
                <a:gd name="connsiteX206" fmla="*/ 1695729 w 3686175"/>
                <a:gd name="connsiteY206" fmla="*/ 473630 h 5014912"/>
                <a:gd name="connsiteX207" fmla="*/ 1693586 w 3686175"/>
                <a:gd name="connsiteY207" fmla="*/ 467736 h 5014912"/>
                <a:gd name="connsiteX208" fmla="*/ 1692514 w 3686175"/>
                <a:gd name="connsiteY208" fmla="*/ 463986 h 5014912"/>
                <a:gd name="connsiteX209" fmla="*/ 1691978 w 3686175"/>
                <a:gd name="connsiteY209" fmla="*/ 461843 h 5014912"/>
                <a:gd name="connsiteX210" fmla="*/ 1691443 w 3686175"/>
                <a:gd name="connsiteY210" fmla="*/ 458628 h 5014912"/>
                <a:gd name="connsiteX211" fmla="*/ 1690907 w 3686175"/>
                <a:gd name="connsiteY211" fmla="*/ 455413 h 5014912"/>
                <a:gd name="connsiteX212" fmla="*/ 1689835 w 3686175"/>
                <a:gd name="connsiteY212" fmla="*/ 451663 h 5014912"/>
                <a:gd name="connsiteX213" fmla="*/ 1688764 w 3686175"/>
                <a:gd name="connsiteY213" fmla="*/ 446841 h 5014912"/>
                <a:gd name="connsiteX214" fmla="*/ 1687692 w 3686175"/>
                <a:gd name="connsiteY214" fmla="*/ 439340 h 5014912"/>
                <a:gd name="connsiteX215" fmla="*/ 1687692 w 3686175"/>
                <a:gd name="connsiteY215" fmla="*/ 438804 h 5014912"/>
                <a:gd name="connsiteX216" fmla="*/ 1687692 w 3686175"/>
                <a:gd name="connsiteY216" fmla="*/ 438268 h 5014912"/>
                <a:gd name="connsiteX217" fmla="*/ 1687156 w 3686175"/>
                <a:gd name="connsiteY217" fmla="*/ 436661 h 5014912"/>
                <a:gd name="connsiteX218" fmla="*/ 1686085 w 3686175"/>
                <a:gd name="connsiteY218" fmla="*/ 430767 h 5014912"/>
                <a:gd name="connsiteX219" fmla="*/ 1686085 w 3686175"/>
                <a:gd name="connsiteY219" fmla="*/ 430767 h 5014912"/>
                <a:gd name="connsiteX220" fmla="*/ 1686621 w 3686175"/>
                <a:gd name="connsiteY220" fmla="*/ 423266 h 5014912"/>
                <a:gd name="connsiteX221" fmla="*/ 1690907 w 3686175"/>
                <a:gd name="connsiteY221" fmla="*/ 415765 h 5014912"/>
                <a:gd name="connsiteX222" fmla="*/ 1192095 w 3686175"/>
                <a:gd name="connsiteY222" fmla="*/ 4006036 h 5014912"/>
                <a:gd name="connsiteX223" fmla="*/ 705069 w 3686175"/>
                <a:gd name="connsiteY223" fmla="*/ 4006036 h 5014912"/>
                <a:gd name="connsiteX224" fmla="*/ 539513 w 3686175"/>
                <a:gd name="connsiteY224" fmla="*/ 3842622 h 5014912"/>
                <a:gd name="connsiteX225" fmla="*/ 705069 w 3686175"/>
                <a:gd name="connsiteY225" fmla="*/ 3679209 h 5014912"/>
                <a:gd name="connsiteX226" fmla="*/ 1192095 w 3686175"/>
                <a:gd name="connsiteY226" fmla="*/ 3679209 h 5014912"/>
                <a:gd name="connsiteX227" fmla="*/ 1357651 w 3686175"/>
                <a:gd name="connsiteY227" fmla="*/ 3842622 h 5014912"/>
                <a:gd name="connsiteX228" fmla="*/ 1192095 w 3686175"/>
                <a:gd name="connsiteY228" fmla="*/ 4006036 h 5014912"/>
                <a:gd name="connsiteX229" fmla="*/ 3042683 w 3686175"/>
                <a:gd name="connsiteY229" fmla="*/ 3691532 h 5014912"/>
                <a:gd name="connsiteX230" fmla="*/ 2958030 w 3686175"/>
                <a:gd name="connsiteY230" fmla="*/ 3776185 h 5014912"/>
                <a:gd name="connsiteX231" fmla="*/ 2595841 w 3686175"/>
                <a:gd name="connsiteY231" fmla="*/ 4138909 h 5014912"/>
                <a:gd name="connsiteX232" fmla="*/ 2367599 w 3686175"/>
                <a:gd name="connsiteY232" fmla="*/ 4367152 h 5014912"/>
                <a:gd name="connsiteX233" fmla="*/ 2133462 w 3686175"/>
                <a:gd name="connsiteY233" fmla="*/ 4367152 h 5014912"/>
                <a:gd name="connsiteX234" fmla="*/ 1822709 w 3686175"/>
                <a:gd name="connsiteY234" fmla="*/ 4056935 h 5014912"/>
                <a:gd name="connsiteX235" fmla="*/ 1822709 w 3686175"/>
                <a:gd name="connsiteY235" fmla="*/ 3822798 h 5014912"/>
                <a:gd name="connsiteX236" fmla="*/ 2056846 w 3686175"/>
                <a:gd name="connsiteY236" fmla="*/ 3823334 h 5014912"/>
                <a:gd name="connsiteX237" fmla="*/ 2250262 w 3686175"/>
                <a:gd name="connsiteY237" fmla="*/ 4016751 h 5014912"/>
                <a:gd name="connsiteX238" fmla="*/ 2580304 w 3686175"/>
                <a:gd name="connsiteY238" fmla="*/ 3685639 h 5014912"/>
                <a:gd name="connsiteX239" fmla="*/ 2808547 w 3686175"/>
                <a:gd name="connsiteY239" fmla="*/ 3457395 h 5014912"/>
                <a:gd name="connsiteX240" fmla="*/ 3042683 w 3686175"/>
                <a:gd name="connsiteY240" fmla="*/ 3457395 h 5014912"/>
                <a:gd name="connsiteX241" fmla="*/ 3042683 w 3686175"/>
                <a:gd name="connsiteY241" fmla="*/ 3691532 h 5014912"/>
                <a:gd name="connsiteX242" fmla="*/ 2979997 w 3686175"/>
                <a:gd name="connsiteY242" fmla="*/ 3001981 h 5014912"/>
                <a:gd name="connsiteX243" fmla="*/ 2976246 w 3686175"/>
                <a:gd name="connsiteY243" fmla="*/ 3003053 h 5014912"/>
                <a:gd name="connsiteX244" fmla="*/ 2698711 w 3686175"/>
                <a:gd name="connsiteY244" fmla="*/ 3004660 h 5014912"/>
                <a:gd name="connsiteX245" fmla="*/ 705069 w 3686175"/>
                <a:gd name="connsiteY245" fmla="*/ 3004660 h 5014912"/>
                <a:gd name="connsiteX246" fmla="*/ 539513 w 3686175"/>
                <a:gd name="connsiteY246" fmla="*/ 2838033 h 5014912"/>
                <a:gd name="connsiteX247" fmla="*/ 705069 w 3686175"/>
                <a:gd name="connsiteY247" fmla="*/ 2671405 h 5014912"/>
                <a:gd name="connsiteX248" fmla="*/ 708820 w 3686175"/>
                <a:gd name="connsiteY248" fmla="*/ 2671940 h 5014912"/>
                <a:gd name="connsiteX249" fmla="*/ 986355 w 3686175"/>
                <a:gd name="connsiteY249" fmla="*/ 2672476 h 5014912"/>
                <a:gd name="connsiteX250" fmla="*/ 2980533 w 3686175"/>
                <a:gd name="connsiteY250" fmla="*/ 2672476 h 5014912"/>
                <a:gd name="connsiteX251" fmla="*/ 3146089 w 3686175"/>
                <a:gd name="connsiteY251" fmla="*/ 2837497 h 5014912"/>
                <a:gd name="connsiteX252" fmla="*/ 2979997 w 3686175"/>
                <a:gd name="connsiteY252" fmla="*/ 3001981 h 5014912"/>
                <a:gd name="connsiteX253" fmla="*/ 2979997 w 3686175"/>
                <a:gd name="connsiteY253" fmla="*/ 1992570 h 5014912"/>
                <a:gd name="connsiteX254" fmla="*/ 2976246 w 3686175"/>
                <a:gd name="connsiteY254" fmla="*/ 1992034 h 5014912"/>
                <a:gd name="connsiteX255" fmla="*/ 2698711 w 3686175"/>
                <a:gd name="connsiteY255" fmla="*/ 1991498 h 5014912"/>
                <a:gd name="connsiteX256" fmla="*/ 705069 w 3686175"/>
                <a:gd name="connsiteY256" fmla="*/ 1991498 h 5014912"/>
                <a:gd name="connsiteX257" fmla="*/ 539513 w 3686175"/>
                <a:gd name="connsiteY257" fmla="*/ 1826478 h 5014912"/>
                <a:gd name="connsiteX258" fmla="*/ 705069 w 3686175"/>
                <a:gd name="connsiteY258" fmla="*/ 1660921 h 5014912"/>
                <a:gd name="connsiteX259" fmla="*/ 708820 w 3686175"/>
                <a:gd name="connsiteY259" fmla="*/ 1660385 h 5014912"/>
                <a:gd name="connsiteX260" fmla="*/ 986355 w 3686175"/>
                <a:gd name="connsiteY260" fmla="*/ 1659314 h 5014912"/>
                <a:gd name="connsiteX261" fmla="*/ 2980533 w 3686175"/>
                <a:gd name="connsiteY261" fmla="*/ 1659314 h 5014912"/>
                <a:gd name="connsiteX262" fmla="*/ 3146089 w 3686175"/>
                <a:gd name="connsiteY262" fmla="*/ 1825942 h 5014912"/>
                <a:gd name="connsiteX263" fmla="*/ 2979997 w 3686175"/>
                <a:gd name="connsiteY263" fmla="*/ 1992570 h 5014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</a:cxnLst>
              <a:rect l="l" t="t" r="r" b="b"/>
              <a:pathLst>
                <a:path w="3686175" h="5014912">
                  <a:moveTo>
                    <a:pt x="3682942" y="4448591"/>
                  </a:moveTo>
                  <a:lnTo>
                    <a:pt x="3682942" y="1098351"/>
                  </a:lnTo>
                  <a:cubicBezTo>
                    <a:pt x="3682942" y="1092457"/>
                    <a:pt x="3682942" y="1087099"/>
                    <a:pt x="3682406" y="1081741"/>
                  </a:cubicBezTo>
                  <a:cubicBezTo>
                    <a:pt x="3674369" y="956369"/>
                    <a:pt x="3601503" y="836354"/>
                    <a:pt x="3484703" y="783847"/>
                  </a:cubicBezTo>
                  <a:cubicBezTo>
                    <a:pt x="3421480" y="754915"/>
                    <a:pt x="3357722" y="748486"/>
                    <a:pt x="3290214" y="748486"/>
                  </a:cubicBezTo>
                  <a:lnTo>
                    <a:pt x="2861589" y="748486"/>
                  </a:lnTo>
                  <a:cubicBezTo>
                    <a:pt x="2861589" y="694907"/>
                    <a:pt x="2861589" y="634364"/>
                    <a:pt x="2860517" y="577571"/>
                  </a:cubicBezTo>
                  <a:cubicBezTo>
                    <a:pt x="2860517" y="574357"/>
                    <a:pt x="2860517" y="571678"/>
                    <a:pt x="2860517" y="568463"/>
                  </a:cubicBezTo>
                  <a:cubicBezTo>
                    <a:pt x="2858910" y="532030"/>
                    <a:pt x="2846051" y="498276"/>
                    <a:pt x="2820334" y="472022"/>
                  </a:cubicBezTo>
                  <a:cubicBezTo>
                    <a:pt x="2802653" y="454342"/>
                    <a:pt x="2783365" y="443626"/>
                    <a:pt x="2762470" y="438268"/>
                  </a:cubicBezTo>
                  <a:cubicBezTo>
                    <a:pt x="2759255" y="437197"/>
                    <a:pt x="2756040" y="436661"/>
                    <a:pt x="2752826" y="436125"/>
                  </a:cubicBezTo>
                  <a:cubicBezTo>
                    <a:pt x="2752826" y="436125"/>
                    <a:pt x="2752826" y="436661"/>
                    <a:pt x="2752826" y="436661"/>
                  </a:cubicBezTo>
                  <a:cubicBezTo>
                    <a:pt x="2752826" y="437197"/>
                    <a:pt x="2752826" y="436125"/>
                    <a:pt x="2752826" y="436125"/>
                  </a:cubicBezTo>
                  <a:cubicBezTo>
                    <a:pt x="2746396" y="435053"/>
                    <a:pt x="2739431" y="432910"/>
                    <a:pt x="2733002" y="432910"/>
                  </a:cubicBezTo>
                  <a:lnTo>
                    <a:pt x="2733002" y="432910"/>
                  </a:lnTo>
                  <a:cubicBezTo>
                    <a:pt x="2732466" y="432910"/>
                    <a:pt x="2731930" y="432910"/>
                    <a:pt x="2731930" y="432375"/>
                  </a:cubicBezTo>
                  <a:cubicBezTo>
                    <a:pt x="2731930" y="431839"/>
                    <a:pt x="2731394" y="431303"/>
                    <a:pt x="2731394" y="430767"/>
                  </a:cubicBezTo>
                  <a:cubicBezTo>
                    <a:pt x="2729251" y="428624"/>
                    <a:pt x="2726572" y="432910"/>
                    <a:pt x="2724429" y="427553"/>
                  </a:cubicBezTo>
                  <a:lnTo>
                    <a:pt x="2271694" y="427553"/>
                  </a:lnTo>
                  <a:cubicBezTo>
                    <a:pt x="2270622" y="400763"/>
                    <a:pt x="2267944" y="367545"/>
                    <a:pt x="2262050" y="336470"/>
                  </a:cubicBezTo>
                  <a:cubicBezTo>
                    <a:pt x="2236868" y="210025"/>
                    <a:pt x="2144178" y="95368"/>
                    <a:pt x="2027378" y="42326"/>
                  </a:cubicBezTo>
                  <a:cubicBezTo>
                    <a:pt x="1903612" y="-13395"/>
                    <a:pt x="1765916" y="-11252"/>
                    <a:pt x="1644830" y="50363"/>
                  </a:cubicBezTo>
                  <a:cubicBezTo>
                    <a:pt x="1542496" y="102333"/>
                    <a:pt x="1464271" y="199310"/>
                    <a:pt x="1432660" y="308609"/>
                  </a:cubicBezTo>
                  <a:cubicBezTo>
                    <a:pt x="1421409" y="347721"/>
                    <a:pt x="1417123" y="390048"/>
                    <a:pt x="1416051" y="427553"/>
                  </a:cubicBezTo>
                  <a:lnTo>
                    <a:pt x="1129408" y="427553"/>
                  </a:lnTo>
                  <a:cubicBezTo>
                    <a:pt x="1075294" y="427553"/>
                    <a:pt x="1020109" y="428088"/>
                    <a:pt x="965995" y="429696"/>
                  </a:cubicBezTo>
                  <a:cubicBezTo>
                    <a:pt x="886699" y="432375"/>
                    <a:pt x="827228" y="492382"/>
                    <a:pt x="825084" y="571142"/>
                  </a:cubicBezTo>
                  <a:cubicBezTo>
                    <a:pt x="824549" y="588823"/>
                    <a:pt x="823477" y="608111"/>
                    <a:pt x="823477" y="626327"/>
                  </a:cubicBezTo>
                  <a:lnTo>
                    <a:pt x="823477" y="750093"/>
                  </a:lnTo>
                  <a:cubicBezTo>
                    <a:pt x="668100" y="750093"/>
                    <a:pt x="511652" y="749557"/>
                    <a:pt x="355204" y="750093"/>
                  </a:cubicBezTo>
                  <a:cubicBezTo>
                    <a:pt x="161251" y="751164"/>
                    <a:pt x="5339" y="905469"/>
                    <a:pt x="2660" y="1099958"/>
                  </a:cubicBezTo>
                  <a:cubicBezTo>
                    <a:pt x="2124" y="1125676"/>
                    <a:pt x="3732" y="1150857"/>
                    <a:pt x="3732" y="1176575"/>
                  </a:cubicBezTo>
                  <a:lnTo>
                    <a:pt x="3732" y="4481274"/>
                  </a:lnTo>
                  <a:cubicBezTo>
                    <a:pt x="3732" y="4598074"/>
                    <a:pt x="-10199" y="4727197"/>
                    <a:pt x="47666" y="4833282"/>
                  </a:cubicBezTo>
                  <a:cubicBezTo>
                    <a:pt x="112495" y="4951690"/>
                    <a:pt x="237868" y="5013840"/>
                    <a:pt x="369135" y="5013840"/>
                  </a:cubicBezTo>
                  <a:lnTo>
                    <a:pt x="3214133" y="5013840"/>
                  </a:lnTo>
                  <a:cubicBezTo>
                    <a:pt x="3252173" y="5013840"/>
                    <a:pt x="3290750" y="5012233"/>
                    <a:pt x="3328790" y="5012233"/>
                  </a:cubicBezTo>
                  <a:cubicBezTo>
                    <a:pt x="3493811" y="5011697"/>
                    <a:pt x="3649188" y="4897040"/>
                    <a:pt x="3678120" y="4729876"/>
                  </a:cubicBezTo>
                  <a:cubicBezTo>
                    <a:pt x="3692050" y="4638793"/>
                    <a:pt x="3682942" y="4540210"/>
                    <a:pt x="3682942" y="4448591"/>
                  </a:cubicBezTo>
                  <a:close/>
                  <a:moveTo>
                    <a:pt x="1690907" y="415765"/>
                  </a:moveTo>
                  <a:cubicBezTo>
                    <a:pt x="1690907" y="413086"/>
                    <a:pt x="1691443" y="410943"/>
                    <a:pt x="1691443" y="408264"/>
                  </a:cubicBezTo>
                  <a:cubicBezTo>
                    <a:pt x="1691978" y="403442"/>
                    <a:pt x="1692514" y="398620"/>
                    <a:pt x="1693586" y="393798"/>
                  </a:cubicBezTo>
                  <a:cubicBezTo>
                    <a:pt x="1694122" y="391655"/>
                    <a:pt x="1694657" y="389512"/>
                    <a:pt x="1695193" y="387369"/>
                  </a:cubicBezTo>
                  <a:cubicBezTo>
                    <a:pt x="1695193" y="386833"/>
                    <a:pt x="1695729" y="386297"/>
                    <a:pt x="1695729" y="385762"/>
                  </a:cubicBezTo>
                  <a:cubicBezTo>
                    <a:pt x="1696265" y="384690"/>
                    <a:pt x="1695193" y="383618"/>
                    <a:pt x="1695193" y="382011"/>
                  </a:cubicBezTo>
                  <a:cubicBezTo>
                    <a:pt x="1695729" y="380404"/>
                    <a:pt x="1695193" y="378796"/>
                    <a:pt x="1695193" y="377189"/>
                  </a:cubicBezTo>
                  <a:lnTo>
                    <a:pt x="1695193" y="377189"/>
                  </a:lnTo>
                  <a:cubicBezTo>
                    <a:pt x="1695193" y="377189"/>
                    <a:pt x="1696800" y="377189"/>
                    <a:pt x="1696800" y="377189"/>
                  </a:cubicBezTo>
                  <a:cubicBezTo>
                    <a:pt x="1696800" y="376653"/>
                    <a:pt x="1697872" y="376118"/>
                    <a:pt x="1697872" y="375582"/>
                  </a:cubicBezTo>
                  <a:cubicBezTo>
                    <a:pt x="1697872" y="375046"/>
                    <a:pt x="1698408" y="375046"/>
                    <a:pt x="1698408" y="374510"/>
                  </a:cubicBezTo>
                  <a:cubicBezTo>
                    <a:pt x="1698408" y="374510"/>
                    <a:pt x="1698408" y="374510"/>
                    <a:pt x="1698408" y="374510"/>
                  </a:cubicBezTo>
                  <a:cubicBezTo>
                    <a:pt x="1698944" y="373439"/>
                    <a:pt x="1698944" y="372367"/>
                    <a:pt x="1699479" y="371831"/>
                  </a:cubicBezTo>
                  <a:cubicBezTo>
                    <a:pt x="1700015" y="370224"/>
                    <a:pt x="1700551" y="369152"/>
                    <a:pt x="1701087" y="367545"/>
                  </a:cubicBezTo>
                  <a:cubicBezTo>
                    <a:pt x="1701087" y="367009"/>
                    <a:pt x="1701087" y="367009"/>
                    <a:pt x="1701623" y="367009"/>
                  </a:cubicBezTo>
                  <a:cubicBezTo>
                    <a:pt x="1701623" y="366473"/>
                    <a:pt x="1700551" y="366473"/>
                    <a:pt x="1700551" y="365938"/>
                  </a:cubicBezTo>
                  <a:cubicBezTo>
                    <a:pt x="1701087" y="364866"/>
                    <a:pt x="1700015" y="364330"/>
                    <a:pt x="1700015" y="363795"/>
                  </a:cubicBezTo>
                  <a:lnTo>
                    <a:pt x="1700015" y="363795"/>
                  </a:lnTo>
                  <a:cubicBezTo>
                    <a:pt x="1700015" y="363259"/>
                    <a:pt x="1701623" y="363259"/>
                    <a:pt x="1701623" y="363259"/>
                  </a:cubicBezTo>
                  <a:cubicBezTo>
                    <a:pt x="1702158" y="362723"/>
                    <a:pt x="1702694" y="362187"/>
                    <a:pt x="1703230" y="361116"/>
                  </a:cubicBezTo>
                  <a:cubicBezTo>
                    <a:pt x="1703230" y="360580"/>
                    <a:pt x="1703766" y="360580"/>
                    <a:pt x="1704302" y="360044"/>
                  </a:cubicBezTo>
                  <a:cubicBezTo>
                    <a:pt x="1704302" y="360044"/>
                    <a:pt x="1704302" y="359508"/>
                    <a:pt x="1704837" y="359508"/>
                  </a:cubicBezTo>
                  <a:cubicBezTo>
                    <a:pt x="1704837" y="358973"/>
                    <a:pt x="1705373" y="358973"/>
                    <a:pt x="1705373" y="358973"/>
                  </a:cubicBezTo>
                  <a:cubicBezTo>
                    <a:pt x="1705909" y="358437"/>
                    <a:pt x="1705909" y="357365"/>
                    <a:pt x="1706445" y="356829"/>
                  </a:cubicBezTo>
                  <a:cubicBezTo>
                    <a:pt x="1706445" y="356829"/>
                    <a:pt x="1706445" y="356294"/>
                    <a:pt x="1706980" y="356294"/>
                  </a:cubicBezTo>
                  <a:cubicBezTo>
                    <a:pt x="1707516" y="355758"/>
                    <a:pt x="1707516" y="354686"/>
                    <a:pt x="1708052" y="354151"/>
                  </a:cubicBezTo>
                  <a:cubicBezTo>
                    <a:pt x="1708588" y="353615"/>
                    <a:pt x="1708588" y="353079"/>
                    <a:pt x="1709124" y="352543"/>
                  </a:cubicBezTo>
                  <a:cubicBezTo>
                    <a:pt x="1709659" y="351472"/>
                    <a:pt x="1710731" y="349864"/>
                    <a:pt x="1711267" y="348793"/>
                  </a:cubicBezTo>
                  <a:cubicBezTo>
                    <a:pt x="1711267" y="348793"/>
                    <a:pt x="1711267" y="348793"/>
                    <a:pt x="1711267" y="348793"/>
                  </a:cubicBezTo>
                  <a:cubicBezTo>
                    <a:pt x="1711802" y="347721"/>
                    <a:pt x="1712338" y="346650"/>
                    <a:pt x="1712874" y="345578"/>
                  </a:cubicBezTo>
                  <a:cubicBezTo>
                    <a:pt x="1713946" y="343971"/>
                    <a:pt x="1715017" y="342363"/>
                    <a:pt x="1716089" y="340756"/>
                  </a:cubicBezTo>
                  <a:cubicBezTo>
                    <a:pt x="1717160" y="338613"/>
                    <a:pt x="1718768" y="336470"/>
                    <a:pt x="1720375" y="334862"/>
                  </a:cubicBezTo>
                  <a:cubicBezTo>
                    <a:pt x="1721982" y="333255"/>
                    <a:pt x="1723054" y="331112"/>
                    <a:pt x="1724661" y="329505"/>
                  </a:cubicBezTo>
                  <a:cubicBezTo>
                    <a:pt x="1724661" y="329505"/>
                    <a:pt x="1724661" y="329505"/>
                    <a:pt x="1725197" y="328969"/>
                  </a:cubicBezTo>
                  <a:cubicBezTo>
                    <a:pt x="1726804" y="327361"/>
                    <a:pt x="1727876" y="325218"/>
                    <a:pt x="1729483" y="323611"/>
                  </a:cubicBezTo>
                  <a:cubicBezTo>
                    <a:pt x="1731091" y="321468"/>
                    <a:pt x="1733234" y="319861"/>
                    <a:pt x="1734841" y="317717"/>
                  </a:cubicBezTo>
                  <a:cubicBezTo>
                    <a:pt x="1751986" y="300572"/>
                    <a:pt x="1771810" y="289321"/>
                    <a:pt x="1793777" y="281820"/>
                  </a:cubicBezTo>
                  <a:cubicBezTo>
                    <a:pt x="1794849" y="281284"/>
                    <a:pt x="1795384" y="281284"/>
                    <a:pt x="1796456" y="280748"/>
                  </a:cubicBezTo>
                  <a:cubicBezTo>
                    <a:pt x="1797527" y="280748"/>
                    <a:pt x="1798063" y="280213"/>
                    <a:pt x="1799135" y="280213"/>
                  </a:cubicBezTo>
                  <a:cubicBezTo>
                    <a:pt x="1799135" y="280213"/>
                    <a:pt x="1799671" y="280213"/>
                    <a:pt x="1799671" y="280213"/>
                  </a:cubicBezTo>
                  <a:cubicBezTo>
                    <a:pt x="1803421" y="279141"/>
                    <a:pt x="1807707" y="278605"/>
                    <a:pt x="1811458" y="277534"/>
                  </a:cubicBezTo>
                  <a:cubicBezTo>
                    <a:pt x="1812529" y="277534"/>
                    <a:pt x="1813065" y="278605"/>
                    <a:pt x="1814137" y="278070"/>
                  </a:cubicBezTo>
                  <a:cubicBezTo>
                    <a:pt x="1822709" y="275926"/>
                    <a:pt x="1831817" y="276998"/>
                    <a:pt x="1840926" y="276998"/>
                  </a:cubicBezTo>
                  <a:lnTo>
                    <a:pt x="1840926" y="276998"/>
                  </a:lnTo>
                  <a:cubicBezTo>
                    <a:pt x="1848962" y="276998"/>
                    <a:pt x="1856999" y="276462"/>
                    <a:pt x="1863964" y="278070"/>
                  </a:cubicBezTo>
                  <a:cubicBezTo>
                    <a:pt x="1866108" y="278605"/>
                    <a:pt x="1868250" y="276998"/>
                    <a:pt x="1869858" y="276998"/>
                  </a:cubicBezTo>
                  <a:lnTo>
                    <a:pt x="1869858" y="276998"/>
                  </a:lnTo>
                  <a:cubicBezTo>
                    <a:pt x="1870394" y="276998"/>
                    <a:pt x="1871465" y="278070"/>
                    <a:pt x="1872001" y="278605"/>
                  </a:cubicBezTo>
                  <a:cubicBezTo>
                    <a:pt x="1873073" y="279141"/>
                    <a:pt x="1874144" y="276998"/>
                    <a:pt x="1875216" y="282356"/>
                  </a:cubicBezTo>
                  <a:cubicBezTo>
                    <a:pt x="1875216" y="282356"/>
                    <a:pt x="1875216" y="282356"/>
                    <a:pt x="1875216" y="282356"/>
                  </a:cubicBezTo>
                  <a:cubicBezTo>
                    <a:pt x="1884860" y="282356"/>
                    <a:pt x="1893968" y="286106"/>
                    <a:pt x="1903076" y="289857"/>
                  </a:cubicBezTo>
                  <a:cubicBezTo>
                    <a:pt x="1904148" y="290393"/>
                    <a:pt x="1905219" y="290393"/>
                    <a:pt x="1906291" y="290393"/>
                  </a:cubicBezTo>
                  <a:cubicBezTo>
                    <a:pt x="1921829" y="297358"/>
                    <a:pt x="1936295" y="306466"/>
                    <a:pt x="1948082" y="318789"/>
                  </a:cubicBezTo>
                  <a:cubicBezTo>
                    <a:pt x="1949154" y="319861"/>
                    <a:pt x="1950761" y="321468"/>
                    <a:pt x="1951833" y="322539"/>
                  </a:cubicBezTo>
                  <a:cubicBezTo>
                    <a:pt x="1953975" y="324683"/>
                    <a:pt x="1955583" y="326826"/>
                    <a:pt x="1957726" y="328969"/>
                  </a:cubicBezTo>
                  <a:cubicBezTo>
                    <a:pt x="1972728" y="347185"/>
                    <a:pt x="1982372" y="368081"/>
                    <a:pt x="1987730" y="391119"/>
                  </a:cubicBezTo>
                  <a:cubicBezTo>
                    <a:pt x="1988801" y="394334"/>
                    <a:pt x="1989873" y="397549"/>
                    <a:pt x="1990409" y="401299"/>
                  </a:cubicBezTo>
                  <a:cubicBezTo>
                    <a:pt x="1990944" y="403978"/>
                    <a:pt x="1991480" y="406657"/>
                    <a:pt x="1992016" y="409872"/>
                  </a:cubicBezTo>
                  <a:cubicBezTo>
                    <a:pt x="1992016" y="410408"/>
                    <a:pt x="1993623" y="410943"/>
                    <a:pt x="1993623" y="411479"/>
                  </a:cubicBezTo>
                  <a:cubicBezTo>
                    <a:pt x="1993623" y="412551"/>
                    <a:pt x="1995231" y="413086"/>
                    <a:pt x="1995231" y="414158"/>
                  </a:cubicBezTo>
                  <a:lnTo>
                    <a:pt x="1995231" y="414694"/>
                  </a:lnTo>
                  <a:cubicBezTo>
                    <a:pt x="1995231" y="415765"/>
                    <a:pt x="1995231" y="417373"/>
                    <a:pt x="1995231" y="418980"/>
                  </a:cubicBezTo>
                  <a:cubicBezTo>
                    <a:pt x="1995231" y="420587"/>
                    <a:pt x="1995231" y="422195"/>
                    <a:pt x="1995231" y="423802"/>
                  </a:cubicBezTo>
                  <a:lnTo>
                    <a:pt x="1995231" y="424338"/>
                  </a:lnTo>
                  <a:cubicBezTo>
                    <a:pt x="1995231" y="425945"/>
                    <a:pt x="1994159" y="427553"/>
                    <a:pt x="1994159" y="429160"/>
                  </a:cubicBezTo>
                  <a:cubicBezTo>
                    <a:pt x="1994159" y="430767"/>
                    <a:pt x="1993623" y="431839"/>
                    <a:pt x="1993623" y="433446"/>
                  </a:cubicBezTo>
                  <a:cubicBezTo>
                    <a:pt x="1993623" y="435053"/>
                    <a:pt x="1993087" y="436125"/>
                    <a:pt x="1993087" y="437732"/>
                  </a:cubicBezTo>
                  <a:cubicBezTo>
                    <a:pt x="1993087" y="438268"/>
                    <a:pt x="1992552" y="438804"/>
                    <a:pt x="1992552" y="438804"/>
                  </a:cubicBezTo>
                  <a:cubicBezTo>
                    <a:pt x="1992552" y="439340"/>
                    <a:pt x="1992552" y="439876"/>
                    <a:pt x="1992552" y="439876"/>
                  </a:cubicBezTo>
                  <a:cubicBezTo>
                    <a:pt x="1992552" y="440947"/>
                    <a:pt x="1992016" y="442019"/>
                    <a:pt x="1992016" y="443090"/>
                  </a:cubicBezTo>
                  <a:cubicBezTo>
                    <a:pt x="1991480" y="445769"/>
                    <a:pt x="1990944" y="447912"/>
                    <a:pt x="1990409" y="450591"/>
                  </a:cubicBezTo>
                  <a:cubicBezTo>
                    <a:pt x="1989873" y="451663"/>
                    <a:pt x="1989873" y="452734"/>
                    <a:pt x="1989337" y="453806"/>
                  </a:cubicBezTo>
                  <a:cubicBezTo>
                    <a:pt x="1988801" y="456485"/>
                    <a:pt x="1987730" y="458628"/>
                    <a:pt x="1987194" y="460771"/>
                  </a:cubicBezTo>
                  <a:cubicBezTo>
                    <a:pt x="1986658" y="462914"/>
                    <a:pt x="1986122" y="464521"/>
                    <a:pt x="1985587" y="466665"/>
                  </a:cubicBezTo>
                  <a:cubicBezTo>
                    <a:pt x="1985051" y="467736"/>
                    <a:pt x="1985051" y="469343"/>
                    <a:pt x="1984515" y="470415"/>
                  </a:cubicBezTo>
                  <a:cubicBezTo>
                    <a:pt x="1984515" y="470951"/>
                    <a:pt x="1984515" y="471487"/>
                    <a:pt x="1983979" y="472022"/>
                  </a:cubicBezTo>
                  <a:cubicBezTo>
                    <a:pt x="1983979" y="472558"/>
                    <a:pt x="1984515" y="473094"/>
                    <a:pt x="1983979" y="473630"/>
                  </a:cubicBezTo>
                  <a:cubicBezTo>
                    <a:pt x="1983979" y="474166"/>
                    <a:pt x="1983979" y="475237"/>
                    <a:pt x="1983979" y="475773"/>
                  </a:cubicBezTo>
                  <a:lnTo>
                    <a:pt x="1983979" y="475773"/>
                  </a:lnTo>
                  <a:cubicBezTo>
                    <a:pt x="1983979" y="477380"/>
                    <a:pt x="1981836" y="478988"/>
                    <a:pt x="1981300" y="480059"/>
                  </a:cubicBezTo>
                  <a:cubicBezTo>
                    <a:pt x="1981300" y="480595"/>
                    <a:pt x="1980765" y="481131"/>
                    <a:pt x="1980229" y="481131"/>
                  </a:cubicBezTo>
                  <a:cubicBezTo>
                    <a:pt x="1979693" y="482202"/>
                    <a:pt x="1979157" y="483274"/>
                    <a:pt x="1978622" y="484345"/>
                  </a:cubicBezTo>
                  <a:cubicBezTo>
                    <a:pt x="1977550" y="486489"/>
                    <a:pt x="1976478" y="489167"/>
                    <a:pt x="1975407" y="491311"/>
                  </a:cubicBezTo>
                  <a:cubicBezTo>
                    <a:pt x="1974335" y="493454"/>
                    <a:pt x="1973264" y="495597"/>
                    <a:pt x="1971656" y="497740"/>
                  </a:cubicBezTo>
                  <a:cubicBezTo>
                    <a:pt x="1971121" y="498811"/>
                    <a:pt x="1970585" y="499347"/>
                    <a:pt x="1970049" y="500419"/>
                  </a:cubicBezTo>
                  <a:cubicBezTo>
                    <a:pt x="1968442" y="503634"/>
                    <a:pt x="1966298" y="506312"/>
                    <a:pt x="1964155" y="509527"/>
                  </a:cubicBezTo>
                  <a:cubicBezTo>
                    <a:pt x="1963619" y="510599"/>
                    <a:pt x="1962548" y="511670"/>
                    <a:pt x="1961477" y="512742"/>
                  </a:cubicBezTo>
                  <a:cubicBezTo>
                    <a:pt x="1958798" y="516492"/>
                    <a:pt x="1955047" y="519707"/>
                    <a:pt x="1951833" y="522922"/>
                  </a:cubicBezTo>
                  <a:cubicBezTo>
                    <a:pt x="1949689" y="525601"/>
                    <a:pt x="1949689" y="528279"/>
                    <a:pt x="1944331" y="530958"/>
                  </a:cubicBezTo>
                  <a:cubicBezTo>
                    <a:pt x="1944331" y="530958"/>
                    <a:pt x="1945403" y="530958"/>
                    <a:pt x="1945403" y="530958"/>
                  </a:cubicBezTo>
                  <a:lnTo>
                    <a:pt x="1945403" y="530958"/>
                  </a:lnTo>
                  <a:cubicBezTo>
                    <a:pt x="1945403" y="533101"/>
                    <a:pt x="1941653" y="534709"/>
                    <a:pt x="1939509" y="536852"/>
                  </a:cubicBezTo>
                  <a:cubicBezTo>
                    <a:pt x="1937366" y="538459"/>
                    <a:pt x="1935759" y="540067"/>
                    <a:pt x="1933616" y="541674"/>
                  </a:cubicBezTo>
                  <a:cubicBezTo>
                    <a:pt x="1933616" y="541674"/>
                    <a:pt x="1933080" y="542210"/>
                    <a:pt x="1933080" y="542210"/>
                  </a:cubicBezTo>
                  <a:cubicBezTo>
                    <a:pt x="1930937" y="543817"/>
                    <a:pt x="1928794" y="545424"/>
                    <a:pt x="1926115" y="547032"/>
                  </a:cubicBezTo>
                  <a:cubicBezTo>
                    <a:pt x="1925579" y="547568"/>
                    <a:pt x="1924507" y="548103"/>
                    <a:pt x="1923972" y="548639"/>
                  </a:cubicBezTo>
                  <a:cubicBezTo>
                    <a:pt x="1922900" y="549711"/>
                    <a:pt x="1921293" y="550246"/>
                    <a:pt x="1920221" y="551318"/>
                  </a:cubicBezTo>
                  <a:lnTo>
                    <a:pt x="1920221" y="551318"/>
                  </a:lnTo>
                  <a:cubicBezTo>
                    <a:pt x="1915935" y="553997"/>
                    <a:pt x="1911113" y="556676"/>
                    <a:pt x="1906291" y="558819"/>
                  </a:cubicBezTo>
                  <a:cubicBezTo>
                    <a:pt x="1905219" y="559355"/>
                    <a:pt x="1904148" y="559891"/>
                    <a:pt x="1902541" y="560426"/>
                  </a:cubicBezTo>
                  <a:cubicBezTo>
                    <a:pt x="1901469" y="560962"/>
                    <a:pt x="1900397" y="561498"/>
                    <a:pt x="1898790" y="562034"/>
                  </a:cubicBezTo>
                  <a:cubicBezTo>
                    <a:pt x="1898790" y="562034"/>
                    <a:pt x="1898254" y="562034"/>
                    <a:pt x="1898254" y="562034"/>
                  </a:cubicBezTo>
                  <a:cubicBezTo>
                    <a:pt x="1898254" y="562034"/>
                    <a:pt x="1898254" y="562034"/>
                    <a:pt x="1897718" y="562034"/>
                  </a:cubicBezTo>
                  <a:cubicBezTo>
                    <a:pt x="1897183" y="562034"/>
                    <a:pt x="1896647" y="562569"/>
                    <a:pt x="1896111" y="562569"/>
                  </a:cubicBezTo>
                  <a:cubicBezTo>
                    <a:pt x="1895575" y="562569"/>
                    <a:pt x="1895040" y="563105"/>
                    <a:pt x="1894504" y="563105"/>
                  </a:cubicBezTo>
                  <a:cubicBezTo>
                    <a:pt x="1893432" y="563641"/>
                    <a:pt x="1891825" y="564177"/>
                    <a:pt x="1890753" y="564713"/>
                  </a:cubicBezTo>
                  <a:cubicBezTo>
                    <a:pt x="1889682" y="565248"/>
                    <a:pt x="1888074" y="565784"/>
                    <a:pt x="1886467" y="566320"/>
                  </a:cubicBezTo>
                  <a:cubicBezTo>
                    <a:pt x="1885396" y="566856"/>
                    <a:pt x="1884324" y="566856"/>
                    <a:pt x="1883252" y="567391"/>
                  </a:cubicBezTo>
                  <a:cubicBezTo>
                    <a:pt x="1869322" y="572214"/>
                    <a:pt x="1853784" y="574357"/>
                    <a:pt x="1838247" y="573821"/>
                  </a:cubicBezTo>
                  <a:cubicBezTo>
                    <a:pt x="1837175" y="573821"/>
                    <a:pt x="1835568" y="573821"/>
                    <a:pt x="1834496" y="573821"/>
                  </a:cubicBezTo>
                  <a:cubicBezTo>
                    <a:pt x="1833425" y="573821"/>
                    <a:pt x="1832353" y="573821"/>
                    <a:pt x="1831282" y="573821"/>
                  </a:cubicBezTo>
                  <a:cubicBezTo>
                    <a:pt x="1830746" y="573821"/>
                    <a:pt x="1829674" y="573821"/>
                    <a:pt x="1829138" y="573821"/>
                  </a:cubicBezTo>
                  <a:cubicBezTo>
                    <a:pt x="1828067" y="573821"/>
                    <a:pt x="1826995" y="573821"/>
                    <a:pt x="1825924" y="573285"/>
                  </a:cubicBezTo>
                  <a:cubicBezTo>
                    <a:pt x="1825388" y="573285"/>
                    <a:pt x="1824852" y="573285"/>
                    <a:pt x="1824316" y="573285"/>
                  </a:cubicBezTo>
                  <a:cubicBezTo>
                    <a:pt x="1824316" y="573285"/>
                    <a:pt x="1824316" y="573285"/>
                    <a:pt x="1823781" y="573285"/>
                  </a:cubicBezTo>
                  <a:cubicBezTo>
                    <a:pt x="1823245" y="573285"/>
                    <a:pt x="1822173" y="573285"/>
                    <a:pt x="1821638" y="572749"/>
                  </a:cubicBezTo>
                  <a:cubicBezTo>
                    <a:pt x="1820566" y="572749"/>
                    <a:pt x="1820030" y="572749"/>
                    <a:pt x="1818959" y="572214"/>
                  </a:cubicBezTo>
                  <a:cubicBezTo>
                    <a:pt x="1817351" y="572214"/>
                    <a:pt x="1816280" y="571678"/>
                    <a:pt x="1814672" y="571678"/>
                  </a:cubicBezTo>
                  <a:cubicBezTo>
                    <a:pt x="1813601" y="571678"/>
                    <a:pt x="1812529" y="571142"/>
                    <a:pt x="1811993" y="571142"/>
                  </a:cubicBezTo>
                  <a:cubicBezTo>
                    <a:pt x="1806636" y="570070"/>
                    <a:pt x="1801278" y="568999"/>
                    <a:pt x="1796456" y="567391"/>
                  </a:cubicBezTo>
                  <a:cubicBezTo>
                    <a:pt x="1794849" y="566856"/>
                    <a:pt x="1793777" y="565248"/>
                    <a:pt x="1792170" y="564713"/>
                  </a:cubicBezTo>
                  <a:cubicBezTo>
                    <a:pt x="1790027" y="564177"/>
                    <a:pt x="1788419" y="561498"/>
                    <a:pt x="1786276" y="561498"/>
                  </a:cubicBezTo>
                  <a:cubicBezTo>
                    <a:pt x="1786276" y="561498"/>
                    <a:pt x="1786276" y="561498"/>
                    <a:pt x="1786276" y="561498"/>
                  </a:cubicBezTo>
                  <a:cubicBezTo>
                    <a:pt x="1786276" y="561498"/>
                    <a:pt x="1785740" y="562569"/>
                    <a:pt x="1785740" y="562569"/>
                  </a:cubicBezTo>
                  <a:cubicBezTo>
                    <a:pt x="1785204" y="562569"/>
                    <a:pt x="1784669" y="563105"/>
                    <a:pt x="1784133" y="563105"/>
                  </a:cubicBezTo>
                  <a:cubicBezTo>
                    <a:pt x="1784133" y="563105"/>
                    <a:pt x="1784133" y="563641"/>
                    <a:pt x="1784133" y="563641"/>
                  </a:cubicBezTo>
                  <a:cubicBezTo>
                    <a:pt x="1784133" y="563641"/>
                    <a:pt x="1784133" y="563641"/>
                    <a:pt x="1783597" y="563641"/>
                  </a:cubicBezTo>
                  <a:cubicBezTo>
                    <a:pt x="1783061" y="563105"/>
                    <a:pt x="1782525" y="563105"/>
                    <a:pt x="1781454" y="563105"/>
                  </a:cubicBezTo>
                  <a:cubicBezTo>
                    <a:pt x="1780918" y="563105"/>
                    <a:pt x="1780918" y="562569"/>
                    <a:pt x="1780382" y="562569"/>
                  </a:cubicBezTo>
                  <a:cubicBezTo>
                    <a:pt x="1779847" y="562569"/>
                    <a:pt x="1779847" y="562034"/>
                    <a:pt x="1779311" y="562034"/>
                  </a:cubicBezTo>
                  <a:cubicBezTo>
                    <a:pt x="1779311" y="562034"/>
                    <a:pt x="1779311" y="562034"/>
                    <a:pt x="1779311" y="562034"/>
                  </a:cubicBezTo>
                  <a:cubicBezTo>
                    <a:pt x="1778775" y="562034"/>
                    <a:pt x="1778239" y="561498"/>
                    <a:pt x="1777703" y="561498"/>
                  </a:cubicBezTo>
                  <a:cubicBezTo>
                    <a:pt x="1776632" y="560962"/>
                    <a:pt x="1776096" y="560962"/>
                    <a:pt x="1775025" y="560426"/>
                  </a:cubicBezTo>
                  <a:cubicBezTo>
                    <a:pt x="1773953" y="559891"/>
                    <a:pt x="1772881" y="559355"/>
                    <a:pt x="1772346" y="558819"/>
                  </a:cubicBezTo>
                  <a:cubicBezTo>
                    <a:pt x="1772346" y="558819"/>
                    <a:pt x="1772346" y="558819"/>
                    <a:pt x="1772346" y="558819"/>
                  </a:cubicBezTo>
                  <a:cubicBezTo>
                    <a:pt x="1771810" y="558283"/>
                    <a:pt x="1771274" y="558283"/>
                    <a:pt x="1770203" y="557747"/>
                  </a:cubicBezTo>
                  <a:cubicBezTo>
                    <a:pt x="1769667" y="557212"/>
                    <a:pt x="1769131" y="557212"/>
                    <a:pt x="1768059" y="556676"/>
                  </a:cubicBezTo>
                  <a:cubicBezTo>
                    <a:pt x="1766988" y="556140"/>
                    <a:pt x="1766452" y="555604"/>
                    <a:pt x="1765381" y="555068"/>
                  </a:cubicBezTo>
                  <a:cubicBezTo>
                    <a:pt x="1764845" y="554533"/>
                    <a:pt x="1764309" y="554533"/>
                    <a:pt x="1763773" y="553997"/>
                  </a:cubicBezTo>
                  <a:cubicBezTo>
                    <a:pt x="1762702" y="553461"/>
                    <a:pt x="1761630" y="552925"/>
                    <a:pt x="1761094" y="552390"/>
                  </a:cubicBezTo>
                  <a:cubicBezTo>
                    <a:pt x="1760559" y="551854"/>
                    <a:pt x="1760023" y="551854"/>
                    <a:pt x="1759487" y="551318"/>
                  </a:cubicBezTo>
                  <a:cubicBezTo>
                    <a:pt x="1758951" y="551318"/>
                    <a:pt x="1758415" y="550782"/>
                    <a:pt x="1758415" y="550782"/>
                  </a:cubicBezTo>
                  <a:cubicBezTo>
                    <a:pt x="1757880" y="550782"/>
                    <a:pt x="1757880" y="550246"/>
                    <a:pt x="1757344" y="550246"/>
                  </a:cubicBezTo>
                  <a:cubicBezTo>
                    <a:pt x="1757344" y="550246"/>
                    <a:pt x="1756808" y="549711"/>
                    <a:pt x="1756808" y="549711"/>
                  </a:cubicBezTo>
                  <a:cubicBezTo>
                    <a:pt x="1756808" y="549711"/>
                    <a:pt x="1756272" y="549711"/>
                    <a:pt x="1756272" y="549175"/>
                  </a:cubicBezTo>
                  <a:cubicBezTo>
                    <a:pt x="1755201" y="548639"/>
                    <a:pt x="1754665" y="548103"/>
                    <a:pt x="1753593" y="547568"/>
                  </a:cubicBezTo>
                  <a:cubicBezTo>
                    <a:pt x="1753057" y="547032"/>
                    <a:pt x="1752522" y="547032"/>
                    <a:pt x="1751986" y="546496"/>
                  </a:cubicBezTo>
                  <a:cubicBezTo>
                    <a:pt x="1748771" y="544353"/>
                    <a:pt x="1745021" y="541674"/>
                    <a:pt x="1741806" y="538995"/>
                  </a:cubicBezTo>
                  <a:cubicBezTo>
                    <a:pt x="1739663" y="537388"/>
                    <a:pt x="1738056" y="535780"/>
                    <a:pt x="1736448" y="534173"/>
                  </a:cubicBezTo>
                  <a:cubicBezTo>
                    <a:pt x="1735913" y="533637"/>
                    <a:pt x="1734841" y="532566"/>
                    <a:pt x="1734305" y="532030"/>
                  </a:cubicBezTo>
                  <a:cubicBezTo>
                    <a:pt x="1733769" y="531494"/>
                    <a:pt x="1732698" y="530958"/>
                    <a:pt x="1732162" y="529887"/>
                  </a:cubicBezTo>
                  <a:lnTo>
                    <a:pt x="1731091" y="528815"/>
                  </a:lnTo>
                  <a:cubicBezTo>
                    <a:pt x="1730555" y="528279"/>
                    <a:pt x="1730019" y="527744"/>
                    <a:pt x="1730019" y="527744"/>
                  </a:cubicBezTo>
                  <a:cubicBezTo>
                    <a:pt x="1728947" y="526672"/>
                    <a:pt x="1728412" y="526136"/>
                    <a:pt x="1727340" y="525065"/>
                  </a:cubicBezTo>
                  <a:cubicBezTo>
                    <a:pt x="1727340" y="525065"/>
                    <a:pt x="1726804" y="524529"/>
                    <a:pt x="1726804" y="524529"/>
                  </a:cubicBezTo>
                  <a:cubicBezTo>
                    <a:pt x="1726804" y="524529"/>
                    <a:pt x="1726268" y="523993"/>
                    <a:pt x="1726268" y="523993"/>
                  </a:cubicBezTo>
                  <a:cubicBezTo>
                    <a:pt x="1726268" y="523993"/>
                    <a:pt x="1726268" y="523993"/>
                    <a:pt x="1725733" y="523457"/>
                  </a:cubicBezTo>
                  <a:cubicBezTo>
                    <a:pt x="1725733" y="523457"/>
                    <a:pt x="1725197" y="522922"/>
                    <a:pt x="1725197" y="522922"/>
                  </a:cubicBezTo>
                  <a:cubicBezTo>
                    <a:pt x="1724661" y="522386"/>
                    <a:pt x="1724125" y="521850"/>
                    <a:pt x="1723590" y="521314"/>
                  </a:cubicBezTo>
                  <a:cubicBezTo>
                    <a:pt x="1723054" y="520243"/>
                    <a:pt x="1721982" y="519707"/>
                    <a:pt x="1721446" y="518635"/>
                  </a:cubicBezTo>
                  <a:cubicBezTo>
                    <a:pt x="1719839" y="517028"/>
                    <a:pt x="1718232" y="514885"/>
                    <a:pt x="1717160" y="512742"/>
                  </a:cubicBezTo>
                  <a:cubicBezTo>
                    <a:pt x="1716089" y="511134"/>
                    <a:pt x="1714481" y="509527"/>
                    <a:pt x="1713410" y="507920"/>
                  </a:cubicBezTo>
                  <a:cubicBezTo>
                    <a:pt x="1710195" y="503634"/>
                    <a:pt x="1707516" y="499347"/>
                    <a:pt x="1705373" y="494525"/>
                  </a:cubicBezTo>
                  <a:cubicBezTo>
                    <a:pt x="1704302" y="492918"/>
                    <a:pt x="1703230" y="490775"/>
                    <a:pt x="1702694" y="489167"/>
                  </a:cubicBezTo>
                  <a:cubicBezTo>
                    <a:pt x="1702158" y="488632"/>
                    <a:pt x="1701623" y="487560"/>
                    <a:pt x="1701623" y="486489"/>
                  </a:cubicBezTo>
                  <a:cubicBezTo>
                    <a:pt x="1701087" y="484881"/>
                    <a:pt x="1700015" y="483810"/>
                    <a:pt x="1699479" y="482202"/>
                  </a:cubicBezTo>
                  <a:cubicBezTo>
                    <a:pt x="1698408" y="480059"/>
                    <a:pt x="1697872" y="477916"/>
                    <a:pt x="1696800" y="475773"/>
                  </a:cubicBezTo>
                  <a:cubicBezTo>
                    <a:pt x="1696265" y="475237"/>
                    <a:pt x="1696265" y="474166"/>
                    <a:pt x="1695729" y="473630"/>
                  </a:cubicBezTo>
                  <a:cubicBezTo>
                    <a:pt x="1695193" y="471487"/>
                    <a:pt x="1694122" y="469879"/>
                    <a:pt x="1693586" y="467736"/>
                  </a:cubicBezTo>
                  <a:cubicBezTo>
                    <a:pt x="1693050" y="466665"/>
                    <a:pt x="1692514" y="465057"/>
                    <a:pt x="1692514" y="463986"/>
                  </a:cubicBezTo>
                  <a:cubicBezTo>
                    <a:pt x="1692514" y="463450"/>
                    <a:pt x="1691978" y="462914"/>
                    <a:pt x="1691978" y="461843"/>
                  </a:cubicBezTo>
                  <a:cubicBezTo>
                    <a:pt x="1691443" y="460771"/>
                    <a:pt x="1691443" y="459699"/>
                    <a:pt x="1691443" y="458628"/>
                  </a:cubicBezTo>
                  <a:cubicBezTo>
                    <a:pt x="1690907" y="457556"/>
                    <a:pt x="1690907" y="456485"/>
                    <a:pt x="1690907" y="455413"/>
                  </a:cubicBezTo>
                  <a:cubicBezTo>
                    <a:pt x="1690371" y="454342"/>
                    <a:pt x="1690371" y="452734"/>
                    <a:pt x="1689835" y="451663"/>
                  </a:cubicBezTo>
                  <a:cubicBezTo>
                    <a:pt x="1689300" y="450055"/>
                    <a:pt x="1689300" y="448448"/>
                    <a:pt x="1688764" y="446841"/>
                  </a:cubicBezTo>
                  <a:cubicBezTo>
                    <a:pt x="1688228" y="444162"/>
                    <a:pt x="1688228" y="442019"/>
                    <a:pt x="1687692" y="439340"/>
                  </a:cubicBezTo>
                  <a:cubicBezTo>
                    <a:pt x="1687692" y="439340"/>
                    <a:pt x="1687692" y="438804"/>
                    <a:pt x="1687692" y="438804"/>
                  </a:cubicBezTo>
                  <a:cubicBezTo>
                    <a:pt x="1687692" y="438804"/>
                    <a:pt x="1687692" y="438268"/>
                    <a:pt x="1687692" y="438268"/>
                  </a:cubicBezTo>
                  <a:cubicBezTo>
                    <a:pt x="1687692" y="437732"/>
                    <a:pt x="1687156" y="437197"/>
                    <a:pt x="1687156" y="436661"/>
                  </a:cubicBezTo>
                  <a:cubicBezTo>
                    <a:pt x="1687156" y="434518"/>
                    <a:pt x="1686085" y="432910"/>
                    <a:pt x="1686085" y="430767"/>
                  </a:cubicBezTo>
                  <a:cubicBezTo>
                    <a:pt x="1686085" y="430767"/>
                    <a:pt x="1686085" y="430767"/>
                    <a:pt x="1686085" y="430767"/>
                  </a:cubicBezTo>
                  <a:cubicBezTo>
                    <a:pt x="1686085" y="428088"/>
                    <a:pt x="1686621" y="425945"/>
                    <a:pt x="1686621" y="423266"/>
                  </a:cubicBezTo>
                  <a:cubicBezTo>
                    <a:pt x="1690371" y="420587"/>
                    <a:pt x="1690907" y="417909"/>
                    <a:pt x="1690907" y="415765"/>
                  </a:cubicBezTo>
                  <a:close/>
                  <a:moveTo>
                    <a:pt x="1192095" y="4006036"/>
                  </a:moveTo>
                  <a:lnTo>
                    <a:pt x="705069" y="4006036"/>
                  </a:lnTo>
                  <a:cubicBezTo>
                    <a:pt x="612379" y="4006036"/>
                    <a:pt x="543263" y="3932098"/>
                    <a:pt x="539513" y="3842622"/>
                  </a:cubicBezTo>
                  <a:cubicBezTo>
                    <a:pt x="535227" y="3753147"/>
                    <a:pt x="618809" y="3679209"/>
                    <a:pt x="705069" y="3679209"/>
                  </a:cubicBezTo>
                  <a:lnTo>
                    <a:pt x="1192095" y="3679209"/>
                  </a:lnTo>
                  <a:cubicBezTo>
                    <a:pt x="1284785" y="3679209"/>
                    <a:pt x="1353900" y="3753147"/>
                    <a:pt x="1357651" y="3842622"/>
                  </a:cubicBezTo>
                  <a:cubicBezTo>
                    <a:pt x="1361937" y="3932098"/>
                    <a:pt x="1278891" y="4006036"/>
                    <a:pt x="1192095" y="4006036"/>
                  </a:cubicBezTo>
                  <a:close/>
                  <a:moveTo>
                    <a:pt x="3042683" y="3691532"/>
                  </a:moveTo>
                  <a:cubicBezTo>
                    <a:pt x="3014287" y="3719928"/>
                    <a:pt x="2986426" y="3747789"/>
                    <a:pt x="2958030" y="3776185"/>
                  </a:cubicBezTo>
                  <a:cubicBezTo>
                    <a:pt x="2837479" y="3897272"/>
                    <a:pt x="2716392" y="4017823"/>
                    <a:pt x="2595841" y="4138909"/>
                  </a:cubicBezTo>
                  <a:cubicBezTo>
                    <a:pt x="2519761" y="4214990"/>
                    <a:pt x="2443680" y="4291071"/>
                    <a:pt x="2367599" y="4367152"/>
                  </a:cubicBezTo>
                  <a:cubicBezTo>
                    <a:pt x="2304377" y="4430375"/>
                    <a:pt x="2196684" y="4430375"/>
                    <a:pt x="2133462" y="4367152"/>
                  </a:cubicBezTo>
                  <a:cubicBezTo>
                    <a:pt x="2030056" y="4263746"/>
                    <a:pt x="1926651" y="4160341"/>
                    <a:pt x="1822709" y="4056935"/>
                  </a:cubicBezTo>
                  <a:cubicBezTo>
                    <a:pt x="1757344" y="3991569"/>
                    <a:pt x="1762166" y="3889235"/>
                    <a:pt x="1822709" y="3822798"/>
                  </a:cubicBezTo>
                  <a:cubicBezTo>
                    <a:pt x="1883252" y="3756897"/>
                    <a:pt x="1995766" y="3762255"/>
                    <a:pt x="2056846" y="3823334"/>
                  </a:cubicBezTo>
                  <a:cubicBezTo>
                    <a:pt x="2121139" y="3887628"/>
                    <a:pt x="2185433" y="3951922"/>
                    <a:pt x="2250262" y="4016751"/>
                  </a:cubicBezTo>
                  <a:cubicBezTo>
                    <a:pt x="2360098" y="3906380"/>
                    <a:pt x="2470469" y="3795474"/>
                    <a:pt x="2580304" y="3685639"/>
                  </a:cubicBezTo>
                  <a:cubicBezTo>
                    <a:pt x="2656385" y="3609558"/>
                    <a:pt x="2732466" y="3533477"/>
                    <a:pt x="2808547" y="3457395"/>
                  </a:cubicBezTo>
                  <a:cubicBezTo>
                    <a:pt x="2873912" y="3392030"/>
                    <a:pt x="2976782" y="3396852"/>
                    <a:pt x="3042683" y="3457395"/>
                  </a:cubicBezTo>
                  <a:cubicBezTo>
                    <a:pt x="3108584" y="3517403"/>
                    <a:pt x="3104298" y="3629917"/>
                    <a:pt x="3042683" y="3691532"/>
                  </a:cubicBezTo>
                  <a:close/>
                  <a:moveTo>
                    <a:pt x="2979997" y="3001981"/>
                  </a:moveTo>
                  <a:cubicBezTo>
                    <a:pt x="2978925" y="3001981"/>
                    <a:pt x="2977318" y="3003053"/>
                    <a:pt x="2976246" y="3003053"/>
                  </a:cubicBezTo>
                  <a:cubicBezTo>
                    <a:pt x="2884092" y="3005196"/>
                    <a:pt x="2791402" y="3004660"/>
                    <a:pt x="2698711" y="3004660"/>
                  </a:cubicBezTo>
                  <a:lnTo>
                    <a:pt x="705069" y="3004660"/>
                  </a:lnTo>
                  <a:cubicBezTo>
                    <a:pt x="612379" y="3004660"/>
                    <a:pt x="543263" y="2927508"/>
                    <a:pt x="539513" y="2838033"/>
                  </a:cubicBezTo>
                  <a:cubicBezTo>
                    <a:pt x="535227" y="2748557"/>
                    <a:pt x="618809" y="2671405"/>
                    <a:pt x="705069" y="2671405"/>
                  </a:cubicBezTo>
                  <a:cubicBezTo>
                    <a:pt x="706141" y="2671405"/>
                    <a:pt x="707748" y="2671940"/>
                    <a:pt x="708820" y="2671940"/>
                  </a:cubicBezTo>
                  <a:cubicBezTo>
                    <a:pt x="800974" y="2669797"/>
                    <a:pt x="893664" y="2672476"/>
                    <a:pt x="986355" y="2672476"/>
                  </a:cubicBezTo>
                  <a:lnTo>
                    <a:pt x="2980533" y="2672476"/>
                  </a:lnTo>
                  <a:cubicBezTo>
                    <a:pt x="3073223" y="2672476"/>
                    <a:pt x="3142338" y="2747485"/>
                    <a:pt x="3146089" y="2837497"/>
                  </a:cubicBezTo>
                  <a:cubicBezTo>
                    <a:pt x="3149839" y="2926436"/>
                    <a:pt x="3066793" y="3001981"/>
                    <a:pt x="2979997" y="3001981"/>
                  </a:cubicBezTo>
                  <a:close/>
                  <a:moveTo>
                    <a:pt x="2979997" y="1992570"/>
                  </a:moveTo>
                  <a:cubicBezTo>
                    <a:pt x="2978925" y="1992570"/>
                    <a:pt x="2977318" y="1992034"/>
                    <a:pt x="2976246" y="1992034"/>
                  </a:cubicBezTo>
                  <a:cubicBezTo>
                    <a:pt x="2884092" y="1993641"/>
                    <a:pt x="2791402" y="1991498"/>
                    <a:pt x="2698711" y="1991498"/>
                  </a:cubicBezTo>
                  <a:lnTo>
                    <a:pt x="705069" y="1991498"/>
                  </a:lnTo>
                  <a:cubicBezTo>
                    <a:pt x="612379" y="1991498"/>
                    <a:pt x="543263" y="1915953"/>
                    <a:pt x="539513" y="1826478"/>
                  </a:cubicBezTo>
                  <a:cubicBezTo>
                    <a:pt x="535227" y="1737002"/>
                    <a:pt x="618809" y="1660921"/>
                    <a:pt x="705069" y="1660921"/>
                  </a:cubicBezTo>
                  <a:cubicBezTo>
                    <a:pt x="706141" y="1660921"/>
                    <a:pt x="707748" y="1660385"/>
                    <a:pt x="708820" y="1660385"/>
                  </a:cubicBezTo>
                  <a:cubicBezTo>
                    <a:pt x="800974" y="1658242"/>
                    <a:pt x="893664" y="1659314"/>
                    <a:pt x="986355" y="1659314"/>
                  </a:cubicBezTo>
                  <a:lnTo>
                    <a:pt x="2980533" y="1659314"/>
                  </a:lnTo>
                  <a:cubicBezTo>
                    <a:pt x="3073223" y="1659314"/>
                    <a:pt x="3142338" y="1735930"/>
                    <a:pt x="3146089" y="1825942"/>
                  </a:cubicBezTo>
                  <a:cubicBezTo>
                    <a:pt x="3149839" y="1915417"/>
                    <a:pt x="3066793" y="1992570"/>
                    <a:pt x="2979997" y="199257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00FD62C3-600D-40DD-A1A1-CDF4BD5B3CD9}"/>
              </a:ext>
            </a:extLst>
          </p:cNvPr>
          <p:cNvGrpSpPr/>
          <p:nvPr/>
        </p:nvGrpSpPr>
        <p:grpSpPr>
          <a:xfrm>
            <a:off x="5797973" y="3075891"/>
            <a:ext cx="3060000" cy="3441872"/>
            <a:chOff x="5797973" y="3075891"/>
            <a:chExt cx="3060000" cy="3441872"/>
          </a:xfrm>
        </p:grpSpPr>
        <p:sp>
          <p:nvSpPr>
            <p:cNvPr id="137" name="타원 136">
              <a:extLst>
                <a:ext uri="{FF2B5EF4-FFF2-40B4-BE49-F238E27FC236}">
                  <a16:creationId xmlns:a16="http://schemas.microsoft.com/office/drawing/2014/main" id="{C8D0D91E-229C-4EBA-8122-2EB6CED27710}"/>
                </a:ext>
              </a:extLst>
            </p:cNvPr>
            <p:cNvSpPr/>
            <p:nvPr/>
          </p:nvSpPr>
          <p:spPr>
            <a:xfrm>
              <a:off x="7700981" y="3075891"/>
              <a:ext cx="1088995" cy="1088995"/>
            </a:xfrm>
            <a:prstGeom prst="ellipse">
              <a:avLst/>
            </a:prstGeom>
            <a:solidFill>
              <a:srgbClr val="51BB7F">
                <a:alpha val="53000"/>
              </a:srgbClr>
            </a:solidFill>
            <a:ln w="317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133" name="그룹 132">
              <a:extLst>
                <a:ext uri="{FF2B5EF4-FFF2-40B4-BE49-F238E27FC236}">
                  <a16:creationId xmlns:a16="http://schemas.microsoft.com/office/drawing/2014/main" id="{3BE77C3A-C96D-4B11-B15C-7C6DF704A52C}"/>
                </a:ext>
              </a:extLst>
            </p:cNvPr>
            <p:cNvGrpSpPr/>
            <p:nvPr/>
          </p:nvGrpSpPr>
          <p:grpSpPr>
            <a:xfrm>
              <a:off x="5797973" y="3457763"/>
              <a:ext cx="3060000" cy="3060000"/>
              <a:chOff x="5785133" y="1742142"/>
              <a:chExt cx="3060000" cy="3060000"/>
            </a:xfrm>
          </p:grpSpPr>
          <p:grpSp>
            <p:nvGrpSpPr>
              <p:cNvPr id="124" name="그룹 123">
                <a:extLst>
                  <a:ext uri="{FF2B5EF4-FFF2-40B4-BE49-F238E27FC236}">
                    <a16:creationId xmlns:a16="http://schemas.microsoft.com/office/drawing/2014/main" id="{8754BE3F-9E4D-47F2-9A41-655700C9C3D5}"/>
                  </a:ext>
                </a:extLst>
              </p:cNvPr>
              <p:cNvGrpSpPr/>
              <p:nvPr/>
            </p:nvGrpSpPr>
            <p:grpSpPr>
              <a:xfrm>
                <a:off x="5785133" y="1742142"/>
                <a:ext cx="3060000" cy="3060000"/>
                <a:chOff x="1302889" y="939480"/>
                <a:chExt cx="3383439" cy="338343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29" name="타원 128">
                  <a:extLst>
                    <a:ext uri="{FF2B5EF4-FFF2-40B4-BE49-F238E27FC236}">
                      <a16:creationId xmlns:a16="http://schemas.microsoft.com/office/drawing/2014/main" id="{26F661D9-A049-4F33-9F0E-25EF461F47A5}"/>
                    </a:ext>
                  </a:extLst>
                </p:cNvPr>
                <p:cNvSpPr/>
                <p:nvPr/>
              </p:nvSpPr>
              <p:spPr>
                <a:xfrm>
                  <a:off x="1302889" y="939480"/>
                  <a:ext cx="3383439" cy="3383439"/>
                </a:xfrm>
                <a:prstGeom prst="ellipse">
                  <a:avLst/>
                </a:prstGeom>
                <a:gradFill flip="none" rotWithShape="1">
                  <a:gsLst>
                    <a:gs pos="78000">
                      <a:srgbClr val="57BF6C"/>
                    </a:gs>
                    <a:gs pos="100000">
                      <a:schemeClr val="accent3"/>
                    </a:gs>
                    <a:gs pos="0">
                      <a:schemeClr val="accent2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C2571FC5-B701-4DC6-8307-29ADA0AB096B}"/>
                    </a:ext>
                  </a:extLst>
                </p:cNvPr>
                <p:cNvSpPr txBox="1"/>
                <p:nvPr/>
              </p:nvSpPr>
              <p:spPr>
                <a:xfrm>
                  <a:off x="1853867" y="1767417"/>
                  <a:ext cx="2281483" cy="918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defTabSz="914400" latinLnBrk="1">
                    <a:defRPr sz="2600" b="1" spc="-10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gradFill flip="none" rotWithShape="1">
                        <a:gsLst>
                          <a:gs pos="71000">
                            <a:srgbClr val="0356A7"/>
                          </a:gs>
                          <a:gs pos="0">
                            <a:srgbClr val="3276B8"/>
                          </a:gs>
                        </a:gsLst>
                        <a:lin ang="2700000" scaled="1"/>
                        <a:tileRect/>
                      </a:gradFill>
                      <a:latin typeface="나눔바른고딕" panose="020B0603020101020101" pitchFamily="50" charset="-127"/>
                      <a:ea typeface="나눔바른고딕" panose="020B0603020101020101" pitchFamily="50" charset="-127"/>
                    </a:defRPr>
                  </a:lvl1pPr>
                  <a:lvl2pPr defTabSz="914400" latinLnBrk="1"/>
                  <a:lvl3pPr defTabSz="914400" latinLnBrk="1"/>
                  <a:lvl4pPr defTabSz="914400" latinLnBrk="1"/>
                  <a:lvl5pPr defTabSz="914400" latinLnBrk="1"/>
                  <a:lvl6pPr defTabSz="914400" latinLnBrk="1"/>
                  <a:lvl7pPr defTabSz="914400" latinLnBrk="1"/>
                  <a:lvl8pPr defTabSz="914400" latinLnBrk="1"/>
                  <a:lvl9pPr defTabSz="914400" latinLnBrk="1"/>
                </a:lstStyle>
                <a:p>
                  <a:pPr lvl="0" algn="ctr">
                    <a:defRPr/>
                  </a:pPr>
                  <a:r>
                    <a:rPr kumimoji="0" lang="ko-KR" altLang="en-US" sz="2400" b="0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나눔고딕 ExtraBold" panose="020D0904000000000000" pitchFamily="50" charset="-127"/>
                      <a:ea typeface="나눔고딕 ExtraBold" panose="020D0904000000000000" pitchFamily="50" charset="-127"/>
                      <a:cs typeface="+mn-cs"/>
                    </a:rPr>
                    <a:t>직무</a:t>
                  </a:r>
                  <a:r>
                    <a:rPr lang="en-US" altLang="ko-KR" sz="2400" b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고딕 ExtraBold" panose="020D0904000000000000" pitchFamily="50" charset="-127"/>
                      <a:ea typeface="나눔고딕 ExtraBold" panose="020D0904000000000000" pitchFamily="50" charset="-127"/>
                    </a:rPr>
                    <a:t>·</a:t>
                  </a:r>
                  <a:r>
                    <a:rPr kumimoji="0" lang="ko-KR" altLang="en-US" sz="2400" b="0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나눔고딕 ExtraBold" panose="020D0904000000000000" pitchFamily="50" charset="-127"/>
                      <a:ea typeface="나눔고딕 ExtraBold" panose="020D0904000000000000" pitchFamily="50" charset="-127"/>
                      <a:cs typeface="+mn-cs"/>
                    </a:rPr>
                    <a:t>정책</a:t>
                  </a:r>
                  <a:endParaRPr kumimoji="0" lang="en-US" altLang="ko-KR" sz="2400" b="0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endParaRPr>
                </a:p>
                <a:p>
                  <a:pPr lvl="0" algn="ctr">
                    <a:defRPr/>
                  </a:pPr>
                  <a:r>
                    <a:rPr lang="en-US" altLang="ko-KR" sz="2400" b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고딕 ExtraBold" panose="020D0904000000000000" pitchFamily="50" charset="-127"/>
                      <a:ea typeface="나눔고딕 ExtraBold" panose="020D0904000000000000" pitchFamily="50" charset="-127"/>
                    </a:rPr>
                    <a:t>·</a:t>
                  </a:r>
                  <a:r>
                    <a:rPr lang="ko-KR" altLang="en-US" sz="2400" b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고딕 ExtraBold" panose="020D0904000000000000" pitchFamily="50" charset="-127"/>
                      <a:ea typeface="나눔고딕 ExtraBold" panose="020D0904000000000000" pitchFamily="50" charset="-127"/>
                    </a:rPr>
                    <a:t>업무 배치 조정</a:t>
                  </a:r>
                  <a:endParaRPr kumimoji="0" lang="ko-KR" altLang="en-US" sz="2400" b="0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endParaRPr>
                </a:p>
              </p:txBody>
            </p: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069A8818-0978-4131-AC66-FEC5FE401F95}"/>
                    </a:ext>
                  </a:extLst>
                </p:cNvPr>
                <p:cNvSpPr txBox="1"/>
                <p:nvPr/>
              </p:nvSpPr>
              <p:spPr>
                <a:xfrm>
                  <a:off x="1337130" y="2964175"/>
                  <a:ext cx="3308750" cy="10005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2000" b="1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명조" panose="02020603020101020101" pitchFamily="18" charset="-127"/>
                      <a:ea typeface="나눔명조" panose="02020603020101020101" pitchFamily="18" charset="-127"/>
                    </a:defRPr>
                  </a:lvl1pPr>
                </a:lstStyle>
                <a:p>
                  <a:pPr marL="108000" marR="0" lvl="0" indent="-10800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재활</a:t>
                  </a:r>
                  <a:r>
                    <a:rPr kumimoji="0" lang="en-US" altLang="ko-KR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, 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치료를 위한 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일정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 및</a:t>
                  </a:r>
                  <a:r>
                    <a:rPr lang="en-US" altLang="ko-KR" sz="1600" spc="-10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시간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 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변경</a:t>
                  </a:r>
                  <a:endParaRPr kumimoji="0" lang="en-US" altLang="ko-KR" sz="1600" b="1" i="0" u="none" strike="noStrike" kern="1200" cap="none" spc="-100" normalizeH="0" baseline="0" noProof="0" dirty="0">
                    <a:ln>
                      <a:solidFill>
                        <a:srgbClr val="307ABE">
                          <a:shade val="50000"/>
                          <a:alpha val="0"/>
                        </a:srgbClr>
                      </a:solidFill>
                    </a:ln>
                    <a:solidFill>
                      <a:srgbClr val="FFD966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3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 </a:t>
                  </a:r>
                </a:p>
                <a:p>
                  <a:pPr marL="108000" marR="0" lvl="0" indent="-10800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편의 제공을 위한 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사업장</a:t>
                  </a:r>
                  <a:r>
                    <a:rPr kumimoji="0" lang="en-US" altLang="ko-KR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/>
                  </a:r>
                  <a:br>
                    <a:rPr kumimoji="0" lang="en-US" altLang="ko-KR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</a:b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방침</a:t>
                  </a:r>
                  <a:r>
                    <a:rPr kumimoji="0" lang="en-US" altLang="ko-KR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 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rgbClr val="FFD966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조정 </a:t>
                  </a:r>
                  <a:r>
                    <a:rPr kumimoji="0" lang="ko-KR" altLang="en-US" sz="1600" b="1" i="0" u="none" strike="noStrike" kern="1200" cap="none" spc="-100" normalizeH="0" baseline="0" noProof="0" dirty="0">
                      <a:ln>
                        <a:solidFill>
                          <a:srgbClr val="307ABE">
                            <a:shade val="50000"/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가능</a:t>
                  </a:r>
                </a:p>
              </p:txBody>
            </p:sp>
            <p:cxnSp>
              <p:nvCxnSpPr>
                <p:cNvPr id="132" name="직선 연결선 131">
                  <a:extLst>
                    <a:ext uri="{FF2B5EF4-FFF2-40B4-BE49-F238E27FC236}">
                      <a16:creationId xmlns:a16="http://schemas.microsoft.com/office/drawing/2014/main" id="{AB29E017-88A1-430A-BBEF-6459A2E35CE7}"/>
                    </a:ext>
                  </a:extLst>
                </p:cNvPr>
                <p:cNvCxnSpPr/>
                <p:nvPr/>
              </p:nvCxnSpPr>
              <p:spPr>
                <a:xfrm>
                  <a:off x="1559395" y="2737590"/>
                  <a:ext cx="290334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그룹 36">
                <a:extLst>
                  <a:ext uri="{FF2B5EF4-FFF2-40B4-BE49-F238E27FC236}">
                    <a16:creationId xmlns:a16="http://schemas.microsoft.com/office/drawing/2014/main" id="{4C7F01CE-50D4-45F9-BB26-C612976326A3}"/>
                  </a:ext>
                </a:extLst>
              </p:cNvPr>
              <p:cNvGrpSpPr/>
              <p:nvPr/>
            </p:nvGrpSpPr>
            <p:grpSpPr>
              <a:xfrm>
                <a:off x="7111027" y="2032648"/>
                <a:ext cx="434241" cy="359319"/>
                <a:chOff x="4317206" y="3098006"/>
                <a:chExt cx="504825" cy="417725"/>
              </a:xfrm>
              <a:solidFill>
                <a:schemeClr val="bg1">
                  <a:alpha val="60000"/>
                </a:schemeClr>
              </a:solidFill>
            </p:grpSpPr>
            <p:sp>
              <p:nvSpPr>
                <p:cNvPr id="34" name="자유형: 도형 33">
                  <a:extLst>
                    <a:ext uri="{FF2B5EF4-FFF2-40B4-BE49-F238E27FC236}">
                      <a16:creationId xmlns:a16="http://schemas.microsoft.com/office/drawing/2014/main" id="{E7943B4B-436E-43FA-B287-21A38C025530}"/>
                    </a:ext>
                  </a:extLst>
                </p:cNvPr>
                <p:cNvSpPr/>
                <p:nvPr/>
              </p:nvSpPr>
              <p:spPr>
                <a:xfrm>
                  <a:off x="4317206" y="3098006"/>
                  <a:ext cx="504825" cy="123825"/>
                </a:xfrm>
                <a:custGeom>
                  <a:avLst/>
                  <a:gdLst>
                    <a:gd name="connsiteX0" fmla="*/ 26194 w 504825"/>
                    <a:gd name="connsiteY0" fmla="*/ 83344 h 123825"/>
                    <a:gd name="connsiteX1" fmla="*/ 292894 w 504825"/>
                    <a:gd name="connsiteY1" fmla="*/ 83344 h 123825"/>
                    <a:gd name="connsiteX2" fmla="*/ 292894 w 504825"/>
                    <a:gd name="connsiteY2" fmla="*/ 102394 h 123825"/>
                    <a:gd name="connsiteX3" fmla="*/ 311944 w 504825"/>
                    <a:gd name="connsiteY3" fmla="*/ 121444 h 123825"/>
                    <a:gd name="connsiteX4" fmla="*/ 388144 w 504825"/>
                    <a:gd name="connsiteY4" fmla="*/ 121444 h 123825"/>
                    <a:gd name="connsiteX5" fmla="*/ 407194 w 504825"/>
                    <a:gd name="connsiteY5" fmla="*/ 102394 h 123825"/>
                    <a:gd name="connsiteX6" fmla="*/ 407194 w 504825"/>
                    <a:gd name="connsiteY6" fmla="*/ 83344 h 123825"/>
                    <a:gd name="connsiteX7" fmla="*/ 483394 w 504825"/>
                    <a:gd name="connsiteY7" fmla="*/ 83344 h 123825"/>
                    <a:gd name="connsiteX8" fmla="*/ 502444 w 504825"/>
                    <a:gd name="connsiteY8" fmla="*/ 64294 h 123825"/>
                    <a:gd name="connsiteX9" fmla="*/ 483394 w 504825"/>
                    <a:gd name="connsiteY9" fmla="*/ 45244 h 123825"/>
                    <a:gd name="connsiteX10" fmla="*/ 407194 w 504825"/>
                    <a:gd name="connsiteY10" fmla="*/ 45244 h 123825"/>
                    <a:gd name="connsiteX11" fmla="*/ 407194 w 504825"/>
                    <a:gd name="connsiteY11" fmla="*/ 26194 h 123825"/>
                    <a:gd name="connsiteX12" fmla="*/ 388144 w 504825"/>
                    <a:gd name="connsiteY12" fmla="*/ 7144 h 123825"/>
                    <a:gd name="connsiteX13" fmla="*/ 311944 w 504825"/>
                    <a:gd name="connsiteY13" fmla="*/ 7144 h 123825"/>
                    <a:gd name="connsiteX14" fmla="*/ 292894 w 504825"/>
                    <a:gd name="connsiteY14" fmla="*/ 26194 h 123825"/>
                    <a:gd name="connsiteX15" fmla="*/ 292894 w 504825"/>
                    <a:gd name="connsiteY15" fmla="*/ 45244 h 123825"/>
                    <a:gd name="connsiteX16" fmla="*/ 26194 w 504825"/>
                    <a:gd name="connsiteY16" fmla="*/ 45244 h 123825"/>
                    <a:gd name="connsiteX17" fmla="*/ 7144 w 504825"/>
                    <a:gd name="connsiteY17" fmla="*/ 64294 h 123825"/>
                    <a:gd name="connsiteX18" fmla="*/ 26194 w 504825"/>
                    <a:gd name="connsiteY18" fmla="*/ 83344 h 123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04825" h="123825">
                      <a:moveTo>
                        <a:pt x="26194" y="83344"/>
                      </a:moveTo>
                      <a:lnTo>
                        <a:pt x="292894" y="83344"/>
                      </a:lnTo>
                      <a:lnTo>
                        <a:pt x="292894" y="102394"/>
                      </a:lnTo>
                      <a:cubicBezTo>
                        <a:pt x="292894" y="112909"/>
                        <a:pt x="301428" y="121444"/>
                        <a:pt x="311944" y="121444"/>
                      </a:cubicBezTo>
                      <a:lnTo>
                        <a:pt x="388144" y="121444"/>
                      </a:lnTo>
                      <a:cubicBezTo>
                        <a:pt x="398659" y="121444"/>
                        <a:pt x="407194" y="112909"/>
                        <a:pt x="407194" y="102394"/>
                      </a:cubicBezTo>
                      <a:lnTo>
                        <a:pt x="407194" y="83344"/>
                      </a:lnTo>
                      <a:lnTo>
                        <a:pt x="483394" y="83344"/>
                      </a:lnTo>
                      <a:cubicBezTo>
                        <a:pt x="493909" y="83344"/>
                        <a:pt x="502444" y="74809"/>
                        <a:pt x="502444" y="64294"/>
                      </a:cubicBezTo>
                      <a:cubicBezTo>
                        <a:pt x="502444" y="53778"/>
                        <a:pt x="493909" y="45244"/>
                        <a:pt x="483394" y="45244"/>
                      </a:cubicBezTo>
                      <a:lnTo>
                        <a:pt x="407194" y="45244"/>
                      </a:lnTo>
                      <a:lnTo>
                        <a:pt x="407194" y="26194"/>
                      </a:lnTo>
                      <a:cubicBezTo>
                        <a:pt x="407194" y="15678"/>
                        <a:pt x="398659" y="7144"/>
                        <a:pt x="388144" y="7144"/>
                      </a:cubicBezTo>
                      <a:lnTo>
                        <a:pt x="311944" y="7144"/>
                      </a:lnTo>
                      <a:cubicBezTo>
                        <a:pt x="301428" y="7144"/>
                        <a:pt x="292894" y="15678"/>
                        <a:pt x="292894" y="26194"/>
                      </a:cubicBezTo>
                      <a:lnTo>
                        <a:pt x="292894" y="45244"/>
                      </a:lnTo>
                      <a:lnTo>
                        <a:pt x="26194" y="45244"/>
                      </a:lnTo>
                      <a:cubicBezTo>
                        <a:pt x="15678" y="45244"/>
                        <a:pt x="7144" y="53778"/>
                        <a:pt x="7144" y="64294"/>
                      </a:cubicBezTo>
                      <a:cubicBezTo>
                        <a:pt x="7144" y="74809"/>
                        <a:pt x="15678" y="83344"/>
                        <a:pt x="26194" y="833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Wingdings" panose="05000000000000000000" pitchFamily="2" charset="2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35" name="자유형: 도형 34">
                  <a:extLst>
                    <a:ext uri="{FF2B5EF4-FFF2-40B4-BE49-F238E27FC236}">
                      <a16:creationId xmlns:a16="http://schemas.microsoft.com/office/drawing/2014/main" id="{5F009164-CABD-484B-B210-BE605ED2CB88}"/>
                    </a:ext>
                  </a:extLst>
                </p:cNvPr>
                <p:cNvSpPr/>
                <p:nvPr/>
              </p:nvSpPr>
              <p:spPr>
                <a:xfrm>
                  <a:off x="4317206" y="3244956"/>
                  <a:ext cx="504825" cy="123825"/>
                </a:xfrm>
                <a:custGeom>
                  <a:avLst/>
                  <a:gdLst>
                    <a:gd name="connsiteX0" fmla="*/ 483394 w 504825"/>
                    <a:gd name="connsiteY0" fmla="*/ 45244 h 123825"/>
                    <a:gd name="connsiteX1" fmla="*/ 216694 w 504825"/>
                    <a:gd name="connsiteY1" fmla="*/ 45244 h 123825"/>
                    <a:gd name="connsiteX2" fmla="*/ 216694 w 504825"/>
                    <a:gd name="connsiteY2" fmla="*/ 26194 h 123825"/>
                    <a:gd name="connsiteX3" fmla="*/ 197644 w 504825"/>
                    <a:gd name="connsiteY3" fmla="*/ 7144 h 123825"/>
                    <a:gd name="connsiteX4" fmla="*/ 121444 w 504825"/>
                    <a:gd name="connsiteY4" fmla="*/ 7144 h 123825"/>
                    <a:gd name="connsiteX5" fmla="*/ 102394 w 504825"/>
                    <a:gd name="connsiteY5" fmla="*/ 26194 h 123825"/>
                    <a:gd name="connsiteX6" fmla="*/ 102394 w 504825"/>
                    <a:gd name="connsiteY6" fmla="*/ 45244 h 123825"/>
                    <a:gd name="connsiteX7" fmla="*/ 26194 w 504825"/>
                    <a:gd name="connsiteY7" fmla="*/ 45244 h 123825"/>
                    <a:gd name="connsiteX8" fmla="*/ 7144 w 504825"/>
                    <a:gd name="connsiteY8" fmla="*/ 64294 h 123825"/>
                    <a:gd name="connsiteX9" fmla="*/ 26194 w 504825"/>
                    <a:gd name="connsiteY9" fmla="*/ 83344 h 123825"/>
                    <a:gd name="connsiteX10" fmla="*/ 102394 w 504825"/>
                    <a:gd name="connsiteY10" fmla="*/ 83344 h 123825"/>
                    <a:gd name="connsiteX11" fmla="*/ 102394 w 504825"/>
                    <a:gd name="connsiteY11" fmla="*/ 102394 h 123825"/>
                    <a:gd name="connsiteX12" fmla="*/ 121444 w 504825"/>
                    <a:gd name="connsiteY12" fmla="*/ 121444 h 123825"/>
                    <a:gd name="connsiteX13" fmla="*/ 197644 w 504825"/>
                    <a:gd name="connsiteY13" fmla="*/ 121444 h 123825"/>
                    <a:gd name="connsiteX14" fmla="*/ 216694 w 504825"/>
                    <a:gd name="connsiteY14" fmla="*/ 102394 h 123825"/>
                    <a:gd name="connsiteX15" fmla="*/ 216694 w 504825"/>
                    <a:gd name="connsiteY15" fmla="*/ 83344 h 123825"/>
                    <a:gd name="connsiteX16" fmla="*/ 483394 w 504825"/>
                    <a:gd name="connsiteY16" fmla="*/ 83344 h 123825"/>
                    <a:gd name="connsiteX17" fmla="*/ 502444 w 504825"/>
                    <a:gd name="connsiteY17" fmla="*/ 64294 h 123825"/>
                    <a:gd name="connsiteX18" fmla="*/ 483394 w 504825"/>
                    <a:gd name="connsiteY18" fmla="*/ 45244 h 123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04825" h="123825">
                      <a:moveTo>
                        <a:pt x="483394" y="45244"/>
                      </a:moveTo>
                      <a:lnTo>
                        <a:pt x="216694" y="45244"/>
                      </a:lnTo>
                      <a:lnTo>
                        <a:pt x="216694" y="26194"/>
                      </a:lnTo>
                      <a:cubicBezTo>
                        <a:pt x="216694" y="15678"/>
                        <a:pt x="208159" y="7144"/>
                        <a:pt x="197644" y="7144"/>
                      </a:cubicBezTo>
                      <a:lnTo>
                        <a:pt x="121444" y="7144"/>
                      </a:lnTo>
                      <a:cubicBezTo>
                        <a:pt x="110928" y="7144"/>
                        <a:pt x="102394" y="15678"/>
                        <a:pt x="102394" y="26194"/>
                      </a:cubicBezTo>
                      <a:lnTo>
                        <a:pt x="102394" y="45244"/>
                      </a:lnTo>
                      <a:lnTo>
                        <a:pt x="26194" y="45244"/>
                      </a:lnTo>
                      <a:cubicBezTo>
                        <a:pt x="15678" y="45244"/>
                        <a:pt x="7144" y="53778"/>
                        <a:pt x="7144" y="64294"/>
                      </a:cubicBezTo>
                      <a:cubicBezTo>
                        <a:pt x="7144" y="74809"/>
                        <a:pt x="15678" y="83344"/>
                        <a:pt x="26194" y="83344"/>
                      </a:cubicBezTo>
                      <a:lnTo>
                        <a:pt x="102394" y="83344"/>
                      </a:lnTo>
                      <a:lnTo>
                        <a:pt x="102394" y="102394"/>
                      </a:lnTo>
                      <a:cubicBezTo>
                        <a:pt x="102394" y="112909"/>
                        <a:pt x="110928" y="121444"/>
                        <a:pt x="121444" y="121444"/>
                      </a:cubicBezTo>
                      <a:lnTo>
                        <a:pt x="197644" y="121444"/>
                      </a:lnTo>
                      <a:cubicBezTo>
                        <a:pt x="208159" y="121444"/>
                        <a:pt x="216694" y="112909"/>
                        <a:pt x="216694" y="102394"/>
                      </a:cubicBezTo>
                      <a:lnTo>
                        <a:pt x="216694" y="83344"/>
                      </a:lnTo>
                      <a:lnTo>
                        <a:pt x="483394" y="83344"/>
                      </a:lnTo>
                      <a:cubicBezTo>
                        <a:pt x="493909" y="83344"/>
                        <a:pt x="502444" y="74809"/>
                        <a:pt x="502444" y="64294"/>
                      </a:cubicBezTo>
                      <a:cubicBezTo>
                        <a:pt x="502444" y="53778"/>
                        <a:pt x="493909" y="45244"/>
                        <a:pt x="483394" y="45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Wingdings" panose="05000000000000000000" pitchFamily="2" charset="2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36" name="자유형: 도형 35">
                  <a:extLst>
                    <a:ext uri="{FF2B5EF4-FFF2-40B4-BE49-F238E27FC236}">
                      <a16:creationId xmlns:a16="http://schemas.microsoft.com/office/drawing/2014/main" id="{BF3A2A3E-3066-4AB5-A2FD-F0B9A0BA0074}"/>
                    </a:ext>
                  </a:extLst>
                </p:cNvPr>
                <p:cNvSpPr/>
                <p:nvPr/>
              </p:nvSpPr>
              <p:spPr>
                <a:xfrm>
                  <a:off x="4317206" y="3391906"/>
                  <a:ext cx="504825" cy="123825"/>
                </a:xfrm>
                <a:custGeom>
                  <a:avLst/>
                  <a:gdLst>
                    <a:gd name="connsiteX0" fmla="*/ 483394 w 504825"/>
                    <a:gd name="connsiteY0" fmla="*/ 45244 h 123825"/>
                    <a:gd name="connsiteX1" fmla="*/ 407194 w 504825"/>
                    <a:gd name="connsiteY1" fmla="*/ 45244 h 123825"/>
                    <a:gd name="connsiteX2" fmla="*/ 407194 w 504825"/>
                    <a:gd name="connsiteY2" fmla="*/ 26194 h 123825"/>
                    <a:gd name="connsiteX3" fmla="*/ 388144 w 504825"/>
                    <a:gd name="connsiteY3" fmla="*/ 7144 h 123825"/>
                    <a:gd name="connsiteX4" fmla="*/ 311944 w 504825"/>
                    <a:gd name="connsiteY4" fmla="*/ 7144 h 123825"/>
                    <a:gd name="connsiteX5" fmla="*/ 292894 w 504825"/>
                    <a:gd name="connsiteY5" fmla="*/ 26194 h 123825"/>
                    <a:gd name="connsiteX6" fmla="*/ 292894 w 504825"/>
                    <a:gd name="connsiteY6" fmla="*/ 45244 h 123825"/>
                    <a:gd name="connsiteX7" fmla="*/ 26194 w 504825"/>
                    <a:gd name="connsiteY7" fmla="*/ 45244 h 123825"/>
                    <a:gd name="connsiteX8" fmla="*/ 7144 w 504825"/>
                    <a:gd name="connsiteY8" fmla="*/ 64294 h 123825"/>
                    <a:gd name="connsiteX9" fmla="*/ 26194 w 504825"/>
                    <a:gd name="connsiteY9" fmla="*/ 83344 h 123825"/>
                    <a:gd name="connsiteX10" fmla="*/ 292894 w 504825"/>
                    <a:gd name="connsiteY10" fmla="*/ 83344 h 123825"/>
                    <a:gd name="connsiteX11" fmla="*/ 292894 w 504825"/>
                    <a:gd name="connsiteY11" fmla="*/ 102394 h 123825"/>
                    <a:gd name="connsiteX12" fmla="*/ 311944 w 504825"/>
                    <a:gd name="connsiteY12" fmla="*/ 121444 h 123825"/>
                    <a:gd name="connsiteX13" fmla="*/ 388144 w 504825"/>
                    <a:gd name="connsiteY13" fmla="*/ 121444 h 123825"/>
                    <a:gd name="connsiteX14" fmla="*/ 407194 w 504825"/>
                    <a:gd name="connsiteY14" fmla="*/ 102394 h 123825"/>
                    <a:gd name="connsiteX15" fmla="*/ 407194 w 504825"/>
                    <a:gd name="connsiteY15" fmla="*/ 83344 h 123825"/>
                    <a:gd name="connsiteX16" fmla="*/ 483394 w 504825"/>
                    <a:gd name="connsiteY16" fmla="*/ 83344 h 123825"/>
                    <a:gd name="connsiteX17" fmla="*/ 502444 w 504825"/>
                    <a:gd name="connsiteY17" fmla="*/ 64294 h 123825"/>
                    <a:gd name="connsiteX18" fmla="*/ 483394 w 504825"/>
                    <a:gd name="connsiteY18" fmla="*/ 45244 h 123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04825" h="123825">
                      <a:moveTo>
                        <a:pt x="483394" y="45244"/>
                      </a:moveTo>
                      <a:lnTo>
                        <a:pt x="407194" y="45244"/>
                      </a:lnTo>
                      <a:lnTo>
                        <a:pt x="407194" y="26194"/>
                      </a:lnTo>
                      <a:cubicBezTo>
                        <a:pt x="407194" y="15678"/>
                        <a:pt x="398659" y="7144"/>
                        <a:pt x="388144" y="7144"/>
                      </a:cubicBezTo>
                      <a:lnTo>
                        <a:pt x="311944" y="7144"/>
                      </a:lnTo>
                      <a:cubicBezTo>
                        <a:pt x="301428" y="7144"/>
                        <a:pt x="292894" y="15678"/>
                        <a:pt x="292894" y="26194"/>
                      </a:cubicBezTo>
                      <a:lnTo>
                        <a:pt x="292894" y="45244"/>
                      </a:lnTo>
                      <a:lnTo>
                        <a:pt x="26194" y="45244"/>
                      </a:lnTo>
                      <a:cubicBezTo>
                        <a:pt x="15678" y="45244"/>
                        <a:pt x="7144" y="53778"/>
                        <a:pt x="7144" y="64294"/>
                      </a:cubicBezTo>
                      <a:cubicBezTo>
                        <a:pt x="7144" y="74809"/>
                        <a:pt x="15678" y="83344"/>
                        <a:pt x="26194" y="83344"/>
                      </a:cubicBezTo>
                      <a:lnTo>
                        <a:pt x="292894" y="83344"/>
                      </a:lnTo>
                      <a:lnTo>
                        <a:pt x="292894" y="102394"/>
                      </a:lnTo>
                      <a:cubicBezTo>
                        <a:pt x="292894" y="112909"/>
                        <a:pt x="301428" y="121444"/>
                        <a:pt x="311944" y="121444"/>
                      </a:cubicBezTo>
                      <a:lnTo>
                        <a:pt x="388144" y="121444"/>
                      </a:lnTo>
                      <a:cubicBezTo>
                        <a:pt x="398659" y="121444"/>
                        <a:pt x="407194" y="112909"/>
                        <a:pt x="407194" y="102394"/>
                      </a:cubicBezTo>
                      <a:lnTo>
                        <a:pt x="407194" y="83344"/>
                      </a:lnTo>
                      <a:lnTo>
                        <a:pt x="483394" y="83344"/>
                      </a:lnTo>
                      <a:cubicBezTo>
                        <a:pt x="493909" y="83344"/>
                        <a:pt x="502444" y="74809"/>
                        <a:pt x="502444" y="64294"/>
                      </a:cubicBezTo>
                      <a:cubicBezTo>
                        <a:pt x="502444" y="53778"/>
                        <a:pt x="493909" y="45244"/>
                        <a:pt x="483394" y="45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Wingdings" panose="05000000000000000000" pitchFamily="2" charset="2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</p:grp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D308100-626F-4B96-93FD-A1F0119761A2}"/>
              </a:ext>
            </a:extLst>
          </p:cNvPr>
          <p:cNvSpPr txBox="1"/>
          <p:nvPr/>
        </p:nvSpPr>
        <p:spPr>
          <a:xfrm>
            <a:off x="314528" y="176263"/>
            <a:ext cx="3205686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장애인차별금지법</a:t>
            </a:r>
            <a:endParaRPr kumimoji="1" lang="ko-KR" altLang="en-US" sz="20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48" name="사각형: 둥근 모서리 47">
            <a:extLst>
              <a:ext uri="{FF2B5EF4-FFF2-40B4-BE49-F238E27FC236}">
                <a16:creationId xmlns:a16="http://schemas.microsoft.com/office/drawing/2014/main" id="{E3D19D5A-65FF-4096-9FD0-67F6F9846E03}"/>
              </a:ext>
            </a:extLst>
          </p:cNvPr>
          <p:cNvSpPr/>
          <p:nvPr/>
        </p:nvSpPr>
        <p:spPr>
          <a:xfrm>
            <a:off x="5229225" y="196073"/>
            <a:ext cx="3557587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5F2838D-B8F7-4A16-B7CC-BA8BE1567108}"/>
              </a:ext>
            </a:extLst>
          </p:cNvPr>
          <p:cNvSpPr txBox="1"/>
          <p:nvPr/>
        </p:nvSpPr>
        <p:spPr>
          <a:xfrm>
            <a:off x="5332976" y="251597"/>
            <a:ext cx="337368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차이를 넘어 차별이 없는 세상으로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!</a:t>
            </a:r>
            <a:endParaRPr lang="ko-KR" altLang="en-US" sz="180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ECC36CD-2450-4E49-8F1C-3579F4EEA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679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직사각형 34">
            <a:extLst>
              <a:ext uri="{FF2B5EF4-FFF2-40B4-BE49-F238E27FC236}">
                <a16:creationId xmlns:a16="http://schemas.microsoft.com/office/drawing/2014/main" id="{EFB2D0EB-AEF2-4B9D-BA8B-C5261A890F46}"/>
              </a:ext>
            </a:extLst>
          </p:cNvPr>
          <p:cNvSpPr/>
          <p:nvPr/>
        </p:nvSpPr>
        <p:spPr>
          <a:xfrm>
            <a:off x="0" y="2155181"/>
            <a:ext cx="9144000" cy="366504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173E7E4C-5840-4869-A54F-67DC002214FE}"/>
              </a:ext>
            </a:extLst>
          </p:cNvPr>
          <p:cNvGrpSpPr/>
          <p:nvPr/>
        </p:nvGrpSpPr>
        <p:grpSpPr>
          <a:xfrm>
            <a:off x="5163703" y="2570703"/>
            <a:ext cx="3408797" cy="2732639"/>
            <a:chOff x="5163703" y="2570703"/>
            <a:chExt cx="3408797" cy="2732639"/>
          </a:xfrm>
        </p:grpSpPr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DE6E9F4B-D007-4A05-B260-AFFCDBC9CDFD}"/>
                </a:ext>
              </a:extLst>
            </p:cNvPr>
            <p:cNvSpPr/>
            <p:nvPr/>
          </p:nvSpPr>
          <p:spPr>
            <a:xfrm>
              <a:off x="5163703" y="2570703"/>
              <a:ext cx="340093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6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3A99B2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[ </a:t>
              </a:r>
              <a:r>
                <a:rPr kumimoji="1" lang="ko-KR" altLang="en-US" sz="26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3A99B2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국가인권위원회 결정 </a:t>
              </a:r>
              <a:r>
                <a:rPr kumimoji="1" lang="en-US" altLang="ko-KR" sz="26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3A99B2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]</a:t>
              </a:r>
              <a:endParaRPr kumimoji="1" lang="ko-KR" altLang="en-US" sz="2600" b="1" spc="-8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A99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0EDCE1DE-2306-4637-B025-C628424C8072}"/>
                </a:ext>
              </a:extLst>
            </p:cNvPr>
            <p:cNvSpPr/>
            <p:nvPr/>
          </p:nvSpPr>
          <p:spPr>
            <a:xfrm>
              <a:off x="5179435" y="3349204"/>
              <a:ext cx="3393065" cy="838200"/>
            </a:xfrm>
            <a:prstGeom prst="rect">
              <a:avLst/>
            </a:prstGeom>
            <a:solidFill>
              <a:schemeClr val="bg1"/>
            </a:solidFill>
            <a:ln w="50800" cap="sq">
              <a:solidFill>
                <a:srgbClr val="5BA8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6FCCE1A4-E4F1-49DD-A21E-96557051ACA2}"/>
                </a:ext>
              </a:extLst>
            </p:cNvPr>
            <p:cNvSpPr/>
            <p:nvPr/>
          </p:nvSpPr>
          <p:spPr>
            <a:xfrm>
              <a:off x="5550317" y="3423886"/>
              <a:ext cx="285110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채용 담당 직원</a:t>
              </a:r>
              <a:r>
                <a:rPr lang="en-US" altLang="ko-KR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규정 준수 및</a:t>
              </a:r>
              <a:r>
                <a:rPr lang="en-US" altLang="ko-KR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교육 실시</a:t>
              </a:r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95FC0D2D-7E30-43D1-8055-015821A530BB}"/>
                </a:ext>
              </a:extLst>
            </p:cNvPr>
            <p:cNvSpPr/>
            <p:nvPr/>
          </p:nvSpPr>
          <p:spPr>
            <a:xfrm>
              <a:off x="5384178" y="3532056"/>
              <a:ext cx="130527" cy="130527"/>
            </a:xfrm>
            <a:prstGeom prst="ellipse">
              <a:avLst/>
            </a:prstGeom>
            <a:solidFill>
              <a:schemeClr val="bg1"/>
            </a:solidFill>
            <a:ln w="50800" cap="sq">
              <a:solidFill>
                <a:srgbClr val="5BA8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1857A19D-99AE-419E-A778-DEAAB763DD65}"/>
                </a:ext>
              </a:extLst>
            </p:cNvPr>
            <p:cNvSpPr/>
            <p:nvPr/>
          </p:nvSpPr>
          <p:spPr>
            <a:xfrm>
              <a:off x="5179435" y="4465142"/>
              <a:ext cx="3393065" cy="838200"/>
            </a:xfrm>
            <a:prstGeom prst="rect">
              <a:avLst/>
            </a:prstGeom>
            <a:solidFill>
              <a:schemeClr val="bg1"/>
            </a:solidFill>
            <a:ln w="50800" cap="sq">
              <a:solidFill>
                <a:srgbClr val="5BA8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ABC72611-A6F7-49DD-8590-FB4E5491F05E}"/>
                </a:ext>
              </a:extLst>
            </p:cNvPr>
            <p:cNvSpPr/>
            <p:nvPr/>
          </p:nvSpPr>
          <p:spPr>
            <a:xfrm>
              <a:off x="5550317" y="4539824"/>
              <a:ext cx="236186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향후 직원 채용</a:t>
              </a:r>
              <a:r>
                <a:rPr lang="en-US" altLang="ko-KR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공고 시</a:t>
              </a:r>
              <a:r>
                <a:rPr lang="en-US" altLang="ko-KR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2000" b="1" dirty="0" err="1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직무세부기술서</a:t>
              </a:r>
              <a:r>
                <a:rPr lang="ko-KR" altLang="en-US" sz="20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첨부</a:t>
              </a:r>
            </a:p>
          </p:txBody>
        </p: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DE6FFE9E-54BB-4667-993E-D7FC14D180C2}"/>
                </a:ext>
              </a:extLst>
            </p:cNvPr>
            <p:cNvSpPr/>
            <p:nvPr/>
          </p:nvSpPr>
          <p:spPr>
            <a:xfrm>
              <a:off x="5384178" y="4654519"/>
              <a:ext cx="130527" cy="130527"/>
            </a:xfrm>
            <a:prstGeom prst="ellipse">
              <a:avLst/>
            </a:prstGeom>
            <a:solidFill>
              <a:schemeClr val="bg1"/>
            </a:solidFill>
            <a:ln w="50800" cap="sq">
              <a:solidFill>
                <a:srgbClr val="5BA8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FB1641F6-A97C-4339-82F1-3D980C744E74}"/>
              </a:ext>
            </a:extLst>
          </p:cNvPr>
          <p:cNvSpPr/>
          <p:nvPr/>
        </p:nvSpPr>
        <p:spPr>
          <a:xfrm>
            <a:off x="361552" y="5944954"/>
            <a:ext cx="8420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40404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장애가 있는 지원자가</a:t>
            </a:r>
            <a:r>
              <a:rPr lang="en-US" altLang="ko-KR" sz="2400" b="1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40404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400" b="1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40404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해당 직무에 대한 </a:t>
            </a:r>
            <a:r>
              <a:rPr lang="ko-KR" altLang="en-US" sz="2800" b="1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A99B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수행가능 여부를 스스로 판단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01FFB3-D9BB-491E-8B9B-A3CDAFD9AC6E}"/>
              </a:ext>
            </a:extLst>
          </p:cNvPr>
          <p:cNvSpPr txBox="1"/>
          <p:nvPr/>
        </p:nvSpPr>
        <p:spPr>
          <a:xfrm>
            <a:off x="314528" y="176263"/>
            <a:ext cx="3205686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장애인차별금지법</a:t>
            </a:r>
            <a:endParaRPr kumimoji="1" lang="ko-KR" altLang="en-US" sz="20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22" name="사각형: 둥근 위쪽 모서리 21">
            <a:extLst>
              <a:ext uri="{FF2B5EF4-FFF2-40B4-BE49-F238E27FC236}">
                <a16:creationId xmlns:a16="http://schemas.microsoft.com/office/drawing/2014/main" id="{BF1E2FAC-AE4A-42EA-99C1-0832C828EC09}"/>
              </a:ext>
            </a:extLst>
          </p:cNvPr>
          <p:cNvSpPr/>
          <p:nvPr/>
        </p:nvSpPr>
        <p:spPr>
          <a:xfrm rot="5400000">
            <a:off x="1074939" y="248566"/>
            <a:ext cx="541690" cy="269157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78D76"/>
          </a:solidFill>
          <a:ln w="31750">
            <a:noFill/>
          </a:ln>
          <a:effectLst>
            <a:outerShdw dist="76200" dir="2700000" algn="tl" rotWithShape="0">
              <a:srgbClr val="36822E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 dirty="0">
              <a:solidFill>
                <a:prstClr val="white"/>
              </a:solidFill>
              <a:latin typeface="Wingdings" panose="05000000000000000000" pitchFamily="2" charset="2"/>
              <a:ea typeface="나눔바른고딕" panose="020B060302010102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D0B83C-F7B3-4EA4-914D-7571A52BE099}"/>
              </a:ext>
            </a:extLst>
          </p:cNvPr>
          <p:cNvSpPr txBox="1"/>
          <p:nvPr/>
        </p:nvSpPr>
        <p:spPr>
          <a:xfrm>
            <a:off x="221937" y="1348459"/>
            <a:ext cx="377003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defTabSz="914400" latinLnBrk="1">
              <a:buClr>
                <a:srgbClr val="9F4AB6"/>
              </a:buClr>
              <a:defRPr kumimoji="1" sz="44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고용차별 사례 </a:t>
            </a:r>
            <a:r>
              <a:rPr kumimoji="1" lang="en-US" altLang="ko-KR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r>
              <a:rPr kumimoji="1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8D9D9D38-DA37-4637-BFEB-C7550273D79D}"/>
              </a:ext>
            </a:extLst>
          </p:cNvPr>
          <p:cNvGrpSpPr/>
          <p:nvPr/>
        </p:nvGrpSpPr>
        <p:grpSpPr>
          <a:xfrm>
            <a:off x="-104889" y="2066925"/>
            <a:ext cx="4983443" cy="3571894"/>
            <a:chOff x="-104889" y="2066925"/>
            <a:chExt cx="4983443" cy="3571894"/>
          </a:xfrm>
        </p:grpSpPr>
        <p:sp>
          <p:nvSpPr>
            <p:cNvPr id="9" name="화살표: 오각형 8">
              <a:extLst>
                <a:ext uri="{FF2B5EF4-FFF2-40B4-BE49-F238E27FC236}">
                  <a16:creationId xmlns:a16="http://schemas.microsoft.com/office/drawing/2014/main" id="{E3258BBF-36FD-48B8-A682-7DA3618DD346}"/>
                </a:ext>
              </a:extLst>
            </p:cNvPr>
            <p:cNvSpPr/>
            <p:nvPr/>
          </p:nvSpPr>
          <p:spPr>
            <a:xfrm>
              <a:off x="-104775" y="2069002"/>
              <a:ext cx="4983329" cy="3569817"/>
            </a:xfrm>
            <a:prstGeom prst="homePlate">
              <a:avLst>
                <a:gd name="adj" fmla="val 24179"/>
              </a:avLst>
            </a:prstGeom>
            <a:solidFill>
              <a:schemeClr val="bg1"/>
            </a:solidFill>
            <a:ln>
              <a:noFill/>
            </a:ln>
            <a:effectLst>
              <a:outerShdw blurRad="304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pic>
          <p:nvPicPr>
            <p:cNvPr id="7" name="그림 6" descr="사람, 의류, 쥐고있는, 하늘이(가) 표시된 사진&#10;&#10;자동 생성된 설명">
              <a:extLst>
                <a:ext uri="{FF2B5EF4-FFF2-40B4-BE49-F238E27FC236}">
                  <a16:creationId xmlns:a16="http://schemas.microsoft.com/office/drawing/2014/main" id="{FB28F3D2-17F0-41B7-88EA-87FB964E57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23" b="-4623"/>
            <a:stretch/>
          </p:blipFill>
          <p:spPr>
            <a:xfrm>
              <a:off x="-104889" y="2066925"/>
              <a:ext cx="2879314" cy="2620499"/>
            </a:xfrm>
            <a:prstGeom prst="rect">
              <a:avLst/>
            </a:prstGeom>
          </p:spPr>
        </p:pic>
        <p:sp>
          <p:nvSpPr>
            <p:cNvPr id="30" name="화살표: 아래쪽 29">
              <a:extLst>
                <a:ext uri="{FF2B5EF4-FFF2-40B4-BE49-F238E27FC236}">
                  <a16:creationId xmlns:a16="http://schemas.microsoft.com/office/drawing/2014/main" id="{DBC1F336-DCC9-427B-AA1A-30D8099BDC05}"/>
                </a:ext>
              </a:extLst>
            </p:cNvPr>
            <p:cNvSpPr/>
            <p:nvPr/>
          </p:nvSpPr>
          <p:spPr>
            <a:xfrm>
              <a:off x="1854690" y="3783994"/>
              <a:ext cx="689044" cy="425890"/>
            </a:xfrm>
            <a:prstGeom prst="downArrow">
              <a:avLst/>
            </a:prstGeom>
            <a:gradFill flip="none" rotWithShape="1">
              <a:gsLst>
                <a:gs pos="0">
                  <a:schemeClr val="bg1">
                    <a:lumMod val="75000"/>
                    <a:alpha val="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898CF8B7-5C21-4833-A89D-7EFFB7F82AF5}"/>
                </a:ext>
              </a:extLst>
            </p:cNvPr>
            <p:cNvSpPr/>
            <p:nvPr/>
          </p:nvSpPr>
          <p:spPr>
            <a:xfrm>
              <a:off x="852589" y="3110887"/>
              <a:ext cx="259077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5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채용공고에</a:t>
              </a:r>
              <a:endParaRPr kumimoji="0" lang="en-US" altLang="ko-KR" sz="1600" b="1" i="0" u="none" strike="noStrike" kern="1200" cap="none" spc="-15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5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“자격요건 충족 시 전원 면접 응시”</a:t>
              </a:r>
              <a:endParaRPr kumimoji="0" lang="en-US" altLang="ko-KR" sz="1600" b="1" i="0" u="none" strike="noStrike" kern="1200" cap="none" spc="-15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233DF14F-0ECE-415A-8527-60F97E6A775D}"/>
                </a:ext>
              </a:extLst>
            </p:cNvPr>
            <p:cNvGrpSpPr/>
            <p:nvPr/>
          </p:nvGrpSpPr>
          <p:grpSpPr>
            <a:xfrm>
              <a:off x="1000646" y="2632259"/>
              <a:ext cx="2294659" cy="369332"/>
              <a:chOff x="1191058" y="2632259"/>
              <a:chExt cx="2294659" cy="369332"/>
            </a:xfrm>
          </p:grpSpPr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2ACF1914-79F1-416B-B825-73DE70A3A353}"/>
                  </a:ext>
                </a:extLst>
              </p:cNvPr>
              <p:cNvSpPr/>
              <p:nvPr/>
            </p:nvSpPr>
            <p:spPr>
              <a:xfrm>
                <a:off x="1191058" y="2641597"/>
                <a:ext cx="2294659" cy="350657"/>
              </a:xfrm>
              <a:prstGeom prst="rect">
                <a:avLst/>
              </a:prstGeom>
              <a:gradFill flip="none" rotWithShape="1">
                <a:gsLst>
                  <a:gs pos="78000">
                    <a:srgbClr val="57BF6C"/>
                  </a:gs>
                  <a:gs pos="100000">
                    <a:schemeClr val="accent3"/>
                  </a:gs>
                  <a:gs pos="0">
                    <a:schemeClr val="accent2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" name="직사각형 1">
                <a:extLst>
                  <a:ext uri="{FF2B5EF4-FFF2-40B4-BE49-F238E27FC236}">
                    <a16:creationId xmlns:a16="http://schemas.microsoft.com/office/drawing/2014/main" id="{EEA5149B-E13D-4DFE-B458-3F0D8B27F3E4}"/>
                  </a:ext>
                </a:extLst>
              </p:cNvPr>
              <p:cNvSpPr/>
              <p:nvPr/>
            </p:nvSpPr>
            <p:spPr>
              <a:xfrm>
                <a:off x="1620242" y="2632259"/>
                <a:ext cx="14362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800" b="1" i="0" u="none" strike="noStrike" kern="1200" cap="none" spc="-80" normalizeH="0" baseline="0" noProof="0" dirty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직원 채용 사례</a:t>
                </a:r>
              </a:p>
            </p:txBody>
          </p:sp>
        </p:grp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82244CD7-8BE4-48B8-8E39-7CC26DA0E3AA}"/>
                </a:ext>
              </a:extLst>
            </p:cNvPr>
            <p:cNvSpPr/>
            <p:nvPr/>
          </p:nvSpPr>
          <p:spPr>
            <a:xfrm>
              <a:off x="143469" y="4295776"/>
              <a:ext cx="4316622" cy="1180779"/>
            </a:xfrm>
            <a:custGeom>
              <a:avLst/>
              <a:gdLst>
                <a:gd name="connsiteX0" fmla="*/ 0 w 4316622"/>
                <a:gd name="connsiteY0" fmla="*/ 0 h 1180779"/>
                <a:gd name="connsiteX1" fmla="*/ 4316622 w 4316622"/>
                <a:gd name="connsiteY1" fmla="*/ 0 h 1180779"/>
                <a:gd name="connsiteX2" fmla="*/ 3745621 w 4316622"/>
                <a:gd name="connsiteY2" fmla="*/ 1180779 h 1180779"/>
                <a:gd name="connsiteX3" fmla="*/ 0 w 4316622"/>
                <a:gd name="connsiteY3" fmla="*/ 1180779 h 1180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16622" h="1180779">
                  <a:moveTo>
                    <a:pt x="0" y="0"/>
                  </a:moveTo>
                  <a:lnTo>
                    <a:pt x="4316622" y="0"/>
                  </a:lnTo>
                  <a:lnTo>
                    <a:pt x="3745621" y="1180779"/>
                  </a:lnTo>
                  <a:lnTo>
                    <a:pt x="0" y="118077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2C7F0BD0-BEFD-40CF-9D4F-5093CCBB73F0}"/>
                </a:ext>
              </a:extLst>
            </p:cNvPr>
            <p:cNvSpPr/>
            <p:nvPr/>
          </p:nvSpPr>
          <p:spPr>
            <a:xfrm>
              <a:off x="708318" y="4528837"/>
              <a:ext cx="287931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000" b="1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srgbClr val="378D7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중증장애</a:t>
              </a:r>
              <a:r>
                <a:rPr kumimoji="0" lang="ko-KR" altLang="en-US" sz="20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가 있다는 사유로</a:t>
              </a:r>
              <a:endParaRPr kumimoji="0" lang="en-US" altLang="ko-KR" sz="2000" b="1" i="0" u="none" strike="noStrike" kern="1200" cap="none" spc="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algn="ctr">
                <a:defRPr/>
              </a:pPr>
              <a:r>
                <a:rPr lang="ko-KR" altLang="en-US" sz="2000" b="1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srgbClr val="378D7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서류심사에서 일괄 탈락</a:t>
              </a:r>
            </a:p>
          </p:txBody>
        </p:sp>
      </p:grp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C7AE2BBC-505D-4205-9CB7-AE186E0B82E2}"/>
              </a:ext>
            </a:extLst>
          </p:cNvPr>
          <p:cNvSpPr/>
          <p:nvPr/>
        </p:nvSpPr>
        <p:spPr>
          <a:xfrm>
            <a:off x="5229225" y="196073"/>
            <a:ext cx="3557587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1A51CE-4C47-4934-BBDE-E140131A1EAE}"/>
              </a:ext>
            </a:extLst>
          </p:cNvPr>
          <p:cNvSpPr txBox="1"/>
          <p:nvPr/>
        </p:nvSpPr>
        <p:spPr>
          <a:xfrm>
            <a:off x="5332976" y="251597"/>
            <a:ext cx="337368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차이를 넘어 차별이 없는 세상으로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!</a:t>
            </a:r>
            <a:endParaRPr lang="ko-KR" altLang="en-US" sz="180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EBB36C-4F84-4B15-A7F9-CFC4A2F1D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12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0" grpId="0"/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직사각형 32">
            <a:extLst>
              <a:ext uri="{FF2B5EF4-FFF2-40B4-BE49-F238E27FC236}">
                <a16:creationId xmlns:a16="http://schemas.microsoft.com/office/drawing/2014/main" id="{46C8F8EA-4CF9-403B-9FDF-FE60C292E508}"/>
              </a:ext>
            </a:extLst>
          </p:cNvPr>
          <p:cNvSpPr/>
          <p:nvPr/>
        </p:nvSpPr>
        <p:spPr>
          <a:xfrm>
            <a:off x="0" y="2155181"/>
            <a:ext cx="9144000" cy="366504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FB1641F6-A97C-4339-82F1-3D980C744E74}"/>
              </a:ext>
            </a:extLst>
          </p:cNvPr>
          <p:cNvSpPr/>
          <p:nvPr/>
        </p:nvSpPr>
        <p:spPr>
          <a:xfrm>
            <a:off x="922603" y="5944954"/>
            <a:ext cx="7298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40404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향후 시험과목의 특성과 장애정도에 따른 </a:t>
            </a:r>
            <a:r>
              <a:rPr lang="ko-KR" altLang="en-US" sz="2800" b="1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A99B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편의제공 내용 개선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01FFB3-D9BB-491E-8B9B-A3CDAFD9AC6E}"/>
              </a:ext>
            </a:extLst>
          </p:cNvPr>
          <p:cNvSpPr txBox="1"/>
          <p:nvPr/>
        </p:nvSpPr>
        <p:spPr>
          <a:xfrm>
            <a:off x="314528" y="176263"/>
            <a:ext cx="3205686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장애인차별금지법</a:t>
            </a:r>
            <a:endParaRPr kumimoji="1" lang="ko-KR" altLang="en-US" sz="20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22" name="사각형: 둥근 위쪽 모서리 21">
            <a:extLst>
              <a:ext uri="{FF2B5EF4-FFF2-40B4-BE49-F238E27FC236}">
                <a16:creationId xmlns:a16="http://schemas.microsoft.com/office/drawing/2014/main" id="{BF1E2FAC-AE4A-42EA-99C1-0832C828EC09}"/>
              </a:ext>
            </a:extLst>
          </p:cNvPr>
          <p:cNvSpPr/>
          <p:nvPr/>
        </p:nvSpPr>
        <p:spPr>
          <a:xfrm rot="5400000">
            <a:off x="1074939" y="248566"/>
            <a:ext cx="541690" cy="269157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78D76"/>
          </a:solidFill>
          <a:ln w="31750">
            <a:noFill/>
          </a:ln>
          <a:effectLst>
            <a:outerShdw dist="76200" dir="2700000" algn="tl" rotWithShape="0">
              <a:srgbClr val="36822E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 dirty="0">
              <a:solidFill>
                <a:prstClr val="white"/>
              </a:solidFill>
              <a:latin typeface="Wingdings" panose="05000000000000000000" pitchFamily="2" charset="2"/>
              <a:ea typeface="나눔바른고딕" panose="020B060302010102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D0B83C-F7B3-4EA4-914D-7571A52BE099}"/>
              </a:ext>
            </a:extLst>
          </p:cNvPr>
          <p:cNvSpPr txBox="1"/>
          <p:nvPr/>
        </p:nvSpPr>
        <p:spPr>
          <a:xfrm>
            <a:off x="221937" y="1348459"/>
            <a:ext cx="377003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defTabSz="914400" latinLnBrk="1">
              <a:buClr>
                <a:srgbClr val="9F4AB6"/>
              </a:buClr>
              <a:defRPr kumimoji="1" sz="44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고용차별 사례 </a:t>
            </a:r>
            <a:r>
              <a:rPr kumimoji="1" lang="en-US" altLang="ko-KR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</a:t>
            </a:r>
            <a:r>
              <a:rPr kumimoji="1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A975FFA1-5874-4A84-8258-B7F7C7878C81}"/>
              </a:ext>
            </a:extLst>
          </p:cNvPr>
          <p:cNvGrpSpPr/>
          <p:nvPr/>
        </p:nvGrpSpPr>
        <p:grpSpPr>
          <a:xfrm>
            <a:off x="5163703" y="2570703"/>
            <a:ext cx="3408797" cy="2732639"/>
            <a:chOff x="5163703" y="2570703"/>
            <a:chExt cx="3408797" cy="2732639"/>
          </a:xfrm>
        </p:grpSpPr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0EAA7544-026F-467D-9F0F-365A73044A6F}"/>
                </a:ext>
              </a:extLst>
            </p:cNvPr>
            <p:cNvSpPr/>
            <p:nvPr/>
          </p:nvSpPr>
          <p:spPr>
            <a:xfrm>
              <a:off x="5163703" y="2570703"/>
              <a:ext cx="340093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6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3A99B2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[ </a:t>
              </a:r>
              <a:r>
                <a:rPr kumimoji="1" lang="ko-KR" altLang="en-US" sz="26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3A99B2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국가인권위원회 결정 </a:t>
              </a:r>
              <a:r>
                <a:rPr kumimoji="1" lang="en-US" altLang="ko-KR" sz="26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3A99B2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]</a:t>
              </a:r>
              <a:endParaRPr kumimoji="1" lang="ko-KR" altLang="en-US" sz="2600" b="1" spc="-8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A99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0EDCE1DE-2306-4637-B025-C628424C8072}"/>
                </a:ext>
              </a:extLst>
            </p:cNvPr>
            <p:cNvSpPr/>
            <p:nvPr/>
          </p:nvSpPr>
          <p:spPr>
            <a:xfrm>
              <a:off x="5179435" y="3349204"/>
              <a:ext cx="3393065" cy="838200"/>
            </a:xfrm>
            <a:prstGeom prst="rect">
              <a:avLst/>
            </a:prstGeom>
            <a:solidFill>
              <a:schemeClr val="bg1"/>
            </a:solidFill>
            <a:ln w="50800" cap="sq">
              <a:solidFill>
                <a:srgbClr val="5BA8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6FCCE1A4-E4F1-49DD-A21E-96557051ACA2}"/>
                </a:ext>
              </a:extLst>
            </p:cNvPr>
            <p:cNvSpPr/>
            <p:nvPr/>
          </p:nvSpPr>
          <p:spPr>
            <a:xfrm>
              <a:off x="5550317" y="3423886"/>
              <a:ext cx="275363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손을 자유롭게 쓰지 못하는</a:t>
              </a:r>
              <a:r>
                <a:rPr lang="en-US" altLang="ko-KR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장애인에게  </a:t>
              </a:r>
              <a:r>
                <a:rPr lang="ko-KR" altLang="en-US" sz="2000" b="1" spc="-70" dirty="0" err="1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메모대필</a:t>
              </a:r>
              <a:r>
                <a:rPr lang="ko-KR" altLang="en-US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허용</a:t>
              </a:r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95FC0D2D-7E30-43D1-8055-015821A530BB}"/>
                </a:ext>
              </a:extLst>
            </p:cNvPr>
            <p:cNvSpPr/>
            <p:nvPr/>
          </p:nvSpPr>
          <p:spPr>
            <a:xfrm>
              <a:off x="5384178" y="3532056"/>
              <a:ext cx="130527" cy="130527"/>
            </a:xfrm>
            <a:prstGeom prst="ellipse">
              <a:avLst/>
            </a:prstGeom>
            <a:solidFill>
              <a:schemeClr val="bg1"/>
            </a:solidFill>
            <a:ln w="50800" cap="sq">
              <a:solidFill>
                <a:srgbClr val="5BA8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1857A19D-99AE-419E-A778-DEAAB763DD65}"/>
                </a:ext>
              </a:extLst>
            </p:cNvPr>
            <p:cNvSpPr/>
            <p:nvPr/>
          </p:nvSpPr>
          <p:spPr>
            <a:xfrm>
              <a:off x="5179435" y="4465142"/>
              <a:ext cx="3393065" cy="838200"/>
            </a:xfrm>
            <a:prstGeom prst="rect">
              <a:avLst/>
            </a:prstGeom>
            <a:solidFill>
              <a:schemeClr val="bg1"/>
            </a:solidFill>
            <a:ln w="50800" cap="sq">
              <a:solidFill>
                <a:srgbClr val="5BA8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ABC72611-A6F7-49DD-8590-FB4E5491F05E}"/>
                </a:ext>
              </a:extLst>
            </p:cNvPr>
            <p:cNvSpPr/>
            <p:nvPr/>
          </p:nvSpPr>
          <p:spPr>
            <a:xfrm>
              <a:off x="5550317" y="4539824"/>
              <a:ext cx="297389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000" b="1" spc="-7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시험감독관에게</a:t>
              </a:r>
              <a:r>
                <a:rPr lang="en-US" altLang="ko-KR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2000" b="1" spc="-70" dirty="0" err="1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메모대필의</a:t>
              </a:r>
              <a:r>
                <a:rPr lang="ko-KR" altLang="en-US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내용과 방법 교육</a:t>
              </a:r>
            </a:p>
          </p:txBody>
        </p: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DE6FFE9E-54BB-4667-993E-D7FC14D180C2}"/>
                </a:ext>
              </a:extLst>
            </p:cNvPr>
            <p:cNvSpPr/>
            <p:nvPr/>
          </p:nvSpPr>
          <p:spPr>
            <a:xfrm>
              <a:off x="5384178" y="4654519"/>
              <a:ext cx="130527" cy="130527"/>
            </a:xfrm>
            <a:prstGeom prst="ellipse">
              <a:avLst/>
            </a:prstGeom>
            <a:solidFill>
              <a:schemeClr val="bg1"/>
            </a:solidFill>
            <a:ln w="50800" cap="sq">
              <a:solidFill>
                <a:srgbClr val="5BA8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18488ADF-4ED6-4024-850B-27DB89043F46}"/>
              </a:ext>
            </a:extLst>
          </p:cNvPr>
          <p:cNvGrpSpPr/>
          <p:nvPr/>
        </p:nvGrpSpPr>
        <p:grpSpPr>
          <a:xfrm>
            <a:off x="-104775" y="2069002"/>
            <a:ext cx="4983329" cy="3569817"/>
            <a:chOff x="-104775" y="2069002"/>
            <a:chExt cx="4983329" cy="3569817"/>
          </a:xfrm>
        </p:grpSpPr>
        <p:sp>
          <p:nvSpPr>
            <p:cNvPr id="9" name="화살표: 오각형 8">
              <a:extLst>
                <a:ext uri="{FF2B5EF4-FFF2-40B4-BE49-F238E27FC236}">
                  <a16:creationId xmlns:a16="http://schemas.microsoft.com/office/drawing/2014/main" id="{E3258BBF-36FD-48B8-A682-7DA3618DD346}"/>
                </a:ext>
              </a:extLst>
            </p:cNvPr>
            <p:cNvSpPr/>
            <p:nvPr/>
          </p:nvSpPr>
          <p:spPr>
            <a:xfrm>
              <a:off x="-104775" y="2069002"/>
              <a:ext cx="4983329" cy="3569817"/>
            </a:xfrm>
            <a:prstGeom prst="homePlate">
              <a:avLst>
                <a:gd name="adj" fmla="val 24179"/>
              </a:avLst>
            </a:prstGeom>
            <a:solidFill>
              <a:schemeClr val="bg1"/>
            </a:solidFill>
            <a:ln>
              <a:noFill/>
            </a:ln>
            <a:effectLst>
              <a:outerShdw blurRad="304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82244CD7-8BE4-48B8-8E39-7CC26DA0E3AA}"/>
                </a:ext>
              </a:extLst>
            </p:cNvPr>
            <p:cNvSpPr/>
            <p:nvPr/>
          </p:nvSpPr>
          <p:spPr>
            <a:xfrm>
              <a:off x="143469" y="4295776"/>
              <a:ext cx="4316622" cy="1180779"/>
            </a:xfrm>
            <a:custGeom>
              <a:avLst/>
              <a:gdLst>
                <a:gd name="connsiteX0" fmla="*/ 0 w 4316622"/>
                <a:gd name="connsiteY0" fmla="*/ 0 h 1180779"/>
                <a:gd name="connsiteX1" fmla="*/ 4316622 w 4316622"/>
                <a:gd name="connsiteY1" fmla="*/ 0 h 1180779"/>
                <a:gd name="connsiteX2" fmla="*/ 3745621 w 4316622"/>
                <a:gd name="connsiteY2" fmla="*/ 1180779 h 1180779"/>
                <a:gd name="connsiteX3" fmla="*/ 0 w 4316622"/>
                <a:gd name="connsiteY3" fmla="*/ 1180779 h 1180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16622" h="1180779">
                  <a:moveTo>
                    <a:pt x="0" y="0"/>
                  </a:moveTo>
                  <a:lnTo>
                    <a:pt x="4316622" y="0"/>
                  </a:lnTo>
                  <a:lnTo>
                    <a:pt x="3745621" y="1180779"/>
                  </a:lnTo>
                  <a:lnTo>
                    <a:pt x="0" y="118077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2C7F0BD0-BEFD-40CF-9D4F-5093CCBB73F0}"/>
                </a:ext>
              </a:extLst>
            </p:cNvPr>
            <p:cNvSpPr/>
            <p:nvPr/>
          </p:nvSpPr>
          <p:spPr>
            <a:xfrm>
              <a:off x="679464" y="4405012"/>
              <a:ext cx="293702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손을 자유롭게 쓰지 못하는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000" b="1" dirty="0" err="1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srgbClr val="378D7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뇌병변</a:t>
              </a:r>
              <a:r>
                <a:rPr lang="ko-KR" altLang="en-US" sz="2000" b="1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srgbClr val="378D7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장애인</a:t>
              </a:r>
              <a:r>
                <a:rPr kumimoji="0" lang="ko-KR" altLang="en-US" sz="20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에게 </a:t>
              </a:r>
            </a:p>
            <a:p>
              <a:pPr algn="ctr">
                <a:defRPr/>
              </a:pPr>
              <a:r>
                <a:rPr lang="ko-KR" altLang="en-US" sz="2000" b="1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srgbClr val="378D7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메모 대필 편의제공을 거부</a:t>
              </a:r>
            </a:p>
          </p:txBody>
        </p:sp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9325388D-BC8D-4C53-9110-0BB5507FC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774" y="2069002"/>
              <a:ext cx="2260383" cy="1787408"/>
            </a:xfrm>
            <a:prstGeom prst="rect">
              <a:avLst/>
            </a:prstGeom>
          </p:spPr>
        </p:pic>
        <p:sp>
          <p:nvSpPr>
            <p:cNvPr id="30" name="화살표: 아래쪽 29">
              <a:extLst>
                <a:ext uri="{FF2B5EF4-FFF2-40B4-BE49-F238E27FC236}">
                  <a16:creationId xmlns:a16="http://schemas.microsoft.com/office/drawing/2014/main" id="{DBC1F336-DCC9-427B-AA1A-30D8099BDC05}"/>
                </a:ext>
              </a:extLst>
            </p:cNvPr>
            <p:cNvSpPr/>
            <p:nvPr/>
          </p:nvSpPr>
          <p:spPr>
            <a:xfrm>
              <a:off x="1854690" y="3783994"/>
              <a:ext cx="689044" cy="425890"/>
            </a:xfrm>
            <a:prstGeom prst="downArrow">
              <a:avLst/>
            </a:prstGeom>
            <a:gradFill flip="none" rotWithShape="1">
              <a:gsLst>
                <a:gs pos="0">
                  <a:schemeClr val="bg1">
                    <a:lumMod val="75000"/>
                    <a:alpha val="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898CF8B7-5C21-4833-A89D-7EFFB7F82AF5}"/>
                </a:ext>
              </a:extLst>
            </p:cNvPr>
            <p:cNvSpPr/>
            <p:nvPr/>
          </p:nvSpPr>
          <p:spPr>
            <a:xfrm>
              <a:off x="774843" y="3110887"/>
              <a:ext cx="274626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5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통상적으로 메모를 하며 문제를 푸는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5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회계학 필기시험에서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233DF14F-0ECE-415A-8527-60F97E6A775D}"/>
                </a:ext>
              </a:extLst>
            </p:cNvPr>
            <p:cNvGrpSpPr/>
            <p:nvPr/>
          </p:nvGrpSpPr>
          <p:grpSpPr>
            <a:xfrm>
              <a:off x="620879" y="2632259"/>
              <a:ext cx="3054192" cy="369332"/>
              <a:chOff x="811291" y="2632259"/>
              <a:chExt cx="3054192" cy="369332"/>
            </a:xfrm>
          </p:grpSpPr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2ACF1914-79F1-416B-B825-73DE70A3A353}"/>
                  </a:ext>
                </a:extLst>
              </p:cNvPr>
              <p:cNvSpPr/>
              <p:nvPr/>
            </p:nvSpPr>
            <p:spPr>
              <a:xfrm>
                <a:off x="811291" y="2641597"/>
                <a:ext cx="3054192" cy="350657"/>
              </a:xfrm>
              <a:prstGeom prst="rect">
                <a:avLst/>
              </a:prstGeom>
              <a:gradFill flip="none" rotWithShape="1">
                <a:gsLst>
                  <a:gs pos="78000">
                    <a:srgbClr val="57BF6C"/>
                  </a:gs>
                  <a:gs pos="100000">
                    <a:schemeClr val="accent3"/>
                  </a:gs>
                  <a:gs pos="0">
                    <a:schemeClr val="accent2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" name="직사각형 1">
                <a:extLst>
                  <a:ext uri="{FF2B5EF4-FFF2-40B4-BE49-F238E27FC236}">
                    <a16:creationId xmlns:a16="http://schemas.microsoft.com/office/drawing/2014/main" id="{EEA5149B-E13D-4DFE-B458-3F0D8B27F3E4}"/>
                  </a:ext>
                </a:extLst>
              </p:cNvPr>
              <p:cNvSpPr/>
              <p:nvPr/>
            </p:nvSpPr>
            <p:spPr>
              <a:xfrm>
                <a:off x="834771" y="2632259"/>
                <a:ext cx="30072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-80" normalizeH="0" baseline="0" noProof="0" dirty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7</a:t>
                </a:r>
                <a:r>
                  <a:rPr kumimoji="0" lang="ko-KR" altLang="en-US" sz="1800" b="1" i="0" u="none" strike="noStrike" kern="1200" cap="none" spc="-80" normalizeH="0" baseline="0" noProof="0" dirty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급 </a:t>
                </a:r>
                <a:r>
                  <a:rPr kumimoji="0" lang="ko-KR" altLang="en-US" sz="1800" b="1" i="0" u="none" strike="noStrike" kern="1200" cap="none" spc="-80" normalizeH="0" baseline="0" noProof="0" dirty="0" err="1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세무직</a:t>
                </a:r>
                <a:r>
                  <a:rPr kumimoji="0" lang="ko-KR" altLang="en-US" sz="1800" b="1" i="0" u="none" strike="noStrike" kern="1200" cap="none" spc="-80" normalizeH="0" baseline="0" noProof="0" dirty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 공무원 필기시험 사례</a:t>
                </a:r>
                <a:endParaRPr kumimoji="0" lang="en-US" altLang="ko-KR" sz="18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4DC82DEE-A72A-4763-BCB4-91011596619C}"/>
              </a:ext>
            </a:extLst>
          </p:cNvPr>
          <p:cNvSpPr/>
          <p:nvPr/>
        </p:nvSpPr>
        <p:spPr>
          <a:xfrm>
            <a:off x="5229225" y="196073"/>
            <a:ext cx="3557587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0AD7A4-2AA7-4C97-8A00-7FE414C5476B}"/>
              </a:ext>
            </a:extLst>
          </p:cNvPr>
          <p:cNvSpPr txBox="1"/>
          <p:nvPr/>
        </p:nvSpPr>
        <p:spPr>
          <a:xfrm>
            <a:off x="5332976" y="251597"/>
            <a:ext cx="337368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차이를 넘어 차별이 없는 세상으로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!</a:t>
            </a:r>
            <a:endParaRPr lang="ko-KR" altLang="en-US" sz="180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7411E60B-46D9-4E17-8444-16013C918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780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직사각형 32">
            <a:extLst>
              <a:ext uri="{FF2B5EF4-FFF2-40B4-BE49-F238E27FC236}">
                <a16:creationId xmlns:a16="http://schemas.microsoft.com/office/drawing/2014/main" id="{46D5A6F4-A9F8-45DF-A473-C62FA351431A}"/>
              </a:ext>
            </a:extLst>
          </p:cNvPr>
          <p:cNvSpPr/>
          <p:nvPr/>
        </p:nvSpPr>
        <p:spPr>
          <a:xfrm>
            <a:off x="0" y="2155181"/>
            <a:ext cx="9144000" cy="366504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2E9008-4EA9-4563-B804-FF068852907E}"/>
              </a:ext>
            </a:extLst>
          </p:cNvPr>
          <p:cNvSpPr txBox="1"/>
          <p:nvPr/>
        </p:nvSpPr>
        <p:spPr>
          <a:xfrm>
            <a:off x="314528" y="176263"/>
            <a:ext cx="3205686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장애인차별금지법</a:t>
            </a:r>
            <a:endParaRPr kumimoji="1" lang="ko-KR" altLang="en-US" sz="20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3AF6F2AB-6AA5-4121-B944-4D4B7EA0AC10}"/>
              </a:ext>
            </a:extLst>
          </p:cNvPr>
          <p:cNvSpPr/>
          <p:nvPr/>
        </p:nvSpPr>
        <p:spPr>
          <a:xfrm>
            <a:off x="312660" y="5944954"/>
            <a:ext cx="8518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40404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휴가 사용을 근무태만으로 간주한다는 것은 </a:t>
            </a:r>
            <a:r>
              <a:rPr lang="ko-KR" altLang="en-US" sz="2800" b="1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A99B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장애인과 여성에 대한 차별</a:t>
            </a:r>
          </a:p>
        </p:txBody>
      </p:sp>
      <p:sp>
        <p:nvSpPr>
          <p:cNvPr id="37" name="사각형: 둥근 위쪽 모서리 36">
            <a:extLst>
              <a:ext uri="{FF2B5EF4-FFF2-40B4-BE49-F238E27FC236}">
                <a16:creationId xmlns:a16="http://schemas.microsoft.com/office/drawing/2014/main" id="{949C38E0-5420-4208-AD51-F025A5776C1C}"/>
              </a:ext>
            </a:extLst>
          </p:cNvPr>
          <p:cNvSpPr/>
          <p:nvPr/>
        </p:nvSpPr>
        <p:spPr>
          <a:xfrm rot="5400000">
            <a:off x="1074939" y="248566"/>
            <a:ext cx="541690" cy="269157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78D76"/>
          </a:solidFill>
          <a:ln w="31750">
            <a:noFill/>
          </a:ln>
          <a:effectLst>
            <a:outerShdw dist="76200" dir="2700000" algn="tl" rotWithShape="0">
              <a:srgbClr val="36822E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 dirty="0">
              <a:solidFill>
                <a:prstClr val="white"/>
              </a:solidFill>
              <a:latin typeface="Wingdings" panose="05000000000000000000" pitchFamily="2" charset="2"/>
              <a:ea typeface="나눔바른고딕" panose="020B0603020101020101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CA86D0-ED7B-47E5-B63E-115718E9A494}"/>
              </a:ext>
            </a:extLst>
          </p:cNvPr>
          <p:cNvSpPr txBox="1"/>
          <p:nvPr/>
        </p:nvSpPr>
        <p:spPr>
          <a:xfrm>
            <a:off x="221937" y="1348459"/>
            <a:ext cx="377003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defTabSz="914400" latinLnBrk="1">
              <a:buClr>
                <a:srgbClr val="9F4AB6"/>
              </a:buClr>
              <a:defRPr kumimoji="1" sz="44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고용차별 사례 </a:t>
            </a:r>
            <a:r>
              <a:rPr kumimoji="1" lang="en-US" altLang="ko-KR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</a:t>
            </a:r>
            <a:endParaRPr kumimoji="1" lang="ko-KR" altLang="en-US" sz="24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DB43FD9-379E-4374-B34A-B9C390D30404}"/>
              </a:ext>
            </a:extLst>
          </p:cNvPr>
          <p:cNvGrpSpPr/>
          <p:nvPr/>
        </p:nvGrpSpPr>
        <p:grpSpPr>
          <a:xfrm>
            <a:off x="5163703" y="2570703"/>
            <a:ext cx="3408797" cy="2736646"/>
            <a:chOff x="5163703" y="2570703"/>
            <a:chExt cx="3408797" cy="2736646"/>
          </a:xfrm>
        </p:grpSpPr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731B975D-BFA7-427C-8DAC-AA43C54F9D34}"/>
                </a:ext>
              </a:extLst>
            </p:cNvPr>
            <p:cNvSpPr/>
            <p:nvPr/>
          </p:nvSpPr>
          <p:spPr>
            <a:xfrm>
              <a:off x="5163703" y="2570703"/>
              <a:ext cx="340093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6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3A99B2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[ </a:t>
              </a:r>
              <a:r>
                <a:rPr kumimoji="1" lang="ko-KR" altLang="en-US" sz="26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3A99B2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국가인권위원회 결정 </a:t>
              </a:r>
              <a:r>
                <a:rPr kumimoji="1" lang="en-US" altLang="ko-KR" sz="26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3A99B2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]</a:t>
              </a:r>
              <a:endParaRPr kumimoji="1" lang="ko-KR" altLang="en-US" sz="2600" b="1" spc="-8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A99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C6F8C48E-7D4A-4D5A-AD19-0749B1D66CF2}"/>
                </a:ext>
              </a:extLst>
            </p:cNvPr>
            <p:cNvSpPr/>
            <p:nvPr/>
          </p:nvSpPr>
          <p:spPr>
            <a:xfrm>
              <a:off x="5179435" y="3353211"/>
              <a:ext cx="3393065" cy="838200"/>
            </a:xfrm>
            <a:prstGeom prst="rect">
              <a:avLst/>
            </a:prstGeom>
            <a:solidFill>
              <a:schemeClr val="bg1"/>
            </a:solidFill>
            <a:ln w="50800" cap="sq">
              <a:solidFill>
                <a:srgbClr val="5BA8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AAC60935-44E1-40D6-8D6D-DC9529F92BBB}"/>
                </a:ext>
              </a:extLst>
            </p:cNvPr>
            <p:cNvSpPr/>
            <p:nvPr/>
          </p:nvSpPr>
          <p:spPr>
            <a:xfrm>
              <a:off x="5550317" y="3427893"/>
              <a:ext cx="275363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병가 사용에 불이익을 주면</a:t>
              </a:r>
              <a:r>
                <a:rPr lang="en-US" altLang="ko-KR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장애인 차별 해당</a:t>
              </a:r>
            </a:p>
          </p:txBody>
        </p:sp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9F5B92FD-398B-4830-B2B0-31E5FFBF545E}"/>
                </a:ext>
              </a:extLst>
            </p:cNvPr>
            <p:cNvSpPr/>
            <p:nvPr/>
          </p:nvSpPr>
          <p:spPr>
            <a:xfrm>
              <a:off x="5384178" y="3536063"/>
              <a:ext cx="130527" cy="130527"/>
            </a:xfrm>
            <a:prstGeom prst="ellipse">
              <a:avLst/>
            </a:prstGeom>
            <a:solidFill>
              <a:schemeClr val="bg1"/>
            </a:solidFill>
            <a:ln w="50800" cap="sq">
              <a:solidFill>
                <a:srgbClr val="5BA8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F6385576-76F6-4E81-9AB1-DB08D0DEE5DD}"/>
                </a:ext>
              </a:extLst>
            </p:cNvPr>
            <p:cNvSpPr/>
            <p:nvPr/>
          </p:nvSpPr>
          <p:spPr>
            <a:xfrm>
              <a:off x="5179435" y="4469149"/>
              <a:ext cx="3393065" cy="838200"/>
            </a:xfrm>
            <a:prstGeom prst="rect">
              <a:avLst/>
            </a:prstGeom>
            <a:solidFill>
              <a:schemeClr val="bg1"/>
            </a:solidFill>
            <a:ln w="50800" cap="sq">
              <a:solidFill>
                <a:srgbClr val="5BA8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6D195814-0251-40BE-8AEC-E259A93F368D}"/>
                </a:ext>
              </a:extLst>
            </p:cNvPr>
            <p:cNvSpPr/>
            <p:nvPr/>
          </p:nvSpPr>
          <p:spPr>
            <a:xfrm>
              <a:off x="5550317" y="4543831"/>
              <a:ext cx="248465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사례가 </a:t>
              </a:r>
              <a:r>
                <a:rPr lang="ko-KR" altLang="en-US" sz="2000" b="1" spc="-7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재발되지 않도록</a:t>
              </a:r>
              <a:r>
                <a:rPr lang="en-US" altLang="ko-KR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20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지도･감독 강화</a:t>
              </a:r>
            </a:p>
          </p:txBody>
        </p:sp>
        <p:sp>
          <p:nvSpPr>
            <p:cNvPr id="51" name="타원 50">
              <a:extLst>
                <a:ext uri="{FF2B5EF4-FFF2-40B4-BE49-F238E27FC236}">
                  <a16:creationId xmlns:a16="http://schemas.microsoft.com/office/drawing/2014/main" id="{C68080B3-8108-46DD-BA89-EAC2A0ACB0A5}"/>
                </a:ext>
              </a:extLst>
            </p:cNvPr>
            <p:cNvSpPr/>
            <p:nvPr/>
          </p:nvSpPr>
          <p:spPr>
            <a:xfrm>
              <a:off x="5384178" y="4658526"/>
              <a:ext cx="130527" cy="130527"/>
            </a:xfrm>
            <a:prstGeom prst="ellipse">
              <a:avLst/>
            </a:prstGeom>
            <a:solidFill>
              <a:schemeClr val="bg1"/>
            </a:solidFill>
            <a:ln w="50800" cap="sq">
              <a:solidFill>
                <a:srgbClr val="5BA8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6C541EF2-71CF-433B-B059-1AB4A4C8CD76}"/>
              </a:ext>
            </a:extLst>
          </p:cNvPr>
          <p:cNvGrpSpPr/>
          <p:nvPr/>
        </p:nvGrpSpPr>
        <p:grpSpPr>
          <a:xfrm>
            <a:off x="-110896" y="2066926"/>
            <a:ext cx="4989450" cy="3571893"/>
            <a:chOff x="-110896" y="2066926"/>
            <a:chExt cx="4989450" cy="3571893"/>
          </a:xfrm>
        </p:grpSpPr>
        <p:sp>
          <p:nvSpPr>
            <p:cNvPr id="27" name="화살표: 오각형 26">
              <a:extLst>
                <a:ext uri="{FF2B5EF4-FFF2-40B4-BE49-F238E27FC236}">
                  <a16:creationId xmlns:a16="http://schemas.microsoft.com/office/drawing/2014/main" id="{D0C7C7AD-5660-4154-A3CB-CBCD21BA2FCE}"/>
                </a:ext>
              </a:extLst>
            </p:cNvPr>
            <p:cNvSpPr/>
            <p:nvPr/>
          </p:nvSpPr>
          <p:spPr>
            <a:xfrm>
              <a:off x="-104775" y="2069002"/>
              <a:ext cx="4983329" cy="3569817"/>
            </a:xfrm>
            <a:prstGeom prst="homePlate">
              <a:avLst>
                <a:gd name="adj" fmla="val 24179"/>
              </a:avLst>
            </a:prstGeom>
            <a:solidFill>
              <a:schemeClr val="bg1"/>
            </a:solidFill>
            <a:ln>
              <a:noFill/>
            </a:ln>
            <a:effectLst>
              <a:outerShdw blurRad="304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F6B25735-BCFF-440E-9761-9A1BD86347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" t="10636" r="-7267" b="-10636"/>
            <a:stretch/>
          </p:blipFill>
          <p:spPr>
            <a:xfrm>
              <a:off x="-110896" y="2066926"/>
              <a:ext cx="2942290" cy="2285128"/>
            </a:xfrm>
            <a:prstGeom prst="rect">
              <a:avLst/>
            </a:prstGeom>
          </p:spPr>
        </p:pic>
        <p:sp>
          <p:nvSpPr>
            <p:cNvPr id="35" name="화살표: 아래쪽 34">
              <a:extLst>
                <a:ext uri="{FF2B5EF4-FFF2-40B4-BE49-F238E27FC236}">
                  <a16:creationId xmlns:a16="http://schemas.microsoft.com/office/drawing/2014/main" id="{E95B46A8-6521-4C5C-8B27-8733653E794B}"/>
                </a:ext>
              </a:extLst>
            </p:cNvPr>
            <p:cNvSpPr/>
            <p:nvPr/>
          </p:nvSpPr>
          <p:spPr>
            <a:xfrm>
              <a:off x="1854690" y="3783994"/>
              <a:ext cx="689044" cy="425890"/>
            </a:xfrm>
            <a:prstGeom prst="downArrow">
              <a:avLst/>
            </a:prstGeom>
            <a:gradFill flip="none" rotWithShape="1">
              <a:gsLst>
                <a:gs pos="0">
                  <a:schemeClr val="bg1">
                    <a:lumMod val="75000"/>
                    <a:alpha val="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B19D7F13-833C-45DC-AA25-87DEFE9915F5}"/>
                </a:ext>
              </a:extLst>
            </p:cNvPr>
            <p:cNvSpPr/>
            <p:nvPr/>
          </p:nvSpPr>
          <p:spPr>
            <a:xfrm>
              <a:off x="870222" y="3110887"/>
              <a:ext cx="255550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5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 교원이 재활치료를 위하여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5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총 </a:t>
              </a:r>
              <a:r>
                <a:rPr kumimoji="0" lang="en-US" altLang="ko-KR" sz="1600" b="1" i="0" u="none" strike="noStrike" kern="1200" cap="none" spc="-15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6</a:t>
              </a:r>
              <a:r>
                <a:rPr kumimoji="0" lang="ko-KR" altLang="en-US" sz="1600" b="1" i="0" u="none" strike="noStrike" kern="1200" cap="none" spc="-15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일 </a:t>
              </a:r>
              <a:r>
                <a:rPr kumimoji="0" lang="en-US" altLang="ko-KR" sz="1600" b="1" i="0" u="none" strike="noStrike" kern="1200" cap="none" spc="-15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7</a:t>
              </a:r>
              <a:r>
                <a:rPr kumimoji="0" lang="ko-KR" altLang="en-US" sz="1600" b="1" i="0" u="none" strike="noStrike" kern="1200" cap="none" spc="-15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시간 </a:t>
              </a:r>
              <a:r>
                <a:rPr kumimoji="0" lang="en-US" altLang="ko-KR" sz="1600" b="1" i="0" u="none" strike="noStrike" kern="1200" cap="none" spc="-15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50</a:t>
              </a:r>
              <a:r>
                <a:rPr kumimoji="0" lang="ko-KR" altLang="en-US" sz="1600" b="1" i="0" u="none" strike="noStrike" kern="1200" cap="none" spc="-15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분 병가 사용</a:t>
              </a:r>
            </a:p>
          </p:txBody>
        </p: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35BC168C-E341-44C4-B7A4-EFB165073B5B}"/>
                </a:ext>
              </a:extLst>
            </p:cNvPr>
            <p:cNvGrpSpPr/>
            <p:nvPr/>
          </p:nvGrpSpPr>
          <p:grpSpPr>
            <a:xfrm>
              <a:off x="620879" y="2632259"/>
              <a:ext cx="3054192" cy="369332"/>
              <a:chOff x="811291" y="2632259"/>
              <a:chExt cx="3054192" cy="369332"/>
            </a:xfrm>
          </p:grpSpPr>
          <p:sp>
            <p:nvSpPr>
              <p:cNvPr id="40" name="직사각형 39">
                <a:extLst>
                  <a:ext uri="{FF2B5EF4-FFF2-40B4-BE49-F238E27FC236}">
                    <a16:creationId xmlns:a16="http://schemas.microsoft.com/office/drawing/2014/main" id="{4E718CF6-D560-4E52-A637-B44F9F924964}"/>
                  </a:ext>
                </a:extLst>
              </p:cNvPr>
              <p:cNvSpPr/>
              <p:nvPr/>
            </p:nvSpPr>
            <p:spPr>
              <a:xfrm>
                <a:off x="811291" y="2641597"/>
                <a:ext cx="3054192" cy="350657"/>
              </a:xfrm>
              <a:prstGeom prst="rect">
                <a:avLst/>
              </a:prstGeom>
              <a:gradFill flip="none" rotWithShape="1">
                <a:gsLst>
                  <a:gs pos="78000">
                    <a:srgbClr val="57BF6C"/>
                  </a:gs>
                  <a:gs pos="100000">
                    <a:schemeClr val="accent3"/>
                  </a:gs>
                  <a:gs pos="0">
                    <a:schemeClr val="accent2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1" name="직사각형 40">
                <a:extLst>
                  <a:ext uri="{FF2B5EF4-FFF2-40B4-BE49-F238E27FC236}">
                    <a16:creationId xmlns:a16="http://schemas.microsoft.com/office/drawing/2014/main" id="{B99238BA-DF6B-4D4D-8C5A-6F0DDE4C4743}"/>
                  </a:ext>
                </a:extLst>
              </p:cNvPr>
              <p:cNvSpPr/>
              <p:nvPr/>
            </p:nvSpPr>
            <p:spPr>
              <a:xfrm>
                <a:off x="834771" y="2632259"/>
                <a:ext cx="30072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800" b="1" i="0" u="none" strike="noStrike" kern="1200" cap="none" spc="-80" normalizeH="0" baseline="0" noProof="0" dirty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지체장애 </a:t>
                </a:r>
                <a:r>
                  <a:rPr kumimoji="0" lang="en-US" altLang="ko-KR" sz="1800" b="1" i="0" u="none" strike="noStrike" kern="1200" cap="none" spc="-80" normalizeH="0" baseline="0" noProof="0" dirty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2</a:t>
                </a:r>
                <a:r>
                  <a:rPr kumimoji="0" lang="ko-KR" altLang="en-US" sz="1800" b="1" i="0" u="none" strike="noStrike" kern="1200" cap="none" spc="-80" normalizeH="0" baseline="0" noProof="0" dirty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급 교원 성과평가 사례</a:t>
                </a:r>
                <a:endParaRPr kumimoji="0" lang="en-US" altLang="ko-KR" sz="18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14CA5A15-AB35-4AAD-9DA5-88E87330CFD2}"/>
                </a:ext>
              </a:extLst>
            </p:cNvPr>
            <p:cNvSpPr/>
            <p:nvPr/>
          </p:nvSpPr>
          <p:spPr>
            <a:xfrm>
              <a:off x="143469" y="4295776"/>
              <a:ext cx="4316622" cy="1180779"/>
            </a:xfrm>
            <a:custGeom>
              <a:avLst/>
              <a:gdLst>
                <a:gd name="connsiteX0" fmla="*/ 0 w 4316622"/>
                <a:gd name="connsiteY0" fmla="*/ 0 h 1180779"/>
                <a:gd name="connsiteX1" fmla="*/ 4316622 w 4316622"/>
                <a:gd name="connsiteY1" fmla="*/ 0 h 1180779"/>
                <a:gd name="connsiteX2" fmla="*/ 3745621 w 4316622"/>
                <a:gd name="connsiteY2" fmla="*/ 1180779 h 1180779"/>
                <a:gd name="connsiteX3" fmla="*/ 0 w 4316622"/>
                <a:gd name="connsiteY3" fmla="*/ 1180779 h 1180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16622" h="1180779">
                  <a:moveTo>
                    <a:pt x="0" y="0"/>
                  </a:moveTo>
                  <a:lnTo>
                    <a:pt x="4316622" y="0"/>
                  </a:lnTo>
                  <a:lnTo>
                    <a:pt x="3745621" y="1180779"/>
                  </a:lnTo>
                  <a:lnTo>
                    <a:pt x="0" y="118077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ECEF0107-3E01-4747-B4F0-F9AFA6ADF700}"/>
                </a:ext>
              </a:extLst>
            </p:cNvPr>
            <p:cNvSpPr/>
            <p:nvPr/>
          </p:nvSpPr>
          <p:spPr>
            <a:xfrm>
              <a:off x="660227" y="4421342"/>
              <a:ext cx="297549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600" b="1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교원 성과평가 </a:t>
              </a:r>
              <a:r>
                <a:rPr lang="ko-KR" altLang="en-US" sz="1600" b="1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학교공헌도 항목에</a:t>
              </a:r>
              <a:r>
                <a:rPr lang="en-US" altLang="ko-KR" sz="1600" b="1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600" b="1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지각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</a:t>
              </a: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조퇴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</a:t>
              </a: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병가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</a:t>
              </a: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연가 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5</a:t>
              </a: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일 초과로</a:t>
              </a:r>
              <a:endParaRPr kumimoji="0" lang="ko-KR" altLang="en-US" sz="2000" b="1" i="0" u="none" strike="noStrike" kern="1200" cap="none" spc="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F91D2432-AE75-46C0-A4C1-A2F204B9E0D2}"/>
                </a:ext>
              </a:extLst>
            </p:cNvPr>
            <p:cNvSpPr/>
            <p:nvPr/>
          </p:nvSpPr>
          <p:spPr>
            <a:xfrm>
              <a:off x="748392" y="5007156"/>
              <a:ext cx="279916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ko-KR" altLang="en-US" sz="2000" b="1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srgbClr val="378D7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학교공헌도 항목 </a:t>
              </a:r>
              <a:r>
                <a:rPr lang="en-US" altLang="ko-KR" sz="2000" b="1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srgbClr val="378D7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</a:t>
              </a:r>
              <a:r>
                <a:rPr lang="ko-KR" altLang="en-US" sz="2000" b="1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srgbClr val="378D7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점 평가</a:t>
              </a:r>
            </a:p>
          </p:txBody>
        </p:sp>
      </p:grp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1160BF38-B48B-44ED-897D-120B7F3C4A7D}"/>
              </a:ext>
            </a:extLst>
          </p:cNvPr>
          <p:cNvSpPr/>
          <p:nvPr/>
        </p:nvSpPr>
        <p:spPr>
          <a:xfrm>
            <a:off x="5229225" y="196073"/>
            <a:ext cx="3557587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D8B95A-DF8E-4679-B79B-1EAD3D273FBD}"/>
              </a:ext>
            </a:extLst>
          </p:cNvPr>
          <p:cNvSpPr txBox="1"/>
          <p:nvPr/>
        </p:nvSpPr>
        <p:spPr>
          <a:xfrm>
            <a:off x="5332976" y="251597"/>
            <a:ext cx="337368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차이를 넘어 차별이 없는 세상으로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!</a:t>
            </a:r>
            <a:endParaRPr lang="ko-KR" altLang="en-US" sz="180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732120B-142B-4E85-A59C-73456C145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794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>
            <a:extLst>
              <a:ext uri="{FF2B5EF4-FFF2-40B4-BE49-F238E27FC236}">
                <a16:creationId xmlns:a16="http://schemas.microsoft.com/office/drawing/2014/main" id="{2E688B54-3D02-4CED-83B6-4E6D5991B109}"/>
              </a:ext>
            </a:extLst>
          </p:cNvPr>
          <p:cNvSpPr/>
          <p:nvPr/>
        </p:nvSpPr>
        <p:spPr>
          <a:xfrm>
            <a:off x="0" y="2155181"/>
            <a:ext cx="9144000" cy="366504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A1BB64BF-FE35-446F-921F-8778B0C50B0C}"/>
              </a:ext>
            </a:extLst>
          </p:cNvPr>
          <p:cNvGrpSpPr/>
          <p:nvPr/>
        </p:nvGrpSpPr>
        <p:grpSpPr>
          <a:xfrm>
            <a:off x="5163703" y="2570703"/>
            <a:ext cx="3400931" cy="1956522"/>
            <a:chOff x="5163703" y="2570703"/>
            <a:chExt cx="3400931" cy="1956522"/>
          </a:xfrm>
        </p:grpSpPr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BF5A357E-BBE3-4CD4-8781-48C0A1EC7E8D}"/>
                </a:ext>
              </a:extLst>
            </p:cNvPr>
            <p:cNvSpPr/>
            <p:nvPr/>
          </p:nvSpPr>
          <p:spPr>
            <a:xfrm>
              <a:off x="5163703" y="2570703"/>
              <a:ext cx="340093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6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3A99B2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[ </a:t>
              </a:r>
              <a:r>
                <a:rPr kumimoji="1" lang="ko-KR" altLang="en-US" sz="26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3A99B2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국가인권위원회 결정 </a:t>
              </a:r>
              <a:r>
                <a:rPr kumimoji="1" lang="en-US" altLang="ko-KR" sz="26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3A99B2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]</a:t>
              </a:r>
              <a:endParaRPr kumimoji="1" lang="ko-KR" altLang="en-US" sz="2600" b="1" spc="-8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A99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B144E2F3-6923-4F52-A62D-B0C1AF3BE04F}"/>
                </a:ext>
              </a:extLst>
            </p:cNvPr>
            <p:cNvSpPr/>
            <p:nvPr/>
          </p:nvSpPr>
          <p:spPr>
            <a:xfrm>
              <a:off x="5171569" y="3403274"/>
              <a:ext cx="3393065" cy="1123951"/>
            </a:xfrm>
            <a:prstGeom prst="rect">
              <a:avLst/>
            </a:prstGeom>
            <a:solidFill>
              <a:schemeClr val="bg1"/>
            </a:solidFill>
            <a:ln w="50800" cap="sq">
              <a:solidFill>
                <a:srgbClr val="5BA8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3088C4E1-4AA1-4A4D-A87B-C3BB78454059}"/>
                </a:ext>
              </a:extLst>
            </p:cNvPr>
            <p:cNvSpPr/>
            <p:nvPr/>
          </p:nvSpPr>
          <p:spPr>
            <a:xfrm>
              <a:off x="5456726" y="3497007"/>
              <a:ext cx="3084178" cy="9694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900" b="1" i="0" u="none" strike="noStrike" kern="1200" cap="none" spc="-7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원활한 직무수행을</a:t>
              </a:r>
              <a:r>
                <a:rPr kumimoji="0" lang="en-US" altLang="ko-KR" sz="1900" b="1" i="0" u="none" strike="noStrike" kern="1200" cap="none" spc="-7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</a:t>
              </a:r>
              <a:r>
                <a:rPr kumimoji="0" lang="ko-KR" altLang="en-US" sz="1900" b="1" i="0" u="none" strike="noStrike" kern="1200" cap="none" spc="-7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할 수 있도록</a:t>
              </a:r>
              <a:r>
                <a:rPr kumimoji="0" lang="en-US" altLang="ko-KR" sz="1900" b="1" i="0" u="none" strike="noStrike" kern="1200" cap="none" spc="-7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/>
              </a:r>
              <a:br>
                <a:rPr kumimoji="0" lang="en-US" altLang="ko-KR" sz="1900" b="1" i="0" u="none" strike="noStrike" kern="1200" cap="none" spc="-7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ko-KR" altLang="en-US" sz="1900" b="1" i="0" u="none" strike="noStrike" kern="1200" cap="none" spc="-7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근로지원인 및</a:t>
              </a:r>
              <a:r>
                <a:rPr kumimoji="0" lang="en-US" altLang="ko-KR" sz="1900" b="1" i="0" u="none" strike="noStrike" kern="1200" cap="none" spc="-7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</a:t>
              </a:r>
              <a:r>
                <a:rPr kumimoji="0" lang="ko-KR" altLang="en-US" sz="1900" b="1" i="0" u="none" strike="noStrike" kern="1200" cap="none" spc="-7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보조공학기기 등</a:t>
              </a:r>
              <a:r>
                <a:rPr kumimoji="0" lang="en-US" altLang="ko-KR" sz="1900" b="1" i="0" u="none" strike="noStrike" kern="1200" cap="none" spc="-7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/>
              </a:r>
              <a:br>
                <a:rPr kumimoji="0" lang="en-US" altLang="ko-KR" sz="1900" b="1" i="0" u="none" strike="noStrike" kern="1200" cap="none" spc="-7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ko-KR" altLang="en-US" sz="1900" b="1" i="0" u="none" strike="noStrike" kern="1200" cap="none" spc="-7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0404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필요한 지원 권고</a:t>
              </a:r>
            </a:p>
          </p:txBody>
        </p:sp>
        <p:sp>
          <p:nvSpPr>
            <p:cNvPr id="43" name="타원 42">
              <a:extLst>
                <a:ext uri="{FF2B5EF4-FFF2-40B4-BE49-F238E27FC236}">
                  <a16:creationId xmlns:a16="http://schemas.microsoft.com/office/drawing/2014/main" id="{1EEE33EF-72E1-455D-B4F8-02CA0B8DD814}"/>
                </a:ext>
              </a:extLst>
            </p:cNvPr>
            <p:cNvSpPr/>
            <p:nvPr/>
          </p:nvSpPr>
          <p:spPr>
            <a:xfrm>
              <a:off x="5328687" y="3605177"/>
              <a:ext cx="130527" cy="130527"/>
            </a:xfrm>
            <a:prstGeom prst="ellipse">
              <a:avLst/>
            </a:prstGeom>
            <a:solidFill>
              <a:schemeClr val="bg1"/>
            </a:solidFill>
            <a:ln w="50800" cap="sq">
              <a:solidFill>
                <a:srgbClr val="5BA8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5F34277-7BC7-4E9E-95BC-62DD81C49EDE}"/>
              </a:ext>
            </a:extLst>
          </p:cNvPr>
          <p:cNvSpPr txBox="1"/>
          <p:nvPr/>
        </p:nvSpPr>
        <p:spPr>
          <a:xfrm>
            <a:off x="314528" y="176263"/>
            <a:ext cx="3205686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장애인차별금지법</a:t>
            </a:r>
            <a:endParaRPr kumimoji="1" lang="ko-KR" altLang="en-US" sz="20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76A69411-8F53-4923-86AD-24AA6C9CFFD1}"/>
              </a:ext>
            </a:extLst>
          </p:cNvPr>
          <p:cNvSpPr/>
          <p:nvPr/>
        </p:nvSpPr>
        <p:spPr>
          <a:xfrm>
            <a:off x="611487" y="5997866"/>
            <a:ext cx="7921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-15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A99B2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‘정당한 </a:t>
            </a:r>
            <a:r>
              <a:rPr kumimoji="0" lang="ko-KR" altLang="en-US" sz="2800" b="1" i="0" u="none" strike="noStrike" kern="1200" cap="none" spc="-150" normalizeH="0" baseline="0" noProof="0" dirty="0" err="1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A99B2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편의’</a:t>
            </a:r>
            <a:r>
              <a:rPr kumimoji="0" lang="ko-KR" altLang="en-US" sz="2400" b="1" i="0" u="none" strike="noStrike" kern="1200" cap="none" spc="-150" normalizeH="0" baseline="0" noProof="0" dirty="0" err="1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404040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는</a:t>
            </a:r>
            <a:r>
              <a:rPr kumimoji="0" lang="ko-KR" altLang="en-US" sz="2400" b="1" i="0" u="none" strike="noStrike" kern="1200" cap="none" spc="-15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404040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장애인도 같은 활동에 참여하도록 돕는 수단과 조치</a:t>
            </a:r>
          </a:p>
        </p:txBody>
      </p:sp>
      <p:sp>
        <p:nvSpPr>
          <p:cNvPr id="33" name="사각형: 둥근 위쪽 모서리 32">
            <a:extLst>
              <a:ext uri="{FF2B5EF4-FFF2-40B4-BE49-F238E27FC236}">
                <a16:creationId xmlns:a16="http://schemas.microsoft.com/office/drawing/2014/main" id="{AEEE5AE2-C117-43A8-BEE4-3386EA5DCD40}"/>
              </a:ext>
            </a:extLst>
          </p:cNvPr>
          <p:cNvSpPr/>
          <p:nvPr/>
        </p:nvSpPr>
        <p:spPr>
          <a:xfrm rot="5400000">
            <a:off x="1074939" y="248566"/>
            <a:ext cx="541690" cy="269157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78D76"/>
          </a:solidFill>
          <a:ln w="31750">
            <a:noFill/>
          </a:ln>
          <a:effectLst>
            <a:outerShdw dist="76200" dir="2700000" algn="tl" rotWithShape="0">
              <a:srgbClr val="36822E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 dirty="0">
              <a:solidFill>
                <a:prstClr val="white"/>
              </a:solidFill>
              <a:latin typeface="Wingdings" panose="05000000000000000000" pitchFamily="2" charset="2"/>
              <a:ea typeface="나눔바른고딕" panose="020B0603020101020101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B672CC-2D67-4391-B0E1-3395CD4EA80C}"/>
              </a:ext>
            </a:extLst>
          </p:cNvPr>
          <p:cNvSpPr txBox="1"/>
          <p:nvPr/>
        </p:nvSpPr>
        <p:spPr>
          <a:xfrm>
            <a:off x="221937" y="1348459"/>
            <a:ext cx="377003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defTabSz="914400" latinLnBrk="1">
              <a:buClr>
                <a:srgbClr val="9F4AB6"/>
              </a:buClr>
              <a:defRPr kumimoji="1" sz="44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고용차별 사례 </a:t>
            </a:r>
            <a:r>
              <a:rPr kumimoji="1" lang="en-US" altLang="ko-KR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4</a:t>
            </a:r>
            <a:endParaRPr kumimoji="1" lang="ko-KR" altLang="en-US" sz="24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8C868DEF-3990-432A-90C2-707FE04350B5}"/>
              </a:ext>
            </a:extLst>
          </p:cNvPr>
          <p:cNvGrpSpPr/>
          <p:nvPr/>
        </p:nvGrpSpPr>
        <p:grpSpPr>
          <a:xfrm>
            <a:off x="-104776" y="2069002"/>
            <a:ext cx="4983330" cy="3569817"/>
            <a:chOff x="-104776" y="2069002"/>
            <a:chExt cx="4983330" cy="3569817"/>
          </a:xfrm>
        </p:grpSpPr>
        <p:sp>
          <p:nvSpPr>
            <p:cNvPr id="25" name="화살표: 오각형 24">
              <a:extLst>
                <a:ext uri="{FF2B5EF4-FFF2-40B4-BE49-F238E27FC236}">
                  <a16:creationId xmlns:a16="http://schemas.microsoft.com/office/drawing/2014/main" id="{F6EC00FE-46C6-4146-BB72-1771BE8B0BBF}"/>
                </a:ext>
              </a:extLst>
            </p:cNvPr>
            <p:cNvSpPr/>
            <p:nvPr/>
          </p:nvSpPr>
          <p:spPr>
            <a:xfrm>
              <a:off x="-104775" y="2069002"/>
              <a:ext cx="4983329" cy="3569817"/>
            </a:xfrm>
            <a:prstGeom prst="homePlate">
              <a:avLst>
                <a:gd name="adj" fmla="val 24179"/>
              </a:avLst>
            </a:prstGeom>
            <a:solidFill>
              <a:schemeClr val="bg1"/>
            </a:solidFill>
            <a:ln>
              <a:noFill/>
            </a:ln>
            <a:effectLst>
              <a:outerShdw blurRad="304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pic>
          <p:nvPicPr>
            <p:cNvPr id="5" name="그림 4" descr="사람, 실내, 의류, 남자이(가) 표시된 사진&#10;&#10;자동 생성된 설명">
              <a:extLst>
                <a:ext uri="{FF2B5EF4-FFF2-40B4-BE49-F238E27FC236}">
                  <a16:creationId xmlns:a16="http://schemas.microsoft.com/office/drawing/2014/main" id="{AEE2690A-243F-4848-AD8D-9DD1E5752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7" t="11009" r="-7877" b="-11009"/>
            <a:stretch/>
          </p:blipFill>
          <p:spPr>
            <a:xfrm>
              <a:off x="-104776" y="2070283"/>
              <a:ext cx="3069788" cy="2044083"/>
            </a:xfrm>
            <a:prstGeom prst="rect">
              <a:avLst/>
            </a:prstGeom>
          </p:spPr>
        </p:pic>
        <p:sp>
          <p:nvSpPr>
            <p:cNvPr id="31" name="화살표: 아래쪽 30">
              <a:extLst>
                <a:ext uri="{FF2B5EF4-FFF2-40B4-BE49-F238E27FC236}">
                  <a16:creationId xmlns:a16="http://schemas.microsoft.com/office/drawing/2014/main" id="{B60067BC-1D4D-442F-AF06-993FC5D6919F}"/>
                </a:ext>
              </a:extLst>
            </p:cNvPr>
            <p:cNvSpPr/>
            <p:nvPr/>
          </p:nvSpPr>
          <p:spPr>
            <a:xfrm>
              <a:off x="1854690" y="3783994"/>
              <a:ext cx="689044" cy="425890"/>
            </a:xfrm>
            <a:prstGeom prst="downArrow">
              <a:avLst/>
            </a:prstGeom>
            <a:gradFill flip="none" rotWithShape="1">
              <a:gsLst>
                <a:gs pos="0">
                  <a:schemeClr val="bg1">
                    <a:lumMod val="75000"/>
                    <a:alpha val="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CC9E9DAE-C548-434A-A02A-5D8E8C87383B}"/>
                </a:ext>
              </a:extLst>
            </p:cNvPr>
            <p:cNvSpPr/>
            <p:nvPr/>
          </p:nvSpPr>
          <p:spPr>
            <a:xfrm>
              <a:off x="420580" y="3110887"/>
              <a:ext cx="345479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5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수업 준비 및 출퇴근에 많은 어려움이 발생하여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5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근로지원인 및 보조공학기기 지원 요청</a:t>
              </a:r>
            </a:p>
          </p:txBody>
        </p: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03608972-E732-4129-B1E2-75BF821B9D6A}"/>
                </a:ext>
              </a:extLst>
            </p:cNvPr>
            <p:cNvGrpSpPr/>
            <p:nvPr/>
          </p:nvGrpSpPr>
          <p:grpSpPr>
            <a:xfrm>
              <a:off x="428915" y="2632259"/>
              <a:ext cx="3438121" cy="369332"/>
              <a:chOff x="619327" y="2632259"/>
              <a:chExt cx="3438121" cy="369332"/>
            </a:xfrm>
          </p:grpSpPr>
          <p:sp>
            <p:nvSpPr>
              <p:cNvPr id="36" name="직사각형 35">
                <a:extLst>
                  <a:ext uri="{FF2B5EF4-FFF2-40B4-BE49-F238E27FC236}">
                    <a16:creationId xmlns:a16="http://schemas.microsoft.com/office/drawing/2014/main" id="{1B0FBA1C-903E-4672-A9AF-48B9DDDE0B88}"/>
                  </a:ext>
                </a:extLst>
              </p:cNvPr>
              <p:cNvSpPr/>
              <p:nvPr/>
            </p:nvSpPr>
            <p:spPr>
              <a:xfrm>
                <a:off x="658582" y="2641597"/>
                <a:ext cx="3359611" cy="350657"/>
              </a:xfrm>
              <a:prstGeom prst="rect">
                <a:avLst/>
              </a:prstGeom>
              <a:gradFill flip="none" rotWithShape="1">
                <a:gsLst>
                  <a:gs pos="78000">
                    <a:srgbClr val="57BF6C"/>
                  </a:gs>
                  <a:gs pos="100000">
                    <a:schemeClr val="accent3"/>
                  </a:gs>
                  <a:gs pos="0">
                    <a:schemeClr val="accent2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7" name="직사각형 36">
                <a:extLst>
                  <a:ext uri="{FF2B5EF4-FFF2-40B4-BE49-F238E27FC236}">
                    <a16:creationId xmlns:a16="http://schemas.microsoft.com/office/drawing/2014/main" id="{85FF2B4F-0F89-4B6C-B732-1C3BEB93A326}"/>
                  </a:ext>
                </a:extLst>
              </p:cNvPr>
              <p:cNvSpPr/>
              <p:nvPr/>
            </p:nvSpPr>
            <p:spPr>
              <a:xfrm>
                <a:off x="619327" y="2632259"/>
                <a:ext cx="34381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800" b="1" i="0" u="none" strike="noStrike" kern="1200" cap="none" spc="-80" normalizeH="0" baseline="0" noProof="0" dirty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지체장애 </a:t>
                </a:r>
                <a:r>
                  <a:rPr kumimoji="0" lang="en-US" altLang="ko-KR" sz="1800" b="1" i="0" u="none" strike="noStrike" kern="1200" cap="none" spc="-80" normalizeH="0" baseline="0" noProof="0" dirty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1</a:t>
                </a:r>
                <a:r>
                  <a:rPr kumimoji="0" lang="ko-KR" altLang="en-US" sz="1800" b="1" i="0" u="none" strike="noStrike" kern="1200" cap="none" spc="-80" normalizeH="0" baseline="0" noProof="0" dirty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급 교원의 편의 </a:t>
                </a:r>
                <a:r>
                  <a:rPr kumimoji="0" lang="ko-KR" altLang="en-US" sz="1800" b="1" i="0" u="none" strike="noStrike" kern="1200" cap="none" spc="-80" normalizeH="0" baseline="0" noProof="0" dirty="0" err="1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미제공</a:t>
                </a:r>
                <a:r>
                  <a:rPr kumimoji="0" lang="ko-KR" altLang="en-US" sz="1800" b="1" i="0" u="none" strike="noStrike" kern="1200" cap="none" spc="-80" normalizeH="0" baseline="0" noProof="0" dirty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 사례</a:t>
                </a:r>
                <a:endParaRPr kumimoji="0" lang="en-US" altLang="ko-KR" sz="18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08C6E86D-F869-4731-974B-E07D16045D5D}"/>
                </a:ext>
              </a:extLst>
            </p:cNvPr>
            <p:cNvSpPr/>
            <p:nvPr/>
          </p:nvSpPr>
          <p:spPr>
            <a:xfrm>
              <a:off x="143469" y="4295776"/>
              <a:ext cx="4316622" cy="1180779"/>
            </a:xfrm>
            <a:custGeom>
              <a:avLst/>
              <a:gdLst>
                <a:gd name="connsiteX0" fmla="*/ 0 w 4316622"/>
                <a:gd name="connsiteY0" fmla="*/ 0 h 1180779"/>
                <a:gd name="connsiteX1" fmla="*/ 4316622 w 4316622"/>
                <a:gd name="connsiteY1" fmla="*/ 0 h 1180779"/>
                <a:gd name="connsiteX2" fmla="*/ 3745621 w 4316622"/>
                <a:gd name="connsiteY2" fmla="*/ 1180779 h 1180779"/>
                <a:gd name="connsiteX3" fmla="*/ 0 w 4316622"/>
                <a:gd name="connsiteY3" fmla="*/ 1180779 h 1180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16622" h="1180779">
                  <a:moveTo>
                    <a:pt x="0" y="0"/>
                  </a:moveTo>
                  <a:lnTo>
                    <a:pt x="4316622" y="0"/>
                  </a:lnTo>
                  <a:lnTo>
                    <a:pt x="3745621" y="1180779"/>
                  </a:lnTo>
                  <a:lnTo>
                    <a:pt x="0" y="118077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56036AEF-5D6B-4A35-8F97-F2F54AE013B4}"/>
                </a:ext>
              </a:extLst>
            </p:cNvPr>
            <p:cNvSpPr/>
            <p:nvPr/>
          </p:nvSpPr>
          <p:spPr>
            <a:xfrm>
              <a:off x="277911" y="4551272"/>
              <a:ext cx="374012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법적 근거 및</a:t>
              </a:r>
              <a:r>
                <a:rPr lang="en-US" altLang="ko-KR" sz="2000" b="1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kumimoji="0" lang="ko-KR" altLang="en-US" sz="20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예산이 없다는 이유로 </a:t>
              </a:r>
              <a:endParaRPr kumimoji="0" lang="en-US" altLang="ko-KR" sz="2000" b="1" i="0" u="none" strike="noStrike" kern="1200" cap="none" spc="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srgbClr val="378D76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지원하지 않음</a:t>
              </a:r>
            </a:p>
          </p:txBody>
        </p:sp>
      </p:grp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C7C1FC18-1B71-47B2-9403-EEC1679B8151}"/>
              </a:ext>
            </a:extLst>
          </p:cNvPr>
          <p:cNvSpPr/>
          <p:nvPr/>
        </p:nvSpPr>
        <p:spPr>
          <a:xfrm>
            <a:off x="5229225" y="196073"/>
            <a:ext cx="3557587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902554-C687-494C-B338-FFF04BA4F45F}"/>
              </a:ext>
            </a:extLst>
          </p:cNvPr>
          <p:cNvSpPr txBox="1"/>
          <p:nvPr/>
        </p:nvSpPr>
        <p:spPr>
          <a:xfrm>
            <a:off x="5332976" y="251597"/>
            <a:ext cx="337368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차이를 넘어 차별이 없는 세상으로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!</a:t>
            </a:r>
            <a:endParaRPr lang="ko-KR" altLang="en-US" sz="180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C235773-05B7-4C5F-9857-A001A7AF7C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335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그림 40">
            <a:extLst>
              <a:ext uri="{FF2B5EF4-FFF2-40B4-BE49-F238E27FC236}">
                <a16:creationId xmlns:a16="http://schemas.microsoft.com/office/drawing/2014/main" id="{31F15475-D28F-4AFF-B1DC-BE3554F97A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300" y="1984975"/>
            <a:ext cx="2390088" cy="2156758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ED39FBB1-EB67-4AE8-AC55-2EE5F9565FCE}"/>
              </a:ext>
            </a:extLst>
          </p:cNvPr>
          <p:cNvGrpSpPr/>
          <p:nvPr/>
        </p:nvGrpSpPr>
        <p:grpSpPr>
          <a:xfrm>
            <a:off x="0" y="3960259"/>
            <a:ext cx="9144000" cy="2897741"/>
            <a:chOff x="0" y="3960259"/>
            <a:chExt cx="9144000" cy="2897741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1EC7504F-E569-4670-A45C-32B51BD7D908}"/>
                </a:ext>
              </a:extLst>
            </p:cNvPr>
            <p:cNvSpPr/>
            <p:nvPr/>
          </p:nvSpPr>
          <p:spPr>
            <a:xfrm>
              <a:off x="0" y="3960259"/>
              <a:ext cx="9144000" cy="2897741"/>
            </a:xfrm>
            <a:prstGeom prst="rect">
              <a:avLst/>
            </a:prstGeom>
            <a:gradFill flip="none" rotWithShape="1">
              <a:gsLst>
                <a:gs pos="93805">
                  <a:srgbClr val="43B3A8"/>
                </a:gs>
                <a:gs pos="0">
                  <a:srgbClr val="307ABE"/>
                </a:gs>
              </a:gsLst>
              <a:lin ang="2700000" scaled="1"/>
              <a:tileRect/>
            </a:gra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5EE74309-4142-46A8-B1D0-9610AA995DCC}"/>
                </a:ext>
              </a:extLst>
            </p:cNvPr>
            <p:cNvSpPr/>
            <p:nvPr/>
          </p:nvSpPr>
          <p:spPr>
            <a:xfrm>
              <a:off x="3617970" y="4592102"/>
              <a:ext cx="5181868" cy="12721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ko-KR" altLang="en-US" sz="20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장애는 </a:t>
              </a:r>
              <a:r>
                <a:rPr lang="ko-KR" altLang="en-US" sz="20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진화하는 개념이며</a:t>
              </a:r>
              <a:r>
                <a:rPr lang="en-US" altLang="ko-KR" sz="20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</a:p>
            <a:p>
              <a:pPr>
                <a:spcBef>
                  <a:spcPts val="1000"/>
                </a:spcBef>
              </a:pPr>
              <a:r>
                <a:rPr lang="ko-KR" altLang="en-US" sz="20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손상을 가진 사람과 태도적</a:t>
              </a:r>
              <a:r>
                <a:rPr lang="en-US" altLang="ko-KR" sz="20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20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환경적 장벽 사이에서의 </a:t>
              </a:r>
              <a:endParaRPr lang="en-US" altLang="ko-KR" sz="20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>
                <a:spcBef>
                  <a:spcPts val="1000"/>
                </a:spcBef>
              </a:pPr>
              <a:r>
                <a:rPr lang="ko-KR" altLang="en-US" sz="20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상호작용에서 유래한다 </a:t>
              </a:r>
              <a:r>
                <a:rPr lang="en-US" altLang="ko-KR" sz="20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</a:t>
              </a:r>
              <a:endParaRPr lang="ko-KR" altLang="en-US" sz="20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DFD7AFE8-A5EA-45B1-AA98-8833D64EF8E4}"/>
                </a:ext>
              </a:extLst>
            </p:cNvPr>
            <p:cNvSpPr/>
            <p:nvPr/>
          </p:nvSpPr>
          <p:spPr>
            <a:xfrm>
              <a:off x="6470782" y="6012476"/>
              <a:ext cx="1935145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latinLnBrk="1">
                <a:lnSpc>
                  <a:spcPct val="150000"/>
                </a:lnSpc>
              </a:pPr>
              <a:r>
                <a:rPr lang="en-US" altLang="ko-KR" sz="12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_ UN </a:t>
              </a:r>
              <a:r>
                <a:rPr lang="ko-KR" altLang="en-US" sz="12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장애인권리협약 전문</a:t>
              </a:r>
              <a:r>
                <a:rPr lang="en-US" altLang="ko-KR" sz="12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(e)</a:t>
              </a:r>
              <a:r>
                <a:rPr lang="ko-KR" altLang="en-US" sz="12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항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EB1C6F2-0DCD-4CE6-B48C-5DE911BC33B9}"/>
                </a:ext>
              </a:extLst>
            </p:cNvPr>
            <p:cNvSpPr txBox="1"/>
            <p:nvPr/>
          </p:nvSpPr>
          <p:spPr>
            <a:xfrm>
              <a:off x="3191391" y="4450695"/>
              <a:ext cx="668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6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alpha val="40000"/>
                    </a:schemeClr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+mn-cs"/>
                </a:rPr>
                <a:t>“</a:t>
              </a:r>
              <a:endParaRPr kumimoji="0" lang="ko-KR" alt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40000"/>
                  </a:schemeClr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FFBB3AF-BB49-468F-AAEB-36D88114ADD3}"/>
                </a:ext>
              </a:extLst>
            </p:cNvPr>
            <p:cNvSpPr txBox="1"/>
            <p:nvPr/>
          </p:nvSpPr>
          <p:spPr>
            <a:xfrm>
              <a:off x="5917420" y="5333896"/>
              <a:ext cx="668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6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alpha val="40000"/>
                    </a:schemeClr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+mn-cs"/>
                </a:rPr>
                <a:t>”</a:t>
              </a:r>
              <a:endParaRPr kumimoji="0" lang="ko-KR" alt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40000"/>
                  </a:schemeClr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442E21E-84F4-4207-B2EF-CD7F4FD308A2}"/>
              </a:ext>
            </a:extLst>
          </p:cNvPr>
          <p:cNvSpPr txBox="1"/>
          <p:nvPr/>
        </p:nvSpPr>
        <p:spPr>
          <a:xfrm>
            <a:off x="314528" y="176263"/>
            <a:ext cx="3080652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ko-KR" altLang="en-US" dirty="0"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 정의 바로 알기</a:t>
            </a:r>
            <a:endParaRPr lang="en-US" altLang="ko-KR" dirty="0"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49" name="슬라이드 번호 개체 틀 6">
            <a:extLst>
              <a:ext uri="{FF2B5EF4-FFF2-40B4-BE49-F238E27FC236}">
                <a16:creationId xmlns:a16="http://schemas.microsoft.com/office/drawing/2014/main" id="{802FF55D-07E8-475A-BB6F-3AC5C1552E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t>5</a:t>
            </a:fld>
            <a:endParaRPr lang="ko-KR" altLang="en-US" dirty="0">
              <a:solidFill>
                <a:schemeClr val="bg1"/>
              </a:solidFill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B036EE40-930E-4DC5-BF08-BA6436EE4E6D}"/>
              </a:ext>
            </a:extLst>
          </p:cNvPr>
          <p:cNvGrpSpPr/>
          <p:nvPr/>
        </p:nvGrpSpPr>
        <p:grpSpPr>
          <a:xfrm>
            <a:off x="542925" y="1222504"/>
            <a:ext cx="5760732" cy="2303424"/>
            <a:chOff x="542925" y="1222504"/>
            <a:chExt cx="5760732" cy="2303424"/>
          </a:xfrm>
        </p:grpSpPr>
        <p:sp>
          <p:nvSpPr>
            <p:cNvPr id="70" name="직사각형 69">
              <a:extLst>
                <a:ext uri="{FF2B5EF4-FFF2-40B4-BE49-F238E27FC236}">
                  <a16:creationId xmlns:a16="http://schemas.microsoft.com/office/drawing/2014/main" id="{7CBB27E4-6A3A-432C-A2C1-FC57B66EA2DD}"/>
                </a:ext>
              </a:extLst>
            </p:cNvPr>
            <p:cNvSpPr/>
            <p:nvPr/>
          </p:nvSpPr>
          <p:spPr>
            <a:xfrm>
              <a:off x="1010104" y="1386333"/>
              <a:ext cx="1215510" cy="333719"/>
            </a:xfrm>
            <a:prstGeom prst="rect">
              <a:avLst/>
            </a:prstGeom>
            <a:solidFill>
              <a:srgbClr val="317EBD"/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F201A540-B9C2-4A71-AD41-3FE45CF33011}"/>
                </a:ext>
              </a:extLst>
            </p:cNvPr>
            <p:cNvSpPr/>
            <p:nvPr/>
          </p:nvSpPr>
          <p:spPr>
            <a:xfrm>
              <a:off x="969504" y="1363911"/>
              <a:ext cx="5334153" cy="17081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ko-KR" altLang="en-US" sz="20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장애인이란</a:t>
              </a:r>
              <a:r>
                <a:rPr lang="en-US" altLang="ko-KR" sz="20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 </a:t>
              </a:r>
              <a:r>
                <a:rPr lang="en-US" altLang="ko-KR" sz="20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20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다양한 장벽들로 인해</a:t>
              </a:r>
              <a:endParaRPr lang="en-US" altLang="ko-KR" sz="20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>
                <a:spcBef>
                  <a:spcPts val="1000"/>
                </a:spcBef>
              </a:pPr>
              <a:r>
                <a:rPr lang="ko-KR" altLang="en-US" sz="20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다른 사람과 동등하게 사회에 참여하는 것을 방해받는 </a:t>
              </a:r>
              <a:endParaRPr lang="en-US" altLang="ko-KR" sz="20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>
                <a:spcBef>
                  <a:spcPts val="1000"/>
                </a:spcBef>
              </a:pPr>
              <a:r>
                <a:rPr lang="ko-KR" altLang="en-US" sz="20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장기간의 신체적</a:t>
              </a:r>
              <a:r>
                <a:rPr lang="en-US" altLang="ko-KR" sz="20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20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정신적</a:t>
              </a:r>
              <a:r>
                <a:rPr lang="en-US" altLang="ko-KR" sz="20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20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지적</a:t>
              </a:r>
              <a:r>
                <a:rPr lang="en-US" altLang="ko-KR" sz="20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20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감각적 손상을 </a:t>
              </a:r>
              <a:endParaRPr lang="en-US" altLang="ko-KR" sz="20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>
                <a:spcBef>
                  <a:spcPts val="1000"/>
                </a:spcBef>
              </a:pPr>
              <a:r>
                <a:rPr lang="ko-KR" altLang="en-US" sz="20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가진 사람을 포함한다</a:t>
              </a:r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869E02D4-62AB-42FB-8628-04C6C25897BA}"/>
                </a:ext>
              </a:extLst>
            </p:cNvPr>
            <p:cNvSpPr/>
            <p:nvPr/>
          </p:nvSpPr>
          <p:spPr>
            <a:xfrm>
              <a:off x="4291147" y="3078185"/>
              <a:ext cx="1826141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latinLnBrk="1">
                <a:lnSpc>
                  <a:spcPct val="150000"/>
                </a:lnSpc>
              </a:pPr>
              <a:r>
                <a:rPr lang="en-US" altLang="ko-KR" sz="12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_ UN </a:t>
              </a:r>
              <a:r>
                <a:rPr lang="ko-KR" altLang="en-US" sz="12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장애인권리협약은 제</a:t>
              </a:r>
              <a:r>
                <a:rPr lang="en-US" altLang="ko-KR" sz="12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</a:t>
              </a:r>
              <a:r>
                <a:rPr lang="ko-KR" altLang="en-US" sz="12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조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77E9D94-96B8-450E-BFAE-584690D77EF1}"/>
                </a:ext>
              </a:extLst>
            </p:cNvPr>
            <p:cNvSpPr txBox="1"/>
            <p:nvPr/>
          </p:nvSpPr>
          <p:spPr>
            <a:xfrm>
              <a:off x="542925" y="1222504"/>
              <a:ext cx="668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alpha val="40000"/>
                    </a:prstClr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+mn-cs"/>
                </a:rPr>
                <a:t>“</a:t>
              </a:r>
              <a:endParaRPr kumimoji="0" lang="ko-KR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  <a:alpha val="40000"/>
                  </a:prstClr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324E75B-EA1E-4EC2-BB2A-1DD93966BC28}"/>
                </a:ext>
              </a:extLst>
            </p:cNvPr>
            <p:cNvSpPr txBox="1"/>
            <p:nvPr/>
          </p:nvSpPr>
          <p:spPr>
            <a:xfrm>
              <a:off x="3081593" y="2510265"/>
              <a:ext cx="668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alpha val="40000"/>
                    </a:prstClr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+mn-cs"/>
                </a:rPr>
                <a:t>”</a:t>
              </a:r>
              <a:endParaRPr kumimoji="0" lang="ko-KR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  <a:alpha val="40000"/>
                  </a:prstClr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8F57DB97-F509-429A-B4A5-D57C1B14F31D}"/>
              </a:ext>
            </a:extLst>
          </p:cNvPr>
          <p:cNvGrpSpPr/>
          <p:nvPr/>
        </p:nvGrpSpPr>
        <p:grpSpPr>
          <a:xfrm>
            <a:off x="484181" y="3059520"/>
            <a:ext cx="2765172" cy="2799992"/>
            <a:chOff x="484181" y="3059520"/>
            <a:chExt cx="2765172" cy="2799992"/>
          </a:xfrm>
        </p:grpSpPr>
        <p:sp>
          <p:nvSpPr>
            <p:cNvPr id="83" name="타원 82">
              <a:extLst>
                <a:ext uri="{FF2B5EF4-FFF2-40B4-BE49-F238E27FC236}">
                  <a16:creationId xmlns:a16="http://schemas.microsoft.com/office/drawing/2014/main" id="{706CF7CF-1E8F-44E0-AAC0-88FD6DAE749E}"/>
                </a:ext>
              </a:extLst>
            </p:cNvPr>
            <p:cNvSpPr/>
            <p:nvPr/>
          </p:nvSpPr>
          <p:spPr>
            <a:xfrm>
              <a:off x="924533" y="3510562"/>
              <a:ext cx="2012143" cy="2012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19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27F54AC9-D71C-43C5-A9D0-795025D430B5}"/>
                </a:ext>
              </a:extLst>
            </p:cNvPr>
            <p:cNvSpPr/>
            <p:nvPr/>
          </p:nvSpPr>
          <p:spPr>
            <a:xfrm>
              <a:off x="1543277" y="3680263"/>
              <a:ext cx="776175" cy="621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>
                <a:lnSpc>
                  <a:spcPts val="2100"/>
                </a:lnSpc>
              </a:pPr>
              <a:r>
                <a:rPr lang="ko-KR" altLang="en-US" sz="1500" i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</a:t>
              </a:r>
              <a:r>
                <a:rPr lang="en-US" altLang="ko-KR" sz="1500" i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</a:p>
            <a:p>
              <a:pPr algn="ctr" defTabSz="914400" latinLnBrk="1">
                <a:lnSpc>
                  <a:spcPts val="2100"/>
                </a:lnSpc>
              </a:pPr>
              <a:r>
                <a:rPr lang="ko-KR" altLang="en-US" sz="1500" i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장애인</a:t>
              </a:r>
              <a:r>
                <a:rPr lang="en-US" altLang="ko-KR" sz="1500" i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</a:p>
          </p:txBody>
        </p:sp>
        <p:sp>
          <p:nvSpPr>
            <p:cNvPr id="79" name="Freeform 6">
              <a:extLst>
                <a:ext uri="{FF2B5EF4-FFF2-40B4-BE49-F238E27FC236}">
                  <a16:creationId xmlns:a16="http://schemas.microsoft.com/office/drawing/2014/main" id="{10623C24-B857-48D5-8892-34BC54B97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181" y="3059520"/>
              <a:ext cx="2144501" cy="2799992"/>
            </a:xfrm>
            <a:custGeom>
              <a:avLst/>
              <a:gdLst>
                <a:gd name="T0" fmla="*/ 1786 w 1819"/>
                <a:gd name="T1" fmla="*/ 2092 h 2378"/>
                <a:gd name="T2" fmla="*/ 729 w 1819"/>
                <a:gd name="T3" fmla="*/ 2115 h 2378"/>
                <a:gd name="T4" fmla="*/ 355 w 1819"/>
                <a:gd name="T5" fmla="*/ 726 h 2378"/>
                <a:gd name="T6" fmla="*/ 1748 w 1819"/>
                <a:gd name="T7" fmla="*/ 355 h 2378"/>
                <a:gd name="T8" fmla="*/ 1786 w 1819"/>
                <a:gd name="T9" fmla="*/ 377 h 2378"/>
                <a:gd name="T10" fmla="*/ 1818 w 1819"/>
                <a:gd name="T11" fmla="*/ 321 h 2378"/>
                <a:gd name="T12" fmla="*/ 1780 w 1819"/>
                <a:gd name="T13" fmla="*/ 299 h 2378"/>
                <a:gd name="T14" fmla="*/ 299 w 1819"/>
                <a:gd name="T15" fmla="*/ 695 h 2378"/>
                <a:gd name="T16" fmla="*/ 696 w 1819"/>
                <a:gd name="T17" fmla="*/ 2171 h 2378"/>
                <a:gd name="T18" fmla="*/ 1819 w 1819"/>
                <a:gd name="T19" fmla="*/ 2148 h 2378"/>
                <a:gd name="T20" fmla="*/ 1786 w 1819"/>
                <a:gd name="T21" fmla="*/ 2092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9" h="2378">
                  <a:moveTo>
                    <a:pt x="1786" y="2092"/>
                  </a:moveTo>
                  <a:cubicBezTo>
                    <a:pt x="1476" y="2289"/>
                    <a:pt x="1069" y="2311"/>
                    <a:pt x="729" y="2115"/>
                  </a:cubicBezTo>
                  <a:cubicBezTo>
                    <a:pt x="241" y="1834"/>
                    <a:pt x="74" y="1213"/>
                    <a:pt x="355" y="726"/>
                  </a:cubicBezTo>
                  <a:cubicBezTo>
                    <a:pt x="637" y="241"/>
                    <a:pt x="1261" y="74"/>
                    <a:pt x="1748" y="355"/>
                  </a:cubicBezTo>
                  <a:cubicBezTo>
                    <a:pt x="1761" y="362"/>
                    <a:pt x="1773" y="370"/>
                    <a:pt x="1786" y="377"/>
                  </a:cubicBezTo>
                  <a:cubicBezTo>
                    <a:pt x="1818" y="321"/>
                    <a:pt x="1818" y="321"/>
                    <a:pt x="1818" y="321"/>
                  </a:cubicBezTo>
                  <a:cubicBezTo>
                    <a:pt x="1806" y="314"/>
                    <a:pt x="1793" y="306"/>
                    <a:pt x="1780" y="299"/>
                  </a:cubicBezTo>
                  <a:cubicBezTo>
                    <a:pt x="1262" y="0"/>
                    <a:pt x="599" y="177"/>
                    <a:pt x="299" y="695"/>
                  </a:cubicBezTo>
                  <a:cubicBezTo>
                    <a:pt x="0" y="1211"/>
                    <a:pt x="178" y="1872"/>
                    <a:pt x="696" y="2171"/>
                  </a:cubicBezTo>
                  <a:cubicBezTo>
                    <a:pt x="1058" y="2378"/>
                    <a:pt x="1489" y="2356"/>
                    <a:pt x="1819" y="2148"/>
                  </a:cubicBezTo>
                  <a:cubicBezTo>
                    <a:pt x="1786" y="2092"/>
                    <a:pt x="1786" y="2092"/>
                    <a:pt x="1786" y="2092"/>
                  </a:cubicBezTo>
                </a:path>
              </a:pathLst>
            </a:custGeom>
            <a:solidFill>
              <a:srgbClr val="9AC8E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80" name="Freeform 7">
              <a:extLst>
                <a:ext uri="{FF2B5EF4-FFF2-40B4-BE49-F238E27FC236}">
                  <a16:creationId xmlns:a16="http://schemas.microsoft.com/office/drawing/2014/main" id="{A83827DA-BBBE-4B8D-B4C4-7AE9F4119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517" y="3369129"/>
              <a:ext cx="2456836" cy="2143050"/>
            </a:xfrm>
            <a:custGeom>
              <a:avLst/>
              <a:gdLst>
                <a:gd name="T0" fmla="*/ 1018 w 2161"/>
                <a:gd name="T1" fmla="*/ 0 h 1888"/>
                <a:gd name="T2" fmla="*/ 519 w 2161"/>
                <a:gd name="T3" fmla="*/ 134 h 1888"/>
                <a:gd name="T4" fmla="*/ 20 w 2161"/>
                <a:gd name="T5" fmla="*/ 1053 h 1888"/>
                <a:gd name="T6" fmla="*/ 58 w 2161"/>
                <a:gd name="T7" fmla="*/ 1053 h 1888"/>
                <a:gd name="T8" fmla="*/ 538 w 2161"/>
                <a:gd name="T9" fmla="*/ 167 h 1888"/>
                <a:gd name="T10" fmla="*/ 1018 w 2161"/>
                <a:gd name="T11" fmla="*/ 39 h 1888"/>
                <a:gd name="T12" fmla="*/ 1851 w 2161"/>
                <a:gd name="T13" fmla="*/ 519 h 1888"/>
                <a:gd name="T14" fmla="*/ 1500 w 2161"/>
                <a:gd name="T15" fmla="*/ 1829 h 1888"/>
                <a:gd name="T16" fmla="*/ 1450 w 2161"/>
                <a:gd name="T17" fmla="*/ 1855 h 1888"/>
                <a:gd name="T18" fmla="*/ 1469 w 2161"/>
                <a:gd name="T19" fmla="*/ 1888 h 1888"/>
                <a:gd name="T20" fmla="*/ 1519 w 2161"/>
                <a:gd name="T21" fmla="*/ 1862 h 1888"/>
                <a:gd name="T22" fmla="*/ 1885 w 2161"/>
                <a:gd name="T23" fmla="*/ 499 h 1888"/>
                <a:gd name="T24" fmla="*/ 1018 w 2161"/>
                <a:gd name="T25" fmla="*/ 0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61" h="1888">
                  <a:moveTo>
                    <a:pt x="1018" y="0"/>
                  </a:moveTo>
                  <a:cubicBezTo>
                    <a:pt x="849" y="0"/>
                    <a:pt x="676" y="43"/>
                    <a:pt x="519" y="134"/>
                  </a:cubicBezTo>
                  <a:cubicBezTo>
                    <a:pt x="181" y="328"/>
                    <a:pt x="0" y="690"/>
                    <a:pt x="20" y="1053"/>
                  </a:cubicBezTo>
                  <a:cubicBezTo>
                    <a:pt x="58" y="1053"/>
                    <a:pt x="58" y="1053"/>
                    <a:pt x="58" y="1053"/>
                  </a:cubicBezTo>
                  <a:cubicBezTo>
                    <a:pt x="39" y="703"/>
                    <a:pt x="213" y="355"/>
                    <a:pt x="538" y="167"/>
                  </a:cubicBezTo>
                  <a:cubicBezTo>
                    <a:pt x="689" y="80"/>
                    <a:pt x="855" y="39"/>
                    <a:pt x="1018" y="39"/>
                  </a:cubicBezTo>
                  <a:cubicBezTo>
                    <a:pt x="1350" y="39"/>
                    <a:pt x="1673" y="211"/>
                    <a:pt x="1851" y="519"/>
                  </a:cubicBezTo>
                  <a:cubicBezTo>
                    <a:pt x="2116" y="977"/>
                    <a:pt x="1959" y="1564"/>
                    <a:pt x="1500" y="1829"/>
                  </a:cubicBezTo>
                  <a:cubicBezTo>
                    <a:pt x="1483" y="1837"/>
                    <a:pt x="1467" y="1847"/>
                    <a:pt x="1450" y="1855"/>
                  </a:cubicBezTo>
                  <a:cubicBezTo>
                    <a:pt x="1469" y="1888"/>
                    <a:pt x="1469" y="1888"/>
                    <a:pt x="1469" y="1888"/>
                  </a:cubicBezTo>
                  <a:cubicBezTo>
                    <a:pt x="1486" y="1880"/>
                    <a:pt x="1503" y="1871"/>
                    <a:pt x="1519" y="1862"/>
                  </a:cubicBezTo>
                  <a:cubicBezTo>
                    <a:pt x="1997" y="1586"/>
                    <a:pt x="2161" y="976"/>
                    <a:pt x="1885" y="499"/>
                  </a:cubicBezTo>
                  <a:cubicBezTo>
                    <a:pt x="1700" y="179"/>
                    <a:pt x="1364" y="0"/>
                    <a:pt x="1018" y="0"/>
                  </a:cubicBezTo>
                </a:path>
              </a:pathLst>
            </a:custGeom>
            <a:solidFill>
              <a:srgbClr val="B9E5E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81" name="타원 80">
              <a:extLst>
                <a:ext uri="{FF2B5EF4-FFF2-40B4-BE49-F238E27FC236}">
                  <a16:creationId xmlns:a16="http://schemas.microsoft.com/office/drawing/2014/main" id="{D2B8DB12-52F8-4FAF-9BC0-A58D581DB3BE}"/>
                </a:ext>
              </a:extLst>
            </p:cNvPr>
            <p:cNvSpPr/>
            <p:nvPr/>
          </p:nvSpPr>
          <p:spPr>
            <a:xfrm>
              <a:off x="2720325" y="3696614"/>
              <a:ext cx="141995" cy="141995"/>
            </a:xfrm>
            <a:prstGeom prst="ellipse">
              <a:avLst/>
            </a:prstGeom>
            <a:solidFill>
              <a:srgbClr val="3995B4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82" name="타원 81">
              <a:extLst>
                <a:ext uri="{FF2B5EF4-FFF2-40B4-BE49-F238E27FC236}">
                  <a16:creationId xmlns:a16="http://schemas.microsoft.com/office/drawing/2014/main" id="{9D6943A9-4D27-48A9-B32B-1B127E4EBFB7}"/>
                </a:ext>
              </a:extLst>
            </p:cNvPr>
            <p:cNvSpPr/>
            <p:nvPr/>
          </p:nvSpPr>
          <p:spPr>
            <a:xfrm>
              <a:off x="995642" y="5325088"/>
              <a:ext cx="176817" cy="176817"/>
            </a:xfrm>
            <a:prstGeom prst="ellipse">
              <a:avLst/>
            </a:prstGeom>
            <a:solidFill>
              <a:srgbClr val="3995B4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latinLnBrk="1"/>
              <a:endParaRPr lang="ko-KR" altLang="en-US" sz="2000" dirty="0">
                <a:solidFill>
                  <a:prstClr val="white"/>
                </a:solidFill>
                <a:latin typeface="Wingdings" panose="05000000000000000000" pitchFamily="2" charset="2"/>
                <a:ea typeface="나눔바른고딕" panose="020B0603020101020101" pitchFamily="50" charset="-127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EB0EBC0F-586E-46D9-9B08-BF857E7C8DE0}"/>
                </a:ext>
              </a:extLst>
            </p:cNvPr>
            <p:cNvSpPr/>
            <p:nvPr/>
          </p:nvSpPr>
          <p:spPr>
            <a:xfrm>
              <a:off x="877071" y="4409789"/>
              <a:ext cx="208801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2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3280BC"/>
                      </a:gs>
                      <a:gs pos="100000">
                        <a:srgbClr val="3B9CB1"/>
                      </a:gs>
                    </a:gsLst>
                    <a:lin ang="10800000" scaled="1"/>
                  </a:gra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사회적 모델의 </a:t>
              </a:r>
              <a:endParaRPr lang="en-US" altLang="ko-KR" sz="2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gradFill>
                  <a:gsLst>
                    <a:gs pos="0">
                      <a:srgbClr val="3280BC"/>
                    </a:gs>
                    <a:gs pos="100000">
                      <a:srgbClr val="3B9CB1"/>
                    </a:gs>
                  </a:gsLst>
                  <a:lin ang="10800000" scaled="1"/>
                </a:gra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  <a:p>
              <a:pPr algn="ctr"/>
              <a:r>
                <a:rPr lang="ko-KR" altLang="en-US" sz="22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3280BC"/>
                      </a:gs>
                      <a:gs pos="100000">
                        <a:srgbClr val="3B9CB1"/>
                      </a:gs>
                    </a:gsLst>
                    <a:lin ang="10800000" scaled="1"/>
                  </a:gra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관점 반영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123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B6E18504-A881-4D17-88FD-6AB03291E943}"/>
              </a:ext>
            </a:extLst>
          </p:cNvPr>
          <p:cNvGrpSpPr/>
          <p:nvPr/>
        </p:nvGrpSpPr>
        <p:grpSpPr>
          <a:xfrm>
            <a:off x="3558686" y="2028580"/>
            <a:ext cx="5585314" cy="4382900"/>
            <a:chOff x="3558686" y="2028580"/>
            <a:chExt cx="5585314" cy="4382900"/>
          </a:xfrm>
        </p:grpSpPr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A436AB3B-D4BD-48AF-9C28-2A5AB0FE079F}"/>
                </a:ext>
              </a:extLst>
            </p:cNvPr>
            <p:cNvSpPr/>
            <p:nvPr/>
          </p:nvSpPr>
          <p:spPr>
            <a:xfrm>
              <a:off x="3757194" y="2028580"/>
              <a:ext cx="5386806" cy="438290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" name="사다리꼴 8">
              <a:extLst>
                <a:ext uri="{FF2B5EF4-FFF2-40B4-BE49-F238E27FC236}">
                  <a16:creationId xmlns:a16="http://schemas.microsoft.com/office/drawing/2014/main" id="{65834483-C5DF-4D30-962F-7AA58805FB45}"/>
                </a:ext>
              </a:extLst>
            </p:cNvPr>
            <p:cNvSpPr/>
            <p:nvPr/>
          </p:nvSpPr>
          <p:spPr>
            <a:xfrm rot="16200000">
              <a:off x="1467755" y="4119511"/>
              <a:ext cx="4382900" cy="201038"/>
            </a:xfrm>
            <a:prstGeom prst="trapezoid">
              <a:avLst>
                <a:gd name="adj" fmla="val 149456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8B9C135C-2403-4701-BCB5-086085EE2F9D}"/>
              </a:ext>
            </a:extLst>
          </p:cNvPr>
          <p:cNvGrpSpPr/>
          <p:nvPr/>
        </p:nvGrpSpPr>
        <p:grpSpPr>
          <a:xfrm>
            <a:off x="-2" y="1323506"/>
            <a:ext cx="3543234" cy="541690"/>
            <a:chOff x="-2" y="1323506"/>
            <a:chExt cx="3543234" cy="541690"/>
          </a:xfrm>
        </p:grpSpPr>
        <p:sp>
          <p:nvSpPr>
            <p:cNvPr id="70" name="사각형: 둥근 위쪽 모서리 69">
              <a:extLst>
                <a:ext uri="{FF2B5EF4-FFF2-40B4-BE49-F238E27FC236}">
                  <a16:creationId xmlns:a16="http://schemas.microsoft.com/office/drawing/2014/main" id="{D2200CBD-970D-4E1C-AF57-C8B9BA877731}"/>
                </a:ext>
              </a:extLst>
            </p:cNvPr>
            <p:cNvSpPr/>
            <p:nvPr/>
          </p:nvSpPr>
          <p:spPr>
            <a:xfrm rot="5400000">
              <a:off x="1500770" y="-177266"/>
              <a:ext cx="541690" cy="354323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78D76"/>
            </a:solidFill>
            <a:ln w="31750">
              <a:noFill/>
            </a:ln>
            <a:effectLst>
              <a:outerShdw dist="76200" dir="2700000" algn="tl" rotWithShape="0">
                <a:srgbClr val="36822E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Wingdings" panose="05000000000000000000" pitchFamily="2" charset="2"/>
                <a:ea typeface="나눔바른고딕" panose="020B0603020101020101" pitchFamily="50" charset="-127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B16E59C-A7B7-4095-AA45-A52D59453039}"/>
                </a:ext>
              </a:extLst>
            </p:cNvPr>
            <p:cNvSpPr txBox="1"/>
            <p:nvPr/>
          </p:nvSpPr>
          <p:spPr>
            <a:xfrm>
              <a:off x="221937" y="1348459"/>
              <a:ext cx="3080063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4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15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2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차별 금지 및 권리 구제</a:t>
              </a: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B88C0831-397A-41B5-8FBE-1E19B9A0DE77}"/>
              </a:ext>
            </a:extLst>
          </p:cNvPr>
          <p:cNvGrpSpPr/>
          <p:nvPr/>
        </p:nvGrpSpPr>
        <p:grpSpPr>
          <a:xfrm>
            <a:off x="-2" y="2303007"/>
            <a:ext cx="3579049" cy="3834047"/>
            <a:chOff x="-2" y="2303007"/>
            <a:chExt cx="3579049" cy="3834047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id="{21F69136-00AB-4410-995F-566365741CBA}"/>
                </a:ext>
              </a:extLst>
            </p:cNvPr>
            <p:cNvSpPr/>
            <p:nvPr/>
          </p:nvSpPr>
          <p:spPr>
            <a:xfrm>
              <a:off x="-2" y="2303007"/>
              <a:ext cx="3579049" cy="3834047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78000">
                  <a:srgbClr val="57BF6C"/>
                </a:gs>
                <a:gs pos="100000">
                  <a:schemeClr val="accent3"/>
                </a:gs>
                <a:gs pos="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CFBF7EF1-F670-432C-8138-E3261820906C}"/>
                </a:ext>
              </a:extLst>
            </p:cNvPr>
            <p:cNvSpPr/>
            <p:nvPr/>
          </p:nvSpPr>
          <p:spPr>
            <a:xfrm>
              <a:off x="79776" y="4312622"/>
              <a:ext cx="3419491" cy="13542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889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장애인의</a:t>
              </a:r>
              <a:r>
                <a:rPr kumimoji="0" lang="en-US" altLang="ko-KR" sz="2400" b="1" i="0" u="none" strike="noStrike" kern="1200" cap="none" spc="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889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/>
              </a:r>
              <a:br>
                <a:rPr kumimoji="0" lang="en-US" altLang="ko-KR" sz="2400" b="1" i="0" u="none" strike="noStrike" kern="1200" cap="none" spc="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889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ko-KR" altLang="en-US" sz="3000" b="1" i="0" u="none" strike="noStrike" kern="1200" cap="none" spc="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889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</a:t>
              </a:r>
              <a:r>
                <a:rPr lang="en-US" altLang="ko-KR" sz="3000" spc="-150" dirty="0">
                  <a:ln>
                    <a:solidFill>
                      <a:srgbClr val="8C5F97">
                        <a:alpha val="0"/>
                      </a:srgbClr>
                    </a:solidFill>
                  </a:ln>
                  <a:gradFill>
                    <a:gsLst>
                      <a:gs pos="95575">
                        <a:srgbClr val="FFC000">
                          <a:lumMod val="60000"/>
                          <a:lumOff val="40000"/>
                        </a:srgbClr>
                      </a:gs>
                      <a:gs pos="84071">
                        <a:srgbClr val="FFC000">
                          <a:lumMod val="60000"/>
                          <a:lumOff val="40000"/>
                        </a:srgbClr>
                      </a:gs>
                    </a:gsLst>
                    <a:lin ang="5400000" scaled="1"/>
                  </a:gradFill>
                  <a:effectLst>
                    <a:outerShdw blurRad="127000" dist="38100" dir="2700000" algn="tl" rotWithShape="0">
                      <a:prstClr val="black">
                        <a:alpha val="38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‘</a:t>
              </a:r>
              <a:r>
                <a:rPr lang="ko-KR" altLang="en-US" sz="3000" spc="-150" dirty="0">
                  <a:ln>
                    <a:solidFill>
                      <a:srgbClr val="8C5F97">
                        <a:alpha val="0"/>
                      </a:srgbClr>
                    </a:solidFill>
                  </a:ln>
                  <a:gradFill>
                    <a:gsLst>
                      <a:gs pos="95575">
                        <a:srgbClr val="FFC000">
                          <a:lumMod val="60000"/>
                          <a:lumOff val="40000"/>
                        </a:srgbClr>
                      </a:gs>
                      <a:gs pos="84071">
                        <a:srgbClr val="FFC000">
                          <a:lumMod val="60000"/>
                          <a:lumOff val="40000"/>
                        </a:srgbClr>
                      </a:gs>
                    </a:gsLst>
                    <a:lin ang="5400000" scaled="1"/>
                  </a:gradFill>
                  <a:effectLst>
                    <a:outerShdw blurRad="127000" dist="38100" dir="2700000" algn="tl" rotWithShape="0">
                      <a:prstClr val="black">
                        <a:alpha val="38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인권</a:t>
              </a:r>
              <a:r>
                <a:rPr lang="en-US" altLang="ko-KR" sz="3000" spc="-150" dirty="0">
                  <a:ln>
                    <a:solidFill>
                      <a:srgbClr val="8C5F97">
                        <a:alpha val="0"/>
                      </a:srgbClr>
                    </a:solidFill>
                  </a:ln>
                  <a:gradFill>
                    <a:gsLst>
                      <a:gs pos="95575">
                        <a:srgbClr val="FFC000">
                          <a:lumMod val="60000"/>
                          <a:lumOff val="40000"/>
                        </a:srgbClr>
                      </a:gs>
                      <a:gs pos="84071">
                        <a:srgbClr val="FFC000">
                          <a:lumMod val="60000"/>
                          <a:lumOff val="40000"/>
                        </a:srgbClr>
                      </a:gs>
                    </a:gsLst>
                    <a:lin ang="5400000" scaled="1"/>
                  </a:gradFill>
                  <a:effectLst>
                    <a:outerShdw blurRad="127000" dist="38100" dir="2700000" algn="tl" rotWithShape="0">
                      <a:prstClr val="black">
                        <a:alpha val="38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’, ‘</a:t>
              </a:r>
              <a:r>
                <a:rPr lang="ko-KR" altLang="en-US" sz="3000" spc="-150" dirty="0">
                  <a:ln>
                    <a:solidFill>
                      <a:srgbClr val="8C5F97">
                        <a:alpha val="0"/>
                      </a:srgbClr>
                    </a:solidFill>
                  </a:ln>
                  <a:gradFill>
                    <a:gsLst>
                      <a:gs pos="95575">
                        <a:srgbClr val="FFC000">
                          <a:lumMod val="60000"/>
                          <a:lumOff val="40000"/>
                        </a:srgbClr>
                      </a:gs>
                      <a:gs pos="84071">
                        <a:srgbClr val="FFC000">
                          <a:lumMod val="60000"/>
                          <a:lumOff val="40000"/>
                        </a:srgbClr>
                      </a:gs>
                    </a:gsLst>
                    <a:lin ang="5400000" scaled="1"/>
                  </a:gradFill>
                  <a:effectLst>
                    <a:outerShdw blurRad="127000" dist="38100" dir="2700000" algn="tl" rotWithShape="0">
                      <a:prstClr val="black">
                        <a:alpha val="38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기본적 자유</a:t>
              </a:r>
              <a:r>
                <a:rPr lang="en-US" altLang="ko-KR" sz="3000" spc="-150" dirty="0">
                  <a:ln>
                    <a:solidFill>
                      <a:srgbClr val="8C5F97">
                        <a:alpha val="0"/>
                      </a:srgbClr>
                    </a:solidFill>
                  </a:ln>
                  <a:gradFill>
                    <a:gsLst>
                      <a:gs pos="95575">
                        <a:srgbClr val="FFC000">
                          <a:lumMod val="60000"/>
                          <a:lumOff val="40000"/>
                        </a:srgbClr>
                      </a:gs>
                      <a:gs pos="84071">
                        <a:srgbClr val="FFC000">
                          <a:lumMod val="60000"/>
                          <a:lumOff val="40000"/>
                        </a:srgbClr>
                      </a:gs>
                    </a:gsLst>
                    <a:lin ang="5400000" scaled="1"/>
                  </a:gradFill>
                  <a:effectLst>
                    <a:outerShdw blurRad="127000" dist="38100" dir="2700000" algn="tl" rotWithShape="0">
                      <a:prstClr val="black">
                        <a:alpha val="38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’</a:t>
              </a:r>
              <a:r>
                <a:rPr lang="ko-KR" altLang="en-US" sz="3000" spc="-150" dirty="0">
                  <a:ln>
                    <a:solidFill>
                      <a:srgbClr val="8C5F97">
                        <a:alpha val="0"/>
                      </a:srgbClr>
                    </a:solidFill>
                  </a:ln>
                  <a:gradFill>
                    <a:gsLst>
                      <a:gs pos="95575">
                        <a:srgbClr val="FFC000">
                          <a:lumMod val="60000"/>
                          <a:lumOff val="40000"/>
                        </a:srgbClr>
                      </a:gs>
                      <a:gs pos="84071">
                        <a:srgbClr val="FFC000">
                          <a:lumMod val="60000"/>
                          <a:lumOff val="40000"/>
                        </a:srgbClr>
                      </a:gs>
                    </a:gsLst>
                    <a:lin ang="5400000" scaled="1"/>
                  </a:gradFill>
                  <a:effectLst>
                    <a:outerShdw blurRad="127000" dist="38100" dir="2700000" algn="tl" rotWithShape="0">
                      <a:prstClr val="black">
                        <a:alpha val="38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  </a:t>
              </a:r>
              <a:endParaRPr lang="en-US" altLang="ko-KR" sz="3000" spc="-150" dirty="0">
                <a:ln>
                  <a:solidFill>
                    <a:srgbClr val="8C5F97">
                      <a:alpha val="0"/>
                    </a:srgbClr>
                  </a:solidFill>
                </a:ln>
                <a:gradFill>
                  <a:gsLst>
                    <a:gs pos="95575">
                      <a:srgbClr val="FFC000">
                        <a:lumMod val="60000"/>
                        <a:lumOff val="40000"/>
                      </a:srgbClr>
                    </a:gs>
                    <a:gs pos="84071">
                      <a:srgbClr val="FFC000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effectLst>
                  <a:outerShdw blurRad="127000" dist="38100" dir="2700000" algn="tl" rotWithShape="0">
                    <a:prstClr val="black">
                      <a:alpha val="38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800" b="1" i="0" u="none" strike="noStrike" kern="1200" cap="none" spc="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889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침해</a:t>
              </a:r>
              <a:r>
                <a:rPr kumimoji="0" lang="ko-KR" altLang="en-US" sz="2400" b="1" i="0" u="none" strike="noStrike" kern="1200" cap="none" spc="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889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당한다면</a:t>
              </a:r>
              <a:r>
                <a:rPr kumimoji="0" lang="en-US" altLang="ko-KR" sz="2400" b="1" i="0" u="none" strike="noStrike" kern="1200" cap="none" spc="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889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?</a:t>
              </a: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58776BC7-18D8-41EF-B29F-9E056BD5DDC0}"/>
                </a:ext>
              </a:extLst>
            </p:cNvPr>
            <p:cNvGrpSpPr/>
            <p:nvPr/>
          </p:nvGrpSpPr>
          <p:grpSpPr>
            <a:xfrm>
              <a:off x="1074175" y="2830567"/>
              <a:ext cx="1675079" cy="1168525"/>
              <a:chOff x="3299122" y="2321718"/>
              <a:chExt cx="2539657" cy="1771650"/>
            </a:xfrm>
            <a:solidFill>
              <a:schemeClr val="bg1">
                <a:alpha val="60000"/>
              </a:schemeClr>
            </a:solidFill>
          </p:grpSpPr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D1A18FD3-F4A7-4D59-89A5-FDCDF06C7F78}"/>
                  </a:ext>
                </a:extLst>
              </p:cNvPr>
              <p:cNvSpPr/>
              <p:nvPr/>
            </p:nvSpPr>
            <p:spPr>
              <a:xfrm>
                <a:off x="4009979" y="2946796"/>
                <a:ext cx="1828800" cy="971550"/>
              </a:xfrm>
              <a:custGeom>
                <a:avLst/>
                <a:gdLst>
                  <a:gd name="connsiteX0" fmla="*/ 533446 w 1828800"/>
                  <a:gd name="connsiteY0" fmla="*/ 277416 h 971550"/>
                  <a:gd name="connsiteX1" fmla="*/ 485821 w 1828800"/>
                  <a:gd name="connsiteY1" fmla="*/ 391716 h 971550"/>
                  <a:gd name="connsiteX2" fmla="*/ 1790746 w 1828800"/>
                  <a:gd name="connsiteY2" fmla="*/ 848916 h 971550"/>
                  <a:gd name="connsiteX3" fmla="*/ 1743121 w 1828800"/>
                  <a:gd name="connsiteY3" fmla="*/ 963216 h 971550"/>
                  <a:gd name="connsiteX4" fmla="*/ 447721 w 1828800"/>
                  <a:gd name="connsiteY4" fmla="*/ 515541 h 971550"/>
                  <a:gd name="connsiteX5" fmla="*/ 409621 w 1828800"/>
                  <a:gd name="connsiteY5" fmla="*/ 629841 h 971550"/>
                  <a:gd name="connsiteX6" fmla="*/ 447721 w 1828800"/>
                  <a:gd name="connsiteY6" fmla="*/ 706041 h 971550"/>
                  <a:gd name="connsiteX7" fmla="*/ 428671 w 1828800"/>
                  <a:gd name="connsiteY7" fmla="*/ 763191 h 971550"/>
                  <a:gd name="connsiteX8" fmla="*/ 342946 w 1828800"/>
                  <a:gd name="connsiteY8" fmla="*/ 782241 h 971550"/>
                  <a:gd name="connsiteX9" fmla="*/ 57196 w 1828800"/>
                  <a:gd name="connsiteY9" fmla="*/ 686991 h 971550"/>
                  <a:gd name="connsiteX10" fmla="*/ 9571 w 1828800"/>
                  <a:gd name="connsiteY10" fmla="*/ 610791 h 971550"/>
                  <a:gd name="connsiteX11" fmla="*/ 28621 w 1828800"/>
                  <a:gd name="connsiteY11" fmla="*/ 553641 h 971550"/>
                  <a:gd name="connsiteX12" fmla="*/ 123871 w 1828800"/>
                  <a:gd name="connsiteY12" fmla="*/ 534591 h 971550"/>
                  <a:gd name="connsiteX13" fmla="*/ 247696 w 1828800"/>
                  <a:gd name="connsiteY13" fmla="*/ 182166 h 971550"/>
                  <a:gd name="connsiteX14" fmla="*/ 190546 w 1828800"/>
                  <a:gd name="connsiteY14" fmla="*/ 96441 h 971550"/>
                  <a:gd name="connsiteX15" fmla="*/ 209596 w 1828800"/>
                  <a:gd name="connsiteY15" fmla="*/ 39291 h 971550"/>
                  <a:gd name="connsiteX16" fmla="*/ 295321 w 1828800"/>
                  <a:gd name="connsiteY16" fmla="*/ 10716 h 971550"/>
                  <a:gd name="connsiteX17" fmla="*/ 581071 w 1828800"/>
                  <a:gd name="connsiteY17" fmla="*/ 115491 h 971550"/>
                  <a:gd name="connsiteX18" fmla="*/ 628696 w 1828800"/>
                  <a:gd name="connsiteY18" fmla="*/ 191691 h 971550"/>
                  <a:gd name="connsiteX19" fmla="*/ 609646 w 1828800"/>
                  <a:gd name="connsiteY19" fmla="*/ 248841 h 971550"/>
                  <a:gd name="connsiteX20" fmla="*/ 533446 w 1828800"/>
                  <a:gd name="connsiteY20" fmla="*/ 277416 h 97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28800" h="971550">
                    <a:moveTo>
                      <a:pt x="533446" y="277416"/>
                    </a:moveTo>
                    <a:lnTo>
                      <a:pt x="485821" y="391716"/>
                    </a:lnTo>
                    <a:lnTo>
                      <a:pt x="1790746" y="848916"/>
                    </a:lnTo>
                    <a:cubicBezTo>
                      <a:pt x="1866946" y="877491"/>
                      <a:pt x="1819321" y="991791"/>
                      <a:pt x="1743121" y="963216"/>
                    </a:cubicBezTo>
                    <a:lnTo>
                      <a:pt x="447721" y="515541"/>
                    </a:lnTo>
                    <a:lnTo>
                      <a:pt x="409621" y="629841"/>
                    </a:lnTo>
                    <a:cubicBezTo>
                      <a:pt x="438196" y="648891"/>
                      <a:pt x="457246" y="677466"/>
                      <a:pt x="447721" y="706041"/>
                    </a:cubicBezTo>
                    <a:lnTo>
                      <a:pt x="428671" y="763191"/>
                    </a:lnTo>
                    <a:cubicBezTo>
                      <a:pt x="419146" y="791766"/>
                      <a:pt x="381046" y="801291"/>
                      <a:pt x="342946" y="782241"/>
                    </a:cubicBezTo>
                    <a:lnTo>
                      <a:pt x="57196" y="686991"/>
                    </a:lnTo>
                    <a:cubicBezTo>
                      <a:pt x="19096" y="677466"/>
                      <a:pt x="46" y="639366"/>
                      <a:pt x="9571" y="610791"/>
                    </a:cubicBezTo>
                    <a:lnTo>
                      <a:pt x="28621" y="553641"/>
                    </a:lnTo>
                    <a:cubicBezTo>
                      <a:pt x="38146" y="515541"/>
                      <a:pt x="95296" y="515541"/>
                      <a:pt x="123871" y="534591"/>
                    </a:cubicBezTo>
                    <a:lnTo>
                      <a:pt x="247696" y="182166"/>
                    </a:lnTo>
                    <a:cubicBezTo>
                      <a:pt x="219121" y="172641"/>
                      <a:pt x="171496" y="144066"/>
                      <a:pt x="190546" y="96441"/>
                    </a:cubicBezTo>
                    <a:lnTo>
                      <a:pt x="209596" y="39291"/>
                    </a:lnTo>
                    <a:cubicBezTo>
                      <a:pt x="219121" y="10716"/>
                      <a:pt x="257221" y="1191"/>
                      <a:pt x="295321" y="10716"/>
                    </a:cubicBezTo>
                    <a:lnTo>
                      <a:pt x="581071" y="115491"/>
                    </a:lnTo>
                    <a:cubicBezTo>
                      <a:pt x="619171" y="125016"/>
                      <a:pt x="638221" y="163116"/>
                      <a:pt x="628696" y="191691"/>
                    </a:cubicBezTo>
                    <a:lnTo>
                      <a:pt x="609646" y="248841"/>
                    </a:lnTo>
                    <a:cubicBezTo>
                      <a:pt x="600121" y="277416"/>
                      <a:pt x="562021" y="286941"/>
                      <a:pt x="533446" y="2774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F2425118-DBFA-4F10-A0C5-CB51F8A6BD7F}"/>
                  </a:ext>
                </a:extLst>
              </p:cNvPr>
              <p:cNvSpPr/>
              <p:nvPr/>
            </p:nvSpPr>
            <p:spPr>
              <a:xfrm>
                <a:off x="3888581" y="3893343"/>
                <a:ext cx="600075" cy="95250"/>
              </a:xfrm>
              <a:custGeom>
                <a:avLst/>
                <a:gdLst>
                  <a:gd name="connsiteX0" fmla="*/ 7144 w 600075"/>
                  <a:gd name="connsiteY0" fmla="*/ 7144 h 95250"/>
                  <a:gd name="connsiteX1" fmla="*/ 594378 w 600075"/>
                  <a:gd name="connsiteY1" fmla="*/ 7144 h 95250"/>
                  <a:gd name="connsiteX2" fmla="*/ 594378 w 600075"/>
                  <a:gd name="connsiteY2" fmla="*/ 97192 h 95250"/>
                  <a:gd name="connsiteX3" fmla="*/ 7144 w 600075"/>
                  <a:gd name="connsiteY3" fmla="*/ 97192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075" h="95250">
                    <a:moveTo>
                      <a:pt x="7144" y="7144"/>
                    </a:moveTo>
                    <a:lnTo>
                      <a:pt x="594378" y="7144"/>
                    </a:lnTo>
                    <a:lnTo>
                      <a:pt x="594378" y="97192"/>
                    </a:lnTo>
                    <a:lnTo>
                      <a:pt x="7144" y="971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4319F41F-82A9-4784-B2D0-933F10385BE1}"/>
                  </a:ext>
                </a:extLst>
              </p:cNvPr>
              <p:cNvSpPr/>
              <p:nvPr/>
            </p:nvSpPr>
            <p:spPr>
              <a:xfrm>
                <a:off x="3812381" y="3998118"/>
                <a:ext cx="762000" cy="95250"/>
              </a:xfrm>
              <a:custGeom>
                <a:avLst/>
                <a:gdLst>
                  <a:gd name="connsiteX0" fmla="*/ 7144 w 762000"/>
                  <a:gd name="connsiteY0" fmla="*/ 7144 h 95250"/>
                  <a:gd name="connsiteX1" fmla="*/ 762202 w 762000"/>
                  <a:gd name="connsiteY1" fmla="*/ 7144 h 95250"/>
                  <a:gd name="connsiteX2" fmla="*/ 762202 w 762000"/>
                  <a:gd name="connsiteY2" fmla="*/ 97192 h 95250"/>
                  <a:gd name="connsiteX3" fmla="*/ 7144 w 762000"/>
                  <a:gd name="connsiteY3" fmla="*/ 97192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0" h="95250">
                    <a:moveTo>
                      <a:pt x="7144" y="7144"/>
                    </a:moveTo>
                    <a:lnTo>
                      <a:pt x="762202" y="7144"/>
                    </a:lnTo>
                    <a:lnTo>
                      <a:pt x="762202" y="97192"/>
                    </a:lnTo>
                    <a:lnTo>
                      <a:pt x="7144" y="971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0D5E1E1F-F62C-48B4-B771-F41513D5FC1F}"/>
                  </a:ext>
                </a:extLst>
              </p:cNvPr>
              <p:cNvSpPr/>
              <p:nvPr/>
            </p:nvSpPr>
            <p:spPr>
              <a:xfrm>
                <a:off x="5051722" y="3217068"/>
                <a:ext cx="352425" cy="95250"/>
              </a:xfrm>
              <a:custGeom>
                <a:avLst/>
                <a:gdLst>
                  <a:gd name="connsiteX0" fmla="*/ 44153 w 352425"/>
                  <a:gd name="connsiteY0" fmla="*/ 92869 h 95250"/>
                  <a:gd name="connsiteX1" fmla="*/ 34628 w 352425"/>
                  <a:gd name="connsiteY1" fmla="*/ 35719 h 95250"/>
                  <a:gd name="connsiteX2" fmla="*/ 320378 w 352425"/>
                  <a:gd name="connsiteY2" fmla="*/ 7144 h 95250"/>
                  <a:gd name="connsiteX3" fmla="*/ 329903 w 352425"/>
                  <a:gd name="connsiteY3" fmla="*/ 64294 h 95250"/>
                  <a:gd name="connsiteX4" fmla="*/ 44153 w 352425"/>
                  <a:gd name="connsiteY4" fmla="*/ 92869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425" h="95250">
                    <a:moveTo>
                      <a:pt x="44153" y="92869"/>
                    </a:moveTo>
                    <a:cubicBezTo>
                      <a:pt x="-3472" y="102394"/>
                      <a:pt x="-3472" y="35719"/>
                      <a:pt x="34628" y="35719"/>
                    </a:cubicBezTo>
                    <a:lnTo>
                      <a:pt x="320378" y="7144"/>
                    </a:lnTo>
                    <a:cubicBezTo>
                      <a:pt x="358478" y="7144"/>
                      <a:pt x="368003" y="64294"/>
                      <a:pt x="329903" y="64294"/>
                    </a:cubicBezTo>
                    <a:lnTo>
                      <a:pt x="44153" y="9286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82E7DA18-0CCB-4F5B-96F3-1D8E151C7293}"/>
                  </a:ext>
                </a:extLst>
              </p:cNvPr>
              <p:cNvSpPr/>
              <p:nvPr/>
            </p:nvSpPr>
            <p:spPr>
              <a:xfrm>
                <a:off x="4905673" y="2723438"/>
                <a:ext cx="304800" cy="238125"/>
              </a:xfrm>
              <a:custGeom>
                <a:avLst/>
                <a:gdLst>
                  <a:gd name="connsiteX0" fmla="*/ 56852 w 304800"/>
                  <a:gd name="connsiteY0" fmla="*/ 224549 h 238125"/>
                  <a:gd name="connsiteX1" fmla="*/ 18752 w 304800"/>
                  <a:gd name="connsiteY1" fmla="*/ 176924 h 238125"/>
                  <a:gd name="connsiteX2" fmla="*/ 256877 w 304800"/>
                  <a:gd name="connsiteY2" fmla="*/ 14999 h 238125"/>
                  <a:gd name="connsiteX3" fmla="*/ 285452 w 304800"/>
                  <a:gd name="connsiteY3" fmla="*/ 62624 h 238125"/>
                  <a:gd name="connsiteX4" fmla="*/ 56852 w 304800"/>
                  <a:gd name="connsiteY4" fmla="*/ 224549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0" h="238125">
                    <a:moveTo>
                      <a:pt x="56852" y="224549"/>
                    </a:moveTo>
                    <a:cubicBezTo>
                      <a:pt x="18752" y="253124"/>
                      <a:pt x="-9823" y="205499"/>
                      <a:pt x="18752" y="176924"/>
                    </a:cubicBezTo>
                    <a:lnTo>
                      <a:pt x="256877" y="14999"/>
                    </a:lnTo>
                    <a:cubicBezTo>
                      <a:pt x="285452" y="-13576"/>
                      <a:pt x="323552" y="43574"/>
                      <a:pt x="285452" y="62624"/>
                    </a:cubicBezTo>
                    <a:lnTo>
                      <a:pt x="56852" y="2245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45E76F07-7A9E-4CE1-90AF-2289078491C6}"/>
                  </a:ext>
                </a:extLst>
              </p:cNvPr>
              <p:cNvSpPr/>
              <p:nvPr/>
            </p:nvSpPr>
            <p:spPr>
              <a:xfrm>
                <a:off x="4599122" y="2398605"/>
                <a:ext cx="190500" cy="333375"/>
              </a:xfrm>
              <a:custGeom>
                <a:avLst/>
                <a:gdLst>
                  <a:gd name="connsiteX0" fmla="*/ 68128 w 190500"/>
                  <a:gd name="connsiteY0" fmla="*/ 311257 h 333375"/>
                  <a:gd name="connsiteX1" fmla="*/ 10978 w 190500"/>
                  <a:gd name="connsiteY1" fmla="*/ 282682 h 333375"/>
                  <a:gd name="connsiteX2" fmla="*/ 134803 w 190500"/>
                  <a:gd name="connsiteY2" fmla="*/ 25507 h 333375"/>
                  <a:gd name="connsiteX3" fmla="*/ 182428 w 190500"/>
                  <a:gd name="connsiteY3" fmla="*/ 44557 h 333375"/>
                  <a:gd name="connsiteX4" fmla="*/ 68128 w 190500"/>
                  <a:gd name="connsiteY4" fmla="*/ 311257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0" h="333375">
                    <a:moveTo>
                      <a:pt x="68128" y="311257"/>
                    </a:moveTo>
                    <a:cubicBezTo>
                      <a:pt x="49078" y="349357"/>
                      <a:pt x="-8072" y="320782"/>
                      <a:pt x="10978" y="282682"/>
                    </a:cubicBezTo>
                    <a:lnTo>
                      <a:pt x="134803" y="25507"/>
                    </a:lnTo>
                    <a:cubicBezTo>
                      <a:pt x="144328" y="-12593"/>
                      <a:pt x="201478" y="15982"/>
                      <a:pt x="182428" y="44557"/>
                    </a:cubicBezTo>
                    <a:lnTo>
                      <a:pt x="68128" y="3112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5E3426F0-EA97-4757-8858-154360D61DC4}"/>
                  </a:ext>
                </a:extLst>
              </p:cNvPr>
              <p:cNvSpPr/>
              <p:nvPr/>
            </p:nvSpPr>
            <p:spPr>
              <a:xfrm>
                <a:off x="4193381" y="2321718"/>
                <a:ext cx="95250" cy="352425"/>
              </a:xfrm>
              <a:custGeom>
                <a:avLst/>
                <a:gdLst>
                  <a:gd name="connsiteX0" fmla="*/ 92869 w 95250"/>
                  <a:gd name="connsiteY0" fmla="*/ 321469 h 352425"/>
                  <a:gd name="connsiteX1" fmla="*/ 35719 w 95250"/>
                  <a:gd name="connsiteY1" fmla="*/ 321469 h 352425"/>
                  <a:gd name="connsiteX2" fmla="*/ 7144 w 95250"/>
                  <a:gd name="connsiteY2" fmla="*/ 35719 h 352425"/>
                  <a:gd name="connsiteX3" fmla="*/ 73819 w 95250"/>
                  <a:gd name="connsiteY3" fmla="*/ 35719 h 352425"/>
                  <a:gd name="connsiteX4" fmla="*/ 92869 w 95250"/>
                  <a:gd name="connsiteY4" fmla="*/ 321469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352425">
                    <a:moveTo>
                      <a:pt x="92869" y="321469"/>
                    </a:moveTo>
                    <a:cubicBezTo>
                      <a:pt x="102394" y="359569"/>
                      <a:pt x="35719" y="369094"/>
                      <a:pt x="35719" y="321469"/>
                    </a:cubicBezTo>
                    <a:lnTo>
                      <a:pt x="7144" y="35719"/>
                    </a:lnTo>
                    <a:cubicBezTo>
                      <a:pt x="7144" y="-2381"/>
                      <a:pt x="64294" y="-2381"/>
                      <a:pt x="73819" y="35719"/>
                    </a:cubicBezTo>
                    <a:lnTo>
                      <a:pt x="92869" y="32146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A4083E5D-05F7-4330-ADD1-18CF067209CB}"/>
                  </a:ext>
                </a:extLst>
              </p:cNvPr>
              <p:cNvSpPr/>
              <p:nvPr/>
            </p:nvSpPr>
            <p:spPr>
              <a:xfrm>
                <a:off x="3699751" y="2519660"/>
                <a:ext cx="238125" cy="304800"/>
              </a:xfrm>
              <a:custGeom>
                <a:avLst/>
                <a:gdLst>
                  <a:gd name="connsiteX0" fmla="*/ 234074 w 238125"/>
                  <a:gd name="connsiteY0" fmla="*/ 247352 h 304800"/>
                  <a:gd name="connsiteX1" fmla="*/ 176924 w 238125"/>
                  <a:gd name="connsiteY1" fmla="*/ 285452 h 304800"/>
                  <a:gd name="connsiteX2" fmla="*/ 14999 w 238125"/>
                  <a:gd name="connsiteY2" fmla="*/ 56852 h 304800"/>
                  <a:gd name="connsiteX3" fmla="*/ 62624 w 238125"/>
                  <a:gd name="connsiteY3" fmla="*/ 18752 h 304800"/>
                  <a:gd name="connsiteX4" fmla="*/ 234074 w 238125"/>
                  <a:gd name="connsiteY4" fmla="*/ 247352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125" h="304800">
                    <a:moveTo>
                      <a:pt x="234074" y="247352"/>
                    </a:moveTo>
                    <a:cubicBezTo>
                      <a:pt x="253124" y="285452"/>
                      <a:pt x="205499" y="323552"/>
                      <a:pt x="176924" y="285452"/>
                    </a:cubicBezTo>
                    <a:lnTo>
                      <a:pt x="14999" y="56852"/>
                    </a:lnTo>
                    <a:cubicBezTo>
                      <a:pt x="-13576" y="18752"/>
                      <a:pt x="43574" y="-9823"/>
                      <a:pt x="62624" y="18752"/>
                    </a:cubicBezTo>
                    <a:lnTo>
                      <a:pt x="234074" y="2473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35BFD743-3996-4B82-8F80-4B5C73765CC0}"/>
                  </a:ext>
                </a:extLst>
              </p:cNvPr>
              <p:cNvSpPr/>
              <p:nvPr/>
            </p:nvSpPr>
            <p:spPr>
              <a:xfrm>
                <a:off x="3374918" y="2937009"/>
                <a:ext cx="333375" cy="190500"/>
              </a:xfrm>
              <a:custGeom>
                <a:avLst/>
                <a:gdLst>
                  <a:gd name="connsiteX0" fmla="*/ 311257 w 333375"/>
                  <a:gd name="connsiteY0" fmla="*/ 125278 h 190500"/>
                  <a:gd name="connsiteX1" fmla="*/ 282682 w 333375"/>
                  <a:gd name="connsiteY1" fmla="*/ 182428 h 190500"/>
                  <a:gd name="connsiteX2" fmla="*/ 25507 w 333375"/>
                  <a:gd name="connsiteY2" fmla="*/ 68128 h 190500"/>
                  <a:gd name="connsiteX3" fmla="*/ 44557 w 333375"/>
                  <a:gd name="connsiteY3" fmla="*/ 10978 h 190500"/>
                  <a:gd name="connsiteX4" fmla="*/ 311257 w 333375"/>
                  <a:gd name="connsiteY4" fmla="*/ 125278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375" h="190500">
                    <a:moveTo>
                      <a:pt x="311257" y="125278"/>
                    </a:moveTo>
                    <a:cubicBezTo>
                      <a:pt x="349357" y="144328"/>
                      <a:pt x="320782" y="201478"/>
                      <a:pt x="282682" y="182428"/>
                    </a:cubicBezTo>
                    <a:lnTo>
                      <a:pt x="25507" y="68128"/>
                    </a:lnTo>
                    <a:cubicBezTo>
                      <a:pt x="-12593" y="49078"/>
                      <a:pt x="15982" y="-8072"/>
                      <a:pt x="44557" y="10978"/>
                    </a:cubicBezTo>
                    <a:lnTo>
                      <a:pt x="311257" y="12527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054BB4E5-E877-41AE-AFAC-3291DB9B250F}"/>
                  </a:ext>
                </a:extLst>
              </p:cNvPr>
              <p:cNvSpPr/>
              <p:nvPr/>
            </p:nvSpPr>
            <p:spPr>
              <a:xfrm>
                <a:off x="3299122" y="3436143"/>
                <a:ext cx="352425" cy="95250"/>
              </a:xfrm>
              <a:custGeom>
                <a:avLst/>
                <a:gdLst>
                  <a:gd name="connsiteX0" fmla="*/ 320378 w 352425"/>
                  <a:gd name="connsiteY0" fmla="*/ 7144 h 95250"/>
                  <a:gd name="connsiteX1" fmla="*/ 320378 w 352425"/>
                  <a:gd name="connsiteY1" fmla="*/ 64294 h 95250"/>
                  <a:gd name="connsiteX2" fmla="*/ 44153 w 352425"/>
                  <a:gd name="connsiteY2" fmla="*/ 92869 h 95250"/>
                  <a:gd name="connsiteX3" fmla="*/ 34628 w 352425"/>
                  <a:gd name="connsiteY3" fmla="*/ 35719 h 95250"/>
                  <a:gd name="connsiteX4" fmla="*/ 320378 w 352425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425" h="95250">
                    <a:moveTo>
                      <a:pt x="320378" y="7144"/>
                    </a:moveTo>
                    <a:cubicBezTo>
                      <a:pt x="358478" y="7144"/>
                      <a:pt x="368003" y="64294"/>
                      <a:pt x="320378" y="64294"/>
                    </a:cubicBezTo>
                    <a:lnTo>
                      <a:pt x="44153" y="92869"/>
                    </a:lnTo>
                    <a:cubicBezTo>
                      <a:pt x="-3472" y="102394"/>
                      <a:pt x="-3472" y="35719"/>
                      <a:pt x="34628" y="35719"/>
                    </a:cubicBezTo>
                    <a:lnTo>
                      <a:pt x="320378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194981A1-E697-4067-B997-8359DCC0F8F1}"/>
              </a:ext>
            </a:extLst>
          </p:cNvPr>
          <p:cNvGrpSpPr/>
          <p:nvPr/>
        </p:nvGrpSpPr>
        <p:grpSpPr>
          <a:xfrm>
            <a:off x="3881538" y="2273367"/>
            <a:ext cx="5194519" cy="2234485"/>
            <a:chOff x="3881538" y="2273367"/>
            <a:chExt cx="5194519" cy="2234485"/>
          </a:xfrm>
        </p:grpSpPr>
        <p:sp>
          <p:nvSpPr>
            <p:cNvPr id="64" name="Freeform 5">
              <a:extLst>
                <a:ext uri="{FF2B5EF4-FFF2-40B4-BE49-F238E27FC236}">
                  <a16:creationId xmlns:a16="http://schemas.microsoft.com/office/drawing/2014/main" id="{6533922F-FB5B-4829-8EC5-392B084BF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1538" y="2273367"/>
              <a:ext cx="1479460" cy="1662618"/>
            </a:xfrm>
            <a:custGeom>
              <a:avLst/>
              <a:gdLst>
                <a:gd name="T0" fmla="*/ 1542 w 1542"/>
                <a:gd name="T1" fmla="*/ 487 h 1752"/>
                <a:gd name="T2" fmla="*/ 1542 w 1542"/>
                <a:gd name="T3" fmla="*/ 485 h 1752"/>
                <a:gd name="T4" fmla="*/ 1496 w 1542"/>
                <a:gd name="T5" fmla="*/ 405 h 1752"/>
                <a:gd name="T6" fmla="*/ 1496 w 1542"/>
                <a:gd name="T7" fmla="*/ 405 h 1752"/>
                <a:gd name="T8" fmla="*/ 1496 w 1542"/>
                <a:gd name="T9" fmla="*/ 405 h 1752"/>
                <a:gd name="T10" fmla="*/ 817 w 1542"/>
                <a:gd name="T11" fmla="*/ 13 h 1752"/>
                <a:gd name="T12" fmla="*/ 817 w 1542"/>
                <a:gd name="T13" fmla="*/ 13 h 1752"/>
                <a:gd name="T14" fmla="*/ 771 w 1542"/>
                <a:gd name="T15" fmla="*/ 0 h 1752"/>
                <a:gd name="T16" fmla="*/ 724 w 1542"/>
                <a:gd name="T17" fmla="*/ 13 h 1752"/>
                <a:gd name="T18" fmla="*/ 724 w 1542"/>
                <a:gd name="T19" fmla="*/ 13 h 1752"/>
                <a:gd name="T20" fmla="*/ 724 w 1542"/>
                <a:gd name="T21" fmla="*/ 13 h 1752"/>
                <a:gd name="T22" fmla="*/ 48 w 1542"/>
                <a:gd name="T23" fmla="*/ 403 h 1752"/>
                <a:gd name="T24" fmla="*/ 48 w 1542"/>
                <a:gd name="T25" fmla="*/ 403 h 1752"/>
                <a:gd name="T26" fmla="*/ 0 w 1542"/>
                <a:gd name="T27" fmla="*/ 485 h 1752"/>
                <a:gd name="T28" fmla="*/ 0 w 1542"/>
                <a:gd name="T29" fmla="*/ 486 h 1752"/>
                <a:gd name="T30" fmla="*/ 0 w 1542"/>
                <a:gd name="T31" fmla="*/ 486 h 1752"/>
                <a:gd name="T32" fmla="*/ 0 w 1542"/>
                <a:gd name="T33" fmla="*/ 1267 h 1752"/>
                <a:gd name="T34" fmla="*/ 0 w 1542"/>
                <a:gd name="T35" fmla="*/ 1267 h 1752"/>
                <a:gd name="T36" fmla="*/ 50 w 1542"/>
                <a:gd name="T37" fmla="*/ 1350 h 1752"/>
                <a:gd name="T38" fmla="*/ 50 w 1542"/>
                <a:gd name="T39" fmla="*/ 1350 h 1752"/>
                <a:gd name="T40" fmla="*/ 723 w 1542"/>
                <a:gd name="T41" fmla="*/ 1739 h 1752"/>
                <a:gd name="T42" fmla="*/ 722 w 1542"/>
                <a:gd name="T43" fmla="*/ 1738 h 1752"/>
                <a:gd name="T44" fmla="*/ 722 w 1542"/>
                <a:gd name="T45" fmla="*/ 1738 h 1752"/>
                <a:gd name="T46" fmla="*/ 771 w 1542"/>
                <a:gd name="T47" fmla="*/ 1752 h 1752"/>
                <a:gd name="T48" fmla="*/ 819 w 1542"/>
                <a:gd name="T49" fmla="*/ 1738 h 1752"/>
                <a:gd name="T50" fmla="*/ 820 w 1542"/>
                <a:gd name="T51" fmla="*/ 1738 h 1752"/>
                <a:gd name="T52" fmla="*/ 1492 w 1542"/>
                <a:gd name="T53" fmla="*/ 1350 h 1752"/>
                <a:gd name="T54" fmla="*/ 1542 w 1542"/>
                <a:gd name="T55" fmla="*/ 1267 h 1752"/>
                <a:gd name="T56" fmla="*/ 1542 w 1542"/>
                <a:gd name="T57" fmla="*/ 487 h 1752"/>
                <a:gd name="T58" fmla="*/ 1542 w 1542"/>
                <a:gd name="T59" fmla="*/ 487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2" h="1752">
                  <a:moveTo>
                    <a:pt x="1542" y="487"/>
                  </a:moveTo>
                  <a:cubicBezTo>
                    <a:pt x="1542" y="487"/>
                    <a:pt x="1542" y="486"/>
                    <a:pt x="1542" y="485"/>
                  </a:cubicBezTo>
                  <a:cubicBezTo>
                    <a:pt x="1542" y="451"/>
                    <a:pt x="1524" y="421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04" y="5"/>
                    <a:pt x="788" y="0"/>
                    <a:pt x="771" y="0"/>
                  </a:cubicBezTo>
                  <a:cubicBezTo>
                    <a:pt x="754" y="0"/>
                    <a:pt x="738" y="5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19" y="419"/>
                    <a:pt x="0" y="450"/>
                    <a:pt x="0" y="485"/>
                  </a:cubicBezTo>
                  <a:cubicBezTo>
                    <a:pt x="0" y="485"/>
                    <a:pt x="0" y="485"/>
                    <a:pt x="0" y="486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303"/>
                    <a:pt x="20" y="1335"/>
                    <a:pt x="50" y="1350"/>
                  </a:cubicBezTo>
                  <a:cubicBezTo>
                    <a:pt x="50" y="1350"/>
                    <a:pt x="50" y="1350"/>
                    <a:pt x="50" y="1350"/>
                  </a:cubicBezTo>
                  <a:cubicBezTo>
                    <a:pt x="723" y="1739"/>
                    <a:pt x="723" y="1739"/>
                    <a:pt x="723" y="1739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37" y="1747"/>
                    <a:pt x="753" y="1752"/>
                    <a:pt x="771" y="1752"/>
                  </a:cubicBezTo>
                  <a:cubicBezTo>
                    <a:pt x="789" y="1752"/>
                    <a:pt x="805" y="1747"/>
                    <a:pt x="819" y="1738"/>
                  </a:cubicBezTo>
                  <a:cubicBezTo>
                    <a:pt x="820" y="1738"/>
                    <a:pt x="820" y="1738"/>
                    <a:pt x="820" y="1738"/>
                  </a:cubicBezTo>
                  <a:cubicBezTo>
                    <a:pt x="1492" y="1350"/>
                    <a:pt x="1492" y="1350"/>
                    <a:pt x="1492" y="1350"/>
                  </a:cubicBezTo>
                  <a:cubicBezTo>
                    <a:pt x="1522" y="1334"/>
                    <a:pt x="1542" y="1303"/>
                    <a:pt x="1542" y="1267"/>
                  </a:cubicBezTo>
                  <a:cubicBezTo>
                    <a:pt x="1542" y="487"/>
                    <a:pt x="1542" y="487"/>
                    <a:pt x="1542" y="487"/>
                  </a:cubicBezTo>
                  <a:cubicBezTo>
                    <a:pt x="1542" y="487"/>
                    <a:pt x="1542" y="487"/>
                    <a:pt x="1542" y="487"/>
                  </a:cubicBezTo>
                  <a:close/>
                </a:path>
              </a:pathLst>
            </a:custGeom>
            <a:gradFill flip="none" rotWithShape="1">
              <a:gsLst>
                <a:gs pos="78000">
                  <a:srgbClr val="57BF6C"/>
                </a:gs>
                <a:gs pos="100000">
                  <a:schemeClr val="accent3"/>
                </a:gs>
                <a:gs pos="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04" name="직선 연결선 103">
              <a:extLst>
                <a:ext uri="{FF2B5EF4-FFF2-40B4-BE49-F238E27FC236}">
                  <a16:creationId xmlns:a16="http://schemas.microsoft.com/office/drawing/2014/main" id="{1E41C195-FF15-4702-B119-3B97BE1000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8404" y="4485234"/>
              <a:ext cx="4618252" cy="22618"/>
            </a:xfrm>
            <a:prstGeom prst="line">
              <a:avLst/>
            </a:prstGeom>
            <a:ln w="2540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화살표: 아래쪽 14">
              <a:extLst>
                <a:ext uri="{FF2B5EF4-FFF2-40B4-BE49-F238E27FC236}">
                  <a16:creationId xmlns:a16="http://schemas.microsoft.com/office/drawing/2014/main" id="{F33B86C6-67CD-4D5C-A7EA-AC53922387D0}"/>
                </a:ext>
              </a:extLst>
            </p:cNvPr>
            <p:cNvSpPr/>
            <p:nvPr/>
          </p:nvSpPr>
          <p:spPr>
            <a:xfrm>
              <a:off x="6587073" y="2355350"/>
              <a:ext cx="1413376" cy="1459158"/>
            </a:xfrm>
            <a:prstGeom prst="downArrow">
              <a:avLst>
                <a:gd name="adj1" fmla="val 58986"/>
                <a:gd name="adj2" fmla="val 24017"/>
              </a:avLst>
            </a:prstGeom>
            <a:solidFill>
              <a:srgbClr val="4BB8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64E69268-2033-4AB2-9D2B-51D44FE57C40}"/>
                </a:ext>
              </a:extLst>
            </p:cNvPr>
            <p:cNvGrpSpPr/>
            <p:nvPr/>
          </p:nvGrpSpPr>
          <p:grpSpPr>
            <a:xfrm>
              <a:off x="5442155" y="2328725"/>
              <a:ext cx="3633899" cy="307777"/>
              <a:chOff x="5862270" y="1930199"/>
              <a:chExt cx="3687984" cy="307777"/>
            </a:xfrm>
          </p:grpSpPr>
          <p:sp>
            <p:nvSpPr>
              <p:cNvPr id="12" name="사각형: 둥근 모서리 11">
                <a:extLst>
                  <a:ext uri="{FF2B5EF4-FFF2-40B4-BE49-F238E27FC236}">
                    <a16:creationId xmlns:a16="http://schemas.microsoft.com/office/drawing/2014/main" id="{9B5F3FEA-46C7-42E9-9151-E613F4C43921}"/>
                  </a:ext>
                </a:extLst>
              </p:cNvPr>
              <p:cNvSpPr/>
              <p:nvPr/>
            </p:nvSpPr>
            <p:spPr>
              <a:xfrm>
                <a:off x="5862272" y="1933840"/>
                <a:ext cx="3635459" cy="28358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41275">
                <a:solidFill>
                  <a:srgbClr val="4BB891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accent4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endParaRPr>
              </a:p>
            </p:txBody>
          </p:sp>
          <p:sp>
            <p:nvSpPr>
              <p:cNvPr id="34" name="직사각형 33">
                <a:extLst>
                  <a:ext uri="{FF2B5EF4-FFF2-40B4-BE49-F238E27FC236}">
                    <a16:creationId xmlns:a16="http://schemas.microsoft.com/office/drawing/2014/main" id="{E0866ACE-C492-4C1D-AD2D-7DED5412EBF3}"/>
                  </a:ext>
                </a:extLst>
              </p:cNvPr>
              <p:cNvSpPr/>
              <p:nvPr/>
            </p:nvSpPr>
            <p:spPr>
              <a:xfrm>
                <a:off x="5862270" y="1930199"/>
                <a:ext cx="368798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1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338165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국가인권위원회에 제소</a:t>
                </a:r>
              </a:p>
            </p:txBody>
          </p:sp>
        </p:grp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A93960CC-CC4E-4090-A623-68FB214D83F1}"/>
                </a:ext>
              </a:extLst>
            </p:cNvPr>
            <p:cNvGrpSpPr/>
            <p:nvPr/>
          </p:nvGrpSpPr>
          <p:grpSpPr>
            <a:xfrm>
              <a:off x="5442156" y="2714610"/>
              <a:ext cx="3633900" cy="307777"/>
              <a:chOff x="5862273" y="2361806"/>
              <a:chExt cx="3687987" cy="307777"/>
            </a:xfrm>
          </p:grpSpPr>
          <p:sp>
            <p:nvSpPr>
              <p:cNvPr id="88" name="사각형: 둥근 모서리 87">
                <a:extLst>
                  <a:ext uri="{FF2B5EF4-FFF2-40B4-BE49-F238E27FC236}">
                    <a16:creationId xmlns:a16="http://schemas.microsoft.com/office/drawing/2014/main" id="{E0FBDCB0-42FF-4BA9-9406-A2CDAFC0F785}"/>
                  </a:ext>
                </a:extLst>
              </p:cNvPr>
              <p:cNvSpPr/>
              <p:nvPr/>
            </p:nvSpPr>
            <p:spPr>
              <a:xfrm>
                <a:off x="5862273" y="2365447"/>
                <a:ext cx="3635462" cy="28358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41275">
                <a:solidFill>
                  <a:srgbClr val="4BB891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accent4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endParaRPr>
              </a:p>
            </p:txBody>
          </p:sp>
          <p:sp>
            <p:nvSpPr>
              <p:cNvPr id="89" name="직사각형 88">
                <a:extLst>
                  <a:ext uri="{FF2B5EF4-FFF2-40B4-BE49-F238E27FC236}">
                    <a16:creationId xmlns:a16="http://schemas.microsoft.com/office/drawing/2014/main" id="{425CB5E7-2026-475C-952F-BEF657E53F82}"/>
                  </a:ext>
                </a:extLst>
              </p:cNvPr>
              <p:cNvSpPr/>
              <p:nvPr/>
            </p:nvSpPr>
            <p:spPr>
              <a:xfrm>
                <a:off x="5880033" y="2361806"/>
                <a:ext cx="367022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1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338165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국가인권위원회 </a:t>
                </a:r>
                <a:r>
                  <a:rPr kumimoji="0" lang="ko-KR" altLang="en-US" sz="1400" b="1" i="0" u="none" strike="noStrike" kern="1200" cap="none" spc="0" normalizeH="0" baseline="0" noProof="0" dirty="0" smtClean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338165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시정권고 및 법무부장관에 통보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338165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56BF51FF-317E-4FCD-8CAD-20880EA6A27E}"/>
                </a:ext>
              </a:extLst>
            </p:cNvPr>
            <p:cNvGrpSpPr/>
            <p:nvPr/>
          </p:nvGrpSpPr>
          <p:grpSpPr>
            <a:xfrm>
              <a:off x="5442156" y="3091786"/>
              <a:ext cx="3633901" cy="307777"/>
              <a:chOff x="5862272" y="2783924"/>
              <a:chExt cx="3687987" cy="307777"/>
            </a:xfrm>
          </p:grpSpPr>
          <p:sp>
            <p:nvSpPr>
              <p:cNvPr id="90" name="사각형: 둥근 모서리 89">
                <a:extLst>
                  <a:ext uri="{FF2B5EF4-FFF2-40B4-BE49-F238E27FC236}">
                    <a16:creationId xmlns:a16="http://schemas.microsoft.com/office/drawing/2014/main" id="{4D17E9FE-83D3-4EFE-9852-F318B1B0EB79}"/>
                  </a:ext>
                </a:extLst>
              </p:cNvPr>
              <p:cNvSpPr/>
              <p:nvPr/>
            </p:nvSpPr>
            <p:spPr>
              <a:xfrm>
                <a:off x="5862272" y="2787565"/>
                <a:ext cx="3635461" cy="28358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41275">
                <a:solidFill>
                  <a:srgbClr val="4BB891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accent4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endParaRPr>
              </a:p>
            </p:txBody>
          </p:sp>
          <p:sp>
            <p:nvSpPr>
              <p:cNvPr id="91" name="직사각형 90">
                <a:extLst>
                  <a:ext uri="{FF2B5EF4-FFF2-40B4-BE49-F238E27FC236}">
                    <a16:creationId xmlns:a16="http://schemas.microsoft.com/office/drawing/2014/main" id="{467CA660-3217-42E0-BA95-2649F6DA4CAC}"/>
                  </a:ext>
                </a:extLst>
              </p:cNvPr>
              <p:cNvSpPr/>
              <p:nvPr/>
            </p:nvSpPr>
            <p:spPr>
              <a:xfrm>
                <a:off x="5880032" y="2783924"/>
                <a:ext cx="367022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1" i="0" u="none" strike="noStrike" kern="1200" cap="none" spc="0" normalizeH="0" baseline="0" noProof="0" dirty="0" smtClean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338165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시정권고 불이행 시 법무부장관 시정명령 발동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338165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sp>
          <p:nvSpPr>
            <p:cNvPr id="111" name="직사각형 110">
              <a:extLst>
                <a:ext uri="{FF2B5EF4-FFF2-40B4-BE49-F238E27FC236}">
                  <a16:creationId xmlns:a16="http://schemas.microsoft.com/office/drawing/2014/main" id="{6D06FA6B-D7AA-436E-BC50-7E8DDF801C95}"/>
                </a:ext>
              </a:extLst>
            </p:cNvPr>
            <p:cNvSpPr/>
            <p:nvPr/>
          </p:nvSpPr>
          <p:spPr>
            <a:xfrm>
              <a:off x="5459656" y="3820801"/>
              <a:ext cx="36163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1" u="none" strike="noStrike" kern="1200" cap="none" spc="0" normalizeH="0" baseline="0" noProof="0" dirty="0" smtClean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시정명령 불이행 시 </a:t>
              </a:r>
              <a:endParaRPr kumimoji="0" lang="en-US" altLang="ko-KR" sz="1600" b="1" i="1" u="none" strike="noStrike" kern="1200" cap="none" spc="0" normalizeH="0" baseline="0" noProof="0" dirty="0" smtClean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1" u="none" strike="noStrike" kern="1200" cap="none" spc="0" normalizeH="0" baseline="0" noProof="0" dirty="0" smtClean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3</a:t>
              </a:r>
              <a:r>
                <a:rPr kumimoji="0" lang="ko-KR" altLang="en-US" sz="1600" b="1" i="1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천만원 이하의 과태료 부과 가능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3ED5D34-0DB7-45AE-A5AD-0B8319E04D5D}"/>
                </a:ext>
              </a:extLst>
            </p:cNvPr>
            <p:cNvSpPr txBox="1"/>
            <p:nvPr/>
          </p:nvSpPr>
          <p:spPr>
            <a:xfrm>
              <a:off x="4070475" y="2779893"/>
              <a:ext cx="11015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권리구제</a:t>
              </a:r>
              <a:endParaRPr kumimoji="0" lang="en-US" altLang="ko-KR" sz="2000" b="1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신청</a:t>
              </a:r>
              <a:endParaRPr kumimoji="0" lang="en-US" altLang="ko-KR" sz="2000" b="1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F17026C7-7F93-40D1-882F-4986D1FA1B53}"/>
              </a:ext>
            </a:extLst>
          </p:cNvPr>
          <p:cNvGrpSpPr/>
          <p:nvPr/>
        </p:nvGrpSpPr>
        <p:grpSpPr>
          <a:xfrm>
            <a:off x="3894011" y="4596235"/>
            <a:ext cx="4498115" cy="1662618"/>
            <a:chOff x="3894011" y="4596235"/>
            <a:chExt cx="4498115" cy="1662618"/>
          </a:xfrm>
        </p:grpSpPr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0974901A-4128-440D-88BE-7E4865582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011" y="4596235"/>
              <a:ext cx="1479460" cy="1662618"/>
            </a:xfrm>
            <a:custGeom>
              <a:avLst/>
              <a:gdLst>
                <a:gd name="T0" fmla="*/ 1542 w 1542"/>
                <a:gd name="T1" fmla="*/ 487 h 1752"/>
                <a:gd name="T2" fmla="*/ 1542 w 1542"/>
                <a:gd name="T3" fmla="*/ 485 h 1752"/>
                <a:gd name="T4" fmla="*/ 1496 w 1542"/>
                <a:gd name="T5" fmla="*/ 405 h 1752"/>
                <a:gd name="T6" fmla="*/ 1496 w 1542"/>
                <a:gd name="T7" fmla="*/ 405 h 1752"/>
                <a:gd name="T8" fmla="*/ 1496 w 1542"/>
                <a:gd name="T9" fmla="*/ 405 h 1752"/>
                <a:gd name="T10" fmla="*/ 817 w 1542"/>
                <a:gd name="T11" fmla="*/ 13 h 1752"/>
                <a:gd name="T12" fmla="*/ 817 w 1542"/>
                <a:gd name="T13" fmla="*/ 13 h 1752"/>
                <a:gd name="T14" fmla="*/ 771 w 1542"/>
                <a:gd name="T15" fmla="*/ 0 h 1752"/>
                <a:gd name="T16" fmla="*/ 724 w 1542"/>
                <a:gd name="T17" fmla="*/ 13 h 1752"/>
                <a:gd name="T18" fmla="*/ 724 w 1542"/>
                <a:gd name="T19" fmla="*/ 13 h 1752"/>
                <a:gd name="T20" fmla="*/ 724 w 1542"/>
                <a:gd name="T21" fmla="*/ 13 h 1752"/>
                <a:gd name="T22" fmla="*/ 48 w 1542"/>
                <a:gd name="T23" fmla="*/ 403 h 1752"/>
                <a:gd name="T24" fmla="*/ 48 w 1542"/>
                <a:gd name="T25" fmla="*/ 403 h 1752"/>
                <a:gd name="T26" fmla="*/ 0 w 1542"/>
                <a:gd name="T27" fmla="*/ 485 h 1752"/>
                <a:gd name="T28" fmla="*/ 0 w 1542"/>
                <a:gd name="T29" fmla="*/ 486 h 1752"/>
                <a:gd name="T30" fmla="*/ 0 w 1542"/>
                <a:gd name="T31" fmla="*/ 486 h 1752"/>
                <a:gd name="T32" fmla="*/ 0 w 1542"/>
                <a:gd name="T33" fmla="*/ 1267 h 1752"/>
                <a:gd name="T34" fmla="*/ 0 w 1542"/>
                <a:gd name="T35" fmla="*/ 1267 h 1752"/>
                <a:gd name="T36" fmla="*/ 50 w 1542"/>
                <a:gd name="T37" fmla="*/ 1350 h 1752"/>
                <a:gd name="T38" fmla="*/ 50 w 1542"/>
                <a:gd name="T39" fmla="*/ 1350 h 1752"/>
                <a:gd name="T40" fmla="*/ 723 w 1542"/>
                <a:gd name="T41" fmla="*/ 1739 h 1752"/>
                <a:gd name="T42" fmla="*/ 722 w 1542"/>
                <a:gd name="T43" fmla="*/ 1738 h 1752"/>
                <a:gd name="T44" fmla="*/ 722 w 1542"/>
                <a:gd name="T45" fmla="*/ 1738 h 1752"/>
                <a:gd name="T46" fmla="*/ 771 w 1542"/>
                <a:gd name="T47" fmla="*/ 1752 h 1752"/>
                <a:gd name="T48" fmla="*/ 819 w 1542"/>
                <a:gd name="T49" fmla="*/ 1738 h 1752"/>
                <a:gd name="T50" fmla="*/ 820 w 1542"/>
                <a:gd name="T51" fmla="*/ 1738 h 1752"/>
                <a:gd name="T52" fmla="*/ 1492 w 1542"/>
                <a:gd name="T53" fmla="*/ 1350 h 1752"/>
                <a:gd name="T54" fmla="*/ 1542 w 1542"/>
                <a:gd name="T55" fmla="*/ 1267 h 1752"/>
                <a:gd name="T56" fmla="*/ 1542 w 1542"/>
                <a:gd name="T57" fmla="*/ 487 h 1752"/>
                <a:gd name="T58" fmla="*/ 1542 w 1542"/>
                <a:gd name="T59" fmla="*/ 487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2" h="1752">
                  <a:moveTo>
                    <a:pt x="1542" y="487"/>
                  </a:moveTo>
                  <a:cubicBezTo>
                    <a:pt x="1542" y="487"/>
                    <a:pt x="1542" y="486"/>
                    <a:pt x="1542" y="485"/>
                  </a:cubicBezTo>
                  <a:cubicBezTo>
                    <a:pt x="1542" y="451"/>
                    <a:pt x="1524" y="421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04" y="5"/>
                    <a:pt x="788" y="0"/>
                    <a:pt x="771" y="0"/>
                  </a:cubicBezTo>
                  <a:cubicBezTo>
                    <a:pt x="754" y="0"/>
                    <a:pt x="738" y="5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19" y="419"/>
                    <a:pt x="0" y="450"/>
                    <a:pt x="0" y="485"/>
                  </a:cubicBezTo>
                  <a:cubicBezTo>
                    <a:pt x="0" y="485"/>
                    <a:pt x="0" y="485"/>
                    <a:pt x="0" y="486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303"/>
                    <a:pt x="20" y="1335"/>
                    <a:pt x="50" y="1350"/>
                  </a:cubicBezTo>
                  <a:cubicBezTo>
                    <a:pt x="50" y="1350"/>
                    <a:pt x="50" y="1350"/>
                    <a:pt x="50" y="1350"/>
                  </a:cubicBezTo>
                  <a:cubicBezTo>
                    <a:pt x="723" y="1739"/>
                    <a:pt x="723" y="1739"/>
                    <a:pt x="723" y="1739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37" y="1747"/>
                    <a:pt x="753" y="1752"/>
                    <a:pt x="771" y="1752"/>
                  </a:cubicBezTo>
                  <a:cubicBezTo>
                    <a:pt x="789" y="1752"/>
                    <a:pt x="805" y="1747"/>
                    <a:pt x="819" y="1738"/>
                  </a:cubicBezTo>
                  <a:cubicBezTo>
                    <a:pt x="820" y="1738"/>
                    <a:pt x="820" y="1738"/>
                    <a:pt x="820" y="1738"/>
                  </a:cubicBezTo>
                  <a:cubicBezTo>
                    <a:pt x="1492" y="1350"/>
                    <a:pt x="1492" y="1350"/>
                    <a:pt x="1492" y="1350"/>
                  </a:cubicBezTo>
                  <a:cubicBezTo>
                    <a:pt x="1522" y="1334"/>
                    <a:pt x="1542" y="1303"/>
                    <a:pt x="1542" y="1267"/>
                  </a:cubicBezTo>
                  <a:cubicBezTo>
                    <a:pt x="1542" y="487"/>
                    <a:pt x="1542" y="487"/>
                    <a:pt x="1542" y="487"/>
                  </a:cubicBezTo>
                  <a:cubicBezTo>
                    <a:pt x="1542" y="487"/>
                    <a:pt x="1542" y="487"/>
                    <a:pt x="1542" y="487"/>
                  </a:cubicBezTo>
                  <a:close/>
                </a:path>
              </a:pathLst>
            </a:custGeom>
            <a:gradFill flip="none" rotWithShape="1">
              <a:gsLst>
                <a:gs pos="78000">
                  <a:srgbClr val="57BF6C"/>
                </a:gs>
                <a:gs pos="100000">
                  <a:schemeClr val="accent3"/>
                </a:gs>
                <a:gs pos="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8FC688C2-027A-4877-BE6C-C38815B78518}"/>
                </a:ext>
              </a:extLst>
            </p:cNvPr>
            <p:cNvSpPr/>
            <p:nvPr/>
          </p:nvSpPr>
          <p:spPr>
            <a:xfrm>
              <a:off x="5985056" y="4673421"/>
              <a:ext cx="223009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338165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30</a:t>
              </a:r>
              <a:r>
                <a:rPr kumimoji="0" lang="ko-KR" altLang="en-US" sz="20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338165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명 이상 사업장 </a:t>
              </a:r>
              <a:endParaRPr kumimoji="0" lang="en-US" altLang="ko-KR" sz="2000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338165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338165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‘</a:t>
              </a:r>
              <a:r>
                <a:rPr kumimoji="0" lang="ko-KR" altLang="en-US" sz="20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338165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고충처리위원</a:t>
              </a:r>
              <a:r>
                <a:rPr kumimoji="0" lang="en-US" altLang="ko-KR" sz="20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338165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’</a:t>
              </a:r>
              <a:r>
                <a:rPr kumimoji="0" lang="ko-KR" altLang="en-US" sz="20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338165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필수</a:t>
              </a:r>
              <a:endParaRPr kumimoji="0" lang="en-US" altLang="ko-KR" sz="2000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338165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F1028485-564E-4737-BACD-4A32CDEF2317}"/>
                </a:ext>
              </a:extLst>
            </p:cNvPr>
            <p:cNvSpPr/>
            <p:nvPr/>
          </p:nvSpPr>
          <p:spPr>
            <a:xfrm>
              <a:off x="5808085" y="5383311"/>
              <a:ext cx="22971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44000" marR="0" lvl="0" indent="-144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구두 또는 서면으로 신고</a:t>
              </a:r>
              <a:endParaRPr kumimoji="0" lang="en-US" altLang="ko-KR" sz="1600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8088F0E7-07B5-43C4-86C6-3CCC062BECB2}"/>
                </a:ext>
              </a:extLst>
            </p:cNvPr>
            <p:cNvSpPr/>
            <p:nvPr/>
          </p:nvSpPr>
          <p:spPr>
            <a:xfrm>
              <a:off x="5808085" y="5724752"/>
              <a:ext cx="25840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44000" marR="0" lvl="0" indent="-144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10</a:t>
              </a:r>
              <a:r>
                <a:rPr kumimoji="0" lang="ko-KR" altLang="en-US" sz="1600" b="1" i="0" u="none" strike="noStrike" kern="1200" cap="none" spc="0" normalizeH="0" baseline="0" noProof="0" dirty="0" err="1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일이내</a:t>
              </a: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조치 및 결과 통보</a:t>
              </a:r>
              <a:endParaRPr kumimoji="0" lang="en-US" altLang="ko-KR" sz="1600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8D7AEAF-E5A6-4C56-857E-62E7B527E615}"/>
                </a:ext>
              </a:extLst>
            </p:cNvPr>
            <p:cNvSpPr txBox="1"/>
            <p:nvPr/>
          </p:nvSpPr>
          <p:spPr>
            <a:xfrm>
              <a:off x="3911428" y="5190046"/>
              <a:ext cx="14446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고충처리위원</a:t>
              </a:r>
              <a:r>
                <a:rPr kumimoji="0" lang="en-US" altLang="ko-KR" sz="20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/>
              </a:r>
              <a:br>
                <a:rPr kumimoji="0" lang="en-US" altLang="ko-KR" sz="20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ko-KR" altLang="en-US" sz="20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신고</a:t>
              </a:r>
              <a:endParaRPr kumimoji="0" lang="en-US" altLang="ko-KR" sz="2000" b="1" i="0" u="none" strike="noStrike" kern="1200" cap="none" spc="-15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38BBD5AA-45D9-4A9F-8DC6-5A33B20B5642}"/>
              </a:ext>
            </a:extLst>
          </p:cNvPr>
          <p:cNvSpPr txBox="1"/>
          <p:nvPr/>
        </p:nvSpPr>
        <p:spPr>
          <a:xfrm>
            <a:off x="314528" y="176263"/>
            <a:ext cx="3205686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장애인차별금지법</a:t>
            </a:r>
            <a:endParaRPr kumimoji="1" lang="ko-KR" altLang="en-US" sz="20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3" name="사각형: 둥근 모서리 52">
            <a:extLst>
              <a:ext uri="{FF2B5EF4-FFF2-40B4-BE49-F238E27FC236}">
                <a16:creationId xmlns:a16="http://schemas.microsoft.com/office/drawing/2014/main" id="{56CDE607-2E47-4270-9DF9-B1BE23481728}"/>
              </a:ext>
            </a:extLst>
          </p:cNvPr>
          <p:cNvSpPr/>
          <p:nvPr/>
        </p:nvSpPr>
        <p:spPr>
          <a:xfrm>
            <a:off x="5229225" y="196073"/>
            <a:ext cx="3557587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BF3DDF0-7EE5-405F-AE9A-EAF639A3DD2A}"/>
              </a:ext>
            </a:extLst>
          </p:cNvPr>
          <p:cNvSpPr txBox="1"/>
          <p:nvPr/>
        </p:nvSpPr>
        <p:spPr>
          <a:xfrm>
            <a:off x="5332976" y="251597"/>
            <a:ext cx="337368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차이를 넘어 차별이 없는 세상으로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!</a:t>
            </a:r>
            <a:endParaRPr lang="ko-KR" altLang="en-US" sz="180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20" name="슬라이드 번호 개체 틀 19">
            <a:extLst>
              <a:ext uri="{FF2B5EF4-FFF2-40B4-BE49-F238E27FC236}">
                <a16:creationId xmlns:a16="http://schemas.microsoft.com/office/drawing/2014/main" id="{97FF87CC-AEFD-4BD0-85E8-CC8A450F6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50</a:t>
            </a:fld>
            <a:endParaRPr lang="ko-KR" altLang="en-US"/>
          </a:p>
        </p:txBody>
      </p:sp>
      <p:sp>
        <p:nvSpPr>
          <p:cNvPr id="54" name="TextBox 53"/>
          <p:cNvSpPr txBox="1"/>
          <p:nvPr/>
        </p:nvSpPr>
        <p:spPr>
          <a:xfrm>
            <a:off x="5901788" y="6107464"/>
            <a:ext cx="3174267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15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1050" dirty="0">
                <a:latin typeface="맑은 고딕"/>
                <a:ea typeface="맑은 고딕"/>
              </a:rPr>
              <a:t>「</a:t>
            </a:r>
            <a:r>
              <a:rPr lang="ko-KR" altLang="en-US" sz="1050" dirty="0" smtClean="0"/>
              <a:t>근로자참여 및 협력증진에 관한 법률</a:t>
            </a:r>
            <a:r>
              <a:rPr lang="ko-KR" altLang="en-US" sz="1050" dirty="0" smtClean="0">
                <a:latin typeface="맑은 고딕"/>
                <a:ea typeface="맑은 고딕"/>
              </a:rPr>
              <a:t>」제</a:t>
            </a:r>
            <a:r>
              <a:rPr lang="en-US" altLang="ko-KR" sz="1050" dirty="0" smtClean="0">
                <a:latin typeface="맑은 고딕"/>
                <a:ea typeface="맑은 고딕"/>
              </a:rPr>
              <a:t>26</a:t>
            </a:r>
            <a:r>
              <a:rPr lang="ko-KR" altLang="en-US" sz="1050" dirty="0" smtClean="0">
                <a:latin typeface="맑은 고딕"/>
                <a:ea typeface="맑은 고딕"/>
              </a:rPr>
              <a:t>조</a:t>
            </a:r>
            <a:r>
              <a:rPr lang="en-US" altLang="ko-KR" sz="1050" dirty="0" smtClean="0">
                <a:latin typeface="맑은 고딕"/>
                <a:ea typeface="맑은 고딕"/>
              </a:rPr>
              <a:t>, </a:t>
            </a:r>
            <a:r>
              <a:rPr lang="ko-KR" altLang="en-US" sz="1050" dirty="0" smtClean="0">
                <a:latin typeface="맑은 고딕"/>
                <a:ea typeface="맑은 고딕"/>
              </a:rPr>
              <a:t>제</a:t>
            </a:r>
            <a:r>
              <a:rPr lang="en-US" altLang="ko-KR" sz="1050" dirty="0" smtClean="0">
                <a:latin typeface="맑은 고딕"/>
                <a:ea typeface="맑은 고딕"/>
              </a:rPr>
              <a:t>28</a:t>
            </a:r>
            <a:r>
              <a:rPr lang="ko-KR" altLang="en-US" sz="1050" dirty="0" smtClean="0">
                <a:latin typeface="맑은 고딕"/>
                <a:ea typeface="맑은 고딕"/>
              </a:rPr>
              <a:t>조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31508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직사각형 85">
            <a:extLst>
              <a:ext uri="{FF2B5EF4-FFF2-40B4-BE49-F238E27FC236}">
                <a16:creationId xmlns:a16="http://schemas.microsoft.com/office/drawing/2014/main" id="{7D259671-7005-41BC-9B98-05602C691370}"/>
              </a:ext>
            </a:extLst>
          </p:cNvPr>
          <p:cNvSpPr/>
          <p:nvPr/>
        </p:nvSpPr>
        <p:spPr>
          <a:xfrm>
            <a:off x="0" y="1680520"/>
            <a:ext cx="9144000" cy="4798102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48557FA6-D2A8-419E-A350-084374E0806D}"/>
              </a:ext>
            </a:extLst>
          </p:cNvPr>
          <p:cNvGrpSpPr/>
          <p:nvPr/>
        </p:nvGrpSpPr>
        <p:grpSpPr>
          <a:xfrm>
            <a:off x="0" y="1323506"/>
            <a:ext cx="5399903" cy="541690"/>
            <a:chOff x="933450" y="1323506"/>
            <a:chExt cx="5399903" cy="541690"/>
          </a:xfrm>
        </p:grpSpPr>
        <p:sp>
          <p:nvSpPr>
            <p:cNvPr id="43" name="사각형: 둥근 위쪽 모서리 42">
              <a:extLst>
                <a:ext uri="{FF2B5EF4-FFF2-40B4-BE49-F238E27FC236}">
                  <a16:creationId xmlns:a16="http://schemas.microsoft.com/office/drawing/2014/main" id="{1BACA2AB-4C54-4165-B8F7-0E5FF876D414}"/>
                </a:ext>
              </a:extLst>
            </p:cNvPr>
            <p:cNvSpPr/>
            <p:nvPr/>
          </p:nvSpPr>
          <p:spPr>
            <a:xfrm rot="5400000">
              <a:off x="2894253" y="-637297"/>
              <a:ext cx="541690" cy="446329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75000"/>
              </a:schemeClr>
            </a:solidFill>
            <a:ln w="31750">
              <a:noFill/>
            </a:ln>
            <a:effectLst>
              <a:outerShdw dist="76200" dir="2700000" algn="tl" rotWithShape="0">
                <a:schemeClr val="accent1">
                  <a:lumMod val="7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Wingdings" panose="05000000000000000000" pitchFamily="2" charset="2"/>
                <a:ea typeface="나눔바른고딕" panose="020B0603020101020101" pitchFamily="50" charset="-127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0422FD3-A5AF-4529-B226-2AE0EB90AD22}"/>
                </a:ext>
              </a:extLst>
            </p:cNvPr>
            <p:cNvSpPr txBox="1"/>
            <p:nvPr/>
          </p:nvSpPr>
          <p:spPr>
            <a:xfrm>
              <a:off x="1269687" y="1348459"/>
              <a:ext cx="5063666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4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15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2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편의증진보장에 관한 법이란</a:t>
              </a:r>
              <a:r>
                <a:rPr kumimoji="1" lang="en-US" altLang="ko-KR" sz="2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?</a:t>
              </a:r>
            </a:p>
          </p:txBody>
        </p:sp>
      </p:grpSp>
      <p:pic>
        <p:nvPicPr>
          <p:cNvPr id="87" name="그림 86">
            <a:extLst>
              <a:ext uri="{FF2B5EF4-FFF2-40B4-BE49-F238E27FC236}">
                <a16:creationId xmlns:a16="http://schemas.microsoft.com/office/drawing/2014/main" id="{1A5C48AE-2C5A-4C80-B93D-3EC171012B79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00000">
            <a:off x="1960520" y="4098233"/>
            <a:ext cx="4978009" cy="168098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773DFA46-4149-4A67-BA32-9E8D55D9C716}"/>
              </a:ext>
            </a:extLst>
          </p:cNvPr>
          <p:cNvGrpSpPr/>
          <p:nvPr/>
        </p:nvGrpSpPr>
        <p:grpSpPr>
          <a:xfrm>
            <a:off x="4077729" y="2334945"/>
            <a:ext cx="5066271" cy="4161105"/>
            <a:chOff x="4077729" y="2334945"/>
            <a:chExt cx="5066271" cy="4161105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0038BCBD-0ADA-4D44-ADF0-BB7BB8BAF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2650" y="4460296"/>
              <a:ext cx="3181350" cy="2035754"/>
            </a:xfrm>
            <a:prstGeom prst="rect">
              <a:avLst/>
            </a:prstGeom>
          </p:spPr>
        </p:pic>
        <p:grpSp>
          <p:nvGrpSpPr>
            <p:cNvPr id="88" name="그룹 87">
              <a:extLst>
                <a:ext uri="{FF2B5EF4-FFF2-40B4-BE49-F238E27FC236}">
                  <a16:creationId xmlns:a16="http://schemas.microsoft.com/office/drawing/2014/main" id="{40003D30-4C58-4C05-A44E-209EC218FA09}"/>
                </a:ext>
              </a:extLst>
            </p:cNvPr>
            <p:cNvGrpSpPr/>
            <p:nvPr/>
          </p:nvGrpSpPr>
          <p:grpSpPr>
            <a:xfrm>
              <a:off x="4077729" y="5147509"/>
              <a:ext cx="2075935" cy="543697"/>
              <a:chOff x="2842054" y="2446637"/>
              <a:chExt cx="2075935" cy="543697"/>
            </a:xfrm>
          </p:grpSpPr>
          <p:sp>
            <p:nvSpPr>
              <p:cNvPr id="89" name="평행 사변형 88">
                <a:extLst>
                  <a:ext uri="{FF2B5EF4-FFF2-40B4-BE49-F238E27FC236}">
                    <a16:creationId xmlns:a16="http://schemas.microsoft.com/office/drawing/2014/main" id="{E81F7013-77B4-4A25-ADA5-89E2BF01B028}"/>
                  </a:ext>
                </a:extLst>
              </p:cNvPr>
              <p:cNvSpPr/>
              <p:nvPr/>
            </p:nvSpPr>
            <p:spPr>
              <a:xfrm>
                <a:off x="2842054" y="2446637"/>
                <a:ext cx="2075935" cy="543697"/>
              </a:xfrm>
              <a:prstGeom prst="parallelogram">
                <a:avLst/>
              </a:prstGeom>
              <a:gradFill flip="none" rotWithShape="1">
                <a:gsLst>
                  <a:gs pos="78000">
                    <a:srgbClr val="57BF6C"/>
                  </a:gs>
                  <a:gs pos="100000">
                    <a:schemeClr val="accent3"/>
                  </a:gs>
                  <a:gs pos="0">
                    <a:schemeClr val="accent2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E947F279-4846-4982-99E1-8A76C27C7144}"/>
                  </a:ext>
                </a:extLst>
              </p:cNvPr>
              <p:cNvSpPr txBox="1"/>
              <p:nvPr/>
            </p:nvSpPr>
            <p:spPr>
              <a:xfrm>
                <a:off x="3258696" y="2503041"/>
                <a:ext cx="12426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200" b="1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>설치기준</a:t>
                </a:r>
              </a:p>
            </p:txBody>
          </p:sp>
        </p:grpSp>
        <p:sp>
          <p:nvSpPr>
            <p:cNvPr id="91" name="직사각형 90">
              <a:extLst>
                <a:ext uri="{FF2B5EF4-FFF2-40B4-BE49-F238E27FC236}">
                  <a16:creationId xmlns:a16="http://schemas.microsoft.com/office/drawing/2014/main" id="{5DDDCAF3-7856-4EAC-93D0-DC60713989A9}"/>
                </a:ext>
              </a:extLst>
            </p:cNvPr>
            <p:cNvSpPr/>
            <p:nvPr/>
          </p:nvSpPr>
          <p:spPr>
            <a:xfrm>
              <a:off x="5134566" y="3308374"/>
              <a:ext cx="3935000" cy="10756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sng" strike="noStrike" kern="1200" cap="none" spc="-100" normalizeH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건축허가를 받아 신축</a:t>
              </a:r>
              <a:r>
                <a:rPr kumimoji="0" lang="en-US" altLang="ko-KR" b="1" i="0" u="sng" strike="noStrike" kern="1200" cap="none" spc="-100" normalizeH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</a:t>
              </a:r>
              <a:r>
                <a:rPr kumimoji="0" lang="ko-KR" altLang="en-US" b="1" i="0" u="sng" strike="noStrike" kern="1200" cap="none" spc="-100" normalizeH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주요부분을 </a:t>
              </a:r>
              <a:endParaRPr kumimoji="0" lang="en-US" altLang="ko-KR" b="1" i="0" u="sng" strike="noStrike" kern="1200" cap="none" spc="-100" normalizeH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sng" strike="noStrike" kern="1200" cap="none" spc="-100" normalizeH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변경하는 때에</a:t>
              </a:r>
              <a:r>
                <a:rPr kumimoji="0" lang="en-US" altLang="ko-KR" b="1" i="0" u="sng" strike="noStrike" kern="1200" cap="none" spc="-100" normalizeH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</a:t>
              </a:r>
              <a:r>
                <a:rPr kumimoji="0" lang="ko-KR" altLang="en-US" b="1" i="0" u="sng" strike="noStrike" kern="1200" cap="none" spc="-100" normalizeH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일정규모 이상의 건물은 </a:t>
              </a:r>
              <a:endParaRPr kumimoji="0" lang="en-US" altLang="ko-KR" b="1" i="0" u="sng" strike="noStrike" kern="1200" cap="none" spc="-100" normalizeH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sng" strike="noStrike" kern="1200" cap="none" spc="-100" normalizeH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의무적 설치</a:t>
              </a:r>
              <a:r>
                <a:rPr kumimoji="0" lang="en-US" altLang="ko-KR" b="1" i="0" u="sng" strike="noStrike" kern="1200" cap="none" spc="-100" normalizeH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</a:t>
              </a:r>
              <a:endParaRPr kumimoji="0" lang="ko-KR" altLang="en-US" b="1" i="0" u="sng" strike="noStrike" kern="1200" cap="none" spc="-100" normalizeH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cxnSp>
          <p:nvCxnSpPr>
            <p:cNvPr id="92" name="직선 연결선 91">
              <a:extLst>
                <a:ext uri="{FF2B5EF4-FFF2-40B4-BE49-F238E27FC236}">
                  <a16:creationId xmlns:a16="http://schemas.microsoft.com/office/drawing/2014/main" id="{A28AEB8F-6BEB-4418-927F-94F742802A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23650" y="4780772"/>
              <a:ext cx="205273" cy="773720"/>
            </a:xfrm>
            <a:prstGeom prst="line">
              <a:avLst/>
            </a:prstGeom>
            <a:ln>
              <a:solidFill>
                <a:srgbClr val="5FC355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그룹 120">
              <a:extLst>
                <a:ext uri="{FF2B5EF4-FFF2-40B4-BE49-F238E27FC236}">
                  <a16:creationId xmlns:a16="http://schemas.microsoft.com/office/drawing/2014/main" id="{02C39864-F792-4D09-B7E4-2D1EFDB47901}"/>
                </a:ext>
              </a:extLst>
            </p:cNvPr>
            <p:cNvGrpSpPr/>
            <p:nvPr/>
          </p:nvGrpSpPr>
          <p:grpSpPr>
            <a:xfrm>
              <a:off x="5192195" y="2334945"/>
              <a:ext cx="772255" cy="772255"/>
              <a:chOff x="2626940" y="1927484"/>
              <a:chExt cx="2545371" cy="2545371"/>
            </a:xfrm>
          </p:grpSpPr>
          <p:grpSp>
            <p:nvGrpSpPr>
              <p:cNvPr id="122" name="그룹 121">
                <a:extLst>
                  <a:ext uri="{FF2B5EF4-FFF2-40B4-BE49-F238E27FC236}">
                    <a16:creationId xmlns:a16="http://schemas.microsoft.com/office/drawing/2014/main" id="{9D4F98D5-4D42-495B-B02A-53F6C7C0FD80}"/>
                  </a:ext>
                </a:extLst>
              </p:cNvPr>
              <p:cNvGrpSpPr/>
              <p:nvPr/>
            </p:nvGrpSpPr>
            <p:grpSpPr>
              <a:xfrm>
                <a:off x="2626940" y="1927484"/>
                <a:ext cx="2545371" cy="2545371"/>
                <a:chOff x="2538040" y="2092584"/>
                <a:chExt cx="2545371" cy="2545371"/>
              </a:xfrm>
            </p:grpSpPr>
            <p:sp>
              <p:nvSpPr>
                <p:cNvPr id="124" name="타원 123">
                  <a:extLst>
                    <a:ext uri="{FF2B5EF4-FFF2-40B4-BE49-F238E27FC236}">
                      <a16:creationId xmlns:a16="http://schemas.microsoft.com/office/drawing/2014/main" id="{B1E6898F-CA75-471D-BA4B-681502BC78B6}"/>
                    </a:ext>
                  </a:extLst>
                </p:cNvPr>
                <p:cNvSpPr/>
                <p:nvPr/>
              </p:nvSpPr>
              <p:spPr>
                <a:xfrm>
                  <a:off x="2538040" y="2092584"/>
                  <a:ext cx="2545371" cy="2545371"/>
                </a:xfrm>
                <a:prstGeom prst="ellipse">
                  <a:avLst/>
                </a:prstGeom>
                <a:gradFill flip="none" rotWithShape="1">
                  <a:gsLst>
                    <a:gs pos="78000">
                      <a:srgbClr val="57BF6C"/>
                    </a:gs>
                    <a:gs pos="100000">
                      <a:schemeClr val="accent3"/>
                    </a:gs>
                    <a:gs pos="0">
                      <a:schemeClr val="accent2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83164F05-057A-4FC4-90DB-14D3AA9670C1}"/>
                    </a:ext>
                  </a:extLst>
                </p:cNvPr>
                <p:cNvSpPr txBox="1"/>
                <p:nvPr/>
              </p:nvSpPr>
              <p:spPr>
                <a:xfrm>
                  <a:off x="3310048" y="2678473"/>
                  <a:ext cx="959518" cy="5739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algn="ctr" defTabSz="914400" latinLnBrk="1">
                    <a:defRPr sz="2200" b="1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effectLst>
                        <a:outerShdw blurRad="2413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나눔바른고딕" panose="020B0603020101020101" pitchFamily="50" charset="-127"/>
                      <a:ea typeface="나눔바른고딕" panose="020B0603020101020101" pitchFamily="50" charset="-127"/>
                    </a:defRPr>
                  </a:lvl1pPr>
                  <a:lvl2pPr defTabSz="914400" latinLnBrk="1"/>
                  <a:lvl3pPr defTabSz="914400" latinLnBrk="1"/>
                  <a:lvl4pPr defTabSz="914400" latinLnBrk="1"/>
                  <a:lvl5pPr defTabSz="914400" latinLnBrk="1"/>
                  <a:lvl6pPr defTabSz="914400" latinLnBrk="1"/>
                  <a:lvl7pPr defTabSz="914400" latinLnBrk="1"/>
                  <a:lvl8pPr defTabSz="914400" latinLnBrk="1"/>
                  <a:lvl9pPr defTabSz="914400" latinLnBrk="1"/>
                </a:lstStyle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800" b="1" i="0" u="none" strike="noStrike" kern="1200" cap="none" spc="0" normalizeH="0" baseline="0" noProof="0" dirty="0">
                      <a:ln>
                        <a:solidFill>
                          <a:srgbClr val="307ABE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effectLst>
                        <a:outerShdw blurRad="2413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나눔고딕 ExtraBold" panose="020D0904000000000000" pitchFamily="50" charset="-127"/>
                      <a:ea typeface="나눔고딕 ExtraBold" panose="020D0904000000000000" pitchFamily="50" charset="-127"/>
                      <a:cs typeface="+mn-cs"/>
                    </a:rPr>
                    <a:t>신축</a:t>
                  </a:r>
                </a:p>
              </p:txBody>
            </p:sp>
          </p:grpSp>
          <p:sp>
            <p:nvSpPr>
              <p:cNvPr id="123" name="타원 122">
                <a:extLst>
                  <a:ext uri="{FF2B5EF4-FFF2-40B4-BE49-F238E27FC236}">
                    <a16:creationId xmlns:a16="http://schemas.microsoft.com/office/drawing/2014/main" id="{4E928AC5-BDD9-4041-BC74-2C61D7B2726A}"/>
                  </a:ext>
                </a:extLst>
              </p:cNvPr>
              <p:cNvSpPr/>
              <p:nvPr/>
            </p:nvSpPr>
            <p:spPr>
              <a:xfrm>
                <a:off x="2726610" y="2030453"/>
                <a:ext cx="2329898" cy="2329898"/>
              </a:xfrm>
              <a:prstGeom prst="ellipse">
                <a:avLst/>
              </a:prstGeom>
              <a:noFill/>
              <a:ln w="19050">
                <a:solidFill>
                  <a:schemeClr val="bg1">
                    <a:alpha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4BABF5CF-C8F2-4DF3-BA6C-EF0436CB3A14}"/>
                </a:ext>
              </a:extLst>
            </p:cNvPr>
            <p:cNvGrpSpPr/>
            <p:nvPr/>
          </p:nvGrpSpPr>
          <p:grpSpPr>
            <a:xfrm>
              <a:off x="6115869" y="2334945"/>
              <a:ext cx="772255" cy="772255"/>
              <a:chOff x="2626940" y="1927484"/>
              <a:chExt cx="2545371" cy="2545371"/>
            </a:xfrm>
          </p:grpSpPr>
          <p:grpSp>
            <p:nvGrpSpPr>
              <p:cNvPr id="127" name="그룹 126">
                <a:extLst>
                  <a:ext uri="{FF2B5EF4-FFF2-40B4-BE49-F238E27FC236}">
                    <a16:creationId xmlns:a16="http://schemas.microsoft.com/office/drawing/2014/main" id="{F0CDF9A5-B10C-40CB-A668-B73A074B287C}"/>
                  </a:ext>
                </a:extLst>
              </p:cNvPr>
              <p:cNvGrpSpPr/>
              <p:nvPr/>
            </p:nvGrpSpPr>
            <p:grpSpPr>
              <a:xfrm>
                <a:off x="2626940" y="1927484"/>
                <a:ext cx="2545371" cy="2545371"/>
                <a:chOff x="2538040" y="2092584"/>
                <a:chExt cx="2545371" cy="2545371"/>
              </a:xfrm>
            </p:grpSpPr>
            <p:sp>
              <p:nvSpPr>
                <p:cNvPr id="129" name="타원 128">
                  <a:extLst>
                    <a:ext uri="{FF2B5EF4-FFF2-40B4-BE49-F238E27FC236}">
                      <a16:creationId xmlns:a16="http://schemas.microsoft.com/office/drawing/2014/main" id="{A0D3D538-A9A4-435C-AA94-0051E12A8876}"/>
                    </a:ext>
                  </a:extLst>
                </p:cNvPr>
                <p:cNvSpPr/>
                <p:nvPr/>
              </p:nvSpPr>
              <p:spPr>
                <a:xfrm>
                  <a:off x="2538040" y="2092584"/>
                  <a:ext cx="2545371" cy="2545371"/>
                </a:xfrm>
                <a:prstGeom prst="ellipse">
                  <a:avLst/>
                </a:prstGeom>
                <a:gradFill flip="none" rotWithShape="1">
                  <a:gsLst>
                    <a:gs pos="78000">
                      <a:srgbClr val="57BF6C"/>
                    </a:gs>
                    <a:gs pos="100000">
                      <a:schemeClr val="accent3"/>
                    </a:gs>
                    <a:gs pos="0">
                      <a:schemeClr val="accent2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6C1CA4E8-5490-433B-B8E0-68D4CAA825F2}"/>
                    </a:ext>
                  </a:extLst>
                </p:cNvPr>
                <p:cNvSpPr txBox="1"/>
                <p:nvPr/>
              </p:nvSpPr>
              <p:spPr>
                <a:xfrm>
                  <a:off x="2772196" y="2678472"/>
                  <a:ext cx="2035222" cy="12173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algn="ctr" defTabSz="914400" latinLnBrk="1">
                    <a:defRPr sz="2200" b="1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effectLst>
                        <a:outerShdw blurRad="2413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나눔바른고딕" panose="020B0603020101020101" pitchFamily="50" charset="-127"/>
                      <a:ea typeface="나눔바른고딕" panose="020B0603020101020101" pitchFamily="50" charset="-127"/>
                    </a:defRPr>
                  </a:lvl1pPr>
                  <a:lvl2pPr defTabSz="914400" latinLnBrk="1"/>
                  <a:lvl3pPr defTabSz="914400" latinLnBrk="1"/>
                  <a:lvl4pPr defTabSz="914400" latinLnBrk="1"/>
                  <a:lvl5pPr defTabSz="914400" latinLnBrk="1"/>
                  <a:lvl6pPr defTabSz="914400" latinLnBrk="1"/>
                  <a:lvl7pPr defTabSz="914400" latinLnBrk="1"/>
                  <a:lvl8pPr defTabSz="914400" latinLnBrk="1"/>
                  <a:lvl9pPr defTabSz="914400" latinLnBrk="1"/>
                </a:lstStyle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800" b="1" i="0" u="none" strike="noStrike" kern="1200" cap="none" spc="0" normalizeH="0" baseline="0" noProof="0" dirty="0">
                      <a:ln>
                        <a:solidFill>
                          <a:srgbClr val="307ABE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effectLst>
                        <a:outerShdw blurRad="2413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나눔고딕 ExtraBold" panose="020D0904000000000000" pitchFamily="50" charset="-127"/>
                      <a:ea typeface="나눔고딕 ExtraBold" panose="020D0904000000000000" pitchFamily="50" charset="-127"/>
                      <a:cs typeface="+mn-cs"/>
                    </a:rPr>
                    <a:t>증축</a:t>
                  </a:r>
                </a:p>
              </p:txBody>
            </p:sp>
          </p:grpSp>
          <p:sp>
            <p:nvSpPr>
              <p:cNvPr id="128" name="타원 127">
                <a:extLst>
                  <a:ext uri="{FF2B5EF4-FFF2-40B4-BE49-F238E27FC236}">
                    <a16:creationId xmlns:a16="http://schemas.microsoft.com/office/drawing/2014/main" id="{F9F1F03A-8030-419A-9C8F-0807E457D018}"/>
                  </a:ext>
                </a:extLst>
              </p:cNvPr>
              <p:cNvSpPr/>
              <p:nvPr/>
            </p:nvSpPr>
            <p:spPr>
              <a:xfrm>
                <a:off x="2726610" y="2030453"/>
                <a:ext cx="2329898" cy="2329898"/>
              </a:xfrm>
              <a:prstGeom prst="ellipse">
                <a:avLst/>
              </a:prstGeom>
              <a:noFill/>
              <a:ln w="19050">
                <a:solidFill>
                  <a:schemeClr val="bg1">
                    <a:alpha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201E4DB6-22E4-49DE-A74F-9700AF81156D}"/>
                </a:ext>
              </a:extLst>
            </p:cNvPr>
            <p:cNvGrpSpPr/>
            <p:nvPr/>
          </p:nvGrpSpPr>
          <p:grpSpPr>
            <a:xfrm>
              <a:off x="7039543" y="2334945"/>
              <a:ext cx="772255" cy="772255"/>
              <a:chOff x="2626940" y="1927484"/>
              <a:chExt cx="2545371" cy="2545371"/>
            </a:xfrm>
          </p:grpSpPr>
          <p:grpSp>
            <p:nvGrpSpPr>
              <p:cNvPr id="132" name="그룹 131">
                <a:extLst>
                  <a:ext uri="{FF2B5EF4-FFF2-40B4-BE49-F238E27FC236}">
                    <a16:creationId xmlns:a16="http://schemas.microsoft.com/office/drawing/2014/main" id="{F0670A5D-438B-43E7-BB22-3EAA75CFD026}"/>
                  </a:ext>
                </a:extLst>
              </p:cNvPr>
              <p:cNvGrpSpPr/>
              <p:nvPr/>
            </p:nvGrpSpPr>
            <p:grpSpPr>
              <a:xfrm>
                <a:off x="2626940" y="1927484"/>
                <a:ext cx="2545371" cy="2545371"/>
                <a:chOff x="2538040" y="2092584"/>
                <a:chExt cx="2545371" cy="2545371"/>
              </a:xfrm>
            </p:grpSpPr>
            <p:sp>
              <p:nvSpPr>
                <p:cNvPr id="134" name="타원 133">
                  <a:extLst>
                    <a:ext uri="{FF2B5EF4-FFF2-40B4-BE49-F238E27FC236}">
                      <a16:creationId xmlns:a16="http://schemas.microsoft.com/office/drawing/2014/main" id="{E4DDB13A-88E8-4BA7-A8C4-815BEF388B55}"/>
                    </a:ext>
                  </a:extLst>
                </p:cNvPr>
                <p:cNvSpPr/>
                <p:nvPr/>
              </p:nvSpPr>
              <p:spPr>
                <a:xfrm>
                  <a:off x="2538040" y="2092584"/>
                  <a:ext cx="2545371" cy="2545371"/>
                </a:xfrm>
                <a:prstGeom prst="ellipse">
                  <a:avLst/>
                </a:prstGeom>
                <a:gradFill flip="none" rotWithShape="1">
                  <a:gsLst>
                    <a:gs pos="78000">
                      <a:srgbClr val="57BF6C"/>
                    </a:gs>
                    <a:gs pos="100000">
                      <a:schemeClr val="accent3"/>
                    </a:gs>
                    <a:gs pos="0">
                      <a:schemeClr val="accent2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41D5526D-72EE-4A20-8775-279FF19F8BEF}"/>
                    </a:ext>
                  </a:extLst>
                </p:cNvPr>
                <p:cNvSpPr txBox="1"/>
                <p:nvPr/>
              </p:nvSpPr>
              <p:spPr>
                <a:xfrm>
                  <a:off x="2772196" y="2678472"/>
                  <a:ext cx="2035222" cy="12173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algn="ctr" defTabSz="914400" latinLnBrk="1">
                    <a:defRPr sz="2200" b="1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effectLst>
                        <a:outerShdw blurRad="2413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나눔바른고딕" panose="020B0603020101020101" pitchFamily="50" charset="-127"/>
                      <a:ea typeface="나눔바른고딕" panose="020B0603020101020101" pitchFamily="50" charset="-127"/>
                    </a:defRPr>
                  </a:lvl1pPr>
                  <a:lvl2pPr defTabSz="914400" latinLnBrk="1"/>
                  <a:lvl3pPr defTabSz="914400" latinLnBrk="1"/>
                  <a:lvl4pPr defTabSz="914400" latinLnBrk="1"/>
                  <a:lvl5pPr defTabSz="914400" latinLnBrk="1"/>
                  <a:lvl6pPr defTabSz="914400" latinLnBrk="1"/>
                  <a:lvl7pPr defTabSz="914400" latinLnBrk="1"/>
                  <a:lvl8pPr defTabSz="914400" latinLnBrk="1"/>
                  <a:lvl9pPr defTabSz="914400" latinLnBrk="1"/>
                </a:lstStyle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800" b="1" i="0" u="none" strike="noStrike" kern="1200" cap="none" spc="0" normalizeH="0" baseline="0" noProof="0" dirty="0">
                      <a:ln>
                        <a:solidFill>
                          <a:srgbClr val="307ABE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effectLst>
                        <a:outerShdw blurRad="2413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나눔고딕 ExtraBold" panose="020D0904000000000000" pitchFamily="50" charset="-127"/>
                      <a:ea typeface="나눔고딕 ExtraBold" panose="020D0904000000000000" pitchFamily="50" charset="-127"/>
                      <a:cs typeface="+mn-cs"/>
                    </a:rPr>
                    <a:t>개축</a:t>
                  </a:r>
                </a:p>
              </p:txBody>
            </p:sp>
          </p:grpSp>
          <p:sp>
            <p:nvSpPr>
              <p:cNvPr id="133" name="타원 132">
                <a:extLst>
                  <a:ext uri="{FF2B5EF4-FFF2-40B4-BE49-F238E27FC236}">
                    <a16:creationId xmlns:a16="http://schemas.microsoft.com/office/drawing/2014/main" id="{863CA527-374C-4B26-AB6F-F0368C45163F}"/>
                  </a:ext>
                </a:extLst>
              </p:cNvPr>
              <p:cNvSpPr/>
              <p:nvPr/>
            </p:nvSpPr>
            <p:spPr>
              <a:xfrm>
                <a:off x="2726610" y="2030453"/>
                <a:ext cx="2329898" cy="2329898"/>
              </a:xfrm>
              <a:prstGeom prst="ellipse">
                <a:avLst/>
              </a:prstGeom>
              <a:noFill/>
              <a:ln w="19050">
                <a:solidFill>
                  <a:schemeClr val="bg1">
                    <a:alpha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1692BCCA-1F07-4CF6-BEBE-FFFE2D3CF9C9}"/>
                </a:ext>
              </a:extLst>
            </p:cNvPr>
            <p:cNvGrpSpPr/>
            <p:nvPr/>
          </p:nvGrpSpPr>
          <p:grpSpPr>
            <a:xfrm>
              <a:off x="7963216" y="2334945"/>
              <a:ext cx="772255" cy="772255"/>
              <a:chOff x="2626940" y="1927484"/>
              <a:chExt cx="2545371" cy="2545371"/>
            </a:xfrm>
          </p:grpSpPr>
          <p:grpSp>
            <p:nvGrpSpPr>
              <p:cNvPr id="137" name="그룹 136">
                <a:extLst>
                  <a:ext uri="{FF2B5EF4-FFF2-40B4-BE49-F238E27FC236}">
                    <a16:creationId xmlns:a16="http://schemas.microsoft.com/office/drawing/2014/main" id="{56FA125D-3A9C-4730-8C35-ADEB135C053E}"/>
                  </a:ext>
                </a:extLst>
              </p:cNvPr>
              <p:cNvGrpSpPr/>
              <p:nvPr/>
            </p:nvGrpSpPr>
            <p:grpSpPr>
              <a:xfrm>
                <a:off x="2626940" y="1927484"/>
                <a:ext cx="2545371" cy="2545371"/>
                <a:chOff x="2538040" y="2092584"/>
                <a:chExt cx="2545371" cy="2545371"/>
              </a:xfrm>
            </p:grpSpPr>
            <p:sp>
              <p:nvSpPr>
                <p:cNvPr id="139" name="타원 138">
                  <a:extLst>
                    <a:ext uri="{FF2B5EF4-FFF2-40B4-BE49-F238E27FC236}">
                      <a16:creationId xmlns:a16="http://schemas.microsoft.com/office/drawing/2014/main" id="{533B623C-B6E2-44E3-851C-4AD90FA9EDA4}"/>
                    </a:ext>
                  </a:extLst>
                </p:cNvPr>
                <p:cNvSpPr/>
                <p:nvPr/>
              </p:nvSpPr>
              <p:spPr>
                <a:xfrm>
                  <a:off x="2538040" y="2092584"/>
                  <a:ext cx="2545371" cy="2545371"/>
                </a:xfrm>
                <a:prstGeom prst="ellipse">
                  <a:avLst/>
                </a:prstGeom>
                <a:gradFill flip="none" rotWithShape="1">
                  <a:gsLst>
                    <a:gs pos="78000">
                      <a:srgbClr val="57BF6C"/>
                    </a:gs>
                    <a:gs pos="100000">
                      <a:schemeClr val="accent3"/>
                    </a:gs>
                    <a:gs pos="0">
                      <a:schemeClr val="accent2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C5BAF3EF-99E8-4875-ACD3-89FFCA6729DD}"/>
                    </a:ext>
                  </a:extLst>
                </p:cNvPr>
                <p:cNvSpPr txBox="1"/>
                <p:nvPr/>
              </p:nvSpPr>
              <p:spPr>
                <a:xfrm>
                  <a:off x="2772196" y="2678472"/>
                  <a:ext cx="2035222" cy="12173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algn="ctr" defTabSz="914400" latinLnBrk="1">
                    <a:defRPr sz="2200" b="1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effectLst>
                        <a:outerShdw blurRad="2413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나눔바른고딕" panose="020B0603020101020101" pitchFamily="50" charset="-127"/>
                      <a:ea typeface="나눔바른고딕" panose="020B0603020101020101" pitchFamily="50" charset="-127"/>
                    </a:defRPr>
                  </a:lvl1pPr>
                  <a:lvl2pPr defTabSz="914400" latinLnBrk="1"/>
                  <a:lvl3pPr defTabSz="914400" latinLnBrk="1"/>
                  <a:lvl4pPr defTabSz="914400" latinLnBrk="1"/>
                  <a:lvl5pPr defTabSz="914400" latinLnBrk="1"/>
                  <a:lvl6pPr defTabSz="914400" latinLnBrk="1"/>
                  <a:lvl7pPr defTabSz="914400" latinLnBrk="1"/>
                  <a:lvl8pPr defTabSz="914400" latinLnBrk="1"/>
                  <a:lvl9pPr defTabSz="914400" latinLnBrk="1"/>
                </a:lstStyle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800" b="1" i="0" u="none" strike="noStrike" kern="1200" cap="none" spc="0" normalizeH="0" baseline="0" noProof="0" dirty="0">
                      <a:ln>
                        <a:solidFill>
                          <a:srgbClr val="307ABE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effectLst>
                        <a:outerShdw blurRad="2413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나눔고딕 ExtraBold" panose="020D0904000000000000" pitchFamily="50" charset="-127"/>
                      <a:ea typeface="나눔고딕 ExtraBold" panose="020D0904000000000000" pitchFamily="50" charset="-127"/>
                      <a:cs typeface="+mn-cs"/>
                    </a:rPr>
                    <a:t>재축</a:t>
                  </a:r>
                </a:p>
              </p:txBody>
            </p:sp>
          </p:grpSp>
          <p:sp>
            <p:nvSpPr>
              <p:cNvPr id="138" name="타원 137">
                <a:extLst>
                  <a:ext uri="{FF2B5EF4-FFF2-40B4-BE49-F238E27FC236}">
                    <a16:creationId xmlns:a16="http://schemas.microsoft.com/office/drawing/2014/main" id="{6EEDE4A9-8408-4C58-B4EE-CEC563CF4816}"/>
                  </a:ext>
                </a:extLst>
              </p:cNvPr>
              <p:cNvSpPr/>
              <p:nvPr/>
            </p:nvSpPr>
            <p:spPr>
              <a:xfrm>
                <a:off x="2726610" y="2030453"/>
                <a:ext cx="2329898" cy="2329898"/>
              </a:xfrm>
              <a:prstGeom prst="ellipse">
                <a:avLst/>
              </a:prstGeom>
              <a:noFill/>
              <a:ln w="19050">
                <a:solidFill>
                  <a:schemeClr val="bg1">
                    <a:alpha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2D6F7995-8E76-474D-9E47-14DEB1C829AD}"/>
              </a:ext>
            </a:extLst>
          </p:cNvPr>
          <p:cNvGrpSpPr/>
          <p:nvPr/>
        </p:nvGrpSpPr>
        <p:grpSpPr>
          <a:xfrm>
            <a:off x="-1" y="2446637"/>
            <a:ext cx="4943390" cy="4055163"/>
            <a:chOff x="-1" y="2446637"/>
            <a:chExt cx="4943390" cy="4055163"/>
          </a:xfrm>
        </p:grpSpPr>
        <p:sp>
          <p:nvSpPr>
            <p:cNvPr id="81" name="직사각형 80">
              <a:extLst>
                <a:ext uri="{FF2B5EF4-FFF2-40B4-BE49-F238E27FC236}">
                  <a16:creationId xmlns:a16="http://schemas.microsoft.com/office/drawing/2014/main" id="{93909A1F-2848-402F-90E2-04FB2C1B6F38}"/>
                </a:ext>
              </a:extLst>
            </p:cNvPr>
            <p:cNvSpPr/>
            <p:nvPr/>
          </p:nvSpPr>
          <p:spPr>
            <a:xfrm>
              <a:off x="336237" y="3308374"/>
              <a:ext cx="3935000" cy="10756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sng" strike="noStrike" kern="1200" cap="none" spc="-100" normalizeH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공공건물 및 공중이용시설을 이용함에 있어</a:t>
              </a:r>
              <a:endParaRPr kumimoji="0" lang="en-US" altLang="ko-KR" b="1" i="0" u="sng" strike="noStrike" kern="1200" cap="none" spc="-100" normalizeH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sng" strike="noStrike" kern="1200" cap="none" spc="-100" normalizeH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가능한 최단거리로 이동할 수 있도록 </a:t>
              </a:r>
              <a:endParaRPr kumimoji="0" lang="en-US" altLang="ko-KR" b="1" i="0" u="sng" strike="noStrike" kern="1200" cap="none" spc="-100" normalizeH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sng" strike="noStrike" kern="1200" cap="none" spc="-100" normalizeH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편의시설을 설치</a:t>
              </a: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36F7D401-DDFF-47CC-932F-6CB194EF2741}"/>
                </a:ext>
              </a:extLst>
            </p:cNvPr>
            <p:cNvGrpSpPr/>
            <p:nvPr/>
          </p:nvGrpSpPr>
          <p:grpSpPr>
            <a:xfrm>
              <a:off x="2867454" y="2446637"/>
              <a:ext cx="2075935" cy="543697"/>
              <a:chOff x="2867454" y="2446637"/>
              <a:chExt cx="2075935" cy="543697"/>
            </a:xfrm>
          </p:grpSpPr>
          <p:sp>
            <p:nvSpPr>
              <p:cNvPr id="4" name="평행 사변형 3">
                <a:extLst>
                  <a:ext uri="{FF2B5EF4-FFF2-40B4-BE49-F238E27FC236}">
                    <a16:creationId xmlns:a16="http://schemas.microsoft.com/office/drawing/2014/main" id="{2AB6A175-A511-4BEB-AD37-C56BA4BD221D}"/>
                  </a:ext>
                </a:extLst>
              </p:cNvPr>
              <p:cNvSpPr/>
              <p:nvPr/>
            </p:nvSpPr>
            <p:spPr>
              <a:xfrm>
                <a:off x="2867454" y="2446637"/>
                <a:ext cx="2075935" cy="543697"/>
              </a:xfrm>
              <a:prstGeom prst="parallelogram">
                <a:avLst/>
              </a:prstGeom>
              <a:gradFill flip="none" rotWithShape="1">
                <a:gsLst>
                  <a:gs pos="22000">
                    <a:srgbClr val="3A99B2"/>
                  </a:gs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5FEAA70-0A5B-4375-80B7-616601171395}"/>
                  </a:ext>
                </a:extLst>
              </p:cNvPr>
              <p:cNvSpPr txBox="1"/>
              <p:nvPr/>
            </p:nvSpPr>
            <p:spPr>
              <a:xfrm>
                <a:off x="3192239" y="2512897"/>
                <a:ext cx="12426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R="0" lvl="0" indent="0" algn="ctr" defTabSz="914400" fontAlgn="auto" latinLnBrk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200" b="1" i="0" u="none" strike="noStrike" cap="none" spc="0" normalizeH="0" baseline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</a:defRPr>
                </a:lvl1pPr>
              </a:lstStyle>
              <a:p>
                <a:r>
                  <a:rPr lang="ko-KR" altLang="en-US" dirty="0"/>
                  <a:t>기본원칙</a:t>
                </a:r>
              </a:p>
            </p:txBody>
          </p:sp>
        </p:grp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87D65DBE-0A1E-461D-98D2-8C12876DBC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15997" y="2577831"/>
              <a:ext cx="185818" cy="700389"/>
            </a:xfrm>
            <a:prstGeom prst="line">
              <a:avLst/>
            </a:prstGeom>
            <a:ln>
              <a:solidFill>
                <a:srgbClr val="43B3A8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1" name="그림 140">
              <a:extLst>
                <a:ext uri="{FF2B5EF4-FFF2-40B4-BE49-F238E27FC236}">
                  <a16:creationId xmlns:a16="http://schemas.microsoft.com/office/drawing/2014/main" id="{E2FD39A7-950A-4593-98DE-1A1FB80DF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4099088"/>
              <a:ext cx="3343276" cy="2402712"/>
            </a:xfrm>
            <a:prstGeom prst="rect">
              <a:avLst/>
            </a:prstGeom>
          </p:spPr>
        </p:pic>
        <p:grpSp>
          <p:nvGrpSpPr>
            <p:cNvPr id="94" name="그룹 93">
              <a:extLst>
                <a:ext uri="{FF2B5EF4-FFF2-40B4-BE49-F238E27FC236}">
                  <a16:creationId xmlns:a16="http://schemas.microsoft.com/office/drawing/2014/main" id="{BB1AC661-1A66-4308-AF99-DCA0720A46E1}"/>
                </a:ext>
              </a:extLst>
            </p:cNvPr>
            <p:cNvGrpSpPr/>
            <p:nvPr/>
          </p:nvGrpSpPr>
          <p:grpSpPr>
            <a:xfrm>
              <a:off x="2062748" y="4712274"/>
              <a:ext cx="1638018" cy="1638019"/>
              <a:chOff x="2626940" y="1927484"/>
              <a:chExt cx="2545372" cy="2545371"/>
            </a:xfrm>
          </p:grpSpPr>
          <p:grpSp>
            <p:nvGrpSpPr>
              <p:cNvPr id="95" name="그룹 94">
                <a:extLst>
                  <a:ext uri="{FF2B5EF4-FFF2-40B4-BE49-F238E27FC236}">
                    <a16:creationId xmlns:a16="http://schemas.microsoft.com/office/drawing/2014/main" id="{05BD0674-4BA3-4C7B-90E9-CD3D0756A77B}"/>
                  </a:ext>
                </a:extLst>
              </p:cNvPr>
              <p:cNvGrpSpPr/>
              <p:nvPr/>
            </p:nvGrpSpPr>
            <p:grpSpPr>
              <a:xfrm>
                <a:off x="2626940" y="1927484"/>
                <a:ext cx="2545372" cy="2545371"/>
                <a:chOff x="2538040" y="2092584"/>
                <a:chExt cx="2545372" cy="2545371"/>
              </a:xfrm>
            </p:grpSpPr>
            <p:sp>
              <p:nvSpPr>
                <p:cNvPr id="98" name="타원 97">
                  <a:extLst>
                    <a:ext uri="{FF2B5EF4-FFF2-40B4-BE49-F238E27FC236}">
                      <a16:creationId xmlns:a16="http://schemas.microsoft.com/office/drawing/2014/main" id="{616D62BB-11EB-42BE-9F36-75C670B92E12}"/>
                    </a:ext>
                  </a:extLst>
                </p:cNvPr>
                <p:cNvSpPr/>
                <p:nvPr/>
              </p:nvSpPr>
              <p:spPr>
                <a:xfrm>
                  <a:off x="2538040" y="2092584"/>
                  <a:ext cx="2545372" cy="2545371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rgbClr val="3A99B2"/>
                    </a:gs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B5CE8E3D-FD10-4D7B-B912-A17F2E519287}"/>
                    </a:ext>
                  </a:extLst>
                </p:cNvPr>
                <p:cNvSpPr txBox="1"/>
                <p:nvPr/>
              </p:nvSpPr>
              <p:spPr>
                <a:xfrm>
                  <a:off x="2711866" y="2605686"/>
                  <a:ext cx="2155178" cy="15782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algn="ctr" defTabSz="914400" latinLnBrk="1">
                    <a:defRPr sz="2200" b="1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effectLst>
                        <a:outerShdw blurRad="2413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나눔바른고딕" panose="020B0603020101020101" pitchFamily="50" charset="-127"/>
                      <a:ea typeface="나눔바른고딕" panose="020B0603020101020101" pitchFamily="50" charset="-127"/>
                    </a:defRPr>
                  </a:lvl1pPr>
                  <a:lvl2pPr defTabSz="914400" latinLnBrk="1"/>
                  <a:lvl3pPr defTabSz="914400" latinLnBrk="1"/>
                  <a:lvl4pPr defTabSz="914400" latinLnBrk="1"/>
                  <a:lvl5pPr defTabSz="914400" latinLnBrk="1"/>
                  <a:lvl6pPr defTabSz="914400" latinLnBrk="1"/>
                  <a:lvl7pPr defTabSz="914400" latinLnBrk="1"/>
                  <a:lvl8pPr defTabSz="914400" latinLnBrk="1"/>
                  <a:lvl9pPr defTabSz="914400" latinLnBrk="1"/>
                </a:lstStyle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2000" b="1" i="0" u="none" strike="noStrike" kern="1200" cap="none" spc="0" normalizeH="0" baseline="0" noProof="0" dirty="0">
                      <a:ln>
                        <a:solidFill>
                          <a:srgbClr val="307ABE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effectLst>
                        <a:outerShdw blurRad="2413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나눔고딕 ExtraBold" panose="020D0904000000000000" pitchFamily="50" charset="-127"/>
                      <a:ea typeface="나눔고딕 ExtraBold" panose="020D0904000000000000" pitchFamily="50" charset="-127"/>
                      <a:cs typeface="+mn-cs"/>
                    </a:rPr>
                    <a:t>가능한</a:t>
                  </a:r>
                </a:p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2000" b="1" i="0" u="none" strike="noStrike" kern="1200" cap="none" spc="0" normalizeH="0" baseline="0" noProof="0" dirty="0">
                      <a:ln>
                        <a:solidFill>
                          <a:srgbClr val="307ABE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effectLst>
                        <a:outerShdw blurRad="2413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나눔고딕 ExtraBold" panose="020D0904000000000000" pitchFamily="50" charset="-127"/>
                      <a:ea typeface="나눔고딕 ExtraBold" panose="020D0904000000000000" pitchFamily="50" charset="-127"/>
                      <a:cs typeface="+mn-cs"/>
                    </a:rPr>
                    <a:t>최단거리로</a:t>
                  </a:r>
                </a:p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2000" b="1" i="0" u="none" strike="noStrike" kern="1200" cap="none" spc="0" normalizeH="0" baseline="0" noProof="0" dirty="0">
                      <a:ln>
                        <a:solidFill>
                          <a:srgbClr val="307ABE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effectLst>
                        <a:outerShdw blurRad="2413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나눔고딕 ExtraBold" panose="020D0904000000000000" pitchFamily="50" charset="-127"/>
                      <a:ea typeface="나눔고딕 ExtraBold" panose="020D0904000000000000" pitchFamily="50" charset="-127"/>
                      <a:cs typeface="+mn-cs"/>
                    </a:rPr>
                    <a:t>이동</a:t>
                  </a:r>
                </a:p>
              </p:txBody>
            </p:sp>
          </p:grpSp>
          <p:sp>
            <p:nvSpPr>
              <p:cNvPr id="96" name="타원 95">
                <a:extLst>
                  <a:ext uri="{FF2B5EF4-FFF2-40B4-BE49-F238E27FC236}">
                    <a16:creationId xmlns:a16="http://schemas.microsoft.com/office/drawing/2014/main" id="{E52EB2FA-F3CD-4CB6-9843-F22FAD87C43D}"/>
                  </a:ext>
                </a:extLst>
              </p:cNvPr>
              <p:cNvSpPr/>
              <p:nvPr/>
            </p:nvSpPr>
            <p:spPr>
              <a:xfrm>
                <a:off x="2726610" y="2030453"/>
                <a:ext cx="2329898" cy="2329898"/>
              </a:xfrm>
              <a:prstGeom prst="ellipse">
                <a:avLst/>
              </a:prstGeom>
              <a:noFill/>
              <a:ln w="19050">
                <a:solidFill>
                  <a:schemeClr val="bg1">
                    <a:alpha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91CF80F-F1E3-4B0A-B870-601053F9E96C}"/>
              </a:ext>
            </a:extLst>
          </p:cNvPr>
          <p:cNvSpPr txBox="1"/>
          <p:nvPr/>
        </p:nvSpPr>
        <p:spPr>
          <a:xfrm>
            <a:off x="149436" y="190601"/>
            <a:ext cx="7777770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kumimoji="1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</a:t>
            </a:r>
            <a:r>
              <a:rPr lang="en-US" altLang="ko-KR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·</a:t>
            </a:r>
            <a:r>
              <a:rPr lang="ko-KR" altLang="en-US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노인</a:t>
            </a:r>
            <a:r>
              <a:rPr lang="en-US" altLang="ko-KR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·</a:t>
            </a:r>
            <a:r>
              <a:rPr lang="ko-KR" altLang="en-US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임산부 등의 편의증진보장에 관한 법률</a:t>
            </a: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762ACF5-8061-4F0B-8E36-A1C4F314B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12EE-F5AB-41EB-AC78-7DFE8A5815F1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089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78DC962-68C2-4CF4-82B7-0A06836632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66" r="15297"/>
          <a:stretch/>
        </p:blipFill>
        <p:spPr>
          <a:xfrm>
            <a:off x="5200650" y="844675"/>
            <a:ext cx="3943350" cy="2968177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2077AC36-B902-42BC-9D00-EB65BAEEE1C1}"/>
              </a:ext>
            </a:extLst>
          </p:cNvPr>
          <p:cNvGrpSpPr/>
          <p:nvPr/>
        </p:nvGrpSpPr>
        <p:grpSpPr>
          <a:xfrm>
            <a:off x="0" y="4345948"/>
            <a:ext cx="9144000" cy="2153698"/>
            <a:chOff x="0" y="4380452"/>
            <a:chExt cx="9144000" cy="2153698"/>
          </a:xfrm>
        </p:grpSpPr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74E64FA3-2C35-46D4-A48B-5BA819B24D05}"/>
                </a:ext>
              </a:extLst>
            </p:cNvPr>
            <p:cNvSpPr/>
            <p:nvPr/>
          </p:nvSpPr>
          <p:spPr>
            <a:xfrm>
              <a:off x="0" y="4380452"/>
              <a:ext cx="9144000" cy="2153698"/>
            </a:xfrm>
            <a:prstGeom prst="rect">
              <a:avLst/>
            </a:prstGeom>
            <a:solidFill>
              <a:srgbClr val="307ABE">
                <a:alpha val="1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93163746-E588-4B55-8398-7F6A2617843A}"/>
                </a:ext>
              </a:extLst>
            </p:cNvPr>
            <p:cNvGrpSpPr/>
            <p:nvPr/>
          </p:nvGrpSpPr>
          <p:grpSpPr>
            <a:xfrm>
              <a:off x="5405339" y="4799232"/>
              <a:ext cx="3186211" cy="1445011"/>
              <a:chOff x="5405339" y="4799232"/>
              <a:chExt cx="3186211" cy="1445011"/>
            </a:xfrm>
          </p:grpSpPr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CA124082-0934-49E5-8509-82C5846D79E4}"/>
                  </a:ext>
                </a:extLst>
              </p:cNvPr>
              <p:cNvSpPr/>
              <p:nvPr/>
            </p:nvSpPr>
            <p:spPr>
              <a:xfrm>
                <a:off x="5467578" y="4875618"/>
                <a:ext cx="1198322" cy="3059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758DFE5A-EEF0-46CC-B03D-EE688B00E8ED}"/>
                  </a:ext>
                </a:extLst>
              </p:cNvPr>
              <p:cNvSpPr/>
              <p:nvPr/>
            </p:nvSpPr>
            <p:spPr>
              <a:xfrm>
                <a:off x="5405339" y="4799232"/>
                <a:ext cx="3186211" cy="14450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“</a:t>
                </a:r>
                <a:r>
                  <a:rPr kumimoji="0" lang="ko-KR" altLang="en-US" sz="2000" b="1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307AB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장애인 </a:t>
                </a:r>
                <a:r>
                  <a:rPr kumimoji="0" lang="ko-KR" altLang="en-US" sz="2000" b="1" i="0" u="none" strike="noStrike" kern="1200" cap="none" spc="0" normalizeH="0" baseline="0" noProof="0" dirty="0" err="1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307AB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등</a:t>
                </a:r>
                <a:r>
                  <a:rPr kumimoji="0" lang="ko-KR" altLang="en-US" b="0" i="0" u="none" strike="noStrike" kern="1200" cap="none" spc="0" normalizeH="0" baseline="0" noProof="0" dirty="0" err="1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”이라</a:t>
                </a:r>
                <a:r>
                  <a:rPr kumimoji="0" lang="ko-KR" altLang="en-US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 함은</a:t>
                </a:r>
                <a:endParaRPr kumimoji="0" lang="en-US" altLang="ko-KR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이동과 시설이용 및 정보에의 접근 등에 불편을 느끼는 자를 말한다</a:t>
                </a:r>
                <a:r>
                  <a:rPr kumimoji="0" lang="en-US" altLang="ko-KR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.</a:t>
                </a:r>
              </a:p>
            </p:txBody>
          </p:sp>
        </p:grp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BA9000D1-AAF0-449F-BB24-B81CE93673C9}"/>
                </a:ext>
              </a:extLst>
            </p:cNvPr>
            <p:cNvSpPr/>
            <p:nvPr/>
          </p:nvSpPr>
          <p:spPr>
            <a:xfrm>
              <a:off x="2959099" y="4507977"/>
              <a:ext cx="2996857" cy="362405"/>
            </a:xfrm>
            <a:custGeom>
              <a:avLst/>
              <a:gdLst>
                <a:gd name="connsiteX0" fmla="*/ 0 w 2800350"/>
                <a:gd name="connsiteY0" fmla="*/ 581025 h 581025"/>
                <a:gd name="connsiteX1" fmla="*/ 0 w 2800350"/>
                <a:gd name="connsiteY1" fmla="*/ 0 h 581025"/>
                <a:gd name="connsiteX2" fmla="*/ 2800350 w 2800350"/>
                <a:gd name="connsiteY2" fmla="*/ 0 h 581025"/>
                <a:gd name="connsiteX3" fmla="*/ 2800350 w 2800350"/>
                <a:gd name="connsiteY3" fmla="*/ 552450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0350" h="581025">
                  <a:moveTo>
                    <a:pt x="0" y="581025"/>
                  </a:moveTo>
                  <a:lnTo>
                    <a:pt x="0" y="0"/>
                  </a:lnTo>
                  <a:lnTo>
                    <a:pt x="2800350" y="0"/>
                  </a:lnTo>
                  <a:lnTo>
                    <a:pt x="2800350" y="552450"/>
                  </a:lnTo>
                </a:path>
              </a:pathLst>
            </a:custGeom>
            <a:noFill/>
            <a:ln w="25400">
              <a:solidFill>
                <a:srgbClr val="307ABE"/>
              </a:solidFill>
              <a:prstDash val="sysDot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74FC2519-A262-4344-9F82-683BC8C2BBFD}"/>
                </a:ext>
              </a:extLst>
            </p:cNvPr>
            <p:cNvSpPr/>
            <p:nvPr/>
          </p:nvSpPr>
          <p:spPr>
            <a:xfrm>
              <a:off x="556008" y="4866049"/>
              <a:ext cx="1094991" cy="315550"/>
            </a:xfrm>
            <a:prstGeom prst="rect">
              <a:avLst/>
            </a:prstGeom>
            <a:solidFill>
              <a:srgbClr val="307A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4F067D0B-6B6A-4E41-9C00-67B3FFEFC5AF}"/>
                </a:ext>
              </a:extLst>
            </p:cNvPr>
            <p:cNvSpPr/>
            <p:nvPr/>
          </p:nvSpPr>
          <p:spPr>
            <a:xfrm>
              <a:off x="2505172" y="4894495"/>
              <a:ext cx="944464" cy="287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79D585FD-4FA1-43AC-BA5E-6D4D64C43513}"/>
                </a:ext>
              </a:extLst>
            </p:cNvPr>
            <p:cNvSpPr/>
            <p:nvPr/>
          </p:nvSpPr>
          <p:spPr>
            <a:xfrm>
              <a:off x="495451" y="4788073"/>
              <a:ext cx="4199945" cy="1445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"</a:t>
              </a:r>
              <a:r>
                <a:rPr kumimoji="0" lang="ko-KR" altLang="en-US" sz="20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편의시설</a:t>
              </a:r>
              <a:r>
                <a:rPr kumimoji="0" lang="en-US" altLang="ko-KR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"</a:t>
              </a:r>
              <a:r>
                <a:rPr kumimoji="0" lang="ko-KR" altLang="en-US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이라 함은 </a:t>
              </a:r>
              <a:r>
                <a:rPr kumimoji="0" lang="ko-KR" altLang="en-US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307AB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 등</a:t>
              </a:r>
              <a:r>
                <a:rPr kumimoji="0" lang="ko-KR" altLang="en-US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이 생활을 영위함에 있어 이동과 시설이용의 편리를 도모하고 정보에의 접근을 용이하게 하기 위한 시설과 설비를 말한다</a:t>
              </a:r>
            </a:p>
          </p:txBody>
        </p:sp>
        <p:cxnSp>
          <p:nvCxnSpPr>
            <p:cNvPr id="41" name="직선 연결선 40">
              <a:extLst>
                <a:ext uri="{FF2B5EF4-FFF2-40B4-BE49-F238E27FC236}">
                  <a16:creationId xmlns:a16="http://schemas.microsoft.com/office/drawing/2014/main" id="{2AC8031A-366C-453F-A257-7A73F79C234A}"/>
                </a:ext>
              </a:extLst>
            </p:cNvPr>
            <p:cNvCxnSpPr/>
            <p:nvPr/>
          </p:nvCxnSpPr>
          <p:spPr>
            <a:xfrm>
              <a:off x="4876800" y="4655109"/>
              <a:ext cx="0" cy="15267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95DDAC95-BE4D-4E9E-9EA9-A9F61605E61A}"/>
              </a:ext>
            </a:extLst>
          </p:cNvPr>
          <p:cNvGrpSpPr/>
          <p:nvPr/>
        </p:nvGrpSpPr>
        <p:grpSpPr>
          <a:xfrm>
            <a:off x="0" y="1161581"/>
            <a:ext cx="3416300" cy="541690"/>
            <a:chOff x="933450" y="1323506"/>
            <a:chExt cx="3416300" cy="541690"/>
          </a:xfrm>
        </p:grpSpPr>
        <p:sp>
          <p:nvSpPr>
            <p:cNvPr id="22" name="사각형: 둥근 위쪽 모서리 21">
              <a:extLst>
                <a:ext uri="{FF2B5EF4-FFF2-40B4-BE49-F238E27FC236}">
                  <a16:creationId xmlns:a16="http://schemas.microsoft.com/office/drawing/2014/main" id="{70C2131E-6FD2-46F6-A2EA-A3470B4F3356}"/>
                </a:ext>
              </a:extLst>
            </p:cNvPr>
            <p:cNvSpPr/>
            <p:nvPr/>
          </p:nvSpPr>
          <p:spPr>
            <a:xfrm rot="5400000">
              <a:off x="1967496" y="289460"/>
              <a:ext cx="541690" cy="260978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75000"/>
              </a:schemeClr>
            </a:solidFill>
            <a:ln w="31750">
              <a:noFill/>
            </a:ln>
            <a:effectLst>
              <a:outerShdw dist="76200" dir="2700000" algn="tl" rotWithShape="0">
                <a:schemeClr val="accent1">
                  <a:lumMod val="7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Wingdings" panose="05000000000000000000" pitchFamily="2" charset="2"/>
                <a:ea typeface="나눔바른고딕" panose="020B0603020101020101" pitchFamily="50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8DD1F78-AC07-4C60-ABD4-170422F977CD}"/>
                </a:ext>
              </a:extLst>
            </p:cNvPr>
            <p:cNvSpPr txBox="1"/>
            <p:nvPr/>
          </p:nvSpPr>
          <p:spPr>
            <a:xfrm>
              <a:off x="1269687" y="1348459"/>
              <a:ext cx="3080063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4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15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2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편의시설이란</a:t>
              </a:r>
              <a:r>
                <a:rPr kumimoji="1" lang="en-US" altLang="ko-KR" sz="2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?</a:t>
              </a: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DC9C1BE3-2547-431C-BB5E-3C67FB59D8BD}"/>
              </a:ext>
            </a:extLst>
          </p:cNvPr>
          <p:cNvGrpSpPr/>
          <p:nvPr/>
        </p:nvGrpSpPr>
        <p:grpSpPr>
          <a:xfrm>
            <a:off x="106352" y="1774155"/>
            <a:ext cx="7902412" cy="3280684"/>
            <a:chOff x="106352" y="1945605"/>
            <a:chExt cx="7902412" cy="3280684"/>
          </a:xfrm>
        </p:grpSpPr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46EDD8D0-A87F-42DF-B7F5-AE78A5BE48F5}"/>
                </a:ext>
              </a:extLst>
            </p:cNvPr>
            <p:cNvSpPr/>
            <p:nvPr/>
          </p:nvSpPr>
          <p:spPr>
            <a:xfrm>
              <a:off x="791388" y="3541172"/>
              <a:ext cx="4572000" cy="2616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</a:t>
              </a:r>
              <a:r>
                <a:rPr kumimoji="0" lang="en-US" altLang="ko-KR" sz="11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『</a:t>
              </a:r>
              <a:r>
                <a:rPr kumimoji="0" lang="ko-KR" altLang="en-US" sz="11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 </a:t>
              </a:r>
              <a:r>
                <a:rPr kumimoji="0" lang="en-US" altLang="ko-KR" sz="11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· </a:t>
              </a:r>
              <a:r>
                <a:rPr kumimoji="0" lang="ko-KR" altLang="en-US" sz="11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노인 </a:t>
              </a:r>
              <a:r>
                <a:rPr kumimoji="0" lang="en-US" altLang="ko-KR" sz="11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· </a:t>
              </a:r>
              <a:r>
                <a:rPr kumimoji="0" lang="ko-KR" altLang="en-US" sz="11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임산부등의 편의증진보장에 관한 법률</a:t>
              </a:r>
              <a:r>
                <a:rPr kumimoji="0" lang="en-US" altLang="ko-KR" sz="11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』 </a:t>
              </a:r>
              <a:r>
                <a:rPr kumimoji="0" lang="ko-KR" altLang="en-US" sz="11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제</a:t>
              </a:r>
              <a:r>
                <a:rPr kumimoji="0" lang="en-US" altLang="ko-KR" sz="11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2</a:t>
              </a:r>
              <a:r>
                <a:rPr kumimoji="0" lang="ko-KR" altLang="en-US" sz="11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조</a:t>
              </a: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6A2B58F9-70A7-403F-B773-08C9AB1D2B45}"/>
                </a:ext>
              </a:extLst>
            </p:cNvPr>
            <p:cNvSpPr/>
            <p:nvPr/>
          </p:nvSpPr>
          <p:spPr>
            <a:xfrm>
              <a:off x="791388" y="2533939"/>
              <a:ext cx="6187591" cy="9818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8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307AB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편의시설</a:t>
              </a:r>
              <a:r>
                <a:rPr kumimoji="1" lang="ko-KR" altLang="en-US" sz="22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이란 장애인만을 위한 시설이 아니라</a:t>
              </a:r>
            </a:p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2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누구나 편리하고 안전하게 사용하는 모두를 위한 시설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776A3C9-1BEC-4533-BD17-3E86ADEF8E67}"/>
                </a:ext>
              </a:extLst>
            </p:cNvPr>
            <p:cNvSpPr txBox="1"/>
            <p:nvPr/>
          </p:nvSpPr>
          <p:spPr>
            <a:xfrm>
              <a:off x="106352" y="1945605"/>
              <a:ext cx="66867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alpha val="40000"/>
                    </a:prstClr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+mn-cs"/>
                </a:rPr>
                <a:t>“</a:t>
              </a:r>
              <a:endParaRPr kumimoji="0" lang="ko-KR" alt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  <a:alpha val="40000"/>
                  </a:prstClr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endParaRPr>
            </a:p>
          </p:txBody>
        </p:sp>
        <p:cxnSp>
          <p:nvCxnSpPr>
            <p:cNvPr id="35" name="직선 연결선 34">
              <a:extLst>
                <a:ext uri="{FF2B5EF4-FFF2-40B4-BE49-F238E27FC236}">
                  <a16:creationId xmlns:a16="http://schemas.microsoft.com/office/drawing/2014/main" id="{A8DEC627-3367-4AE1-9F58-195C270344D5}"/>
                </a:ext>
              </a:extLst>
            </p:cNvPr>
            <p:cNvCxnSpPr>
              <a:cxnSpLocks/>
            </p:cNvCxnSpPr>
            <p:nvPr/>
          </p:nvCxnSpPr>
          <p:spPr>
            <a:xfrm>
              <a:off x="850900" y="2405543"/>
              <a:ext cx="6457404" cy="0"/>
            </a:xfrm>
            <a:prstGeom prst="line">
              <a:avLst/>
            </a:prstGeom>
            <a:ln w="76200">
              <a:solidFill>
                <a:schemeClr val="bg1">
                  <a:lumMod val="6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4C8A4517-D533-4D24-98E4-585AB90FF698}"/>
                </a:ext>
              </a:extLst>
            </p:cNvPr>
            <p:cNvCxnSpPr>
              <a:cxnSpLocks/>
            </p:cNvCxnSpPr>
            <p:nvPr/>
          </p:nvCxnSpPr>
          <p:spPr>
            <a:xfrm>
              <a:off x="827584" y="3930306"/>
              <a:ext cx="6491925" cy="0"/>
            </a:xfrm>
            <a:prstGeom prst="line">
              <a:avLst/>
            </a:prstGeom>
            <a:ln w="76200">
              <a:solidFill>
                <a:schemeClr val="bg1">
                  <a:lumMod val="6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158817D-007E-4500-B464-A3E609173CC5}"/>
                </a:ext>
              </a:extLst>
            </p:cNvPr>
            <p:cNvSpPr txBox="1"/>
            <p:nvPr/>
          </p:nvSpPr>
          <p:spPr>
            <a:xfrm>
              <a:off x="7340086" y="3595073"/>
              <a:ext cx="66867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  <a:alpha val="40000"/>
                    </a:prstClr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+mn-cs"/>
                </a:rPr>
                <a:t>”</a:t>
              </a:r>
              <a:endParaRPr kumimoji="0" lang="ko-KR" alt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  <a:alpha val="40000"/>
                  </a:prstClr>
                </a:solidFill>
                <a:effectLst/>
                <a:uLnTx/>
                <a:uFillTx/>
                <a:latin typeface="나눔명조 ExtraBold" panose="02020603020101020101" pitchFamily="18" charset="-127"/>
                <a:ea typeface="나눔명조 ExtraBold" panose="02020603020101020101" pitchFamily="18" charset="-127"/>
                <a:cs typeface="+mn-cs"/>
              </a:endParaRPr>
            </a:p>
          </p:txBody>
        </p:sp>
      </p:grp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A7C1EC6-352A-4CEA-A898-D8D5817D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12EE-F5AB-41EB-AC78-7DFE8A5815F1}" type="slidenum">
              <a:rPr lang="ko-KR" altLang="en-US" smtClean="0"/>
              <a:t>52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AD9E85-7DCE-4726-9705-5ACB9F269756}"/>
              </a:ext>
            </a:extLst>
          </p:cNvPr>
          <p:cNvSpPr txBox="1"/>
          <p:nvPr/>
        </p:nvSpPr>
        <p:spPr>
          <a:xfrm>
            <a:off x="149436" y="190601"/>
            <a:ext cx="7777770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kumimoji="1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</a:t>
            </a:r>
            <a:r>
              <a:rPr lang="en-US" altLang="ko-KR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·</a:t>
            </a:r>
            <a:r>
              <a:rPr lang="ko-KR" altLang="en-US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노인</a:t>
            </a:r>
            <a:r>
              <a:rPr lang="en-US" altLang="ko-KR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·</a:t>
            </a:r>
            <a:r>
              <a:rPr lang="ko-KR" altLang="en-US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임산부 등의 편의증진보장에 관한 법률</a:t>
            </a:r>
          </a:p>
        </p:txBody>
      </p:sp>
    </p:spTree>
    <p:extLst>
      <p:ext uri="{BB962C8B-B14F-4D97-AF65-F5344CB8AC3E}">
        <p14:creationId xmlns:p14="http://schemas.microsoft.com/office/powerpoint/2010/main" val="262311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A725F8F9-DAD4-4D23-B30D-416C7CB47FF9}"/>
              </a:ext>
            </a:extLst>
          </p:cNvPr>
          <p:cNvGrpSpPr/>
          <p:nvPr/>
        </p:nvGrpSpPr>
        <p:grpSpPr>
          <a:xfrm>
            <a:off x="0" y="3170414"/>
            <a:ext cx="9144000" cy="2148191"/>
            <a:chOff x="0" y="3170414"/>
            <a:chExt cx="9144000" cy="2148191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0254E586-8418-4944-8858-9198DBDF7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70414"/>
              <a:ext cx="9144000" cy="2141220"/>
            </a:xfrm>
            <a:prstGeom prst="rect">
              <a:avLst/>
            </a:prstGeom>
          </p:spPr>
        </p:pic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7AC3CD53-002B-484D-8D4E-7C0388105AAB}"/>
                </a:ext>
              </a:extLst>
            </p:cNvPr>
            <p:cNvSpPr/>
            <p:nvPr/>
          </p:nvSpPr>
          <p:spPr>
            <a:xfrm>
              <a:off x="0" y="3170414"/>
              <a:ext cx="9144000" cy="2148191"/>
            </a:xfrm>
            <a:prstGeom prst="rect">
              <a:avLst/>
            </a:prstGeom>
            <a:gradFill flip="none" rotWithShape="1">
              <a:gsLst>
                <a:gs pos="60000">
                  <a:srgbClr val="3A99B2">
                    <a:alpha val="51000"/>
                  </a:srgbClr>
                </a:gs>
                <a:gs pos="0">
                  <a:schemeClr val="accent1">
                    <a:alpha val="4000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6870C9CC-3B54-475D-AD76-A7477FB19498}"/>
              </a:ext>
            </a:extLst>
          </p:cNvPr>
          <p:cNvGrpSpPr/>
          <p:nvPr/>
        </p:nvGrpSpPr>
        <p:grpSpPr>
          <a:xfrm>
            <a:off x="0" y="1159877"/>
            <a:ext cx="3416300" cy="541690"/>
            <a:chOff x="933450" y="1323506"/>
            <a:chExt cx="3416300" cy="541690"/>
          </a:xfrm>
        </p:grpSpPr>
        <p:sp>
          <p:nvSpPr>
            <p:cNvPr id="30" name="사각형: 둥근 위쪽 모서리 29">
              <a:extLst>
                <a:ext uri="{FF2B5EF4-FFF2-40B4-BE49-F238E27FC236}">
                  <a16:creationId xmlns:a16="http://schemas.microsoft.com/office/drawing/2014/main" id="{8EBAC4AD-F6BD-4B67-9C8A-FAA738603171}"/>
                </a:ext>
              </a:extLst>
            </p:cNvPr>
            <p:cNvSpPr/>
            <p:nvPr/>
          </p:nvSpPr>
          <p:spPr>
            <a:xfrm rot="5400000">
              <a:off x="2091321" y="165635"/>
              <a:ext cx="541690" cy="285743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75000"/>
              </a:schemeClr>
            </a:solidFill>
            <a:ln w="31750">
              <a:noFill/>
            </a:ln>
            <a:effectLst>
              <a:outerShdw dist="76200" dir="2700000" algn="tl" rotWithShape="0">
                <a:schemeClr val="accent1">
                  <a:lumMod val="7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Wingdings" panose="05000000000000000000" pitchFamily="2" charset="2"/>
                <a:ea typeface="나눔바른고딕" panose="020B0603020101020101" pitchFamily="50" charset="-127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5F532B7-12D2-4D0A-A31C-3DF8983BCE19}"/>
                </a:ext>
              </a:extLst>
            </p:cNvPr>
            <p:cNvSpPr txBox="1"/>
            <p:nvPr/>
          </p:nvSpPr>
          <p:spPr>
            <a:xfrm>
              <a:off x="1269687" y="1348459"/>
              <a:ext cx="3080063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4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15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2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편의시설의 종류</a:t>
              </a: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D75CC25B-F148-4AAE-8ED7-E51797C4EA7F}"/>
              </a:ext>
            </a:extLst>
          </p:cNvPr>
          <p:cNvGrpSpPr/>
          <p:nvPr/>
        </p:nvGrpSpPr>
        <p:grpSpPr>
          <a:xfrm>
            <a:off x="189394" y="4845007"/>
            <a:ext cx="8783272" cy="1584810"/>
            <a:chOff x="189394" y="4727889"/>
            <a:chExt cx="8783272" cy="1584810"/>
          </a:xfrm>
        </p:grpSpPr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BD7745EE-DD79-4F71-8EE1-1A54B055073F}"/>
                </a:ext>
              </a:extLst>
            </p:cNvPr>
            <p:cNvCxnSpPr>
              <a:cxnSpLocks/>
              <a:stCxn id="13" idx="4"/>
            </p:cNvCxnSpPr>
            <p:nvPr/>
          </p:nvCxnSpPr>
          <p:spPr>
            <a:xfrm>
              <a:off x="1367116" y="4756765"/>
              <a:ext cx="9297" cy="704259"/>
            </a:xfrm>
            <a:prstGeom prst="line">
              <a:avLst/>
            </a:prstGeom>
            <a:ln w="38100" cap="rnd">
              <a:solidFill>
                <a:schemeClr val="bg1">
                  <a:lumMod val="8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73">
              <a:extLst>
                <a:ext uri="{FF2B5EF4-FFF2-40B4-BE49-F238E27FC236}">
                  <a16:creationId xmlns:a16="http://schemas.microsoft.com/office/drawing/2014/main" id="{55955373-308A-4AF6-957D-99AD02FECAC5}"/>
                </a:ext>
              </a:extLst>
            </p:cNvPr>
            <p:cNvCxnSpPr>
              <a:cxnSpLocks/>
              <a:stCxn id="59" idx="4"/>
            </p:cNvCxnSpPr>
            <p:nvPr/>
          </p:nvCxnSpPr>
          <p:spPr>
            <a:xfrm>
              <a:off x="4605199" y="4727889"/>
              <a:ext cx="9297" cy="733135"/>
            </a:xfrm>
            <a:prstGeom prst="line">
              <a:avLst/>
            </a:prstGeom>
            <a:ln w="38100" cap="rnd">
              <a:solidFill>
                <a:schemeClr val="bg1">
                  <a:lumMod val="8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74">
              <a:extLst>
                <a:ext uri="{FF2B5EF4-FFF2-40B4-BE49-F238E27FC236}">
                  <a16:creationId xmlns:a16="http://schemas.microsoft.com/office/drawing/2014/main" id="{905167BD-48F5-4366-97D7-C047CB98B4B6}"/>
                </a:ext>
              </a:extLst>
            </p:cNvPr>
            <p:cNvCxnSpPr>
              <a:cxnSpLocks/>
              <a:stCxn id="67" idx="4"/>
            </p:cNvCxnSpPr>
            <p:nvPr/>
          </p:nvCxnSpPr>
          <p:spPr>
            <a:xfrm>
              <a:off x="7818351" y="4766390"/>
              <a:ext cx="9297" cy="694634"/>
            </a:xfrm>
            <a:prstGeom prst="line">
              <a:avLst/>
            </a:prstGeom>
            <a:ln w="38100" cap="rnd">
              <a:solidFill>
                <a:schemeClr val="bg1">
                  <a:lumMod val="8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그룹 84">
              <a:extLst>
                <a:ext uri="{FF2B5EF4-FFF2-40B4-BE49-F238E27FC236}">
                  <a16:creationId xmlns:a16="http://schemas.microsoft.com/office/drawing/2014/main" id="{54E65AF5-0994-4C30-8589-512EFE617701}"/>
                </a:ext>
              </a:extLst>
            </p:cNvPr>
            <p:cNvGrpSpPr/>
            <p:nvPr/>
          </p:nvGrpSpPr>
          <p:grpSpPr>
            <a:xfrm>
              <a:off x="189394" y="5440812"/>
              <a:ext cx="2488132" cy="861774"/>
              <a:chOff x="297306" y="5548104"/>
              <a:chExt cx="2261938" cy="701185"/>
            </a:xfrm>
          </p:grpSpPr>
          <p:sp>
            <p:nvSpPr>
              <p:cNvPr id="43" name="직사각형 42">
                <a:extLst>
                  <a:ext uri="{FF2B5EF4-FFF2-40B4-BE49-F238E27FC236}">
                    <a16:creationId xmlns:a16="http://schemas.microsoft.com/office/drawing/2014/main" id="{8AB15B88-B56D-4413-A37F-D809A6A9B07B}"/>
                  </a:ext>
                </a:extLst>
              </p:cNvPr>
              <p:cNvSpPr/>
              <p:nvPr/>
            </p:nvSpPr>
            <p:spPr>
              <a:xfrm>
                <a:off x="297306" y="5548104"/>
                <a:ext cx="2261938" cy="7011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화장실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(</a:t>
                </a:r>
                <a:r>
                  <a:rPr kumimoji="0" lang="ko-KR" altLang="en-US" sz="1600" b="0" i="0" u="none" strike="noStrike" kern="1200" cap="none" spc="0" normalizeH="0" baseline="0" noProof="0" dirty="0" err="1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대변기</a:t>
                </a:r>
                <a:r>
                  <a:rPr kumimoji="0" lang="en-US" altLang="ko-KR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, </a:t>
                </a:r>
                <a:r>
                  <a:rPr kumimoji="0" lang="ko-KR" altLang="en-US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소변기</a:t>
                </a:r>
                <a:r>
                  <a:rPr kumimoji="0" lang="en-US" altLang="ko-KR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, </a:t>
                </a:r>
                <a:r>
                  <a:rPr kumimoji="0" lang="ko-KR" altLang="en-US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세면대</a:t>
                </a:r>
                <a:r>
                  <a:rPr kumimoji="0" lang="en-US" altLang="ko-KR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)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욕실 샤워실</a:t>
                </a:r>
                <a:r>
                  <a:rPr kumimoji="0" lang="en-US" altLang="ko-KR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·</a:t>
                </a:r>
                <a:r>
                  <a:rPr kumimoji="0" lang="ko-KR" altLang="en-US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탈의실</a:t>
                </a:r>
              </a:p>
            </p:txBody>
          </p:sp>
          <p:cxnSp>
            <p:nvCxnSpPr>
              <p:cNvPr id="39" name="직선 연결선 38">
                <a:extLst>
                  <a:ext uri="{FF2B5EF4-FFF2-40B4-BE49-F238E27FC236}">
                    <a16:creationId xmlns:a16="http://schemas.microsoft.com/office/drawing/2014/main" id="{FDF5B4A8-7039-4999-913C-39EA85951595}"/>
                  </a:ext>
                </a:extLst>
              </p:cNvPr>
              <p:cNvCxnSpPr/>
              <p:nvPr/>
            </p:nvCxnSpPr>
            <p:spPr>
              <a:xfrm>
                <a:off x="297307" y="5553777"/>
                <a:ext cx="2261937" cy="0"/>
              </a:xfrm>
              <a:prstGeom prst="line">
                <a:avLst/>
              </a:prstGeom>
              <a:ln w="38100">
                <a:solidFill>
                  <a:srgbClr val="307A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그룹 85">
              <a:extLst>
                <a:ext uri="{FF2B5EF4-FFF2-40B4-BE49-F238E27FC236}">
                  <a16:creationId xmlns:a16="http://schemas.microsoft.com/office/drawing/2014/main" id="{1FD922E1-80E7-4A7B-B307-D4D6934422FD}"/>
                </a:ext>
              </a:extLst>
            </p:cNvPr>
            <p:cNvGrpSpPr/>
            <p:nvPr/>
          </p:nvGrpSpPr>
          <p:grpSpPr>
            <a:xfrm>
              <a:off x="3369804" y="5447308"/>
              <a:ext cx="2519894" cy="865391"/>
              <a:chOff x="3484345" y="5553777"/>
              <a:chExt cx="2290813" cy="704128"/>
            </a:xfrm>
          </p:grpSpPr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8300AB74-179D-469D-A8D3-D7539CFFB4D8}"/>
                  </a:ext>
                </a:extLst>
              </p:cNvPr>
              <p:cNvSpPr/>
              <p:nvPr/>
            </p:nvSpPr>
            <p:spPr>
              <a:xfrm>
                <a:off x="3484345" y="5556720"/>
                <a:ext cx="2290813" cy="7011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600" b="0" i="0" u="none" strike="noStrike" kern="1200" cap="none" spc="0" normalizeH="0" baseline="0" noProof="0" dirty="0" err="1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주출입구</a:t>
                </a:r>
                <a:r>
                  <a:rPr kumimoji="0" lang="ko-KR" altLang="en-US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 </a:t>
                </a:r>
                <a:r>
                  <a:rPr kumimoji="0" lang="ko-KR" altLang="en-US" sz="1600" b="0" i="0" u="none" strike="noStrike" kern="1200" cap="none" spc="0" normalizeH="0" baseline="0" noProof="0" dirty="0" err="1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접근로</a:t>
                </a:r>
                <a:r>
                  <a:rPr kumimoji="0" lang="ko-KR" altLang="en-US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장애인전용주차구역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600" b="0" i="0" u="none" strike="noStrike" kern="1200" cap="none" spc="0" normalizeH="0" baseline="0" noProof="0" dirty="0" err="1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주출입구</a:t>
                </a:r>
                <a:r>
                  <a:rPr kumimoji="0" lang="ko-KR" altLang="en-US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 높이차이 제거</a:t>
                </a:r>
              </a:p>
            </p:txBody>
          </p:sp>
          <p:cxnSp>
            <p:nvCxnSpPr>
              <p:cNvPr id="79" name="직선 연결선 78">
                <a:extLst>
                  <a:ext uri="{FF2B5EF4-FFF2-40B4-BE49-F238E27FC236}">
                    <a16:creationId xmlns:a16="http://schemas.microsoft.com/office/drawing/2014/main" id="{6A43B5B1-9BAE-4A63-B259-FBF613E5CCC5}"/>
                  </a:ext>
                </a:extLst>
              </p:cNvPr>
              <p:cNvCxnSpPr/>
              <p:nvPr/>
            </p:nvCxnSpPr>
            <p:spPr>
              <a:xfrm>
                <a:off x="3491880" y="5553777"/>
                <a:ext cx="2261937" cy="0"/>
              </a:xfrm>
              <a:prstGeom prst="line">
                <a:avLst/>
              </a:prstGeom>
              <a:ln w="38100">
                <a:solidFill>
                  <a:srgbClr val="307A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그룹 86">
              <a:extLst>
                <a:ext uri="{FF2B5EF4-FFF2-40B4-BE49-F238E27FC236}">
                  <a16:creationId xmlns:a16="http://schemas.microsoft.com/office/drawing/2014/main" id="{10C37461-39B7-4D10-8CB7-84B166D9B5F2}"/>
                </a:ext>
              </a:extLst>
            </p:cNvPr>
            <p:cNvGrpSpPr/>
            <p:nvPr/>
          </p:nvGrpSpPr>
          <p:grpSpPr>
            <a:xfrm>
              <a:off x="6463360" y="5447790"/>
              <a:ext cx="2509306" cy="839414"/>
              <a:chOff x="6587612" y="5553777"/>
              <a:chExt cx="2281187" cy="682991"/>
            </a:xfrm>
          </p:grpSpPr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40EAF2D6-FD75-4238-868A-21022A2C4D11}"/>
                  </a:ext>
                </a:extLst>
              </p:cNvPr>
              <p:cNvSpPr/>
              <p:nvPr/>
            </p:nvSpPr>
            <p:spPr>
              <a:xfrm>
                <a:off x="6587612" y="5560625"/>
                <a:ext cx="2281187" cy="6761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객실</a:t>
                </a:r>
                <a:r>
                  <a:rPr kumimoji="0" lang="en-US" altLang="ko-KR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·</a:t>
                </a:r>
                <a:r>
                  <a:rPr kumimoji="0" lang="ko-KR" altLang="en-US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침실</a:t>
                </a:r>
                <a:r>
                  <a:rPr kumimoji="0" lang="en-US" altLang="ko-KR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, </a:t>
                </a:r>
                <a:r>
                  <a:rPr kumimoji="0" lang="ko-KR" altLang="en-US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관람석</a:t>
                </a:r>
                <a:r>
                  <a:rPr kumimoji="0" lang="en-US" altLang="ko-KR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·</a:t>
                </a:r>
                <a:r>
                  <a:rPr kumimoji="0" lang="ko-KR" altLang="en-US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열람석 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600" b="0" i="0" u="none" strike="noStrike" kern="1200" cap="none" spc="0" normalizeH="0" baseline="0" noProof="0" dirty="0" err="1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접수대</a:t>
                </a:r>
                <a:r>
                  <a:rPr kumimoji="0" lang="en-US" altLang="ko-KR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·</a:t>
                </a:r>
                <a:r>
                  <a:rPr kumimoji="0" lang="ko-KR" altLang="en-US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작업대</a:t>
                </a:r>
                <a:r>
                  <a:rPr kumimoji="0" lang="en-US" altLang="ko-KR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,</a:t>
                </a:r>
                <a:endParaRPr kumimoji="0" lang="ko-KR" altLang="en-US" sz="16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매표소</a:t>
                </a:r>
                <a:r>
                  <a:rPr kumimoji="0" lang="en-US" altLang="ko-KR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·</a:t>
                </a:r>
                <a:r>
                  <a:rPr kumimoji="0" lang="ko-KR" altLang="en-US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판매기</a:t>
                </a:r>
                <a:r>
                  <a:rPr kumimoji="0" lang="en-US" altLang="ko-KR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·</a:t>
                </a:r>
                <a:r>
                  <a:rPr kumimoji="0" lang="ko-KR" altLang="en-US" sz="1600" b="0" i="0" u="none" strike="noStrike" kern="1200" cap="none" spc="0" normalizeH="0" baseline="0" noProof="0" dirty="0" err="1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음료대</a:t>
                </a:r>
                <a:endParaRPr kumimoji="0" lang="ko-KR" altLang="en-US" sz="16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cxnSp>
            <p:nvCxnSpPr>
              <p:cNvPr id="80" name="직선 연결선 79">
                <a:extLst>
                  <a:ext uri="{FF2B5EF4-FFF2-40B4-BE49-F238E27FC236}">
                    <a16:creationId xmlns:a16="http://schemas.microsoft.com/office/drawing/2014/main" id="{99F89FB5-761C-49A9-B5EE-A3D4A855A5B1}"/>
                  </a:ext>
                </a:extLst>
              </p:cNvPr>
              <p:cNvCxnSpPr/>
              <p:nvPr/>
            </p:nvCxnSpPr>
            <p:spPr>
              <a:xfrm>
                <a:off x="6601419" y="5553777"/>
                <a:ext cx="2261937" cy="0"/>
              </a:xfrm>
              <a:prstGeom prst="line">
                <a:avLst/>
              </a:prstGeom>
              <a:ln w="38100">
                <a:solidFill>
                  <a:srgbClr val="307A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BCC5BB4F-4FA7-4B23-BDD2-FA7A30AF3C5C}"/>
              </a:ext>
            </a:extLst>
          </p:cNvPr>
          <p:cNvGrpSpPr/>
          <p:nvPr/>
        </p:nvGrpSpPr>
        <p:grpSpPr>
          <a:xfrm>
            <a:off x="1749603" y="2071119"/>
            <a:ext cx="5715480" cy="1628482"/>
            <a:chOff x="1749603" y="2071119"/>
            <a:chExt cx="5715480" cy="1628482"/>
          </a:xfrm>
        </p:grpSpPr>
        <p:cxnSp>
          <p:nvCxnSpPr>
            <p:cNvPr id="76" name="직선 연결선 75">
              <a:extLst>
                <a:ext uri="{FF2B5EF4-FFF2-40B4-BE49-F238E27FC236}">
                  <a16:creationId xmlns:a16="http://schemas.microsoft.com/office/drawing/2014/main" id="{A292586D-45C1-4747-882F-9091D63AB62A}"/>
                </a:ext>
              </a:extLst>
            </p:cNvPr>
            <p:cNvCxnSpPr>
              <a:cxnSpLocks/>
            </p:cNvCxnSpPr>
            <p:nvPr/>
          </p:nvCxnSpPr>
          <p:spPr>
            <a:xfrm>
              <a:off x="3035953" y="2924944"/>
              <a:ext cx="0" cy="774657"/>
            </a:xfrm>
            <a:prstGeom prst="line">
              <a:avLst/>
            </a:prstGeom>
            <a:ln w="38100" cap="rnd">
              <a:solidFill>
                <a:schemeClr val="bg1">
                  <a:lumMod val="8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>
              <a:extLst>
                <a:ext uri="{FF2B5EF4-FFF2-40B4-BE49-F238E27FC236}">
                  <a16:creationId xmlns:a16="http://schemas.microsoft.com/office/drawing/2014/main" id="{F720EBA4-923E-419C-BCC2-FC420E55F0AC}"/>
                </a:ext>
              </a:extLst>
            </p:cNvPr>
            <p:cNvCxnSpPr>
              <a:cxnSpLocks/>
            </p:cNvCxnSpPr>
            <p:nvPr/>
          </p:nvCxnSpPr>
          <p:spPr>
            <a:xfrm>
              <a:off x="6216297" y="2924944"/>
              <a:ext cx="0" cy="774657"/>
            </a:xfrm>
            <a:prstGeom prst="line">
              <a:avLst/>
            </a:prstGeom>
            <a:ln w="38100" cap="rnd">
              <a:solidFill>
                <a:schemeClr val="bg1">
                  <a:lumMod val="8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id="{BCF4F9F8-0F7D-4208-B070-D739C11BF82B}"/>
                </a:ext>
              </a:extLst>
            </p:cNvPr>
            <p:cNvGrpSpPr/>
            <p:nvPr/>
          </p:nvGrpSpPr>
          <p:grpSpPr>
            <a:xfrm>
              <a:off x="1749603" y="2071119"/>
              <a:ext cx="2543369" cy="861774"/>
              <a:chOff x="1865210" y="2437407"/>
              <a:chExt cx="2312154" cy="647464"/>
            </a:xfrm>
          </p:grpSpPr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113BF016-A6CE-4068-9195-CA0A4CBD75CD}"/>
                  </a:ext>
                </a:extLst>
              </p:cNvPr>
              <p:cNvSpPr/>
              <p:nvPr/>
            </p:nvSpPr>
            <p:spPr>
              <a:xfrm>
                <a:off x="1876331" y="2437407"/>
                <a:ext cx="2270701" cy="6474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점자블록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유도 및 안내설비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경보 및 피난설비</a:t>
                </a:r>
              </a:p>
            </p:txBody>
          </p:sp>
          <p:cxnSp>
            <p:nvCxnSpPr>
              <p:cNvPr id="81" name="직선 연결선 80">
                <a:extLst>
                  <a:ext uri="{FF2B5EF4-FFF2-40B4-BE49-F238E27FC236}">
                    <a16:creationId xmlns:a16="http://schemas.microsoft.com/office/drawing/2014/main" id="{CB2594E0-F5A0-4139-BE29-F89DEC11EA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5210" y="3084871"/>
                <a:ext cx="2312154" cy="0"/>
              </a:xfrm>
              <a:prstGeom prst="line">
                <a:avLst/>
              </a:prstGeom>
              <a:ln w="38100">
                <a:solidFill>
                  <a:srgbClr val="307A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그룹 83">
              <a:extLst>
                <a:ext uri="{FF2B5EF4-FFF2-40B4-BE49-F238E27FC236}">
                  <a16:creationId xmlns:a16="http://schemas.microsoft.com/office/drawing/2014/main" id="{95FD5F46-482F-4E50-B4E1-4EA97896730F}"/>
                </a:ext>
              </a:extLst>
            </p:cNvPr>
            <p:cNvGrpSpPr/>
            <p:nvPr/>
          </p:nvGrpSpPr>
          <p:grpSpPr>
            <a:xfrm>
              <a:off x="4968665" y="2071222"/>
              <a:ext cx="2496418" cy="861774"/>
              <a:chOff x="5082139" y="2429452"/>
              <a:chExt cx="2269471" cy="647464"/>
            </a:xfrm>
          </p:grpSpPr>
          <p:sp>
            <p:nvSpPr>
              <p:cNvPr id="41" name="직사각형 40">
                <a:extLst>
                  <a:ext uri="{FF2B5EF4-FFF2-40B4-BE49-F238E27FC236}">
                    <a16:creationId xmlns:a16="http://schemas.microsoft.com/office/drawing/2014/main" id="{D671505E-D7F6-4B19-91E2-C781469AA262}"/>
                  </a:ext>
                </a:extLst>
              </p:cNvPr>
              <p:cNvSpPr/>
              <p:nvPr/>
            </p:nvSpPr>
            <p:spPr>
              <a:xfrm>
                <a:off x="5082139" y="2429452"/>
                <a:ext cx="2261937" cy="6474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출입구</a:t>
                </a:r>
                <a:r>
                  <a:rPr kumimoji="0" lang="en-US" altLang="ko-KR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(</a:t>
                </a:r>
                <a:r>
                  <a:rPr kumimoji="0" lang="ko-KR" altLang="en-US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문</a:t>
                </a:r>
                <a:r>
                  <a:rPr kumimoji="0" lang="en-US" altLang="ko-KR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)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복도 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600" b="0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계단 또는 승강기</a:t>
                </a:r>
              </a:p>
            </p:txBody>
          </p:sp>
          <p:cxnSp>
            <p:nvCxnSpPr>
              <p:cNvPr id="82" name="직선 연결선 81">
                <a:extLst>
                  <a:ext uri="{FF2B5EF4-FFF2-40B4-BE49-F238E27FC236}">
                    <a16:creationId xmlns:a16="http://schemas.microsoft.com/office/drawing/2014/main" id="{4885A6B2-3154-4A80-AB6C-942CD1AE0BFC}"/>
                  </a:ext>
                </a:extLst>
              </p:cNvPr>
              <p:cNvCxnSpPr/>
              <p:nvPr/>
            </p:nvCxnSpPr>
            <p:spPr>
              <a:xfrm>
                <a:off x="5089673" y="3076916"/>
                <a:ext cx="2261937" cy="0"/>
              </a:xfrm>
              <a:prstGeom prst="line">
                <a:avLst/>
              </a:prstGeom>
              <a:ln w="38100">
                <a:solidFill>
                  <a:srgbClr val="307A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77240292-3C88-4BAC-9F72-F1905E1069D3}"/>
              </a:ext>
            </a:extLst>
          </p:cNvPr>
          <p:cNvGrpSpPr/>
          <p:nvPr/>
        </p:nvGrpSpPr>
        <p:grpSpPr>
          <a:xfrm>
            <a:off x="804037" y="3709224"/>
            <a:ext cx="7577392" cy="1174284"/>
            <a:chOff x="804037" y="3709224"/>
            <a:chExt cx="7577392" cy="1174284"/>
          </a:xfrm>
        </p:grpSpPr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AA5827D6-FE9B-4D03-B7EE-D9ACF98F40C4}"/>
                </a:ext>
              </a:extLst>
            </p:cNvPr>
            <p:cNvGrpSpPr/>
            <p:nvPr/>
          </p:nvGrpSpPr>
          <p:grpSpPr>
            <a:xfrm>
              <a:off x="804037" y="3747726"/>
              <a:ext cx="1126157" cy="1126157"/>
              <a:chOff x="1232032" y="4658627"/>
              <a:chExt cx="1126157" cy="1126157"/>
            </a:xfrm>
          </p:grpSpPr>
          <p:sp>
            <p:nvSpPr>
              <p:cNvPr id="13" name="타원 12">
                <a:extLst>
                  <a:ext uri="{FF2B5EF4-FFF2-40B4-BE49-F238E27FC236}">
                    <a16:creationId xmlns:a16="http://schemas.microsoft.com/office/drawing/2014/main" id="{57D828D5-4515-436A-AE06-1825848B306A}"/>
                  </a:ext>
                </a:extLst>
              </p:cNvPr>
              <p:cNvSpPr/>
              <p:nvPr/>
            </p:nvSpPr>
            <p:spPr>
              <a:xfrm>
                <a:off x="1232032" y="4658627"/>
                <a:ext cx="1126157" cy="1126157"/>
              </a:xfrm>
              <a:prstGeom prst="ellipse">
                <a:avLst/>
              </a:prstGeom>
              <a:solidFill>
                <a:schemeClr val="bg1">
                  <a:alpha val="95000"/>
                </a:schemeClr>
              </a:solidFill>
              <a:ln w="60325">
                <a:solidFill>
                  <a:srgbClr val="307ABE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79B3">
                      <a:lumMod val="75000"/>
                    </a:srgb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4ED0A8D0-BE39-4DC1-8CE9-058D7D15D977}"/>
                  </a:ext>
                </a:extLst>
              </p:cNvPr>
              <p:cNvSpPr/>
              <p:nvPr/>
            </p:nvSpPr>
            <p:spPr>
              <a:xfrm>
                <a:off x="1232032" y="4937093"/>
                <a:ext cx="1101585" cy="515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000" b="1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21538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위생시설</a:t>
                </a:r>
              </a:p>
            </p:txBody>
          </p:sp>
        </p:grp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8D5F9CEC-84E4-4032-923C-BF602812622C}"/>
                </a:ext>
              </a:extLst>
            </p:cNvPr>
            <p:cNvGrpSpPr/>
            <p:nvPr/>
          </p:nvGrpSpPr>
          <p:grpSpPr>
            <a:xfrm>
              <a:off x="4042120" y="3718850"/>
              <a:ext cx="1135516" cy="1126157"/>
              <a:chOff x="1232032" y="4658627"/>
              <a:chExt cx="1135516" cy="1126157"/>
            </a:xfrm>
          </p:grpSpPr>
          <p:sp>
            <p:nvSpPr>
              <p:cNvPr id="59" name="타원 58">
                <a:extLst>
                  <a:ext uri="{FF2B5EF4-FFF2-40B4-BE49-F238E27FC236}">
                    <a16:creationId xmlns:a16="http://schemas.microsoft.com/office/drawing/2014/main" id="{D216A1A9-DD91-48FD-8105-C5B7F70C74A9}"/>
                  </a:ext>
                </a:extLst>
              </p:cNvPr>
              <p:cNvSpPr/>
              <p:nvPr/>
            </p:nvSpPr>
            <p:spPr>
              <a:xfrm>
                <a:off x="1232032" y="4658627"/>
                <a:ext cx="1126157" cy="1126157"/>
              </a:xfrm>
              <a:prstGeom prst="ellipse">
                <a:avLst/>
              </a:prstGeom>
              <a:solidFill>
                <a:schemeClr val="bg1">
                  <a:alpha val="95000"/>
                </a:schemeClr>
              </a:solidFill>
              <a:ln w="60325">
                <a:solidFill>
                  <a:srgbClr val="307ABE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rgbClr val="A279B3">
                      <a:lumMod val="75000"/>
                    </a:srgb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endParaRPr>
              </a:p>
            </p:txBody>
          </p:sp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CA8D0C63-5CC2-4519-A62A-4C50459AF0BB}"/>
                  </a:ext>
                </a:extLst>
              </p:cNvPr>
              <p:cNvSpPr/>
              <p:nvPr/>
            </p:nvSpPr>
            <p:spPr>
              <a:xfrm>
                <a:off x="1265963" y="4937093"/>
                <a:ext cx="1101585" cy="515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000" b="1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21538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매개시설</a:t>
                </a:r>
                <a:endParaRPr kumimoji="0" lang="en-US" altLang="ko-KR" sz="20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215381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grpSp>
          <p:nvGrpSpPr>
            <p:cNvPr id="61" name="그룹 60">
              <a:extLst>
                <a:ext uri="{FF2B5EF4-FFF2-40B4-BE49-F238E27FC236}">
                  <a16:creationId xmlns:a16="http://schemas.microsoft.com/office/drawing/2014/main" id="{1B3FB53B-8BD7-40FC-9308-CE8E470F1567}"/>
                </a:ext>
              </a:extLst>
            </p:cNvPr>
            <p:cNvGrpSpPr/>
            <p:nvPr/>
          </p:nvGrpSpPr>
          <p:grpSpPr>
            <a:xfrm>
              <a:off x="2459416" y="3728476"/>
              <a:ext cx="1126157" cy="1126157"/>
              <a:chOff x="1232032" y="4658627"/>
              <a:chExt cx="1126157" cy="1126157"/>
            </a:xfrm>
          </p:grpSpPr>
          <p:sp>
            <p:nvSpPr>
              <p:cNvPr id="62" name="타원 61">
                <a:extLst>
                  <a:ext uri="{FF2B5EF4-FFF2-40B4-BE49-F238E27FC236}">
                    <a16:creationId xmlns:a16="http://schemas.microsoft.com/office/drawing/2014/main" id="{14E9EF20-D793-46C2-B1D0-CE4920F54A14}"/>
                  </a:ext>
                </a:extLst>
              </p:cNvPr>
              <p:cNvSpPr/>
              <p:nvPr/>
            </p:nvSpPr>
            <p:spPr>
              <a:xfrm>
                <a:off x="1232032" y="4658627"/>
                <a:ext cx="1126157" cy="1126157"/>
              </a:xfrm>
              <a:prstGeom prst="ellipse">
                <a:avLst/>
              </a:prstGeom>
              <a:solidFill>
                <a:schemeClr val="bg1">
                  <a:alpha val="95000"/>
                </a:schemeClr>
              </a:solidFill>
              <a:ln w="60325">
                <a:solidFill>
                  <a:srgbClr val="307ABE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rgbClr val="A279B3">
                      <a:lumMod val="75000"/>
                    </a:srgb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endParaRPr>
              </a:p>
            </p:txBody>
          </p:sp>
          <p:sp>
            <p:nvSpPr>
              <p:cNvPr id="63" name="직사각형 62">
                <a:extLst>
                  <a:ext uri="{FF2B5EF4-FFF2-40B4-BE49-F238E27FC236}">
                    <a16:creationId xmlns:a16="http://schemas.microsoft.com/office/drawing/2014/main" id="{3B469DDC-E669-4ADB-BB2B-6594B3A02341}"/>
                  </a:ext>
                </a:extLst>
              </p:cNvPr>
              <p:cNvSpPr/>
              <p:nvPr/>
            </p:nvSpPr>
            <p:spPr>
              <a:xfrm>
                <a:off x="1247491" y="4937093"/>
                <a:ext cx="1101585" cy="515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000" b="1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21538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안내시설</a:t>
                </a:r>
              </a:p>
            </p:txBody>
          </p:sp>
        </p:grp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8E78A116-B819-4DF5-A1CC-0B94BB4B717B}"/>
                </a:ext>
              </a:extLst>
            </p:cNvPr>
            <p:cNvGrpSpPr/>
            <p:nvPr/>
          </p:nvGrpSpPr>
          <p:grpSpPr>
            <a:xfrm>
              <a:off x="5643921" y="3709224"/>
              <a:ext cx="1126157" cy="1126157"/>
              <a:chOff x="7064941" y="2608447"/>
              <a:chExt cx="1126157" cy="1126157"/>
            </a:xfrm>
          </p:grpSpPr>
          <p:sp>
            <p:nvSpPr>
              <p:cNvPr id="65" name="타원 64">
                <a:extLst>
                  <a:ext uri="{FF2B5EF4-FFF2-40B4-BE49-F238E27FC236}">
                    <a16:creationId xmlns:a16="http://schemas.microsoft.com/office/drawing/2014/main" id="{1A8BF8F1-B043-4304-AD42-C25D807CCAEC}"/>
                  </a:ext>
                </a:extLst>
              </p:cNvPr>
              <p:cNvSpPr/>
              <p:nvPr/>
            </p:nvSpPr>
            <p:spPr>
              <a:xfrm>
                <a:off x="7064941" y="2608447"/>
                <a:ext cx="1126157" cy="1126157"/>
              </a:xfrm>
              <a:prstGeom prst="ellipse">
                <a:avLst/>
              </a:prstGeom>
              <a:solidFill>
                <a:schemeClr val="bg1">
                  <a:alpha val="95000"/>
                </a:schemeClr>
              </a:solidFill>
              <a:ln w="60325">
                <a:solidFill>
                  <a:srgbClr val="307ABE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rgbClr val="A279B3">
                      <a:lumMod val="75000"/>
                    </a:srgb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endParaRPr>
              </a:p>
            </p:txBody>
          </p:sp>
          <p:sp>
            <p:nvSpPr>
              <p:cNvPr id="66" name="직사각형 65">
                <a:extLst>
                  <a:ext uri="{FF2B5EF4-FFF2-40B4-BE49-F238E27FC236}">
                    <a16:creationId xmlns:a16="http://schemas.microsoft.com/office/drawing/2014/main" id="{B2C2E933-5066-4EAF-AD18-84840741FF09}"/>
                  </a:ext>
                </a:extLst>
              </p:cNvPr>
              <p:cNvSpPr/>
              <p:nvPr/>
            </p:nvSpPr>
            <p:spPr>
              <a:xfrm>
                <a:off x="7080399" y="2886913"/>
                <a:ext cx="1101585" cy="515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000" b="1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21538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내부시설</a:t>
                </a:r>
              </a:p>
            </p:txBody>
          </p: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902E4615-9709-444F-935E-C1E54B04961A}"/>
                </a:ext>
              </a:extLst>
            </p:cNvPr>
            <p:cNvGrpSpPr/>
            <p:nvPr/>
          </p:nvGrpSpPr>
          <p:grpSpPr>
            <a:xfrm>
              <a:off x="7255272" y="3757351"/>
              <a:ext cx="1126157" cy="1126157"/>
              <a:chOff x="7999248" y="4985887"/>
              <a:chExt cx="1126157" cy="1126157"/>
            </a:xfrm>
          </p:grpSpPr>
          <p:sp>
            <p:nvSpPr>
              <p:cNvPr id="67" name="타원 66">
                <a:extLst>
                  <a:ext uri="{FF2B5EF4-FFF2-40B4-BE49-F238E27FC236}">
                    <a16:creationId xmlns:a16="http://schemas.microsoft.com/office/drawing/2014/main" id="{B22BAFD2-6D64-43A0-825F-4DB0745F49EE}"/>
                  </a:ext>
                </a:extLst>
              </p:cNvPr>
              <p:cNvSpPr/>
              <p:nvPr/>
            </p:nvSpPr>
            <p:spPr>
              <a:xfrm>
                <a:off x="7999248" y="4985887"/>
                <a:ext cx="1126157" cy="1126157"/>
              </a:xfrm>
              <a:prstGeom prst="ellipse">
                <a:avLst/>
              </a:prstGeom>
              <a:solidFill>
                <a:schemeClr val="bg1">
                  <a:alpha val="95000"/>
                </a:schemeClr>
              </a:solidFill>
              <a:ln w="60325">
                <a:solidFill>
                  <a:srgbClr val="307ABE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rgbClr val="A279B3">
                      <a:lumMod val="75000"/>
                    </a:srgb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endParaRPr>
              </a:p>
            </p:txBody>
          </p:sp>
          <p:sp>
            <p:nvSpPr>
              <p:cNvPr id="68" name="직사각형 67">
                <a:extLst>
                  <a:ext uri="{FF2B5EF4-FFF2-40B4-BE49-F238E27FC236}">
                    <a16:creationId xmlns:a16="http://schemas.microsoft.com/office/drawing/2014/main" id="{8492EB86-5EAF-49AC-BD9E-A376FBC4149B}"/>
                  </a:ext>
                </a:extLst>
              </p:cNvPr>
              <p:cNvSpPr/>
              <p:nvPr/>
            </p:nvSpPr>
            <p:spPr>
              <a:xfrm>
                <a:off x="8005469" y="5264353"/>
                <a:ext cx="1101585" cy="515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000" b="1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21538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기타시설</a:t>
                </a:r>
              </a:p>
            </p:txBody>
          </p:sp>
        </p:grpSp>
      </p:grp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B221F489-871B-4F46-8C39-09C40775B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12EE-F5AB-41EB-AC78-7DFE8A5815F1}" type="slidenum">
              <a:rPr lang="ko-KR" altLang="en-US" smtClean="0"/>
              <a:t>53</a:t>
            </a:fld>
            <a:endParaRPr lang="ko-KR" alt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4E82812-E932-4632-B459-38D776E98D11}"/>
              </a:ext>
            </a:extLst>
          </p:cNvPr>
          <p:cNvSpPr txBox="1"/>
          <p:nvPr/>
        </p:nvSpPr>
        <p:spPr>
          <a:xfrm>
            <a:off x="149436" y="190601"/>
            <a:ext cx="7777770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kumimoji="1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</a:t>
            </a:r>
            <a:r>
              <a:rPr lang="en-US" altLang="ko-KR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·</a:t>
            </a:r>
            <a:r>
              <a:rPr lang="ko-KR" altLang="en-US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노인</a:t>
            </a:r>
            <a:r>
              <a:rPr lang="en-US" altLang="ko-KR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·</a:t>
            </a:r>
            <a:r>
              <a:rPr lang="ko-KR" altLang="en-US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임산부 등의 편의증진보장에 관한 법률</a:t>
            </a:r>
          </a:p>
        </p:txBody>
      </p:sp>
    </p:spTree>
    <p:extLst>
      <p:ext uri="{BB962C8B-B14F-4D97-AF65-F5344CB8AC3E}">
        <p14:creationId xmlns:p14="http://schemas.microsoft.com/office/powerpoint/2010/main" val="231870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FAE9F9B0-4CD6-4F7F-A85C-D4101EE84E52}"/>
              </a:ext>
            </a:extLst>
          </p:cNvPr>
          <p:cNvGrpSpPr/>
          <p:nvPr/>
        </p:nvGrpSpPr>
        <p:grpSpPr>
          <a:xfrm>
            <a:off x="0" y="1188752"/>
            <a:ext cx="3868081" cy="541690"/>
            <a:chOff x="0" y="1323506"/>
            <a:chExt cx="3868081" cy="541690"/>
          </a:xfrm>
        </p:grpSpPr>
        <p:sp>
          <p:nvSpPr>
            <p:cNvPr id="36" name="사각형: 둥근 위쪽 모서리 35">
              <a:extLst>
                <a:ext uri="{FF2B5EF4-FFF2-40B4-BE49-F238E27FC236}">
                  <a16:creationId xmlns:a16="http://schemas.microsoft.com/office/drawing/2014/main" id="{CAB86207-C82F-4D22-9BED-1CE0D62F7372}"/>
                </a:ext>
              </a:extLst>
            </p:cNvPr>
            <p:cNvSpPr/>
            <p:nvPr/>
          </p:nvSpPr>
          <p:spPr>
            <a:xfrm rot="5400000">
              <a:off x="1600784" y="-277278"/>
              <a:ext cx="541690" cy="374325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75000"/>
              </a:schemeClr>
            </a:solidFill>
            <a:ln w="31750">
              <a:noFill/>
            </a:ln>
            <a:effectLst>
              <a:outerShdw dist="76200" dir="2700000" algn="tl" rotWithShape="0">
                <a:schemeClr val="accent1">
                  <a:lumMod val="7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Wingdings" panose="05000000000000000000" pitchFamily="2" charset="2"/>
                <a:ea typeface="나눔바른고딕" panose="020B0603020101020101" pitchFamily="50" charset="-12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D0BF15-C28C-48CB-8FD0-BE9E51D34AAF}"/>
                </a:ext>
              </a:extLst>
            </p:cNvPr>
            <p:cNvSpPr txBox="1"/>
            <p:nvPr/>
          </p:nvSpPr>
          <p:spPr>
            <a:xfrm>
              <a:off x="317187" y="1329409"/>
              <a:ext cx="3550894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4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15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2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편의시설과 관련된 사업 </a:t>
              </a:r>
            </a:p>
          </p:txBody>
        </p: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56363379-33CC-4B5D-9AA9-86A5E9A058FB}"/>
              </a:ext>
            </a:extLst>
          </p:cNvPr>
          <p:cNvGrpSpPr/>
          <p:nvPr/>
        </p:nvGrpSpPr>
        <p:grpSpPr>
          <a:xfrm>
            <a:off x="0" y="1904025"/>
            <a:ext cx="9144001" cy="2789101"/>
            <a:chOff x="0" y="1488140"/>
            <a:chExt cx="9144001" cy="2347370"/>
          </a:xfrm>
        </p:grpSpPr>
        <p:sp>
          <p:nvSpPr>
            <p:cNvPr id="81" name="직사각형 80">
              <a:extLst>
                <a:ext uri="{FF2B5EF4-FFF2-40B4-BE49-F238E27FC236}">
                  <a16:creationId xmlns:a16="http://schemas.microsoft.com/office/drawing/2014/main" id="{7D15567F-EDF0-451E-A0D4-75203358A2AB}"/>
                </a:ext>
              </a:extLst>
            </p:cNvPr>
            <p:cNvSpPr/>
            <p:nvPr/>
          </p:nvSpPr>
          <p:spPr>
            <a:xfrm>
              <a:off x="0" y="1488140"/>
              <a:ext cx="9144000" cy="2347370"/>
            </a:xfrm>
            <a:prstGeom prst="rect">
              <a:avLst/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82" name="그림 81">
              <a:extLst>
                <a:ext uri="{FF2B5EF4-FFF2-40B4-BE49-F238E27FC236}">
                  <a16:creationId xmlns:a16="http://schemas.microsoft.com/office/drawing/2014/main" id="{9060A41F-DDD6-422E-AD52-3DD5D54C3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08" b="16556"/>
            <a:stretch/>
          </p:blipFill>
          <p:spPr>
            <a:xfrm>
              <a:off x="4483055" y="1488140"/>
              <a:ext cx="4660946" cy="2347370"/>
            </a:xfrm>
            <a:prstGeom prst="rect">
              <a:avLst/>
            </a:prstGeom>
          </p:spPr>
        </p:pic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AC5123D9-248A-4A25-8029-0A89843F11ED}"/>
              </a:ext>
            </a:extLst>
          </p:cNvPr>
          <p:cNvGrpSpPr/>
          <p:nvPr/>
        </p:nvGrpSpPr>
        <p:grpSpPr>
          <a:xfrm>
            <a:off x="0" y="4872606"/>
            <a:ext cx="8885853" cy="1586147"/>
            <a:chOff x="0" y="4458326"/>
            <a:chExt cx="8885853" cy="1586147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C1B41B61-AC26-489E-8B80-682972D27BA2}"/>
                </a:ext>
              </a:extLst>
            </p:cNvPr>
            <p:cNvGrpSpPr/>
            <p:nvPr/>
          </p:nvGrpSpPr>
          <p:grpSpPr>
            <a:xfrm>
              <a:off x="266451" y="4494727"/>
              <a:ext cx="1615440" cy="413063"/>
              <a:chOff x="314076" y="4494727"/>
              <a:chExt cx="1615440" cy="413063"/>
            </a:xfrm>
          </p:grpSpPr>
          <p:sp>
            <p:nvSpPr>
              <p:cNvPr id="3" name="사각형: 둥근 모서리 2">
                <a:extLst>
                  <a:ext uri="{FF2B5EF4-FFF2-40B4-BE49-F238E27FC236}">
                    <a16:creationId xmlns:a16="http://schemas.microsoft.com/office/drawing/2014/main" id="{C88018E2-1272-4E4E-912B-FDCDB9C03E06}"/>
                  </a:ext>
                </a:extLst>
              </p:cNvPr>
              <p:cNvSpPr/>
              <p:nvPr/>
            </p:nvSpPr>
            <p:spPr>
              <a:xfrm>
                <a:off x="314076" y="4494727"/>
                <a:ext cx="1615440" cy="413063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95000"/>
                </a:schemeClr>
              </a:solidFill>
              <a:ln w="60325">
                <a:solidFill>
                  <a:srgbClr val="307ABE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rgbClr val="A279B3">
                      <a:lumMod val="75000"/>
                    </a:srgb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endParaRPr>
              </a:p>
            </p:txBody>
          </p: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DFB11B9B-FB40-4DB7-9012-073B4239D5EC}"/>
                  </a:ext>
                </a:extLst>
              </p:cNvPr>
              <p:cNvSpPr/>
              <p:nvPr/>
            </p:nvSpPr>
            <p:spPr>
              <a:xfrm>
                <a:off x="508763" y="4524152"/>
                <a:ext cx="12260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800" b="1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21538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대상</a:t>
                </a:r>
              </a:p>
            </p:txBody>
          </p:sp>
        </p:grp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B589266C-A78A-4FD6-92C3-17E7573C018E}"/>
                </a:ext>
              </a:extLst>
            </p:cNvPr>
            <p:cNvGrpSpPr/>
            <p:nvPr/>
          </p:nvGrpSpPr>
          <p:grpSpPr>
            <a:xfrm>
              <a:off x="2296982" y="4494727"/>
              <a:ext cx="2527808" cy="413063"/>
              <a:chOff x="2329108" y="4494727"/>
              <a:chExt cx="2527808" cy="413063"/>
            </a:xfrm>
          </p:grpSpPr>
          <p:sp>
            <p:nvSpPr>
              <p:cNvPr id="34" name="사각형: 둥근 모서리 33">
                <a:extLst>
                  <a:ext uri="{FF2B5EF4-FFF2-40B4-BE49-F238E27FC236}">
                    <a16:creationId xmlns:a16="http://schemas.microsoft.com/office/drawing/2014/main" id="{D30372F7-B7CD-49D3-8E07-F51C76A407D9}"/>
                  </a:ext>
                </a:extLst>
              </p:cNvPr>
              <p:cNvSpPr/>
              <p:nvPr/>
            </p:nvSpPr>
            <p:spPr>
              <a:xfrm>
                <a:off x="2329108" y="4494727"/>
                <a:ext cx="2527808" cy="413063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95000"/>
                </a:schemeClr>
              </a:solidFill>
              <a:ln w="60325">
                <a:solidFill>
                  <a:srgbClr val="307ABE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rgbClr val="A279B3">
                      <a:lumMod val="75000"/>
                    </a:srgb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endParaRPr>
              </a:p>
            </p:txBody>
          </p:sp>
          <p:sp>
            <p:nvSpPr>
              <p:cNvPr id="35" name="직사각형 34">
                <a:extLst>
                  <a:ext uri="{FF2B5EF4-FFF2-40B4-BE49-F238E27FC236}">
                    <a16:creationId xmlns:a16="http://schemas.microsoft.com/office/drawing/2014/main" id="{28FF0E50-9AB3-4F60-A642-5EC03D2B7661}"/>
                  </a:ext>
                </a:extLst>
              </p:cNvPr>
              <p:cNvSpPr/>
              <p:nvPr/>
            </p:nvSpPr>
            <p:spPr>
              <a:xfrm>
                <a:off x="2979979" y="4516592"/>
                <a:ext cx="12260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800" b="1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21538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신청</a:t>
                </a:r>
              </a:p>
            </p:txBody>
          </p:sp>
        </p:grp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61F346DE-AFD6-4B6A-AFBF-3720475E068C}"/>
                </a:ext>
              </a:extLst>
            </p:cNvPr>
            <p:cNvGrpSpPr/>
            <p:nvPr/>
          </p:nvGrpSpPr>
          <p:grpSpPr>
            <a:xfrm>
              <a:off x="7270413" y="4494727"/>
              <a:ext cx="1615440" cy="413063"/>
              <a:chOff x="7270413" y="4494727"/>
              <a:chExt cx="1615440" cy="413063"/>
            </a:xfrm>
          </p:grpSpPr>
          <p:sp>
            <p:nvSpPr>
              <p:cNvPr id="38" name="사각형: 둥근 모서리 37">
                <a:extLst>
                  <a:ext uri="{FF2B5EF4-FFF2-40B4-BE49-F238E27FC236}">
                    <a16:creationId xmlns:a16="http://schemas.microsoft.com/office/drawing/2014/main" id="{547209FC-FC73-4EFE-B0B1-FBE1DF551F48}"/>
                  </a:ext>
                </a:extLst>
              </p:cNvPr>
              <p:cNvSpPr/>
              <p:nvPr/>
            </p:nvSpPr>
            <p:spPr>
              <a:xfrm>
                <a:off x="7270413" y="4494727"/>
                <a:ext cx="1615440" cy="413063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95000"/>
                </a:schemeClr>
              </a:solidFill>
              <a:ln w="60325">
                <a:solidFill>
                  <a:srgbClr val="307ABE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rgbClr val="A279B3">
                      <a:lumMod val="75000"/>
                    </a:srgb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endParaRPr>
              </a:p>
            </p:txBody>
          </p:sp>
          <p:sp>
            <p:nvSpPr>
              <p:cNvPr id="39" name="직사각형 38">
                <a:extLst>
                  <a:ext uri="{FF2B5EF4-FFF2-40B4-BE49-F238E27FC236}">
                    <a16:creationId xmlns:a16="http://schemas.microsoft.com/office/drawing/2014/main" id="{CFDB4243-79AE-488D-8E7A-F30D37E1E789}"/>
                  </a:ext>
                </a:extLst>
              </p:cNvPr>
              <p:cNvSpPr/>
              <p:nvPr/>
            </p:nvSpPr>
            <p:spPr>
              <a:xfrm>
                <a:off x="7526449" y="4524152"/>
                <a:ext cx="110336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800" b="1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21538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유효기간</a:t>
                </a:r>
              </a:p>
            </p:txBody>
          </p:sp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25C00998-8255-4CE0-A3CF-FA4E103F8D82}"/>
                </a:ext>
              </a:extLst>
            </p:cNvPr>
            <p:cNvGrpSpPr/>
            <p:nvPr/>
          </p:nvGrpSpPr>
          <p:grpSpPr>
            <a:xfrm>
              <a:off x="5239881" y="4494727"/>
              <a:ext cx="1615440" cy="413063"/>
              <a:chOff x="5165457" y="4494727"/>
              <a:chExt cx="1615440" cy="413063"/>
            </a:xfrm>
          </p:grpSpPr>
          <p:sp>
            <p:nvSpPr>
              <p:cNvPr id="49" name="사각형: 둥근 모서리 48">
                <a:extLst>
                  <a:ext uri="{FF2B5EF4-FFF2-40B4-BE49-F238E27FC236}">
                    <a16:creationId xmlns:a16="http://schemas.microsoft.com/office/drawing/2014/main" id="{11568A3B-15FD-4063-AD62-4F8A922F1115}"/>
                  </a:ext>
                </a:extLst>
              </p:cNvPr>
              <p:cNvSpPr/>
              <p:nvPr/>
            </p:nvSpPr>
            <p:spPr>
              <a:xfrm>
                <a:off x="5165457" y="4494727"/>
                <a:ext cx="1615440" cy="413063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95000"/>
                </a:schemeClr>
              </a:solidFill>
              <a:ln w="60325">
                <a:solidFill>
                  <a:srgbClr val="307ABE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rgbClr val="A279B3">
                      <a:lumMod val="75000"/>
                    </a:srgb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endParaRPr>
              </a:p>
            </p:txBody>
          </p:sp>
          <p:sp>
            <p:nvSpPr>
              <p:cNvPr id="59" name="직사각형 58">
                <a:extLst>
                  <a:ext uri="{FF2B5EF4-FFF2-40B4-BE49-F238E27FC236}">
                    <a16:creationId xmlns:a16="http://schemas.microsoft.com/office/drawing/2014/main" id="{BFFBA7F2-3EF4-472A-9FC8-CDF1BB346F0A}"/>
                  </a:ext>
                </a:extLst>
              </p:cNvPr>
              <p:cNvSpPr/>
              <p:nvPr/>
            </p:nvSpPr>
            <p:spPr>
              <a:xfrm>
                <a:off x="5471646" y="4524152"/>
                <a:ext cx="100306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800" b="1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21538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등급</a:t>
                </a:r>
              </a:p>
            </p:txBody>
          </p:sp>
        </p:grpSp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id="{CF015FC1-22B3-4C35-A68D-9F977071566A}"/>
                </a:ext>
              </a:extLst>
            </p:cNvPr>
            <p:cNvSpPr/>
            <p:nvPr/>
          </p:nvSpPr>
          <p:spPr>
            <a:xfrm>
              <a:off x="0" y="5082926"/>
              <a:ext cx="212142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3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개별시설 인증 중</a:t>
              </a:r>
              <a:r>
                <a:rPr kumimoji="0" lang="en-US" altLang="ko-KR" sz="13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</a:t>
              </a:r>
              <a:r>
                <a:rPr kumimoji="0" lang="ko-KR" altLang="en-US" sz="13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건축물</a:t>
              </a:r>
              <a:endParaRPr kumimoji="0" lang="en-US" altLang="ko-KR" sz="1300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(</a:t>
              </a:r>
              <a:r>
                <a:rPr kumimoji="0" lang="ko-KR" altLang="en-US" sz="13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공공건물</a:t>
              </a:r>
              <a:r>
                <a:rPr kumimoji="0" lang="en-US" altLang="ko-KR" sz="13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 </a:t>
              </a:r>
              <a:r>
                <a:rPr kumimoji="0" lang="ko-KR" altLang="en-US" sz="13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공중이용시설</a:t>
              </a:r>
              <a:r>
                <a:rPr kumimoji="0" lang="en-US" altLang="ko-KR" sz="13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)</a:t>
              </a:r>
            </a:p>
          </p:txBody>
        </p:sp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id="{E8F6B32D-1922-4495-84CE-2DFFD69E90A0}"/>
                </a:ext>
              </a:extLst>
            </p:cNvPr>
            <p:cNvSpPr/>
            <p:nvPr/>
          </p:nvSpPr>
          <p:spPr>
            <a:xfrm>
              <a:off x="5257801" y="5082926"/>
              <a:ext cx="1781644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3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최우수등급</a:t>
              </a:r>
              <a:r>
                <a:rPr kumimoji="0" lang="en-US" altLang="ko-KR" sz="13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(90</a:t>
              </a:r>
              <a:r>
                <a:rPr kumimoji="0" lang="ko-KR" altLang="en-US" sz="13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점이상</a:t>
              </a:r>
              <a:r>
                <a:rPr kumimoji="0" lang="en-US" altLang="ko-KR" sz="13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)</a:t>
              </a:r>
            </a:p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3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우수등급    </a:t>
              </a:r>
              <a:r>
                <a:rPr kumimoji="0" lang="en-US" altLang="ko-KR" sz="13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(80~90</a:t>
              </a:r>
              <a:r>
                <a:rPr kumimoji="0" lang="ko-KR" altLang="en-US" sz="13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점</a:t>
              </a:r>
              <a:r>
                <a:rPr kumimoji="0" lang="en-US" altLang="ko-KR" sz="13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)</a:t>
              </a:r>
            </a:p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3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일반등급    </a:t>
              </a:r>
              <a:r>
                <a:rPr kumimoji="0" lang="en-US" altLang="ko-KR" sz="13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(70~80</a:t>
              </a:r>
              <a:r>
                <a:rPr kumimoji="0" lang="ko-KR" altLang="en-US" sz="13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점</a:t>
              </a:r>
              <a:r>
                <a:rPr kumimoji="0" lang="en-US" altLang="ko-KR" sz="13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)</a:t>
              </a:r>
            </a:p>
          </p:txBody>
        </p:sp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id="{ED24B78D-7184-4959-A479-A3A96BC6843F}"/>
                </a:ext>
              </a:extLst>
            </p:cNvPr>
            <p:cNvSpPr/>
            <p:nvPr/>
          </p:nvSpPr>
          <p:spPr>
            <a:xfrm>
              <a:off x="7464162" y="5082926"/>
              <a:ext cx="1197096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3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예비인증 </a:t>
              </a:r>
              <a:r>
                <a:rPr kumimoji="0" lang="en-US" altLang="ko-KR" sz="13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: 1</a:t>
              </a:r>
              <a:r>
                <a:rPr kumimoji="0" lang="ko-KR" altLang="en-US" sz="13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년</a:t>
              </a:r>
              <a:endParaRPr kumimoji="0" lang="en-US" altLang="ko-KR" sz="1300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3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본  인  증 </a:t>
              </a:r>
              <a:r>
                <a:rPr kumimoji="0" lang="en-US" altLang="ko-KR" sz="13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: 5</a:t>
              </a:r>
              <a:r>
                <a:rPr kumimoji="0" lang="ko-KR" altLang="en-US" sz="13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년</a:t>
              </a:r>
              <a:endParaRPr kumimoji="0" lang="en-US" altLang="ko-KR" sz="1300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300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300" b="0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향후 연장 가능</a:t>
              </a:r>
              <a:endParaRPr kumimoji="0" lang="en-US" altLang="ko-KR" sz="1300" b="0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68" name="직사각형 67">
              <a:extLst>
                <a:ext uri="{FF2B5EF4-FFF2-40B4-BE49-F238E27FC236}">
                  <a16:creationId xmlns:a16="http://schemas.microsoft.com/office/drawing/2014/main" id="{4FCCFE60-D75E-41A3-A3DD-26F664AD5D56}"/>
                </a:ext>
              </a:extLst>
            </p:cNvPr>
            <p:cNvSpPr/>
            <p:nvPr/>
          </p:nvSpPr>
          <p:spPr>
            <a:xfrm>
              <a:off x="2434381" y="5560822"/>
              <a:ext cx="129773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신청 </a:t>
              </a:r>
              <a:r>
                <a:rPr kumimoji="0" lang="en-US" altLang="ko-KR" sz="12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:  </a:t>
              </a:r>
              <a:r>
                <a:rPr kumimoji="0" lang="ko-KR" altLang="en-US" sz="12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설계단계</a:t>
              </a:r>
              <a:endParaRPr kumimoji="0" lang="en-US" altLang="ko-KR" sz="1200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575F69D6-4E8F-4B34-AAA1-C05552FEFF6E}"/>
                </a:ext>
              </a:extLst>
            </p:cNvPr>
            <p:cNvSpPr/>
            <p:nvPr/>
          </p:nvSpPr>
          <p:spPr>
            <a:xfrm>
              <a:off x="3571421" y="5560822"/>
              <a:ext cx="12222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신청 </a:t>
              </a:r>
              <a:r>
                <a:rPr kumimoji="0" lang="en-US" altLang="ko-KR" sz="12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:  </a:t>
              </a:r>
              <a:r>
                <a:rPr kumimoji="0" lang="ko-KR" altLang="en-US" sz="12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준공단계</a:t>
              </a:r>
              <a:endParaRPr kumimoji="0" lang="en-US" altLang="ko-KR" sz="1200" b="1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AF912457-E827-4F60-921B-9FE26152611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286436" y="5232226"/>
              <a:ext cx="1586146" cy="38345"/>
            </a:xfrm>
            <a:prstGeom prst="rect">
              <a:avLst/>
            </a:prstGeom>
          </p:spPr>
        </p:pic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300FB264-B9F0-4D44-BEA9-5AB662DC96C1}"/>
                </a:ext>
              </a:extLst>
            </p:cNvPr>
            <p:cNvGrpSpPr/>
            <p:nvPr/>
          </p:nvGrpSpPr>
          <p:grpSpPr>
            <a:xfrm>
              <a:off x="2505075" y="5133976"/>
              <a:ext cx="1028700" cy="342900"/>
              <a:chOff x="2505075" y="5391151"/>
              <a:chExt cx="1028700" cy="342900"/>
            </a:xfrm>
          </p:grpSpPr>
          <p:sp>
            <p:nvSpPr>
              <p:cNvPr id="14" name="사각형: 잘린 한쪽 모서리 13">
                <a:extLst>
                  <a:ext uri="{FF2B5EF4-FFF2-40B4-BE49-F238E27FC236}">
                    <a16:creationId xmlns:a16="http://schemas.microsoft.com/office/drawing/2014/main" id="{5C573123-6796-414E-B301-B90BCC2D8164}"/>
                  </a:ext>
                </a:extLst>
              </p:cNvPr>
              <p:cNvSpPr/>
              <p:nvPr/>
            </p:nvSpPr>
            <p:spPr>
              <a:xfrm>
                <a:off x="2505075" y="5391151"/>
                <a:ext cx="1028700" cy="342900"/>
              </a:xfrm>
              <a:prstGeom prst="snip1Rect">
                <a:avLst/>
              </a:prstGeom>
              <a:solidFill>
                <a:srgbClr val="307A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845EDC0F-0E3F-4002-829F-DB9FA0608694}"/>
                  </a:ext>
                </a:extLst>
              </p:cNvPr>
              <p:cNvSpPr/>
              <p:nvPr/>
            </p:nvSpPr>
            <p:spPr>
              <a:xfrm>
                <a:off x="2527916" y="5408054"/>
                <a:ext cx="96227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1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>예비인증</a:t>
                </a:r>
              </a:p>
            </p:txBody>
          </p: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A9E2B5CD-C2C8-40FC-A51C-3636E241DE0A}"/>
                </a:ext>
              </a:extLst>
            </p:cNvPr>
            <p:cNvGrpSpPr/>
            <p:nvPr/>
          </p:nvGrpSpPr>
          <p:grpSpPr>
            <a:xfrm>
              <a:off x="3631704" y="5133976"/>
              <a:ext cx="1028700" cy="342900"/>
              <a:chOff x="3631704" y="5391151"/>
              <a:chExt cx="1028700" cy="342900"/>
            </a:xfrm>
          </p:grpSpPr>
          <p:sp>
            <p:nvSpPr>
              <p:cNvPr id="46" name="사각형: 잘린 한쪽 모서리 45">
                <a:extLst>
                  <a:ext uri="{FF2B5EF4-FFF2-40B4-BE49-F238E27FC236}">
                    <a16:creationId xmlns:a16="http://schemas.microsoft.com/office/drawing/2014/main" id="{F53D51D2-E609-49A3-B305-308DC178CE90}"/>
                  </a:ext>
                </a:extLst>
              </p:cNvPr>
              <p:cNvSpPr/>
              <p:nvPr/>
            </p:nvSpPr>
            <p:spPr>
              <a:xfrm flipH="1">
                <a:off x="3631704" y="5391151"/>
                <a:ext cx="1028700" cy="342900"/>
              </a:xfrm>
              <a:prstGeom prst="snip1Rect">
                <a:avLst/>
              </a:prstGeom>
              <a:solidFill>
                <a:srgbClr val="307A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1" name="직사각형 60">
                <a:extLst>
                  <a:ext uri="{FF2B5EF4-FFF2-40B4-BE49-F238E27FC236}">
                    <a16:creationId xmlns:a16="http://schemas.microsoft.com/office/drawing/2014/main" id="{79723FEB-0847-4FBC-AAEB-35152E756489}"/>
                  </a:ext>
                </a:extLst>
              </p:cNvPr>
              <p:cNvSpPr/>
              <p:nvPr/>
            </p:nvSpPr>
            <p:spPr>
              <a:xfrm>
                <a:off x="3744502" y="5408712"/>
                <a:ext cx="82548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1" i="0" u="none" strike="noStrike" kern="1200" cap="none" spc="0" normalizeH="0" baseline="0" noProof="0" dirty="0" err="1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>본인증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</p:grpSp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0463D066-DC29-4F9B-A4DA-36154C678A2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230148" y="5232227"/>
              <a:ext cx="1586146" cy="38345"/>
            </a:xfrm>
            <a:prstGeom prst="rect">
              <a:avLst/>
            </a:prstGeom>
          </p:spPr>
        </p:pic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BFB3C245-B3F9-4DA4-B067-7F31F6FB25D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246372" y="5232227"/>
              <a:ext cx="1586146" cy="38345"/>
            </a:xfrm>
            <a:prstGeom prst="rect">
              <a:avLst/>
            </a:prstGeom>
          </p:spPr>
        </p:pic>
      </p:grp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92642D8-B9B4-41E6-909F-99CC76D42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12EE-F5AB-41EB-AC78-7DFE8A5815F1}" type="slidenum">
              <a:rPr lang="ko-KR" altLang="en-US" smtClean="0"/>
              <a:t>54</a:t>
            </a:fld>
            <a:endParaRPr lang="ko-KR" alt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A047E2B-DD5C-4F24-B044-B9E04337AF29}"/>
              </a:ext>
            </a:extLst>
          </p:cNvPr>
          <p:cNvSpPr txBox="1"/>
          <p:nvPr/>
        </p:nvSpPr>
        <p:spPr>
          <a:xfrm>
            <a:off x="149436" y="190601"/>
            <a:ext cx="7777770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kumimoji="1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</a:t>
            </a:r>
            <a:r>
              <a:rPr lang="en-US" altLang="ko-KR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·</a:t>
            </a:r>
            <a:r>
              <a:rPr lang="ko-KR" altLang="en-US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노인</a:t>
            </a:r>
            <a:r>
              <a:rPr lang="en-US" altLang="ko-KR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·</a:t>
            </a:r>
            <a:r>
              <a:rPr lang="ko-KR" altLang="en-US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임산부 등의 편의증진보장에 관한 법률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716EB96F-F8F3-4B9D-B925-6E4ECD601BF2}"/>
              </a:ext>
            </a:extLst>
          </p:cNvPr>
          <p:cNvGrpSpPr/>
          <p:nvPr/>
        </p:nvGrpSpPr>
        <p:grpSpPr>
          <a:xfrm>
            <a:off x="496753" y="2580475"/>
            <a:ext cx="5677705" cy="1507269"/>
            <a:chOff x="496753" y="2580475"/>
            <a:chExt cx="5677705" cy="1507269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51317D10-639C-4D26-B4BD-2956EBEC1FDD}"/>
                </a:ext>
              </a:extLst>
            </p:cNvPr>
            <p:cNvSpPr/>
            <p:nvPr/>
          </p:nvSpPr>
          <p:spPr>
            <a:xfrm>
              <a:off x="496753" y="3133637"/>
              <a:ext cx="567770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3200" b="1" spc="-15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FFC000"/>
                  </a:solidFill>
                  <a:effectLst>
                    <a:outerShdw blurRad="88900" dist="38100" dir="2700000" algn="tl" rotWithShape="0">
                      <a:prstClr val="black">
                        <a:alpha val="2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장애물 없는</a:t>
              </a:r>
              <a:r>
                <a:rPr kumimoji="1" lang="en-US" altLang="ko-KR" sz="3200" b="1" spc="-15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FFC000"/>
                  </a:solidFill>
                  <a:effectLst>
                    <a:outerShdw blurRad="88900" dist="38100" dir="2700000" algn="tl" rotWithShape="0">
                      <a:prstClr val="black">
                        <a:alpha val="2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 </a:t>
              </a:r>
              <a:r>
                <a:rPr kumimoji="1" lang="ko-KR" altLang="en-US" sz="3200" b="1" spc="-15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FFC000"/>
                  </a:solidFill>
                  <a:effectLst>
                    <a:outerShdw blurRad="88900" dist="38100" dir="2700000" algn="tl" rotWithShape="0">
                      <a:prstClr val="black">
                        <a:alpha val="2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생활환경 인증제도</a:t>
              </a:r>
              <a:endParaRPr kumimoji="1" lang="en-US" altLang="ko-KR" sz="3200" b="1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FFC000"/>
                </a:solidFill>
                <a:effectLst>
                  <a:outerShdw blurRad="889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889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(Barrier</a:t>
              </a:r>
              <a:r>
                <a:rPr kumimoji="0" lang="ko-KR" altLang="en-US" sz="2400" b="1" i="0" u="none" strike="noStrike" kern="1200" cap="none" spc="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889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</a:t>
              </a:r>
              <a:r>
                <a:rPr kumimoji="0" lang="en-US" altLang="ko-KR" sz="2400" b="1" i="0" u="none" strike="noStrike" kern="1200" cap="none" spc="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889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Free)</a:t>
              </a:r>
              <a:endParaRPr kumimoji="0" lang="ko-KR" altLang="en-US" sz="2400" b="1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0368BEA-9956-42DE-8838-BBE25E1E934D}"/>
                </a:ext>
              </a:extLst>
            </p:cNvPr>
            <p:cNvSpPr txBox="1"/>
            <p:nvPr/>
          </p:nvSpPr>
          <p:spPr>
            <a:xfrm>
              <a:off x="557128" y="2580475"/>
              <a:ext cx="4533613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lvl="0" defTabSz="914400" latinLnBrk="1">
                <a:buClr>
                  <a:srgbClr val="9F4AB6"/>
                </a:buClr>
                <a:defRPr kumimoji="1" sz="2800" b="1" i="0" u="none" strike="noStrike" cap="none" spc="-80" normalizeH="0" baseline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1270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20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누구나</a:t>
              </a:r>
              <a:r>
                <a:rPr lang="en-US" altLang="ko-KR" sz="20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20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어디서든 편리하게 이용할 수 있도록</a:t>
              </a:r>
              <a:r>
                <a:rPr lang="en-US" altLang="ko-KR" sz="20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!</a:t>
              </a:r>
              <a:endPara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pic>
        <p:nvPicPr>
          <p:cNvPr id="127" name="그림 126">
            <a:extLst>
              <a:ext uri="{FF2B5EF4-FFF2-40B4-BE49-F238E27FC236}">
                <a16:creationId xmlns:a16="http://schemas.microsoft.com/office/drawing/2014/main" id="{02B63B8B-F9C6-41B8-9DA0-B27B0CEF1E2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137" y="2664970"/>
            <a:ext cx="1214466" cy="12389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9C763362-0DE8-4371-99B0-FF20C4EC4084}"/>
              </a:ext>
            </a:extLst>
          </p:cNvPr>
          <p:cNvGrpSpPr/>
          <p:nvPr/>
        </p:nvGrpSpPr>
        <p:grpSpPr>
          <a:xfrm>
            <a:off x="4846193" y="1390271"/>
            <a:ext cx="4053911" cy="931844"/>
            <a:chOff x="4846193" y="1390271"/>
            <a:chExt cx="4053911" cy="931844"/>
          </a:xfrm>
        </p:grpSpPr>
        <p:sp>
          <p:nvSpPr>
            <p:cNvPr id="99" name="타원 98">
              <a:extLst>
                <a:ext uri="{FF2B5EF4-FFF2-40B4-BE49-F238E27FC236}">
                  <a16:creationId xmlns:a16="http://schemas.microsoft.com/office/drawing/2014/main" id="{2C332529-473D-4225-B4D3-C2FB2DA592B8}"/>
                </a:ext>
              </a:extLst>
            </p:cNvPr>
            <p:cNvSpPr/>
            <p:nvPr/>
          </p:nvSpPr>
          <p:spPr>
            <a:xfrm>
              <a:off x="4846193" y="1390271"/>
              <a:ext cx="931843" cy="931844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60325">
              <a:solidFill>
                <a:srgbClr val="307ABE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rgbClr val="A279B3">
                    <a:lumMod val="75000"/>
                  </a:srgb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8C13766A-7B7D-432D-9AAB-B2D38A5F1D3C}"/>
                </a:ext>
              </a:extLst>
            </p:cNvPr>
            <p:cNvSpPr txBox="1"/>
            <p:nvPr/>
          </p:nvSpPr>
          <p:spPr>
            <a:xfrm>
              <a:off x="4994459" y="1925589"/>
              <a:ext cx="59503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cap="none" spc="0" normalizeH="0" baseline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215381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1200" spc="-150" dirty="0"/>
                <a:t>공원</a:t>
              </a:r>
            </a:p>
          </p:txBody>
        </p:sp>
        <p:sp>
          <p:nvSpPr>
            <p:cNvPr id="119" name="타원 118">
              <a:extLst>
                <a:ext uri="{FF2B5EF4-FFF2-40B4-BE49-F238E27FC236}">
                  <a16:creationId xmlns:a16="http://schemas.microsoft.com/office/drawing/2014/main" id="{430E984B-8BA8-4FB0-A756-10C0EFC56244}"/>
                </a:ext>
              </a:extLst>
            </p:cNvPr>
            <p:cNvSpPr/>
            <p:nvPr/>
          </p:nvSpPr>
          <p:spPr>
            <a:xfrm>
              <a:off x="5896148" y="1390271"/>
              <a:ext cx="931843" cy="931844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60325">
              <a:solidFill>
                <a:srgbClr val="307ABE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rgbClr val="A279B3">
                    <a:lumMod val="75000"/>
                  </a:srgb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052E30DC-FF4E-4126-ADFD-6183A72DCCF6}"/>
                </a:ext>
              </a:extLst>
            </p:cNvPr>
            <p:cNvSpPr txBox="1"/>
            <p:nvPr/>
          </p:nvSpPr>
          <p:spPr>
            <a:xfrm>
              <a:off x="6009910" y="1925590"/>
              <a:ext cx="711390" cy="27700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cap="none" spc="0" normalizeH="0" baseline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215381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1200" spc="-150"/>
                <a:t>공공건물</a:t>
              </a:r>
              <a:endParaRPr lang="ko-KR" altLang="en-US" sz="1200" spc="-150" dirty="0"/>
            </a:p>
          </p:txBody>
        </p:sp>
        <p:sp>
          <p:nvSpPr>
            <p:cNvPr id="122" name="타원 121">
              <a:extLst>
                <a:ext uri="{FF2B5EF4-FFF2-40B4-BE49-F238E27FC236}">
                  <a16:creationId xmlns:a16="http://schemas.microsoft.com/office/drawing/2014/main" id="{79BDC9A5-7ABF-4D3E-AC90-F84513519C4F}"/>
                </a:ext>
              </a:extLst>
            </p:cNvPr>
            <p:cNvSpPr/>
            <p:nvPr/>
          </p:nvSpPr>
          <p:spPr>
            <a:xfrm>
              <a:off x="6948347" y="1390271"/>
              <a:ext cx="931843" cy="931844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60325">
              <a:solidFill>
                <a:srgbClr val="307ABE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rgbClr val="A279B3">
                    <a:lumMod val="75000"/>
                  </a:srgb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FCA58EE-82CE-4363-A1A7-54BB86D054CD}"/>
                </a:ext>
              </a:extLst>
            </p:cNvPr>
            <p:cNvSpPr txBox="1"/>
            <p:nvPr/>
          </p:nvSpPr>
          <p:spPr>
            <a:xfrm>
              <a:off x="7062109" y="1925590"/>
              <a:ext cx="711390" cy="27700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cap="none" spc="0" normalizeH="0" baseline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215381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1200" spc="-150" dirty="0"/>
                <a:t>공동주택</a:t>
              </a:r>
            </a:p>
          </p:txBody>
        </p:sp>
        <p:sp>
          <p:nvSpPr>
            <p:cNvPr id="125" name="타원 124">
              <a:extLst>
                <a:ext uri="{FF2B5EF4-FFF2-40B4-BE49-F238E27FC236}">
                  <a16:creationId xmlns:a16="http://schemas.microsoft.com/office/drawing/2014/main" id="{5FDC9A7E-A2D1-4345-A26B-1885745924D7}"/>
                </a:ext>
              </a:extLst>
            </p:cNvPr>
            <p:cNvSpPr/>
            <p:nvPr/>
          </p:nvSpPr>
          <p:spPr>
            <a:xfrm>
              <a:off x="7968261" y="1390271"/>
              <a:ext cx="931843" cy="931844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60325">
              <a:solidFill>
                <a:srgbClr val="307ABE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rgbClr val="A279B3">
                    <a:lumMod val="75000"/>
                  </a:srgb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5E2C05A8-F9CD-4F28-87EC-9AEDA3E6C289}"/>
                </a:ext>
              </a:extLst>
            </p:cNvPr>
            <p:cNvSpPr txBox="1"/>
            <p:nvPr/>
          </p:nvSpPr>
          <p:spPr>
            <a:xfrm>
              <a:off x="8082023" y="1925590"/>
              <a:ext cx="711390" cy="27700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cap="none" spc="0" normalizeH="0" baseline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215381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1200" spc="-150" dirty="0"/>
                <a:t>통신시설</a:t>
              </a:r>
            </a:p>
          </p:txBody>
        </p:sp>
        <p:pic>
          <p:nvPicPr>
            <p:cNvPr id="128" name="그림 127">
              <a:extLst>
                <a:ext uri="{FF2B5EF4-FFF2-40B4-BE49-F238E27FC236}">
                  <a16:creationId xmlns:a16="http://schemas.microsoft.com/office/drawing/2014/main" id="{3F526BD1-DA89-45B9-987B-AB45DB750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14900" y="1511231"/>
              <a:ext cx="679295" cy="568712"/>
            </a:xfrm>
            <a:prstGeom prst="rect">
              <a:avLst/>
            </a:prstGeom>
          </p:spPr>
        </p:pic>
        <p:pic>
          <p:nvPicPr>
            <p:cNvPr id="129" name="그림 128">
              <a:extLst>
                <a:ext uri="{FF2B5EF4-FFF2-40B4-BE49-F238E27FC236}">
                  <a16:creationId xmlns:a16="http://schemas.microsoft.com/office/drawing/2014/main" id="{AE338357-0AF4-4CD6-BA1D-6AA2FFD70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79573" y="1521709"/>
              <a:ext cx="679295" cy="568712"/>
            </a:xfrm>
            <a:prstGeom prst="rect">
              <a:avLst/>
            </a:prstGeom>
          </p:spPr>
        </p:pic>
        <p:pic>
          <p:nvPicPr>
            <p:cNvPr id="130" name="그림 129">
              <a:extLst>
                <a:ext uri="{FF2B5EF4-FFF2-40B4-BE49-F238E27FC236}">
                  <a16:creationId xmlns:a16="http://schemas.microsoft.com/office/drawing/2014/main" id="{59170882-3AD4-4FFF-9ABA-60EB4608B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36787" y="1476200"/>
              <a:ext cx="679295" cy="568712"/>
            </a:xfrm>
            <a:prstGeom prst="rect">
              <a:avLst/>
            </a:prstGeom>
          </p:spPr>
        </p:pic>
        <p:pic>
          <p:nvPicPr>
            <p:cNvPr id="131" name="그림 130">
              <a:extLst>
                <a:ext uri="{FF2B5EF4-FFF2-40B4-BE49-F238E27FC236}">
                  <a16:creationId xmlns:a16="http://schemas.microsoft.com/office/drawing/2014/main" id="{3B95CC2F-4C9D-4FEB-8A15-0863D1629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51329" y="1488181"/>
              <a:ext cx="679295" cy="5687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34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FAE9F9B0-4CD6-4F7F-A85C-D4101EE84E52}"/>
              </a:ext>
            </a:extLst>
          </p:cNvPr>
          <p:cNvGrpSpPr/>
          <p:nvPr/>
        </p:nvGrpSpPr>
        <p:grpSpPr>
          <a:xfrm>
            <a:off x="0" y="1188752"/>
            <a:ext cx="3868081" cy="541690"/>
            <a:chOff x="0" y="1323506"/>
            <a:chExt cx="3868081" cy="541690"/>
          </a:xfrm>
        </p:grpSpPr>
        <p:sp>
          <p:nvSpPr>
            <p:cNvPr id="36" name="사각형: 둥근 위쪽 모서리 35">
              <a:extLst>
                <a:ext uri="{FF2B5EF4-FFF2-40B4-BE49-F238E27FC236}">
                  <a16:creationId xmlns:a16="http://schemas.microsoft.com/office/drawing/2014/main" id="{CAB86207-C82F-4D22-9BED-1CE0D62F7372}"/>
                </a:ext>
              </a:extLst>
            </p:cNvPr>
            <p:cNvSpPr/>
            <p:nvPr/>
          </p:nvSpPr>
          <p:spPr>
            <a:xfrm rot="5400000">
              <a:off x="1600784" y="-277278"/>
              <a:ext cx="541690" cy="374325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75000"/>
              </a:schemeClr>
            </a:solidFill>
            <a:ln w="31750">
              <a:noFill/>
            </a:ln>
            <a:effectLst>
              <a:outerShdw dist="76200" dir="2700000" algn="tl" rotWithShape="0">
                <a:schemeClr val="accent1">
                  <a:lumMod val="7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Wingdings" panose="05000000000000000000" pitchFamily="2" charset="2"/>
                <a:ea typeface="나눔바른고딕" panose="020B0603020101020101" pitchFamily="50" charset="-12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D0BF15-C28C-48CB-8FD0-BE9E51D34AAF}"/>
                </a:ext>
              </a:extLst>
            </p:cNvPr>
            <p:cNvSpPr txBox="1"/>
            <p:nvPr/>
          </p:nvSpPr>
          <p:spPr>
            <a:xfrm>
              <a:off x="317187" y="1329409"/>
              <a:ext cx="3550894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4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15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2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편의시설과 관련된 사업 </a:t>
              </a:r>
            </a:p>
          </p:txBody>
        </p: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56363379-33CC-4B5D-9AA9-86A5E9A058FB}"/>
              </a:ext>
            </a:extLst>
          </p:cNvPr>
          <p:cNvGrpSpPr/>
          <p:nvPr/>
        </p:nvGrpSpPr>
        <p:grpSpPr>
          <a:xfrm>
            <a:off x="0" y="1904025"/>
            <a:ext cx="9144001" cy="2789101"/>
            <a:chOff x="0" y="1488140"/>
            <a:chExt cx="9144001" cy="2347370"/>
          </a:xfrm>
        </p:grpSpPr>
        <p:sp>
          <p:nvSpPr>
            <p:cNvPr id="81" name="직사각형 80">
              <a:extLst>
                <a:ext uri="{FF2B5EF4-FFF2-40B4-BE49-F238E27FC236}">
                  <a16:creationId xmlns:a16="http://schemas.microsoft.com/office/drawing/2014/main" id="{7D15567F-EDF0-451E-A0D4-75203358A2AB}"/>
                </a:ext>
              </a:extLst>
            </p:cNvPr>
            <p:cNvSpPr/>
            <p:nvPr/>
          </p:nvSpPr>
          <p:spPr>
            <a:xfrm>
              <a:off x="0" y="1488140"/>
              <a:ext cx="9144000" cy="2347370"/>
            </a:xfrm>
            <a:prstGeom prst="rect">
              <a:avLst/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82" name="그림 81">
              <a:extLst>
                <a:ext uri="{FF2B5EF4-FFF2-40B4-BE49-F238E27FC236}">
                  <a16:creationId xmlns:a16="http://schemas.microsoft.com/office/drawing/2014/main" id="{9060A41F-DDD6-422E-AD52-3DD5D54C3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08" b="16556"/>
            <a:stretch/>
          </p:blipFill>
          <p:spPr>
            <a:xfrm>
              <a:off x="4483055" y="1488140"/>
              <a:ext cx="4660946" cy="2347370"/>
            </a:xfrm>
            <a:prstGeom prst="rect">
              <a:avLst/>
            </a:prstGeom>
          </p:spPr>
        </p:pic>
      </p:grpSp>
      <p:pic>
        <p:nvPicPr>
          <p:cNvPr id="74" name="그림 73">
            <a:extLst>
              <a:ext uri="{FF2B5EF4-FFF2-40B4-BE49-F238E27FC236}">
                <a16:creationId xmlns:a16="http://schemas.microsoft.com/office/drawing/2014/main" id="{AF1652B7-796F-44F7-AE48-400A8933AD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137" y="2664970"/>
            <a:ext cx="1214466" cy="12389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직사각형 27">
            <a:extLst>
              <a:ext uri="{FF2B5EF4-FFF2-40B4-BE49-F238E27FC236}">
                <a16:creationId xmlns:a16="http://schemas.microsoft.com/office/drawing/2014/main" id="{51317D10-639C-4D26-B4BD-2956EBEC1FDD}"/>
              </a:ext>
            </a:extLst>
          </p:cNvPr>
          <p:cNvSpPr/>
          <p:nvPr/>
        </p:nvSpPr>
        <p:spPr>
          <a:xfrm>
            <a:off x="496753" y="3133637"/>
            <a:ext cx="56777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FFC000"/>
                </a:solidFill>
                <a:effectLst>
                  <a:outerShdw blurRad="889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장애물 없는</a:t>
            </a:r>
            <a:r>
              <a:rPr kumimoji="1" lang="en-US" altLang="ko-KR" sz="3200" b="1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FFC000"/>
                </a:solidFill>
                <a:effectLst>
                  <a:outerShdw blurRad="889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kumimoji="1" lang="ko-KR" altLang="en-US" sz="3200" b="1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FFC000"/>
                </a:solidFill>
                <a:effectLst>
                  <a:outerShdw blurRad="889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생활환경 인증제도</a:t>
            </a:r>
            <a:endParaRPr kumimoji="1" lang="en-US" altLang="ko-KR" sz="3200" b="1" spc="-150" dirty="0">
              <a:ln>
                <a:solidFill>
                  <a:srgbClr val="307ABE">
                    <a:alpha val="0"/>
                  </a:srgbClr>
                </a:solidFill>
              </a:ln>
              <a:solidFill>
                <a:srgbClr val="FFC000"/>
              </a:solidFill>
              <a:effectLst>
                <a:outerShdw blurRad="88900" dist="38100" dir="2700000" algn="tl" rotWithShape="0">
                  <a:prstClr val="black">
                    <a:alpha val="20000"/>
                  </a:prst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(Barrier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Free)</a:t>
            </a:r>
            <a:endParaRPr kumimoji="0" lang="ko-KR" altLang="en-US" sz="2400" b="1" i="0" u="none" strike="noStrike" kern="1200" cap="none" spc="0" normalizeH="0" baseline="0" noProof="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solidFill>
                <a:schemeClr val="bg1"/>
              </a:solidFill>
              <a:effectLst>
                <a:outerShdw blurRad="889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92642D8-B9B4-41E6-909F-99CC76D42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12EE-F5AB-41EB-AC78-7DFE8A5815F1}" type="slidenum">
              <a:rPr lang="ko-KR" altLang="en-US" smtClean="0"/>
              <a:t>55</a:t>
            </a:fld>
            <a:endParaRPr lang="ko-KR" alt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A047E2B-DD5C-4F24-B044-B9E04337AF29}"/>
              </a:ext>
            </a:extLst>
          </p:cNvPr>
          <p:cNvSpPr txBox="1"/>
          <p:nvPr/>
        </p:nvSpPr>
        <p:spPr>
          <a:xfrm>
            <a:off x="149436" y="190601"/>
            <a:ext cx="7777770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kumimoji="1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</a:t>
            </a:r>
            <a:r>
              <a:rPr lang="en-US" altLang="ko-KR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·</a:t>
            </a:r>
            <a:r>
              <a:rPr lang="ko-KR" altLang="en-US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노인</a:t>
            </a:r>
            <a:r>
              <a:rPr lang="en-US" altLang="ko-KR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·</a:t>
            </a:r>
            <a:r>
              <a:rPr lang="ko-KR" altLang="en-US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임산부 등의 편의증진보장에 관한 법률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0368BEA-9956-42DE-8838-BBE25E1E934D}"/>
              </a:ext>
            </a:extLst>
          </p:cNvPr>
          <p:cNvSpPr txBox="1"/>
          <p:nvPr/>
        </p:nvSpPr>
        <p:spPr>
          <a:xfrm>
            <a:off x="557128" y="2580475"/>
            <a:ext cx="4533613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lvl="0" defTabSz="914400" latinLnBrk="1">
              <a:buClr>
                <a:srgbClr val="9F4AB6"/>
              </a:buClr>
              <a:defRPr kumimoji="1" sz="2800" b="1" i="0" u="none" strike="noStrike" cap="none" spc="-80" normalizeH="0" baseline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누구나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어디서든 편리하게 이용할 수 있도록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!</a:t>
            </a:r>
            <a:endParaRPr lang="ko-KR" altLang="en-US" sz="20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63D42336-2703-4E3B-914C-7D486B3D4C6A}"/>
              </a:ext>
            </a:extLst>
          </p:cNvPr>
          <p:cNvGrpSpPr/>
          <p:nvPr/>
        </p:nvGrpSpPr>
        <p:grpSpPr>
          <a:xfrm>
            <a:off x="355739" y="4906560"/>
            <a:ext cx="1492369" cy="1497928"/>
            <a:chOff x="355739" y="4906560"/>
            <a:chExt cx="1492369" cy="1497928"/>
          </a:xfrm>
        </p:grpSpPr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55416E8F-8FF6-4820-B686-26A4EBDA4B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4" t="29006" r="49096" b="26900"/>
            <a:stretch/>
          </p:blipFill>
          <p:spPr>
            <a:xfrm>
              <a:off x="355739" y="4906560"/>
              <a:ext cx="1492369" cy="1095555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 l="-12765" t="-66927" r="-107035" b="-58043"/>
              </a:stretch>
            </a:blip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sx="99000" sy="99000" algn="tl" rotWithShape="0">
                <a:prstClr val="black">
                  <a:alpha val="18000"/>
                </a:prstClr>
              </a:outerShdw>
            </a:effec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B0EBAC7-A75A-4E9C-9318-E9EBA9DC9DB3}"/>
                </a:ext>
              </a:extLst>
            </p:cNvPr>
            <p:cNvSpPr txBox="1"/>
            <p:nvPr/>
          </p:nvSpPr>
          <p:spPr>
            <a:xfrm flipH="1">
              <a:off x="427745" y="6127489"/>
              <a:ext cx="135135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none" spc="-150" normalizeH="0" baseline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215381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pc="0" dirty="0"/>
                <a:t>장애인 화장실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D7A88F83-9C37-4936-A538-F1475B9BB7B7}"/>
                </a:ext>
              </a:extLst>
            </p:cNvPr>
            <p:cNvGrpSpPr/>
            <p:nvPr/>
          </p:nvGrpSpPr>
          <p:grpSpPr>
            <a:xfrm>
              <a:off x="372829" y="6159262"/>
              <a:ext cx="1445444" cy="192071"/>
              <a:chOff x="372829" y="6074334"/>
              <a:chExt cx="1445444" cy="276999"/>
            </a:xfrm>
          </p:grpSpPr>
          <p:sp>
            <p:nvSpPr>
              <p:cNvPr id="85" name="왼쪽 대괄호 84">
                <a:extLst>
                  <a:ext uri="{FF2B5EF4-FFF2-40B4-BE49-F238E27FC236}">
                    <a16:creationId xmlns:a16="http://schemas.microsoft.com/office/drawing/2014/main" id="{B12C6801-6206-4291-9363-09DA6904C2FE}"/>
                  </a:ext>
                </a:extLst>
              </p:cNvPr>
              <p:cNvSpPr/>
              <p:nvPr/>
            </p:nvSpPr>
            <p:spPr>
              <a:xfrm>
                <a:off x="372829" y="6074334"/>
                <a:ext cx="73962" cy="276999"/>
              </a:xfrm>
              <a:prstGeom prst="leftBracket">
                <a:avLst>
                  <a:gd name="adj" fmla="val 0"/>
                </a:avLst>
              </a:prstGeom>
              <a:ln w="444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86" name="왼쪽 대괄호 85">
                <a:extLst>
                  <a:ext uri="{FF2B5EF4-FFF2-40B4-BE49-F238E27FC236}">
                    <a16:creationId xmlns:a16="http://schemas.microsoft.com/office/drawing/2014/main" id="{716DC886-DDD3-4A72-ADBA-AA5CFE2D9C13}"/>
                  </a:ext>
                </a:extLst>
              </p:cNvPr>
              <p:cNvSpPr/>
              <p:nvPr/>
            </p:nvSpPr>
            <p:spPr>
              <a:xfrm flipH="1">
                <a:off x="1744311" y="6074334"/>
                <a:ext cx="73962" cy="276999"/>
              </a:xfrm>
              <a:prstGeom prst="leftBracket">
                <a:avLst>
                  <a:gd name="adj" fmla="val 0"/>
                </a:avLst>
              </a:prstGeom>
              <a:ln w="444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9276D110-86F0-4EE3-8350-8B93ED062FD9}"/>
              </a:ext>
            </a:extLst>
          </p:cNvPr>
          <p:cNvGrpSpPr/>
          <p:nvPr/>
        </p:nvGrpSpPr>
        <p:grpSpPr>
          <a:xfrm>
            <a:off x="2118956" y="4920272"/>
            <a:ext cx="1509622" cy="1484216"/>
            <a:chOff x="2118956" y="4920272"/>
            <a:chExt cx="1509622" cy="1484216"/>
          </a:xfrm>
        </p:grpSpPr>
        <p:pic>
          <p:nvPicPr>
            <p:cNvPr id="55" name="그림 54">
              <a:extLst>
                <a:ext uri="{FF2B5EF4-FFF2-40B4-BE49-F238E27FC236}">
                  <a16:creationId xmlns:a16="http://schemas.microsoft.com/office/drawing/2014/main" id="{2CF53C68-FBB9-4BD8-9ABC-9EFED2C98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6" t="29460" r="49106" b="26523"/>
            <a:stretch/>
          </p:blipFill>
          <p:spPr>
            <a:xfrm>
              <a:off x="2118956" y="4920272"/>
              <a:ext cx="1509622" cy="1095555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 l="-12765" t="-66927" r="-107035" b="-58043"/>
              </a:stretch>
            </a:blip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sx="99000" sy="99000" algn="tl" rotWithShape="0">
                <a:prstClr val="black">
                  <a:alpha val="18000"/>
                </a:prstClr>
              </a:outerShdw>
            </a:effectLst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BBC41AF-6B0A-4027-85E9-F008DEA7950F}"/>
                </a:ext>
              </a:extLst>
            </p:cNvPr>
            <p:cNvSpPr txBox="1"/>
            <p:nvPr/>
          </p:nvSpPr>
          <p:spPr>
            <a:xfrm flipH="1">
              <a:off x="2349044" y="6127489"/>
              <a:ext cx="104221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none" spc="-150" normalizeH="0" baseline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215381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pc="0" dirty="0" smtClean="0"/>
                <a:t>점자블록</a:t>
              </a:r>
              <a:endParaRPr lang="ko-KR" altLang="en-US" spc="0" dirty="0"/>
            </a:p>
          </p:txBody>
        </p:sp>
        <p:grpSp>
          <p:nvGrpSpPr>
            <p:cNvPr id="87" name="그룹 86">
              <a:extLst>
                <a:ext uri="{FF2B5EF4-FFF2-40B4-BE49-F238E27FC236}">
                  <a16:creationId xmlns:a16="http://schemas.microsoft.com/office/drawing/2014/main" id="{409F7E13-309C-41E1-BB34-BCAED2983561}"/>
                </a:ext>
              </a:extLst>
            </p:cNvPr>
            <p:cNvGrpSpPr/>
            <p:nvPr/>
          </p:nvGrpSpPr>
          <p:grpSpPr>
            <a:xfrm>
              <a:off x="2151045" y="6159262"/>
              <a:ext cx="1445444" cy="192071"/>
              <a:chOff x="372829" y="6074334"/>
              <a:chExt cx="1445444" cy="276999"/>
            </a:xfrm>
          </p:grpSpPr>
          <p:sp>
            <p:nvSpPr>
              <p:cNvPr id="88" name="왼쪽 대괄호 87">
                <a:extLst>
                  <a:ext uri="{FF2B5EF4-FFF2-40B4-BE49-F238E27FC236}">
                    <a16:creationId xmlns:a16="http://schemas.microsoft.com/office/drawing/2014/main" id="{3B9013E9-B797-4CBD-9F3E-ED3558430E36}"/>
                  </a:ext>
                </a:extLst>
              </p:cNvPr>
              <p:cNvSpPr/>
              <p:nvPr/>
            </p:nvSpPr>
            <p:spPr>
              <a:xfrm>
                <a:off x="372829" y="6074334"/>
                <a:ext cx="73962" cy="276999"/>
              </a:xfrm>
              <a:prstGeom prst="leftBracket">
                <a:avLst>
                  <a:gd name="adj" fmla="val 0"/>
                </a:avLst>
              </a:prstGeom>
              <a:ln w="444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89" name="왼쪽 대괄호 88">
                <a:extLst>
                  <a:ext uri="{FF2B5EF4-FFF2-40B4-BE49-F238E27FC236}">
                    <a16:creationId xmlns:a16="http://schemas.microsoft.com/office/drawing/2014/main" id="{BCA6D089-5AB3-4667-9CAC-48AE68EF2210}"/>
                  </a:ext>
                </a:extLst>
              </p:cNvPr>
              <p:cNvSpPr/>
              <p:nvPr/>
            </p:nvSpPr>
            <p:spPr>
              <a:xfrm flipH="1">
                <a:off x="1744311" y="6074334"/>
                <a:ext cx="73962" cy="276999"/>
              </a:xfrm>
              <a:prstGeom prst="leftBracket">
                <a:avLst>
                  <a:gd name="adj" fmla="val 0"/>
                </a:avLst>
              </a:prstGeom>
              <a:ln w="444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5280EFA-FA75-42E7-B456-1425F6FC4B7F}"/>
              </a:ext>
            </a:extLst>
          </p:cNvPr>
          <p:cNvGrpSpPr/>
          <p:nvPr/>
        </p:nvGrpSpPr>
        <p:grpSpPr>
          <a:xfrm>
            <a:off x="3899426" y="4924585"/>
            <a:ext cx="1500996" cy="1480990"/>
            <a:chOff x="3899426" y="4924585"/>
            <a:chExt cx="1500996" cy="1480990"/>
          </a:xfrm>
        </p:grpSpPr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37C3A128-0CBB-4904-A51C-8E9881EA1295}"/>
                </a:ext>
              </a:extLst>
            </p:cNvPr>
            <p:cNvSpPr/>
            <p:nvPr/>
          </p:nvSpPr>
          <p:spPr>
            <a:xfrm>
              <a:off x="3899426" y="4924585"/>
              <a:ext cx="1500996" cy="1086928"/>
            </a:xfrm>
            <a:prstGeom prst="rect">
              <a:avLst/>
            </a:prstGeom>
            <a:blipFill dpi="0" rotWithShape="1">
              <a:blip r:embed="rId9"/>
              <a:srcRect/>
              <a:stretch>
                <a:fillRect l="-13317" t="-67672" r="-108826" b="-61330"/>
              </a:stretch>
            </a:blipFill>
            <a:ln>
              <a:noFill/>
            </a:ln>
            <a:effectLst>
              <a:outerShdw blurRad="50800" dist="38100" dir="2700000" sx="99000" sy="99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latinLnBrk="0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3ED0864-7C26-4D94-B03C-4816FFDC151F}"/>
                </a:ext>
              </a:extLst>
            </p:cNvPr>
            <p:cNvSpPr txBox="1"/>
            <p:nvPr/>
          </p:nvSpPr>
          <p:spPr>
            <a:xfrm flipH="1">
              <a:off x="4019430" y="6128576"/>
              <a:ext cx="126936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none" spc="-150" normalizeH="0" baseline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215381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pc="0" dirty="0"/>
                <a:t>관람열람석</a:t>
              </a:r>
            </a:p>
          </p:txBody>
        </p:sp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F1A384CF-1F61-4580-AB0F-8F4EF81441AA}"/>
                </a:ext>
              </a:extLst>
            </p:cNvPr>
            <p:cNvGrpSpPr/>
            <p:nvPr/>
          </p:nvGrpSpPr>
          <p:grpSpPr>
            <a:xfrm>
              <a:off x="3927202" y="6159262"/>
              <a:ext cx="1445444" cy="192071"/>
              <a:chOff x="372829" y="6074334"/>
              <a:chExt cx="1445444" cy="276999"/>
            </a:xfrm>
          </p:grpSpPr>
          <p:sp>
            <p:nvSpPr>
              <p:cNvPr id="91" name="왼쪽 대괄호 90">
                <a:extLst>
                  <a:ext uri="{FF2B5EF4-FFF2-40B4-BE49-F238E27FC236}">
                    <a16:creationId xmlns:a16="http://schemas.microsoft.com/office/drawing/2014/main" id="{759A2245-86E7-45B7-A6DD-C486A85FCAD5}"/>
                  </a:ext>
                </a:extLst>
              </p:cNvPr>
              <p:cNvSpPr/>
              <p:nvPr/>
            </p:nvSpPr>
            <p:spPr>
              <a:xfrm>
                <a:off x="372829" y="6074334"/>
                <a:ext cx="73962" cy="276999"/>
              </a:xfrm>
              <a:prstGeom prst="leftBracket">
                <a:avLst>
                  <a:gd name="adj" fmla="val 0"/>
                </a:avLst>
              </a:prstGeom>
              <a:ln w="444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92" name="왼쪽 대괄호 91">
                <a:extLst>
                  <a:ext uri="{FF2B5EF4-FFF2-40B4-BE49-F238E27FC236}">
                    <a16:creationId xmlns:a16="http://schemas.microsoft.com/office/drawing/2014/main" id="{A5B00515-E600-457E-8834-FA0047C4ABA4}"/>
                  </a:ext>
                </a:extLst>
              </p:cNvPr>
              <p:cNvSpPr/>
              <p:nvPr/>
            </p:nvSpPr>
            <p:spPr>
              <a:xfrm flipH="1">
                <a:off x="1744311" y="6074334"/>
                <a:ext cx="73962" cy="276999"/>
              </a:xfrm>
              <a:prstGeom prst="leftBracket">
                <a:avLst>
                  <a:gd name="adj" fmla="val 0"/>
                </a:avLst>
              </a:prstGeom>
              <a:ln w="444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0DCA8F0F-8426-4DA6-8411-FAA3F2560AAF}"/>
              </a:ext>
            </a:extLst>
          </p:cNvPr>
          <p:cNvGrpSpPr/>
          <p:nvPr/>
        </p:nvGrpSpPr>
        <p:grpSpPr>
          <a:xfrm>
            <a:off x="5671270" y="4925620"/>
            <a:ext cx="1461951" cy="1472861"/>
            <a:chOff x="5671270" y="4925620"/>
            <a:chExt cx="1461951" cy="1472861"/>
          </a:xfrm>
        </p:grpSpPr>
        <p:pic>
          <p:nvPicPr>
            <p:cNvPr id="56" name="그림 55">
              <a:extLst>
                <a:ext uri="{FF2B5EF4-FFF2-40B4-BE49-F238E27FC236}">
                  <a16:creationId xmlns:a16="http://schemas.microsoft.com/office/drawing/2014/main" id="{4DA87674-C27B-46E5-8895-EBE4FDC76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7" t="29561" r="48945" b="26077"/>
            <a:stretch/>
          </p:blipFill>
          <p:spPr>
            <a:xfrm>
              <a:off x="5671270" y="4925620"/>
              <a:ext cx="1459170" cy="1085893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 l="-12765" t="-66927" r="-107035" b="-58043"/>
              </a:stretch>
            </a:blip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sx="99000" sy="99000" algn="tl" rotWithShape="0">
                <a:prstClr val="black">
                  <a:alpha val="18000"/>
                </a:prstClr>
              </a:outerShdw>
            </a:effectLst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C38098E-E004-4CD1-9597-FABFAF029D0D}"/>
                </a:ext>
              </a:extLst>
            </p:cNvPr>
            <p:cNvSpPr txBox="1"/>
            <p:nvPr/>
          </p:nvSpPr>
          <p:spPr>
            <a:xfrm flipH="1">
              <a:off x="5932729" y="6121482"/>
              <a:ext cx="97963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none" spc="-150" normalizeH="0" baseline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215381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pc="0" dirty="0"/>
                <a:t>핸드레일</a:t>
              </a:r>
            </a:p>
          </p:txBody>
        </p:sp>
        <p:grpSp>
          <p:nvGrpSpPr>
            <p:cNvPr id="93" name="그룹 92">
              <a:extLst>
                <a:ext uri="{FF2B5EF4-FFF2-40B4-BE49-F238E27FC236}">
                  <a16:creationId xmlns:a16="http://schemas.microsoft.com/office/drawing/2014/main" id="{C6CC98A9-0366-4679-BE82-B8DA23651975}"/>
                </a:ext>
              </a:extLst>
            </p:cNvPr>
            <p:cNvGrpSpPr/>
            <p:nvPr/>
          </p:nvGrpSpPr>
          <p:grpSpPr>
            <a:xfrm>
              <a:off x="5687777" y="6159262"/>
              <a:ext cx="1445444" cy="192071"/>
              <a:chOff x="372829" y="6074334"/>
              <a:chExt cx="1445444" cy="276999"/>
            </a:xfrm>
          </p:grpSpPr>
          <p:sp>
            <p:nvSpPr>
              <p:cNvPr id="94" name="왼쪽 대괄호 93">
                <a:extLst>
                  <a:ext uri="{FF2B5EF4-FFF2-40B4-BE49-F238E27FC236}">
                    <a16:creationId xmlns:a16="http://schemas.microsoft.com/office/drawing/2014/main" id="{EF1A681D-92AB-4876-8F92-224FDAA57996}"/>
                  </a:ext>
                </a:extLst>
              </p:cNvPr>
              <p:cNvSpPr/>
              <p:nvPr/>
            </p:nvSpPr>
            <p:spPr>
              <a:xfrm>
                <a:off x="372829" y="6074334"/>
                <a:ext cx="73962" cy="276999"/>
              </a:xfrm>
              <a:prstGeom prst="leftBracket">
                <a:avLst>
                  <a:gd name="adj" fmla="val 0"/>
                </a:avLst>
              </a:prstGeom>
              <a:ln w="444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95" name="왼쪽 대괄호 94">
                <a:extLst>
                  <a:ext uri="{FF2B5EF4-FFF2-40B4-BE49-F238E27FC236}">
                    <a16:creationId xmlns:a16="http://schemas.microsoft.com/office/drawing/2014/main" id="{12545100-B7CB-4E6B-AD87-C7E21A2CF5AC}"/>
                  </a:ext>
                </a:extLst>
              </p:cNvPr>
              <p:cNvSpPr/>
              <p:nvPr/>
            </p:nvSpPr>
            <p:spPr>
              <a:xfrm flipH="1">
                <a:off x="1744311" y="6074334"/>
                <a:ext cx="73962" cy="276999"/>
              </a:xfrm>
              <a:prstGeom prst="leftBracket">
                <a:avLst>
                  <a:gd name="adj" fmla="val 0"/>
                </a:avLst>
              </a:prstGeom>
              <a:ln w="444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C24D43E7-6C22-4008-A3F4-A3ECD1071690}"/>
              </a:ext>
            </a:extLst>
          </p:cNvPr>
          <p:cNvGrpSpPr/>
          <p:nvPr/>
        </p:nvGrpSpPr>
        <p:grpSpPr>
          <a:xfrm>
            <a:off x="7399689" y="4939240"/>
            <a:ext cx="1460769" cy="1455223"/>
            <a:chOff x="7399689" y="4939240"/>
            <a:chExt cx="1460769" cy="1455223"/>
          </a:xfrm>
        </p:grpSpPr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66103C8B-D429-441C-9184-39103590DAEB}"/>
                </a:ext>
              </a:extLst>
            </p:cNvPr>
            <p:cNvSpPr/>
            <p:nvPr/>
          </p:nvSpPr>
          <p:spPr>
            <a:xfrm>
              <a:off x="7401288" y="4939240"/>
              <a:ext cx="1459170" cy="1064236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 l="-12765" t="-66927" r="-107035" b="-58043"/>
              </a:stretch>
            </a:blip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sx="99000" sy="99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latinLnBrk="0"/>
              <a:endParaRPr lang="ko-KR" alt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05218F5-257A-41A3-B8E0-722F4C3293C9}"/>
                </a:ext>
              </a:extLst>
            </p:cNvPr>
            <p:cNvSpPr txBox="1"/>
            <p:nvPr/>
          </p:nvSpPr>
          <p:spPr>
            <a:xfrm flipH="1">
              <a:off x="7731499" y="6117464"/>
              <a:ext cx="80131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none" spc="-150" normalizeH="0" baseline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215381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pc="0" dirty="0" err="1"/>
                <a:t>접근로</a:t>
              </a:r>
              <a:endParaRPr lang="ko-KR" altLang="en-US" spc="0" dirty="0"/>
            </a:p>
          </p:txBody>
        </p:sp>
        <p:grpSp>
          <p:nvGrpSpPr>
            <p:cNvPr id="96" name="그룹 95">
              <a:extLst>
                <a:ext uri="{FF2B5EF4-FFF2-40B4-BE49-F238E27FC236}">
                  <a16:creationId xmlns:a16="http://schemas.microsoft.com/office/drawing/2014/main" id="{3DD9ECF2-AB9B-45E5-91EF-0939DA0D1F14}"/>
                </a:ext>
              </a:extLst>
            </p:cNvPr>
            <p:cNvGrpSpPr/>
            <p:nvPr/>
          </p:nvGrpSpPr>
          <p:grpSpPr>
            <a:xfrm>
              <a:off x="7399689" y="6159262"/>
              <a:ext cx="1445444" cy="192071"/>
              <a:chOff x="372829" y="6074334"/>
              <a:chExt cx="1445444" cy="276999"/>
            </a:xfrm>
          </p:grpSpPr>
          <p:sp>
            <p:nvSpPr>
              <p:cNvPr id="101" name="왼쪽 대괄호 100">
                <a:extLst>
                  <a:ext uri="{FF2B5EF4-FFF2-40B4-BE49-F238E27FC236}">
                    <a16:creationId xmlns:a16="http://schemas.microsoft.com/office/drawing/2014/main" id="{5ECF4F60-327A-4502-9C68-C99FED94A36B}"/>
                  </a:ext>
                </a:extLst>
              </p:cNvPr>
              <p:cNvSpPr/>
              <p:nvPr/>
            </p:nvSpPr>
            <p:spPr>
              <a:xfrm>
                <a:off x="372829" y="6074334"/>
                <a:ext cx="73962" cy="276999"/>
              </a:xfrm>
              <a:prstGeom prst="leftBracket">
                <a:avLst>
                  <a:gd name="adj" fmla="val 0"/>
                </a:avLst>
              </a:prstGeom>
              <a:ln w="444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02" name="왼쪽 대괄호 101">
                <a:extLst>
                  <a:ext uri="{FF2B5EF4-FFF2-40B4-BE49-F238E27FC236}">
                    <a16:creationId xmlns:a16="http://schemas.microsoft.com/office/drawing/2014/main" id="{E9A57978-4182-4DCF-9AA4-A318D72FCF9A}"/>
                  </a:ext>
                </a:extLst>
              </p:cNvPr>
              <p:cNvSpPr/>
              <p:nvPr/>
            </p:nvSpPr>
            <p:spPr>
              <a:xfrm flipH="1">
                <a:off x="1744311" y="6074334"/>
                <a:ext cx="73962" cy="276999"/>
              </a:xfrm>
              <a:prstGeom prst="leftBracket">
                <a:avLst>
                  <a:gd name="adj" fmla="val 0"/>
                </a:avLst>
              </a:prstGeom>
              <a:ln w="444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00CEDD5F-A233-41BA-A50A-AF142AE88F96}"/>
              </a:ext>
            </a:extLst>
          </p:cNvPr>
          <p:cNvGrpSpPr/>
          <p:nvPr/>
        </p:nvGrpSpPr>
        <p:grpSpPr>
          <a:xfrm>
            <a:off x="4846193" y="1390271"/>
            <a:ext cx="4053911" cy="931844"/>
            <a:chOff x="4846193" y="1390271"/>
            <a:chExt cx="4053911" cy="931844"/>
          </a:xfrm>
        </p:grpSpPr>
        <p:sp>
          <p:nvSpPr>
            <p:cNvPr id="112" name="타원 111">
              <a:extLst>
                <a:ext uri="{FF2B5EF4-FFF2-40B4-BE49-F238E27FC236}">
                  <a16:creationId xmlns:a16="http://schemas.microsoft.com/office/drawing/2014/main" id="{82A807C9-B21C-4AA1-B7A7-03B1FF9E8DEB}"/>
                </a:ext>
              </a:extLst>
            </p:cNvPr>
            <p:cNvSpPr/>
            <p:nvPr/>
          </p:nvSpPr>
          <p:spPr>
            <a:xfrm>
              <a:off x="4846193" y="1390271"/>
              <a:ext cx="931843" cy="931844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60325">
              <a:solidFill>
                <a:srgbClr val="307ABE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rgbClr val="A279B3">
                    <a:lumMod val="75000"/>
                  </a:srgb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C4DA9F3-011A-4EC6-A6C7-FEDD4F63596A}"/>
                </a:ext>
              </a:extLst>
            </p:cNvPr>
            <p:cNvSpPr txBox="1"/>
            <p:nvPr/>
          </p:nvSpPr>
          <p:spPr>
            <a:xfrm>
              <a:off x="4994459" y="1925589"/>
              <a:ext cx="59503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cap="none" spc="0" normalizeH="0" baseline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215381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1200" spc="-150" dirty="0"/>
                <a:t>공원</a:t>
              </a:r>
            </a:p>
          </p:txBody>
        </p:sp>
        <p:sp>
          <p:nvSpPr>
            <p:cNvPr id="114" name="타원 113">
              <a:extLst>
                <a:ext uri="{FF2B5EF4-FFF2-40B4-BE49-F238E27FC236}">
                  <a16:creationId xmlns:a16="http://schemas.microsoft.com/office/drawing/2014/main" id="{7020D813-A099-40FE-B851-D92CC0F826E3}"/>
                </a:ext>
              </a:extLst>
            </p:cNvPr>
            <p:cNvSpPr/>
            <p:nvPr/>
          </p:nvSpPr>
          <p:spPr>
            <a:xfrm>
              <a:off x="5896148" y="1390271"/>
              <a:ext cx="931843" cy="931844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60325">
              <a:solidFill>
                <a:srgbClr val="307ABE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rgbClr val="A279B3">
                    <a:lumMod val="75000"/>
                  </a:srgb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C8AC649-77E5-44E7-92B6-140DDF10E4EC}"/>
                </a:ext>
              </a:extLst>
            </p:cNvPr>
            <p:cNvSpPr txBox="1"/>
            <p:nvPr/>
          </p:nvSpPr>
          <p:spPr>
            <a:xfrm>
              <a:off x="6009910" y="1925590"/>
              <a:ext cx="711390" cy="27700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cap="none" spc="0" normalizeH="0" baseline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215381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1200" spc="-150"/>
                <a:t>공공건물</a:t>
              </a:r>
              <a:endParaRPr lang="ko-KR" altLang="en-US" sz="1200" spc="-150" dirty="0"/>
            </a:p>
          </p:txBody>
        </p:sp>
        <p:sp>
          <p:nvSpPr>
            <p:cNvPr id="116" name="타원 115">
              <a:extLst>
                <a:ext uri="{FF2B5EF4-FFF2-40B4-BE49-F238E27FC236}">
                  <a16:creationId xmlns:a16="http://schemas.microsoft.com/office/drawing/2014/main" id="{F03FCF91-32F5-4D46-B358-BF475DC2637D}"/>
                </a:ext>
              </a:extLst>
            </p:cNvPr>
            <p:cNvSpPr/>
            <p:nvPr/>
          </p:nvSpPr>
          <p:spPr>
            <a:xfrm>
              <a:off x="6948347" y="1390271"/>
              <a:ext cx="931843" cy="931844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60325">
              <a:solidFill>
                <a:srgbClr val="307ABE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rgbClr val="A279B3">
                    <a:lumMod val="75000"/>
                  </a:srgb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0A98A369-8E36-41C4-8ECF-4A5D5C4763FA}"/>
                </a:ext>
              </a:extLst>
            </p:cNvPr>
            <p:cNvSpPr txBox="1"/>
            <p:nvPr/>
          </p:nvSpPr>
          <p:spPr>
            <a:xfrm>
              <a:off x="7062109" y="1925590"/>
              <a:ext cx="711390" cy="27700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cap="none" spc="0" normalizeH="0" baseline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215381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1200" spc="-150" dirty="0"/>
                <a:t>공동주택</a:t>
              </a:r>
            </a:p>
          </p:txBody>
        </p:sp>
        <p:sp>
          <p:nvSpPr>
            <p:cNvPr id="127" name="타원 126">
              <a:extLst>
                <a:ext uri="{FF2B5EF4-FFF2-40B4-BE49-F238E27FC236}">
                  <a16:creationId xmlns:a16="http://schemas.microsoft.com/office/drawing/2014/main" id="{D1C57734-5750-483C-B6F4-38195842E70C}"/>
                </a:ext>
              </a:extLst>
            </p:cNvPr>
            <p:cNvSpPr/>
            <p:nvPr/>
          </p:nvSpPr>
          <p:spPr>
            <a:xfrm>
              <a:off x="7968261" y="1390271"/>
              <a:ext cx="931843" cy="931844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60325">
              <a:solidFill>
                <a:srgbClr val="307ABE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rgbClr val="A279B3">
                    <a:lumMod val="75000"/>
                  </a:srgb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DBA5CA8D-7455-4FC0-B4D4-34F5CCFA6B03}"/>
                </a:ext>
              </a:extLst>
            </p:cNvPr>
            <p:cNvSpPr txBox="1"/>
            <p:nvPr/>
          </p:nvSpPr>
          <p:spPr>
            <a:xfrm>
              <a:off x="8082023" y="1925590"/>
              <a:ext cx="711390" cy="27700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cap="none" spc="0" normalizeH="0" baseline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215381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1200" spc="-150" dirty="0"/>
                <a:t>통신시설</a:t>
              </a:r>
            </a:p>
          </p:txBody>
        </p:sp>
        <p:pic>
          <p:nvPicPr>
            <p:cNvPr id="129" name="그림 128">
              <a:extLst>
                <a:ext uri="{FF2B5EF4-FFF2-40B4-BE49-F238E27FC236}">
                  <a16:creationId xmlns:a16="http://schemas.microsoft.com/office/drawing/2014/main" id="{1F2A9008-CEAC-4BFF-902C-DEFFC53CA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14900" y="1511231"/>
              <a:ext cx="679295" cy="568712"/>
            </a:xfrm>
            <a:prstGeom prst="rect">
              <a:avLst/>
            </a:prstGeom>
          </p:spPr>
        </p:pic>
        <p:pic>
          <p:nvPicPr>
            <p:cNvPr id="130" name="그림 129">
              <a:extLst>
                <a:ext uri="{FF2B5EF4-FFF2-40B4-BE49-F238E27FC236}">
                  <a16:creationId xmlns:a16="http://schemas.microsoft.com/office/drawing/2014/main" id="{85C16C8D-C61F-4242-A9FA-E2AA51179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79573" y="1521709"/>
              <a:ext cx="679295" cy="568712"/>
            </a:xfrm>
            <a:prstGeom prst="rect">
              <a:avLst/>
            </a:prstGeom>
          </p:spPr>
        </p:pic>
        <p:pic>
          <p:nvPicPr>
            <p:cNvPr id="131" name="그림 130">
              <a:extLst>
                <a:ext uri="{FF2B5EF4-FFF2-40B4-BE49-F238E27FC236}">
                  <a16:creationId xmlns:a16="http://schemas.microsoft.com/office/drawing/2014/main" id="{576F4B59-458D-4189-9C14-2C2C42E33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36787" y="1476200"/>
              <a:ext cx="679295" cy="568712"/>
            </a:xfrm>
            <a:prstGeom prst="rect">
              <a:avLst/>
            </a:prstGeom>
          </p:spPr>
        </p:pic>
        <p:pic>
          <p:nvPicPr>
            <p:cNvPr id="132" name="그림 131">
              <a:extLst>
                <a:ext uri="{FF2B5EF4-FFF2-40B4-BE49-F238E27FC236}">
                  <a16:creationId xmlns:a16="http://schemas.microsoft.com/office/drawing/2014/main" id="{6A4C200F-43C2-49E9-84A0-A17E042A9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51329" y="1488181"/>
              <a:ext cx="679295" cy="5687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526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4C4D069-151A-422D-8984-651288292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7999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DDC60DED-F909-4290-BD05-2B2FDC0F6152}"/>
              </a:ext>
            </a:extLst>
          </p:cNvPr>
          <p:cNvSpPr/>
          <p:nvPr/>
        </p:nvSpPr>
        <p:spPr>
          <a:xfrm>
            <a:off x="832528" y="3507246"/>
            <a:ext cx="42296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Korea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Employment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Agency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for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the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Disabled</a:t>
            </a:r>
            <a:endParaRPr kumimoji="0" lang="ko-KR" altLang="en-US" sz="1600" b="0" i="0" u="none" strike="noStrike" kern="1200" cap="none" spc="0" normalizeH="0" baseline="0" noProof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15" name="L 도형 14">
            <a:extLst>
              <a:ext uri="{FF2B5EF4-FFF2-40B4-BE49-F238E27FC236}">
                <a16:creationId xmlns:a16="http://schemas.microsoft.com/office/drawing/2014/main" id="{6AFCF80A-5256-4BC8-9C61-02C2B6E53A59}"/>
              </a:ext>
            </a:extLst>
          </p:cNvPr>
          <p:cNvSpPr/>
          <p:nvPr/>
        </p:nvSpPr>
        <p:spPr>
          <a:xfrm rot="5400000">
            <a:off x="584713" y="2046753"/>
            <a:ext cx="444830" cy="444830"/>
          </a:xfrm>
          <a:prstGeom prst="corner">
            <a:avLst>
              <a:gd name="adj1" fmla="val 17145"/>
              <a:gd name="adj2" fmla="val 17988"/>
            </a:avLst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55A45E-A59C-4471-8CB6-23920D6A97B9}"/>
              </a:ext>
            </a:extLst>
          </p:cNvPr>
          <p:cNvSpPr txBox="1"/>
          <p:nvPr/>
        </p:nvSpPr>
        <p:spPr>
          <a:xfrm>
            <a:off x="807127" y="2300000"/>
            <a:ext cx="6136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장애</a:t>
            </a:r>
            <a:r>
              <a:rPr kumimoji="0" lang="en-US" altLang="ko-KR" sz="6000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, </a:t>
            </a:r>
            <a:r>
              <a:rPr kumimoji="0" lang="ko-KR" altLang="en-US" sz="5000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함께 일하기</a:t>
            </a:r>
            <a:endParaRPr kumimoji="0" lang="en-US" altLang="ko-KR" sz="4400" b="0" i="0" u="none" strike="noStrike" kern="1200" cap="none" spc="-80" normalizeH="0" baseline="0" noProof="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753E1894-CE0E-4080-863F-6B3A8DDA93DB}"/>
              </a:ext>
            </a:extLst>
          </p:cNvPr>
          <p:cNvCxnSpPr/>
          <p:nvPr/>
        </p:nvCxnSpPr>
        <p:spPr>
          <a:xfrm>
            <a:off x="584713" y="6164321"/>
            <a:ext cx="5644637" cy="0"/>
          </a:xfrm>
          <a:prstGeom prst="line">
            <a:avLst/>
          </a:prstGeom>
          <a:ln w="38100">
            <a:solidFill>
              <a:schemeClr val="bg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 도형 20">
            <a:extLst>
              <a:ext uri="{FF2B5EF4-FFF2-40B4-BE49-F238E27FC236}">
                <a16:creationId xmlns:a16="http://schemas.microsoft.com/office/drawing/2014/main" id="{E3549DC9-9061-43AF-BD61-2DB702077031}"/>
              </a:ext>
            </a:extLst>
          </p:cNvPr>
          <p:cNvSpPr/>
          <p:nvPr/>
        </p:nvSpPr>
        <p:spPr>
          <a:xfrm rot="16200000">
            <a:off x="5816386" y="3097508"/>
            <a:ext cx="444830" cy="444830"/>
          </a:xfrm>
          <a:prstGeom prst="corner">
            <a:avLst>
              <a:gd name="adj1" fmla="val 17145"/>
              <a:gd name="adj2" fmla="val 17988"/>
            </a:avLst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782E9ADC-7C47-49A8-95C4-84A677EF8390}"/>
              </a:ext>
            </a:extLst>
          </p:cNvPr>
          <p:cNvSpPr/>
          <p:nvPr/>
        </p:nvSpPr>
        <p:spPr>
          <a:xfrm>
            <a:off x="6448262" y="4062390"/>
            <a:ext cx="2277486" cy="2277486"/>
          </a:xfrm>
          <a:prstGeom prst="ellipse">
            <a:avLst/>
          </a:prstGeom>
          <a:solidFill>
            <a:srgbClr val="93CB68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79ECD530-E2FD-4816-8E69-449ECA12E281}"/>
              </a:ext>
            </a:extLst>
          </p:cNvPr>
          <p:cNvGrpSpPr/>
          <p:nvPr/>
        </p:nvGrpSpPr>
        <p:grpSpPr>
          <a:xfrm>
            <a:off x="832528" y="4449211"/>
            <a:ext cx="4491947" cy="397784"/>
            <a:chOff x="832528" y="4449211"/>
            <a:chExt cx="4491947" cy="397784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A7696969-CD53-45DA-AEAB-BCE06D23CC2A}"/>
                </a:ext>
              </a:extLst>
            </p:cNvPr>
            <p:cNvSpPr/>
            <p:nvPr/>
          </p:nvSpPr>
          <p:spPr>
            <a:xfrm>
              <a:off x="832528" y="4449211"/>
              <a:ext cx="4491947" cy="397784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8D31B644-11B8-44BC-A04B-4A4FBF6F6299}"/>
                </a:ext>
              </a:extLst>
            </p:cNvPr>
            <p:cNvSpPr/>
            <p:nvPr/>
          </p:nvSpPr>
          <p:spPr>
            <a:xfrm>
              <a:off x="993161" y="4477642"/>
              <a:ext cx="41857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 고용촉진 및 직업재활 관련 법과 제도</a:t>
              </a: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5D2F3B99-92A4-4B03-94E1-2E86EC8414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146" y="4388737"/>
            <a:ext cx="1447801" cy="1440764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DFFED30B-76D9-46B4-95D6-DBA3131BCD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837" y="305804"/>
            <a:ext cx="1454816" cy="379517"/>
          </a:xfrm>
          <a:prstGeom prst="rect">
            <a:avLst/>
          </a:prstGeom>
        </p:spPr>
      </p:pic>
      <p:grpSp>
        <p:nvGrpSpPr>
          <p:cNvPr id="30" name="Group 4">
            <a:extLst>
              <a:ext uri="{FF2B5EF4-FFF2-40B4-BE49-F238E27FC236}">
                <a16:creationId xmlns:a16="http://schemas.microsoft.com/office/drawing/2014/main" id="{73E0F99C-260F-4031-98D9-B3D1F532EEC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23897" y="3722082"/>
            <a:ext cx="2959100" cy="2867024"/>
            <a:chOff x="3764" y="2230"/>
            <a:chExt cx="1864" cy="1806"/>
          </a:xfrm>
          <a:solidFill>
            <a:schemeClr val="accent3">
              <a:lumMod val="20000"/>
              <a:lumOff val="80000"/>
            </a:schemeClr>
          </a:solidFill>
          <a:effectLst/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0AB1E4BB-6299-43F0-A657-4B0F2C3A82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7" y="2355"/>
              <a:ext cx="1630" cy="1629"/>
            </a:xfrm>
            <a:custGeom>
              <a:avLst/>
              <a:gdLst>
                <a:gd name="T0" fmla="*/ 311 w 599"/>
                <a:gd name="T1" fmla="*/ 599 h 599"/>
                <a:gd name="T2" fmla="*/ 266 w 599"/>
                <a:gd name="T3" fmla="*/ 593 h 599"/>
                <a:gd name="T4" fmla="*/ 333 w 599"/>
                <a:gd name="T5" fmla="*/ 597 h 599"/>
                <a:gd name="T6" fmla="*/ 355 w 599"/>
                <a:gd name="T7" fmla="*/ 590 h 599"/>
                <a:gd name="T8" fmla="*/ 234 w 599"/>
                <a:gd name="T9" fmla="*/ 588 h 599"/>
                <a:gd name="T10" fmla="*/ 211 w 599"/>
                <a:gd name="T11" fmla="*/ 586 h 599"/>
                <a:gd name="T12" fmla="*/ 408 w 599"/>
                <a:gd name="T13" fmla="*/ 575 h 599"/>
                <a:gd name="T14" fmla="*/ 190 w 599"/>
                <a:gd name="T15" fmla="*/ 578 h 599"/>
                <a:gd name="T16" fmla="*/ 160 w 599"/>
                <a:gd name="T17" fmla="*/ 564 h 599"/>
                <a:gd name="T18" fmla="*/ 449 w 599"/>
                <a:gd name="T19" fmla="*/ 559 h 599"/>
                <a:gd name="T20" fmla="*/ 459 w 599"/>
                <a:gd name="T21" fmla="*/ 553 h 599"/>
                <a:gd name="T22" fmla="*/ 124 w 599"/>
                <a:gd name="T23" fmla="*/ 537 h 599"/>
                <a:gd name="T24" fmla="*/ 477 w 599"/>
                <a:gd name="T25" fmla="*/ 540 h 599"/>
                <a:gd name="T26" fmla="*/ 492 w 599"/>
                <a:gd name="T27" fmla="*/ 524 h 599"/>
                <a:gd name="T28" fmla="*/ 98 w 599"/>
                <a:gd name="T29" fmla="*/ 516 h 599"/>
                <a:gd name="T30" fmla="*/ 80 w 599"/>
                <a:gd name="T31" fmla="*/ 503 h 599"/>
                <a:gd name="T32" fmla="*/ 531 w 599"/>
                <a:gd name="T33" fmla="*/ 484 h 599"/>
                <a:gd name="T34" fmla="*/ 65 w 599"/>
                <a:gd name="T35" fmla="*/ 486 h 599"/>
                <a:gd name="T36" fmla="*/ 46 w 599"/>
                <a:gd name="T37" fmla="*/ 459 h 599"/>
                <a:gd name="T38" fmla="*/ 559 w 599"/>
                <a:gd name="T39" fmla="*/ 449 h 599"/>
                <a:gd name="T40" fmla="*/ 564 w 599"/>
                <a:gd name="T41" fmla="*/ 440 h 599"/>
                <a:gd name="T42" fmla="*/ 28 w 599"/>
                <a:gd name="T43" fmla="*/ 418 h 599"/>
                <a:gd name="T44" fmla="*/ 574 w 599"/>
                <a:gd name="T45" fmla="*/ 419 h 599"/>
                <a:gd name="T46" fmla="*/ 579 w 599"/>
                <a:gd name="T47" fmla="*/ 397 h 599"/>
                <a:gd name="T48" fmla="*/ 17 w 599"/>
                <a:gd name="T49" fmla="*/ 387 h 599"/>
                <a:gd name="T50" fmla="*/ 7 w 599"/>
                <a:gd name="T51" fmla="*/ 366 h 599"/>
                <a:gd name="T52" fmla="*/ 592 w 599"/>
                <a:gd name="T53" fmla="*/ 344 h 599"/>
                <a:gd name="T54" fmla="*/ 3 w 599"/>
                <a:gd name="T55" fmla="*/ 344 h 599"/>
                <a:gd name="T56" fmla="*/ 0 w 599"/>
                <a:gd name="T57" fmla="*/ 311 h 599"/>
                <a:gd name="T58" fmla="*/ 595 w 599"/>
                <a:gd name="T59" fmla="*/ 299 h 599"/>
                <a:gd name="T60" fmla="*/ 4 w 599"/>
                <a:gd name="T61" fmla="*/ 289 h 599"/>
                <a:gd name="T62" fmla="*/ 595 w 599"/>
                <a:gd name="T63" fmla="*/ 288 h 599"/>
                <a:gd name="T64" fmla="*/ 592 w 599"/>
                <a:gd name="T65" fmla="*/ 255 h 599"/>
                <a:gd name="T66" fmla="*/ 9 w 599"/>
                <a:gd name="T67" fmla="*/ 245 h 599"/>
                <a:gd name="T68" fmla="*/ 11 w 599"/>
                <a:gd name="T69" fmla="*/ 234 h 599"/>
                <a:gd name="T70" fmla="*/ 586 w 599"/>
                <a:gd name="T71" fmla="*/ 211 h 599"/>
                <a:gd name="T72" fmla="*/ 17 w 599"/>
                <a:gd name="T73" fmla="*/ 213 h 599"/>
                <a:gd name="T74" fmla="*/ 21 w 599"/>
                <a:gd name="T75" fmla="*/ 190 h 599"/>
                <a:gd name="T76" fmla="*/ 574 w 599"/>
                <a:gd name="T77" fmla="*/ 179 h 599"/>
                <a:gd name="T78" fmla="*/ 561 w 599"/>
                <a:gd name="T79" fmla="*/ 161 h 599"/>
                <a:gd name="T80" fmla="*/ 46 w 599"/>
                <a:gd name="T81" fmla="*/ 140 h 599"/>
                <a:gd name="T82" fmla="*/ 550 w 599"/>
                <a:gd name="T83" fmla="*/ 142 h 599"/>
                <a:gd name="T84" fmla="*/ 530 w 599"/>
                <a:gd name="T85" fmla="*/ 115 h 599"/>
                <a:gd name="T86" fmla="*/ 75 w 599"/>
                <a:gd name="T87" fmla="*/ 107 h 599"/>
                <a:gd name="T88" fmla="*/ 83 w 599"/>
                <a:gd name="T89" fmla="*/ 98 h 599"/>
                <a:gd name="T90" fmla="*/ 503 w 599"/>
                <a:gd name="T91" fmla="*/ 80 h 599"/>
                <a:gd name="T92" fmla="*/ 98 w 599"/>
                <a:gd name="T93" fmla="*/ 83 h 599"/>
                <a:gd name="T94" fmla="*/ 113 w 599"/>
                <a:gd name="T95" fmla="*/ 65 h 599"/>
                <a:gd name="T96" fmla="*/ 477 w 599"/>
                <a:gd name="T97" fmla="*/ 58 h 599"/>
                <a:gd name="T98" fmla="*/ 457 w 599"/>
                <a:gd name="T99" fmla="*/ 49 h 599"/>
                <a:gd name="T100" fmla="*/ 159 w 599"/>
                <a:gd name="T101" fmla="*/ 35 h 599"/>
                <a:gd name="T102" fmla="*/ 437 w 599"/>
                <a:gd name="T103" fmla="*/ 38 h 599"/>
                <a:gd name="T104" fmla="*/ 407 w 599"/>
                <a:gd name="T105" fmla="*/ 24 h 599"/>
                <a:gd name="T106" fmla="*/ 201 w 599"/>
                <a:gd name="T107" fmla="*/ 20 h 599"/>
                <a:gd name="T108" fmla="*/ 212 w 599"/>
                <a:gd name="T109" fmla="*/ 17 h 599"/>
                <a:gd name="T110" fmla="*/ 366 w 599"/>
                <a:gd name="T111" fmla="*/ 7 h 599"/>
                <a:gd name="T112" fmla="*/ 233 w 599"/>
                <a:gd name="T113" fmla="*/ 11 h 599"/>
                <a:gd name="T114" fmla="*/ 254 w 599"/>
                <a:gd name="T115" fmla="*/ 3 h 599"/>
                <a:gd name="T116" fmla="*/ 333 w 599"/>
                <a:gd name="T117" fmla="*/ 2 h 599"/>
                <a:gd name="T118" fmla="*/ 310 w 599"/>
                <a:gd name="T119" fmla="*/ 4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9" h="599">
                  <a:moveTo>
                    <a:pt x="300" y="599"/>
                  </a:moveTo>
                  <a:cubicBezTo>
                    <a:pt x="299" y="599"/>
                    <a:pt x="299" y="599"/>
                    <a:pt x="299" y="599"/>
                  </a:cubicBezTo>
                  <a:cubicBezTo>
                    <a:pt x="296" y="599"/>
                    <a:pt x="292" y="599"/>
                    <a:pt x="288" y="599"/>
                  </a:cubicBezTo>
                  <a:cubicBezTo>
                    <a:pt x="289" y="595"/>
                    <a:pt x="289" y="595"/>
                    <a:pt x="289" y="595"/>
                  </a:cubicBezTo>
                  <a:cubicBezTo>
                    <a:pt x="292" y="595"/>
                    <a:pt x="296" y="595"/>
                    <a:pt x="299" y="595"/>
                  </a:cubicBezTo>
                  <a:lnTo>
                    <a:pt x="300" y="599"/>
                  </a:lnTo>
                  <a:close/>
                  <a:moveTo>
                    <a:pt x="311" y="599"/>
                  </a:moveTo>
                  <a:cubicBezTo>
                    <a:pt x="311" y="595"/>
                    <a:pt x="311" y="595"/>
                    <a:pt x="311" y="595"/>
                  </a:cubicBezTo>
                  <a:cubicBezTo>
                    <a:pt x="314" y="595"/>
                    <a:pt x="318" y="595"/>
                    <a:pt x="322" y="594"/>
                  </a:cubicBezTo>
                  <a:cubicBezTo>
                    <a:pt x="322" y="598"/>
                    <a:pt x="322" y="598"/>
                    <a:pt x="322" y="598"/>
                  </a:cubicBezTo>
                  <a:cubicBezTo>
                    <a:pt x="318" y="598"/>
                    <a:pt x="315" y="599"/>
                    <a:pt x="311" y="599"/>
                  </a:cubicBezTo>
                  <a:close/>
                  <a:moveTo>
                    <a:pt x="277" y="598"/>
                  </a:moveTo>
                  <a:cubicBezTo>
                    <a:pt x="273" y="598"/>
                    <a:pt x="270" y="598"/>
                    <a:pt x="266" y="597"/>
                  </a:cubicBezTo>
                  <a:cubicBezTo>
                    <a:pt x="266" y="593"/>
                    <a:pt x="266" y="593"/>
                    <a:pt x="266" y="593"/>
                  </a:cubicBezTo>
                  <a:cubicBezTo>
                    <a:pt x="270" y="594"/>
                    <a:pt x="274" y="594"/>
                    <a:pt x="277" y="594"/>
                  </a:cubicBezTo>
                  <a:lnTo>
                    <a:pt x="277" y="598"/>
                  </a:lnTo>
                  <a:close/>
                  <a:moveTo>
                    <a:pt x="333" y="597"/>
                  </a:moveTo>
                  <a:cubicBezTo>
                    <a:pt x="333" y="593"/>
                    <a:pt x="333" y="593"/>
                    <a:pt x="333" y="593"/>
                  </a:cubicBezTo>
                  <a:cubicBezTo>
                    <a:pt x="336" y="593"/>
                    <a:pt x="340" y="592"/>
                    <a:pt x="344" y="592"/>
                  </a:cubicBezTo>
                  <a:cubicBezTo>
                    <a:pt x="344" y="596"/>
                    <a:pt x="344" y="596"/>
                    <a:pt x="344" y="596"/>
                  </a:cubicBezTo>
                  <a:cubicBezTo>
                    <a:pt x="341" y="596"/>
                    <a:pt x="337" y="597"/>
                    <a:pt x="333" y="597"/>
                  </a:cubicBezTo>
                  <a:close/>
                  <a:moveTo>
                    <a:pt x="255" y="596"/>
                  </a:moveTo>
                  <a:cubicBezTo>
                    <a:pt x="251" y="595"/>
                    <a:pt x="248" y="594"/>
                    <a:pt x="244" y="594"/>
                  </a:cubicBezTo>
                  <a:cubicBezTo>
                    <a:pt x="245" y="590"/>
                    <a:pt x="245" y="590"/>
                    <a:pt x="245" y="590"/>
                  </a:cubicBezTo>
                  <a:cubicBezTo>
                    <a:pt x="248" y="591"/>
                    <a:pt x="252" y="591"/>
                    <a:pt x="256" y="592"/>
                  </a:cubicBezTo>
                  <a:lnTo>
                    <a:pt x="255" y="596"/>
                  </a:lnTo>
                  <a:close/>
                  <a:moveTo>
                    <a:pt x="355" y="594"/>
                  </a:moveTo>
                  <a:cubicBezTo>
                    <a:pt x="355" y="590"/>
                    <a:pt x="355" y="590"/>
                    <a:pt x="355" y="590"/>
                  </a:cubicBezTo>
                  <a:cubicBezTo>
                    <a:pt x="358" y="589"/>
                    <a:pt x="362" y="589"/>
                    <a:pt x="365" y="588"/>
                  </a:cubicBezTo>
                  <a:cubicBezTo>
                    <a:pt x="366" y="591"/>
                    <a:pt x="366" y="591"/>
                    <a:pt x="366" y="591"/>
                  </a:cubicBezTo>
                  <a:cubicBezTo>
                    <a:pt x="363" y="592"/>
                    <a:pt x="359" y="593"/>
                    <a:pt x="355" y="594"/>
                  </a:cubicBezTo>
                  <a:close/>
                  <a:moveTo>
                    <a:pt x="233" y="592"/>
                  </a:moveTo>
                  <a:cubicBezTo>
                    <a:pt x="229" y="591"/>
                    <a:pt x="226" y="590"/>
                    <a:pt x="222" y="589"/>
                  </a:cubicBezTo>
                  <a:cubicBezTo>
                    <a:pt x="223" y="585"/>
                    <a:pt x="223" y="585"/>
                    <a:pt x="223" y="585"/>
                  </a:cubicBezTo>
                  <a:cubicBezTo>
                    <a:pt x="227" y="586"/>
                    <a:pt x="230" y="587"/>
                    <a:pt x="234" y="588"/>
                  </a:cubicBezTo>
                  <a:lnTo>
                    <a:pt x="233" y="592"/>
                  </a:lnTo>
                  <a:close/>
                  <a:moveTo>
                    <a:pt x="377" y="589"/>
                  </a:moveTo>
                  <a:cubicBezTo>
                    <a:pt x="376" y="585"/>
                    <a:pt x="376" y="585"/>
                    <a:pt x="376" y="585"/>
                  </a:cubicBezTo>
                  <a:cubicBezTo>
                    <a:pt x="380" y="584"/>
                    <a:pt x="383" y="583"/>
                    <a:pt x="387" y="582"/>
                  </a:cubicBezTo>
                  <a:cubicBezTo>
                    <a:pt x="388" y="586"/>
                    <a:pt x="388" y="586"/>
                    <a:pt x="388" y="586"/>
                  </a:cubicBezTo>
                  <a:cubicBezTo>
                    <a:pt x="384" y="587"/>
                    <a:pt x="381" y="588"/>
                    <a:pt x="377" y="589"/>
                  </a:cubicBezTo>
                  <a:close/>
                  <a:moveTo>
                    <a:pt x="211" y="586"/>
                  </a:moveTo>
                  <a:cubicBezTo>
                    <a:pt x="208" y="585"/>
                    <a:pt x="204" y="583"/>
                    <a:pt x="201" y="582"/>
                  </a:cubicBezTo>
                  <a:cubicBezTo>
                    <a:pt x="202" y="579"/>
                    <a:pt x="202" y="579"/>
                    <a:pt x="202" y="579"/>
                  </a:cubicBezTo>
                  <a:cubicBezTo>
                    <a:pt x="205" y="580"/>
                    <a:pt x="209" y="581"/>
                    <a:pt x="212" y="582"/>
                  </a:cubicBezTo>
                  <a:lnTo>
                    <a:pt x="211" y="586"/>
                  </a:lnTo>
                  <a:close/>
                  <a:moveTo>
                    <a:pt x="398" y="582"/>
                  </a:moveTo>
                  <a:cubicBezTo>
                    <a:pt x="397" y="579"/>
                    <a:pt x="397" y="579"/>
                    <a:pt x="397" y="579"/>
                  </a:cubicBezTo>
                  <a:cubicBezTo>
                    <a:pt x="401" y="577"/>
                    <a:pt x="404" y="576"/>
                    <a:pt x="408" y="575"/>
                  </a:cubicBezTo>
                  <a:cubicBezTo>
                    <a:pt x="409" y="578"/>
                    <a:pt x="409" y="578"/>
                    <a:pt x="409" y="578"/>
                  </a:cubicBezTo>
                  <a:cubicBezTo>
                    <a:pt x="405" y="580"/>
                    <a:pt x="402" y="581"/>
                    <a:pt x="398" y="582"/>
                  </a:cubicBezTo>
                  <a:close/>
                  <a:moveTo>
                    <a:pt x="190" y="578"/>
                  </a:moveTo>
                  <a:cubicBezTo>
                    <a:pt x="187" y="577"/>
                    <a:pt x="183" y="576"/>
                    <a:pt x="180" y="574"/>
                  </a:cubicBezTo>
                  <a:cubicBezTo>
                    <a:pt x="181" y="571"/>
                    <a:pt x="181" y="571"/>
                    <a:pt x="181" y="571"/>
                  </a:cubicBezTo>
                  <a:cubicBezTo>
                    <a:pt x="185" y="572"/>
                    <a:pt x="188" y="574"/>
                    <a:pt x="191" y="575"/>
                  </a:cubicBezTo>
                  <a:lnTo>
                    <a:pt x="190" y="578"/>
                  </a:lnTo>
                  <a:close/>
                  <a:moveTo>
                    <a:pt x="419" y="574"/>
                  </a:moveTo>
                  <a:cubicBezTo>
                    <a:pt x="418" y="571"/>
                    <a:pt x="418" y="571"/>
                    <a:pt x="418" y="571"/>
                  </a:cubicBezTo>
                  <a:cubicBezTo>
                    <a:pt x="421" y="569"/>
                    <a:pt x="424" y="568"/>
                    <a:pt x="428" y="566"/>
                  </a:cubicBezTo>
                  <a:cubicBezTo>
                    <a:pt x="429" y="569"/>
                    <a:pt x="429" y="569"/>
                    <a:pt x="429" y="569"/>
                  </a:cubicBezTo>
                  <a:cubicBezTo>
                    <a:pt x="426" y="571"/>
                    <a:pt x="423" y="573"/>
                    <a:pt x="419" y="574"/>
                  </a:cubicBezTo>
                  <a:close/>
                  <a:moveTo>
                    <a:pt x="170" y="569"/>
                  </a:moveTo>
                  <a:cubicBezTo>
                    <a:pt x="166" y="568"/>
                    <a:pt x="163" y="566"/>
                    <a:pt x="160" y="564"/>
                  </a:cubicBezTo>
                  <a:cubicBezTo>
                    <a:pt x="161" y="561"/>
                    <a:pt x="161" y="561"/>
                    <a:pt x="161" y="561"/>
                  </a:cubicBezTo>
                  <a:cubicBezTo>
                    <a:pt x="165" y="563"/>
                    <a:pt x="168" y="564"/>
                    <a:pt x="171" y="566"/>
                  </a:cubicBezTo>
                  <a:lnTo>
                    <a:pt x="170" y="569"/>
                  </a:lnTo>
                  <a:close/>
                  <a:moveTo>
                    <a:pt x="439" y="564"/>
                  </a:moveTo>
                  <a:cubicBezTo>
                    <a:pt x="438" y="561"/>
                    <a:pt x="438" y="561"/>
                    <a:pt x="438" y="561"/>
                  </a:cubicBezTo>
                  <a:cubicBezTo>
                    <a:pt x="441" y="559"/>
                    <a:pt x="444" y="558"/>
                    <a:pt x="447" y="556"/>
                  </a:cubicBezTo>
                  <a:cubicBezTo>
                    <a:pt x="449" y="559"/>
                    <a:pt x="449" y="559"/>
                    <a:pt x="449" y="559"/>
                  </a:cubicBezTo>
                  <a:cubicBezTo>
                    <a:pt x="446" y="561"/>
                    <a:pt x="443" y="563"/>
                    <a:pt x="439" y="564"/>
                  </a:cubicBezTo>
                  <a:close/>
                  <a:moveTo>
                    <a:pt x="150" y="559"/>
                  </a:moveTo>
                  <a:cubicBezTo>
                    <a:pt x="146" y="557"/>
                    <a:pt x="143" y="555"/>
                    <a:pt x="140" y="553"/>
                  </a:cubicBezTo>
                  <a:cubicBezTo>
                    <a:pt x="142" y="550"/>
                    <a:pt x="142" y="550"/>
                    <a:pt x="142" y="550"/>
                  </a:cubicBezTo>
                  <a:cubicBezTo>
                    <a:pt x="145" y="552"/>
                    <a:pt x="148" y="554"/>
                    <a:pt x="152" y="556"/>
                  </a:cubicBezTo>
                  <a:lnTo>
                    <a:pt x="150" y="559"/>
                  </a:lnTo>
                  <a:close/>
                  <a:moveTo>
                    <a:pt x="459" y="553"/>
                  </a:moveTo>
                  <a:cubicBezTo>
                    <a:pt x="457" y="550"/>
                    <a:pt x="457" y="550"/>
                    <a:pt x="457" y="550"/>
                  </a:cubicBezTo>
                  <a:cubicBezTo>
                    <a:pt x="460" y="548"/>
                    <a:pt x="463" y="546"/>
                    <a:pt x="466" y="544"/>
                  </a:cubicBezTo>
                  <a:cubicBezTo>
                    <a:pt x="468" y="547"/>
                    <a:pt x="468" y="547"/>
                    <a:pt x="468" y="547"/>
                  </a:cubicBezTo>
                  <a:cubicBezTo>
                    <a:pt x="465" y="549"/>
                    <a:pt x="462" y="551"/>
                    <a:pt x="459" y="553"/>
                  </a:cubicBezTo>
                  <a:close/>
                  <a:moveTo>
                    <a:pt x="131" y="547"/>
                  </a:moveTo>
                  <a:cubicBezTo>
                    <a:pt x="128" y="545"/>
                    <a:pt x="125" y="543"/>
                    <a:pt x="122" y="540"/>
                  </a:cubicBezTo>
                  <a:cubicBezTo>
                    <a:pt x="124" y="537"/>
                    <a:pt x="124" y="537"/>
                    <a:pt x="124" y="537"/>
                  </a:cubicBezTo>
                  <a:cubicBezTo>
                    <a:pt x="127" y="540"/>
                    <a:pt x="130" y="542"/>
                    <a:pt x="133" y="544"/>
                  </a:cubicBezTo>
                  <a:lnTo>
                    <a:pt x="131" y="547"/>
                  </a:lnTo>
                  <a:close/>
                  <a:moveTo>
                    <a:pt x="477" y="540"/>
                  </a:moveTo>
                  <a:cubicBezTo>
                    <a:pt x="475" y="538"/>
                    <a:pt x="475" y="538"/>
                    <a:pt x="475" y="538"/>
                  </a:cubicBezTo>
                  <a:cubicBezTo>
                    <a:pt x="478" y="535"/>
                    <a:pt x="481" y="533"/>
                    <a:pt x="484" y="531"/>
                  </a:cubicBezTo>
                  <a:cubicBezTo>
                    <a:pt x="486" y="534"/>
                    <a:pt x="486" y="534"/>
                    <a:pt x="486" y="534"/>
                  </a:cubicBezTo>
                  <a:cubicBezTo>
                    <a:pt x="483" y="536"/>
                    <a:pt x="480" y="538"/>
                    <a:pt x="477" y="540"/>
                  </a:cubicBezTo>
                  <a:close/>
                  <a:moveTo>
                    <a:pt x="113" y="534"/>
                  </a:moveTo>
                  <a:cubicBezTo>
                    <a:pt x="110" y="531"/>
                    <a:pt x="107" y="529"/>
                    <a:pt x="104" y="526"/>
                  </a:cubicBezTo>
                  <a:cubicBezTo>
                    <a:pt x="107" y="524"/>
                    <a:pt x="107" y="524"/>
                    <a:pt x="107" y="524"/>
                  </a:cubicBezTo>
                  <a:cubicBezTo>
                    <a:pt x="109" y="526"/>
                    <a:pt x="112" y="528"/>
                    <a:pt x="115" y="531"/>
                  </a:cubicBezTo>
                  <a:lnTo>
                    <a:pt x="113" y="534"/>
                  </a:lnTo>
                  <a:close/>
                  <a:moveTo>
                    <a:pt x="495" y="527"/>
                  </a:moveTo>
                  <a:cubicBezTo>
                    <a:pt x="492" y="524"/>
                    <a:pt x="492" y="524"/>
                    <a:pt x="492" y="524"/>
                  </a:cubicBezTo>
                  <a:cubicBezTo>
                    <a:pt x="495" y="521"/>
                    <a:pt x="498" y="519"/>
                    <a:pt x="501" y="516"/>
                  </a:cubicBezTo>
                  <a:cubicBezTo>
                    <a:pt x="503" y="519"/>
                    <a:pt x="503" y="519"/>
                    <a:pt x="503" y="519"/>
                  </a:cubicBezTo>
                  <a:cubicBezTo>
                    <a:pt x="500" y="522"/>
                    <a:pt x="498" y="524"/>
                    <a:pt x="495" y="527"/>
                  </a:cubicBezTo>
                  <a:close/>
                  <a:moveTo>
                    <a:pt x="96" y="519"/>
                  </a:moveTo>
                  <a:cubicBezTo>
                    <a:pt x="93" y="516"/>
                    <a:pt x="90" y="514"/>
                    <a:pt x="88" y="511"/>
                  </a:cubicBezTo>
                  <a:cubicBezTo>
                    <a:pt x="90" y="509"/>
                    <a:pt x="90" y="509"/>
                    <a:pt x="90" y="509"/>
                  </a:cubicBezTo>
                  <a:cubicBezTo>
                    <a:pt x="93" y="511"/>
                    <a:pt x="96" y="514"/>
                    <a:pt x="98" y="516"/>
                  </a:cubicBezTo>
                  <a:lnTo>
                    <a:pt x="96" y="519"/>
                  </a:lnTo>
                  <a:close/>
                  <a:moveTo>
                    <a:pt x="511" y="511"/>
                  </a:moveTo>
                  <a:cubicBezTo>
                    <a:pt x="508" y="509"/>
                    <a:pt x="508" y="509"/>
                    <a:pt x="508" y="509"/>
                  </a:cubicBezTo>
                  <a:cubicBezTo>
                    <a:pt x="511" y="506"/>
                    <a:pt x="514" y="503"/>
                    <a:pt x="516" y="501"/>
                  </a:cubicBezTo>
                  <a:cubicBezTo>
                    <a:pt x="519" y="503"/>
                    <a:pt x="519" y="503"/>
                    <a:pt x="519" y="503"/>
                  </a:cubicBezTo>
                  <a:cubicBezTo>
                    <a:pt x="516" y="506"/>
                    <a:pt x="514" y="509"/>
                    <a:pt x="511" y="511"/>
                  </a:cubicBezTo>
                  <a:close/>
                  <a:moveTo>
                    <a:pt x="80" y="503"/>
                  </a:moveTo>
                  <a:cubicBezTo>
                    <a:pt x="77" y="500"/>
                    <a:pt x="75" y="498"/>
                    <a:pt x="72" y="495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8" y="495"/>
                    <a:pt x="80" y="498"/>
                    <a:pt x="83" y="501"/>
                  </a:cubicBezTo>
                  <a:lnTo>
                    <a:pt x="80" y="503"/>
                  </a:lnTo>
                  <a:close/>
                  <a:moveTo>
                    <a:pt x="526" y="495"/>
                  </a:moveTo>
                  <a:cubicBezTo>
                    <a:pt x="524" y="492"/>
                    <a:pt x="524" y="492"/>
                    <a:pt x="524" y="492"/>
                  </a:cubicBezTo>
                  <a:cubicBezTo>
                    <a:pt x="526" y="490"/>
                    <a:pt x="528" y="487"/>
                    <a:pt x="531" y="484"/>
                  </a:cubicBezTo>
                  <a:cubicBezTo>
                    <a:pt x="534" y="486"/>
                    <a:pt x="534" y="486"/>
                    <a:pt x="534" y="486"/>
                  </a:cubicBezTo>
                  <a:cubicBezTo>
                    <a:pt x="531" y="489"/>
                    <a:pt x="529" y="492"/>
                    <a:pt x="526" y="495"/>
                  </a:cubicBezTo>
                  <a:close/>
                  <a:moveTo>
                    <a:pt x="65" y="486"/>
                  </a:moveTo>
                  <a:cubicBezTo>
                    <a:pt x="63" y="483"/>
                    <a:pt x="61" y="480"/>
                    <a:pt x="59" y="477"/>
                  </a:cubicBezTo>
                  <a:cubicBezTo>
                    <a:pt x="62" y="475"/>
                    <a:pt x="62" y="475"/>
                    <a:pt x="62" y="475"/>
                  </a:cubicBezTo>
                  <a:cubicBezTo>
                    <a:pt x="64" y="478"/>
                    <a:pt x="66" y="481"/>
                    <a:pt x="68" y="484"/>
                  </a:cubicBezTo>
                  <a:lnTo>
                    <a:pt x="65" y="486"/>
                  </a:lnTo>
                  <a:close/>
                  <a:moveTo>
                    <a:pt x="540" y="477"/>
                  </a:moveTo>
                  <a:cubicBezTo>
                    <a:pt x="537" y="475"/>
                    <a:pt x="537" y="475"/>
                    <a:pt x="537" y="475"/>
                  </a:cubicBezTo>
                  <a:cubicBezTo>
                    <a:pt x="540" y="472"/>
                    <a:pt x="542" y="469"/>
                    <a:pt x="544" y="466"/>
                  </a:cubicBezTo>
                  <a:cubicBezTo>
                    <a:pt x="547" y="468"/>
                    <a:pt x="547" y="468"/>
                    <a:pt x="547" y="468"/>
                  </a:cubicBezTo>
                  <a:cubicBezTo>
                    <a:pt x="545" y="471"/>
                    <a:pt x="543" y="474"/>
                    <a:pt x="540" y="477"/>
                  </a:cubicBezTo>
                  <a:close/>
                  <a:moveTo>
                    <a:pt x="52" y="468"/>
                  </a:moveTo>
                  <a:cubicBezTo>
                    <a:pt x="50" y="465"/>
                    <a:pt x="48" y="462"/>
                    <a:pt x="46" y="459"/>
                  </a:cubicBezTo>
                  <a:cubicBezTo>
                    <a:pt x="49" y="457"/>
                    <a:pt x="49" y="457"/>
                    <a:pt x="49" y="457"/>
                  </a:cubicBezTo>
                  <a:cubicBezTo>
                    <a:pt x="51" y="460"/>
                    <a:pt x="53" y="463"/>
                    <a:pt x="55" y="466"/>
                  </a:cubicBezTo>
                  <a:lnTo>
                    <a:pt x="52" y="468"/>
                  </a:lnTo>
                  <a:close/>
                  <a:moveTo>
                    <a:pt x="553" y="459"/>
                  </a:moveTo>
                  <a:cubicBezTo>
                    <a:pt x="550" y="457"/>
                    <a:pt x="550" y="457"/>
                    <a:pt x="550" y="457"/>
                  </a:cubicBezTo>
                  <a:cubicBezTo>
                    <a:pt x="552" y="454"/>
                    <a:pt x="554" y="451"/>
                    <a:pt x="556" y="447"/>
                  </a:cubicBezTo>
                  <a:cubicBezTo>
                    <a:pt x="559" y="449"/>
                    <a:pt x="559" y="449"/>
                    <a:pt x="559" y="449"/>
                  </a:cubicBezTo>
                  <a:cubicBezTo>
                    <a:pt x="557" y="453"/>
                    <a:pt x="555" y="456"/>
                    <a:pt x="553" y="459"/>
                  </a:cubicBezTo>
                  <a:close/>
                  <a:moveTo>
                    <a:pt x="40" y="449"/>
                  </a:moveTo>
                  <a:cubicBezTo>
                    <a:pt x="38" y="446"/>
                    <a:pt x="36" y="443"/>
                    <a:pt x="35" y="440"/>
                  </a:cubicBezTo>
                  <a:cubicBezTo>
                    <a:pt x="38" y="438"/>
                    <a:pt x="38" y="438"/>
                    <a:pt x="38" y="438"/>
                  </a:cubicBezTo>
                  <a:cubicBezTo>
                    <a:pt x="40" y="441"/>
                    <a:pt x="41" y="444"/>
                    <a:pt x="43" y="447"/>
                  </a:cubicBezTo>
                  <a:lnTo>
                    <a:pt x="40" y="449"/>
                  </a:lnTo>
                  <a:close/>
                  <a:moveTo>
                    <a:pt x="564" y="440"/>
                  </a:moveTo>
                  <a:cubicBezTo>
                    <a:pt x="561" y="438"/>
                    <a:pt x="561" y="438"/>
                    <a:pt x="561" y="438"/>
                  </a:cubicBezTo>
                  <a:cubicBezTo>
                    <a:pt x="563" y="435"/>
                    <a:pt x="564" y="431"/>
                    <a:pt x="566" y="428"/>
                  </a:cubicBezTo>
                  <a:cubicBezTo>
                    <a:pt x="569" y="429"/>
                    <a:pt x="569" y="429"/>
                    <a:pt x="569" y="429"/>
                  </a:cubicBezTo>
                  <a:cubicBezTo>
                    <a:pt x="568" y="433"/>
                    <a:pt x="566" y="436"/>
                    <a:pt x="564" y="440"/>
                  </a:cubicBezTo>
                  <a:close/>
                  <a:moveTo>
                    <a:pt x="30" y="430"/>
                  </a:moveTo>
                  <a:cubicBezTo>
                    <a:pt x="28" y="426"/>
                    <a:pt x="26" y="423"/>
                    <a:pt x="25" y="419"/>
                  </a:cubicBezTo>
                  <a:cubicBezTo>
                    <a:pt x="28" y="418"/>
                    <a:pt x="28" y="418"/>
                    <a:pt x="28" y="418"/>
                  </a:cubicBezTo>
                  <a:cubicBezTo>
                    <a:pt x="30" y="421"/>
                    <a:pt x="31" y="425"/>
                    <a:pt x="33" y="428"/>
                  </a:cubicBezTo>
                  <a:lnTo>
                    <a:pt x="30" y="430"/>
                  </a:lnTo>
                  <a:close/>
                  <a:moveTo>
                    <a:pt x="574" y="419"/>
                  </a:moveTo>
                  <a:cubicBezTo>
                    <a:pt x="571" y="418"/>
                    <a:pt x="571" y="418"/>
                    <a:pt x="571" y="418"/>
                  </a:cubicBezTo>
                  <a:cubicBezTo>
                    <a:pt x="572" y="414"/>
                    <a:pt x="573" y="411"/>
                    <a:pt x="575" y="408"/>
                  </a:cubicBezTo>
                  <a:cubicBezTo>
                    <a:pt x="578" y="409"/>
                    <a:pt x="578" y="409"/>
                    <a:pt x="578" y="409"/>
                  </a:cubicBezTo>
                  <a:cubicBezTo>
                    <a:pt x="577" y="412"/>
                    <a:pt x="575" y="416"/>
                    <a:pt x="574" y="419"/>
                  </a:cubicBezTo>
                  <a:close/>
                  <a:moveTo>
                    <a:pt x="21" y="409"/>
                  </a:moveTo>
                  <a:cubicBezTo>
                    <a:pt x="19" y="406"/>
                    <a:pt x="18" y="402"/>
                    <a:pt x="17" y="399"/>
                  </a:cubicBezTo>
                  <a:cubicBezTo>
                    <a:pt x="20" y="397"/>
                    <a:pt x="20" y="397"/>
                    <a:pt x="20" y="397"/>
                  </a:cubicBezTo>
                  <a:cubicBezTo>
                    <a:pt x="22" y="401"/>
                    <a:pt x="23" y="404"/>
                    <a:pt x="24" y="408"/>
                  </a:cubicBezTo>
                  <a:lnTo>
                    <a:pt x="21" y="409"/>
                  </a:lnTo>
                  <a:close/>
                  <a:moveTo>
                    <a:pt x="582" y="398"/>
                  </a:moveTo>
                  <a:cubicBezTo>
                    <a:pt x="579" y="397"/>
                    <a:pt x="579" y="397"/>
                    <a:pt x="579" y="397"/>
                  </a:cubicBezTo>
                  <a:cubicBezTo>
                    <a:pt x="580" y="394"/>
                    <a:pt x="581" y="390"/>
                    <a:pt x="582" y="387"/>
                  </a:cubicBezTo>
                  <a:cubicBezTo>
                    <a:pt x="586" y="388"/>
                    <a:pt x="586" y="388"/>
                    <a:pt x="586" y="388"/>
                  </a:cubicBezTo>
                  <a:cubicBezTo>
                    <a:pt x="585" y="391"/>
                    <a:pt x="583" y="395"/>
                    <a:pt x="582" y="398"/>
                  </a:cubicBezTo>
                  <a:close/>
                  <a:moveTo>
                    <a:pt x="13" y="388"/>
                  </a:moveTo>
                  <a:cubicBezTo>
                    <a:pt x="12" y="384"/>
                    <a:pt x="11" y="381"/>
                    <a:pt x="10" y="377"/>
                  </a:cubicBezTo>
                  <a:cubicBezTo>
                    <a:pt x="14" y="376"/>
                    <a:pt x="14" y="376"/>
                    <a:pt x="14" y="376"/>
                  </a:cubicBezTo>
                  <a:cubicBezTo>
                    <a:pt x="15" y="380"/>
                    <a:pt x="16" y="383"/>
                    <a:pt x="17" y="387"/>
                  </a:cubicBezTo>
                  <a:lnTo>
                    <a:pt x="13" y="388"/>
                  </a:lnTo>
                  <a:close/>
                  <a:moveTo>
                    <a:pt x="589" y="377"/>
                  </a:moveTo>
                  <a:cubicBezTo>
                    <a:pt x="585" y="376"/>
                    <a:pt x="585" y="376"/>
                    <a:pt x="585" y="376"/>
                  </a:cubicBezTo>
                  <a:cubicBezTo>
                    <a:pt x="586" y="372"/>
                    <a:pt x="587" y="369"/>
                    <a:pt x="588" y="365"/>
                  </a:cubicBezTo>
                  <a:cubicBezTo>
                    <a:pt x="591" y="366"/>
                    <a:pt x="591" y="366"/>
                    <a:pt x="591" y="366"/>
                  </a:cubicBezTo>
                  <a:cubicBezTo>
                    <a:pt x="591" y="370"/>
                    <a:pt x="590" y="373"/>
                    <a:pt x="589" y="377"/>
                  </a:cubicBezTo>
                  <a:close/>
                  <a:moveTo>
                    <a:pt x="7" y="366"/>
                  </a:moveTo>
                  <a:cubicBezTo>
                    <a:pt x="7" y="363"/>
                    <a:pt x="6" y="359"/>
                    <a:pt x="5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10" y="358"/>
                    <a:pt x="10" y="362"/>
                    <a:pt x="11" y="366"/>
                  </a:cubicBezTo>
                  <a:lnTo>
                    <a:pt x="7" y="366"/>
                  </a:lnTo>
                  <a:close/>
                  <a:moveTo>
                    <a:pt x="594" y="355"/>
                  </a:moveTo>
                  <a:cubicBezTo>
                    <a:pt x="590" y="354"/>
                    <a:pt x="590" y="354"/>
                    <a:pt x="590" y="354"/>
                  </a:cubicBezTo>
                  <a:cubicBezTo>
                    <a:pt x="591" y="351"/>
                    <a:pt x="591" y="347"/>
                    <a:pt x="592" y="344"/>
                  </a:cubicBezTo>
                  <a:cubicBezTo>
                    <a:pt x="596" y="344"/>
                    <a:pt x="596" y="344"/>
                    <a:pt x="596" y="344"/>
                  </a:cubicBezTo>
                  <a:cubicBezTo>
                    <a:pt x="595" y="348"/>
                    <a:pt x="594" y="351"/>
                    <a:pt x="594" y="355"/>
                  </a:cubicBezTo>
                  <a:close/>
                  <a:moveTo>
                    <a:pt x="3" y="344"/>
                  </a:moveTo>
                  <a:cubicBezTo>
                    <a:pt x="3" y="341"/>
                    <a:pt x="2" y="337"/>
                    <a:pt x="2" y="333"/>
                  </a:cubicBezTo>
                  <a:cubicBezTo>
                    <a:pt x="6" y="333"/>
                    <a:pt x="6" y="333"/>
                    <a:pt x="6" y="333"/>
                  </a:cubicBezTo>
                  <a:cubicBezTo>
                    <a:pt x="6" y="337"/>
                    <a:pt x="6" y="340"/>
                    <a:pt x="7" y="344"/>
                  </a:cubicBezTo>
                  <a:lnTo>
                    <a:pt x="3" y="344"/>
                  </a:lnTo>
                  <a:close/>
                  <a:moveTo>
                    <a:pt x="597" y="333"/>
                  </a:moveTo>
                  <a:cubicBezTo>
                    <a:pt x="593" y="333"/>
                    <a:pt x="593" y="333"/>
                    <a:pt x="593" y="333"/>
                  </a:cubicBezTo>
                  <a:cubicBezTo>
                    <a:pt x="594" y="329"/>
                    <a:pt x="594" y="325"/>
                    <a:pt x="594" y="322"/>
                  </a:cubicBezTo>
                  <a:cubicBezTo>
                    <a:pt x="598" y="322"/>
                    <a:pt x="598" y="322"/>
                    <a:pt x="598" y="322"/>
                  </a:cubicBezTo>
                  <a:cubicBezTo>
                    <a:pt x="598" y="326"/>
                    <a:pt x="597" y="329"/>
                    <a:pt x="597" y="333"/>
                  </a:cubicBezTo>
                  <a:close/>
                  <a:moveTo>
                    <a:pt x="1" y="322"/>
                  </a:moveTo>
                  <a:cubicBezTo>
                    <a:pt x="1" y="318"/>
                    <a:pt x="0" y="315"/>
                    <a:pt x="0" y="311"/>
                  </a:cubicBezTo>
                  <a:cubicBezTo>
                    <a:pt x="4" y="311"/>
                    <a:pt x="4" y="311"/>
                    <a:pt x="4" y="311"/>
                  </a:cubicBezTo>
                  <a:cubicBezTo>
                    <a:pt x="4" y="315"/>
                    <a:pt x="4" y="318"/>
                    <a:pt x="5" y="322"/>
                  </a:cubicBezTo>
                  <a:lnTo>
                    <a:pt x="1" y="322"/>
                  </a:lnTo>
                  <a:close/>
                  <a:moveTo>
                    <a:pt x="599" y="311"/>
                  </a:moveTo>
                  <a:cubicBezTo>
                    <a:pt x="595" y="311"/>
                    <a:pt x="595" y="311"/>
                    <a:pt x="595" y="311"/>
                  </a:cubicBezTo>
                  <a:cubicBezTo>
                    <a:pt x="595" y="307"/>
                    <a:pt x="595" y="303"/>
                    <a:pt x="595" y="299"/>
                  </a:cubicBezTo>
                  <a:cubicBezTo>
                    <a:pt x="595" y="299"/>
                    <a:pt x="595" y="299"/>
                    <a:pt x="595" y="299"/>
                  </a:cubicBezTo>
                  <a:cubicBezTo>
                    <a:pt x="599" y="299"/>
                    <a:pt x="599" y="299"/>
                    <a:pt x="599" y="299"/>
                  </a:cubicBezTo>
                  <a:cubicBezTo>
                    <a:pt x="599" y="299"/>
                    <a:pt x="599" y="299"/>
                    <a:pt x="599" y="299"/>
                  </a:cubicBezTo>
                  <a:cubicBezTo>
                    <a:pt x="599" y="303"/>
                    <a:pt x="599" y="307"/>
                    <a:pt x="599" y="311"/>
                  </a:cubicBezTo>
                  <a:close/>
                  <a:moveTo>
                    <a:pt x="0" y="300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296"/>
                    <a:pt x="0" y="292"/>
                    <a:pt x="0" y="289"/>
                  </a:cubicBezTo>
                  <a:cubicBezTo>
                    <a:pt x="4" y="289"/>
                    <a:pt x="4" y="289"/>
                    <a:pt x="4" y="289"/>
                  </a:cubicBezTo>
                  <a:cubicBezTo>
                    <a:pt x="4" y="292"/>
                    <a:pt x="4" y="296"/>
                    <a:pt x="4" y="299"/>
                  </a:cubicBezTo>
                  <a:lnTo>
                    <a:pt x="0" y="300"/>
                  </a:lnTo>
                  <a:close/>
                  <a:moveTo>
                    <a:pt x="595" y="288"/>
                  </a:moveTo>
                  <a:cubicBezTo>
                    <a:pt x="595" y="284"/>
                    <a:pt x="595" y="281"/>
                    <a:pt x="594" y="277"/>
                  </a:cubicBezTo>
                  <a:cubicBezTo>
                    <a:pt x="598" y="277"/>
                    <a:pt x="598" y="277"/>
                    <a:pt x="598" y="277"/>
                  </a:cubicBezTo>
                  <a:cubicBezTo>
                    <a:pt x="598" y="280"/>
                    <a:pt x="599" y="284"/>
                    <a:pt x="599" y="288"/>
                  </a:cubicBezTo>
                  <a:lnTo>
                    <a:pt x="595" y="288"/>
                  </a:lnTo>
                  <a:close/>
                  <a:moveTo>
                    <a:pt x="4" y="278"/>
                  </a:moveTo>
                  <a:cubicBezTo>
                    <a:pt x="1" y="277"/>
                    <a:pt x="1" y="277"/>
                    <a:pt x="1" y="277"/>
                  </a:cubicBezTo>
                  <a:cubicBezTo>
                    <a:pt x="1" y="274"/>
                    <a:pt x="1" y="270"/>
                    <a:pt x="2" y="266"/>
                  </a:cubicBezTo>
                  <a:cubicBezTo>
                    <a:pt x="6" y="267"/>
                    <a:pt x="6" y="267"/>
                    <a:pt x="6" y="267"/>
                  </a:cubicBezTo>
                  <a:cubicBezTo>
                    <a:pt x="5" y="270"/>
                    <a:pt x="5" y="274"/>
                    <a:pt x="4" y="278"/>
                  </a:cubicBezTo>
                  <a:close/>
                  <a:moveTo>
                    <a:pt x="593" y="266"/>
                  </a:moveTo>
                  <a:cubicBezTo>
                    <a:pt x="593" y="262"/>
                    <a:pt x="592" y="259"/>
                    <a:pt x="592" y="255"/>
                  </a:cubicBezTo>
                  <a:cubicBezTo>
                    <a:pt x="596" y="254"/>
                    <a:pt x="596" y="254"/>
                    <a:pt x="596" y="254"/>
                  </a:cubicBezTo>
                  <a:cubicBezTo>
                    <a:pt x="596" y="258"/>
                    <a:pt x="597" y="262"/>
                    <a:pt x="597" y="265"/>
                  </a:cubicBezTo>
                  <a:lnTo>
                    <a:pt x="593" y="266"/>
                  </a:lnTo>
                  <a:close/>
                  <a:moveTo>
                    <a:pt x="7" y="256"/>
                  </a:moveTo>
                  <a:cubicBezTo>
                    <a:pt x="3" y="255"/>
                    <a:pt x="3" y="255"/>
                    <a:pt x="3" y="255"/>
                  </a:cubicBezTo>
                  <a:cubicBezTo>
                    <a:pt x="4" y="251"/>
                    <a:pt x="4" y="248"/>
                    <a:pt x="5" y="244"/>
                  </a:cubicBezTo>
                  <a:cubicBezTo>
                    <a:pt x="9" y="245"/>
                    <a:pt x="9" y="245"/>
                    <a:pt x="9" y="245"/>
                  </a:cubicBezTo>
                  <a:cubicBezTo>
                    <a:pt x="8" y="248"/>
                    <a:pt x="7" y="252"/>
                    <a:pt x="7" y="256"/>
                  </a:cubicBezTo>
                  <a:close/>
                  <a:moveTo>
                    <a:pt x="590" y="244"/>
                  </a:moveTo>
                  <a:cubicBezTo>
                    <a:pt x="589" y="240"/>
                    <a:pt x="589" y="237"/>
                    <a:pt x="588" y="233"/>
                  </a:cubicBezTo>
                  <a:cubicBezTo>
                    <a:pt x="591" y="232"/>
                    <a:pt x="591" y="232"/>
                    <a:pt x="591" y="232"/>
                  </a:cubicBezTo>
                  <a:cubicBezTo>
                    <a:pt x="592" y="236"/>
                    <a:pt x="593" y="240"/>
                    <a:pt x="594" y="243"/>
                  </a:cubicBezTo>
                  <a:lnTo>
                    <a:pt x="590" y="244"/>
                  </a:lnTo>
                  <a:close/>
                  <a:moveTo>
                    <a:pt x="11" y="234"/>
                  </a:moveTo>
                  <a:cubicBezTo>
                    <a:pt x="7" y="233"/>
                    <a:pt x="7" y="233"/>
                    <a:pt x="7" y="233"/>
                  </a:cubicBezTo>
                  <a:cubicBezTo>
                    <a:pt x="8" y="229"/>
                    <a:pt x="9" y="226"/>
                    <a:pt x="10" y="222"/>
                  </a:cubicBezTo>
                  <a:cubicBezTo>
                    <a:pt x="14" y="223"/>
                    <a:pt x="14" y="223"/>
                    <a:pt x="14" y="223"/>
                  </a:cubicBezTo>
                  <a:cubicBezTo>
                    <a:pt x="13" y="227"/>
                    <a:pt x="12" y="230"/>
                    <a:pt x="11" y="234"/>
                  </a:cubicBezTo>
                  <a:close/>
                  <a:moveTo>
                    <a:pt x="585" y="222"/>
                  </a:moveTo>
                  <a:cubicBezTo>
                    <a:pt x="584" y="219"/>
                    <a:pt x="583" y="215"/>
                    <a:pt x="582" y="212"/>
                  </a:cubicBezTo>
                  <a:cubicBezTo>
                    <a:pt x="586" y="211"/>
                    <a:pt x="586" y="211"/>
                    <a:pt x="586" y="211"/>
                  </a:cubicBezTo>
                  <a:cubicBezTo>
                    <a:pt x="587" y="214"/>
                    <a:pt x="588" y="218"/>
                    <a:pt x="589" y="221"/>
                  </a:cubicBezTo>
                  <a:lnTo>
                    <a:pt x="585" y="222"/>
                  </a:lnTo>
                  <a:close/>
                  <a:moveTo>
                    <a:pt x="17" y="213"/>
                  </a:moveTo>
                  <a:cubicBezTo>
                    <a:pt x="13" y="211"/>
                    <a:pt x="13" y="211"/>
                    <a:pt x="13" y="211"/>
                  </a:cubicBezTo>
                  <a:cubicBezTo>
                    <a:pt x="14" y="208"/>
                    <a:pt x="15" y="204"/>
                    <a:pt x="17" y="201"/>
                  </a:cubicBezTo>
                  <a:cubicBezTo>
                    <a:pt x="20" y="202"/>
                    <a:pt x="20" y="202"/>
                    <a:pt x="20" y="202"/>
                  </a:cubicBezTo>
                  <a:cubicBezTo>
                    <a:pt x="19" y="206"/>
                    <a:pt x="18" y="209"/>
                    <a:pt x="17" y="213"/>
                  </a:cubicBezTo>
                  <a:close/>
                  <a:moveTo>
                    <a:pt x="579" y="201"/>
                  </a:moveTo>
                  <a:cubicBezTo>
                    <a:pt x="577" y="198"/>
                    <a:pt x="576" y="194"/>
                    <a:pt x="575" y="191"/>
                  </a:cubicBezTo>
                  <a:cubicBezTo>
                    <a:pt x="578" y="190"/>
                    <a:pt x="578" y="190"/>
                    <a:pt x="578" y="190"/>
                  </a:cubicBezTo>
                  <a:cubicBezTo>
                    <a:pt x="579" y="193"/>
                    <a:pt x="581" y="197"/>
                    <a:pt x="582" y="200"/>
                  </a:cubicBezTo>
                  <a:lnTo>
                    <a:pt x="579" y="201"/>
                  </a:lnTo>
                  <a:close/>
                  <a:moveTo>
                    <a:pt x="24" y="192"/>
                  </a:moveTo>
                  <a:cubicBezTo>
                    <a:pt x="21" y="190"/>
                    <a:pt x="21" y="190"/>
                    <a:pt x="21" y="190"/>
                  </a:cubicBezTo>
                  <a:cubicBezTo>
                    <a:pt x="22" y="187"/>
                    <a:pt x="23" y="183"/>
                    <a:pt x="25" y="180"/>
                  </a:cubicBezTo>
                  <a:cubicBezTo>
                    <a:pt x="28" y="181"/>
                    <a:pt x="28" y="181"/>
                    <a:pt x="28" y="181"/>
                  </a:cubicBezTo>
                  <a:cubicBezTo>
                    <a:pt x="27" y="185"/>
                    <a:pt x="25" y="188"/>
                    <a:pt x="24" y="192"/>
                  </a:cubicBezTo>
                  <a:close/>
                  <a:moveTo>
                    <a:pt x="570" y="181"/>
                  </a:moveTo>
                  <a:cubicBezTo>
                    <a:pt x="569" y="177"/>
                    <a:pt x="567" y="174"/>
                    <a:pt x="566" y="171"/>
                  </a:cubicBezTo>
                  <a:cubicBezTo>
                    <a:pt x="569" y="169"/>
                    <a:pt x="569" y="169"/>
                    <a:pt x="569" y="169"/>
                  </a:cubicBezTo>
                  <a:cubicBezTo>
                    <a:pt x="571" y="172"/>
                    <a:pt x="572" y="176"/>
                    <a:pt x="574" y="179"/>
                  </a:cubicBezTo>
                  <a:lnTo>
                    <a:pt x="570" y="181"/>
                  </a:lnTo>
                  <a:close/>
                  <a:moveTo>
                    <a:pt x="33" y="171"/>
                  </a:moveTo>
                  <a:cubicBezTo>
                    <a:pt x="29" y="170"/>
                    <a:pt x="29" y="170"/>
                    <a:pt x="29" y="170"/>
                  </a:cubicBezTo>
                  <a:cubicBezTo>
                    <a:pt x="31" y="166"/>
                    <a:pt x="33" y="163"/>
                    <a:pt x="35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6" y="165"/>
                    <a:pt x="34" y="168"/>
                    <a:pt x="33" y="171"/>
                  </a:cubicBezTo>
                  <a:close/>
                  <a:moveTo>
                    <a:pt x="561" y="161"/>
                  </a:moveTo>
                  <a:cubicBezTo>
                    <a:pt x="559" y="158"/>
                    <a:pt x="557" y="154"/>
                    <a:pt x="555" y="151"/>
                  </a:cubicBezTo>
                  <a:cubicBezTo>
                    <a:pt x="559" y="149"/>
                    <a:pt x="559" y="149"/>
                    <a:pt x="559" y="149"/>
                  </a:cubicBezTo>
                  <a:cubicBezTo>
                    <a:pt x="561" y="153"/>
                    <a:pt x="562" y="156"/>
                    <a:pt x="564" y="159"/>
                  </a:cubicBezTo>
                  <a:lnTo>
                    <a:pt x="561" y="161"/>
                  </a:lnTo>
                  <a:close/>
                  <a:moveTo>
                    <a:pt x="43" y="152"/>
                  </a:moveTo>
                  <a:cubicBezTo>
                    <a:pt x="40" y="150"/>
                    <a:pt x="40" y="150"/>
                    <a:pt x="40" y="150"/>
                  </a:cubicBezTo>
                  <a:cubicBezTo>
                    <a:pt x="42" y="147"/>
                    <a:pt x="44" y="143"/>
                    <a:pt x="46" y="140"/>
                  </a:cubicBezTo>
                  <a:cubicBezTo>
                    <a:pt x="49" y="142"/>
                    <a:pt x="49" y="142"/>
                    <a:pt x="49" y="142"/>
                  </a:cubicBezTo>
                  <a:cubicBezTo>
                    <a:pt x="47" y="145"/>
                    <a:pt x="45" y="149"/>
                    <a:pt x="43" y="152"/>
                  </a:cubicBezTo>
                  <a:close/>
                  <a:moveTo>
                    <a:pt x="550" y="142"/>
                  </a:moveTo>
                  <a:cubicBezTo>
                    <a:pt x="548" y="139"/>
                    <a:pt x="546" y="136"/>
                    <a:pt x="544" y="133"/>
                  </a:cubicBezTo>
                  <a:cubicBezTo>
                    <a:pt x="547" y="131"/>
                    <a:pt x="547" y="131"/>
                    <a:pt x="547" y="131"/>
                  </a:cubicBezTo>
                  <a:cubicBezTo>
                    <a:pt x="549" y="134"/>
                    <a:pt x="551" y="137"/>
                    <a:pt x="553" y="140"/>
                  </a:cubicBezTo>
                  <a:lnTo>
                    <a:pt x="550" y="142"/>
                  </a:lnTo>
                  <a:close/>
                  <a:moveTo>
                    <a:pt x="55" y="133"/>
                  </a:moveTo>
                  <a:cubicBezTo>
                    <a:pt x="52" y="131"/>
                    <a:pt x="52" y="131"/>
                    <a:pt x="52" y="131"/>
                  </a:cubicBezTo>
                  <a:cubicBezTo>
                    <a:pt x="54" y="128"/>
                    <a:pt x="56" y="125"/>
                    <a:pt x="58" y="122"/>
                  </a:cubicBezTo>
                  <a:cubicBezTo>
                    <a:pt x="61" y="124"/>
                    <a:pt x="61" y="124"/>
                    <a:pt x="61" y="124"/>
                  </a:cubicBezTo>
                  <a:cubicBezTo>
                    <a:pt x="59" y="127"/>
                    <a:pt x="57" y="130"/>
                    <a:pt x="55" y="133"/>
                  </a:cubicBezTo>
                  <a:close/>
                  <a:moveTo>
                    <a:pt x="537" y="124"/>
                  </a:moveTo>
                  <a:cubicBezTo>
                    <a:pt x="535" y="121"/>
                    <a:pt x="533" y="118"/>
                    <a:pt x="530" y="115"/>
                  </a:cubicBezTo>
                  <a:cubicBezTo>
                    <a:pt x="533" y="113"/>
                    <a:pt x="533" y="113"/>
                    <a:pt x="533" y="113"/>
                  </a:cubicBezTo>
                  <a:cubicBezTo>
                    <a:pt x="536" y="115"/>
                    <a:pt x="538" y="118"/>
                    <a:pt x="540" y="121"/>
                  </a:cubicBezTo>
                  <a:lnTo>
                    <a:pt x="537" y="124"/>
                  </a:lnTo>
                  <a:close/>
                  <a:moveTo>
                    <a:pt x="68" y="115"/>
                  </a:moveTo>
                  <a:cubicBezTo>
                    <a:pt x="65" y="113"/>
                    <a:pt x="65" y="113"/>
                    <a:pt x="65" y="113"/>
                  </a:cubicBezTo>
                  <a:cubicBezTo>
                    <a:pt x="68" y="110"/>
                    <a:pt x="70" y="107"/>
                    <a:pt x="72" y="104"/>
                  </a:cubicBezTo>
                  <a:cubicBezTo>
                    <a:pt x="75" y="107"/>
                    <a:pt x="75" y="107"/>
                    <a:pt x="75" y="107"/>
                  </a:cubicBezTo>
                  <a:cubicBezTo>
                    <a:pt x="73" y="109"/>
                    <a:pt x="70" y="112"/>
                    <a:pt x="68" y="115"/>
                  </a:cubicBezTo>
                  <a:close/>
                  <a:moveTo>
                    <a:pt x="523" y="106"/>
                  </a:moveTo>
                  <a:cubicBezTo>
                    <a:pt x="521" y="104"/>
                    <a:pt x="519" y="101"/>
                    <a:pt x="516" y="98"/>
                  </a:cubicBezTo>
                  <a:cubicBezTo>
                    <a:pt x="519" y="96"/>
                    <a:pt x="519" y="96"/>
                    <a:pt x="519" y="96"/>
                  </a:cubicBezTo>
                  <a:cubicBezTo>
                    <a:pt x="521" y="98"/>
                    <a:pt x="524" y="101"/>
                    <a:pt x="526" y="104"/>
                  </a:cubicBezTo>
                  <a:lnTo>
                    <a:pt x="523" y="106"/>
                  </a:lnTo>
                  <a:close/>
                  <a:moveTo>
                    <a:pt x="83" y="98"/>
                  </a:moveTo>
                  <a:cubicBezTo>
                    <a:pt x="80" y="96"/>
                    <a:pt x="80" y="96"/>
                    <a:pt x="80" y="96"/>
                  </a:cubicBezTo>
                  <a:cubicBezTo>
                    <a:pt x="82" y="93"/>
                    <a:pt x="85" y="90"/>
                    <a:pt x="88" y="88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88" y="93"/>
                    <a:pt x="85" y="96"/>
                    <a:pt x="83" y="98"/>
                  </a:cubicBezTo>
                  <a:close/>
                  <a:moveTo>
                    <a:pt x="508" y="90"/>
                  </a:moveTo>
                  <a:cubicBezTo>
                    <a:pt x="506" y="88"/>
                    <a:pt x="503" y="85"/>
                    <a:pt x="500" y="83"/>
                  </a:cubicBezTo>
                  <a:cubicBezTo>
                    <a:pt x="503" y="80"/>
                    <a:pt x="503" y="80"/>
                    <a:pt x="503" y="80"/>
                  </a:cubicBezTo>
                  <a:cubicBezTo>
                    <a:pt x="506" y="82"/>
                    <a:pt x="508" y="85"/>
                    <a:pt x="511" y="88"/>
                  </a:cubicBezTo>
                  <a:lnTo>
                    <a:pt x="508" y="90"/>
                  </a:lnTo>
                  <a:close/>
                  <a:moveTo>
                    <a:pt x="98" y="83"/>
                  </a:moveTo>
                  <a:cubicBezTo>
                    <a:pt x="96" y="80"/>
                    <a:pt x="96" y="80"/>
                    <a:pt x="96" y="80"/>
                  </a:cubicBezTo>
                  <a:cubicBezTo>
                    <a:pt x="98" y="78"/>
                    <a:pt x="101" y="75"/>
                    <a:pt x="104" y="73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4" y="78"/>
                    <a:pt x="101" y="80"/>
                    <a:pt x="98" y="83"/>
                  </a:cubicBezTo>
                  <a:close/>
                  <a:moveTo>
                    <a:pt x="492" y="75"/>
                  </a:moveTo>
                  <a:cubicBezTo>
                    <a:pt x="489" y="73"/>
                    <a:pt x="487" y="70"/>
                    <a:pt x="484" y="68"/>
                  </a:cubicBezTo>
                  <a:cubicBezTo>
                    <a:pt x="486" y="65"/>
                    <a:pt x="486" y="65"/>
                    <a:pt x="486" y="65"/>
                  </a:cubicBezTo>
                  <a:cubicBezTo>
                    <a:pt x="489" y="68"/>
                    <a:pt x="492" y="70"/>
                    <a:pt x="495" y="72"/>
                  </a:cubicBezTo>
                  <a:lnTo>
                    <a:pt x="492" y="75"/>
                  </a:lnTo>
                  <a:close/>
                  <a:moveTo>
                    <a:pt x="115" y="68"/>
                  </a:moveTo>
                  <a:cubicBezTo>
                    <a:pt x="113" y="65"/>
                    <a:pt x="113" y="65"/>
                    <a:pt x="113" y="65"/>
                  </a:cubicBezTo>
                  <a:cubicBezTo>
                    <a:pt x="116" y="63"/>
                    <a:pt x="118" y="61"/>
                    <a:pt x="121" y="59"/>
                  </a:cubicBezTo>
                  <a:cubicBezTo>
                    <a:pt x="124" y="62"/>
                    <a:pt x="124" y="62"/>
                    <a:pt x="124" y="62"/>
                  </a:cubicBezTo>
                  <a:cubicBezTo>
                    <a:pt x="121" y="64"/>
                    <a:pt x="118" y="66"/>
                    <a:pt x="115" y="68"/>
                  </a:cubicBezTo>
                  <a:close/>
                  <a:moveTo>
                    <a:pt x="475" y="61"/>
                  </a:moveTo>
                  <a:cubicBezTo>
                    <a:pt x="472" y="59"/>
                    <a:pt x="469" y="57"/>
                    <a:pt x="466" y="55"/>
                  </a:cubicBezTo>
                  <a:cubicBezTo>
                    <a:pt x="468" y="52"/>
                    <a:pt x="468" y="52"/>
                    <a:pt x="468" y="52"/>
                  </a:cubicBezTo>
                  <a:cubicBezTo>
                    <a:pt x="471" y="54"/>
                    <a:pt x="474" y="56"/>
                    <a:pt x="477" y="58"/>
                  </a:cubicBezTo>
                  <a:lnTo>
                    <a:pt x="475" y="61"/>
                  </a:lnTo>
                  <a:close/>
                  <a:moveTo>
                    <a:pt x="133" y="55"/>
                  </a:moveTo>
                  <a:cubicBezTo>
                    <a:pt x="131" y="52"/>
                    <a:pt x="131" y="52"/>
                    <a:pt x="131" y="52"/>
                  </a:cubicBezTo>
                  <a:cubicBezTo>
                    <a:pt x="134" y="50"/>
                    <a:pt x="137" y="48"/>
                    <a:pt x="140" y="46"/>
                  </a:cubicBezTo>
                  <a:cubicBezTo>
                    <a:pt x="142" y="49"/>
                    <a:pt x="142" y="49"/>
                    <a:pt x="142" y="49"/>
                  </a:cubicBezTo>
                  <a:cubicBezTo>
                    <a:pt x="139" y="51"/>
                    <a:pt x="136" y="53"/>
                    <a:pt x="133" y="55"/>
                  </a:cubicBezTo>
                  <a:close/>
                  <a:moveTo>
                    <a:pt x="457" y="49"/>
                  </a:moveTo>
                  <a:cubicBezTo>
                    <a:pt x="453" y="47"/>
                    <a:pt x="450" y="45"/>
                    <a:pt x="447" y="43"/>
                  </a:cubicBezTo>
                  <a:cubicBezTo>
                    <a:pt x="449" y="40"/>
                    <a:pt x="449" y="40"/>
                    <a:pt x="449" y="40"/>
                  </a:cubicBezTo>
                  <a:cubicBezTo>
                    <a:pt x="452" y="42"/>
                    <a:pt x="455" y="44"/>
                    <a:pt x="459" y="46"/>
                  </a:cubicBezTo>
                  <a:lnTo>
                    <a:pt x="457" y="49"/>
                  </a:lnTo>
                  <a:close/>
                  <a:moveTo>
                    <a:pt x="151" y="43"/>
                  </a:moveTo>
                  <a:cubicBezTo>
                    <a:pt x="149" y="40"/>
                    <a:pt x="149" y="40"/>
                    <a:pt x="149" y="40"/>
                  </a:cubicBezTo>
                  <a:cubicBezTo>
                    <a:pt x="153" y="38"/>
                    <a:pt x="156" y="37"/>
                    <a:pt x="159" y="35"/>
                  </a:cubicBezTo>
                  <a:cubicBezTo>
                    <a:pt x="161" y="38"/>
                    <a:pt x="161" y="38"/>
                    <a:pt x="161" y="38"/>
                  </a:cubicBezTo>
                  <a:cubicBezTo>
                    <a:pt x="158" y="40"/>
                    <a:pt x="155" y="42"/>
                    <a:pt x="151" y="43"/>
                  </a:cubicBezTo>
                  <a:close/>
                  <a:moveTo>
                    <a:pt x="437" y="38"/>
                  </a:moveTo>
                  <a:cubicBezTo>
                    <a:pt x="434" y="36"/>
                    <a:pt x="431" y="34"/>
                    <a:pt x="427" y="33"/>
                  </a:cubicBezTo>
                  <a:cubicBezTo>
                    <a:pt x="429" y="29"/>
                    <a:pt x="429" y="29"/>
                    <a:pt x="429" y="29"/>
                  </a:cubicBezTo>
                  <a:cubicBezTo>
                    <a:pt x="432" y="31"/>
                    <a:pt x="436" y="33"/>
                    <a:pt x="439" y="35"/>
                  </a:cubicBezTo>
                  <a:lnTo>
                    <a:pt x="437" y="38"/>
                  </a:lnTo>
                  <a:close/>
                  <a:moveTo>
                    <a:pt x="171" y="33"/>
                  </a:moveTo>
                  <a:cubicBezTo>
                    <a:pt x="169" y="30"/>
                    <a:pt x="169" y="30"/>
                    <a:pt x="169" y="30"/>
                  </a:cubicBezTo>
                  <a:cubicBezTo>
                    <a:pt x="173" y="28"/>
                    <a:pt x="176" y="27"/>
                    <a:pt x="179" y="25"/>
                  </a:cubicBezTo>
                  <a:cubicBezTo>
                    <a:pt x="181" y="28"/>
                    <a:pt x="181" y="28"/>
                    <a:pt x="181" y="28"/>
                  </a:cubicBezTo>
                  <a:cubicBezTo>
                    <a:pt x="177" y="30"/>
                    <a:pt x="174" y="31"/>
                    <a:pt x="171" y="33"/>
                  </a:cubicBezTo>
                  <a:close/>
                  <a:moveTo>
                    <a:pt x="417" y="28"/>
                  </a:moveTo>
                  <a:cubicBezTo>
                    <a:pt x="414" y="27"/>
                    <a:pt x="411" y="25"/>
                    <a:pt x="407" y="24"/>
                  </a:cubicBezTo>
                  <a:cubicBezTo>
                    <a:pt x="409" y="21"/>
                    <a:pt x="409" y="21"/>
                    <a:pt x="409" y="21"/>
                  </a:cubicBezTo>
                  <a:cubicBezTo>
                    <a:pt x="412" y="22"/>
                    <a:pt x="415" y="23"/>
                    <a:pt x="419" y="25"/>
                  </a:cubicBezTo>
                  <a:lnTo>
                    <a:pt x="417" y="28"/>
                  </a:lnTo>
                  <a:close/>
                  <a:moveTo>
                    <a:pt x="191" y="24"/>
                  </a:moveTo>
                  <a:cubicBezTo>
                    <a:pt x="190" y="21"/>
                    <a:pt x="190" y="21"/>
                    <a:pt x="190" y="21"/>
                  </a:cubicBezTo>
                  <a:cubicBezTo>
                    <a:pt x="193" y="19"/>
                    <a:pt x="197" y="18"/>
                    <a:pt x="200" y="17"/>
                  </a:cubicBezTo>
                  <a:cubicBezTo>
                    <a:pt x="201" y="20"/>
                    <a:pt x="201" y="20"/>
                    <a:pt x="201" y="20"/>
                  </a:cubicBezTo>
                  <a:cubicBezTo>
                    <a:pt x="198" y="22"/>
                    <a:pt x="194" y="23"/>
                    <a:pt x="191" y="24"/>
                  </a:cubicBezTo>
                  <a:close/>
                  <a:moveTo>
                    <a:pt x="397" y="20"/>
                  </a:moveTo>
                  <a:cubicBezTo>
                    <a:pt x="393" y="19"/>
                    <a:pt x="390" y="18"/>
                    <a:pt x="386" y="17"/>
                  </a:cubicBezTo>
                  <a:cubicBezTo>
                    <a:pt x="387" y="13"/>
                    <a:pt x="387" y="13"/>
                    <a:pt x="387" y="13"/>
                  </a:cubicBezTo>
                  <a:cubicBezTo>
                    <a:pt x="391" y="14"/>
                    <a:pt x="394" y="15"/>
                    <a:pt x="398" y="17"/>
                  </a:cubicBezTo>
                  <a:lnTo>
                    <a:pt x="397" y="20"/>
                  </a:lnTo>
                  <a:close/>
                  <a:moveTo>
                    <a:pt x="212" y="17"/>
                  </a:moveTo>
                  <a:cubicBezTo>
                    <a:pt x="211" y="13"/>
                    <a:pt x="211" y="13"/>
                    <a:pt x="211" y="13"/>
                  </a:cubicBezTo>
                  <a:cubicBezTo>
                    <a:pt x="214" y="12"/>
                    <a:pt x="218" y="11"/>
                    <a:pt x="222" y="10"/>
                  </a:cubicBezTo>
                  <a:cubicBezTo>
                    <a:pt x="223" y="14"/>
                    <a:pt x="223" y="14"/>
                    <a:pt x="223" y="14"/>
                  </a:cubicBezTo>
                  <a:cubicBezTo>
                    <a:pt x="219" y="15"/>
                    <a:pt x="215" y="16"/>
                    <a:pt x="212" y="17"/>
                  </a:cubicBezTo>
                  <a:close/>
                  <a:moveTo>
                    <a:pt x="376" y="14"/>
                  </a:moveTo>
                  <a:cubicBezTo>
                    <a:pt x="372" y="13"/>
                    <a:pt x="368" y="12"/>
                    <a:pt x="365" y="11"/>
                  </a:cubicBezTo>
                  <a:cubicBezTo>
                    <a:pt x="366" y="7"/>
                    <a:pt x="366" y="7"/>
                    <a:pt x="366" y="7"/>
                  </a:cubicBezTo>
                  <a:cubicBezTo>
                    <a:pt x="369" y="8"/>
                    <a:pt x="373" y="9"/>
                    <a:pt x="377" y="10"/>
                  </a:cubicBezTo>
                  <a:lnTo>
                    <a:pt x="376" y="14"/>
                  </a:lnTo>
                  <a:close/>
                  <a:moveTo>
                    <a:pt x="233" y="11"/>
                  </a:moveTo>
                  <a:cubicBezTo>
                    <a:pt x="232" y="8"/>
                    <a:pt x="232" y="8"/>
                    <a:pt x="232" y="8"/>
                  </a:cubicBezTo>
                  <a:cubicBezTo>
                    <a:pt x="236" y="7"/>
                    <a:pt x="240" y="6"/>
                    <a:pt x="243" y="5"/>
                  </a:cubicBezTo>
                  <a:cubicBezTo>
                    <a:pt x="244" y="9"/>
                    <a:pt x="244" y="9"/>
                    <a:pt x="244" y="9"/>
                  </a:cubicBezTo>
                  <a:cubicBezTo>
                    <a:pt x="240" y="10"/>
                    <a:pt x="237" y="10"/>
                    <a:pt x="233" y="11"/>
                  </a:cubicBezTo>
                  <a:close/>
                  <a:moveTo>
                    <a:pt x="354" y="9"/>
                  </a:moveTo>
                  <a:cubicBezTo>
                    <a:pt x="350" y="8"/>
                    <a:pt x="347" y="7"/>
                    <a:pt x="343" y="7"/>
                  </a:cubicBezTo>
                  <a:cubicBezTo>
                    <a:pt x="344" y="3"/>
                    <a:pt x="344" y="3"/>
                    <a:pt x="344" y="3"/>
                  </a:cubicBezTo>
                  <a:cubicBezTo>
                    <a:pt x="347" y="4"/>
                    <a:pt x="351" y="4"/>
                    <a:pt x="355" y="5"/>
                  </a:cubicBezTo>
                  <a:lnTo>
                    <a:pt x="354" y="9"/>
                  </a:lnTo>
                  <a:close/>
                  <a:moveTo>
                    <a:pt x="255" y="7"/>
                  </a:moveTo>
                  <a:cubicBezTo>
                    <a:pt x="254" y="3"/>
                    <a:pt x="254" y="3"/>
                    <a:pt x="254" y="3"/>
                  </a:cubicBezTo>
                  <a:cubicBezTo>
                    <a:pt x="258" y="3"/>
                    <a:pt x="262" y="2"/>
                    <a:pt x="266" y="2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2" y="6"/>
                    <a:pt x="259" y="7"/>
                    <a:pt x="255" y="7"/>
                  </a:cubicBezTo>
                  <a:close/>
                  <a:moveTo>
                    <a:pt x="332" y="6"/>
                  </a:moveTo>
                  <a:cubicBezTo>
                    <a:pt x="329" y="5"/>
                    <a:pt x="325" y="5"/>
                    <a:pt x="321" y="5"/>
                  </a:cubicBezTo>
                  <a:cubicBezTo>
                    <a:pt x="321" y="1"/>
                    <a:pt x="321" y="1"/>
                    <a:pt x="321" y="1"/>
                  </a:cubicBezTo>
                  <a:cubicBezTo>
                    <a:pt x="325" y="1"/>
                    <a:pt x="329" y="1"/>
                    <a:pt x="333" y="2"/>
                  </a:cubicBezTo>
                  <a:lnTo>
                    <a:pt x="332" y="6"/>
                  </a:lnTo>
                  <a:close/>
                  <a:moveTo>
                    <a:pt x="277" y="5"/>
                  </a:moveTo>
                  <a:cubicBezTo>
                    <a:pt x="277" y="1"/>
                    <a:pt x="277" y="1"/>
                    <a:pt x="277" y="1"/>
                  </a:cubicBezTo>
                  <a:cubicBezTo>
                    <a:pt x="280" y="1"/>
                    <a:pt x="284" y="0"/>
                    <a:pt x="288" y="0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4" y="4"/>
                    <a:pt x="281" y="4"/>
                    <a:pt x="277" y="5"/>
                  </a:cubicBezTo>
                  <a:close/>
                  <a:moveTo>
                    <a:pt x="310" y="4"/>
                  </a:moveTo>
                  <a:cubicBezTo>
                    <a:pt x="307" y="4"/>
                    <a:pt x="303" y="4"/>
                    <a:pt x="299" y="4"/>
                  </a:cubicBezTo>
                  <a:cubicBezTo>
                    <a:pt x="299" y="4"/>
                    <a:pt x="299" y="4"/>
                    <a:pt x="299" y="4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3" y="0"/>
                    <a:pt x="307" y="0"/>
                    <a:pt x="310" y="0"/>
                  </a:cubicBezTo>
                  <a:lnTo>
                    <a:pt x="31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73A21B71-1392-4A00-9684-8727A3E79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" y="3843"/>
              <a:ext cx="898" cy="193"/>
            </a:xfrm>
            <a:custGeom>
              <a:avLst/>
              <a:gdLst>
                <a:gd name="T0" fmla="*/ 134 w 330"/>
                <a:gd name="T1" fmla="*/ 71 h 71"/>
                <a:gd name="T2" fmla="*/ 0 w 330"/>
                <a:gd name="T3" fmla="*/ 42 h 71"/>
                <a:gd name="T4" fmla="*/ 2 w 330"/>
                <a:gd name="T5" fmla="*/ 37 h 71"/>
                <a:gd name="T6" fmla="*/ 134 w 330"/>
                <a:gd name="T7" fmla="*/ 66 h 71"/>
                <a:gd name="T8" fmla="*/ 326 w 330"/>
                <a:gd name="T9" fmla="*/ 0 h 71"/>
                <a:gd name="T10" fmla="*/ 330 w 330"/>
                <a:gd name="T11" fmla="*/ 5 h 71"/>
                <a:gd name="T12" fmla="*/ 134 w 330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71">
                  <a:moveTo>
                    <a:pt x="134" y="71"/>
                  </a:moveTo>
                  <a:cubicBezTo>
                    <a:pt x="88" y="71"/>
                    <a:pt x="42" y="62"/>
                    <a:pt x="0" y="42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44" y="56"/>
                    <a:pt x="88" y="66"/>
                    <a:pt x="134" y="66"/>
                  </a:cubicBezTo>
                  <a:cubicBezTo>
                    <a:pt x="205" y="66"/>
                    <a:pt x="271" y="43"/>
                    <a:pt x="326" y="0"/>
                  </a:cubicBezTo>
                  <a:cubicBezTo>
                    <a:pt x="330" y="5"/>
                    <a:pt x="330" y="5"/>
                    <a:pt x="330" y="5"/>
                  </a:cubicBezTo>
                  <a:cubicBezTo>
                    <a:pt x="273" y="48"/>
                    <a:pt x="206" y="71"/>
                    <a:pt x="134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1313A8E-4373-4735-B8DF-154B2CD92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0" y="3033"/>
              <a:ext cx="49" cy="380"/>
            </a:xfrm>
            <a:custGeom>
              <a:avLst/>
              <a:gdLst>
                <a:gd name="T0" fmla="*/ 6 w 18"/>
                <a:gd name="T1" fmla="*/ 140 h 140"/>
                <a:gd name="T2" fmla="*/ 0 w 18"/>
                <a:gd name="T3" fmla="*/ 138 h 140"/>
                <a:gd name="T4" fmla="*/ 13 w 18"/>
                <a:gd name="T5" fmla="*/ 50 h 140"/>
                <a:gd name="T6" fmla="*/ 9 w 18"/>
                <a:gd name="T7" fmla="*/ 0 h 140"/>
                <a:gd name="T8" fmla="*/ 14 w 18"/>
                <a:gd name="T9" fmla="*/ 0 h 140"/>
                <a:gd name="T10" fmla="*/ 18 w 18"/>
                <a:gd name="T11" fmla="*/ 50 h 140"/>
                <a:gd name="T12" fmla="*/ 6 w 18"/>
                <a:gd name="T13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40">
                  <a:moveTo>
                    <a:pt x="6" y="140"/>
                  </a:moveTo>
                  <a:cubicBezTo>
                    <a:pt x="0" y="138"/>
                    <a:pt x="0" y="138"/>
                    <a:pt x="0" y="138"/>
                  </a:cubicBezTo>
                  <a:cubicBezTo>
                    <a:pt x="9" y="110"/>
                    <a:pt x="13" y="80"/>
                    <a:pt x="13" y="50"/>
                  </a:cubicBezTo>
                  <a:cubicBezTo>
                    <a:pt x="13" y="34"/>
                    <a:pt x="12" y="17"/>
                    <a:pt x="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7" y="16"/>
                    <a:pt x="18" y="33"/>
                    <a:pt x="18" y="50"/>
                  </a:cubicBezTo>
                  <a:cubicBezTo>
                    <a:pt x="18" y="81"/>
                    <a:pt x="14" y="111"/>
                    <a:pt x="6" y="1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DEF6897C-AB8A-49BE-B414-82BE7339F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" y="2301"/>
              <a:ext cx="348" cy="65"/>
            </a:xfrm>
            <a:custGeom>
              <a:avLst/>
              <a:gdLst>
                <a:gd name="T0" fmla="*/ 126 w 128"/>
                <a:gd name="T1" fmla="*/ 24 h 24"/>
                <a:gd name="T2" fmla="*/ 21 w 128"/>
                <a:gd name="T3" fmla="*/ 6 h 24"/>
                <a:gd name="T4" fmla="*/ 0 w 128"/>
                <a:gd name="T5" fmla="*/ 7 h 24"/>
                <a:gd name="T6" fmla="*/ 0 w 128"/>
                <a:gd name="T7" fmla="*/ 1 h 24"/>
                <a:gd name="T8" fmla="*/ 21 w 128"/>
                <a:gd name="T9" fmla="*/ 0 h 24"/>
                <a:gd name="T10" fmla="*/ 128 w 128"/>
                <a:gd name="T11" fmla="*/ 19 h 24"/>
                <a:gd name="T12" fmla="*/ 126 w 1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24">
                  <a:moveTo>
                    <a:pt x="126" y="24"/>
                  </a:moveTo>
                  <a:cubicBezTo>
                    <a:pt x="93" y="12"/>
                    <a:pt x="57" y="6"/>
                    <a:pt x="21" y="6"/>
                  </a:cubicBezTo>
                  <a:cubicBezTo>
                    <a:pt x="14" y="6"/>
                    <a:pt x="7" y="6"/>
                    <a:pt x="0" y="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14" y="0"/>
                    <a:pt x="21" y="0"/>
                  </a:cubicBezTo>
                  <a:cubicBezTo>
                    <a:pt x="58" y="0"/>
                    <a:pt x="94" y="7"/>
                    <a:pt x="128" y="19"/>
                  </a:cubicBezTo>
                  <a:lnTo>
                    <a:pt x="126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F073717E-83D4-4C45-BF88-0A13989FD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" y="2546"/>
              <a:ext cx="168" cy="212"/>
            </a:xfrm>
            <a:custGeom>
              <a:avLst/>
              <a:gdLst>
                <a:gd name="T0" fmla="*/ 5 w 62"/>
                <a:gd name="T1" fmla="*/ 78 h 78"/>
                <a:gd name="T2" fmla="*/ 0 w 62"/>
                <a:gd name="T3" fmla="*/ 75 h 78"/>
                <a:gd name="T4" fmla="*/ 58 w 62"/>
                <a:gd name="T5" fmla="*/ 0 h 78"/>
                <a:gd name="T6" fmla="*/ 62 w 62"/>
                <a:gd name="T7" fmla="*/ 4 h 78"/>
                <a:gd name="T8" fmla="*/ 5 w 62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8">
                  <a:moveTo>
                    <a:pt x="5" y="78"/>
                  </a:moveTo>
                  <a:cubicBezTo>
                    <a:pt x="0" y="75"/>
                    <a:pt x="0" y="75"/>
                    <a:pt x="0" y="75"/>
                  </a:cubicBezTo>
                  <a:cubicBezTo>
                    <a:pt x="16" y="47"/>
                    <a:pt x="35" y="22"/>
                    <a:pt x="58" y="0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40" y="25"/>
                    <a:pt x="20" y="50"/>
                    <a:pt x="5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22E9B474-0196-4A66-BD7C-9827F04DA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5" y="3215"/>
              <a:ext cx="248" cy="552"/>
            </a:xfrm>
            <a:custGeom>
              <a:avLst/>
              <a:gdLst>
                <a:gd name="T0" fmla="*/ 87 w 91"/>
                <a:gd name="T1" fmla="*/ 203 h 203"/>
                <a:gd name="T2" fmla="*/ 0 w 91"/>
                <a:gd name="T3" fmla="*/ 0 h 203"/>
                <a:gd name="T4" fmla="*/ 5 w 91"/>
                <a:gd name="T5" fmla="*/ 0 h 203"/>
                <a:gd name="T6" fmla="*/ 91 w 91"/>
                <a:gd name="T7" fmla="*/ 199 h 203"/>
                <a:gd name="T8" fmla="*/ 87 w 91"/>
                <a:gd name="T9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203">
                  <a:moveTo>
                    <a:pt x="87" y="203"/>
                  </a:moveTo>
                  <a:cubicBezTo>
                    <a:pt x="35" y="148"/>
                    <a:pt x="4" y="76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" y="74"/>
                    <a:pt x="40" y="145"/>
                    <a:pt x="91" y="199"/>
                  </a:cubicBezTo>
                  <a:lnTo>
                    <a:pt x="87" y="2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AA8BC812-1860-40E1-AC5D-51400F394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3900"/>
              <a:ext cx="185" cy="114"/>
            </a:xfrm>
            <a:custGeom>
              <a:avLst/>
              <a:gdLst>
                <a:gd name="T0" fmla="*/ 66 w 68"/>
                <a:gd name="T1" fmla="*/ 42 h 42"/>
                <a:gd name="T2" fmla="*/ 0 w 68"/>
                <a:gd name="T3" fmla="*/ 4 h 42"/>
                <a:gd name="T4" fmla="*/ 3 w 68"/>
                <a:gd name="T5" fmla="*/ 0 h 42"/>
                <a:gd name="T6" fmla="*/ 68 w 68"/>
                <a:gd name="T7" fmla="*/ 37 h 42"/>
                <a:gd name="T8" fmla="*/ 66 w 6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42">
                  <a:moveTo>
                    <a:pt x="66" y="42"/>
                  </a:moveTo>
                  <a:cubicBezTo>
                    <a:pt x="42" y="32"/>
                    <a:pt x="20" y="19"/>
                    <a:pt x="0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3" y="15"/>
                    <a:pt x="45" y="27"/>
                    <a:pt x="68" y="37"/>
                  </a:cubicBezTo>
                  <a:lnTo>
                    <a:pt x="66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F33A1F78-22FE-47EA-9BD0-D44ADA296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8" y="3788"/>
              <a:ext cx="183" cy="155"/>
            </a:xfrm>
            <a:custGeom>
              <a:avLst/>
              <a:gdLst>
                <a:gd name="T0" fmla="*/ 3 w 67"/>
                <a:gd name="T1" fmla="*/ 57 h 57"/>
                <a:gd name="T2" fmla="*/ 0 w 67"/>
                <a:gd name="T3" fmla="*/ 53 h 57"/>
                <a:gd name="T4" fmla="*/ 63 w 67"/>
                <a:gd name="T5" fmla="*/ 0 h 57"/>
                <a:gd name="T6" fmla="*/ 67 w 67"/>
                <a:gd name="T7" fmla="*/ 4 h 57"/>
                <a:gd name="T8" fmla="*/ 3 w 67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7">
                  <a:moveTo>
                    <a:pt x="3" y="57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23" y="38"/>
                    <a:pt x="44" y="20"/>
                    <a:pt x="63" y="0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48" y="25"/>
                    <a:pt x="26" y="42"/>
                    <a:pt x="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BB806420-5205-4257-8488-94CE565AB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2" y="2301"/>
              <a:ext cx="629" cy="941"/>
            </a:xfrm>
            <a:custGeom>
              <a:avLst/>
              <a:gdLst>
                <a:gd name="T0" fmla="*/ 230 w 231"/>
                <a:gd name="T1" fmla="*/ 346 h 346"/>
                <a:gd name="T2" fmla="*/ 224 w 231"/>
                <a:gd name="T3" fmla="*/ 346 h 346"/>
                <a:gd name="T4" fmla="*/ 225 w 231"/>
                <a:gd name="T5" fmla="*/ 319 h 346"/>
                <a:gd name="T6" fmla="*/ 0 w 231"/>
                <a:gd name="T7" fmla="*/ 5 h 346"/>
                <a:gd name="T8" fmla="*/ 1 w 231"/>
                <a:gd name="T9" fmla="*/ 0 h 346"/>
                <a:gd name="T10" fmla="*/ 231 w 231"/>
                <a:gd name="T11" fmla="*/ 319 h 346"/>
                <a:gd name="T12" fmla="*/ 230 w 231"/>
                <a:gd name="T13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1" h="346">
                  <a:moveTo>
                    <a:pt x="230" y="346"/>
                  </a:moveTo>
                  <a:cubicBezTo>
                    <a:pt x="224" y="346"/>
                    <a:pt x="224" y="346"/>
                    <a:pt x="224" y="346"/>
                  </a:cubicBezTo>
                  <a:cubicBezTo>
                    <a:pt x="225" y="337"/>
                    <a:pt x="225" y="328"/>
                    <a:pt x="225" y="319"/>
                  </a:cubicBezTo>
                  <a:cubicBezTo>
                    <a:pt x="225" y="177"/>
                    <a:pt x="135" y="50"/>
                    <a:pt x="0" y="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39" y="46"/>
                    <a:pt x="231" y="174"/>
                    <a:pt x="231" y="319"/>
                  </a:cubicBezTo>
                  <a:cubicBezTo>
                    <a:pt x="231" y="328"/>
                    <a:pt x="231" y="337"/>
                    <a:pt x="230" y="3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EE692C35-4B78-4607-8CFA-CC2D762BB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0" y="2252"/>
              <a:ext cx="661" cy="291"/>
            </a:xfrm>
            <a:custGeom>
              <a:avLst/>
              <a:gdLst>
                <a:gd name="T0" fmla="*/ 4 w 243"/>
                <a:gd name="T1" fmla="*/ 107 h 107"/>
                <a:gd name="T2" fmla="*/ 0 w 243"/>
                <a:gd name="T3" fmla="*/ 103 h 107"/>
                <a:gd name="T4" fmla="*/ 243 w 243"/>
                <a:gd name="T5" fmla="*/ 0 h 107"/>
                <a:gd name="T6" fmla="*/ 243 w 243"/>
                <a:gd name="T7" fmla="*/ 5 h 107"/>
                <a:gd name="T8" fmla="*/ 4 w 243"/>
                <a:gd name="T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107">
                  <a:moveTo>
                    <a:pt x="4" y="107"/>
                  </a:moveTo>
                  <a:cubicBezTo>
                    <a:pt x="0" y="103"/>
                    <a:pt x="0" y="103"/>
                    <a:pt x="0" y="103"/>
                  </a:cubicBezTo>
                  <a:cubicBezTo>
                    <a:pt x="65" y="37"/>
                    <a:pt x="151" y="0"/>
                    <a:pt x="243" y="0"/>
                  </a:cubicBezTo>
                  <a:cubicBezTo>
                    <a:pt x="243" y="5"/>
                    <a:pt x="243" y="5"/>
                    <a:pt x="243" y="5"/>
                  </a:cubicBezTo>
                  <a:cubicBezTo>
                    <a:pt x="152" y="5"/>
                    <a:pt x="68" y="42"/>
                    <a:pt x="4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9B354FE4-ECD8-492D-ABC1-F0380F8CB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2690"/>
              <a:ext cx="147" cy="593"/>
            </a:xfrm>
            <a:custGeom>
              <a:avLst/>
              <a:gdLst>
                <a:gd name="T0" fmla="*/ 2 w 54"/>
                <a:gd name="T1" fmla="*/ 218 h 218"/>
                <a:gd name="T2" fmla="*/ 0 w 54"/>
                <a:gd name="T3" fmla="*/ 176 h 218"/>
                <a:gd name="T4" fmla="*/ 49 w 54"/>
                <a:gd name="T5" fmla="*/ 0 h 218"/>
                <a:gd name="T6" fmla="*/ 54 w 54"/>
                <a:gd name="T7" fmla="*/ 3 h 218"/>
                <a:gd name="T8" fmla="*/ 5 w 54"/>
                <a:gd name="T9" fmla="*/ 176 h 218"/>
                <a:gd name="T10" fmla="*/ 8 w 54"/>
                <a:gd name="T11" fmla="*/ 218 h 218"/>
                <a:gd name="T12" fmla="*/ 2 w 54"/>
                <a:gd name="T13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218">
                  <a:moveTo>
                    <a:pt x="2" y="218"/>
                  </a:moveTo>
                  <a:cubicBezTo>
                    <a:pt x="1" y="205"/>
                    <a:pt x="0" y="191"/>
                    <a:pt x="0" y="176"/>
                  </a:cubicBezTo>
                  <a:cubicBezTo>
                    <a:pt x="0" y="114"/>
                    <a:pt x="17" y="53"/>
                    <a:pt x="49" y="0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22" y="55"/>
                    <a:pt x="5" y="115"/>
                    <a:pt x="5" y="176"/>
                  </a:cubicBezTo>
                  <a:cubicBezTo>
                    <a:pt x="5" y="190"/>
                    <a:pt x="6" y="204"/>
                    <a:pt x="8" y="218"/>
                  </a:cubicBezTo>
                  <a:lnTo>
                    <a:pt x="2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2" name="Oval 16">
              <a:extLst>
                <a:ext uri="{FF2B5EF4-FFF2-40B4-BE49-F238E27FC236}">
                  <a16:creationId xmlns:a16="http://schemas.microsoft.com/office/drawing/2014/main" id="{43E1B44B-6680-42D3-AC5D-C0280DB2E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7" y="3296"/>
              <a:ext cx="71" cy="7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3" name="Oval 17">
              <a:extLst>
                <a:ext uri="{FF2B5EF4-FFF2-40B4-BE49-F238E27FC236}">
                  <a16:creationId xmlns:a16="http://schemas.microsoft.com/office/drawing/2014/main" id="{CBDFB26C-29F5-451C-AEED-ED1B5C390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3" y="2576"/>
              <a:ext cx="68" cy="6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4" name="Oval 18">
              <a:extLst>
                <a:ext uri="{FF2B5EF4-FFF2-40B4-BE49-F238E27FC236}">
                  <a16:creationId xmlns:a16="http://schemas.microsoft.com/office/drawing/2014/main" id="{7F89CFCC-23A2-4C14-8BFD-65CC71203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" y="2230"/>
              <a:ext cx="49" cy="5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5" name="Oval 19">
              <a:extLst>
                <a:ext uri="{FF2B5EF4-FFF2-40B4-BE49-F238E27FC236}">
                  <a16:creationId xmlns:a16="http://schemas.microsoft.com/office/drawing/2014/main" id="{FEEA4643-B99A-45D1-AA54-66D161BBA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3340"/>
              <a:ext cx="41" cy="4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6" name="Oval 20">
              <a:extLst>
                <a:ext uri="{FF2B5EF4-FFF2-40B4-BE49-F238E27FC236}">
                  <a16:creationId xmlns:a16="http://schemas.microsoft.com/office/drawing/2014/main" id="{CED62718-E7E3-4933-BCE9-532F88BBB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5" y="3889"/>
              <a:ext cx="51" cy="5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47" name="슬라이드 번호 개체 틀 6">
            <a:extLst>
              <a:ext uri="{FF2B5EF4-FFF2-40B4-BE49-F238E27FC236}">
                <a16:creationId xmlns:a16="http://schemas.microsoft.com/office/drawing/2014/main" id="{169ABF2D-5764-4197-BF59-56184263C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56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1015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61DBDC-107D-4F25-AD00-AE971AD7E3D9}"/>
              </a:ext>
            </a:extLst>
          </p:cNvPr>
          <p:cNvSpPr txBox="1"/>
          <p:nvPr/>
        </p:nvSpPr>
        <p:spPr>
          <a:xfrm>
            <a:off x="314528" y="176263"/>
            <a:ext cx="5557932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누구나 일할 수 있는 일터를 만듭니다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89C2D51B-1036-46B4-901E-A59308CD4592}"/>
              </a:ext>
            </a:extLst>
          </p:cNvPr>
          <p:cNvGrpSpPr/>
          <p:nvPr/>
        </p:nvGrpSpPr>
        <p:grpSpPr>
          <a:xfrm>
            <a:off x="655040" y="828675"/>
            <a:ext cx="3433873" cy="1554396"/>
            <a:chOff x="655040" y="828675"/>
            <a:chExt cx="3433873" cy="1554396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9C00498F-3B17-4C33-93F8-E192BBBF8C1D}"/>
                </a:ext>
              </a:extLst>
            </p:cNvPr>
            <p:cNvSpPr/>
            <p:nvPr/>
          </p:nvSpPr>
          <p:spPr>
            <a:xfrm>
              <a:off x="655040" y="1687322"/>
              <a:ext cx="3433873" cy="69574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78000">
                  <a:srgbClr val="57BF6C"/>
                </a:gs>
                <a:gs pos="100000">
                  <a:schemeClr val="accent3"/>
                </a:gs>
                <a:gs pos="0">
                  <a:schemeClr val="accent2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E7A8E0E-8240-40D8-A02E-FBF4C1CC7010}"/>
                </a:ext>
              </a:extLst>
            </p:cNvPr>
            <p:cNvSpPr txBox="1"/>
            <p:nvPr/>
          </p:nvSpPr>
          <p:spPr>
            <a:xfrm>
              <a:off x="1082681" y="1732504"/>
              <a:ext cx="257859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en-US" altLang="ko-KR" sz="3000" b="1" i="0" u="none" strike="noStrike" kern="1200" cap="none" spc="-80" normalizeH="0" baseline="0" noProof="0" dirty="0" smtClean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2019</a:t>
              </a:r>
              <a:r>
                <a:rPr kumimoji="1" lang="ko-KR" altLang="en-US" sz="3000" b="1" i="0" u="none" strike="noStrike" kern="1200" cap="none" spc="-80" normalizeH="0" baseline="0" noProof="0" dirty="0" smtClean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년 </a:t>
              </a:r>
              <a:r>
                <a:rPr kumimoji="1" lang="ko-KR" altLang="en-US" sz="3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실업률</a:t>
              </a:r>
              <a:endParaRPr kumimoji="1" lang="en-US" altLang="ko-KR" sz="3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120BB391-0471-4C05-BB0D-F08A8861DC06}"/>
                </a:ext>
              </a:extLst>
            </p:cNvPr>
            <p:cNvCxnSpPr>
              <a:cxnSpLocks/>
            </p:cNvCxnSpPr>
            <p:nvPr/>
          </p:nvCxnSpPr>
          <p:spPr>
            <a:xfrm>
              <a:off x="1132651" y="828675"/>
              <a:ext cx="0" cy="858647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C1D15575-320B-421A-99EE-DBE4AAB0A1AB}"/>
                </a:ext>
              </a:extLst>
            </p:cNvPr>
            <p:cNvCxnSpPr>
              <a:cxnSpLocks/>
            </p:cNvCxnSpPr>
            <p:nvPr/>
          </p:nvCxnSpPr>
          <p:spPr>
            <a:xfrm>
              <a:off x="3561526" y="828675"/>
              <a:ext cx="0" cy="858647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94A10251-95CB-40C3-959B-9065D401E3B5}"/>
              </a:ext>
            </a:extLst>
          </p:cNvPr>
          <p:cNvGrpSpPr/>
          <p:nvPr/>
        </p:nvGrpSpPr>
        <p:grpSpPr>
          <a:xfrm>
            <a:off x="5077749" y="828675"/>
            <a:ext cx="3433873" cy="1554396"/>
            <a:chOff x="5077749" y="828675"/>
            <a:chExt cx="3433873" cy="1554396"/>
          </a:xfrm>
        </p:grpSpPr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CC93F21D-D38D-4DAF-A412-A1E110BDAF80}"/>
                </a:ext>
              </a:extLst>
            </p:cNvPr>
            <p:cNvSpPr/>
            <p:nvPr/>
          </p:nvSpPr>
          <p:spPr>
            <a:xfrm>
              <a:off x="5077749" y="1687322"/>
              <a:ext cx="3433873" cy="69574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4000">
                  <a:srgbClr val="8D79B5"/>
                </a:gs>
                <a:gs pos="100000">
                  <a:srgbClr val="7D79B7"/>
                </a:gs>
                <a:gs pos="0">
                  <a:schemeClr val="accent4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0AE1081-312D-471B-B6B6-D8E07B9325E1}"/>
                </a:ext>
              </a:extLst>
            </p:cNvPr>
            <p:cNvSpPr txBox="1"/>
            <p:nvPr/>
          </p:nvSpPr>
          <p:spPr>
            <a:xfrm>
              <a:off x="5505390" y="1732504"/>
              <a:ext cx="257859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en-US" altLang="ko-KR" sz="3000" b="1" i="0" u="none" strike="noStrike" kern="1200" cap="none" spc="-80" normalizeH="0" baseline="0" noProof="0" dirty="0" smtClean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2019</a:t>
              </a:r>
              <a:r>
                <a:rPr kumimoji="1" lang="ko-KR" altLang="en-US" sz="3000" b="1" i="0" u="none" strike="noStrike" kern="1200" cap="none" spc="-80" normalizeH="0" baseline="0" noProof="0" dirty="0" smtClean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년 </a:t>
              </a:r>
              <a:r>
                <a:rPr kumimoji="1" lang="ko-KR" altLang="en-US" sz="3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고용률</a:t>
              </a:r>
              <a:endParaRPr kumimoji="1" lang="en-US" altLang="ko-KR" sz="3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72ABA05F-BD28-4611-9758-CAC3890F44BC}"/>
                </a:ext>
              </a:extLst>
            </p:cNvPr>
            <p:cNvCxnSpPr>
              <a:cxnSpLocks/>
            </p:cNvCxnSpPr>
            <p:nvPr/>
          </p:nvCxnSpPr>
          <p:spPr>
            <a:xfrm>
              <a:off x="5555360" y="828675"/>
              <a:ext cx="0" cy="858647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08641471-F126-45B4-92B1-902563AFEB17}"/>
                </a:ext>
              </a:extLst>
            </p:cNvPr>
            <p:cNvCxnSpPr>
              <a:cxnSpLocks/>
            </p:cNvCxnSpPr>
            <p:nvPr/>
          </p:nvCxnSpPr>
          <p:spPr>
            <a:xfrm>
              <a:off x="7984235" y="828675"/>
              <a:ext cx="0" cy="858647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16DA1340-4BE4-4EFC-91D8-CDA3B79A7FC5}"/>
              </a:ext>
            </a:extLst>
          </p:cNvPr>
          <p:cNvGrpSpPr/>
          <p:nvPr/>
        </p:nvGrpSpPr>
        <p:grpSpPr>
          <a:xfrm>
            <a:off x="857667" y="2639149"/>
            <a:ext cx="1415772" cy="3446303"/>
            <a:chOff x="857667" y="2639149"/>
            <a:chExt cx="1415772" cy="3446303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D53BC7C1-CA4C-461E-A3D2-86C43008C108}"/>
                </a:ext>
              </a:extLst>
            </p:cNvPr>
            <p:cNvGrpSpPr/>
            <p:nvPr/>
          </p:nvGrpSpPr>
          <p:grpSpPr>
            <a:xfrm>
              <a:off x="1117866" y="3190855"/>
              <a:ext cx="916603" cy="2172078"/>
              <a:chOff x="1848370" y="3426118"/>
              <a:chExt cx="1236663" cy="2930520"/>
            </a:xfrm>
            <a:solidFill>
              <a:srgbClr val="43B3A8"/>
            </a:solidFill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0C627455-5A5B-49B1-BB02-1EA75C378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8370" y="4053178"/>
                <a:ext cx="1236663" cy="2303460"/>
              </a:xfrm>
              <a:custGeom>
                <a:avLst/>
                <a:gdLst>
                  <a:gd name="T0" fmla="*/ 69 w 802"/>
                  <a:gd name="T1" fmla="*/ 768 h 1496"/>
                  <a:gd name="T2" fmla="*/ 73 w 802"/>
                  <a:gd name="T3" fmla="*/ 768 h 1496"/>
                  <a:gd name="T4" fmla="*/ 133 w 802"/>
                  <a:gd name="T5" fmla="*/ 700 h 1496"/>
                  <a:gd name="T6" fmla="*/ 129 w 802"/>
                  <a:gd name="T7" fmla="*/ 554 h 1496"/>
                  <a:gd name="T8" fmla="*/ 185 w 802"/>
                  <a:gd name="T9" fmla="*/ 193 h 1496"/>
                  <a:gd name="T10" fmla="*/ 185 w 802"/>
                  <a:gd name="T11" fmla="*/ 1396 h 1496"/>
                  <a:gd name="T12" fmla="*/ 284 w 802"/>
                  <a:gd name="T13" fmla="*/ 1496 h 1496"/>
                  <a:gd name="T14" fmla="*/ 383 w 802"/>
                  <a:gd name="T15" fmla="*/ 1396 h 1496"/>
                  <a:gd name="T16" fmla="*/ 383 w 802"/>
                  <a:gd name="T17" fmla="*/ 672 h 1496"/>
                  <a:gd name="T18" fmla="*/ 420 w 802"/>
                  <a:gd name="T19" fmla="*/ 672 h 1496"/>
                  <a:gd name="T20" fmla="*/ 420 w 802"/>
                  <a:gd name="T21" fmla="*/ 1396 h 1496"/>
                  <a:gd name="T22" fmla="*/ 519 w 802"/>
                  <a:gd name="T23" fmla="*/ 1496 h 1496"/>
                  <a:gd name="T24" fmla="*/ 618 w 802"/>
                  <a:gd name="T25" fmla="*/ 1396 h 1496"/>
                  <a:gd name="T26" fmla="*/ 618 w 802"/>
                  <a:gd name="T27" fmla="*/ 194 h 1496"/>
                  <a:gd name="T28" fmla="*/ 633 w 802"/>
                  <a:gd name="T29" fmla="*/ 228 h 1496"/>
                  <a:gd name="T30" fmla="*/ 674 w 802"/>
                  <a:gd name="T31" fmla="*/ 554 h 1496"/>
                  <a:gd name="T32" fmla="*/ 670 w 802"/>
                  <a:gd name="T33" fmla="*/ 700 h 1496"/>
                  <a:gd name="T34" fmla="*/ 730 w 802"/>
                  <a:gd name="T35" fmla="*/ 768 h 1496"/>
                  <a:gd name="T36" fmla="*/ 734 w 802"/>
                  <a:gd name="T37" fmla="*/ 768 h 1496"/>
                  <a:gd name="T38" fmla="*/ 798 w 802"/>
                  <a:gd name="T39" fmla="*/ 707 h 1496"/>
                  <a:gd name="T40" fmla="*/ 802 w 802"/>
                  <a:gd name="T41" fmla="*/ 554 h 1496"/>
                  <a:gd name="T42" fmla="*/ 711 w 802"/>
                  <a:gd name="T43" fmla="*/ 97 h 1496"/>
                  <a:gd name="T44" fmla="*/ 625 w 802"/>
                  <a:gd name="T45" fmla="*/ 17 h 1496"/>
                  <a:gd name="T46" fmla="*/ 559 w 802"/>
                  <a:gd name="T47" fmla="*/ 0 h 1496"/>
                  <a:gd name="T48" fmla="*/ 556 w 802"/>
                  <a:gd name="T49" fmla="*/ 0 h 1496"/>
                  <a:gd name="T50" fmla="*/ 246 w 802"/>
                  <a:gd name="T51" fmla="*/ 0 h 1496"/>
                  <a:gd name="T52" fmla="*/ 244 w 802"/>
                  <a:gd name="T53" fmla="*/ 0 h 1496"/>
                  <a:gd name="T54" fmla="*/ 178 w 802"/>
                  <a:gd name="T55" fmla="*/ 17 h 1496"/>
                  <a:gd name="T56" fmla="*/ 55 w 802"/>
                  <a:gd name="T57" fmla="*/ 168 h 1496"/>
                  <a:gd name="T58" fmla="*/ 0 w 802"/>
                  <a:gd name="T59" fmla="*/ 554 h 1496"/>
                  <a:gd name="T60" fmla="*/ 5 w 802"/>
                  <a:gd name="T61" fmla="*/ 707 h 1496"/>
                  <a:gd name="T62" fmla="*/ 69 w 802"/>
                  <a:gd name="T63" fmla="*/ 768 h 1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02" h="1496">
                    <a:moveTo>
                      <a:pt x="69" y="768"/>
                    </a:moveTo>
                    <a:cubicBezTo>
                      <a:pt x="70" y="768"/>
                      <a:pt x="72" y="768"/>
                      <a:pt x="73" y="768"/>
                    </a:cubicBezTo>
                    <a:cubicBezTo>
                      <a:pt x="108" y="766"/>
                      <a:pt x="135" y="735"/>
                      <a:pt x="133" y="700"/>
                    </a:cubicBezTo>
                    <a:cubicBezTo>
                      <a:pt x="130" y="646"/>
                      <a:pt x="129" y="598"/>
                      <a:pt x="129" y="554"/>
                    </a:cubicBezTo>
                    <a:cubicBezTo>
                      <a:pt x="128" y="359"/>
                      <a:pt x="157" y="250"/>
                      <a:pt x="185" y="193"/>
                    </a:cubicBezTo>
                    <a:cubicBezTo>
                      <a:pt x="185" y="1396"/>
                      <a:pt x="185" y="1396"/>
                      <a:pt x="185" y="1396"/>
                    </a:cubicBezTo>
                    <a:cubicBezTo>
                      <a:pt x="185" y="1451"/>
                      <a:pt x="229" y="1496"/>
                      <a:pt x="284" y="1496"/>
                    </a:cubicBezTo>
                    <a:cubicBezTo>
                      <a:pt x="338" y="1496"/>
                      <a:pt x="383" y="1451"/>
                      <a:pt x="383" y="1396"/>
                    </a:cubicBezTo>
                    <a:cubicBezTo>
                      <a:pt x="383" y="672"/>
                      <a:pt x="383" y="672"/>
                      <a:pt x="383" y="672"/>
                    </a:cubicBezTo>
                    <a:cubicBezTo>
                      <a:pt x="420" y="672"/>
                      <a:pt x="420" y="672"/>
                      <a:pt x="420" y="672"/>
                    </a:cubicBezTo>
                    <a:cubicBezTo>
                      <a:pt x="420" y="1396"/>
                      <a:pt x="420" y="1396"/>
                      <a:pt x="420" y="1396"/>
                    </a:cubicBezTo>
                    <a:cubicBezTo>
                      <a:pt x="420" y="1451"/>
                      <a:pt x="464" y="1496"/>
                      <a:pt x="519" y="1496"/>
                    </a:cubicBezTo>
                    <a:cubicBezTo>
                      <a:pt x="574" y="1496"/>
                      <a:pt x="618" y="1451"/>
                      <a:pt x="618" y="1396"/>
                    </a:cubicBezTo>
                    <a:cubicBezTo>
                      <a:pt x="618" y="194"/>
                      <a:pt x="618" y="194"/>
                      <a:pt x="618" y="194"/>
                    </a:cubicBezTo>
                    <a:cubicBezTo>
                      <a:pt x="623" y="204"/>
                      <a:pt x="628" y="215"/>
                      <a:pt x="633" y="228"/>
                    </a:cubicBezTo>
                    <a:cubicBezTo>
                      <a:pt x="655" y="290"/>
                      <a:pt x="674" y="393"/>
                      <a:pt x="674" y="554"/>
                    </a:cubicBezTo>
                    <a:cubicBezTo>
                      <a:pt x="674" y="598"/>
                      <a:pt x="673" y="646"/>
                      <a:pt x="670" y="700"/>
                    </a:cubicBezTo>
                    <a:cubicBezTo>
                      <a:pt x="668" y="735"/>
                      <a:pt x="695" y="766"/>
                      <a:pt x="730" y="768"/>
                    </a:cubicBezTo>
                    <a:cubicBezTo>
                      <a:pt x="731" y="768"/>
                      <a:pt x="732" y="768"/>
                      <a:pt x="734" y="768"/>
                    </a:cubicBezTo>
                    <a:cubicBezTo>
                      <a:pt x="767" y="768"/>
                      <a:pt x="796" y="741"/>
                      <a:pt x="798" y="707"/>
                    </a:cubicBezTo>
                    <a:cubicBezTo>
                      <a:pt x="801" y="652"/>
                      <a:pt x="802" y="601"/>
                      <a:pt x="802" y="554"/>
                    </a:cubicBezTo>
                    <a:cubicBezTo>
                      <a:pt x="802" y="312"/>
                      <a:pt x="763" y="178"/>
                      <a:pt x="711" y="97"/>
                    </a:cubicBezTo>
                    <a:cubicBezTo>
                      <a:pt x="684" y="57"/>
                      <a:pt x="654" y="31"/>
                      <a:pt x="625" y="17"/>
                    </a:cubicBezTo>
                    <a:cubicBezTo>
                      <a:pt x="598" y="3"/>
                      <a:pt x="574" y="0"/>
                      <a:pt x="559" y="0"/>
                    </a:cubicBezTo>
                    <a:cubicBezTo>
                      <a:pt x="558" y="0"/>
                      <a:pt x="557" y="0"/>
                      <a:pt x="556" y="0"/>
                    </a:cubicBezTo>
                    <a:cubicBezTo>
                      <a:pt x="246" y="0"/>
                      <a:pt x="246" y="0"/>
                      <a:pt x="246" y="0"/>
                    </a:cubicBezTo>
                    <a:cubicBezTo>
                      <a:pt x="246" y="0"/>
                      <a:pt x="245" y="0"/>
                      <a:pt x="244" y="0"/>
                    </a:cubicBezTo>
                    <a:cubicBezTo>
                      <a:pt x="229" y="0"/>
                      <a:pt x="205" y="3"/>
                      <a:pt x="178" y="17"/>
                    </a:cubicBezTo>
                    <a:cubicBezTo>
                      <a:pt x="135" y="39"/>
                      <a:pt x="88" y="85"/>
                      <a:pt x="55" y="168"/>
                    </a:cubicBezTo>
                    <a:cubicBezTo>
                      <a:pt x="23" y="252"/>
                      <a:pt x="0" y="372"/>
                      <a:pt x="0" y="554"/>
                    </a:cubicBezTo>
                    <a:cubicBezTo>
                      <a:pt x="0" y="601"/>
                      <a:pt x="2" y="652"/>
                      <a:pt x="5" y="707"/>
                    </a:cubicBezTo>
                    <a:cubicBezTo>
                      <a:pt x="7" y="741"/>
                      <a:pt x="35" y="768"/>
                      <a:pt x="69" y="768"/>
                    </a:cubicBezTo>
                    <a:close/>
                  </a:path>
                </a:pathLst>
              </a:custGeom>
              <a:gradFill flip="none" rotWithShape="1">
                <a:gsLst>
                  <a:gs pos="78000">
                    <a:srgbClr val="57BF6C"/>
                  </a:gs>
                  <a:gs pos="100000">
                    <a:schemeClr val="accent3"/>
                  </a:gs>
                  <a:gs pos="0">
                    <a:schemeClr val="accent2"/>
                  </a:gs>
                </a:gsLst>
                <a:lin ang="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3" name="Oval 6">
                <a:extLst>
                  <a:ext uri="{FF2B5EF4-FFF2-40B4-BE49-F238E27FC236}">
                    <a16:creationId xmlns:a16="http://schemas.microsoft.com/office/drawing/2014/main" id="{084FD383-A8F4-48BB-90A9-145B0A4FD5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9679" y="3426118"/>
                <a:ext cx="555625" cy="555624"/>
              </a:xfrm>
              <a:prstGeom prst="ellipse">
                <a:avLst/>
              </a:prstGeom>
              <a:gradFill flip="none" rotWithShape="1">
                <a:gsLst>
                  <a:gs pos="78000">
                    <a:srgbClr val="57BF6C"/>
                  </a:gs>
                  <a:gs pos="100000">
                    <a:schemeClr val="accent3"/>
                  </a:gs>
                  <a:gs pos="0">
                    <a:schemeClr val="accent2"/>
                  </a:gs>
                </a:gsLst>
                <a:lin ang="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9896F6-4A88-4649-96CB-367B1AEE4F0F}"/>
                </a:ext>
              </a:extLst>
            </p:cNvPr>
            <p:cNvSpPr txBox="1"/>
            <p:nvPr/>
          </p:nvSpPr>
          <p:spPr>
            <a:xfrm>
              <a:off x="857667" y="5562232"/>
              <a:ext cx="14157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914400" latinLnBrk="1">
                <a:defRPr sz="28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800" b="1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srgbClr val="43B3A8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장애인구</a:t>
              </a:r>
              <a:endParaRPr kumimoji="0" lang="en-US" altLang="ko-KR" sz="2800" b="1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srgbClr val="43B3A8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5C5086C-7F2F-4A5C-83CF-772D77632EC5}"/>
                </a:ext>
              </a:extLst>
            </p:cNvPr>
            <p:cNvSpPr txBox="1"/>
            <p:nvPr/>
          </p:nvSpPr>
          <p:spPr>
            <a:xfrm>
              <a:off x="1094427" y="2639149"/>
              <a:ext cx="9813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914400" latinLnBrk="1">
                <a:defRPr sz="24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4A7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-100" normalizeH="0" baseline="0" noProof="0" dirty="0" smtClean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srgbClr val="43B3A8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6.3%</a:t>
              </a:r>
              <a:endParaRPr kumimoji="0" lang="en-US" altLang="ko-KR" sz="2800" b="1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srgbClr val="43B3A8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E02B4BEF-DA90-47AF-A713-6C3A97EA63D0}"/>
              </a:ext>
            </a:extLst>
          </p:cNvPr>
          <p:cNvGrpSpPr/>
          <p:nvPr/>
        </p:nvGrpSpPr>
        <p:grpSpPr>
          <a:xfrm>
            <a:off x="2678002" y="3165668"/>
            <a:ext cx="1415773" cy="2919784"/>
            <a:chOff x="2678002" y="3165668"/>
            <a:chExt cx="1415773" cy="2919784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00C5D7F3-A6FE-40FE-8CB2-68681326BB04}"/>
                </a:ext>
              </a:extLst>
            </p:cNvPr>
            <p:cNvGrpSpPr/>
            <p:nvPr/>
          </p:nvGrpSpPr>
          <p:grpSpPr>
            <a:xfrm>
              <a:off x="2955058" y="3752851"/>
              <a:ext cx="679444" cy="1610082"/>
              <a:chOff x="1848369" y="3426118"/>
              <a:chExt cx="1236663" cy="2930527"/>
            </a:xfrm>
            <a:solidFill>
              <a:schemeClr val="bg1">
                <a:lumMod val="75000"/>
              </a:schemeClr>
            </a:solidFill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933E17ED-11D1-4C74-86B5-932D116C4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8369" y="4053181"/>
                <a:ext cx="1236663" cy="2303464"/>
              </a:xfrm>
              <a:custGeom>
                <a:avLst/>
                <a:gdLst>
                  <a:gd name="T0" fmla="*/ 69 w 802"/>
                  <a:gd name="T1" fmla="*/ 768 h 1496"/>
                  <a:gd name="T2" fmla="*/ 73 w 802"/>
                  <a:gd name="T3" fmla="*/ 768 h 1496"/>
                  <a:gd name="T4" fmla="*/ 133 w 802"/>
                  <a:gd name="T5" fmla="*/ 700 h 1496"/>
                  <a:gd name="T6" fmla="*/ 129 w 802"/>
                  <a:gd name="T7" fmla="*/ 554 h 1496"/>
                  <a:gd name="T8" fmla="*/ 185 w 802"/>
                  <a:gd name="T9" fmla="*/ 193 h 1496"/>
                  <a:gd name="T10" fmla="*/ 185 w 802"/>
                  <a:gd name="T11" fmla="*/ 1396 h 1496"/>
                  <a:gd name="T12" fmla="*/ 284 w 802"/>
                  <a:gd name="T13" fmla="*/ 1496 h 1496"/>
                  <a:gd name="T14" fmla="*/ 383 w 802"/>
                  <a:gd name="T15" fmla="*/ 1396 h 1496"/>
                  <a:gd name="T16" fmla="*/ 383 w 802"/>
                  <a:gd name="T17" fmla="*/ 672 h 1496"/>
                  <a:gd name="T18" fmla="*/ 420 w 802"/>
                  <a:gd name="T19" fmla="*/ 672 h 1496"/>
                  <a:gd name="T20" fmla="*/ 420 w 802"/>
                  <a:gd name="T21" fmla="*/ 1396 h 1496"/>
                  <a:gd name="T22" fmla="*/ 519 w 802"/>
                  <a:gd name="T23" fmla="*/ 1496 h 1496"/>
                  <a:gd name="T24" fmla="*/ 618 w 802"/>
                  <a:gd name="T25" fmla="*/ 1396 h 1496"/>
                  <a:gd name="T26" fmla="*/ 618 w 802"/>
                  <a:gd name="T27" fmla="*/ 194 h 1496"/>
                  <a:gd name="T28" fmla="*/ 633 w 802"/>
                  <a:gd name="T29" fmla="*/ 228 h 1496"/>
                  <a:gd name="T30" fmla="*/ 674 w 802"/>
                  <a:gd name="T31" fmla="*/ 554 h 1496"/>
                  <a:gd name="T32" fmla="*/ 670 w 802"/>
                  <a:gd name="T33" fmla="*/ 700 h 1496"/>
                  <a:gd name="T34" fmla="*/ 730 w 802"/>
                  <a:gd name="T35" fmla="*/ 768 h 1496"/>
                  <a:gd name="T36" fmla="*/ 734 w 802"/>
                  <a:gd name="T37" fmla="*/ 768 h 1496"/>
                  <a:gd name="T38" fmla="*/ 798 w 802"/>
                  <a:gd name="T39" fmla="*/ 707 h 1496"/>
                  <a:gd name="T40" fmla="*/ 802 w 802"/>
                  <a:gd name="T41" fmla="*/ 554 h 1496"/>
                  <a:gd name="T42" fmla="*/ 711 w 802"/>
                  <a:gd name="T43" fmla="*/ 97 h 1496"/>
                  <a:gd name="T44" fmla="*/ 625 w 802"/>
                  <a:gd name="T45" fmla="*/ 17 h 1496"/>
                  <a:gd name="T46" fmla="*/ 559 w 802"/>
                  <a:gd name="T47" fmla="*/ 0 h 1496"/>
                  <a:gd name="T48" fmla="*/ 556 w 802"/>
                  <a:gd name="T49" fmla="*/ 0 h 1496"/>
                  <a:gd name="T50" fmla="*/ 246 w 802"/>
                  <a:gd name="T51" fmla="*/ 0 h 1496"/>
                  <a:gd name="T52" fmla="*/ 244 w 802"/>
                  <a:gd name="T53" fmla="*/ 0 h 1496"/>
                  <a:gd name="T54" fmla="*/ 178 w 802"/>
                  <a:gd name="T55" fmla="*/ 17 h 1496"/>
                  <a:gd name="T56" fmla="*/ 55 w 802"/>
                  <a:gd name="T57" fmla="*/ 168 h 1496"/>
                  <a:gd name="T58" fmla="*/ 0 w 802"/>
                  <a:gd name="T59" fmla="*/ 554 h 1496"/>
                  <a:gd name="T60" fmla="*/ 5 w 802"/>
                  <a:gd name="T61" fmla="*/ 707 h 1496"/>
                  <a:gd name="T62" fmla="*/ 69 w 802"/>
                  <a:gd name="T63" fmla="*/ 768 h 1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02" h="1496">
                    <a:moveTo>
                      <a:pt x="69" y="768"/>
                    </a:moveTo>
                    <a:cubicBezTo>
                      <a:pt x="70" y="768"/>
                      <a:pt x="72" y="768"/>
                      <a:pt x="73" y="768"/>
                    </a:cubicBezTo>
                    <a:cubicBezTo>
                      <a:pt x="108" y="766"/>
                      <a:pt x="135" y="735"/>
                      <a:pt x="133" y="700"/>
                    </a:cubicBezTo>
                    <a:cubicBezTo>
                      <a:pt x="130" y="646"/>
                      <a:pt x="129" y="598"/>
                      <a:pt x="129" y="554"/>
                    </a:cubicBezTo>
                    <a:cubicBezTo>
                      <a:pt x="128" y="359"/>
                      <a:pt x="157" y="250"/>
                      <a:pt x="185" y="193"/>
                    </a:cubicBezTo>
                    <a:cubicBezTo>
                      <a:pt x="185" y="1396"/>
                      <a:pt x="185" y="1396"/>
                      <a:pt x="185" y="1396"/>
                    </a:cubicBezTo>
                    <a:cubicBezTo>
                      <a:pt x="185" y="1451"/>
                      <a:pt x="229" y="1496"/>
                      <a:pt x="284" y="1496"/>
                    </a:cubicBezTo>
                    <a:cubicBezTo>
                      <a:pt x="338" y="1496"/>
                      <a:pt x="383" y="1451"/>
                      <a:pt x="383" y="1396"/>
                    </a:cubicBezTo>
                    <a:cubicBezTo>
                      <a:pt x="383" y="672"/>
                      <a:pt x="383" y="672"/>
                      <a:pt x="383" y="672"/>
                    </a:cubicBezTo>
                    <a:cubicBezTo>
                      <a:pt x="420" y="672"/>
                      <a:pt x="420" y="672"/>
                      <a:pt x="420" y="672"/>
                    </a:cubicBezTo>
                    <a:cubicBezTo>
                      <a:pt x="420" y="1396"/>
                      <a:pt x="420" y="1396"/>
                      <a:pt x="420" y="1396"/>
                    </a:cubicBezTo>
                    <a:cubicBezTo>
                      <a:pt x="420" y="1451"/>
                      <a:pt x="464" y="1496"/>
                      <a:pt x="519" y="1496"/>
                    </a:cubicBezTo>
                    <a:cubicBezTo>
                      <a:pt x="574" y="1496"/>
                      <a:pt x="618" y="1451"/>
                      <a:pt x="618" y="1396"/>
                    </a:cubicBezTo>
                    <a:cubicBezTo>
                      <a:pt x="618" y="194"/>
                      <a:pt x="618" y="194"/>
                      <a:pt x="618" y="194"/>
                    </a:cubicBezTo>
                    <a:cubicBezTo>
                      <a:pt x="623" y="204"/>
                      <a:pt x="628" y="215"/>
                      <a:pt x="633" y="228"/>
                    </a:cubicBezTo>
                    <a:cubicBezTo>
                      <a:pt x="655" y="290"/>
                      <a:pt x="674" y="393"/>
                      <a:pt x="674" y="554"/>
                    </a:cubicBezTo>
                    <a:cubicBezTo>
                      <a:pt x="674" y="598"/>
                      <a:pt x="673" y="646"/>
                      <a:pt x="670" y="700"/>
                    </a:cubicBezTo>
                    <a:cubicBezTo>
                      <a:pt x="668" y="735"/>
                      <a:pt x="695" y="766"/>
                      <a:pt x="730" y="768"/>
                    </a:cubicBezTo>
                    <a:cubicBezTo>
                      <a:pt x="731" y="768"/>
                      <a:pt x="732" y="768"/>
                      <a:pt x="734" y="768"/>
                    </a:cubicBezTo>
                    <a:cubicBezTo>
                      <a:pt x="767" y="768"/>
                      <a:pt x="796" y="741"/>
                      <a:pt x="798" y="707"/>
                    </a:cubicBezTo>
                    <a:cubicBezTo>
                      <a:pt x="801" y="652"/>
                      <a:pt x="802" y="601"/>
                      <a:pt x="802" y="554"/>
                    </a:cubicBezTo>
                    <a:cubicBezTo>
                      <a:pt x="802" y="312"/>
                      <a:pt x="763" y="178"/>
                      <a:pt x="711" y="97"/>
                    </a:cubicBezTo>
                    <a:cubicBezTo>
                      <a:pt x="684" y="57"/>
                      <a:pt x="654" y="31"/>
                      <a:pt x="625" y="17"/>
                    </a:cubicBezTo>
                    <a:cubicBezTo>
                      <a:pt x="598" y="3"/>
                      <a:pt x="574" y="0"/>
                      <a:pt x="559" y="0"/>
                    </a:cubicBezTo>
                    <a:cubicBezTo>
                      <a:pt x="558" y="0"/>
                      <a:pt x="557" y="0"/>
                      <a:pt x="556" y="0"/>
                    </a:cubicBezTo>
                    <a:cubicBezTo>
                      <a:pt x="246" y="0"/>
                      <a:pt x="246" y="0"/>
                      <a:pt x="246" y="0"/>
                    </a:cubicBezTo>
                    <a:cubicBezTo>
                      <a:pt x="246" y="0"/>
                      <a:pt x="245" y="0"/>
                      <a:pt x="244" y="0"/>
                    </a:cubicBezTo>
                    <a:cubicBezTo>
                      <a:pt x="229" y="0"/>
                      <a:pt x="205" y="3"/>
                      <a:pt x="178" y="17"/>
                    </a:cubicBezTo>
                    <a:cubicBezTo>
                      <a:pt x="135" y="39"/>
                      <a:pt x="88" y="85"/>
                      <a:pt x="55" y="168"/>
                    </a:cubicBezTo>
                    <a:cubicBezTo>
                      <a:pt x="23" y="252"/>
                      <a:pt x="0" y="372"/>
                      <a:pt x="0" y="554"/>
                    </a:cubicBezTo>
                    <a:cubicBezTo>
                      <a:pt x="0" y="601"/>
                      <a:pt x="2" y="652"/>
                      <a:pt x="5" y="707"/>
                    </a:cubicBezTo>
                    <a:cubicBezTo>
                      <a:pt x="7" y="741"/>
                      <a:pt x="35" y="768"/>
                      <a:pt x="69" y="76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0" name="Oval 6">
                <a:extLst>
                  <a:ext uri="{FF2B5EF4-FFF2-40B4-BE49-F238E27FC236}">
                    <a16:creationId xmlns:a16="http://schemas.microsoft.com/office/drawing/2014/main" id="{FF77551D-65C9-4078-BD81-D9B60756E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9680" y="3426118"/>
                <a:ext cx="555625" cy="555625"/>
              </a:xfrm>
              <a:prstGeom prst="ellips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5C22320-94EE-44A6-B4F1-F668E151BA51}"/>
                </a:ext>
              </a:extLst>
            </p:cNvPr>
            <p:cNvSpPr txBox="1"/>
            <p:nvPr/>
          </p:nvSpPr>
          <p:spPr>
            <a:xfrm>
              <a:off x="2678002" y="5562232"/>
              <a:ext cx="14157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914400" latinLnBrk="1">
                <a:defRPr sz="28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800" b="1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전체인구</a:t>
              </a:r>
              <a:endParaRPr kumimoji="0" lang="en-US" altLang="ko-KR" sz="2800" b="1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39EF47B-8450-4A97-A144-38B68E717276}"/>
                </a:ext>
              </a:extLst>
            </p:cNvPr>
            <p:cNvSpPr txBox="1"/>
            <p:nvPr/>
          </p:nvSpPr>
          <p:spPr>
            <a:xfrm>
              <a:off x="2825666" y="3165668"/>
              <a:ext cx="9813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914400" latinLnBrk="1">
                <a:defRPr sz="24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4A7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80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>
                      <a:lumMod val="65000"/>
                    </a:prstClr>
                  </a:solidFill>
                  <a:effectLst/>
                </a:rPr>
                <a:t>4.0</a:t>
              </a:r>
              <a:r>
                <a:rPr kumimoji="0" lang="en-US" altLang="ko-KR" sz="2800" b="1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%</a:t>
              </a: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E38B6D9C-83DA-4381-B67E-047E2A84AECF}"/>
              </a:ext>
            </a:extLst>
          </p:cNvPr>
          <p:cNvGrpSpPr/>
          <p:nvPr/>
        </p:nvGrpSpPr>
        <p:grpSpPr>
          <a:xfrm>
            <a:off x="7153622" y="2689418"/>
            <a:ext cx="1415773" cy="3396034"/>
            <a:chOff x="7153622" y="2689418"/>
            <a:chExt cx="1415773" cy="3396034"/>
          </a:xfrm>
        </p:grpSpPr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87C29579-5656-4728-80F2-771DAAFAE189}"/>
                </a:ext>
              </a:extLst>
            </p:cNvPr>
            <p:cNvGrpSpPr/>
            <p:nvPr/>
          </p:nvGrpSpPr>
          <p:grpSpPr>
            <a:xfrm>
              <a:off x="7344952" y="3181351"/>
              <a:ext cx="920613" cy="2181582"/>
              <a:chOff x="1848369" y="3426118"/>
              <a:chExt cx="1236663" cy="2930527"/>
            </a:xfrm>
            <a:solidFill>
              <a:schemeClr val="bg1">
                <a:lumMod val="75000"/>
              </a:schemeClr>
            </a:solidFill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6DF798DF-4141-49E4-BB89-DBF6684C84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8369" y="4053181"/>
                <a:ext cx="1236663" cy="2303464"/>
              </a:xfrm>
              <a:custGeom>
                <a:avLst/>
                <a:gdLst>
                  <a:gd name="T0" fmla="*/ 69 w 802"/>
                  <a:gd name="T1" fmla="*/ 768 h 1496"/>
                  <a:gd name="T2" fmla="*/ 73 w 802"/>
                  <a:gd name="T3" fmla="*/ 768 h 1496"/>
                  <a:gd name="T4" fmla="*/ 133 w 802"/>
                  <a:gd name="T5" fmla="*/ 700 h 1496"/>
                  <a:gd name="T6" fmla="*/ 129 w 802"/>
                  <a:gd name="T7" fmla="*/ 554 h 1496"/>
                  <a:gd name="T8" fmla="*/ 185 w 802"/>
                  <a:gd name="T9" fmla="*/ 193 h 1496"/>
                  <a:gd name="T10" fmla="*/ 185 w 802"/>
                  <a:gd name="T11" fmla="*/ 1396 h 1496"/>
                  <a:gd name="T12" fmla="*/ 284 w 802"/>
                  <a:gd name="T13" fmla="*/ 1496 h 1496"/>
                  <a:gd name="T14" fmla="*/ 383 w 802"/>
                  <a:gd name="T15" fmla="*/ 1396 h 1496"/>
                  <a:gd name="T16" fmla="*/ 383 w 802"/>
                  <a:gd name="T17" fmla="*/ 672 h 1496"/>
                  <a:gd name="T18" fmla="*/ 420 w 802"/>
                  <a:gd name="T19" fmla="*/ 672 h 1496"/>
                  <a:gd name="T20" fmla="*/ 420 w 802"/>
                  <a:gd name="T21" fmla="*/ 1396 h 1496"/>
                  <a:gd name="T22" fmla="*/ 519 w 802"/>
                  <a:gd name="T23" fmla="*/ 1496 h 1496"/>
                  <a:gd name="T24" fmla="*/ 618 w 802"/>
                  <a:gd name="T25" fmla="*/ 1396 h 1496"/>
                  <a:gd name="T26" fmla="*/ 618 w 802"/>
                  <a:gd name="T27" fmla="*/ 194 h 1496"/>
                  <a:gd name="T28" fmla="*/ 633 w 802"/>
                  <a:gd name="T29" fmla="*/ 228 h 1496"/>
                  <a:gd name="T30" fmla="*/ 674 w 802"/>
                  <a:gd name="T31" fmla="*/ 554 h 1496"/>
                  <a:gd name="T32" fmla="*/ 670 w 802"/>
                  <a:gd name="T33" fmla="*/ 700 h 1496"/>
                  <a:gd name="T34" fmla="*/ 730 w 802"/>
                  <a:gd name="T35" fmla="*/ 768 h 1496"/>
                  <a:gd name="T36" fmla="*/ 734 w 802"/>
                  <a:gd name="T37" fmla="*/ 768 h 1496"/>
                  <a:gd name="T38" fmla="*/ 798 w 802"/>
                  <a:gd name="T39" fmla="*/ 707 h 1496"/>
                  <a:gd name="T40" fmla="*/ 802 w 802"/>
                  <a:gd name="T41" fmla="*/ 554 h 1496"/>
                  <a:gd name="T42" fmla="*/ 711 w 802"/>
                  <a:gd name="T43" fmla="*/ 97 h 1496"/>
                  <a:gd name="T44" fmla="*/ 625 w 802"/>
                  <a:gd name="T45" fmla="*/ 17 h 1496"/>
                  <a:gd name="T46" fmla="*/ 559 w 802"/>
                  <a:gd name="T47" fmla="*/ 0 h 1496"/>
                  <a:gd name="T48" fmla="*/ 556 w 802"/>
                  <a:gd name="T49" fmla="*/ 0 h 1496"/>
                  <a:gd name="T50" fmla="*/ 246 w 802"/>
                  <a:gd name="T51" fmla="*/ 0 h 1496"/>
                  <a:gd name="T52" fmla="*/ 244 w 802"/>
                  <a:gd name="T53" fmla="*/ 0 h 1496"/>
                  <a:gd name="T54" fmla="*/ 178 w 802"/>
                  <a:gd name="T55" fmla="*/ 17 h 1496"/>
                  <a:gd name="T56" fmla="*/ 55 w 802"/>
                  <a:gd name="T57" fmla="*/ 168 h 1496"/>
                  <a:gd name="T58" fmla="*/ 0 w 802"/>
                  <a:gd name="T59" fmla="*/ 554 h 1496"/>
                  <a:gd name="T60" fmla="*/ 5 w 802"/>
                  <a:gd name="T61" fmla="*/ 707 h 1496"/>
                  <a:gd name="T62" fmla="*/ 69 w 802"/>
                  <a:gd name="T63" fmla="*/ 768 h 1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02" h="1496">
                    <a:moveTo>
                      <a:pt x="69" y="768"/>
                    </a:moveTo>
                    <a:cubicBezTo>
                      <a:pt x="70" y="768"/>
                      <a:pt x="72" y="768"/>
                      <a:pt x="73" y="768"/>
                    </a:cubicBezTo>
                    <a:cubicBezTo>
                      <a:pt x="108" y="766"/>
                      <a:pt x="135" y="735"/>
                      <a:pt x="133" y="700"/>
                    </a:cubicBezTo>
                    <a:cubicBezTo>
                      <a:pt x="130" y="646"/>
                      <a:pt x="129" y="598"/>
                      <a:pt x="129" y="554"/>
                    </a:cubicBezTo>
                    <a:cubicBezTo>
                      <a:pt x="128" y="359"/>
                      <a:pt x="157" y="250"/>
                      <a:pt x="185" y="193"/>
                    </a:cubicBezTo>
                    <a:cubicBezTo>
                      <a:pt x="185" y="1396"/>
                      <a:pt x="185" y="1396"/>
                      <a:pt x="185" y="1396"/>
                    </a:cubicBezTo>
                    <a:cubicBezTo>
                      <a:pt x="185" y="1451"/>
                      <a:pt x="229" y="1496"/>
                      <a:pt x="284" y="1496"/>
                    </a:cubicBezTo>
                    <a:cubicBezTo>
                      <a:pt x="338" y="1496"/>
                      <a:pt x="383" y="1451"/>
                      <a:pt x="383" y="1396"/>
                    </a:cubicBezTo>
                    <a:cubicBezTo>
                      <a:pt x="383" y="672"/>
                      <a:pt x="383" y="672"/>
                      <a:pt x="383" y="672"/>
                    </a:cubicBezTo>
                    <a:cubicBezTo>
                      <a:pt x="420" y="672"/>
                      <a:pt x="420" y="672"/>
                      <a:pt x="420" y="672"/>
                    </a:cubicBezTo>
                    <a:cubicBezTo>
                      <a:pt x="420" y="1396"/>
                      <a:pt x="420" y="1396"/>
                      <a:pt x="420" y="1396"/>
                    </a:cubicBezTo>
                    <a:cubicBezTo>
                      <a:pt x="420" y="1451"/>
                      <a:pt x="464" y="1496"/>
                      <a:pt x="519" y="1496"/>
                    </a:cubicBezTo>
                    <a:cubicBezTo>
                      <a:pt x="574" y="1496"/>
                      <a:pt x="618" y="1451"/>
                      <a:pt x="618" y="1396"/>
                    </a:cubicBezTo>
                    <a:cubicBezTo>
                      <a:pt x="618" y="194"/>
                      <a:pt x="618" y="194"/>
                      <a:pt x="618" y="194"/>
                    </a:cubicBezTo>
                    <a:cubicBezTo>
                      <a:pt x="623" y="204"/>
                      <a:pt x="628" y="215"/>
                      <a:pt x="633" y="228"/>
                    </a:cubicBezTo>
                    <a:cubicBezTo>
                      <a:pt x="655" y="290"/>
                      <a:pt x="674" y="393"/>
                      <a:pt x="674" y="554"/>
                    </a:cubicBezTo>
                    <a:cubicBezTo>
                      <a:pt x="674" y="598"/>
                      <a:pt x="673" y="646"/>
                      <a:pt x="670" y="700"/>
                    </a:cubicBezTo>
                    <a:cubicBezTo>
                      <a:pt x="668" y="735"/>
                      <a:pt x="695" y="766"/>
                      <a:pt x="730" y="768"/>
                    </a:cubicBezTo>
                    <a:cubicBezTo>
                      <a:pt x="731" y="768"/>
                      <a:pt x="732" y="768"/>
                      <a:pt x="734" y="768"/>
                    </a:cubicBezTo>
                    <a:cubicBezTo>
                      <a:pt x="767" y="768"/>
                      <a:pt x="796" y="741"/>
                      <a:pt x="798" y="707"/>
                    </a:cubicBezTo>
                    <a:cubicBezTo>
                      <a:pt x="801" y="652"/>
                      <a:pt x="802" y="601"/>
                      <a:pt x="802" y="554"/>
                    </a:cubicBezTo>
                    <a:cubicBezTo>
                      <a:pt x="802" y="312"/>
                      <a:pt x="763" y="178"/>
                      <a:pt x="711" y="97"/>
                    </a:cubicBezTo>
                    <a:cubicBezTo>
                      <a:pt x="684" y="57"/>
                      <a:pt x="654" y="31"/>
                      <a:pt x="625" y="17"/>
                    </a:cubicBezTo>
                    <a:cubicBezTo>
                      <a:pt x="598" y="3"/>
                      <a:pt x="574" y="0"/>
                      <a:pt x="559" y="0"/>
                    </a:cubicBezTo>
                    <a:cubicBezTo>
                      <a:pt x="558" y="0"/>
                      <a:pt x="557" y="0"/>
                      <a:pt x="556" y="0"/>
                    </a:cubicBezTo>
                    <a:cubicBezTo>
                      <a:pt x="246" y="0"/>
                      <a:pt x="246" y="0"/>
                      <a:pt x="246" y="0"/>
                    </a:cubicBezTo>
                    <a:cubicBezTo>
                      <a:pt x="246" y="0"/>
                      <a:pt x="245" y="0"/>
                      <a:pt x="244" y="0"/>
                    </a:cubicBezTo>
                    <a:cubicBezTo>
                      <a:pt x="229" y="0"/>
                      <a:pt x="205" y="3"/>
                      <a:pt x="178" y="17"/>
                    </a:cubicBezTo>
                    <a:cubicBezTo>
                      <a:pt x="135" y="39"/>
                      <a:pt x="88" y="85"/>
                      <a:pt x="55" y="168"/>
                    </a:cubicBezTo>
                    <a:cubicBezTo>
                      <a:pt x="23" y="252"/>
                      <a:pt x="0" y="372"/>
                      <a:pt x="0" y="554"/>
                    </a:cubicBezTo>
                    <a:cubicBezTo>
                      <a:pt x="0" y="601"/>
                      <a:pt x="2" y="652"/>
                      <a:pt x="5" y="707"/>
                    </a:cubicBezTo>
                    <a:cubicBezTo>
                      <a:pt x="7" y="741"/>
                      <a:pt x="35" y="768"/>
                      <a:pt x="69" y="76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30" name="Oval 6">
                <a:extLst>
                  <a:ext uri="{FF2B5EF4-FFF2-40B4-BE49-F238E27FC236}">
                    <a16:creationId xmlns:a16="http://schemas.microsoft.com/office/drawing/2014/main" id="{EADC8DB2-A374-4704-8EF0-AA4DE8FDC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9680" y="3426118"/>
                <a:ext cx="555625" cy="555625"/>
              </a:xfrm>
              <a:prstGeom prst="ellips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23682C6-13E1-4C88-A6AE-A63520DAE147}"/>
                </a:ext>
              </a:extLst>
            </p:cNvPr>
            <p:cNvSpPr txBox="1"/>
            <p:nvPr/>
          </p:nvSpPr>
          <p:spPr>
            <a:xfrm>
              <a:off x="7153622" y="5562232"/>
              <a:ext cx="14157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914400" latinLnBrk="1">
                <a:defRPr sz="28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800" b="1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전체인구</a:t>
              </a:r>
              <a:endParaRPr kumimoji="0" lang="en-US" altLang="ko-KR" sz="2800" b="1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CE87D64-056E-413E-8008-47A08F4A304E}"/>
                </a:ext>
              </a:extLst>
            </p:cNvPr>
            <p:cNvSpPr txBox="1"/>
            <p:nvPr/>
          </p:nvSpPr>
          <p:spPr>
            <a:xfrm>
              <a:off x="7272243" y="2689418"/>
              <a:ext cx="11785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914400" latinLnBrk="1">
                <a:defRPr sz="24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4A7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-100" normalizeH="0" baseline="0" noProof="0" dirty="0" smtClean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61.5%</a:t>
              </a:r>
              <a:endParaRPr kumimoji="0" lang="en-US" altLang="ko-KR" sz="2800" b="1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484F30D2-F040-430B-8571-E16858073107}"/>
              </a:ext>
            </a:extLst>
          </p:cNvPr>
          <p:cNvGrpSpPr/>
          <p:nvPr/>
        </p:nvGrpSpPr>
        <p:grpSpPr>
          <a:xfrm>
            <a:off x="5276137" y="3191599"/>
            <a:ext cx="1415772" cy="2893853"/>
            <a:chOff x="5276137" y="3191599"/>
            <a:chExt cx="1415772" cy="2893853"/>
          </a:xfrm>
        </p:grpSpPr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07FC1B69-801A-428A-8122-E465B8B6147E}"/>
                </a:ext>
              </a:extLst>
            </p:cNvPr>
            <p:cNvGrpSpPr/>
            <p:nvPr/>
          </p:nvGrpSpPr>
          <p:grpSpPr>
            <a:xfrm>
              <a:off x="5593486" y="3743266"/>
              <a:ext cx="683489" cy="1619667"/>
              <a:chOff x="1848370" y="3426118"/>
              <a:chExt cx="1236663" cy="2930520"/>
            </a:xfrm>
            <a:solidFill>
              <a:srgbClr val="43B3A8"/>
            </a:solidFill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B8414760-2166-41CD-94EB-DFF9C732C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8370" y="4053178"/>
                <a:ext cx="1236663" cy="2303460"/>
              </a:xfrm>
              <a:custGeom>
                <a:avLst/>
                <a:gdLst>
                  <a:gd name="T0" fmla="*/ 69 w 802"/>
                  <a:gd name="T1" fmla="*/ 768 h 1496"/>
                  <a:gd name="T2" fmla="*/ 73 w 802"/>
                  <a:gd name="T3" fmla="*/ 768 h 1496"/>
                  <a:gd name="T4" fmla="*/ 133 w 802"/>
                  <a:gd name="T5" fmla="*/ 700 h 1496"/>
                  <a:gd name="T6" fmla="*/ 129 w 802"/>
                  <a:gd name="T7" fmla="*/ 554 h 1496"/>
                  <a:gd name="T8" fmla="*/ 185 w 802"/>
                  <a:gd name="T9" fmla="*/ 193 h 1496"/>
                  <a:gd name="T10" fmla="*/ 185 w 802"/>
                  <a:gd name="T11" fmla="*/ 1396 h 1496"/>
                  <a:gd name="T12" fmla="*/ 284 w 802"/>
                  <a:gd name="T13" fmla="*/ 1496 h 1496"/>
                  <a:gd name="T14" fmla="*/ 383 w 802"/>
                  <a:gd name="T15" fmla="*/ 1396 h 1496"/>
                  <a:gd name="T16" fmla="*/ 383 w 802"/>
                  <a:gd name="T17" fmla="*/ 672 h 1496"/>
                  <a:gd name="T18" fmla="*/ 420 w 802"/>
                  <a:gd name="T19" fmla="*/ 672 h 1496"/>
                  <a:gd name="T20" fmla="*/ 420 w 802"/>
                  <a:gd name="T21" fmla="*/ 1396 h 1496"/>
                  <a:gd name="T22" fmla="*/ 519 w 802"/>
                  <a:gd name="T23" fmla="*/ 1496 h 1496"/>
                  <a:gd name="T24" fmla="*/ 618 w 802"/>
                  <a:gd name="T25" fmla="*/ 1396 h 1496"/>
                  <a:gd name="T26" fmla="*/ 618 w 802"/>
                  <a:gd name="T27" fmla="*/ 194 h 1496"/>
                  <a:gd name="T28" fmla="*/ 633 w 802"/>
                  <a:gd name="T29" fmla="*/ 228 h 1496"/>
                  <a:gd name="T30" fmla="*/ 674 w 802"/>
                  <a:gd name="T31" fmla="*/ 554 h 1496"/>
                  <a:gd name="T32" fmla="*/ 670 w 802"/>
                  <a:gd name="T33" fmla="*/ 700 h 1496"/>
                  <a:gd name="T34" fmla="*/ 730 w 802"/>
                  <a:gd name="T35" fmla="*/ 768 h 1496"/>
                  <a:gd name="T36" fmla="*/ 734 w 802"/>
                  <a:gd name="T37" fmla="*/ 768 h 1496"/>
                  <a:gd name="T38" fmla="*/ 798 w 802"/>
                  <a:gd name="T39" fmla="*/ 707 h 1496"/>
                  <a:gd name="T40" fmla="*/ 802 w 802"/>
                  <a:gd name="T41" fmla="*/ 554 h 1496"/>
                  <a:gd name="T42" fmla="*/ 711 w 802"/>
                  <a:gd name="T43" fmla="*/ 97 h 1496"/>
                  <a:gd name="T44" fmla="*/ 625 w 802"/>
                  <a:gd name="T45" fmla="*/ 17 h 1496"/>
                  <a:gd name="T46" fmla="*/ 559 w 802"/>
                  <a:gd name="T47" fmla="*/ 0 h 1496"/>
                  <a:gd name="T48" fmla="*/ 556 w 802"/>
                  <a:gd name="T49" fmla="*/ 0 h 1496"/>
                  <a:gd name="T50" fmla="*/ 246 w 802"/>
                  <a:gd name="T51" fmla="*/ 0 h 1496"/>
                  <a:gd name="T52" fmla="*/ 244 w 802"/>
                  <a:gd name="T53" fmla="*/ 0 h 1496"/>
                  <a:gd name="T54" fmla="*/ 178 w 802"/>
                  <a:gd name="T55" fmla="*/ 17 h 1496"/>
                  <a:gd name="T56" fmla="*/ 55 w 802"/>
                  <a:gd name="T57" fmla="*/ 168 h 1496"/>
                  <a:gd name="T58" fmla="*/ 0 w 802"/>
                  <a:gd name="T59" fmla="*/ 554 h 1496"/>
                  <a:gd name="T60" fmla="*/ 5 w 802"/>
                  <a:gd name="T61" fmla="*/ 707 h 1496"/>
                  <a:gd name="T62" fmla="*/ 69 w 802"/>
                  <a:gd name="T63" fmla="*/ 768 h 1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02" h="1496">
                    <a:moveTo>
                      <a:pt x="69" y="768"/>
                    </a:moveTo>
                    <a:cubicBezTo>
                      <a:pt x="70" y="768"/>
                      <a:pt x="72" y="768"/>
                      <a:pt x="73" y="768"/>
                    </a:cubicBezTo>
                    <a:cubicBezTo>
                      <a:pt x="108" y="766"/>
                      <a:pt x="135" y="735"/>
                      <a:pt x="133" y="700"/>
                    </a:cubicBezTo>
                    <a:cubicBezTo>
                      <a:pt x="130" y="646"/>
                      <a:pt x="129" y="598"/>
                      <a:pt x="129" y="554"/>
                    </a:cubicBezTo>
                    <a:cubicBezTo>
                      <a:pt x="128" y="359"/>
                      <a:pt x="157" y="250"/>
                      <a:pt x="185" y="193"/>
                    </a:cubicBezTo>
                    <a:cubicBezTo>
                      <a:pt x="185" y="1396"/>
                      <a:pt x="185" y="1396"/>
                      <a:pt x="185" y="1396"/>
                    </a:cubicBezTo>
                    <a:cubicBezTo>
                      <a:pt x="185" y="1451"/>
                      <a:pt x="229" y="1496"/>
                      <a:pt x="284" y="1496"/>
                    </a:cubicBezTo>
                    <a:cubicBezTo>
                      <a:pt x="338" y="1496"/>
                      <a:pt x="383" y="1451"/>
                      <a:pt x="383" y="1396"/>
                    </a:cubicBezTo>
                    <a:cubicBezTo>
                      <a:pt x="383" y="672"/>
                      <a:pt x="383" y="672"/>
                      <a:pt x="383" y="672"/>
                    </a:cubicBezTo>
                    <a:cubicBezTo>
                      <a:pt x="420" y="672"/>
                      <a:pt x="420" y="672"/>
                      <a:pt x="420" y="672"/>
                    </a:cubicBezTo>
                    <a:cubicBezTo>
                      <a:pt x="420" y="1396"/>
                      <a:pt x="420" y="1396"/>
                      <a:pt x="420" y="1396"/>
                    </a:cubicBezTo>
                    <a:cubicBezTo>
                      <a:pt x="420" y="1451"/>
                      <a:pt x="464" y="1496"/>
                      <a:pt x="519" y="1496"/>
                    </a:cubicBezTo>
                    <a:cubicBezTo>
                      <a:pt x="574" y="1496"/>
                      <a:pt x="618" y="1451"/>
                      <a:pt x="618" y="1396"/>
                    </a:cubicBezTo>
                    <a:cubicBezTo>
                      <a:pt x="618" y="194"/>
                      <a:pt x="618" y="194"/>
                      <a:pt x="618" y="194"/>
                    </a:cubicBezTo>
                    <a:cubicBezTo>
                      <a:pt x="623" y="204"/>
                      <a:pt x="628" y="215"/>
                      <a:pt x="633" y="228"/>
                    </a:cubicBezTo>
                    <a:cubicBezTo>
                      <a:pt x="655" y="290"/>
                      <a:pt x="674" y="393"/>
                      <a:pt x="674" y="554"/>
                    </a:cubicBezTo>
                    <a:cubicBezTo>
                      <a:pt x="674" y="598"/>
                      <a:pt x="673" y="646"/>
                      <a:pt x="670" y="700"/>
                    </a:cubicBezTo>
                    <a:cubicBezTo>
                      <a:pt x="668" y="735"/>
                      <a:pt x="695" y="766"/>
                      <a:pt x="730" y="768"/>
                    </a:cubicBezTo>
                    <a:cubicBezTo>
                      <a:pt x="731" y="768"/>
                      <a:pt x="732" y="768"/>
                      <a:pt x="734" y="768"/>
                    </a:cubicBezTo>
                    <a:cubicBezTo>
                      <a:pt x="767" y="768"/>
                      <a:pt x="796" y="741"/>
                      <a:pt x="798" y="707"/>
                    </a:cubicBezTo>
                    <a:cubicBezTo>
                      <a:pt x="801" y="652"/>
                      <a:pt x="802" y="601"/>
                      <a:pt x="802" y="554"/>
                    </a:cubicBezTo>
                    <a:cubicBezTo>
                      <a:pt x="802" y="312"/>
                      <a:pt x="763" y="178"/>
                      <a:pt x="711" y="97"/>
                    </a:cubicBezTo>
                    <a:cubicBezTo>
                      <a:pt x="684" y="57"/>
                      <a:pt x="654" y="31"/>
                      <a:pt x="625" y="17"/>
                    </a:cubicBezTo>
                    <a:cubicBezTo>
                      <a:pt x="598" y="3"/>
                      <a:pt x="574" y="0"/>
                      <a:pt x="559" y="0"/>
                    </a:cubicBezTo>
                    <a:cubicBezTo>
                      <a:pt x="558" y="0"/>
                      <a:pt x="557" y="0"/>
                      <a:pt x="556" y="0"/>
                    </a:cubicBezTo>
                    <a:cubicBezTo>
                      <a:pt x="246" y="0"/>
                      <a:pt x="246" y="0"/>
                      <a:pt x="246" y="0"/>
                    </a:cubicBezTo>
                    <a:cubicBezTo>
                      <a:pt x="246" y="0"/>
                      <a:pt x="245" y="0"/>
                      <a:pt x="244" y="0"/>
                    </a:cubicBezTo>
                    <a:cubicBezTo>
                      <a:pt x="229" y="0"/>
                      <a:pt x="205" y="3"/>
                      <a:pt x="178" y="17"/>
                    </a:cubicBezTo>
                    <a:cubicBezTo>
                      <a:pt x="135" y="39"/>
                      <a:pt x="88" y="85"/>
                      <a:pt x="55" y="168"/>
                    </a:cubicBezTo>
                    <a:cubicBezTo>
                      <a:pt x="23" y="252"/>
                      <a:pt x="0" y="372"/>
                      <a:pt x="0" y="554"/>
                    </a:cubicBezTo>
                    <a:cubicBezTo>
                      <a:pt x="0" y="601"/>
                      <a:pt x="2" y="652"/>
                      <a:pt x="5" y="707"/>
                    </a:cubicBezTo>
                    <a:cubicBezTo>
                      <a:pt x="7" y="741"/>
                      <a:pt x="35" y="768"/>
                      <a:pt x="69" y="768"/>
                    </a:cubicBezTo>
                    <a:close/>
                  </a:path>
                </a:pathLst>
              </a:custGeom>
              <a:gradFill flip="none" rotWithShape="1">
                <a:gsLst>
                  <a:gs pos="34000">
                    <a:srgbClr val="8D79B5"/>
                  </a:gs>
                  <a:gs pos="100000">
                    <a:srgbClr val="7D79B7"/>
                  </a:gs>
                  <a:gs pos="0">
                    <a:schemeClr val="accent4"/>
                  </a:gs>
                </a:gsLst>
                <a:lin ang="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7" name="Oval 6">
                <a:extLst>
                  <a:ext uri="{FF2B5EF4-FFF2-40B4-BE49-F238E27FC236}">
                    <a16:creationId xmlns:a16="http://schemas.microsoft.com/office/drawing/2014/main" id="{53BFF498-12FD-4901-B9C7-B514E3AC3A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9679" y="3426118"/>
                <a:ext cx="555625" cy="555624"/>
              </a:xfrm>
              <a:prstGeom prst="ellipse">
                <a:avLst/>
              </a:prstGeom>
              <a:gradFill flip="none" rotWithShape="1">
                <a:gsLst>
                  <a:gs pos="34000">
                    <a:srgbClr val="8D79B5"/>
                  </a:gs>
                  <a:gs pos="100000">
                    <a:srgbClr val="7D79B7"/>
                  </a:gs>
                  <a:gs pos="0">
                    <a:schemeClr val="accent4"/>
                  </a:gs>
                </a:gsLst>
                <a:lin ang="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C951068-4978-4AAA-A7BA-FD1A1B38AA55}"/>
                </a:ext>
              </a:extLst>
            </p:cNvPr>
            <p:cNvSpPr txBox="1"/>
            <p:nvPr/>
          </p:nvSpPr>
          <p:spPr>
            <a:xfrm>
              <a:off x="5394758" y="3191599"/>
              <a:ext cx="11785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914400" latinLnBrk="1">
                <a:defRPr sz="24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054A7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-100" normalizeH="0" baseline="0" noProof="0" dirty="0" smtClean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srgbClr val="A279B3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34.9%</a:t>
              </a:r>
              <a:endParaRPr kumimoji="0" lang="en-US" altLang="ko-KR" sz="2800" b="1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srgbClr val="A279B3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823B93C-067B-4CD5-96B7-F4BCA27FFEF8}"/>
                </a:ext>
              </a:extLst>
            </p:cNvPr>
            <p:cNvSpPr txBox="1"/>
            <p:nvPr/>
          </p:nvSpPr>
          <p:spPr>
            <a:xfrm>
              <a:off x="5276137" y="5562232"/>
              <a:ext cx="14157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914400" latinLnBrk="1">
                <a:defRPr sz="28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800" b="1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srgbClr val="A279B3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장애인구</a:t>
              </a:r>
              <a:endParaRPr kumimoji="0" lang="en-US" altLang="ko-KR" sz="2800" b="1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srgbClr val="A279B3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pic>
        <p:nvPicPr>
          <p:cNvPr id="38" name="그림 37">
            <a:extLst>
              <a:ext uri="{FF2B5EF4-FFF2-40B4-BE49-F238E27FC236}">
                <a16:creationId xmlns:a16="http://schemas.microsoft.com/office/drawing/2014/main" id="{C8ADC42C-630B-4186-AE31-1B90B5843BC0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277870" y="3808156"/>
            <a:ext cx="4808452" cy="177306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70BCFCF2-D9D3-4B87-BF56-8572C276CE88}"/>
              </a:ext>
            </a:extLst>
          </p:cNvPr>
          <p:cNvSpPr/>
          <p:nvPr/>
        </p:nvSpPr>
        <p:spPr>
          <a:xfrm>
            <a:off x="6089210" y="6417397"/>
            <a:ext cx="24529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출처</a:t>
            </a:r>
            <a:r>
              <a:rPr lang="en-US" altLang="ko-KR" sz="120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lang="en-US" altLang="ko-KR" sz="120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2019 </a:t>
            </a:r>
            <a:r>
              <a:rPr lang="ko-KR" altLang="en-US" sz="120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장애인경제활동실태조사</a:t>
            </a:r>
            <a:endParaRPr lang="ko-KR" altLang="en-US" sz="1200" dirty="0">
              <a:ln>
                <a:solidFill>
                  <a:prstClr val="black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2" name="슬라이드 번호 개체 틀 6">
            <a:extLst>
              <a:ext uri="{FF2B5EF4-FFF2-40B4-BE49-F238E27FC236}">
                <a16:creationId xmlns:a16="http://schemas.microsoft.com/office/drawing/2014/main" id="{8EABDBDC-692A-4DD7-BCCE-9F229F54C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57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718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자유형: 도형 44">
            <a:extLst>
              <a:ext uri="{FF2B5EF4-FFF2-40B4-BE49-F238E27FC236}">
                <a16:creationId xmlns:a16="http://schemas.microsoft.com/office/drawing/2014/main" id="{7406BE7C-85BF-4A9D-AC11-4510CB6F0ACB}"/>
              </a:ext>
            </a:extLst>
          </p:cNvPr>
          <p:cNvSpPr/>
          <p:nvPr/>
        </p:nvSpPr>
        <p:spPr>
          <a:xfrm>
            <a:off x="1042848" y="3164291"/>
            <a:ext cx="1433651" cy="1433651"/>
          </a:xfrm>
          <a:custGeom>
            <a:avLst/>
            <a:gdLst>
              <a:gd name="connsiteX0" fmla="*/ 833274 w 1666548"/>
              <a:gd name="connsiteY0" fmla="*/ 225241 h 1666548"/>
              <a:gd name="connsiteX1" fmla="*/ 225241 w 1666548"/>
              <a:gd name="connsiteY1" fmla="*/ 833274 h 1666548"/>
              <a:gd name="connsiteX2" fmla="*/ 833274 w 1666548"/>
              <a:gd name="connsiteY2" fmla="*/ 1441307 h 1666548"/>
              <a:gd name="connsiteX3" fmla="*/ 1441307 w 1666548"/>
              <a:gd name="connsiteY3" fmla="*/ 833274 h 1666548"/>
              <a:gd name="connsiteX4" fmla="*/ 833274 w 1666548"/>
              <a:gd name="connsiteY4" fmla="*/ 225241 h 1666548"/>
              <a:gd name="connsiteX5" fmla="*/ 833274 w 1666548"/>
              <a:gd name="connsiteY5" fmla="*/ 0 h 1666548"/>
              <a:gd name="connsiteX6" fmla="*/ 1666548 w 1666548"/>
              <a:gd name="connsiteY6" fmla="*/ 833274 h 1666548"/>
              <a:gd name="connsiteX7" fmla="*/ 833274 w 1666548"/>
              <a:gd name="connsiteY7" fmla="*/ 1666548 h 1666548"/>
              <a:gd name="connsiteX8" fmla="*/ 0 w 1666548"/>
              <a:gd name="connsiteY8" fmla="*/ 833274 h 1666548"/>
              <a:gd name="connsiteX9" fmla="*/ 833274 w 1666548"/>
              <a:gd name="connsiteY9" fmla="*/ 0 h 166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6548" h="1666548">
                <a:moveTo>
                  <a:pt x="833274" y="225241"/>
                </a:moveTo>
                <a:cubicBezTo>
                  <a:pt x="497467" y="225241"/>
                  <a:pt x="225241" y="497467"/>
                  <a:pt x="225241" y="833274"/>
                </a:cubicBezTo>
                <a:cubicBezTo>
                  <a:pt x="225241" y="1169081"/>
                  <a:pt x="497467" y="1441307"/>
                  <a:pt x="833274" y="1441307"/>
                </a:cubicBezTo>
                <a:cubicBezTo>
                  <a:pt x="1169081" y="1441307"/>
                  <a:pt x="1441307" y="1169081"/>
                  <a:pt x="1441307" y="833274"/>
                </a:cubicBezTo>
                <a:cubicBezTo>
                  <a:pt x="1441307" y="497467"/>
                  <a:pt x="1169081" y="225241"/>
                  <a:pt x="833274" y="225241"/>
                </a:cubicBezTo>
                <a:close/>
                <a:moveTo>
                  <a:pt x="833274" y="0"/>
                </a:moveTo>
                <a:cubicBezTo>
                  <a:pt x="1293479" y="0"/>
                  <a:pt x="1666548" y="373069"/>
                  <a:pt x="1666548" y="833274"/>
                </a:cubicBezTo>
                <a:cubicBezTo>
                  <a:pt x="1666548" y="1293479"/>
                  <a:pt x="1293479" y="1666548"/>
                  <a:pt x="833274" y="1666548"/>
                </a:cubicBezTo>
                <a:cubicBezTo>
                  <a:pt x="373069" y="1666548"/>
                  <a:pt x="0" y="1293479"/>
                  <a:pt x="0" y="833274"/>
                </a:cubicBezTo>
                <a:cubicBezTo>
                  <a:pt x="0" y="373069"/>
                  <a:pt x="373069" y="0"/>
                  <a:pt x="833274" y="0"/>
                </a:cubicBezTo>
                <a:close/>
              </a:path>
            </a:pathLst>
          </a:custGeom>
          <a:solidFill>
            <a:schemeClr val="accent3">
              <a:lumMod val="75000"/>
              <a:alpha val="57000"/>
            </a:schemeClr>
          </a:solidFill>
          <a:ln w="3175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378A13D-2B0F-4DD0-8265-57F53B0186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19125" y="1724025"/>
            <a:ext cx="1162048" cy="1162048"/>
          </a:xfrm>
          <a:prstGeom prst="ellipse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B6D6A599-DEF3-422A-82C0-0CA358D3B0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8" y="3614737"/>
            <a:ext cx="1395412" cy="1395412"/>
          </a:xfrm>
          <a:prstGeom prst="ellipse">
            <a:avLst/>
          </a:prstGeom>
        </p:spPr>
      </p:pic>
      <p:sp>
        <p:nvSpPr>
          <p:cNvPr id="47" name="자유형: 도형 46">
            <a:extLst>
              <a:ext uri="{FF2B5EF4-FFF2-40B4-BE49-F238E27FC236}">
                <a16:creationId xmlns:a16="http://schemas.microsoft.com/office/drawing/2014/main" id="{7C88F0F9-9BAC-4376-9982-666296783D3C}"/>
              </a:ext>
            </a:extLst>
          </p:cNvPr>
          <p:cNvSpPr/>
          <p:nvPr/>
        </p:nvSpPr>
        <p:spPr>
          <a:xfrm>
            <a:off x="6671814" y="3202160"/>
            <a:ext cx="1460306" cy="1460306"/>
          </a:xfrm>
          <a:custGeom>
            <a:avLst/>
            <a:gdLst>
              <a:gd name="connsiteX0" fmla="*/ 833274 w 1666548"/>
              <a:gd name="connsiteY0" fmla="*/ 225241 h 1666548"/>
              <a:gd name="connsiteX1" fmla="*/ 225241 w 1666548"/>
              <a:gd name="connsiteY1" fmla="*/ 833274 h 1666548"/>
              <a:gd name="connsiteX2" fmla="*/ 833274 w 1666548"/>
              <a:gd name="connsiteY2" fmla="*/ 1441307 h 1666548"/>
              <a:gd name="connsiteX3" fmla="*/ 1441307 w 1666548"/>
              <a:gd name="connsiteY3" fmla="*/ 833274 h 1666548"/>
              <a:gd name="connsiteX4" fmla="*/ 833274 w 1666548"/>
              <a:gd name="connsiteY4" fmla="*/ 225241 h 1666548"/>
              <a:gd name="connsiteX5" fmla="*/ 833274 w 1666548"/>
              <a:gd name="connsiteY5" fmla="*/ 0 h 1666548"/>
              <a:gd name="connsiteX6" fmla="*/ 1666548 w 1666548"/>
              <a:gd name="connsiteY6" fmla="*/ 833274 h 1666548"/>
              <a:gd name="connsiteX7" fmla="*/ 833274 w 1666548"/>
              <a:gd name="connsiteY7" fmla="*/ 1666548 h 1666548"/>
              <a:gd name="connsiteX8" fmla="*/ 0 w 1666548"/>
              <a:gd name="connsiteY8" fmla="*/ 833274 h 1666548"/>
              <a:gd name="connsiteX9" fmla="*/ 833274 w 1666548"/>
              <a:gd name="connsiteY9" fmla="*/ 0 h 166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6548" h="1666548">
                <a:moveTo>
                  <a:pt x="833274" y="225241"/>
                </a:moveTo>
                <a:cubicBezTo>
                  <a:pt x="497467" y="225241"/>
                  <a:pt x="225241" y="497467"/>
                  <a:pt x="225241" y="833274"/>
                </a:cubicBezTo>
                <a:cubicBezTo>
                  <a:pt x="225241" y="1169081"/>
                  <a:pt x="497467" y="1441307"/>
                  <a:pt x="833274" y="1441307"/>
                </a:cubicBezTo>
                <a:cubicBezTo>
                  <a:pt x="1169081" y="1441307"/>
                  <a:pt x="1441307" y="1169081"/>
                  <a:pt x="1441307" y="833274"/>
                </a:cubicBezTo>
                <a:cubicBezTo>
                  <a:pt x="1441307" y="497467"/>
                  <a:pt x="1169081" y="225241"/>
                  <a:pt x="833274" y="225241"/>
                </a:cubicBezTo>
                <a:close/>
                <a:moveTo>
                  <a:pt x="833274" y="0"/>
                </a:moveTo>
                <a:cubicBezTo>
                  <a:pt x="1293479" y="0"/>
                  <a:pt x="1666548" y="373069"/>
                  <a:pt x="1666548" y="833274"/>
                </a:cubicBezTo>
                <a:cubicBezTo>
                  <a:pt x="1666548" y="1293479"/>
                  <a:pt x="1293479" y="1666548"/>
                  <a:pt x="833274" y="1666548"/>
                </a:cubicBezTo>
                <a:cubicBezTo>
                  <a:pt x="373069" y="1666548"/>
                  <a:pt x="0" y="1293479"/>
                  <a:pt x="0" y="833274"/>
                </a:cubicBezTo>
                <a:cubicBezTo>
                  <a:pt x="0" y="373069"/>
                  <a:pt x="373069" y="0"/>
                  <a:pt x="833274" y="0"/>
                </a:cubicBezTo>
                <a:close/>
              </a:path>
            </a:pathLst>
          </a:custGeom>
          <a:solidFill>
            <a:schemeClr val="accent2">
              <a:lumMod val="75000"/>
              <a:alpha val="41000"/>
            </a:schemeClr>
          </a:solidFill>
          <a:ln w="3175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DB09C1-B424-4F04-9C9C-38DCC5EFC6B8}"/>
              </a:ext>
            </a:extLst>
          </p:cNvPr>
          <p:cNvSpPr txBox="1"/>
          <p:nvPr/>
        </p:nvSpPr>
        <p:spPr>
          <a:xfrm>
            <a:off x="314528" y="176263"/>
            <a:ext cx="5557932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ko-KR" altLang="en-US" dirty="0"/>
              <a:t>누구나 일할 수 있는 일터를 만듭니다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2BAC2C06-9969-4338-9725-7689283DC9C6}"/>
              </a:ext>
            </a:extLst>
          </p:cNvPr>
          <p:cNvGrpSpPr/>
          <p:nvPr/>
        </p:nvGrpSpPr>
        <p:grpSpPr>
          <a:xfrm>
            <a:off x="0" y="5495009"/>
            <a:ext cx="9144000" cy="958233"/>
            <a:chOff x="0" y="5676002"/>
            <a:chExt cx="9144000" cy="958233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AC356F63-20A7-405D-9DA2-10C7983EEC5A}"/>
                </a:ext>
              </a:extLst>
            </p:cNvPr>
            <p:cNvSpPr/>
            <p:nvPr/>
          </p:nvSpPr>
          <p:spPr>
            <a:xfrm>
              <a:off x="0" y="5676002"/>
              <a:ext cx="9144000" cy="958233"/>
            </a:xfrm>
            <a:prstGeom prst="rect">
              <a:avLst/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2CE2F8-3CAC-47A7-A44A-7252EDB191BB}"/>
                </a:ext>
              </a:extLst>
            </p:cNvPr>
            <p:cNvSpPr txBox="1"/>
            <p:nvPr/>
          </p:nvSpPr>
          <p:spPr>
            <a:xfrm>
              <a:off x="1303408" y="5862730"/>
              <a:ext cx="6410537" cy="5847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defTabSz="914400" fontAlgn="auto" latinLnBrk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 kumimoji="1" sz="4400" b="1" i="0" u="none" strike="noStrike" cap="none" spc="-80" normalizeH="0" baseline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15000"/>
                      </a:prstClr>
                    </a:outerShdw>
                  </a:effectLst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3200" dirty="0"/>
                <a:t>중증장애인의 보조적인 업무를 지원</a:t>
              </a:r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EF4BE3D4-4982-4C30-8FAD-BE6E650D4697}"/>
              </a:ext>
            </a:extLst>
          </p:cNvPr>
          <p:cNvGrpSpPr/>
          <p:nvPr/>
        </p:nvGrpSpPr>
        <p:grpSpPr>
          <a:xfrm>
            <a:off x="1449563" y="1800274"/>
            <a:ext cx="3010244" cy="2862192"/>
            <a:chOff x="1140429" y="1611886"/>
            <a:chExt cx="3010244" cy="2862192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id="{8628FA58-17BB-4CA2-A1F5-A2CD5A055340}"/>
                </a:ext>
              </a:extLst>
            </p:cNvPr>
            <p:cNvSpPr/>
            <p:nvPr/>
          </p:nvSpPr>
          <p:spPr>
            <a:xfrm>
              <a:off x="1246664" y="1611886"/>
              <a:ext cx="2862192" cy="2862192"/>
            </a:xfrm>
            <a:prstGeom prst="ellipse">
              <a:avLst/>
            </a:prstGeom>
            <a:gradFill flip="none" rotWithShape="1">
              <a:gsLst>
                <a:gs pos="78000">
                  <a:srgbClr val="57BF6C"/>
                </a:gs>
                <a:gs pos="100000">
                  <a:schemeClr val="accent3"/>
                </a:gs>
                <a:gs pos="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44321F-D610-475C-863D-E9A3119BD7EC}"/>
                </a:ext>
              </a:extLst>
            </p:cNvPr>
            <p:cNvSpPr txBox="1"/>
            <p:nvPr/>
          </p:nvSpPr>
          <p:spPr>
            <a:xfrm>
              <a:off x="1140429" y="3048819"/>
              <a:ext cx="3010244" cy="89255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defTabSz="914400" fontAlgn="auto" latinLnBrk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 kumimoji="1" sz="3200" b="1" i="0" u="none" strike="noStrike" cap="none" spc="-80" normalizeH="0" baseline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15000"/>
                      </a:prstClr>
                    </a:outerShdw>
                  </a:effectLst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2600" spc="-150" dirty="0"/>
                <a:t>보조공학기기</a:t>
              </a:r>
              <a:endParaRPr lang="en-US" altLang="ko-KR" sz="2600" spc="-150" dirty="0"/>
            </a:p>
            <a:p>
              <a:r>
                <a:rPr lang="ko-KR" altLang="en-US" sz="2600" spc="-150" dirty="0"/>
                <a:t>지원</a:t>
              </a:r>
            </a:p>
          </p:txBody>
        </p:sp>
        <p:grpSp>
          <p:nvGrpSpPr>
            <p:cNvPr id="27" name="그래픽 25">
              <a:extLst>
                <a:ext uri="{FF2B5EF4-FFF2-40B4-BE49-F238E27FC236}">
                  <a16:creationId xmlns:a16="http://schemas.microsoft.com/office/drawing/2014/main" id="{5B0DBAB0-8826-4E67-9BB0-304B257CFA2B}"/>
                </a:ext>
              </a:extLst>
            </p:cNvPr>
            <p:cNvGrpSpPr/>
            <p:nvPr/>
          </p:nvGrpSpPr>
          <p:grpSpPr>
            <a:xfrm>
              <a:off x="2237409" y="2069052"/>
              <a:ext cx="818692" cy="818692"/>
              <a:chOff x="2133600" y="990600"/>
              <a:chExt cx="4876800" cy="4876800"/>
            </a:xfrm>
          </p:grpSpPr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BA757B30-D13D-4733-AC52-2B7DE186E880}"/>
                  </a:ext>
                </a:extLst>
              </p:cNvPr>
              <p:cNvSpPr/>
              <p:nvPr/>
            </p:nvSpPr>
            <p:spPr>
              <a:xfrm>
                <a:off x="2126456" y="983456"/>
                <a:ext cx="4886325" cy="4886325"/>
              </a:xfrm>
              <a:custGeom>
                <a:avLst/>
                <a:gdLst>
                  <a:gd name="connsiteX0" fmla="*/ 4734659 w 4886325"/>
                  <a:gd name="connsiteY0" fmla="*/ 4883944 h 4886325"/>
                  <a:gd name="connsiteX1" fmla="*/ 156429 w 4886325"/>
                  <a:gd name="connsiteY1" fmla="*/ 4883944 h 4886325"/>
                  <a:gd name="connsiteX2" fmla="*/ 7144 w 4886325"/>
                  <a:gd name="connsiteY2" fmla="*/ 4734659 h 4886325"/>
                  <a:gd name="connsiteX3" fmla="*/ 7144 w 4886325"/>
                  <a:gd name="connsiteY3" fmla="*/ 156429 h 4886325"/>
                  <a:gd name="connsiteX4" fmla="*/ 156429 w 4886325"/>
                  <a:gd name="connsiteY4" fmla="*/ 7144 h 4886325"/>
                  <a:gd name="connsiteX5" fmla="*/ 4734649 w 4886325"/>
                  <a:gd name="connsiteY5" fmla="*/ 7144 h 4886325"/>
                  <a:gd name="connsiteX6" fmla="*/ 4883944 w 4886325"/>
                  <a:gd name="connsiteY6" fmla="*/ 156429 h 4886325"/>
                  <a:gd name="connsiteX7" fmla="*/ 4883944 w 4886325"/>
                  <a:gd name="connsiteY7" fmla="*/ 4734649 h 4886325"/>
                  <a:gd name="connsiteX8" fmla="*/ 4734659 w 4886325"/>
                  <a:gd name="connsiteY8" fmla="*/ 4883944 h 4886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86325" h="4886325">
                    <a:moveTo>
                      <a:pt x="4734659" y="4883944"/>
                    </a:moveTo>
                    <a:lnTo>
                      <a:pt x="156429" y="4883944"/>
                    </a:lnTo>
                    <a:cubicBezTo>
                      <a:pt x="73990" y="4883944"/>
                      <a:pt x="7144" y="4817097"/>
                      <a:pt x="7144" y="4734659"/>
                    </a:cubicBezTo>
                    <a:lnTo>
                      <a:pt x="7144" y="156429"/>
                    </a:lnTo>
                    <a:cubicBezTo>
                      <a:pt x="7144" y="73990"/>
                      <a:pt x="73990" y="7144"/>
                      <a:pt x="156429" y="7144"/>
                    </a:cubicBezTo>
                    <a:lnTo>
                      <a:pt x="4734649" y="7144"/>
                    </a:lnTo>
                    <a:cubicBezTo>
                      <a:pt x="4817097" y="7144"/>
                      <a:pt x="4883944" y="73990"/>
                      <a:pt x="4883944" y="156429"/>
                    </a:cubicBezTo>
                    <a:lnTo>
                      <a:pt x="4883944" y="4734649"/>
                    </a:lnTo>
                    <a:cubicBezTo>
                      <a:pt x="4883944" y="4817097"/>
                      <a:pt x="4817097" y="4883944"/>
                      <a:pt x="4734659" y="4883944"/>
                    </a:cubicBezTo>
                    <a:close/>
                  </a:path>
                </a:pathLst>
              </a:custGeom>
              <a:solidFill>
                <a:srgbClr val="BDBDB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1425C98A-EF36-4897-BD07-6909C46644C6}"/>
                  </a:ext>
                </a:extLst>
              </p:cNvPr>
              <p:cNvSpPr/>
              <p:nvPr/>
            </p:nvSpPr>
            <p:spPr>
              <a:xfrm>
                <a:off x="4564828" y="983456"/>
                <a:ext cx="2447925" cy="4886325"/>
              </a:xfrm>
              <a:custGeom>
                <a:avLst/>
                <a:gdLst>
                  <a:gd name="connsiteX0" fmla="*/ 2296287 w 2447925"/>
                  <a:gd name="connsiteY0" fmla="*/ 7144 h 4886325"/>
                  <a:gd name="connsiteX1" fmla="*/ 7144 w 2447925"/>
                  <a:gd name="connsiteY1" fmla="*/ 7144 h 4886325"/>
                  <a:gd name="connsiteX2" fmla="*/ 7144 w 2447925"/>
                  <a:gd name="connsiteY2" fmla="*/ 4883944 h 4886325"/>
                  <a:gd name="connsiteX3" fmla="*/ 2296287 w 2447925"/>
                  <a:gd name="connsiteY3" fmla="*/ 4883944 h 4886325"/>
                  <a:gd name="connsiteX4" fmla="*/ 2445573 w 2447925"/>
                  <a:gd name="connsiteY4" fmla="*/ 4734659 h 4886325"/>
                  <a:gd name="connsiteX5" fmla="*/ 2445573 w 2447925"/>
                  <a:gd name="connsiteY5" fmla="*/ 156429 h 4886325"/>
                  <a:gd name="connsiteX6" fmla="*/ 2296287 w 2447925"/>
                  <a:gd name="connsiteY6" fmla="*/ 7144 h 4886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47925" h="4886325">
                    <a:moveTo>
                      <a:pt x="2296287" y="7144"/>
                    </a:moveTo>
                    <a:lnTo>
                      <a:pt x="7144" y="7144"/>
                    </a:lnTo>
                    <a:lnTo>
                      <a:pt x="7144" y="4883944"/>
                    </a:lnTo>
                    <a:lnTo>
                      <a:pt x="2296287" y="4883944"/>
                    </a:lnTo>
                    <a:cubicBezTo>
                      <a:pt x="2378736" y="4883944"/>
                      <a:pt x="2445573" y="4817097"/>
                      <a:pt x="2445573" y="4734659"/>
                    </a:cubicBezTo>
                    <a:lnTo>
                      <a:pt x="2445573" y="156429"/>
                    </a:lnTo>
                    <a:cubicBezTo>
                      <a:pt x="2445573" y="73990"/>
                      <a:pt x="2378726" y="7144"/>
                      <a:pt x="2296287" y="7144"/>
                    </a:cubicBezTo>
                    <a:close/>
                  </a:path>
                </a:pathLst>
              </a:custGeom>
              <a:solidFill>
                <a:srgbClr val="61616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0" name="자유형: 도형 29">
                <a:extLst>
                  <a:ext uri="{FF2B5EF4-FFF2-40B4-BE49-F238E27FC236}">
                    <a16:creationId xmlns:a16="http://schemas.microsoft.com/office/drawing/2014/main" id="{FFA3824D-028D-4EA8-8BCA-0C854526A045}"/>
                  </a:ext>
                </a:extLst>
              </p:cNvPr>
              <p:cNvSpPr/>
              <p:nvPr/>
            </p:nvSpPr>
            <p:spPr>
              <a:xfrm>
                <a:off x="2673858" y="1530858"/>
                <a:ext cx="3790950" cy="3790950"/>
              </a:xfrm>
              <a:custGeom>
                <a:avLst/>
                <a:gdLst>
                  <a:gd name="connsiteX0" fmla="*/ 3639855 w 3790950"/>
                  <a:gd name="connsiteY0" fmla="*/ 3789150 h 3790950"/>
                  <a:gd name="connsiteX1" fmla="*/ 156429 w 3790950"/>
                  <a:gd name="connsiteY1" fmla="*/ 3789150 h 3790950"/>
                  <a:gd name="connsiteX2" fmla="*/ 7144 w 3790950"/>
                  <a:gd name="connsiteY2" fmla="*/ 3639865 h 3790950"/>
                  <a:gd name="connsiteX3" fmla="*/ 7144 w 3790950"/>
                  <a:gd name="connsiteY3" fmla="*/ 156429 h 3790950"/>
                  <a:gd name="connsiteX4" fmla="*/ 156429 w 3790950"/>
                  <a:gd name="connsiteY4" fmla="*/ 7144 h 3790950"/>
                  <a:gd name="connsiteX5" fmla="*/ 3639855 w 3790950"/>
                  <a:gd name="connsiteY5" fmla="*/ 7144 h 3790950"/>
                  <a:gd name="connsiteX6" fmla="*/ 3789140 w 3790950"/>
                  <a:gd name="connsiteY6" fmla="*/ 156429 h 3790950"/>
                  <a:gd name="connsiteX7" fmla="*/ 3789140 w 3790950"/>
                  <a:gd name="connsiteY7" fmla="*/ 3639855 h 3790950"/>
                  <a:gd name="connsiteX8" fmla="*/ 3639855 w 3790950"/>
                  <a:gd name="connsiteY8" fmla="*/ 3789150 h 3790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90950" h="3790950">
                    <a:moveTo>
                      <a:pt x="3639855" y="3789150"/>
                    </a:moveTo>
                    <a:lnTo>
                      <a:pt x="156429" y="3789150"/>
                    </a:lnTo>
                    <a:cubicBezTo>
                      <a:pt x="73981" y="3789150"/>
                      <a:pt x="7144" y="3722303"/>
                      <a:pt x="7144" y="3639865"/>
                    </a:cubicBezTo>
                    <a:lnTo>
                      <a:pt x="7144" y="156429"/>
                    </a:lnTo>
                    <a:cubicBezTo>
                      <a:pt x="7144" y="73981"/>
                      <a:pt x="73990" y="7144"/>
                      <a:pt x="156429" y="7144"/>
                    </a:cubicBezTo>
                    <a:lnTo>
                      <a:pt x="3639855" y="7144"/>
                    </a:lnTo>
                    <a:cubicBezTo>
                      <a:pt x="3722303" y="7144"/>
                      <a:pt x="3789140" y="73990"/>
                      <a:pt x="3789140" y="156429"/>
                    </a:cubicBezTo>
                    <a:lnTo>
                      <a:pt x="3789140" y="3639855"/>
                    </a:lnTo>
                    <a:cubicBezTo>
                      <a:pt x="3789150" y="3722303"/>
                      <a:pt x="3722303" y="3789150"/>
                      <a:pt x="3639855" y="3789150"/>
                    </a:cubicBezTo>
                    <a:close/>
                  </a:path>
                </a:pathLst>
              </a:custGeom>
              <a:solidFill>
                <a:srgbClr val="EEEE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8BCCE3D9-9FE7-4BE2-A75C-489068629951}"/>
                  </a:ext>
                </a:extLst>
              </p:cNvPr>
              <p:cNvSpPr/>
              <p:nvPr/>
            </p:nvSpPr>
            <p:spPr>
              <a:xfrm>
                <a:off x="4564828" y="1530848"/>
                <a:ext cx="1905000" cy="3790950"/>
              </a:xfrm>
              <a:custGeom>
                <a:avLst/>
                <a:gdLst>
                  <a:gd name="connsiteX0" fmla="*/ 1748885 w 1905000"/>
                  <a:gd name="connsiteY0" fmla="*/ 7144 h 3790950"/>
                  <a:gd name="connsiteX1" fmla="*/ 7144 w 1905000"/>
                  <a:gd name="connsiteY1" fmla="*/ 7144 h 3790950"/>
                  <a:gd name="connsiteX2" fmla="*/ 7144 w 1905000"/>
                  <a:gd name="connsiteY2" fmla="*/ 3789150 h 3790950"/>
                  <a:gd name="connsiteX3" fmla="*/ 1748885 w 1905000"/>
                  <a:gd name="connsiteY3" fmla="*/ 3789150 h 3790950"/>
                  <a:gd name="connsiteX4" fmla="*/ 1898171 w 1905000"/>
                  <a:gd name="connsiteY4" fmla="*/ 3639865 h 3790950"/>
                  <a:gd name="connsiteX5" fmla="*/ 1898171 w 1905000"/>
                  <a:gd name="connsiteY5" fmla="*/ 156439 h 3790950"/>
                  <a:gd name="connsiteX6" fmla="*/ 1748885 w 1905000"/>
                  <a:gd name="connsiteY6" fmla="*/ 7144 h 3790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05000" h="3790950">
                    <a:moveTo>
                      <a:pt x="1748885" y="7144"/>
                    </a:moveTo>
                    <a:lnTo>
                      <a:pt x="7144" y="7144"/>
                    </a:lnTo>
                    <a:lnTo>
                      <a:pt x="7144" y="3789150"/>
                    </a:lnTo>
                    <a:lnTo>
                      <a:pt x="1748885" y="3789150"/>
                    </a:lnTo>
                    <a:cubicBezTo>
                      <a:pt x="1831334" y="3789150"/>
                      <a:pt x="1898171" y="3722303"/>
                      <a:pt x="1898171" y="3639865"/>
                    </a:cubicBezTo>
                    <a:lnTo>
                      <a:pt x="1898171" y="156439"/>
                    </a:lnTo>
                    <a:cubicBezTo>
                      <a:pt x="1898180" y="73990"/>
                      <a:pt x="1831334" y="7144"/>
                      <a:pt x="1748885" y="7144"/>
                    </a:cubicBezTo>
                    <a:close/>
                  </a:path>
                </a:pathLst>
              </a:custGeom>
              <a:solidFill>
                <a:srgbClr val="BDBDB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2" name="자유형: 도형 31">
                <a:extLst>
                  <a:ext uri="{FF2B5EF4-FFF2-40B4-BE49-F238E27FC236}">
                    <a16:creationId xmlns:a16="http://schemas.microsoft.com/office/drawing/2014/main" id="{1036B753-B040-4918-ABF6-F3F44D175AEE}"/>
                  </a:ext>
                </a:extLst>
              </p:cNvPr>
              <p:cNvSpPr/>
              <p:nvPr/>
            </p:nvSpPr>
            <p:spPr>
              <a:xfrm>
                <a:off x="4316044" y="2246948"/>
                <a:ext cx="504825" cy="504825"/>
              </a:xfrm>
              <a:custGeom>
                <a:avLst/>
                <a:gdLst>
                  <a:gd name="connsiteX0" fmla="*/ 504768 w 504825"/>
                  <a:gd name="connsiteY0" fmla="*/ 255956 h 504825"/>
                  <a:gd name="connsiteX1" fmla="*/ 255956 w 504825"/>
                  <a:gd name="connsiteY1" fmla="*/ 504768 h 504825"/>
                  <a:gd name="connsiteX2" fmla="*/ 7144 w 504825"/>
                  <a:gd name="connsiteY2" fmla="*/ 255956 h 504825"/>
                  <a:gd name="connsiteX3" fmla="*/ 255956 w 504825"/>
                  <a:gd name="connsiteY3" fmla="*/ 7144 h 504825"/>
                  <a:gd name="connsiteX4" fmla="*/ 504768 w 504825"/>
                  <a:gd name="connsiteY4" fmla="*/ 255956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504825">
                    <a:moveTo>
                      <a:pt x="504768" y="255956"/>
                    </a:moveTo>
                    <a:cubicBezTo>
                      <a:pt x="504768" y="393371"/>
                      <a:pt x="393371" y="504768"/>
                      <a:pt x="255956" y="504768"/>
                    </a:cubicBezTo>
                    <a:cubicBezTo>
                      <a:pt x="118541" y="504768"/>
                      <a:pt x="7144" y="393371"/>
                      <a:pt x="7144" y="255956"/>
                    </a:cubicBezTo>
                    <a:cubicBezTo>
                      <a:pt x="7144" y="118541"/>
                      <a:pt x="118541" y="7144"/>
                      <a:pt x="255956" y="7144"/>
                    </a:cubicBezTo>
                    <a:cubicBezTo>
                      <a:pt x="393371" y="7144"/>
                      <a:pt x="504768" y="118541"/>
                      <a:pt x="504768" y="255956"/>
                    </a:cubicBezTo>
                    <a:close/>
                  </a:path>
                </a:pathLst>
              </a:custGeom>
              <a:solidFill>
                <a:srgbClr val="61616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3" name="자유형: 도형 32">
                <a:extLst>
                  <a:ext uri="{FF2B5EF4-FFF2-40B4-BE49-F238E27FC236}">
                    <a16:creationId xmlns:a16="http://schemas.microsoft.com/office/drawing/2014/main" id="{5378FB65-FD3B-4D15-989A-127C166D33A2}"/>
                  </a:ext>
                </a:extLst>
              </p:cNvPr>
              <p:cNvSpPr/>
              <p:nvPr/>
            </p:nvSpPr>
            <p:spPr>
              <a:xfrm>
                <a:off x="4564828" y="2246966"/>
                <a:ext cx="257175" cy="504825"/>
              </a:xfrm>
              <a:custGeom>
                <a:avLst/>
                <a:gdLst>
                  <a:gd name="connsiteX0" fmla="*/ 7172 w 257175"/>
                  <a:gd name="connsiteY0" fmla="*/ 7144 h 504825"/>
                  <a:gd name="connsiteX1" fmla="*/ 7144 w 257175"/>
                  <a:gd name="connsiteY1" fmla="*/ 7144 h 504825"/>
                  <a:gd name="connsiteX2" fmla="*/ 7144 w 257175"/>
                  <a:gd name="connsiteY2" fmla="*/ 504777 h 504825"/>
                  <a:gd name="connsiteX3" fmla="*/ 7172 w 257175"/>
                  <a:gd name="connsiteY3" fmla="*/ 504777 h 504825"/>
                  <a:gd name="connsiteX4" fmla="*/ 255985 w 257175"/>
                  <a:gd name="connsiteY4" fmla="*/ 255965 h 504825"/>
                  <a:gd name="connsiteX5" fmla="*/ 7172 w 257175"/>
                  <a:gd name="connsiteY5" fmla="*/ 7144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7175" h="504825">
                    <a:moveTo>
                      <a:pt x="7172" y="7144"/>
                    </a:moveTo>
                    <a:cubicBezTo>
                      <a:pt x="7163" y="7144"/>
                      <a:pt x="7153" y="7144"/>
                      <a:pt x="7144" y="7144"/>
                    </a:cubicBezTo>
                    <a:lnTo>
                      <a:pt x="7144" y="504777"/>
                    </a:lnTo>
                    <a:cubicBezTo>
                      <a:pt x="7153" y="504777"/>
                      <a:pt x="7163" y="504777"/>
                      <a:pt x="7172" y="504777"/>
                    </a:cubicBezTo>
                    <a:cubicBezTo>
                      <a:pt x="144590" y="504777"/>
                      <a:pt x="255985" y="393373"/>
                      <a:pt x="255985" y="255965"/>
                    </a:cubicBezTo>
                    <a:cubicBezTo>
                      <a:pt x="255985" y="118558"/>
                      <a:pt x="144590" y="7144"/>
                      <a:pt x="7172" y="7144"/>
                    </a:cubicBezTo>
                    <a:close/>
                  </a:path>
                </a:pathLst>
              </a:custGeom>
              <a:solidFill>
                <a:srgbClr val="42424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4" name="자유형: 도형 33">
                <a:extLst>
                  <a:ext uri="{FF2B5EF4-FFF2-40B4-BE49-F238E27FC236}">
                    <a16:creationId xmlns:a16="http://schemas.microsoft.com/office/drawing/2014/main" id="{741080F0-54F8-4DA0-B075-28F3A2F7B8DF}"/>
                  </a:ext>
                </a:extLst>
              </p:cNvPr>
              <p:cNvSpPr/>
              <p:nvPr/>
            </p:nvSpPr>
            <p:spPr>
              <a:xfrm>
                <a:off x="4316044" y="3173044"/>
                <a:ext cx="504825" cy="504825"/>
              </a:xfrm>
              <a:custGeom>
                <a:avLst/>
                <a:gdLst>
                  <a:gd name="connsiteX0" fmla="*/ 504768 w 504825"/>
                  <a:gd name="connsiteY0" fmla="*/ 255956 h 504825"/>
                  <a:gd name="connsiteX1" fmla="*/ 255956 w 504825"/>
                  <a:gd name="connsiteY1" fmla="*/ 504768 h 504825"/>
                  <a:gd name="connsiteX2" fmla="*/ 7144 w 504825"/>
                  <a:gd name="connsiteY2" fmla="*/ 255956 h 504825"/>
                  <a:gd name="connsiteX3" fmla="*/ 255956 w 504825"/>
                  <a:gd name="connsiteY3" fmla="*/ 7144 h 504825"/>
                  <a:gd name="connsiteX4" fmla="*/ 504768 w 504825"/>
                  <a:gd name="connsiteY4" fmla="*/ 255956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504825">
                    <a:moveTo>
                      <a:pt x="504768" y="255956"/>
                    </a:moveTo>
                    <a:cubicBezTo>
                      <a:pt x="504768" y="393371"/>
                      <a:pt x="393371" y="504768"/>
                      <a:pt x="255956" y="504768"/>
                    </a:cubicBezTo>
                    <a:cubicBezTo>
                      <a:pt x="118541" y="504768"/>
                      <a:pt x="7144" y="393371"/>
                      <a:pt x="7144" y="255956"/>
                    </a:cubicBezTo>
                    <a:cubicBezTo>
                      <a:pt x="7144" y="118541"/>
                      <a:pt x="118541" y="7144"/>
                      <a:pt x="255956" y="7144"/>
                    </a:cubicBezTo>
                    <a:cubicBezTo>
                      <a:pt x="393371" y="7144"/>
                      <a:pt x="504768" y="118541"/>
                      <a:pt x="504768" y="255956"/>
                    </a:cubicBezTo>
                    <a:close/>
                  </a:path>
                </a:pathLst>
              </a:custGeom>
              <a:solidFill>
                <a:srgbClr val="61616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5" name="자유형: 도형 34">
                <a:extLst>
                  <a:ext uri="{FF2B5EF4-FFF2-40B4-BE49-F238E27FC236}">
                    <a16:creationId xmlns:a16="http://schemas.microsoft.com/office/drawing/2014/main" id="{508B5DE2-80B2-43A6-BBAC-D03BF6B33C2C}"/>
                  </a:ext>
                </a:extLst>
              </p:cNvPr>
              <p:cNvSpPr/>
              <p:nvPr/>
            </p:nvSpPr>
            <p:spPr>
              <a:xfrm>
                <a:off x="4564828" y="3173006"/>
                <a:ext cx="257175" cy="504825"/>
              </a:xfrm>
              <a:custGeom>
                <a:avLst/>
                <a:gdLst>
                  <a:gd name="connsiteX0" fmla="*/ 7172 w 257175"/>
                  <a:gd name="connsiteY0" fmla="*/ 7144 h 504825"/>
                  <a:gd name="connsiteX1" fmla="*/ 7144 w 257175"/>
                  <a:gd name="connsiteY1" fmla="*/ 7144 h 504825"/>
                  <a:gd name="connsiteX2" fmla="*/ 7144 w 257175"/>
                  <a:gd name="connsiteY2" fmla="*/ 504777 h 504825"/>
                  <a:gd name="connsiteX3" fmla="*/ 7172 w 257175"/>
                  <a:gd name="connsiteY3" fmla="*/ 504777 h 504825"/>
                  <a:gd name="connsiteX4" fmla="*/ 255985 w 257175"/>
                  <a:gd name="connsiteY4" fmla="*/ 255965 h 504825"/>
                  <a:gd name="connsiteX5" fmla="*/ 7172 w 257175"/>
                  <a:gd name="connsiteY5" fmla="*/ 7144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7175" h="504825">
                    <a:moveTo>
                      <a:pt x="7172" y="7144"/>
                    </a:moveTo>
                    <a:cubicBezTo>
                      <a:pt x="7163" y="7144"/>
                      <a:pt x="7153" y="7144"/>
                      <a:pt x="7144" y="7144"/>
                    </a:cubicBezTo>
                    <a:lnTo>
                      <a:pt x="7144" y="504777"/>
                    </a:lnTo>
                    <a:cubicBezTo>
                      <a:pt x="7153" y="504777"/>
                      <a:pt x="7163" y="504777"/>
                      <a:pt x="7172" y="504777"/>
                    </a:cubicBezTo>
                    <a:cubicBezTo>
                      <a:pt x="144590" y="504777"/>
                      <a:pt x="255985" y="393373"/>
                      <a:pt x="255985" y="255965"/>
                    </a:cubicBezTo>
                    <a:cubicBezTo>
                      <a:pt x="255985" y="118558"/>
                      <a:pt x="144590" y="7144"/>
                      <a:pt x="7172" y="7144"/>
                    </a:cubicBezTo>
                    <a:close/>
                  </a:path>
                </a:pathLst>
              </a:custGeom>
              <a:solidFill>
                <a:srgbClr val="42424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6" name="자유형: 도형 35">
                <a:extLst>
                  <a:ext uri="{FF2B5EF4-FFF2-40B4-BE49-F238E27FC236}">
                    <a16:creationId xmlns:a16="http://schemas.microsoft.com/office/drawing/2014/main" id="{C2C4EBB5-3806-43E5-83B9-DF473EA3C239}"/>
                  </a:ext>
                </a:extLst>
              </p:cNvPr>
              <p:cNvSpPr/>
              <p:nvPr/>
            </p:nvSpPr>
            <p:spPr>
              <a:xfrm>
                <a:off x="4316044" y="4099036"/>
                <a:ext cx="504825" cy="504825"/>
              </a:xfrm>
              <a:custGeom>
                <a:avLst/>
                <a:gdLst>
                  <a:gd name="connsiteX0" fmla="*/ 504768 w 504825"/>
                  <a:gd name="connsiteY0" fmla="*/ 255956 h 504825"/>
                  <a:gd name="connsiteX1" fmla="*/ 255956 w 504825"/>
                  <a:gd name="connsiteY1" fmla="*/ 504768 h 504825"/>
                  <a:gd name="connsiteX2" fmla="*/ 7144 w 504825"/>
                  <a:gd name="connsiteY2" fmla="*/ 255956 h 504825"/>
                  <a:gd name="connsiteX3" fmla="*/ 255956 w 504825"/>
                  <a:gd name="connsiteY3" fmla="*/ 7144 h 504825"/>
                  <a:gd name="connsiteX4" fmla="*/ 504768 w 504825"/>
                  <a:gd name="connsiteY4" fmla="*/ 255956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504825">
                    <a:moveTo>
                      <a:pt x="504768" y="255956"/>
                    </a:moveTo>
                    <a:cubicBezTo>
                      <a:pt x="504768" y="393371"/>
                      <a:pt x="393371" y="504768"/>
                      <a:pt x="255956" y="504768"/>
                    </a:cubicBezTo>
                    <a:cubicBezTo>
                      <a:pt x="118541" y="504768"/>
                      <a:pt x="7144" y="393371"/>
                      <a:pt x="7144" y="255956"/>
                    </a:cubicBezTo>
                    <a:cubicBezTo>
                      <a:pt x="7144" y="118541"/>
                      <a:pt x="118541" y="7144"/>
                      <a:pt x="255956" y="7144"/>
                    </a:cubicBezTo>
                    <a:cubicBezTo>
                      <a:pt x="393371" y="7144"/>
                      <a:pt x="504768" y="118541"/>
                      <a:pt x="504768" y="255956"/>
                    </a:cubicBezTo>
                    <a:close/>
                  </a:path>
                </a:pathLst>
              </a:custGeom>
              <a:solidFill>
                <a:srgbClr val="61616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7" name="자유형: 도형 36">
                <a:extLst>
                  <a:ext uri="{FF2B5EF4-FFF2-40B4-BE49-F238E27FC236}">
                    <a16:creationId xmlns:a16="http://schemas.microsoft.com/office/drawing/2014/main" id="{590FB3F2-22B4-456E-8681-EFE69CD3F0B4}"/>
                  </a:ext>
                </a:extLst>
              </p:cNvPr>
              <p:cNvSpPr/>
              <p:nvPr/>
            </p:nvSpPr>
            <p:spPr>
              <a:xfrm>
                <a:off x="4564828" y="4099046"/>
                <a:ext cx="257175" cy="504825"/>
              </a:xfrm>
              <a:custGeom>
                <a:avLst/>
                <a:gdLst>
                  <a:gd name="connsiteX0" fmla="*/ 7172 w 257175"/>
                  <a:gd name="connsiteY0" fmla="*/ 7144 h 504825"/>
                  <a:gd name="connsiteX1" fmla="*/ 7144 w 257175"/>
                  <a:gd name="connsiteY1" fmla="*/ 7144 h 504825"/>
                  <a:gd name="connsiteX2" fmla="*/ 7144 w 257175"/>
                  <a:gd name="connsiteY2" fmla="*/ 504777 h 504825"/>
                  <a:gd name="connsiteX3" fmla="*/ 7172 w 257175"/>
                  <a:gd name="connsiteY3" fmla="*/ 504777 h 504825"/>
                  <a:gd name="connsiteX4" fmla="*/ 255985 w 257175"/>
                  <a:gd name="connsiteY4" fmla="*/ 255965 h 504825"/>
                  <a:gd name="connsiteX5" fmla="*/ 7172 w 257175"/>
                  <a:gd name="connsiteY5" fmla="*/ 7144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7175" h="504825">
                    <a:moveTo>
                      <a:pt x="7172" y="7144"/>
                    </a:moveTo>
                    <a:cubicBezTo>
                      <a:pt x="7163" y="7144"/>
                      <a:pt x="7153" y="7144"/>
                      <a:pt x="7144" y="7144"/>
                    </a:cubicBezTo>
                    <a:lnTo>
                      <a:pt x="7144" y="504777"/>
                    </a:lnTo>
                    <a:cubicBezTo>
                      <a:pt x="7153" y="504777"/>
                      <a:pt x="7163" y="504777"/>
                      <a:pt x="7172" y="504777"/>
                    </a:cubicBezTo>
                    <a:cubicBezTo>
                      <a:pt x="144590" y="504777"/>
                      <a:pt x="255985" y="393373"/>
                      <a:pt x="255985" y="255965"/>
                    </a:cubicBezTo>
                    <a:cubicBezTo>
                      <a:pt x="255985" y="118558"/>
                      <a:pt x="144590" y="7144"/>
                      <a:pt x="7172" y="7144"/>
                    </a:cubicBezTo>
                    <a:close/>
                  </a:path>
                </a:pathLst>
              </a:custGeom>
              <a:solidFill>
                <a:srgbClr val="42424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8" name="자유형: 도형 37">
                <a:extLst>
                  <a:ext uri="{FF2B5EF4-FFF2-40B4-BE49-F238E27FC236}">
                    <a16:creationId xmlns:a16="http://schemas.microsoft.com/office/drawing/2014/main" id="{6D859863-DAEE-4B11-9A24-A918B7C0EED8}"/>
                  </a:ext>
                </a:extLst>
              </p:cNvPr>
              <p:cNvSpPr/>
              <p:nvPr/>
            </p:nvSpPr>
            <p:spPr>
              <a:xfrm>
                <a:off x="3390052" y="4099036"/>
                <a:ext cx="504825" cy="504825"/>
              </a:xfrm>
              <a:custGeom>
                <a:avLst/>
                <a:gdLst>
                  <a:gd name="connsiteX0" fmla="*/ 504768 w 504825"/>
                  <a:gd name="connsiteY0" fmla="*/ 255956 h 504825"/>
                  <a:gd name="connsiteX1" fmla="*/ 255956 w 504825"/>
                  <a:gd name="connsiteY1" fmla="*/ 504768 h 504825"/>
                  <a:gd name="connsiteX2" fmla="*/ 7144 w 504825"/>
                  <a:gd name="connsiteY2" fmla="*/ 255956 h 504825"/>
                  <a:gd name="connsiteX3" fmla="*/ 255956 w 504825"/>
                  <a:gd name="connsiteY3" fmla="*/ 7144 h 504825"/>
                  <a:gd name="connsiteX4" fmla="*/ 504768 w 504825"/>
                  <a:gd name="connsiteY4" fmla="*/ 255956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504825">
                    <a:moveTo>
                      <a:pt x="504768" y="255956"/>
                    </a:moveTo>
                    <a:cubicBezTo>
                      <a:pt x="504768" y="393371"/>
                      <a:pt x="393371" y="504768"/>
                      <a:pt x="255956" y="504768"/>
                    </a:cubicBezTo>
                    <a:cubicBezTo>
                      <a:pt x="118541" y="504768"/>
                      <a:pt x="7144" y="393371"/>
                      <a:pt x="7144" y="255956"/>
                    </a:cubicBezTo>
                    <a:cubicBezTo>
                      <a:pt x="7144" y="118541"/>
                      <a:pt x="118541" y="7144"/>
                      <a:pt x="255956" y="7144"/>
                    </a:cubicBezTo>
                    <a:cubicBezTo>
                      <a:pt x="393371" y="7144"/>
                      <a:pt x="504768" y="118541"/>
                      <a:pt x="504768" y="255956"/>
                    </a:cubicBezTo>
                    <a:close/>
                  </a:path>
                </a:pathLst>
              </a:custGeom>
              <a:solidFill>
                <a:srgbClr val="61616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9" name="자유형: 도형 38">
                <a:extLst>
                  <a:ext uri="{FF2B5EF4-FFF2-40B4-BE49-F238E27FC236}">
                    <a16:creationId xmlns:a16="http://schemas.microsoft.com/office/drawing/2014/main" id="{AFCBB9F6-2195-4D7D-8B9C-C118B60BBD0F}"/>
                  </a:ext>
                </a:extLst>
              </p:cNvPr>
              <p:cNvSpPr/>
              <p:nvPr/>
            </p:nvSpPr>
            <p:spPr>
              <a:xfrm>
                <a:off x="5242036" y="2246948"/>
                <a:ext cx="504825" cy="504825"/>
              </a:xfrm>
              <a:custGeom>
                <a:avLst/>
                <a:gdLst>
                  <a:gd name="connsiteX0" fmla="*/ 504768 w 504825"/>
                  <a:gd name="connsiteY0" fmla="*/ 255956 h 504825"/>
                  <a:gd name="connsiteX1" fmla="*/ 255956 w 504825"/>
                  <a:gd name="connsiteY1" fmla="*/ 504768 h 504825"/>
                  <a:gd name="connsiteX2" fmla="*/ 7143 w 504825"/>
                  <a:gd name="connsiteY2" fmla="*/ 255956 h 504825"/>
                  <a:gd name="connsiteX3" fmla="*/ 255956 w 504825"/>
                  <a:gd name="connsiteY3" fmla="*/ 7144 h 504825"/>
                  <a:gd name="connsiteX4" fmla="*/ 504768 w 504825"/>
                  <a:gd name="connsiteY4" fmla="*/ 255956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504825">
                    <a:moveTo>
                      <a:pt x="504768" y="255956"/>
                    </a:moveTo>
                    <a:cubicBezTo>
                      <a:pt x="504768" y="393371"/>
                      <a:pt x="393371" y="504768"/>
                      <a:pt x="255956" y="504768"/>
                    </a:cubicBezTo>
                    <a:cubicBezTo>
                      <a:pt x="118540" y="504768"/>
                      <a:pt x="7143" y="393371"/>
                      <a:pt x="7143" y="255956"/>
                    </a:cubicBezTo>
                    <a:cubicBezTo>
                      <a:pt x="7143" y="118541"/>
                      <a:pt x="118540" y="7144"/>
                      <a:pt x="255956" y="7144"/>
                    </a:cubicBezTo>
                    <a:cubicBezTo>
                      <a:pt x="393371" y="7144"/>
                      <a:pt x="504768" y="118541"/>
                      <a:pt x="504768" y="255956"/>
                    </a:cubicBezTo>
                    <a:close/>
                  </a:path>
                </a:pathLst>
              </a:custGeom>
              <a:solidFill>
                <a:srgbClr val="42424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0" name="자유형: 도형 39">
                <a:extLst>
                  <a:ext uri="{FF2B5EF4-FFF2-40B4-BE49-F238E27FC236}">
                    <a16:creationId xmlns:a16="http://schemas.microsoft.com/office/drawing/2014/main" id="{AEDDF625-F972-4745-A583-F3FEF321215A}"/>
                  </a:ext>
                </a:extLst>
              </p:cNvPr>
              <p:cNvSpPr/>
              <p:nvPr/>
            </p:nvSpPr>
            <p:spPr>
              <a:xfrm>
                <a:off x="5391321" y="3322330"/>
                <a:ext cx="209550" cy="209550"/>
              </a:xfrm>
              <a:custGeom>
                <a:avLst/>
                <a:gdLst>
                  <a:gd name="connsiteX0" fmla="*/ 206197 w 209550"/>
                  <a:gd name="connsiteY0" fmla="*/ 106670 h 209550"/>
                  <a:gd name="connsiteX1" fmla="*/ 106670 w 209550"/>
                  <a:gd name="connsiteY1" fmla="*/ 206197 h 209550"/>
                  <a:gd name="connsiteX2" fmla="*/ 7144 w 209550"/>
                  <a:gd name="connsiteY2" fmla="*/ 106670 h 209550"/>
                  <a:gd name="connsiteX3" fmla="*/ 106670 w 209550"/>
                  <a:gd name="connsiteY3" fmla="*/ 7144 h 209550"/>
                  <a:gd name="connsiteX4" fmla="*/ 206197 w 209550"/>
                  <a:gd name="connsiteY4" fmla="*/ 10667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50" h="209550">
                    <a:moveTo>
                      <a:pt x="206197" y="106670"/>
                    </a:moveTo>
                    <a:cubicBezTo>
                      <a:pt x="206197" y="161637"/>
                      <a:pt x="161638" y="206197"/>
                      <a:pt x="106670" y="206197"/>
                    </a:cubicBezTo>
                    <a:cubicBezTo>
                      <a:pt x="51703" y="206197"/>
                      <a:pt x="7144" y="161638"/>
                      <a:pt x="7144" y="106670"/>
                    </a:cubicBezTo>
                    <a:cubicBezTo>
                      <a:pt x="7144" y="51703"/>
                      <a:pt x="51703" y="7144"/>
                      <a:pt x="106670" y="7144"/>
                    </a:cubicBezTo>
                    <a:cubicBezTo>
                      <a:pt x="161637" y="7144"/>
                      <a:pt x="206197" y="51703"/>
                      <a:pt x="206197" y="106670"/>
                    </a:cubicBezTo>
                    <a:close/>
                  </a:path>
                </a:pathLst>
              </a:custGeom>
              <a:solidFill>
                <a:srgbClr val="42424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1" name="자유형: 도형 40">
                <a:extLst>
                  <a:ext uri="{FF2B5EF4-FFF2-40B4-BE49-F238E27FC236}">
                    <a16:creationId xmlns:a16="http://schemas.microsoft.com/office/drawing/2014/main" id="{622C0914-7F93-4C4B-8C89-5AF7267FD991}"/>
                  </a:ext>
                </a:extLst>
              </p:cNvPr>
              <p:cNvSpPr/>
              <p:nvPr/>
            </p:nvSpPr>
            <p:spPr>
              <a:xfrm>
                <a:off x="5391321" y="4248321"/>
                <a:ext cx="209550" cy="209550"/>
              </a:xfrm>
              <a:custGeom>
                <a:avLst/>
                <a:gdLst>
                  <a:gd name="connsiteX0" fmla="*/ 206197 w 209550"/>
                  <a:gd name="connsiteY0" fmla="*/ 106671 h 209550"/>
                  <a:gd name="connsiteX1" fmla="*/ 106670 w 209550"/>
                  <a:gd name="connsiteY1" fmla="*/ 206197 h 209550"/>
                  <a:gd name="connsiteX2" fmla="*/ 7144 w 209550"/>
                  <a:gd name="connsiteY2" fmla="*/ 106671 h 209550"/>
                  <a:gd name="connsiteX3" fmla="*/ 106670 w 209550"/>
                  <a:gd name="connsiteY3" fmla="*/ 7144 h 209550"/>
                  <a:gd name="connsiteX4" fmla="*/ 206197 w 209550"/>
                  <a:gd name="connsiteY4" fmla="*/ 106671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50" h="209550">
                    <a:moveTo>
                      <a:pt x="206197" y="106671"/>
                    </a:moveTo>
                    <a:cubicBezTo>
                      <a:pt x="206197" y="161638"/>
                      <a:pt x="161638" y="206197"/>
                      <a:pt x="106670" y="206197"/>
                    </a:cubicBezTo>
                    <a:cubicBezTo>
                      <a:pt x="51703" y="206197"/>
                      <a:pt x="7144" y="161638"/>
                      <a:pt x="7144" y="106671"/>
                    </a:cubicBezTo>
                    <a:cubicBezTo>
                      <a:pt x="7144" y="51704"/>
                      <a:pt x="51703" y="7144"/>
                      <a:pt x="106670" y="7144"/>
                    </a:cubicBezTo>
                    <a:cubicBezTo>
                      <a:pt x="161637" y="7144"/>
                      <a:pt x="206197" y="51703"/>
                      <a:pt x="206197" y="106671"/>
                    </a:cubicBezTo>
                    <a:close/>
                  </a:path>
                </a:pathLst>
              </a:custGeom>
              <a:solidFill>
                <a:srgbClr val="42424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40F529E7-99EB-499F-B374-D48205E5AE13}"/>
                  </a:ext>
                </a:extLst>
              </p:cNvPr>
              <p:cNvSpPr/>
              <p:nvPr/>
            </p:nvSpPr>
            <p:spPr>
              <a:xfrm>
                <a:off x="5242036" y="2246948"/>
                <a:ext cx="504825" cy="504825"/>
              </a:xfrm>
              <a:custGeom>
                <a:avLst/>
                <a:gdLst>
                  <a:gd name="connsiteX0" fmla="*/ 504768 w 504825"/>
                  <a:gd name="connsiteY0" fmla="*/ 255956 h 504825"/>
                  <a:gd name="connsiteX1" fmla="*/ 255956 w 504825"/>
                  <a:gd name="connsiteY1" fmla="*/ 504768 h 504825"/>
                  <a:gd name="connsiteX2" fmla="*/ 7143 w 504825"/>
                  <a:gd name="connsiteY2" fmla="*/ 255956 h 504825"/>
                  <a:gd name="connsiteX3" fmla="*/ 255956 w 504825"/>
                  <a:gd name="connsiteY3" fmla="*/ 7144 h 504825"/>
                  <a:gd name="connsiteX4" fmla="*/ 504768 w 504825"/>
                  <a:gd name="connsiteY4" fmla="*/ 255956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504825">
                    <a:moveTo>
                      <a:pt x="504768" y="255956"/>
                    </a:moveTo>
                    <a:cubicBezTo>
                      <a:pt x="504768" y="393371"/>
                      <a:pt x="393371" y="504768"/>
                      <a:pt x="255956" y="504768"/>
                    </a:cubicBezTo>
                    <a:cubicBezTo>
                      <a:pt x="118540" y="504768"/>
                      <a:pt x="7143" y="393371"/>
                      <a:pt x="7143" y="255956"/>
                    </a:cubicBezTo>
                    <a:cubicBezTo>
                      <a:pt x="7143" y="118541"/>
                      <a:pt x="118540" y="7144"/>
                      <a:pt x="255956" y="7144"/>
                    </a:cubicBezTo>
                    <a:cubicBezTo>
                      <a:pt x="393371" y="7144"/>
                      <a:pt x="504768" y="118541"/>
                      <a:pt x="504768" y="255956"/>
                    </a:cubicBezTo>
                    <a:close/>
                  </a:path>
                </a:pathLst>
              </a:custGeom>
              <a:solidFill>
                <a:srgbClr val="42424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3" name="자유형: 도형 42">
                <a:extLst>
                  <a:ext uri="{FF2B5EF4-FFF2-40B4-BE49-F238E27FC236}">
                    <a16:creationId xmlns:a16="http://schemas.microsoft.com/office/drawing/2014/main" id="{32ADB994-895B-4BBE-B3BB-4ADC9FA437AC}"/>
                  </a:ext>
                </a:extLst>
              </p:cNvPr>
              <p:cNvSpPr/>
              <p:nvPr/>
            </p:nvSpPr>
            <p:spPr>
              <a:xfrm>
                <a:off x="3539338" y="2396233"/>
                <a:ext cx="209550" cy="209550"/>
              </a:xfrm>
              <a:custGeom>
                <a:avLst/>
                <a:gdLst>
                  <a:gd name="connsiteX0" fmla="*/ 206197 w 209550"/>
                  <a:gd name="connsiteY0" fmla="*/ 106671 h 209550"/>
                  <a:gd name="connsiteX1" fmla="*/ 106670 w 209550"/>
                  <a:gd name="connsiteY1" fmla="*/ 206197 h 209550"/>
                  <a:gd name="connsiteX2" fmla="*/ 7144 w 209550"/>
                  <a:gd name="connsiteY2" fmla="*/ 106671 h 209550"/>
                  <a:gd name="connsiteX3" fmla="*/ 106670 w 209550"/>
                  <a:gd name="connsiteY3" fmla="*/ 7144 h 209550"/>
                  <a:gd name="connsiteX4" fmla="*/ 206197 w 209550"/>
                  <a:gd name="connsiteY4" fmla="*/ 106671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50" h="209550">
                    <a:moveTo>
                      <a:pt x="206197" y="106671"/>
                    </a:moveTo>
                    <a:cubicBezTo>
                      <a:pt x="206197" y="161638"/>
                      <a:pt x="161638" y="206197"/>
                      <a:pt x="106670" y="206197"/>
                    </a:cubicBezTo>
                    <a:cubicBezTo>
                      <a:pt x="51703" y="206197"/>
                      <a:pt x="7144" y="161638"/>
                      <a:pt x="7144" y="106671"/>
                    </a:cubicBezTo>
                    <a:cubicBezTo>
                      <a:pt x="7144" y="51703"/>
                      <a:pt x="51703" y="7144"/>
                      <a:pt x="106670" y="7144"/>
                    </a:cubicBezTo>
                    <a:cubicBezTo>
                      <a:pt x="161638" y="7144"/>
                      <a:pt x="206197" y="51703"/>
                      <a:pt x="206197" y="106671"/>
                    </a:cubicBezTo>
                    <a:close/>
                  </a:path>
                </a:pathLst>
              </a:custGeom>
              <a:solidFill>
                <a:srgbClr val="61616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4" name="자유형: 도형 43">
                <a:extLst>
                  <a:ext uri="{FF2B5EF4-FFF2-40B4-BE49-F238E27FC236}">
                    <a16:creationId xmlns:a16="http://schemas.microsoft.com/office/drawing/2014/main" id="{4F170D27-FAC4-4CBA-8059-5AD693BEE4E7}"/>
                  </a:ext>
                </a:extLst>
              </p:cNvPr>
              <p:cNvSpPr/>
              <p:nvPr/>
            </p:nvSpPr>
            <p:spPr>
              <a:xfrm>
                <a:off x="3539338" y="3322330"/>
                <a:ext cx="209550" cy="209550"/>
              </a:xfrm>
              <a:custGeom>
                <a:avLst/>
                <a:gdLst>
                  <a:gd name="connsiteX0" fmla="*/ 206197 w 209550"/>
                  <a:gd name="connsiteY0" fmla="*/ 106670 h 209550"/>
                  <a:gd name="connsiteX1" fmla="*/ 106670 w 209550"/>
                  <a:gd name="connsiteY1" fmla="*/ 206197 h 209550"/>
                  <a:gd name="connsiteX2" fmla="*/ 7144 w 209550"/>
                  <a:gd name="connsiteY2" fmla="*/ 106670 h 209550"/>
                  <a:gd name="connsiteX3" fmla="*/ 106670 w 209550"/>
                  <a:gd name="connsiteY3" fmla="*/ 7144 h 209550"/>
                  <a:gd name="connsiteX4" fmla="*/ 206197 w 209550"/>
                  <a:gd name="connsiteY4" fmla="*/ 10667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50" h="209550">
                    <a:moveTo>
                      <a:pt x="206197" y="106670"/>
                    </a:moveTo>
                    <a:cubicBezTo>
                      <a:pt x="206197" y="161637"/>
                      <a:pt x="161638" y="206197"/>
                      <a:pt x="106670" y="206197"/>
                    </a:cubicBezTo>
                    <a:cubicBezTo>
                      <a:pt x="51703" y="206197"/>
                      <a:pt x="7144" y="161638"/>
                      <a:pt x="7144" y="106670"/>
                    </a:cubicBezTo>
                    <a:cubicBezTo>
                      <a:pt x="7144" y="51703"/>
                      <a:pt x="51703" y="7144"/>
                      <a:pt x="106670" y="7144"/>
                    </a:cubicBezTo>
                    <a:cubicBezTo>
                      <a:pt x="161638" y="7144"/>
                      <a:pt x="206197" y="51703"/>
                      <a:pt x="206197" y="106670"/>
                    </a:cubicBezTo>
                    <a:close/>
                  </a:path>
                </a:pathLst>
              </a:custGeom>
              <a:solidFill>
                <a:srgbClr val="61616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2553CF04-293D-41DD-AE65-F7B5E580F001}"/>
              </a:ext>
            </a:extLst>
          </p:cNvPr>
          <p:cNvGrpSpPr/>
          <p:nvPr/>
        </p:nvGrpSpPr>
        <p:grpSpPr>
          <a:xfrm>
            <a:off x="4745607" y="1762125"/>
            <a:ext cx="2862192" cy="2862192"/>
            <a:chOff x="4726916" y="2011936"/>
            <a:chExt cx="2862192" cy="2862192"/>
          </a:xfrm>
        </p:grpSpPr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E3295A94-8E70-4540-9212-206F84910AE9}"/>
                </a:ext>
              </a:extLst>
            </p:cNvPr>
            <p:cNvSpPr/>
            <p:nvPr/>
          </p:nvSpPr>
          <p:spPr>
            <a:xfrm>
              <a:off x="4726916" y="2011936"/>
              <a:ext cx="2862192" cy="2862192"/>
            </a:xfrm>
            <a:prstGeom prst="ellipse">
              <a:avLst/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7A3279-C5AD-4C39-AA68-46E6E16FB710}"/>
                </a:ext>
              </a:extLst>
            </p:cNvPr>
            <p:cNvSpPr txBox="1"/>
            <p:nvPr/>
          </p:nvSpPr>
          <p:spPr>
            <a:xfrm>
              <a:off x="4995161" y="3495681"/>
              <a:ext cx="2302816" cy="89255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defTabSz="914400" fontAlgn="auto" latinLnBrk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 kumimoji="1" sz="3200" b="1" i="0" u="none" strike="noStrike" cap="none" spc="-80" normalizeH="0" baseline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15000"/>
                      </a:prstClr>
                    </a:outerShdw>
                  </a:effectLst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2600" dirty="0"/>
                <a:t>근로지원인</a:t>
              </a:r>
              <a:endParaRPr lang="en-US" altLang="ko-KR" sz="2600" dirty="0"/>
            </a:p>
            <a:p>
              <a:r>
                <a:rPr lang="ko-KR" altLang="en-US" sz="2600" dirty="0"/>
                <a:t>지원</a:t>
              </a:r>
            </a:p>
          </p:txBody>
        </p:sp>
        <p:grpSp>
          <p:nvGrpSpPr>
            <p:cNvPr id="5" name="그래픽 3">
              <a:extLst>
                <a:ext uri="{FF2B5EF4-FFF2-40B4-BE49-F238E27FC236}">
                  <a16:creationId xmlns:a16="http://schemas.microsoft.com/office/drawing/2014/main" id="{2B1BCF62-9B7E-4425-A47E-68628D557CF6}"/>
                </a:ext>
              </a:extLst>
            </p:cNvPr>
            <p:cNvGrpSpPr/>
            <p:nvPr/>
          </p:nvGrpSpPr>
          <p:grpSpPr>
            <a:xfrm>
              <a:off x="5631337" y="2468528"/>
              <a:ext cx="1053350" cy="1053350"/>
              <a:chOff x="6009556" y="2388380"/>
              <a:chExt cx="751792" cy="751792"/>
            </a:xfrm>
          </p:grpSpPr>
          <p:sp>
            <p:nvSpPr>
              <p:cNvPr id="8" name="자유형: 도형 7">
                <a:extLst>
                  <a:ext uri="{FF2B5EF4-FFF2-40B4-BE49-F238E27FC236}">
                    <a16:creationId xmlns:a16="http://schemas.microsoft.com/office/drawing/2014/main" id="{40A989A8-07FE-4E2D-A5B5-3E9CEBCBFC2B}"/>
                  </a:ext>
                </a:extLst>
              </p:cNvPr>
              <p:cNvSpPr/>
              <p:nvPr/>
            </p:nvSpPr>
            <p:spPr>
              <a:xfrm>
                <a:off x="6555044" y="2685289"/>
                <a:ext cx="60202" cy="133619"/>
              </a:xfrm>
              <a:custGeom>
                <a:avLst/>
                <a:gdLst>
                  <a:gd name="connsiteX0" fmla="*/ 168 w 60202"/>
                  <a:gd name="connsiteY0" fmla="*/ 36546 h 133619"/>
                  <a:gd name="connsiteX1" fmla="*/ 168 w 60202"/>
                  <a:gd name="connsiteY1" fmla="*/ 45055 h 133619"/>
                  <a:gd name="connsiteX2" fmla="*/ 5145 w 60202"/>
                  <a:gd name="connsiteY2" fmla="*/ 75730 h 133619"/>
                  <a:gd name="connsiteX3" fmla="*/ 24419 w 60202"/>
                  <a:gd name="connsiteY3" fmla="*/ 133551 h 133619"/>
                  <a:gd name="connsiteX4" fmla="*/ 60796 w 60202"/>
                  <a:gd name="connsiteY4" fmla="*/ 133551 h 133619"/>
                  <a:gd name="connsiteX5" fmla="*/ 60796 w 60202"/>
                  <a:gd name="connsiteY5" fmla="*/ 168 h 133619"/>
                  <a:gd name="connsiteX6" fmla="*/ 36545 w 60202"/>
                  <a:gd name="connsiteY6" fmla="*/ 168 h 133619"/>
                  <a:gd name="connsiteX7" fmla="*/ 168 w 60202"/>
                  <a:gd name="connsiteY7" fmla="*/ 36546 h 13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202" h="133619">
                    <a:moveTo>
                      <a:pt x="168" y="36546"/>
                    </a:moveTo>
                    <a:lnTo>
                      <a:pt x="168" y="45055"/>
                    </a:lnTo>
                    <a:cubicBezTo>
                      <a:pt x="168" y="55482"/>
                      <a:pt x="1849" y="65839"/>
                      <a:pt x="5145" y="75730"/>
                    </a:cubicBezTo>
                    <a:lnTo>
                      <a:pt x="24419" y="133551"/>
                    </a:lnTo>
                    <a:lnTo>
                      <a:pt x="60796" y="133551"/>
                    </a:lnTo>
                    <a:lnTo>
                      <a:pt x="60796" y="168"/>
                    </a:lnTo>
                    <a:lnTo>
                      <a:pt x="36545" y="168"/>
                    </a:lnTo>
                    <a:cubicBezTo>
                      <a:pt x="16455" y="169"/>
                      <a:pt x="168" y="16455"/>
                      <a:pt x="168" y="36546"/>
                    </a:cubicBezTo>
                    <a:close/>
                  </a:path>
                </a:pathLst>
              </a:custGeom>
              <a:solidFill>
                <a:srgbClr val="5A4146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B57C02CB-69EA-4159-8B61-9842F64D1680}"/>
                  </a:ext>
                </a:extLst>
              </p:cNvPr>
              <p:cNvSpPr/>
              <p:nvPr/>
            </p:nvSpPr>
            <p:spPr>
              <a:xfrm>
                <a:off x="6579295" y="2673166"/>
                <a:ext cx="145366" cy="145366"/>
              </a:xfrm>
              <a:custGeom>
                <a:avLst/>
                <a:gdLst>
                  <a:gd name="connsiteX0" fmla="*/ 141944 w 145366"/>
                  <a:gd name="connsiteY0" fmla="*/ 73858 h 145366"/>
                  <a:gd name="connsiteX1" fmla="*/ 121425 w 145366"/>
                  <a:gd name="connsiteY1" fmla="*/ 145675 h 145366"/>
                  <a:gd name="connsiteX2" fmla="*/ 24419 w 145366"/>
                  <a:gd name="connsiteY2" fmla="*/ 60796 h 145366"/>
                  <a:gd name="connsiteX3" fmla="*/ 168 w 145366"/>
                  <a:gd name="connsiteY3" fmla="*/ 36545 h 145366"/>
                  <a:gd name="connsiteX4" fmla="*/ 168 w 145366"/>
                  <a:gd name="connsiteY4" fmla="*/ 36545 h 145366"/>
                  <a:gd name="connsiteX5" fmla="*/ 36545 w 145366"/>
                  <a:gd name="connsiteY5" fmla="*/ 168 h 145366"/>
                  <a:gd name="connsiteX6" fmla="*/ 121424 w 145366"/>
                  <a:gd name="connsiteY6" fmla="*/ 168 h 145366"/>
                  <a:gd name="connsiteX7" fmla="*/ 145675 w 145366"/>
                  <a:gd name="connsiteY7" fmla="*/ 24419 h 145366"/>
                  <a:gd name="connsiteX8" fmla="*/ 145675 w 145366"/>
                  <a:gd name="connsiteY8" fmla="*/ 47211 h 145366"/>
                  <a:gd name="connsiteX9" fmla="*/ 141944 w 145366"/>
                  <a:gd name="connsiteY9" fmla="*/ 73858 h 145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5366" h="145366">
                    <a:moveTo>
                      <a:pt x="141944" y="73858"/>
                    </a:moveTo>
                    <a:lnTo>
                      <a:pt x="121425" y="145675"/>
                    </a:lnTo>
                    <a:lnTo>
                      <a:pt x="24419" y="60796"/>
                    </a:lnTo>
                    <a:cubicBezTo>
                      <a:pt x="11025" y="60796"/>
                      <a:pt x="168" y="49937"/>
                      <a:pt x="168" y="36545"/>
                    </a:cubicBezTo>
                    <a:lnTo>
                      <a:pt x="168" y="36545"/>
                    </a:lnTo>
                    <a:cubicBezTo>
                      <a:pt x="168" y="16455"/>
                      <a:pt x="16455" y="168"/>
                      <a:pt x="36545" y="168"/>
                    </a:cubicBezTo>
                    <a:lnTo>
                      <a:pt x="121424" y="168"/>
                    </a:lnTo>
                    <a:cubicBezTo>
                      <a:pt x="134818" y="168"/>
                      <a:pt x="145675" y="11026"/>
                      <a:pt x="145675" y="24419"/>
                    </a:cubicBezTo>
                    <a:lnTo>
                      <a:pt x="145675" y="47211"/>
                    </a:lnTo>
                    <a:cubicBezTo>
                      <a:pt x="145676" y="56222"/>
                      <a:pt x="144419" y="65190"/>
                      <a:pt x="141944" y="73858"/>
                    </a:cubicBezTo>
                    <a:close/>
                  </a:path>
                </a:pathLst>
              </a:custGeom>
              <a:solidFill>
                <a:srgbClr val="694B4B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AFCF905B-9687-47B7-B676-8A01D7DAEA51}"/>
                  </a:ext>
                </a:extLst>
              </p:cNvPr>
              <p:cNvSpPr/>
              <p:nvPr/>
            </p:nvSpPr>
            <p:spPr>
              <a:xfrm>
                <a:off x="6603539" y="2855057"/>
                <a:ext cx="71949" cy="52860"/>
              </a:xfrm>
              <a:custGeom>
                <a:avLst/>
                <a:gdLst>
                  <a:gd name="connsiteX0" fmla="*/ 168 w 71948"/>
                  <a:gd name="connsiteY0" fmla="*/ 168 h 52860"/>
                  <a:gd name="connsiteX1" fmla="*/ 72921 w 71948"/>
                  <a:gd name="connsiteY1" fmla="*/ 168 h 52860"/>
                  <a:gd name="connsiteX2" fmla="*/ 72921 w 71948"/>
                  <a:gd name="connsiteY2" fmla="*/ 53834 h 52860"/>
                  <a:gd name="connsiteX3" fmla="*/ 168 w 71948"/>
                  <a:gd name="connsiteY3" fmla="*/ 53834 h 5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948" h="52860">
                    <a:moveTo>
                      <a:pt x="168" y="168"/>
                    </a:moveTo>
                    <a:lnTo>
                      <a:pt x="72921" y="168"/>
                    </a:lnTo>
                    <a:lnTo>
                      <a:pt x="72921" y="53834"/>
                    </a:lnTo>
                    <a:lnTo>
                      <a:pt x="168" y="53834"/>
                    </a:lnTo>
                    <a:close/>
                  </a:path>
                </a:pathLst>
              </a:custGeom>
              <a:solidFill>
                <a:srgbClr val="E6AF78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89F8CDEA-B102-4705-B0CE-E79F4054FC40}"/>
                  </a:ext>
                </a:extLst>
              </p:cNvPr>
              <p:cNvSpPr/>
              <p:nvPr/>
            </p:nvSpPr>
            <p:spPr>
              <a:xfrm>
                <a:off x="6603546" y="2855050"/>
                <a:ext cx="71949" cy="29367"/>
              </a:xfrm>
              <a:custGeom>
                <a:avLst/>
                <a:gdLst>
                  <a:gd name="connsiteX0" fmla="*/ 168 w 71948"/>
                  <a:gd name="connsiteY0" fmla="*/ 22441 h 29366"/>
                  <a:gd name="connsiteX1" fmla="*/ 36545 w 71948"/>
                  <a:gd name="connsiteY1" fmla="*/ 29583 h 29366"/>
                  <a:gd name="connsiteX2" fmla="*/ 72921 w 71948"/>
                  <a:gd name="connsiteY2" fmla="*/ 22441 h 29366"/>
                  <a:gd name="connsiteX3" fmla="*/ 72921 w 71948"/>
                  <a:gd name="connsiteY3" fmla="*/ 168 h 29366"/>
                  <a:gd name="connsiteX4" fmla="*/ 168 w 71948"/>
                  <a:gd name="connsiteY4" fmla="*/ 168 h 29366"/>
                  <a:gd name="connsiteX5" fmla="*/ 168 w 71948"/>
                  <a:gd name="connsiteY5" fmla="*/ 22441 h 29366"/>
                  <a:gd name="connsiteX6" fmla="*/ 168 w 71948"/>
                  <a:gd name="connsiteY6" fmla="*/ 22441 h 29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948" h="29366">
                    <a:moveTo>
                      <a:pt x="168" y="22441"/>
                    </a:moveTo>
                    <a:cubicBezTo>
                      <a:pt x="11414" y="27011"/>
                      <a:pt x="23677" y="29583"/>
                      <a:pt x="36545" y="29583"/>
                    </a:cubicBezTo>
                    <a:cubicBezTo>
                      <a:pt x="49412" y="29583"/>
                      <a:pt x="61675" y="27011"/>
                      <a:pt x="72921" y="22441"/>
                    </a:cubicBezTo>
                    <a:lnTo>
                      <a:pt x="72921" y="168"/>
                    </a:lnTo>
                    <a:lnTo>
                      <a:pt x="168" y="168"/>
                    </a:lnTo>
                    <a:lnTo>
                      <a:pt x="168" y="22441"/>
                    </a:lnTo>
                    <a:lnTo>
                      <a:pt x="168" y="22441"/>
                    </a:lnTo>
                    <a:close/>
                  </a:path>
                </a:pathLst>
              </a:custGeom>
              <a:solidFill>
                <a:srgbClr val="D29B6E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E466286C-977A-487F-9D57-F91B16333659}"/>
                  </a:ext>
                </a:extLst>
              </p:cNvPr>
              <p:cNvSpPr/>
              <p:nvPr/>
            </p:nvSpPr>
            <p:spPr>
              <a:xfrm>
                <a:off x="6518667" y="2884465"/>
                <a:ext cx="242277" cy="152708"/>
              </a:xfrm>
              <a:custGeom>
                <a:avLst/>
                <a:gdLst>
                  <a:gd name="connsiteX0" fmla="*/ 216296 w 242276"/>
                  <a:gd name="connsiteY0" fmla="*/ 16882 h 152707"/>
                  <a:gd name="connsiteX1" fmla="*/ 157797 w 242276"/>
                  <a:gd name="connsiteY1" fmla="*/ 169 h 152707"/>
                  <a:gd name="connsiteX2" fmla="*/ 121424 w 242276"/>
                  <a:gd name="connsiteY2" fmla="*/ 24307 h 152707"/>
                  <a:gd name="connsiteX3" fmla="*/ 85047 w 242276"/>
                  <a:gd name="connsiteY3" fmla="*/ 168 h 152707"/>
                  <a:gd name="connsiteX4" fmla="*/ 26551 w 242276"/>
                  <a:gd name="connsiteY4" fmla="*/ 16882 h 152707"/>
                  <a:gd name="connsiteX5" fmla="*/ 168 w 242276"/>
                  <a:gd name="connsiteY5" fmla="*/ 51859 h 152707"/>
                  <a:gd name="connsiteX6" fmla="*/ 168 w 242276"/>
                  <a:gd name="connsiteY6" fmla="*/ 140512 h 152707"/>
                  <a:gd name="connsiteX7" fmla="*/ 12293 w 242276"/>
                  <a:gd name="connsiteY7" fmla="*/ 152638 h 152707"/>
                  <a:gd name="connsiteX8" fmla="*/ 230555 w 242276"/>
                  <a:gd name="connsiteY8" fmla="*/ 152638 h 152707"/>
                  <a:gd name="connsiteX9" fmla="*/ 242681 w 242276"/>
                  <a:gd name="connsiteY9" fmla="*/ 140512 h 152707"/>
                  <a:gd name="connsiteX10" fmla="*/ 242681 w 242276"/>
                  <a:gd name="connsiteY10" fmla="*/ 51859 h 152707"/>
                  <a:gd name="connsiteX11" fmla="*/ 216296 w 242276"/>
                  <a:gd name="connsiteY11" fmla="*/ 16882 h 152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2276" h="152707">
                    <a:moveTo>
                      <a:pt x="216296" y="16882"/>
                    </a:moveTo>
                    <a:lnTo>
                      <a:pt x="157797" y="169"/>
                    </a:lnTo>
                    <a:lnTo>
                      <a:pt x="121424" y="24307"/>
                    </a:lnTo>
                    <a:lnTo>
                      <a:pt x="85047" y="168"/>
                    </a:lnTo>
                    <a:lnTo>
                      <a:pt x="26551" y="16882"/>
                    </a:lnTo>
                    <a:cubicBezTo>
                      <a:pt x="10934" y="21344"/>
                      <a:pt x="168" y="35618"/>
                      <a:pt x="168" y="51859"/>
                    </a:cubicBezTo>
                    <a:lnTo>
                      <a:pt x="168" y="140512"/>
                    </a:lnTo>
                    <a:cubicBezTo>
                      <a:pt x="168" y="147209"/>
                      <a:pt x="5596" y="152638"/>
                      <a:pt x="12293" y="152638"/>
                    </a:cubicBezTo>
                    <a:lnTo>
                      <a:pt x="230555" y="152638"/>
                    </a:lnTo>
                    <a:cubicBezTo>
                      <a:pt x="237252" y="152638"/>
                      <a:pt x="242681" y="147209"/>
                      <a:pt x="242681" y="140512"/>
                    </a:cubicBezTo>
                    <a:lnTo>
                      <a:pt x="242681" y="51859"/>
                    </a:lnTo>
                    <a:cubicBezTo>
                      <a:pt x="242681" y="35617"/>
                      <a:pt x="231914" y="21344"/>
                      <a:pt x="216296" y="16882"/>
                    </a:cubicBezTo>
                    <a:close/>
                  </a:path>
                </a:pathLst>
              </a:custGeom>
              <a:solidFill>
                <a:srgbClr val="D5DCED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FCDDDCA3-B228-4083-BFCE-7E60C87EBAC6}"/>
                  </a:ext>
                </a:extLst>
              </p:cNvPr>
              <p:cNvSpPr/>
              <p:nvPr/>
            </p:nvSpPr>
            <p:spPr>
              <a:xfrm>
                <a:off x="6627797" y="2908717"/>
                <a:ext cx="23494" cy="127746"/>
              </a:xfrm>
              <a:custGeom>
                <a:avLst/>
                <a:gdLst>
                  <a:gd name="connsiteX0" fmla="*/ 24419 w 23493"/>
                  <a:gd name="connsiteY0" fmla="*/ 128385 h 127745"/>
                  <a:gd name="connsiteX1" fmla="*/ 168 w 23493"/>
                  <a:gd name="connsiteY1" fmla="*/ 128385 h 127745"/>
                  <a:gd name="connsiteX2" fmla="*/ 6231 w 23493"/>
                  <a:gd name="connsiteY2" fmla="*/ 168 h 127745"/>
                  <a:gd name="connsiteX3" fmla="*/ 18356 w 23493"/>
                  <a:gd name="connsiteY3" fmla="*/ 168 h 127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493" h="127745">
                    <a:moveTo>
                      <a:pt x="24419" y="128385"/>
                    </a:moveTo>
                    <a:lnTo>
                      <a:pt x="168" y="128385"/>
                    </a:lnTo>
                    <a:lnTo>
                      <a:pt x="6231" y="168"/>
                    </a:lnTo>
                    <a:lnTo>
                      <a:pt x="18356" y="168"/>
                    </a:lnTo>
                    <a:close/>
                  </a:path>
                </a:pathLst>
              </a:custGeom>
              <a:solidFill>
                <a:srgbClr val="AFB9D2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5A80EC88-EB2D-45A9-929E-E91D2EA6152C}"/>
                  </a:ext>
                </a:extLst>
              </p:cNvPr>
              <p:cNvSpPr/>
              <p:nvPr/>
            </p:nvSpPr>
            <p:spPr>
              <a:xfrm>
                <a:off x="6567169" y="2733942"/>
                <a:ext cx="145366" cy="132151"/>
              </a:xfrm>
              <a:custGeom>
                <a:avLst/>
                <a:gdLst>
                  <a:gd name="connsiteX0" fmla="*/ 72921 w 145366"/>
                  <a:gd name="connsiteY0" fmla="*/ 133402 h 132150"/>
                  <a:gd name="connsiteX1" fmla="*/ 72921 w 145366"/>
                  <a:gd name="connsiteY1" fmla="*/ 133402 h 132150"/>
                  <a:gd name="connsiteX2" fmla="*/ 168 w 145366"/>
                  <a:gd name="connsiteY2" fmla="*/ 60648 h 132150"/>
                  <a:gd name="connsiteX3" fmla="*/ 168 w 145366"/>
                  <a:gd name="connsiteY3" fmla="*/ 46442 h 132150"/>
                  <a:gd name="connsiteX4" fmla="*/ 7270 w 145366"/>
                  <a:gd name="connsiteY4" fmla="*/ 29293 h 132150"/>
                  <a:gd name="connsiteX5" fmla="*/ 29259 w 145366"/>
                  <a:gd name="connsiteY5" fmla="*/ 7305 h 132150"/>
                  <a:gd name="connsiteX6" fmla="*/ 46863 w 145366"/>
                  <a:gd name="connsiteY6" fmla="*/ 179 h 132150"/>
                  <a:gd name="connsiteX7" fmla="*/ 138688 w 145366"/>
                  <a:gd name="connsiteY7" fmla="*/ 28023 h 132150"/>
                  <a:gd name="connsiteX8" fmla="*/ 145676 w 145366"/>
                  <a:gd name="connsiteY8" fmla="*/ 45197 h 132150"/>
                  <a:gd name="connsiteX9" fmla="*/ 145676 w 145366"/>
                  <a:gd name="connsiteY9" fmla="*/ 60648 h 132150"/>
                  <a:gd name="connsiteX10" fmla="*/ 72921 w 145366"/>
                  <a:gd name="connsiteY10" fmla="*/ 133402 h 13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5366" h="132150">
                    <a:moveTo>
                      <a:pt x="72921" y="133402"/>
                    </a:moveTo>
                    <a:lnTo>
                      <a:pt x="72921" y="133402"/>
                    </a:lnTo>
                    <a:cubicBezTo>
                      <a:pt x="32740" y="133402"/>
                      <a:pt x="168" y="100828"/>
                      <a:pt x="168" y="60648"/>
                    </a:cubicBezTo>
                    <a:lnTo>
                      <a:pt x="168" y="46442"/>
                    </a:lnTo>
                    <a:cubicBezTo>
                      <a:pt x="168" y="40011"/>
                      <a:pt x="2723" y="33842"/>
                      <a:pt x="7270" y="29293"/>
                    </a:cubicBezTo>
                    <a:lnTo>
                      <a:pt x="29259" y="7305"/>
                    </a:lnTo>
                    <a:cubicBezTo>
                      <a:pt x="33915" y="2649"/>
                      <a:pt x="40281" y="-28"/>
                      <a:pt x="46863" y="179"/>
                    </a:cubicBezTo>
                    <a:cubicBezTo>
                      <a:pt x="85624" y="1402"/>
                      <a:pt x="119933" y="9706"/>
                      <a:pt x="138688" y="28023"/>
                    </a:cubicBezTo>
                    <a:cubicBezTo>
                      <a:pt x="143280" y="32508"/>
                      <a:pt x="145676" y="38780"/>
                      <a:pt x="145676" y="45197"/>
                    </a:cubicBezTo>
                    <a:lnTo>
                      <a:pt x="145676" y="60648"/>
                    </a:lnTo>
                    <a:cubicBezTo>
                      <a:pt x="145676" y="100830"/>
                      <a:pt x="113102" y="133402"/>
                      <a:pt x="72921" y="133402"/>
                    </a:cubicBezTo>
                    <a:close/>
                  </a:path>
                </a:pathLst>
              </a:custGeom>
              <a:solidFill>
                <a:srgbClr val="F0C087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182C2AE0-971E-4BEF-8A42-DFC93AE03201}"/>
                  </a:ext>
                </a:extLst>
              </p:cNvPr>
              <p:cNvSpPr/>
              <p:nvPr/>
            </p:nvSpPr>
            <p:spPr>
              <a:xfrm>
                <a:off x="6567169" y="2733940"/>
                <a:ext cx="145366" cy="129214"/>
              </a:xfrm>
              <a:custGeom>
                <a:avLst/>
                <a:gdLst>
                  <a:gd name="connsiteX0" fmla="*/ 36545 w 145366"/>
                  <a:gd name="connsiteY0" fmla="*/ 49451 h 129214"/>
                  <a:gd name="connsiteX1" fmla="*/ 62251 w 145366"/>
                  <a:gd name="connsiteY1" fmla="*/ 25235 h 129214"/>
                  <a:gd name="connsiteX2" fmla="*/ 145339 w 145366"/>
                  <a:gd name="connsiteY2" fmla="*/ 41607 h 129214"/>
                  <a:gd name="connsiteX3" fmla="*/ 138688 w 145366"/>
                  <a:gd name="connsiteY3" fmla="*/ 28023 h 129214"/>
                  <a:gd name="connsiteX4" fmla="*/ 46863 w 145366"/>
                  <a:gd name="connsiteY4" fmla="*/ 179 h 129214"/>
                  <a:gd name="connsiteX5" fmla="*/ 46861 w 145366"/>
                  <a:gd name="connsiteY5" fmla="*/ 180 h 129214"/>
                  <a:gd name="connsiteX6" fmla="*/ 46861 w 145366"/>
                  <a:gd name="connsiteY6" fmla="*/ 179 h 129214"/>
                  <a:gd name="connsiteX7" fmla="*/ 29259 w 145366"/>
                  <a:gd name="connsiteY7" fmla="*/ 7305 h 129214"/>
                  <a:gd name="connsiteX8" fmla="*/ 7272 w 145366"/>
                  <a:gd name="connsiteY8" fmla="*/ 29292 h 129214"/>
                  <a:gd name="connsiteX9" fmla="*/ 168 w 145366"/>
                  <a:gd name="connsiteY9" fmla="*/ 46441 h 129214"/>
                  <a:gd name="connsiteX10" fmla="*/ 168 w 145366"/>
                  <a:gd name="connsiteY10" fmla="*/ 60647 h 129214"/>
                  <a:gd name="connsiteX11" fmla="*/ 52764 w 145366"/>
                  <a:gd name="connsiteY11" fmla="*/ 130509 h 129214"/>
                  <a:gd name="connsiteX12" fmla="*/ 36546 w 145366"/>
                  <a:gd name="connsiteY12" fmla="*/ 84898 h 129214"/>
                  <a:gd name="connsiteX13" fmla="*/ 36545 w 145366"/>
                  <a:gd name="connsiteY13" fmla="*/ 49451 h 129214"/>
                  <a:gd name="connsiteX14" fmla="*/ 36545 w 145366"/>
                  <a:gd name="connsiteY14" fmla="*/ 49451 h 12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5366" h="129214">
                    <a:moveTo>
                      <a:pt x="36545" y="49451"/>
                    </a:moveTo>
                    <a:cubicBezTo>
                      <a:pt x="36545" y="35463"/>
                      <a:pt x="48291" y="24345"/>
                      <a:pt x="62251" y="25235"/>
                    </a:cubicBezTo>
                    <a:cubicBezTo>
                      <a:pt x="86730" y="26797"/>
                      <a:pt x="123053" y="30888"/>
                      <a:pt x="145339" y="41607"/>
                    </a:cubicBezTo>
                    <a:cubicBezTo>
                      <a:pt x="144612" y="36491"/>
                      <a:pt x="142414" y="31662"/>
                      <a:pt x="138688" y="28023"/>
                    </a:cubicBezTo>
                    <a:cubicBezTo>
                      <a:pt x="119933" y="9706"/>
                      <a:pt x="85624" y="1402"/>
                      <a:pt x="46863" y="179"/>
                    </a:cubicBezTo>
                    <a:lnTo>
                      <a:pt x="46861" y="180"/>
                    </a:lnTo>
                    <a:lnTo>
                      <a:pt x="46861" y="179"/>
                    </a:lnTo>
                    <a:cubicBezTo>
                      <a:pt x="40281" y="-28"/>
                      <a:pt x="33913" y="2650"/>
                      <a:pt x="29259" y="7305"/>
                    </a:cubicBezTo>
                    <a:lnTo>
                      <a:pt x="7272" y="29292"/>
                    </a:lnTo>
                    <a:cubicBezTo>
                      <a:pt x="2723" y="33839"/>
                      <a:pt x="168" y="40008"/>
                      <a:pt x="168" y="46441"/>
                    </a:cubicBezTo>
                    <a:lnTo>
                      <a:pt x="168" y="60647"/>
                    </a:lnTo>
                    <a:cubicBezTo>
                      <a:pt x="168" y="93826"/>
                      <a:pt x="22400" y="121761"/>
                      <a:pt x="52764" y="130509"/>
                    </a:cubicBezTo>
                    <a:cubicBezTo>
                      <a:pt x="42657" y="118040"/>
                      <a:pt x="36546" y="102211"/>
                      <a:pt x="36546" y="84898"/>
                    </a:cubicBezTo>
                    <a:lnTo>
                      <a:pt x="36545" y="49451"/>
                    </a:lnTo>
                    <a:lnTo>
                      <a:pt x="36545" y="49451"/>
                    </a:lnTo>
                    <a:close/>
                  </a:path>
                </a:pathLst>
              </a:custGeom>
              <a:solidFill>
                <a:srgbClr val="E6AF78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80824D08-74F2-43A8-A67E-75DA550C2780}"/>
                  </a:ext>
                </a:extLst>
              </p:cNvPr>
              <p:cNvSpPr/>
              <p:nvPr/>
            </p:nvSpPr>
            <p:spPr>
              <a:xfrm>
                <a:off x="6712678" y="2915354"/>
                <a:ext cx="48455" cy="121873"/>
              </a:xfrm>
              <a:custGeom>
                <a:avLst/>
                <a:gdLst>
                  <a:gd name="connsiteX0" fmla="*/ 168 w 48455"/>
                  <a:gd name="connsiteY0" fmla="*/ 57103 h 121872"/>
                  <a:gd name="connsiteX1" fmla="*/ 10822 w 48455"/>
                  <a:gd name="connsiteY1" fmla="*/ 31380 h 121872"/>
                  <a:gd name="connsiteX2" fmla="*/ 42035 w 48455"/>
                  <a:gd name="connsiteY2" fmla="*/ 168 h 121872"/>
                  <a:gd name="connsiteX3" fmla="*/ 48670 w 48455"/>
                  <a:gd name="connsiteY3" fmla="*/ 20973 h 121872"/>
                  <a:gd name="connsiteX4" fmla="*/ 48670 w 48455"/>
                  <a:gd name="connsiteY4" fmla="*/ 109625 h 121872"/>
                  <a:gd name="connsiteX5" fmla="*/ 36545 w 48455"/>
                  <a:gd name="connsiteY5" fmla="*/ 121751 h 121872"/>
                  <a:gd name="connsiteX6" fmla="*/ 168 w 48455"/>
                  <a:gd name="connsiteY6" fmla="*/ 121751 h 121872"/>
                  <a:gd name="connsiteX7" fmla="*/ 168 w 48455"/>
                  <a:gd name="connsiteY7" fmla="*/ 57103 h 121872"/>
                  <a:gd name="connsiteX8" fmla="*/ 168 w 48455"/>
                  <a:gd name="connsiteY8" fmla="*/ 57103 h 12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455" h="121872">
                    <a:moveTo>
                      <a:pt x="168" y="57103"/>
                    </a:moveTo>
                    <a:cubicBezTo>
                      <a:pt x="168" y="47454"/>
                      <a:pt x="4000" y="38202"/>
                      <a:pt x="10822" y="31380"/>
                    </a:cubicBezTo>
                    <a:lnTo>
                      <a:pt x="42035" y="168"/>
                    </a:lnTo>
                    <a:cubicBezTo>
                      <a:pt x="46206" y="6131"/>
                      <a:pt x="48670" y="13309"/>
                      <a:pt x="48670" y="20973"/>
                    </a:cubicBezTo>
                    <a:lnTo>
                      <a:pt x="48670" y="109625"/>
                    </a:lnTo>
                    <a:cubicBezTo>
                      <a:pt x="48670" y="116323"/>
                      <a:pt x="43242" y="121751"/>
                      <a:pt x="36545" y="121751"/>
                    </a:cubicBezTo>
                    <a:lnTo>
                      <a:pt x="168" y="121751"/>
                    </a:lnTo>
                    <a:lnTo>
                      <a:pt x="168" y="57103"/>
                    </a:lnTo>
                    <a:lnTo>
                      <a:pt x="168" y="57103"/>
                    </a:lnTo>
                    <a:close/>
                  </a:path>
                </a:pathLst>
              </a:custGeom>
              <a:solidFill>
                <a:srgbClr val="C7CFE2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E8650BE9-3B0B-4D75-B6C8-0F721F8488BD}"/>
                  </a:ext>
                </a:extLst>
              </p:cNvPr>
              <p:cNvSpPr/>
              <p:nvPr/>
            </p:nvSpPr>
            <p:spPr>
              <a:xfrm>
                <a:off x="6627797" y="2908717"/>
                <a:ext cx="23494" cy="23494"/>
              </a:xfrm>
              <a:custGeom>
                <a:avLst/>
                <a:gdLst>
                  <a:gd name="connsiteX0" fmla="*/ 18356 w 23493"/>
                  <a:gd name="connsiteY0" fmla="*/ 24419 h 23493"/>
                  <a:gd name="connsiteX1" fmla="*/ 6231 w 23493"/>
                  <a:gd name="connsiteY1" fmla="*/ 24419 h 23493"/>
                  <a:gd name="connsiteX2" fmla="*/ 168 w 23493"/>
                  <a:gd name="connsiteY2" fmla="*/ 18356 h 23493"/>
                  <a:gd name="connsiteX3" fmla="*/ 168 w 23493"/>
                  <a:gd name="connsiteY3" fmla="*/ 168 h 23493"/>
                  <a:gd name="connsiteX4" fmla="*/ 24419 w 23493"/>
                  <a:gd name="connsiteY4" fmla="*/ 168 h 23493"/>
                  <a:gd name="connsiteX5" fmla="*/ 24419 w 23493"/>
                  <a:gd name="connsiteY5" fmla="*/ 18356 h 23493"/>
                  <a:gd name="connsiteX6" fmla="*/ 18356 w 23493"/>
                  <a:gd name="connsiteY6" fmla="*/ 24419 h 2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493" h="23493">
                    <a:moveTo>
                      <a:pt x="18356" y="24419"/>
                    </a:moveTo>
                    <a:lnTo>
                      <a:pt x="6231" y="24419"/>
                    </a:lnTo>
                    <a:cubicBezTo>
                      <a:pt x="2883" y="24419"/>
                      <a:pt x="168" y="21704"/>
                      <a:pt x="168" y="18356"/>
                    </a:cubicBezTo>
                    <a:lnTo>
                      <a:pt x="168" y="168"/>
                    </a:lnTo>
                    <a:lnTo>
                      <a:pt x="24419" y="168"/>
                    </a:lnTo>
                    <a:lnTo>
                      <a:pt x="24419" y="18356"/>
                    </a:lnTo>
                    <a:cubicBezTo>
                      <a:pt x="24419" y="21704"/>
                      <a:pt x="21705" y="24419"/>
                      <a:pt x="18356" y="24419"/>
                    </a:cubicBezTo>
                    <a:close/>
                  </a:path>
                </a:pathLst>
              </a:custGeom>
              <a:solidFill>
                <a:srgbClr val="959CB5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438089B0-CEC1-4F45-90D7-5743E52A055C}"/>
                  </a:ext>
                </a:extLst>
              </p:cNvPr>
              <p:cNvSpPr/>
              <p:nvPr/>
            </p:nvSpPr>
            <p:spPr>
              <a:xfrm>
                <a:off x="6589202" y="2873903"/>
                <a:ext cx="51392" cy="52860"/>
              </a:xfrm>
              <a:custGeom>
                <a:avLst/>
                <a:gdLst>
                  <a:gd name="connsiteX0" fmla="*/ 50888 w 51392"/>
                  <a:gd name="connsiteY0" fmla="*/ 34871 h 52860"/>
                  <a:gd name="connsiteX1" fmla="*/ 30336 w 51392"/>
                  <a:gd name="connsiteY1" fmla="*/ 50569 h 52860"/>
                  <a:gd name="connsiteX2" fmla="*/ 19538 w 51392"/>
                  <a:gd name="connsiteY2" fmla="*/ 48281 h 52860"/>
                  <a:gd name="connsiteX3" fmla="*/ 1101 w 51392"/>
                  <a:gd name="connsiteY3" fmla="*/ 14612 h 52860"/>
                  <a:gd name="connsiteX4" fmla="*/ 8522 w 51392"/>
                  <a:gd name="connsiteY4" fmla="*/ 3293 h 52860"/>
                  <a:gd name="connsiteX5" fmla="*/ 15877 w 51392"/>
                  <a:gd name="connsiteY5" fmla="*/ 2396 h 52860"/>
                  <a:gd name="connsiteX6" fmla="*/ 50888 w 51392"/>
                  <a:gd name="connsiteY6" fmla="*/ 34871 h 5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392" h="52860">
                    <a:moveTo>
                      <a:pt x="50888" y="34871"/>
                    </a:moveTo>
                    <a:lnTo>
                      <a:pt x="30336" y="50569"/>
                    </a:lnTo>
                    <a:cubicBezTo>
                      <a:pt x="26796" y="53274"/>
                      <a:pt x="21677" y="52190"/>
                      <a:pt x="19538" y="48281"/>
                    </a:cubicBezTo>
                    <a:lnTo>
                      <a:pt x="1101" y="14612"/>
                    </a:lnTo>
                    <a:lnTo>
                      <a:pt x="8522" y="3293"/>
                    </a:lnTo>
                    <a:cubicBezTo>
                      <a:pt x="10168" y="782"/>
                      <a:pt x="13676" y="355"/>
                      <a:pt x="15877" y="2396"/>
                    </a:cubicBezTo>
                    <a:lnTo>
                      <a:pt x="50888" y="34871"/>
                    </a:lnTo>
                    <a:close/>
                  </a:path>
                </a:pathLst>
              </a:custGeom>
              <a:solidFill>
                <a:srgbClr val="C7CFE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66C08CF0-71E4-475F-91EA-CB3C89D367C8}"/>
                  </a:ext>
                </a:extLst>
              </p:cNvPr>
              <p:cNvSpPr/>
              <p:nvPr/>
            </p:nvSpPr>
            <p:spPr>
              <a:xfrm>
                <a:off x="6638989" y="2873905"/>
                <a:ext cx="51392" cy="52860"/>
              </a:xfrm>
              <a:custGeom>
                <a:avLst/>
                <a:gdLst>
                  <a:gd name="connsiteX0" fmla="*/ 1101 w 51392"/>
                  <a:gd name="connsiteY0" fmla="*/ 34869 h 52860"/>
                  <a:gd name="connsiteX1" fmla="*/ 21654 w 51392"/>
                  <a:gd name="connsiteY1" fmla="*/ 50569 h 52860"/>
                  <a:gd name="connsiteX2" fmla="*/ 32452 w 51392"/>
                  <a:gd name="connsiteY2" fmla="*/ 48281 h 52860"/>
                  <a:gd name="connsiteX3" fmla="*/ 50888 w 51392"/>
                  <a:gd name="connsiteY3" fmla="*/ 14612 h 52860"/>
                  <a:gd name="connsiteX4" fmla="*/ 43467 w 51392"/>
                  <a:gd name="connsiteY4" fmla="*/ 3293 h 52860"/>
                  <a:gd name="connsiteX5" fmla="*/ 36112 w 51392"/>
                  <a:gd name="connsiteY5" fmla="*/ 2396 h 52860"/>
                  <a:gd name="connsiteX6" fmla="*/ 1101 w 51392"/>
                  <a:gd name="connsiteY6" fmla="*/ 34869 h 5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392" h="52860">
                    <a:moveTo>
                      <a:pt x="1101" y="34869"/>
                    </a:moveTo>
                    <a:lnTo>
                      <a:pt x="21654" y="50569"/>
                    </a:lnTo>
                    <a:cubicBezTo>
                      <a:pt x="25194" y="53274"/>
                      <a:pt x="30312" y="52190"/>
                      <a:pt x="32452" y="48281"/>
                    </a:cubicBezTo>
                    <a:lnTo>
                      <a:pt x="50888" y="14612"/>
                    </a:lnTo>
                    <a:lnTo>
                      <a:pt x="43467" y="3293"/>
                    </a:lnTo>
                    <a:cubicBezTo>
                      <a:pt x="41821" y="782"/>
                      <a:pt x="38313" y="355"/>
                      <a:pt x="36112" y="2396"/>
                    </a:cubicBezTo>
                    <a:lnTo>
                      <a:pt x="1101" y="34869"/>
                    </a:lnTo>
                    <a:close/>
                  </a:path>
                </a:pathLst>
              </a:custGeom>
              <a:solidFill>
                <a:srgbClr val="C7CFE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3BEF9119-F7DF-4673-B8E2-9E48ED2423B2}"/>
                  </a:ext>
                </a:extLst>
              </p:cNvPr>
              <p:cNvSpPr/>
              <p:nvPr/>
            </p:nvSpPr>
            <p:spPr>
              <a:xfrm>
                <a:off x="6012410" y="2678009"/>
                <a:ext cx="214378" cy="217315"/>
              </a:xfrm>
              <a:custGeom>
                <a:avLst/>
                <a:gdLst>
                  <a:gd name="connsiteX0" fmla="*/ 214199 w 214378"/>
                  <a:gd name="connsiteY0" fmla="*/ 184272 h 217314"/>
                  <a:gd name="connsiteX1" fmla="*/ 193843 w 214378"/>
                  <a:gd name="connsiteY1" fmla="*/ 85047 h 217314"/>
                  <a:gd name="connsiteX2" fmla="*/ 107591 w 214378"/>
                  <a:gd name="connsiteY2" fmla="*/ 168 h 217314"/>
                  <a:gd name="connsiteX3" fmla="*/ 21339 w 214378"/>
                  <a:gd name="connsiteY3" fmla="*/ 85047 h 217314"/>
                  <a:gd name="connsiteX4" fmla="*/ 984 w 214378"/>
                  <a:gd name="connsiteY4" fmla="*/ 184272 h 217314"/>
                  <a:gd name="connsiteX5" fmla="*/ 7296 w 214378"/>
                  <a:gd name="connsiteY5" fmla="*/ 199700 h 217314"/>
                  <a:gd name="connsiteX6" fmla="*/ 70626 w 214378"/>
                  <a:gd name="connsiteY6" fmla="*/ 218430 h 217314"/>
                  <a:gd name="connsiteX7" fmla="*/ 144556 w 214378"/>
                  <a:gd name="connsiteY7" fmla="*/ 218430 h 217314"/>
                  <a:gd name="connsiteX8" fmla="*/ 207885 w 214378"/>
                  <a:gd name="connsiteY8" fmla="*/ 199700 h 217314"/>
                  <a:gd name="connsiteX9" fmla="*/ 214199 w 214378"/>
                  <a:gd name="connsiteY9" fmla="*/ 184272 h 217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378" h="217314">
                    <a:moveTo>
                      <a:pt x="214199" y="184272"/>
                    </a:moveTo>
                    <a:cubicBezTo>
                      <a:pt x="203837" y="156817"/>
                      <a:pt x="195619" y="109620"/>
                      <a:pt x="193843" y="85047"/>
                    </a:cubicBezTo>
                    <a:cubicBezTo>
                      <a:pt x="190466" y="38286"/>
                      <a:pt x="155227" y="168"/>
                      <a:pt x="107591" y="168"/>
                    </a:cubicBezTo>
                    <a:cubicBezTo>
                      <a:pt x="59955" y="168"/>
                      <a:pt x="24717" y="38287"/>
                      <a:pt x="21339" y="85047"/>
                    </a:cubicBezTo>
                    <a:cubicBezTo>
                      <a:pt x="19564" y="109618"/>
                      <a:pt x="11346" y="156817"/>
                      <a:pt x="984" y="184272"/>
                    </a:cubicBezTo>
                    <a:cubicBezTo>
                      <a:pt x="-1299" y="190324"/>
                      <a:pt x="1336" y="196998"/>
                      <a:pt x="7296" y="199700"/>
                    </a:cubicBezTo>
                    <a:cubicBezTo>
                      <a:pt x="18400" y="204732"/>
                      <a:pt x="42074" y="214590"/>
                      <a:pt x="70626" y="218430"/>
                    </a:cubicBezTo>
                    <a:lnTo>
                      <a:pt x="144556" y="218430"/>
                    </a:lnTo>
                    <a:cubicBezTo>
                      <a:pt x="172974" y="214581"/>
                      <a:pt x="196814" y="204717"/>
                      <a:pt x="207885" y="199700"/>
                    </a:cubicBezTo>
                    <a:cubicBezTo>
                      <a:pt x="213847" y="196998"/>
                      <a:pt x="216482" y="190324"/>
                      <a:pt x="214199" y="184272"/>
                    </a:cubicBezTo>
                    <a:close/>
                  </a:path>
                </a:pathLst>
              </a:custGeom>
              <a:solidFill>
                <a:srgbClr val="5A4146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0" name="자유형: 도형 49">
                <a:extLst>
                  <a:ext uri="{FF2B5EF4-FFF2-40B4-BE49-F238E27FC236}">
                    <a16:creationId xmlns:a16="http://schemas.microsoft.com/office/drawing/2014/main" id="{D5B946FB-1D36-410B-B797-8A4D05AC132B}"/>
                  </a:ext>
                </a:extLst>
              </p:cNvPr>
              <p:cNvSpPr/>
              <p:nvPr/>
            </p:nvSpPr>
            <p:spPr>
              <a:xfrm>
                <a:off x="6083679" y="2678010"/>
                <a:ext cx="143898" cy="217315"/>
              </a:xfrm>
              <a:custGeom>
                <a:avLst/>
                <a:gdLst>
                  <a:gd name="connsiteX0" fmla="*/ 136618 w 143897"/>
                  <a:gd name="connsiteY0" fmla="*/ 199700 h 217314"/>
                  <a:gd name="connsiteX1" fmla="*/ 142929 w 143897"/>
                  <a:gd name="connsiteY1" fmla="*/ 184272 h 217314"/>
                  <a:gd name="connsiteX2" fmla="*/ 122575 w 143897"/>
                  <a:gd name="connsiteY2" fmla="*/ 85047 h 217314"/>
                  <a:gd name="connsiteX3" fmla="*/ 36324 w 143897"/>
                  <a:gd name="connsiteY3" fmla="*/ 168 h 217314"/>
                  <a:gd name="connsiteX4" fmla="*/ 35964 w 143897"/>
                  <a:gd name="connsiteY4" fmla="*/ 169 h 217314"/>
                  <a:gd name="connsiteX5" fmla="*/ 17961 w 143897"/>
                  <a:gd name="connsiteY5" fmla="*/ 68766 h 217314"/>
                  <a:gd name="connsiteX6" fmla="*/ 21062 w 143897"/>
                  <a:gd name="connsiteY6" fmla="*/ 70421 h 217314"/>
                  <a:gd name="connsiteX7" fmla="*/ 48622 w 143897"/>
                  <a:gd name="connsiteY7" fmla="*/ 218430 h 217314"/>
                  <a:gd name="connsiteX8" fmla="*/ 73288 w 143897"/>
                  <a:gd name="connsiteY8" fmla="*/ 218430 h 217314"/>
                  <a:gd name="connsiteX9" fmla="*/ 136618 w 143897"/>
                  <a:gd name="connsiteY9" fmla="*/ 199700 h 217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3897" h="217314">
                    <a:moveTo>
                      <a:pt x="136618" y="199700"/>
                    </a:moveTo>
                    <a:cubicBezTo>
                      <a:pt x="142577" y="196998"/>
                      <a:pt x="145214" y="190324"/>
                      <a:pt x="142929" y="184272"/>
                    </a:cubicBezTo>
                    <a:cubicBezTo>
                      <a:pt x="132568" y="156817"/>
                      <a:pt x="124349" y="109620"/>
                      <a:pt x="122575" y="85047"/>
                    </a:cubicBezTo>
                    <a:cubicBezTo>
                      <a:pt x="119199" y="38286"/>
                      <a:pt x="83959" y="168"/>
                      <a:pt x="36324" y="168"/>
                    </a:cubicBezTo>
                    <a:cubicBezTo>
                      <a:pt x="36204" y="168"/>
                      <a:pt x="36085" y="168"/>
                      <a:pt x="35964" y="169"/>
                    </a:cubicBezTo>
                    <a:cubicBezTo>
                      <a:pt x="-587" y="318"/>
                      <a:pt x="-13504" y="50166"/>
                      <a:pt x="17961" y="68766"/>
                    </a:cubicBezTo>
                    <a:cubicBezTo>
                      <a:pt x="19851" y="69883"/>
                      <a:pt x="21062" y="70421"/>
                      <a:pt x="21062" y="70421"/>
                    </a:cubicBezTo>
                    <a:lnTo>
                      <a:pt x="48622" y="218430"/>
                    </a:lnTo>
                    <a:lnTo>
                      <a:pt x="73288" y="218430"/>
                    </a:lnTo>
                    <a:cubicBezTo>
                      <a:pt x="101707" y="214578"/>
                      <a:pt x="125547" y="204715"/>
                      <a:pt x="136618" y="199700"/>
                    </a:cubicBezTo>
                    <a:close/>
                  </a:path>
                </a:pathLst>
              </a:custGeom>
              <a:solidFill>
                <a:srgbClr val="694B4B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1" name="자유형: 도형 50">
                <a:extLst>
                  <a:ext uri="{FF2B5EF4-FFF2-40B4-BE49-F238E27FC236}">
                    <a16:creationId xmlns:a16="http://schemas.microsoft.com/office/drawing/2014/main" id="{5F5EB75C-4A51-4F6A-BB58-FEF12D4B2375}"/>
                  </a:ext>
                </a:extLst>
              </p:cNvPr>
              <p:cNvSpPr/>
              <p:nvPr/>
            </p:nvSpPr>
            <p:spPr>
              <a:xfrm>
                <a:off x="6009388" y="2842926"/>
                <a:ext cx="217315" cy="193821"/>
              </a:xfrm>
              <a:custGeom>
                <a:avLst/>
                <a:gdLst>
                  <a:gd name="connsiteX0" fmla="*/ 198321 w 217314"/>
                  <a:gd name="connsiteY0" fmla="*/ 77858 h 193821"/>
                  <a:gd name="connsiteX1" fmla="*/ 159081 w 217314"/>
                  <a:gd name="connsiteY1" fmla="*/ 58239 h 193821"/>
                  <a:gd name="connsiteX2" fmla="*/ 145675 w 217314"/>
                  <a:gd name="connsiteY2" fmla="*/ 36546 h 193821"/>
                  <a:gd name="connsiteX3" fmla="*/ 145678 w 217314"/>
                  <a:gd name="connsiteY3" fmla="*/ 168 h 193821"/>
                  <a:gd name="connsiteX4" fmla="*/ 72921 w 217314"/>
                  <a:gd name="connsiteY4" fmla="*/ 168 h 193821"/>
                  <a:gd name="connsiteX5" fmla="*/ 72921 w 217314"/>
                  <a:gd name="connsiteY5" fmla="*/ 36547 h 193821"/>
                  <a:gd name="connsiteX6" fmla="*/ 59515 w 217314"/>
                  <a:gd name="connsiteY6" fmla="*/ 58238 h 193821"/>
                  <a:gd name="connsiteX7" fmla="*/ 20275 w 217314"/>
                  <a:gd name="connsiteY7" fmla="*/ 77858 h 193821"/>
                  <a:gd name="connsiteX8" fmla="*/ 168 w 217314"/>
                  <a:gd name="connsiteY8" fmla="*/ 110392 h 193821"/>
                  <a:gd name="connsiteX9" fmla="*/ 168 w 217314"/>
                  <a:gd name="connsiteY9" fmla="*/ 182050 h 193821"/>
                  <a:gd name="connsiteX10" fmla="*/ 12293 w 217314"/>
                  <a:gd name="connsiteY10" fmla="*/ 194176 h 193821"/>
                  <a:gd name="connsiteX11" fmla="*/ 206304 w 217314"/>
                  <a:gd name="connsiteY11" fmla="*/ 194176 h 193821"/>
                  <a:gd name="connsiteX12" fmla="*/ 218430 w 217314"/>
                  <a:gd name="connsiteY12" fmla="*/ 182050 h 193821"/>
                  <a:gd name="connsiteX13" fmla="*/ 218430 w 217314"/>
                  <a:gd name="connsiteY13" fmla="*/ 110393 h 193821"/>
                  <a:gd name="connsiteX14" fmla="*/ 198321 w 217314"/>
                  <a:gd name="connsiteY14" fmla="*/ 77858 h 19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7314" h="193821">
                    <a:moveTo>
                      <a:pt x="198321" y="77858"/>
                    </a:moveTo>
                    <a:lnTo>
                      <a:pt x="159081" y="58239"/>
                    </a:lnTo>
                    <a:cubicBezTo>
                      <a:pt x="150864" y="54131"/>
                      <a:pt x="145673" y="45732"/>
                      <a:pt x="145675" y="36546"/>
                    </a:cubicBezTo>
                    <a:lnTo>
                      <a:pt x="145678" y="168"/>
                    </a:lnTo>
                    <a:lnTo>
                      <a:pt x="72921" y="168"/>
                    </a:lnTo>
                    <a:lnTo>
                      <a:pt x="72921" y="36547"/>
                    </a:lnTo>
                    <a:cubicBezTo>
                      <a:pt x="72921" y="45733"/>
                      <a:pt x="67732" y="54129"/>
                      <a:pt x="59515" y="58238"/>
                    </a:cubicBezTo>
                    <a:lnTo>
                      <a:pt x="20275" y="77858"/>
                    </a:lnTo>
                    <a:cubicBezTo>
                      <a:pt x="7951" y="84019"/>
                      <a:pt x="168" y="96614"/>
                      <a:pt x="168" y="110392"/>
                    </a:cubicBezTo>
                    <a:lnTo>
                      <a:pt x="168" y="182050"/>
                    </a:lnTo>
                    <a:cubicBezTo>
                      <a:pt x="168" y="188746"/>
                      <a:pt x="5596" y="194176"/>
                      <a:pt x="12293" y="194176"/>
                    </a:cubicBezTo>
                    <a:lnTo>
                      <a:pt x="206304" y="194176"/>
                    </a:lnTo>
                    <a:cubicBezTo>
                      <a:pt x="213001" y="194176"/>
                      <a:pt x="218430" y="188746"/>
                      <a:pt x="218430" y="182050"/>
                    </a:cubicBezTo>
                    <a:lnTo>
                      <a:pt x="218430" y="110393"/>
                    </a:lnTo>
                    <a:cubicBezTo>
                      <a:pt x="218430" y="96614"/>
                      <a:pt x="210645" y="84019"/>
                      <a:pt x="198321" y="77858"/>
                    </a:cubicBezTo>
                    <a:close/>
                  </a:path>
                </a:pathLst>
              </a:custGeom>
              <a:solidFill>
                <a:srgbClr val="E6AF78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2" name="자유형: 도형 51">
                <a:extLst>
                  <a:ext uri="{FF2B5EF4-FFF2-40B4-BE49-F238E27FC236}">
                    <a16:creationId xmlns:a16="http://schemas.microsoft.com/office/drawing/2014/main" id="{CDC1F8C9-A9F5-428A-9183-8F6C9AC5D04B}"/>
                  </a:ext>
                </a:extLst>
              </p:cNvPr>
              <p:cNvSpPr/>
              <p:nvPr/>
            </p:nvSpPr>
            <p:spPr>
              <a:xfrm>
                <a:off x="6081487" y="2842925"/>
                <a:ext cx="73417" cy="48455"/>
              </a:xfrm>
              <a:custGeom>
                <a:avLst/>
                <a:gdLst>
                  <a:gd name="connsiteX0" fmla="*/ 37201 w 73417"/>
                  <a:gd name="connsiteY0" fmla="*/ 48670 h 48455"/>
                  <a:gd name="connsiteX1" fmla="*/ 74228 w 73417"/>
                  <a:gd name="connsiteY1" fmla="*/ 41187 h 48455"/>
                  <a:gd name="connsiteX2" fmla="*/ 73576 w 73417"/>
                  <a:gd name="connsiteY2" fmla="*/ 36546 h 48455"/>
                  <a:gd name="connsiteX3" fmla="*/ 73579 w 73417"/>
                  <a:gd name="connsiteY3" fmla="*/ 168 h 48455"/>
                  <a:gd name="connsiteX4" fmla="*/ 823 w 73417"/>
                  <a:gd name="connsiteY4" fmla="*/ 168 h 48455"/>
                  <a:gd name="connsiteX5" fmla="*/ 823 w 73417"/>
                  <a:gd name="connsiteY5" fmla="*/ 36547 h 48455"/>
                  <a:gd name="connsiteX6" fmla="*/ 168 w 73417"/>
                  <a:gd name="connsiteY6" fmla="*/ 41211 h 48455"/>
                  <a:gd name="connsiteX7" fmla="*/ 37201 w 73417"/>
                  <a:gd name="connsiteY7" fmla="*/ 48670 h 48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417" h="48455">
                    <a:moveTo>
                      <a:pt x="37201" y="48670"/>
                    </a:moveTo>
                    <a:cubicBezTo>
                      <a:pt x="50257" y="48670"/>
                      <a:pt x="62763" y="45979"/>
                      <a:pt x="74228" y="41187"/>
                    </a:cubicBezTo>
                    <a:cubicBezTo>
                      <a:pt x="73927" y="39659"/>
                      <a:pt x="73576" y="38139"/>
                      <a:pt x="73576" y="36546"/>
                    </a:cubicBezTo>
                    <a:lnTo>
                      <a:pt x="73579" y="168"/>
                    </a:lnTo>
                    <a:lnTo>
                      <a:pt x="823" y="168"/>
                    </a:lnTo>
                    <a:lnTo>
                      <a:pt x="823" y="36547"/>
                    </a:lnTo>
                    <a:cubicBezTo>
                      <a:pt x="823" y="38149"/>
                      <a:pt x="472" y="39677"/>
                      <a:pt x="168" y="41211"/>
                    </a:cubicBezTo>
                    <a:cubicBezTo>
                      <a:pt x="11640" y="45977"/>
                      <a:pt x="24140" y="48670"/>
                      <a:pt x="37201" y="48670"/>
                    </a:cubicBezTo>
                    <a:close/>
                  </a:path>
                </a:pathLst>
              </a:custGeom>
              <a:solidFill>
                <a:srgbClr val="D29B6E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3" name="자유형: 도형 52">
                <a:extLst>
                  <a:ext uri="{FF2B5EF4-FFF2-40B4-BE49-F238E27FC236}">
                    <a16:creationId xmlns:a16="http://schemas.microsoft.com/office/drawing/2014/main" id="{659CD787-6E63-49AD-9922-4DCE30ECEF5B}"/>
                  </a:ext>
                </a:extLst>
              </p:cNvPr>
              <p:cNvSpPr/>
              <p:nvPr/>
            </p:nvSpPr>
            <p:spPr>
              <a:xfrm>
                <a:off x="6009388" y="2906637"/>
                <a:ext cx="217315" cy="129214"/>
              </a:xfrm>
              <a:custGeom>
                <a:avLst/>
                <a:gdLst>
                  <a:gd name="connsiteX0" fmla="*/ 198321 w 217314"/>
                  <a:gd name="connsiteY0" fmla="*/ 14146 h 129214"/>
                  <a:gd name="connsiteX1" fmla="*/ 170366 w 217314"/>
                  <a:gd name="connsiteY1" fmla="*/ 169 h 129214"/>
                  <a:gd name="connsiteX2" fmla="*/ 109299 w 217314"/>
                  <a:gd name="connsiteY2" fmla="*/ 33461 h 129214"/>
                  <a:gd name="connsiteX3" fmla="*/ 48231 w 217314"/>
                  <a:gd name="connsiteY3" fmla="*/ 168 h 129214"/>
                  <a:gd name="connsiteX4" fmla="*/ 20277 w 217314"/>
                  <a:gd name="connsiteY4" fmla="*/ 14146 h 129214"/>
                  <a:gd name="connsiteX5" fmla="*/ 168 w 217314"/>
                  <a:gd name="connsiteY5" fmla="*/ 46680 h 129214"/>
                  <a:gd name="connsiteX6" fmla="*/ 168 w 217314"/>
                  <a:gd name="connsiteY6" fmla="*/ 118339 h 129214"/>
                  <a:gd name="connsiteX7" fmla="*/ 12293 w 217314"/>
                  <a:gd name="connsiteY7" fmla="*/ 130464 h 129214"/>
                  <a:gd name="connsiteX8" fmla="*/ 206304 w 217314"/>
                  <a:gd name="connsiteY8" fmla="*/ 130464 h 129214"/>
                  <a:gd name="connsiteX9" fmla="*/ 218430 w 217314"/>
                  <a:gd name="connsiteY9" fmla="*/ 118339 h 129214"/>
                  <a:gd name="connsiteX10" fmla="*/ 218430 w 217314"/>
                  <a:gd name="connsiteY10" fmla="*/ 46682 h 129214"/>
                  <a:gd name="connsiteX11" fmla="*/ 198321 w 217314"/>
                  <a:gd name="connsiteY11" fmla="*/ 14146 h 12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7314" h="129214">
                    <a:moveTo>
                      <a:pt x="198321" y="14146"/>
                    </a:moveTo>
                    <a:lnTo>
                      <a:pt x="170366" y="169"/>
                    </a:lnTo>
                    <a:cubicBezTo>
                      <a:pt x="157404" y="20186"/>
                      <a:pt x="134922" y="33461"/>
                      <a:pt x="109299" y="33461"/>
                    </a:cubicBezTo>
                    <a:cubicBezTo>
                      <a:pt x="83677" y="33461"/>
                      <a:pt x="61194" y="20186"/>
                      <a:pt x="48231" y="168"/>
                    </a:cubicBezTo>
                    <a:lnTo>
                      <a:pt x="20277" y="14146"/>
                    </a:lnTo>
                    <a:cubicBezTo>
                      <a:pt x="7953" y="20308"/>
                      <a:pt x="168" y="32903"/>
                      <a:pt x="168" y="46680"/>
                    </a:cubicBezTo>
                    <a:lnTo>
                      <a:pt x="168" y="118339"/>
                    </a:lnTo>
                    <a:cubicBezTo>
                      <a:pt x="168" y="125036"/>
                      <a:pt x="5596" y="130464"/>
                      <a:pt x="12293" y="130464"/>
                    </a:cubicBezTo>
                    <a:lnTo>
                      <a:pt x="206304" y="130464"/>
                    </a:lnTo>
                    <a:cubicBezTo>
                      <a:pt x="213001" y="130464"/>
                      <a:pt x="218430" y="125036"/>
                      <a:pt x="218430" y="118339"/>
                    </a:cubicBezTo>
                    <a:lnTo>
                      <a:pt x="218430" y="46682"/>
                    </a:lnTo>
                    <a:cubicBezTo>
                      <a:pt x="218430" y="32903"/>
                      <a:pt x="210645" y="20308"/>
                      <a:pt x="198321" y="14146"/>
                    </a:cubicBezTo>
                    <a:close/>
                  </a:path>
                </a:pathLst>
              </a:custGeom>
              <a:solidFill>
                <a:srgbClr val="D5DCED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4" name="자유형: 도형 53">
                <a:extLst>
                  <a:ext uri="{FF2B5EF4-FFF2-40B4-BE49-F238E27FC236}">
                    <a16:creationId xmlns:a16="http://schemas.microsoft.com/office/drawing/2014/main" id="{1A2BDB2B-F47E-4C41-AC8C-C9EC0084F2D6}"/>
                  </a:ext>
                </a:extLst>
              </p:cNvPr>
              <p:cNvSpPr/>
              <p:nvPr/>
            </p:nvSpPr>
            <p:spPr>
              <a:xfrm>
                <a:off x="6046262" y="2747908"/>
                <a:ext cx="143898" cy="118936"/>
              </a:xfrm>
              <a:custGeom>
                <a:avLst/>
                <a:gdLst>
                  <a:gd name="connsiteX0" fmla="*/ 72425 w 143897"/>
                  <a:gd name="connsiteY0" fmla="*/ 119435 h 118935"/>
                  <a:gd name="connsiteX1" fmla="*/ 72425 w 143897"/>
                  <a:gd name="connsiteY1" fmla="*/ 119435 h 118935"/>
                  <a:gd name="connsiteX2" fmla="*/ 275 w 143897"/>
                  <a:gd name="connsiteY2" fmla="*/ 56098 h 118935"/>
                  <a:gd name="connsiteX3" fmla="*/ 6755 w 143897"/>
                  <a:gd name="connsiteY3" fmla="*/ 43494 h 118935"/>
                  <a:gd name="connsiteX4" fmla="*/ 28218 w 143897"/>
                  <a:gd name="connsiteY4" fmla="*/ 28999 h 118935"/>
                  <a:gd name="connsiteX5" fmla="*/ 44809 w 143897"/>
                  <a:gd name="connsiteY5" fmla="*/ 7167 h 118935"/>
                  <a:gd name="connsiteX6" fmla="*/ 58481 w 143897"/>
                  <a:gd name="connsiteY6" fmla="*/ 523 h 118935"/>
                  <a:gd name="connsiteX7" fmla="*/ 140786 w 143897"/>
                  <a:gd name="connsiteY7" fmla="*/ 42692 h 118935"/>
                  <a:gd name="connsiteX8" fmla="*/ 144957 w 143897"/>
                  <a:gd name="connsiteY8" fmla="*/ 52441 h 118935"/>
                  <a:gd name="connsiteX9" fmla="*/ 72425 w 143897"/>
                  <a:gd name="connsiteY9" fmla="*/ 119435 h 118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3897" h="118935">
                    <a:moveTo>
                      <a:pt x="72425" y="119435"/>
                    </a:moveTo>
                    <a:lnTo>
                      <a:pt x="72425" y="119435"/>
                    </a:lnTo>
                    <a:cubicBezTo>
                      <a:pt x="35435" y="119435"/>
                      <a:pt x="4893" y="91831"/>
                      <a:pt x="275" y="56098"/>
                    </a:cubicBezTo>
                    <a:cubicBezTo>
                      <a:pt x="-394" y="50921"/>
                      <a:pt x="2095" y="45845"/>
                      <a:pt x="6755" y="43494"/>
                    </a:cubicBezTo>
                    <a:cubicBezTo>
                      <a:pt x="12338" y="40678"/>
                      <a:pt x="20450" y="35929"/>
                      <a:pt x="28218" y="28999"/>
                    </a:cubicBezTo>
                    <a:cubicBezTo>
                      <a:pt x="36868" y="21281"/>
                      <a:pt x="41943" y="13142"/>
                      <a:pt x="44809" y="7167"/>
                    </a:cubicBezTo>
                    <a:cubicBezTo>
                      <a:pt x="47277" y="2022"/>
                      <a:pt x="52951" y="-888"/>
                      <a:pt x="58481" y="523"/>
                    </a:cubicBezTo>
                    <a:cubicBezTo>
                      <a:pt x="101174" y="11412"/>
                      <a:pt x="130240" y="33624"/>
                      <a:pt x="140786" y="42692"/>
                    </a:cubicBezTo>
                    <a:cubicBezTo>
                      <a:pt x="143617" y="45127"/>
                      <a:pt x="145248" y="48717"/>
                      <a:pt x="144957" y="52441"/>
                    </a:cubicBezTo>
                    <a:cubicBezTo>
                      <a:pt x="142019" y="89928"/>
                      <a:pt x="110668" y="119435"/>
                      <a:pt x="72425" y="119435"/>
                    </a:cubicBezTo>
                    <a:close/>
                  </a:path>
                </a:pathLst>
              </a:custGeom>
              <a:solidFill>
                <a:srgbClr val="F0C087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5" name="자유형: 도형 54">
                <a:extLst>
                  <a:ext uri="{FF2B5EF4-FFF2-40B4-BE49-F238E27FC236}">
                    <a16:creationId xmlns:a16="http://schemas.microsoft.com/office/drawing/2014/main" id="{D6C1C99E-D4D4-4A6E-8D27-245CD552C5D2}"/>
                  </a:ext>
                </a:extLst>
              </p:cNvPr>
              <p:cNvSpPr/>
              <p:nvPr/>
            </p:nvSpPr>
            <p:spPr>
              <a:xfrm>
                <a:off x="6046263" y="2747907"/>
                <a:ext cx="143898" cy="117468"/>
              </a:xfrm>
              <a:custGeom>
                <a:avLst/>
                <a:gdLst>
                  <a:gd name="connsiteX0" fmla="*/ 140784 w 143897"/>
                  <a:gd name="connsiteY0" fmla="*/ 42692 h 117467"/>
                  <a:gd name="connsiteX1" fmla="*/ 58479 w 143897"/>
                  <a:gd name="connsiteY1" fmla="*/ 523 h 117467"/>
                  <a:gd name="connsiteX2" fmla="*/ 44807 w 143897"/>
                  <a:gd name="connsiteY2" fmla="*/ 7167 h 117467"/>
                  <a:gd name="connsiteX3" fmla="*/ 33727 w 143897"/>
                  <a:gd name="connsiteY3" fmla="*/ 23343 h 117467"/>
                  <a:gd name="connsiteX4" fmla="*/ 33720 w 143897"/>
                  <a:gd name="connsiteY4" fmla="*/ 23384 h 117467"/>
                  <a:gd name="connsiteX5" fmla="*/ 28218 w 143897"/>
                  <a:gd name="connsiteY5" fmla="*/ 29000 h 117467"/>
                  <a:gd name="connsiteX6" fmla="*/ 6755 w 143897"/>
                  <a:gd name="connsiteY6" fmla="*/ 43496 h 117467"/>
                  <a:gd name="connsiteX7" fmla="*/ 275 w 143897"/>
                  <a:gd name="connsiteY7" fmla="*/ 56101 h 117467"/>
                  <a:gd name="connsiteX8" fmla="*/ 61395 w 143897"/>
                  <a:gd name="connsiteY8" fmla="*/ 118607 h 117467"/>
                  <a:gd name="connsiteX9" fmla="*/ 36048 w 143897"/>
                  <a:gd name="connsiteY9" fmla="*/ 70936 h 117467"/>
                  <a:gd name="connsiteX10" fmla="*/ 36048 w 143897"/>
                  <a:gd name="connsiteY10" fmla="*/ 53645 h 117467"/>
                  <a:gd name="connsiteX11" fmla="*/ 44364 w 143897"/>
                  <a:gd name="connsiteY11" fmla="*/ 47096 h 117467"/>
                  <a:gd name="connsiteX12" fmla="*/ 61705 w 143897"/>
                  <a:gd name="connsiteY12" fmla="*/ 26638 h 117467"/>
                  <a:gd name="connsiteX13" fmla="*/ 124902 w 143897"/>
                  <a:gd name="connsiteY13" fmla="*/ 61023 h 117467"/>
                  <a:gd name="connsiteX14" fmla="*/ 139575 w 143897"/>
                  <a:gd name="connsiteY14" fmla="*/ 74554 h 117467"/>
                  <a:gd name="connsiteX15" fmla="*/ 144954 w 143897"/>
                  <a:gd name="connsiteY15" fmla="*/ 52444 h 117467"/>
                  <a:gd name="connsiteX16" fmla="*/ 140784 w 143897"/>
                  <a:gd name="connsiteY16" fmla="*/ 42692 h 11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3897" h="117467">
                    <a:moveTo>
                      <a:pt x="140784" y="42692"/>
                    </a:moveTo>
                    <a:cubicBezTo>
                      <a:pt x="130240" y="33624"/>
                      <a:pt x="101172" y="11412"/>
                      <a:pt x="58479" y="523"/>
                    </a:cubicBezTo>
                    <a:cubicBezTo>
                      <a:pt x="52949" y="-888"/>
                      <a:pt x="47275" y="2022"/>
                      <a:pt x="44807" y="7167"/>
                    </a:cubicBezTo>
                    <a:cubicBezTo>
                      <a:pt x="42637" y="11693"/>
                      <a:pt x="39050" y="17457"/>
                      <a:pt x="33727" y="23343"/>
                    </a:cubicBezTo>
                    <a:cubicBezTo>
                      <a:pt x="33725" y="23357"/>
                      <a:pt x="33721" y="23369"/>
                      <a:pt x="33720" y="23384"/>
                    </a:cubicBezTo>
                    <a:cubicBezTo>
                      <a:pt x="32068" y="25256"/>
                      <a:pt x="30309" y="27132"/>
                      <a:pt x="28218" y="29000"/>
                    </a:cubicBezTo>
                    <a:cubicBezTo>
                      <a:pt x="20450" y="35932"/>
                      <a:pt x="12337" y="40679"/>
                      <a:pt x="6755" y="43496"/>
                    </a:cubicBezTo>
                    <a:cubicBezTo>
                      <a:pt x="2094" y="45846"/>
                      <a:pt x="-393" y="50924"/>
                      <a:pt x="275" y="56101"/>
                    </a:cubicBezTo>
                    <a:cubicBezTo>
                      <a:pt x="4423" y="88192"/>
                      <a:pt x="29535" y="113735"/>
                      <a:pt x="61395" y="118607"/>
                    </a:cubicBezTo>
                    <a:cubicBezTo>
                      <a:pt x="46877" y="108731"/>
                      <a:pt x="36048" y="95149"/>
                      <a:pt x="36048" y="70936"/>
                    </a:cubicBezTo>
                    <a:lnTo>
                      <a:pt x="36048" y="53645"/>
                    </a:lnTo>
                    <a:cubicBezTo>
                      <a:pt x="38803" y="51611"/>
                      <a:pt x="41577" y="49583"/>
                      <a:pt x="44364" y="47096"/>
                    </a:cubicBezTo>
                    <a:cubicBezTo>
                      <a:pt x="51103" y="41082"/>
                      <a:pt x="56987" y="34126"/>
                      <a:pt x="61705" y="26638"/>
                    </a:cubicBezTo>
                    <a:cubicBezTo>
                      <a:pt x="94365" y="36829"/>
                      <a:pt x="116508" y="53805"/>
                      <a:pt x="124902" y="61023"/>
                    </a:cubicBezTo>
                    <a:cubicBezTo>
                      <a:pt x="127200" y="63038"/>
                      <a:pt x="132903" y="68294"/>
                      <a:pt x="139575" y="74554"/>
                    </a:cubicBezTo>
                    <a:cubicBezTo>
                      <a:pt x="142446" y="67645"/>
                      <a:pt x="144345" y="60233"/>
                      <a:pt x="144954" y="52444"/>
                    </a:cubicBezTo>
                    <a:cubicBezTo>
                      <a:pt x="145246" y="48718"/>
                      <a:pt x="143615" y="45128"/>
                      <a:pt x="140784" y="42692"/>
                    </a:cubicBezTo>
                    <a:close/>
                  </a:path>
                </a:pathLst>
              </a:custGeom>
              <a:solidFill>
                <a:srgbClr val="E6AF78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6" name="자유형: 도형 55">
                <a:extLst>
                  <a:ext uri="{FF2B5EF4-FFF2-40B4-BE49-F238E27FC236}">
                    <a16:creationId xmlns:a16="http://schemas.microsoft.com/office/drawing/2014/main" id="{D01CB674-56EE-48C6-BD13-079E88D961F9}"/>
                  </a:ext>
                </a:extLst>
              </p:cNvPr>
              <p:cNvSpPr/>
              <p:nvPr/>
            </p:nvSpPr>
            <p:spPr>
              <a:xfrm>
                <a:off x="6009388" y="2931292"/>
                <a:ext cx="48455" cy="105721"/>
              </a:xfrm>
              <a:custGeom>
                <a:avLst/>
                <a:gdLst>
                  <a:gd name="connsiteX0" fmla="*/ 7559 w 48455"/>
                  <a:gd name="connsiteY0" fmla="*/ 168 h 105720"/>
                  <a:gd name="connsiteX1" fmla="*/ 168 w 48455"/>
                  <a:gd name="connsiteY1" fmla="*/ 22026 h 105720"/>
                  <a:gd name="connsiteX2" fmla="*/ 168 w 48455"/>
                  <a:gd name="connsiteY2" fmla="*/ 93684 h 105720"/>
                  <a:gd name="connsiteX3" fmla="*/ 12293 w 48455"/>
                  <a:gd name="connsiteY3" fmla="*/ 105809 h 105720"/>
                  <a:gd name="connsiteX4" fmla="*/ 48670 w 48455"/>
                  <a:gd name="connsiteY4" fmla="*/ 105809 h 105720"/>
                  <a:gd name="connsiteX5" fmla="*/ 48670 w 48455"/>
                  <a:gd name="connsiteY5" fmla="*/ 44711 h 105720"/>
                  <a:gd name="connsiteX6" fmla="*/ 39568 w 48455"/>
                  <a:gd name="connsiteY6" fmla="*/ 25774 h 105720"/>
                  <a:gd name="connsiteX7" fmla="*/ 7559 w 48455"/>
                  <a:gd name="connsiteY7" fmla="*/ 168 h 10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455" h="105720">
                    <a:moveTo>
                      <a:pt x="7559" y="168"/>
                    </a:moveTo>
                    <a:cubicBezTo>
                      <a:pt x="2889" y="6367"/>
                      <a:pt x="168" y="13972"/>
                      <a:pt x="168" y="22026"/>
                    </a:cubicBezTo>
                    <a:lnTo>
                      <a:pt x="168" y="93684"/>
                    </a:lnTo>
                    <a:cubicBezTo>
                      <a:pt x="168" y="100381"/>
                      <a:pt x="5596" y="105809"/>
                      <a:pt x="12293" y="105809"/>
                    </a:cubicBezTo>
                    <a:lnTo>
                      <a:pt x="48670" y="105809"/>
                    </a:lnTo>
                    <a:lnTo>
                      <a:pt x="48670" y="44711"/>
                    </a:lnTo>
                    <a:cubicBezTo>
                      <a:pt x="48670" y="37345"/>
                      <a:pt x="45321" y="30376"/>
                      <a:pt x="39568" y="25774"/>
                    </a:cubicBezTo>
                    <a:lnTo>
                      <a:pt x="7559" y="168"/>
                    </a:lnTo>
                    <a:close/>
                  </a:path>
                </a:pathLst>
              </a:custGeom>
              <a:solidFill>
                <a:srgbClr val="C7CFE2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7" name="자유형: 도형 56">
                <a:extLst>
                  <a:ext uri="{FF2B5EF4-FFF2-40B4-BE49-F238E27FC236}">
                    <a16:creationId xmlns:a16="http://schemas.microsoft.com/office/drawing/2014/main" id="{3316E868-19DC-4C16-9DEE-4371DE72BC84}"/>
                  </a:ext>
                </a:extLst>
              </p:cNvPr>
              <p:cNvSpPr/>
              <p:nvPr/>
            </p:nvSpPr>
            <p:spPr>
              <a:xfrm>
                <a:off x="6179148" y="2867174"/>
                <a:ext cx="412605" cy="168860"/>
              </a:xfrm>
              <a:custGeom>
                <a:avLst/>
                <a:gdLst>
                  <a:gd name="connsiteX0" fmla="*/ 380513 w 412604"/>
                  <a:gd name="connsiteY0" fmla="*/ 37061 h 168859"/>
                  <a:gd name="connsiteX1" fmla="*/ 279058 w 412604"/>
                  <a:gd name="connsiteY1" fmla="*/ 168 h 168859"/>
                  <a:gd name="connsiteX2" fmla="*/ 206304 w 412604"/>
                  <a:gd name="connsiteY2" fmla="*/ 24420 h 168859"/>
                  <a:gd name="connsiteX3" fmla="*/ 133551 w 412604"/>
                  <a:gd name="connsiteY3" fmla="*/ 169 h 168859"/>
                  <a:gd name="connsiteX4" fmla="*/ 32095 w 412604"/>
                  <a:gd name="connsiteY4" fmla="*/ 37063 h 168859"/>
                  <a:gd name="connsiteX5" fmla="*/ 168 w 412604"/>
                  <a:gd name="connsiteY5" fmla="*/ 82645 h 168859"/>
                  <a:gd name="connsiteX6" fmla="*/ 168 w 412604"/>
                  <a:gd name="connsiteY6" fmla="*/ 157803 h 168859"/>
                  <a:gd name="connsiteX7" fmla="*/ 12293 w 412604"/>
                  <a:gd name="connsiteY7" fmla="*/ 169929 h 168859"/>
                  <a:gd name="connsiteX8" fmla="*/ 400315 w 412604"/>
                  <a:gd name="connsiteY8" fmla="*/ 169929 h 168859"/>
                  <a:gd name="connsiteX9" fmla="*/ 412441 w 412604"/>
                  <a:gd name="connsiteY9" fmla="*/ 157803 h 168859"/>
                  <a:gd name="connsiteX10" fmla="*/ 412441 w 412604"/>
                  <a:gd name="connsiteY10" fmla="*/ 82645 h 168859"/>
                  <a:gd name="connsiteX11" fmla="*/ 380513 w 412604"/>
                  <a:gd name="connsiteY11" fmla="*/ 37061 h 16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12604" h="168859">
                    <a:moveTo>
                      <a:pt x="380513" y="37061"/>
                    </a:moveTo>
                    <a:lnTo>
                      <a:pt x="279058" y="168"/>
                    </a:lnTo>
                    <a:lnTo>
                      <a:pt x="206304" y="24420"/>
                    </a:lnTo>
                    <a:lnTo>
                      <a:pt x="133551" y="169"/>
                    </a:lnTo>
                    <a:lnTo>
                      <a:pt x="32095" y="37063"/>
                    </a:lnTo>
                    <a:cubicBezTo>
                      <a:pt x="12928" y="44033"/>
                      <a:pt x="168" y="62249"/>
                      <a:pt x="168" y="82645"/>
                    </a:cubicBezTo>
                    <a:lnTo>
                      <a:pt x="168" y="157803"/>
                    </a:lnTo>
                    <a:cubicBezTo>
                      <a:pt x="168" y="164499"/>
                      <a:pt x="5596" y="169929"/>
                      <a:pt x="12293" y="169929"/>
                    </a:cubicBezTo>
                    <a:lnTo>
                      <a:pt x="400315" y="169929"/>
                    </a:lnTo>
                    <a:cubicBezTo>
                      <a:pt x="407012" y="169929"/>
                      <a:pt x="412441" y="164499"/>
                      <a:pt x="412441" y="157803"/>
                    </a:cubicBezTo>
                    <a:lnTo>
                      <a:pt x="412441" y="82645"/>
                    </a:lnTo>
                    <a:cubicBezTo>
                      <a:pt x="412441" y="62248"/>
                      <a:pt x="399682" y="44032"/>
                      <a:pt x="380513" y="3706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8" name="자유형: 도형 57">
                <a:extLst>
                  <a:ext uri="{FF2B5EF4-FFF2-40B4-BE49-F238E27FC236}">
                    <a16:creationId xmlns:a16="http://schemas.microsoft.com/office/drawing/2014/main" id="{7C42AC10-53AA-4529-BB1D-926228C8A92B}"/>
                  </a:ext>
                </a:extLst>
              </p:cNvPr>
              <p:cNvSpPr/>
              <p:nvPr/>
            </p:nvSpPr>
            <p:spPr>
              <a:xfrm>
                <a:off x="6361033" y="2915680"/>
                <a:ext cx="48455" cy="120404"/>
              </a:xfrm>
              <a:custGeom>
                <a:avLst/>
                <a:gdLst>
                  <a:gd name="connsiteX0" fmla="*/ 11716 w 48455"/>
                  <a:gd name="connsiteY0" fmla="*/ 168 h 120404"/>
                  <a:gd name="connsiteX1" fmla="*/ 168 w 48455"/>
                  <a:gd name="connsiteY1" fmla="*/ 121422 h 120404"/>
                  <a:gd name="connsiteX2" fmla="*/ 48670 w 48455"/>
                  <a:gd name="connsiteY2" fmla="*/ 121422 h 120404"/>
                  <a:gd name="connsiteX3" fmla="*/ 37122 w 48455"/>
                  <a:gd name="connsiteY3" fmla="*/ 168 h 120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55" h="120404">
                    <a:moveTo>
                      <a:pt x="11716" y="168"/>
                    </a:moveTo>
                    <a:lnTo>
                      <a:pt x="168" y="121422"/>
                    </a:lnTo>
                    <a:lnTo>
                      <a:pt x="48670" y="121422"/>
                    </a:lnTo>
                    <a:lnTo>
                      <a:pt x="37122" y="168"/>
                    </a:lnTo>
                    <a:close/>
                  </a:path>
                </a:pathLst>
              </a:custGeom>
              <a:solidFill>
                <a:srgbClr val="707487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9" name="자유형: 도형 58">
                <a:extLst>
                  <a:ext uri="{FF2B5EF4-FFF2-40B4-BE49-F238E27FC236}">
                    <a16:creationId xmlns:a16="http://schemas.microsoft.com/office/drawing/2014/main" id="{323D1CEB-0EFC-48A0-81D9-F66B40DC3D3C}"/>
                  </a:ext>
                </a:extLst>
              </p:cNvPr>
              <p:cNvSpPr/>
              <p:nvPr/>
            </p:nvSpPr>
            <p:spPr>
              <a:xfrm>
                <a:off x="6364065" y="2891427"/>
                <a:ext cx="42582" cy="41114"/>
              </a:xfrm>
              <a:custGeom>
                <a:avLst/>
                <a:gdLst>
                  <a:gd name="connsiteX0" fmla="*/ 34117 w 42581"/>
                  <a:gd name="connsiteY0" fmla="*/ 41079 h 41113"/>
                  <a:gd name="connsiteX1" fmla="*/ 8656 w 42581"/>
                  <a:gd name="connsiteY1" fmla="*/ 41079 h 41113"/>
                  <a:gd name="connsiteX2" fmla="*/ 168 w 42581"/>
                  <a:gd name="connsiteY2" fmla="*/ 32590 h 41113"/>
                  <a:gd name="connsiteX3" fmla="*/ 168 w 42581"/>
                  <a:gd name="connsiteY3" fmla="*/ 168 h 41113"/>
                  <a:gd name="connsiteX4" fmla="*/ 42604 w 42581"/>
                  <a:gd name="connsiteY4" fmla="*/ 168 h 41113"/>
                  <a:gd name="connsiteX5" fmla="*/ 42604 w 42581"/>
                  <a:gd name="connsiteY5" fmla="*/ 32590 h 41113"/>
                  <a:gd name="connsiteX6" fmla="*/ 34117 w 42581"/>
                  <a:gd name="connsiteY6" fmla="*/ 41079 h 41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581" h="41113">
                    <a:moveTo>
                      <a:pt x="34117" y="41079"/>
                    </a:moveTo>
                    <a:lnTo>
                      <a:pt x="8656" y="41079"/>
                    </a:lnTo>
                    <a:cubicBezTo>
                      <a:pt x="3968" y="41079"/>
                      <a:pt x="168" y="37279"/>
                      <a:pt x="168" y="32590"/>
                    </a:cubicBezTo>
                    <a:lnTo>
                      <a:pt x="168" y="168"/>
                    </a:lnTo>
                    <a:lnTo>
                      <a:pt x="42604" y="168"/>
                    </a:lnTo>
                    <a:lnTo>
                      <a:pt x="42604" y="32590"/>
                    </a:lnTo>
                    <a:cubicBezTo>
                      <a:pt x="42606" y="37277"/>
                      <a:pt x="38806" y="41079"/>
                      <a:pt x="34117" y="41079"/>
                    </a:cubicBezTo>
                    <a:close/>
                  </a:path>
                </a:pathLst>
              </a:custGeom>
              <a:solidFill>
                <a:srgbClr val="5B5D6E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0" name="자유형: 도형 59">
                <a:extLst>
                  <a:ext uri="{FF2B5EF4-FFF2-40B4-BE49-F238E27FC236}">
                    <a16:creationId xmlns:a16="http://schemas.microsoft.com/office/drawing/2014/main" id="{C4249FB8-2E18-473B-A988-384175A49510}"/>
                  </a:ext>
                </a:extLst>
              </p:cNvPr>
              <p:cNvSpPr/>
              <p:nvPr/>
            </p:nvSpPr>
            <p:spPr>
              <a:xfrm>
                <a:off x="6518667" y="2916603"/>
                <a:ext cx="71949" cy="120404"/>
              </a:xfrm>
              <a:custGeom>
                <a:avLst/>
                <a:gdLst>
                  <a:gd name="connsiteX0" fmla="*/ 59869 w 71948"/>
                  <a:gd name="connsiteY0" fmla="*/ 168 h 120404"/>
                  <a:gd name="connsiteX1" fmla="*/ 72921 w 71948"/>
                  <a:gd name="connsiteY1" fmla="*/ 33214 h 120404"/>
                  <a:gd name="connsiteX2" fmla="*/ 72921 w 71948"/>
                  <a:gd name="connsiteY2" fmla="*/ 108373 h 120404"/>
                  <a:gd name="connsiteX3" fmla="*/ 60796 w 71948"/>
                  <a:gd name="connsiteY3" fmla="*/ 120499 h 120404"/>
                  <a:gd name="connsiteX4" fmla="*/ 168 w 71948"/>
                  <a:gd name="connsiteY4" fmla="*/ 120499 h 120404"/>
                  <a:gd name="connsiteX5" fmla="*/ 168 w 71948"/>
                  <a:gd name="connsiteY5" fmla="*/ 79960 h 120404"/>
                  <a:gd name="connsiteX6" fmla="*/ 14374 w 71948"/>
                  <a:gd name="connsiteY6" fmla="*/ 45664 h 120404"/>
                  <a:gd name="connsiteX7" fmla="*/ 59869 w 71948"/>
                  <a:gd name="connsiteY7" fmla="*/ 168 h 120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948" h="120404">
                    <a:moveTo>
                      <a:pt x="59869" y="168"/>
                    </a:moveTo>
                    <a:cubicBezTo>
                      <a:pt x="68057" y="8956"/>
                      <a:pt x="72921" y="20660"/>
                      <a:pt x="72921" y="33214"/>
                    </a:cubicBezTo>
                    <a:lnTo>
                      <a:pt x="72921" y="108373"/>
                    </a:lnTo>
                    <a:cubicBezTo>
                      <a:pt x="72921" y="115070"/>
                      <a:pt x="67493" y="120499"/>
                      <a:pt x="60796" y="120499"/>
                    </a:cubicBezTo>
                    <a:lnTo>
                      <a:pt x="168" y="120499"/>
                    </a:lnTo>
                    <a:lnTo>
                      <a:pt x="168" y="79960"/>
                    </a:lnTo>
                    <a:cubicBezTo>
                      <a:pt x="168" y="67096"/>
                      <a:pt x="5278" y="54759"/>
                      <a:pt x="14374" y="45664"/>
                    </a:cubicBezTo>
                    <a:lnTo>
                      <a:pt x="59869" y="168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1" name="자유형: 도형 60">
                <a:extLst>
                  <a:ext uri="{FF2B5EF4-FFF2-40B4-BE49-F238E27FC236}">
                    <a16:creationId xmlns:a16="http://schemas.microsoft.com/office/drawing/2014/main" id="{F254C832-51D1-449D-89DD-C80361A53FFD}"/>
                  </a:ext>
                </a:extLst>
              </p:cNvPr>
              <p:cNvSpPr/>
              <p:nvPr/>
            </p:nvSpPr>
            <p:spPr>
              <a:xfrm>
                <a:off x="6251901" y="2491280"/>
                <a:ext cx="265770" cy="193821"/>
              </a:xfrm>
              <a:custGeom>
                <a:avLst/>
                <a:gdLst>
                  <a:gd name="connsiteX0" fmla="*/ 266934 w 265770"/>
                  <a:gd name="connsiteY0" fmla="*/ 125999 h 193821"/>
                  <a:gd name="connsiteX1" fmla="*/ 266934 w 265770"/>
                  <a:gd name="connsiteY1" fmla="*/ 24419 h 193821"/>
                  <a:gd name="connsiteX2" fmla="*/ 242682 w 265770"/>
                  <a:gd name="connsiteY2" fmla="*/ 168 h 193821"/>
                  <a:gd name="connsiteX3" fmla="*/ 97174 w 265770"/>
                  <a:gd name="connsiteY3" fmla="*/ 168 h 193821"/>
                  <a:gd name="connsiteX4" fmla="*/ 168 w 265770"/>
                  <a:gd name="connsiteY4" fmla="*/ 97174 h 193821"/>
                  <a:gd name="connsiteX5" fmla="*/ 168 w 265770"/>
                  <a:gd name="connsiteY5" fmla="*/ 125999 h 193821"/>
                  <a:gd name="connsiteX6" fmla="*/ 6391 w 265770"/>
                  <a:gd name="connsiteY6" fmla="*/ 164343 h 193821"/>
                  <a:gd name="connsiteX7" fmla="*/ 10427 w 265770"/>
                  <a:gd name="connsiteY7" fmla="*/ 176453 h 193821"/>
                  <a:gd name="connsiteX8" fmla="*/ 12293 w 265770"/>
                  <a:gd name="connsiteY8" fmla="*/ 187956 h 193821"/>
                  <a:gd name="connsiteX9" fmla="*/ 12293 w 265770"/>
                  <a:gd name="connsiteY9" fmla="*/ 194179 h 193821"/>
                  <a:gd name="connsiteX10" fmla="*/ 254806 w 265770"/>
                  <a:gd name="connsiteY10" fmla="*/ 194179 h 193821"/>
                  <a:gd name="connsiteX11" fmla="*/ 254806 w 265770"/>
                  <a:gd name="connsiteY11" fmla="*/ 187956 h 193821"/>
                  <a:gd name="connsiteX12" fmla="*/ 256673 w 265770"/>
                  <a:gd name="connsiteY12" fmla="*/ 176453 h 193821"/>
                  <a:gd name="connsiteX13" fmla="*/ 260709 w 265770"/>
                  <a:gd name="connsiteY13" fmla="*/ 164343 h 193821"/>
                  <a:gd name="connsiteX14" fmla="*/ 266934 w 265770"/>
                  <a:gd name="connsiteY14" fmla="*/ 125999 h 19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5770" h="193821">
                    <a:moveTo>
                      <a:pt x="266934" y="125999"/>
                    </a:moveTo>
                    <a:lnTo>
                      <a:pt x="266934" y="24419"/>
                    </a:lnTo>
                    <a:cubicBezTo>
                      <a:pt x="266934" y="11025"/>
                      <a:pt x="256075" y="168"/>
                      <a:pt x="242682" y="168"/>
                    </a:cubicBezTo>
                    <a:lnTo>
                      <a:pt x="97174" y="168"/>
                    </a:lnTo>
                    <a:cubicBezTo>
                      <a:pt x="43600" y="168"/>
                      <a:pt x="168" y="43598"/>
                      <a:pt x="168" y="97174"/>
                    </a:cubicBezTo>
                    <a:lnTo>
                      <a:pt x="168" y="125999"/>
                    </a:lnTo>
                    <a:cubicBezTo>
                      <a:pt x="168" y="139032"/>
                      <a:pt x="2269" y="151980"/>
                      <a:pt x="6391" y="164343"/>
                    </a:cubicBezTo>
                    <a:lnTo>
                      <a:pt x="10427" y="176453"/>
                    </a:lnTo>
                    <a:cubicBezTo>
                      <a:pt x="11663" y="180162"/>
                      <a:pt x="12293" y="184046"/>
                      <a:pt x="12293" y="187956"/>
                    </a:cubicBezTo>
                    <a:lnTo>
                      <a:pt x="12293" y="194179"/>
                    </a:lnTo>
                    <a:lnTo>
                      <a:pt x="254806" y="194179"/>
                    </a:lnTo>
                    <a:lnTo>
                      <a:pt x="254806" y="187956"/>
                    </a:lnTo>
                    <a:cubicBezTo>
                      <a:pt x="254806" y="184046"/>
                      <a:pt x="255436" y="180162"/>
                      <a:pt x="256673" y="176453"/>
                    </a:cubicBezTo>
                    <a:lnTo>
                      <a:pt x="260709" y="164343"/>
                    </a:lnTo>
                    <a:cubicBezTo>
                      <a:pt x="264832" y="151978"/>
                      <a:pt x="266934" y="139031"/>
                      <a:pt x="266934" y="125999"/>
                    </a:cubicBezTo>
                    <a:close/>
                  </a:path>
                </a:pathLst>
              </a:custGeom>
              <a:solidFill>
                <a:srgbClr val="5A4146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2" name="자유형: 도형 61">
                <a:extLst>
                  <a:ext uri="{FF2B5EF4-FFF2-40B4-BE49-F238E27FC236}">
                    <a16:creationId xmlns:a16="http://schemas.microsoft.com/office/drawing/2014/main" id="{F826086C-1506-4BCC-B464-7BE839B4FF39}"/>
                  </a:ext>
                </a:extLst>
              </p:cNvPr>
              <p:cNvSpPr/>
              <p:nvPr/>
            </p:nvSpPr>
            <p:spPr>
              <a:xfrm>
                <a:off x="6312531" y="2491280"/>
                <a:ext cx="205568" cy="193821"/>
              </a:xfrm>
              <a:custGeom>
                <a:avLst/>
                <a:gdLst>
                  <a:gd name="connsiteX0" fmla="*/ 168 w 205568"/>
                  <a:gd name="connsiteY0" fmla="*/ 49428 h 193821"/>
                  <a:gd name="connsiteX1" fmla="*/ 49428 w 205568"/>
                  <a:gd name="connsiteY1" fmla="*/ 98688 h 193821"/>
                  <a:gd name="connsiteX2" fmla="*/ 56248 w 205568"/>
                  <a:gd name="connsiteY2" fmla="*/ 98688 h 193821"/>
                  <a:gd name="connsiteX3" fmla="*/ 59540 w 205568"/>
                  <a:gd name="connsiteY3" fmla="*/ 194177 h 193821"/>
                  <a:gd name="connsiteX4" fmla="*/ 194177 w 205568"/>
                  <a:gd name="connsiteY4" fmla="*/ 194177 h 193821"/>
                  <a:gd name="connsiteX5" fmla="*/ 194177 w 205568"/>
                  <a:gd name="connsiteY5" fmla="*/ 187954 h 193821"/>
                  <a:gd name="connsiteX6" fmla="*/ 196043 w 205568"/>
                  <a:gd name="connsiteY6" fmla="*/ 176451 h 193821"/>
                  <a:gd name="connsiteX7" fmla="*/ 200080 w 205568"/>
                  <a:gd name="connsiteY7" fmla="*/ 164342 h 193821"/>
                  <a:gd name="connsiteX8" fmla="*/ 206303 w 205568"/>
                  <a:gd name="connsiteY8" fmla="*/ 125997 h 193821"/>
                  <a:gd name="connsiteX9" fmla="*/ 206303 w 205568"/>
                  <a:gd name="connsiteY9" fmla="*/ 24419 h 193821"/>
                  <a:gd name="connsiteX10" fmla="*/ 182052 w 205568"/>
                  <a:gd name="connsiteY10" fmla="*/ 168 h 193821"/>
                  <a:gd name="connsiteX11" fmla="*/ 49428 w 205568"/>
                  <a:gd name="connsiteY11" fmla="*/ 168 h 193821"/>
                  <a:gd name="connsiteX12" fmla="*/ 168 w 205568"/>
                  <a:gd name="connsiteY12" fmla="*/ 49428 h 19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5568" h="193821">
                    <a:moveTo>
                      <a:pt x="168" y="49428"/>
                    </a:moveTo>
                    <a:cubicBezTo>
                      <a:pt x="168" y="76633"/>
                      <a:pt x="22222" y="98688"/>
                      <a:pt x="49428" y="98688"/>
                    </a:cubicBezTo>
                    <a:lnTo>
                      <a:pt x="56248" y="98688"/>
                    </a:lnTo>
                    <a:lnTo>
                      <a:pt x="59540" y="194177"/>
                    </a:lnTo>
                    <a:lnTo>
                      <a:pt x="194177" y="194177"/>
                    </a:lnTo>
                    <a:lnTo>
                      <a:pt x="194177" y="187954"/>
                    </a:lnTo>
                    <a:cubicBezTo>
                      <a:pt x="194177" y="184044"/>
                      <a:pt x="194807" y="180160"/>
                      <a:pt x="196043" y="176451"/>
                    </a:cubicBezTo>
                    <a:lnTo>
                      <a:pt x="200080" y="164342"/>
                    </a:lnTo>
                    <a:cubicBezTo>
                      <a:pt x="204202" y="151978"/>
                      <a:pt x="206303" y="139031"/>
                      <a:pt x="206303" y="125997"/>
                    </a:cubicBezTo>
                    <a:lnTo>
                      <a:pt x="206303" y="24419"/>
                    </a:lnTo>
                    <a:cubicBezTo>
                      <a:pt x="206303" y="11025"/>
                      <a:pt x="195444" y="168"/>
                      <a:pt x="182052" y="168"/>
                    </a:cubicBezTo>
                    <a:lnTo>
                      <a:pt x="49428" y="168"/>
                    </a:lnTo>
                    <a:cubicBezTo>
                      <a:pt x="22222" y="168"/>
                      <a:pt x="168" y="22222"/>
                      <a:pt x="168" y="49428"/>
                    </a:cubicBezTo>
                    <a:close/>
                  </a:path>
                </a:pathLst>
              </a:custGeom>
              <a:solidFill>
                <a:srgbClr val="694B4B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3" name="자유형: 도형 62">
                <a:extLst>
                  <a:ext uri="{FF2B5EF4-FFF2-40B4-BE49-F238E27FC236}">
                    <a16:creationId xmlns:a16="http://schemas.microsoft.com/office/drawing/2014/main" id="{9049D867-4B1D-496D-B896-1C12B4CC76CE}"/>
                  </a:ext>
                </a:extLst>
              </p:cNvPr>
              <p:cNvSpPr/>
              <p:nvPr/>
            </p:nvSpPr>
            <p:spPr>
              <a:xfrm>
                <a:off x="6312528" y="2782301"/>
                <a:ext cx="145366" cy="108657"/>
              </a:xfrm>
              <a:custGeom>
                <a:avLst/>
                <a:gdLst>
                  <a:gd name="connsiteX0" fmla="*/ 168 w 145366"/>
                  <a:gd name="connsiteY0" fmla="*/ 168 h 108657"/>
                  <a:gd name="connsiteX1" fmla="*/ 145681 w 145366"/>
                  <a:gd name="connsiteY1" fmla="*/ 168 h 108657"/>
                  <a:gd name="connsiteX2" fmla="*/ 145681 w 145366"/>
                  <a:gd name="connsiteY2" fmla="*/ 109295 h 108657"/>
                  <a:gd name="connsiteX3" fmla="*/ 168 w 145366"/>
                  <a:gd name="connsiteY3" fmla="*/ 109295 h 1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366" h="108657">
                    <a:moveTo>
                      <a:pt x="168" y="168"/>
                    </a:moveTo>
                    <a:lnTo>
                      <a:pt x="145681" y="168"/>
                    </a:lnTo>
                    <a:lnTo>
                      <a:pt x="145681" y="109295"/>
                    </a:lnTo>
                    <a:lnTo>
                      <a:pt x="168" y="109295"/>
                    </a:lnTo>
                    <a:close/>
                  </a:path>
                </a:pathLst>
              </a:custGeom>
              <a:solidFill>
                <a:srgbClr val="E6AF78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4" name="자유형: 도형 63">
                <a:extLst>
                  <a:ext uri="{FF2B5EF4-FFF2-40B4-BE49-F238E27FC236}">
                    <a16:creationId xmlns:a16="http://schemas.microsoft.com/office/drawing/2014/main" id="{75521736-01FC-4A02-A7BC-6055A46D7F27}"/>
                  </a:ext>
                </a:extLst>
              </p:cNvPr>
              <p:cNvSpPr/>
              <p:nvPr/>
            </p:nvSpPr>
            <p:spPr>
              <a:xfrm>
                <a:off x="6312529" y="2782295"/>
                <a:ext cx="145366" cy="60202"/>
              </a:xfrm>
              <a:custGeom>
                <a:avLst/>
                <a:gdLst>
                  <a:gd name="connsiteX0" fmla="*/ 169 w 145366"/>
                  <a:gd name="connsiteY0" fmla="*/ 41170 h 60202"/>
                  <a:gd name="connsiteX1" fmla="*/ 72923 w 145366"/>
                  <a:gd name="connsiteY1" fmla="*/ 60796 h 60202"/>
                  <a:gd name="connsiteX2" fmla="*/ 145676 w 145366"/>
                  <a:gd name="connsiteY2" fmla="*/ 41170 h 60202"/>
                  <a:gd name="connsiteX3" fmla="*/ 145676 w 145366"/>
                  <a:gd name="connsiteY3" fmla="*/ 168 h 60202"/>
                  <a:gd name="connsiteX4" fmla="*/ 168 w 145366"/>
                  <a:gd name="connsiteY4" fmla="*/ 168 h 60202"/>
                  <a:gd name="connsiteX5" fmla="*/ 169 w 145366"/>
                  <a:gd name="connsiteY5" fmla="*/ 41170 h 60202"/>
                  <a:gd name="connsiteX6" fmla="*/ 169 w 145366"/>
                  <a:gd name="connsiteY6" fmla="*/ 41170 h 60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366" h="60202">
                    <a:moveTo>
                      <a:pt x="169" y="41170"/>
                    </a:moveTo>
                    <a:cubicBezTo>
                      <a:pt x="21589" y="53579"/>
                      <a:pt x="46388" y="60796"/>
                      <a:pt x="72923" y="60796"/>
                    </a:cubicBezTo>
                    <a:cubicBezTo>
                      <a:pt x="99457" y="60796"/>
                      <a:pt x="124257" y="53579"/>
                      <a:pt x="145676" y="41170"/>
                    </a:cubicBezTo>
                    <a:lnTo>
                      <a:pt x="145676" y="168"/>
                    </a:lnTo>
                    <a:lnTo>
                      <a:pt x="168" y="168"/>
                    </a:lnTo>
                    <a:lnTo>
                      <a:pt x="169" y="41170"/>
                    </a:lnTo>
                    <a:lnTo>
                      <a:pt x="169" y="41170"/>
                    </a:lnTo>
                    <a:close/>
                  </a:path>
                </a:pathLst>
              </a:custGeom>
              <a:solidFill>
                <a:srgbClr val="D29B6E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5" name="자유형: 도형 64">
                <a:extLst>
                  <a:ext uri="{FF2B5EF4-FFF2-40B4-BE49-F238E27FC236}">
                    <a16:creationId xmlns:a16="http://schemas.microsoft.com/office/drawing/2014/main" id="{ADAE33DF-EFF7-4218-A381-45A9237D5570}"/>
                  </a:ext>
                </a:extLst>
              </p:cNvPr>
              <p:cNvSpPr/>
              <p:nvPr/>
            </p:nvSpPr>
            <p:spPr>
              <a:xfrm>
                <a:off x="6287346" y="2846053"/>
                <a:ext cx="98379" cy="88101"/>
              </a:xfrm>
              <a:custGeom>
                <a:avLst/>
                <a:gdLst>
                  <a:gd name="connsiteX0" fmla="*/ 98106 w 98379"/>
                  <a:gd name="connsiteY0" fmla="*/ 45542 h 88100"/>
                  <a:gd name="connsiteX1" fmla="*/ 59433 w 98379"/>
                  <a:gd name="connsiteY1" fmla="*/ 84215 h 88100"/>
                  <a:gd name="connsiteX2" fmla="*/ 41200 w 98379"/>
                  <a:gd name="connsiteY2" fmla="*/ 82972 h 88100"/>
                  <a:gd name="connsiteX3" fmla="*/ 1101 w 98379"/>
                  <a:gd name="connsiteY3" fmla="*/ 30135 h 88100"/>
                  <a:gd name="connsiteX4" fmla="*/ 11590 w 98379"/>
                  <a:gd name="connsiteY4" fmla="*/ 8032 h 88100"/>
                  <a:gd name="connsiteX5" fmla="*/ 28904 w 98379"/>
                  <a:gd name="connsiteY5" fmla="*/ 2907 h 88100"/>
                  <a:gd name="connsiteX6" fmla="*/ 98106 w 98379"/>
                  <a:gd name="connsiteY6" fmla="*/ 45542 h 8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379" h="88100">
                    <a:moveTo>
                      <a:pt x="98106" y="45542"/>
                    </a:moveTo>
                    <a:lnTo>
                      <a:pt x="59433" y="84215"/>
                    </a:lnTo>
                    <a:cubicBezTo>
                      <a:pt x="54235" y="89413"/>
                      <a:pt x="45643" y="88827"/>
                      <a:pt x="41200" y="82972"/>
                    </a:cubicBezTo>
                    <a:lnTo>
                      <a:pt x="1101" y="30135"/>
                    </a:lnTo>
                    <a:lnTo>
                      <a:pt x="11590" y="8032"/>
                    </a:lnTo>
                    <a:cubicBezTo>
                      <a:pt x="14685" y="1509"/>
                      <a:pt x="22758" y="-881"/>
                      <a:pt x="28904" y="2907"/>
                    </a:cubicBezTo>
                    <a:lnTo>
                      <a:pt x="98106" y="45542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6" name="자유형: 도형 65">
                <a:extLst>
                  <a:ext uri="{FF2B5EF4-FFF2-40B4-BE49-F238E27FC236}">
                    <a16:creationId xmlns:a16="http://schemas.microsoft.com/office/drawing/2014/main" id="{6FC0699E-BCE4-4FBD-93C5-0AB8736DA129}"/>
                  </a:ext>
                </a:extLst>
              </p:cNvPr>
              <p:cNvSpPr/>
              <p:nvPr/>
            </p:nvSpPr>
            <p:spPr>
              <a:xfrm>
                <a:off x="6384351" y="2846053"/>
                <a:ext cx="98379" cy="88101"/>
              </a:xfrm>
              <a:custGeom>
                <a:avLst/>
                <a:gdLst>
                  <a:gd name="connsiteX0" fmla="*/ 1101 w 98379"/>
                  <a:gd name="connsiteY0" fmla="*/ 45542 h 88100"/>
                  <a:gd name="connsiteX1" fmla="*/ 39775 w 98379"/>
                  <a:gd name="connsiteY1" fmla="*/ 84215 h 88100"/>
                  <a:gd name="connsiteX2" fmla="*/ 58007 w 98379"/>
                  <a:gd name="connsiteY2" fmla="*/ 82972 h 88100"/>
                  <a:gd name="connsiteX3" fmla="*/ 98106 w 98379"/>
                  <a:gd name="connsiteY3" fmla="*/ 30135 h 88100"/>
                  <a:gd name="connsiteX4" fmla="*/ 87618 w 98379"/>
                  <a:gd name="connsiteY4" fmla="*/ 8032 h 88100"/>
                  <a:gd name="connsiteX5" fmla="*/ 70303 w 98379"/>
                  <a:gd name="connsiteY5" fmla="*/ 2907 h 88100"/>
                  <a:gd name="connsiteX6" fmla="*/ 1101 w 98379"/>
                  <a:gd name="connsiteY6" fmla="*/ 45542 h 8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379" h="88100">
                    <a:moveTo>
                      <a:pt x="1101" y="45542"/>
                    </a:moveTo>
                    <a:lnTo>
                      <a:pt x="39775" y="84215"/>
                    </a:lnTo>
                    <a:cubicBezTo>
                      <a:pt x="44972" y="89413"/>
                      <a:pt x="53564" y="88827"/>
                      <a:pt x="58007" y="82972"/>
                    </a:cubicBezTo>
                    <a:lnTo>
                      <a:pt x="98106" y="30135"/>
                    </a:lnTo>
                    <a:lnTo>
                      <a:pt x="87618" y="8032"/>
                    </a:lnTo>
                    <a:cubicBezTo>
                      <a:pt x="84522" y="1509"/>
                      <a:pt x="76449" y="-881"/>
                      <a:pt x="70303" y="2907"/>
                    </a:cubicBezTo>
                    <a:lnTo>
                      <a:pt x="1101" y="45542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7" name="자유형: 도형 66">
                <a:extLst>
                  <a:ext uri="{FF2B5EF4-FFF2-40B4-BE49-F238E27FC236}">
                    <a16:creationId xmlns:a16="http://schemas.microsoft.com/office/drawing/2014/main" id="{6F83272F-519C-48CD-9C65-3860F4F880A3}"/>
                  </a:ext>
                </a:extLst>
              </p:cNvPr>
              <p:cNvSpPr/>
              <p:nvPr/>
            </p:nvSpPr>
            <p:spPr>
              <a:xfrm>
                <a:off x="6264027" y="2589588"/>
                <a:ext cx="242277" cy="229062"/>
              </a:xfrm>
              <a:custGeom>
                <a:avLst/>
                <a:gdLst>
                  <a:gd name="connsiteX0" fmla="*/ 121425 w 242276"/>
                  <a:gd name="connsiteY0" fmla="*/ 229253 h 229061"/>
                  <a:gd name="connsiteX1" fmla="*/ 121425 w 242276"/>
                  <a:gd name="connsiteY1" fmla="*/ 229253 h 229061"/>
                  <a:gd name="connsiteX2" fmla="*/ 168 w 242276"/>
                  <a:gd name="connsiteY2" fmla="*/ 107996 h 229061"/>
                  <a:gd name="connsiteX3" fmla="*/ 168 w 242276"/>
                  <a:gd name="connsiteY3" fmla="*/ 93790 h 229061"/>
                  <a:gd name="connsiteX4" fmla="*/ 7270 w 242276"/>
                  <a:gd name="connsiteY4" fmla="*/ 76641 h 229061"/>
                  <a:gd name="connsiteX5" fmla="*/ 17315 w 242276"/>
                  <a:gd name="connsiteY5" fmla="*/ 66596 h 229061"/>
                  <a:gd name="connsiteX6" fmla="*/ 24417 w 242276"/>
                  <a:gd name="connsiteY6" fmla="*/ 49447 h 229061"/>
                  <a:gd name="connsiteX7" fmla="*/ 24417 w 242276"/>
                  <a:gd name="connsiteY7" fmla="*/ 20380 h 229061"/>
                  <a:gd name="connsiteX8" fmla="*/ 33652 w 242276"/>
                  <a:gd name="connsiteY8" fmla="*/ 8597 h 229061"/>
                  <a:gd name="connsiteX9" fmla="*/ 212304 w 242276"/>
                  <a:gd name="connsiteY9" fmla="*/ 30445 h 229061"/>
                  <a:gd name="connsiteX10" fmla="*/ 218428 w 242276"/>
                  <a:gd name="connsiteY10" fmla="*/ 43006 h 229061"/>
                  <a:gd name="connsiteX11" fmla="*/ 218428 w 242276"/>
                  <a:gd name="connsiteY11" fmla="*/ 49447 h 229061"/>
                  <a:gd name="connsiteX12" fmla="*/ 225531 w 242276"/>
                  <a:gd name="connsiteY12" fmla="*/ 66596 h 229061"/>
                  <a:gd name="connsiteX13" fmla="*/ 235576 w 242276"/>
                  <a:gd name="connsiteY13" fmla="*/ 76641 h 229061"/>
                  <a:gd name="connsiteX14" fmla="*/ 242678 w 242276"/>
                  <a:gd name="connsiteY14" fmla="*/ 93790 h 229061"/>
                  <a:gd name="connsiteX15" fmla="*/ 242678 w 242276"/>
                  <a:gd name="connsiteY15" fmla="*/ 107996 h 229061"/>
                  <a:gd name="connsiteX16" fmla="*/ 121425 w 242276"/>
                  <a:gd name="connsiteY16" fmla="*/ 229253 h 22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2276" h="229061">
                    <a:moveTo>
                      <a:pt x="121425" y="229253"/>
                    </a:moveTo>
                    <a:lnTo>
                      <a:pt x="121425" y="229253"/>
                    </a:lnTo>
                    <a:cubicBezTo>
                      <a:pt x="54457" y="229253"/>
                      <a:pt x="168" y="174964"/>
                      <a:pt x="168" y="107996"/>
                    </a:cubicBezTo>
                    <a:lnTo>
                      <a:pt x="168" y="93790"/>
                    </a:lnTo>
                    <a:cubicBezTo>
                      <a:pt x="168" y="87358"/>
                      <a:pt x="2723" y="81190"/>
                      <a:pt x="7270" y="76641"/>
                    </a:cubicBezTo>
                    <a:lnTo>
                      <a:pt x="17315" y="66596"/>
                    </a:lnTo>
                    <a:cubicBezTo>
                      <a:pt x="21863" y="62049"/>
                      <a:pt x="24417" y="55880"/>
                      <a:pt x="24417" y="49447"/>
                    </a:cubicBezTo>
                    <a:lnTo>
                      <a:pt x="24417" y="20380"/>
                    </a:lnTo>
                    <a:cubicBezTo>
                      <a:pt x="24417" y="14765"/>
                      <a:pt x="28188" y="9887"/>
                      <a:pt x="33652" y="8597"/>
                    </a:cubicBezTo>
                    <a:cubicBezTo>
                      <a:pt x="62330" y="1823"/>
                      <a:pt x="151572" y="-14222"/>
                      <a:pt x="212304" y="30445"/>
                    </a:cubicBezTo>
                    <a:cubicBezTo>
                      <a:pt x="216248" y="33345"/>
                      <a:pt x="218428" y="38110"/>
                      <a:pt x="218428" y="43006"/>
                    </a:cubicBezTo>
                    <a:lnTo>
                      <a:pt x="218428" y="49447"/>
                    </a:lnTo>
                    <a:cubicBezTo>
                      <a:pt x="218428" y="55879"/>
                      <a:pt x="220983" y="62047"/>
                      <a:pt x="225531" y="66596"/>
                    </a:cubicBezTo>
                    <a:lnTo>
                      <a:pt x="235576" y="76641"/>
                    </a:lnTo>
                    <a:cubicBezTo>
                      <a:pt x="240123" y="81189"/>
                      <a:pt x="242678" y="87357"/>
                      <a:pt x="242678" y="93790"/>
                    </a:cubicBezTo>
                    <a:lnTo>
                      <a:pt x="242678" y="107996"/>
                    </a:lnTo>
                    <a:cubicBezTo>
                      <a:pt x="242682" y="174964"/>
                      <a:pt x="188393" y="229253"/>
                      <a:pt x="121425" y="229253"/>
                    </a:cubicBezTo>
                    <a:close/>
                  </a:path>
                </a:pathLst>
              </a:custGeom>
              <a:solidFill>
                <a:srgbClr val="F0C087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8" name="자유형: 도형 67">
                <a:extLst>
                  <a:ext uri="{FF2B5EF4-FFF2-40B4-BE49-F238E27FC236}">
                    <a16:creationId xmlns:a16="http://schemas.microsoft.com/office/drawing/2014/main" id="{7136FC23-E360-4A04-82AF-9573C3A3FDB5}"/>
                  </a:ext>
                </a:extLst>
              </p:cNvPr>
              <p:cNvSpPr/>
              <p:nvPr/>
            </p:nvSpPr>
            <p:spPr>
              <a:xfrm>
                <a:off x="6264027" y="2589610"/>
                <a:ext cx="217315" cy="227593"/>
              </a:xfrm>
              <a:custGeom>
                <a:avLst/>
                <a:gdLst>
                  <a:gd name="connsiteX0" fmla="*/ 212305 w 217314"/>
                  <a:gd name="connsiteY0" fmla="*/ 30425 h 227593"/>
                  <a:gd name="connsiteX1" fmla="*/ 72923 w 217314"/>
                  <a:gd name="connsiteY1" fmla="*/ 1951 h 227593"/>
                  <a:gd name="connsiteX2" fmla="*/ 33655 w 217314"/>
                  <a:gd name="connsiteY2" fmla="*/ 8576 h 227593"/>
                  <a:gd name="connsiteX3" fmla="*/ 24420 w 217314"/>
                  <a:gd name="connsiteY3" fmla="*/ 20360 h 227593"/>
                  <a:gd name="connsiteX4" fmla="*/ 24420 w 217314"/>
                  <a:gd name="connsiteY4" fmla="*/ 49426 h 227593"/>
                  <a:gd name="connsiteX5" fmla="*/ 17317 w 217314"/>
                  <a:gd name="connsiteY5" fmla="*/ 66576 h 227593"/>
                  <a:gd name="connsiteX6" fmla="*/ 7272 w 217314"/>
                  <a:gd name="connsiteY6" fmla="*/ 76621 h 227593"/>
                  <a:gd name="connsiteX7" fmla="*/ 168 w 217314"/>
                  <a:gd name="connsiteY7" fmla="*/ 93771 h 227593"/>
                  <a:gd name="connsiteX8" fmla="*/ 168 w 217314"/>
                  <a:gd name="connsiteY8" fmla="*/ 107976 h 227593"/>
                  <a:gd name="connsiteX9" fmla="*/ 106772 w 217314"/>
                  <a:gd name="connsiteY9" fmla="*/ 228262 h 227593"/>
                  <a:gd name="connsiteX10" fmla="*/ 72921 w 217314"/>
                  <a:gd name="connsiteY10" fmla="*/ 144352 h 227593"/>
                  <a:gd name="connsiteX11" fmla="*/ 72921 w 217314"/>
                  <a:gd name="connsiteY11" fmla="*/ 55722 h 227593"/>
                  <a:gd name="connsiteX12" fmla="*/ 94250 w 217314"/>
                  <a:gd name="connsiteY12" fmla="*/ 31635 h 227593"/>
                  <a:gd name="connsiteX13" fmla="*/ 218428 w 217314"/>
                  <a:gd name="connsiteY13" fmla="*/ 49428 h 227593"/>
                  <a:gd name="connsiteX14" fmla="*/ 218428 w 217314"/>
                  <a:gd name="connsiteY14" fmla="*/ 42985 h 227593"/>
                  <a:gd name="connsiteX15" fmla="*/ 212305 w 217314"/>
                  <a:gd name="connsiteY15" fmla="*/ 30425 h 22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7314" h="227593">
                    <a:moveTo>
                      <a:pt x="212305" y="30425"/>
                    </a:moveTo>
                    <a:cubicBezTo>
                      <a:pt x="169591" y="-990"/>
                      <a:pt x="112853" y="-2350"/>
                      <a:pt x="72923" y="1951"/>
                    </a:cubicBezTo>
                    <a:cubicBezTo>
                      <a:pt x="56079" y="3764"/>
                      <a:pt x="42162" y="6568"/>
                      <a:pt x="33655" y="8576"/>
                    </a:cubicBezTo>
                    <a:cubicBezTo>
                      <a:pt x="28191" y="9867"/>
                      <a:pt x="24420" y="14745"/>
                      <a:pt x="24420" y="20360"/>
                    </a:cubicBezTo>
                    <a:lnTo>
                      <a:pt x="24420" y="49426"/>
                    </a:lnTo>
                    <a:cubicBezTo>
                      <a:pt x="24420" y="55858"/>
                      <a:pt x="21865" y="62027"/>
                      <a:pt x="17317" y="66576"/>
                    </a:cubicBezTo>
                    <a:lnTo>
                      <a:pt x="7272" y="76621"/>
                    </a:lnTo>
                    <a:cubicBezTo>
                      <a:pt x="2723" y="81170"/>
                      <a:pt x="168" y="87338"/>
                      <a:pt x="168" y="93771"/>
                    </a:cubicBezTo>
                    <a:lnTo>
                      <a:pt x="168" y="107976"/>
                    </a:lnTo>
                    <a:cubicBezTo>
                      <a:pt x="168" y="169975"/>
                      <a:pt x="46729" y="221016"/>
                      <a:pt x="106772" y="228262"/>
                    </a:cubicBezTo>
                    <a:cubicBezTo>
                      <a:pt x="85850" y="206474"/>
                      <a:pt x="72921" y="176947"/>
                      <a:pt x="72921" y="144352"/>
                    </a:cubicBezTo>
                    <a:lnTo>
                      <a:pt x="72921" y="55722"/>
                    </a:lnTo>
                    <a:cubicBezTo>
                      <a:pt x="72921" y="43433"/>
                      <a:pt x="82059" y="33164"/>
                      <a:pt x="94250" y="31635"/>
                    </a:cubicBezTo>
                    <a:cubicBezTo>
                      <a:pt x="123350" y="27986"/>
                      <a:pt x="176648" y="25793"/>
                      <a:pt x="218428" y="49428"/>
                    </a:cubicBezTo>
                    <a:lnTo>
                      <a:pt x="218428" y="42985"/>
                    </a:lnTo>
                    <a:cubicBezTo>
                      <a:pt x="218431" y="38090"/>
                      <a:pt x="216246" y="33324"/>
                      <a:pt x="212305" y="30425"/>
                    </a:cubicBezTo>
                    <a:close/>
                  </a:path>
                </a:pathLst>
              </a:custGeom>
              <a:solidFill>
                <a:srgbClr val="E6AF78"/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9" name="자유형: 도형 68">
                <a:extLst>
                  <a:ext uri="{FF2B5EF4-FFF2-40B4-BE49-F238E27FC236}">
                    <a16:creationId xmlns:a16="http://schemas.microsoft.com/office/drawing/2014/main" id="{F740F921-D41E-4B6E-A5DD-2231A2E34419}"/>
                  </a:ext>
                </a:extLst>
              </p:cNvPr>
              <p:cNvSpPr/>
              <p:nvPr/>
            </p:nvSpPr>
            <p:spPr>
              <a:xfrm>
                <a:off x="6179148" y="2916603"/>
                <a:ext cx="71949" cy="120404"/>
              </a:xfrm>
              <a:custGeom>
                <a:avLst/>
                <a:gdLst>
                  <a:gd name="connsiteX0" fmla="*/ 13220 w 71948"/>
                  <a:gd name="connsiteY0" fmla="*/ 168 h 120404"/>
                  <a:gd name="connsiteX1" fmla="*/ 168 w 71948"/>
                  <a:gd name="connsiteY1" fmla="*/ 33214 h 120404"/>
                  <a:gd name="connsiteX2" fmla="*/ 168 w 71948"/>
                  <a:gd name="connsiteY2" fmla="*/ 108373 h 120404"/>
                  <a:gd name="connsiteX3" fmla="*/ 12293 w 71948"/>
                  <a:gd name="connsiteY3" fmla="*/ 120499 h 120404"/>
                  <a:gd name="connsiteX4" fmla="*/ 72921 w 71948"/>
                  <a:gd name="connsiteY4" fmla="*/ 120499 h 120404"/>
                  <a:gd name="connsiteX5" fmla="*/ 72921 w 71948"/>
                  <a:gd name="connsiteY5" fmla="*/ 79960 h 120404"/>
                  <a:gd name="connsiteX6" fmla="*/ 58715 w 71948"/>
                  <a:gd name="connsiteY6" fmla="*/ 45664 h 120404"/>
                  <a:gd name="connsiteX7" fmla="*/ 13220 w 71948"/>
                  <a:gd name="connsiteY7" fmla="*/ 168 h 120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948" h="120404">
                    <a:moveTo>
                      <a:pt x="13220" y="168"/>
                    </a:moveTo>
                    <a:cubicBezTo>
                      <a:pt x="5032" y="8956"/>
                      <a:pt x="168" y="20660"/>
                      <a:pt x="168" y="33214"/>
                    </a:cubicBezTo>
                    <a:lnTo>
                      <a:pt x="168" y="108373"/>
                    </a:lnTo>
                    <a:cubicBezTo>
                      <a:pt x="168" y="115070"/>
                      <a:pt x="5596" y="120499"/>
                      <a:pt x="12293" y="120499"/>
                    </a:cubicBezTo>
                    <a:lnTo>
                      <a:pt x="72921" y="120499"/>
                    </a:lnTo>
                    <a:lnTo>
                      <a:pt x="72921" y="79960"/>
                    </a:lnTo>
                    <a:cubicBezTo>
                      <a:pt x="72921" y="67096"/>
                      <a:pt x="67811" y="54759"/>
                      <a:pt x="58715" y="45664"/>
                    </a:cubicBezTo>
                    <a:lnTo>
                      <a:pt x="13220" y="168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14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74" name="Freeform 64">
            <a:extLst>
              <a:ext uri="{FF2B5EF4-FFF2-40B4-BE49-F238E27FC236}">
                <a16:creationId xmlns:a16="http://schemas.microsoft.com/office/drawing/2014/main" id="{771CAD04-22EB-4948-987C-2C162B786C02}"/>
              </a:ext>
            </a:extLst>
          </p:cNvPr>
          <p:cNvSpPr>
            <a:spLocks/>
          </p:cNvSpPr>
          <p:nvPr/>
        </p:nvSpPr>
        <p:spPr bwMode="auto">
          <a:xfrm rot="10800000">
            <a:off x="2461282" y="4470467"/>
            <a:ext cx="4126942" cy="1098415"/>
          </a:xfrm>
          <a:custGeom>
            <a:avLst/>
            <a:gdLst/>
            <a:ahLst/>
            <a:cxnLst>
              <a:cxn ang="0">
                <a:pos x="2888" y="3122"/>
              </a:cxn>
              <a:cxn ang="0">
                <a:pos x="2888" y="3122"/>
              </a:cxn>
              <a:cxn ang="0">
                <a:pos x="2824" y="3032"/>
              </a:cxn>
              <a:cxn ang="0">
                <a:pos x="2764" y="2944"/>
              </a:cxn>
              <a:cxn ang="0">
                <a:pos x="2706" y="2854"/>
              </a:cxn>
              <a:cxn ang="0">
                <a:pos x="2650" y="2766"/>
              </a:cxn>
              <a:cxn ang="0">
                <a:pos x="2598" y="2678"/>
              </a:cxn>
              <a:cxn ang="0">
                <a:pos x="2550" y="2590"/>
              </a:cxn>
              <a:cxn ang="0">
                <a:pos x="2504" y="2504"/>
              </a:cxn>
              <a:cxn ang="0">
                <a:pos x="2460" y="2418"/>
              </a:cxn>
              <a:cxn ang="0">
                <a:pos x="2418" y="2332"/>
              </a:cxn>
              <a:cxn ang="0">
                <a:pos x="2380" y="2248"/>
              </a:cxn>
              <a:cxn ang="0">
                <a:pos x="2344" y="2166"/>
              </a:cxn>
              <a:cxn ang="0">
                <a:pos x="2310" y="2084"/>
              </a:cxn>
              <a:cxn ang="0">
                <a:pos x="2278" y="2002"/>
              </a:cxn>
              <a:cxn ang="0">
                <a:pos x="2248" y="1924"/>
              </a:cxn>
              <a:cxn ang="0">
                <a:pos x="2222" y="1846"/>
              </a:cxn>
              <a:cxn ang="0">
                <a:pos x="2196" y="1770"/>
              </a:cxn>
              <a:cxn ang="0">
                <a:pos x="2172" y="1694"/>
              </a:cxn>
              <a:cxn ang="0">
                <a:pos x="2152" y="1622"/>
              </a:cxn>
              <a:cxn ang="0">
                <a:pos x="2114" y="1482"/>
              </a:cxn>
              <a:cxn ang="0">
                <a:pos x="2082" y="1350"/>
              </a:cxn>
              <a:cxn ang="0">
                <a:pos x="2058" y="1228"/>
              </a:cxn>
              <a:cxn ang="0">
                <a:pos x="2038" y="1116"/>
              </a:cxn>
              <a:cxn ang="0">
                <a:pos x="2022" y="1016"/>
              </a:cxn>
              <a:cxn ang="0">
                <a:pos x="2012" y="926"/>
              </a:cxn>
              <a:cxn ang="0">
                <a:pos x="2004" y="850"/>
              </a:cxn>
              <a:cxn ang="0">
                <a:pos x="2318" y="850"/>
              </a:cxn>
              <a:cxn ang="0">
                <a:pos x="1882" y="426"/>
              </a:cxn>
              <a:cxn ang="0">
                <a:pos x="1444" y="0"/>
              </a:cxn>
              <a:cxn ang="0">
                <a:pos x="1006" y="426"/>
              </a:cxn>
              <a:cxn ang="0">
                <a:pos x="570" y="850"/>
              </a:cxn>
              <a:cxn ang="0">
                <a:pos x="884" y="850"/>
              </a:cxn>
              <a:cxn ang="0">
                <a:pos x="884" y="850"/>
              </a:cxn>
              <a:cxn ang="0">
                <a:pos x="876" y="926"/>
              </a:cxn>
              <a:cxn ang="0">
                <a:pos x="866" y="1016"/>
              </a:cxn>
              <a:cxn ang="0">
                <a:pos x="850" y="1116"/>
              </a:cxn>
              <a:cxn ang="0">
                <a:pos x="830" y="1228"/>
              </a:cxn>
              <a:cxn ang="0">
                <a:pos x="806" y="1350"/>
              </a:cxn>
              <a:cxn ang="0">
                <a:pos x="774" y="1482"/>
              </a:cxn>
              <a:cxn ang="0">
                <a:pos x="736" y="1622"/>
              </a:cxn>
              <a:cxn ang="0">
                <a:pos x="716" y="1694"/>
              </a:cxn>
              <a:cxn ang="0">
                <a:pos x="692" y="1770"/>
              </a:cxn>
              <a:cxn ang="0">
                <a:pos x="666" y="1846"/>
              </a:cxn>
              <a:cxn ang="0">
                <a:pos x="640" y="1924"/>
              </a:cxn>
              <a:cxn ang="0">
                <a:pos x="610" y="2002"/>
              </a:cxn>
              <a:cxn ang="0">
                <a:pos x="578" y="2084"/>
              </a:cxn>
              <a:cxn ang="0">
                <a:pos x="544" y="2166"/>
              </a:cxn>
              <a:cxn ang="0">
                <a:pos x="508" y="2248"/>
              </a:cxn>
              <a:cxn ang="0">
                <a:pos x="470" y="2332"/>
              </a:cxn>
              <a:cxn ang="0">
                <a:pos x="428" y="2418"/>
              </a:cxn>
              <a:cxn ang="0">
                <a:pos x="384" y="2504"/>
              </a:cxn>
              <a:cxn ang="0">
                <a:pos x="338" y="2590"/>
              </a:cxn>
              <a:cxn ang="0">
                <a:pos x="290" y="2678"/>
              </a:cxn>
              <a:cxn ang="0">
                <a:pos x="238" y="2766"/>
              </a:cxn>
              <a:cxn ang="0">
                <a:pos x="182" y="2854"/>
              </a:cxn>
              <a:cxn ang="0">
                <a:pos x="124" y="2944"/>
              </a:cxn>
              <a:cxn ang="0">
                <a:pos x="64" y="3032"/>
              </a:cxn>
              <a:cxn ang="0">
                <a:pos x="0" y="3122"/>
              </a:cxn>
              <a:cxn ang="0">
                <a:pos x="2888" y="3122"/>
              </a:cxn>
            </a:cxnLst>
            <a:rect l="0" t="0" r="r" b="b"/>
            <a:pathLst>
              <a:path w="2888" h="3122">
                <a:moveTo>
                  <a:pt x="2888" y="3122"/>
                </a:moveTo>
                <a:lnTo>
                  <a:pt x="2888" y="3122"/>
                </a:lnTo>
                <a:lnTo>
                  <a:pt x="2824" y="3032"/>
                </a:lnTo>
                <a:lnTo>
                  <a:pt x="2764" y="2944"/>
                </a:lnTo>
                <a:lnTo>
                  <a:pt x="2706" y="2854"/>
                </a:lnTo>
                <a:lnTo>
                  <a:pt x="2650" y="2766"/>
                </a:lnTo>
                <a:lnTo>
                  <a:pt x="2598" y="2678"/>
                </a:lnTo>
                <a:lnTo>
                  <a:pt x="2550" y="2590"/>
                </a:lnTo>
                <a:lnTo>
                  <a:pt x="2504" y="2504"/>
                </a:lnTo>
                <a:lnTo>
                  <a:pt x="2460" y="2418"/>
                </a:lnTo>
                <a:lnTo>
                  <a:pt x="2418" y="2332"/>
                </a:lnTo>
                <a:lnTo>
                  <a:pt x="2380" y="2248"/>
                </a:lnTo>
                <a:lnTo>
                  <a:pt x="2344" y="2166"/>
                </a:lnTo>
                <a:lnTo>
                  <a:pt x="2310" y="2084"/>
                </a:lnTo>
                <a:lnTo>
                  <a:pt x="2278" y="2002"/>
                </a:lnTo>
                <a:lnTo>
                  <a:pt x="2248" y="1924"/>
                </a:lnTo>
                <a:lnTo>
                  <a:pt x="2222" y="1846"/>
                </a:lnTo>
                <a:lnTo>
                  <a:pt x="2196" y="1770"/>
                </a:lnTo>
                <a:lnTo>
                  <a:pt x="2172" y="1694"/>
                </a:lnTo>
                <a:lnTo>
                  <a:pt x="2152" y="1622"/>
                </a:lnTo>
                <a:lnTo>
                  <a:pt x="2114" y="1482"/>
                </a:lnTo>
                <a:lnTo>
                  <a:pt x="2082" y="1350"/>
                </a:lnTo>
                <a:lnTo>
                  <a:pt x="2058" y="1228"/>
                </a:lnTo>
                <a:lnTo>
                  <a:pt x="2038" y="1116"/>
                </a:lnTo>
                <a:lnTo>
                  <a:pt x="2022" y="1016"/>
                </a:lnTo>
                <a:lnTo>
                  <a:pt x="2012" y="926"/>
                </a:lnTo>
                <a:lnTo>
                  <a:pt x="2004" y="850"/>
                </a:lnTo>
                <a:lnTo>
                  <a:pt x="2318" y="850"/>
                </a:lnTo>
                <a:lnTo>
                  <a:pt x="1882" y="426"/>
                </a:lnTo>
                <a:lnTo>
                  <a:pt x="1444" y="0"/>
                </a:lnTo>
                <a:lnTo>
                  <a:pt x="1006" y="426"/>
                </a:lnTo>
                <a:lnTo>
                  <a:pt x="570" y="850"/>
                </a:lnTo>
                <a:lnTo>
                  <a:pt x="884" y="850"/>
                </a:lnTo>
                <a:lnTo>
                  <a:pt x="884" y="850"/>
                </a:lnTo>
                <a:lnTo>
                  <a:pt x="876" y="926"/>
                </a:lnTo>
                <a:lnTo>
                  <a:pt x="866" y="1016"/>
                </a:lnTo>
                <a:lnTo>
                  <a:pt x="850" y="1116"/>
                </a:lnTo>
                <a:lnTo>
                  <a:pt x="830" y="1228"/>
                </a:lnTo>
                <a:lnTo>
                  <a:pt x="806" y="1350"/>
                </a:lnTo>
                <a:lnTo>
                  <a:pt x="774" y="1482"/>
                </a:lnTo>
                <a:lnTo>
                  <a:pt x="736" y="1622"/>
                </a:lnTo>
                <a:lnTo>
                  <a:pt x="716" y="1694"/>
                </a:lnTo>
                <a:lnTo>
                  <a:pt x="692" y="1770"/>
                </a:lnTo>
                <a:lnTo>
                  <a:pt x="666" y="1846"/>
                </a:lnTo>
                <a:lnTo>
                  <a:pt x="640" y="1924"/>
                </a:lnTo>
                <a:lnTo>
                  <a:pt x="610" y="2002"/>
                </a:lnTo>
                <a:lnTo>
                  <a:pt x="578" y="2084"/>
                </a:lnTo>
                <a:lnTo>
                  <a:pt x="544" y="2166"/>
                </a:lnTo>
                <a:lnTo>
                  <a:pt x="508" y="2248"/>
                </a:lnTo>
                <a:lnTo>
                  <a:pt x="470" y="2332"/>
                </a:lnTo>
                <a:lnTo>
                  <a:pt x="428" y="2418"/>
                </a:lnTo>
                <a:lnTo>
                  <a:pt x="384" y="2504"/>
                </a:lnTo>
                <a:lnTo>
                  <a:pt x="338" y="2590"/>
                </a:lnTo>
                <a:lnTo>
                  <a:pt x="290" y="2678"/>
                </a:lnTo>
                <a:lnTo>
                  <a:pt x="238" y="2766"/>
                </a:lnTo>
                <a:lnTo>
                  <a:pt x="182" y="2854"/>
                </a:lnTo>
                <a:lnTo>
                  <a:pt x="124" y="2944"/>
                </a:lnTo>
                <a:lnTo>
                  <a:pt x="64" y="3032"/>
                </a:lnTo>
                <a:lnTo>
                  <a:pt x="0" y="3122"/>
                </a:lnTo>
                <a:lnTo>
                  <a:pt x="2888" y="3122"/>
                </a:lnTo>
                <a:close/>
              </a:path>
            </a:pathLst>
          </a:custGeom>
          <a:gradFill>
            <a:gsLst>
              <a:gs pos="0">
                <a:schemeClr val="bg1">
                  <a:lumMod val="75000"/>
                  <a:alpha val="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72" name="그림 71">
            <a:extLst>
              <a:ext uri="{FF2B5EF4-FFF2-40B4-BE49-F238E27FC236}">
                <a16:creationId xmlns:a16="http://schemas.microsoft.com/office/drawing/2014/main" id="{F99871B9-25CF-45D2-97DD-93228D90C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524" y="3619500"/>
            <a:ext cx="1400175" cy="1400175"/>
          </a:xfrm>
          <a:prstGeom prst="ellipse">
            <a:avLst/>
          </a:prstGeom>
        </p:spPr>
      </p:pic>
      <p:pic>
        <p:nvPicPr>
          <p:cNvPr id="81" name="그림 80">
            <a:extLst>
              <a:ext uri="{FF2B5EF4-FFF2-40B4-BE49-F238E27FC236}">
                <a16:creationId xmlns:a16="http://schemas.microsoft.com/office/drawing/2014/main" id="{C63BEAE9-86DA-45DA-8CFC-54206361C9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6189" y="2057400"/>
            <a:ext cx="1071562" cy="1071562"/>
          </a:xfrm>
          <a:prstGeom prst="ellipse">
            <a:avLst/>
          </a:prstGeom>
        </p:spPr>
      </p:pic>
      <p:sp>
        <p:nvSpPr>
          <p:cNvPr id="82" name="순서도: 연결자 81">
            <a:extLst>
              <a:ext uri="{FF2B5EF4-FFF2-40B4-BE49-F238E27FC236}">
                <a16:creationId xmlns:a16="http://schemas.microsoft.com/office/drawing/2014/main" id="{E2FF68AA-9C74-4771-9E58-E02CA839F07E}"/>
              </a:ext>
            </a:extLst>
          </p:cNvPr>
          <p:cNvSpPr/>
          <p:nvPr/>
        </p:nvSpPr>
        <p:spPr>
          <a:xfrm>
            <a:off x="7286625" y="1743075"/>
            <a:ext cx="695325" cy="695325"/>
          </a:xfrm>
          <a:prstGeom prst="flowChartConnector">
            <a:avLst/>
          </a:prstGeom>
          <a:solidFill>
            <a:srgbClr val="43B3A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3" name="순서도: 연결자 82">
            <a:extLst>
              <a:ext uri="{FF2B5EF4-FFF2-40B4-BE49-F238E27FC236}">
                <a16:creationId xmlns:a16="http://schemas.microsoft.com/office/drawing/2014/main" id="{B0852F44-4BFF-4169-9F30-F652593809D2}"/>
              </a:ext>
            </a:extLst>
          </p:cNvPr>
          <p:cNvSpPr/>
          <p:nvPr/>
        </p:nvSpPr>
        <p:spPr>
          <a:xfrm>
            <a:off x="333375" y="2438400"/>
            <a:ext cx="695325" cy="695325"/>
          </a:xfrm>
          <a:prstGeom prst="flowChartConnector">
            <a:avLst/>
          </a:prstGeom>
          <a:solidFill>
            <a:srgbClr val="92D05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4" name="순서도: 연결자 83">
            <a:extLst>
              <a:ext uri="{FF2B5EF4-FFF2-40B4-BE49-F238E27FC236}">
                <a16:creationId xmlns:a16="http://schemas.microsoft.com/office/drawing/2014/main" id="{F84135F1-C263-48E2-A300-1BC5B4E3FDB9}"/>
              </a:ext>
            </a:extLst>
          </p:cNvPr>
          <p:cNvSpPr/>
          <p:nvPr/>
        </p:nvSpPr>
        <p:spPr>
          <a:xfrm>
            <a:off x="1905001" y="1781175"/>
            <a:ext cx="266700" cy="266700"/>
          </a:xfrm>
          <a:prstGeom prst="flowChartConnector">
            <a:avLst/>
          </a:prstGeom>
          <a:solidFill>
            <a:srgbClr val="92D05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6" name="순서도: 연결자 85">
            <a:extLst>
              <a:ext uri="{FF2B5EF4-FFF2-40B4-BE49-F238E27FC236}">
                <a16:creationId xmlns:a16="http://schemas.microsoft.com/office/drawing/2014/main" id="{C1792629-4F46-4E53-B240-408499CFCD7F}"/>
              </a:ext>
            </a:extLst>
          </p:cNvPr>
          <p:cNvSpPr/>
          <p:nvPr/>
        </p:nvSpPr>
        <p:spPr>
          <a:xfrm>
            <a:off x="8020050" y="1533525"/>
            <a:ext cx="238125" cy="238125"/>
          </a:xfrm>
          <a:prstGeom prst="flowChartConnector">
            <a:avLst/>
          </a:prstGeom>
          <a:solidFill>
            <a:srgbClr val="43B3A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8" name="슬라이드 번호 개체 틀 6">
            <a:extLst>
              <a:ext uri="{FF2B5EF4-FFF2-40B4-BE49-F238E27FC236}">
                <a16:creationId xmlns:a16="http://schemas.microsoft.com/office/drawing/2014/main" id="{8645FAAA-7E2F-4CAF-8AAD-1911F0C4F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58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591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5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74" grpId="0" animBg="1"/>
      <p:bldP spid="82" grpId="0" animBg="1"/>
      <p:bldP spid="83" grpId="0" animBg="1"/>
      <p:bldP spid="84" grpId="0" animBg="1"/>
      <p:bldP spid="8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테이블, 실내, 앉아있는이(가) 표시된 사진&#10;&#10;자동 생성된 설명">
            <a:extLst>
              <a:ext uri="{FF2B5EF4-FFF2-40B4-BE49-F238E27FC236}">
                <a16:creationId xmlns:a16="http://schemas.microsoft.com/office/drawing/2014/main" id="{98937DB0-0E51-4E85-98D3-20B6DEB9EC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9078"/>
          <a:stretch/>
        </p:blipFill>
        <p:spPr>
          <a:xfrm>
            <a:off x="2570672" y="2627010"/>
            <a:ext cx="6573327" cy="423099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29993E2C-A0EF-4579-BE6E-CF15175603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7" t="-2" b="14703"/>
          <a:stretch/>
        </p:blipFill>
        <p:spPr>
          <a:xfrm>
            <a:off x="606349" y="1978335"/>
            <a:ext cx="8898286" cy="487966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F625688-E9D8-4434-AC17-8C4FAF11BCCC}"/>
              </a:ext>
            </a:extLst>
          </p:cNvPr>
          <p:cNvSpPr txBox="1"/>
          <p:nvPr/>
        </p:nvSpPr>
        <p:spPr>
          <a:xfrm>
            <a:off x="314528" y="176263"/>
            <a:ext cx="462979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ko-KR" altLang="en-US" dirty="0"/>
              <a:t>장애인고용촉진 및 </a:t>
            </a:r>
            <a:r>
              <a:rPr lang="ko-KR" altLang="en-US" dirty="0" err="1"/>
              <a:t>직업재활법</a:t>
            </a:r>
            <a:endParaRPr lang="ko-KR" altLang="en-US" dirty="0"/>
          </a:p>
        </p:txBody>
      </p:sp>
      <p:grpSp>
        <p:nvGrpSpPr>
          <p:cNvPr id="99" name="그룹 98">
            <a:extLst>
              <a:ext uri="{FF2B5EF4-FFF2-40B4-BE49-F238E27FC236}">
                <a16:creationId xmlns:a16="http://schemas.microsoft.com/office/drawing/2014/main" id="{5583E6FC-AD23-494E-8DAC-A2BF98BBCF8E}"/>
              </a:ext>
            </a:extLst>
          </p:cNvPr>
          <p:cNvGrpSpPr/>
          <p:nvPr/>
        </p:nvGrpSpPr>
        <p:grpSpPr>
          <a:xfrm>
            <a:off x="604740" y="3113493"/>
            <a:ext cx="3094507" cy="1763835"/>
            <a:chOff x="475194" y="2811374"/>
            <a:chExt cx="3094507" cy="1763835"/>
          </a:xfrm>
        </p:grpSpPr>
        <p:sp>
          <p:nvSpPr>
            <p:cNvPr id="45" name="사각형: 둥근 모서리 44">
              <a:extLst>
                <a:ext uri="{FF2B5EF4-FFF2-40B4-BE49-F238E27FC236}">
                  <a16:creationId xmlns:a16="http://schemas.microsoft.com/office/drawing/2014/main" id="{A377FAAC-C004-40F9-8E41-617902B86745}"/>
                </a:ext>
              </a:extLst>
            </p:cNvPr>
            <p:cNvSpPr/>
            <p:nvPr/>
          </p:nvSpPr>
          <p:spPr>
            <a:xfrm>
              <a:off x="475194" y="3002163"/>
              <a:ext cx="3094506" cy="157304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0800">
              <a:solidFill>
                <a:srgbClr val="3994B4">
                  <a:alpha val="44000"/>
                </a:srgbClr>
              </a:solidFill>
            </a:ln>
            <a:effectLst>
              <a:outerShdw blurRad="2286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3810BD-7601-496F-BF70-A132FB6ADB5A}"/>
                </a:ext>
              </a:extLst>
            </p:cNvPr>
            <p:cNvSpPr txBox="1"/>
            <p:nvPr/>
          </p:nvSpPr>
          <p:spPr>
            <a:xfrm>
              <a:off x="475194" y="3350176"/>
              <a:ext cx="3094507" cy="83099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994B4"/>
                  </a:solidFill>
                  <a:effectLst>
                    <a:outerShdw blurRad="50800" sx="102000" sy="102000" algn="ctr" rotWithShape="0">
                      <a:prstClr val="white">
                        <a:alpha val="40000"/>
                      </a:prstClr>
                    </a:outerShdw>
                  </a:effectLst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장애인고용촉진 등에 </a:t>
              </a:r>
              <a:endParaRPr kumimoji="0" lang="en-US" altLang="ko-KR" sz="2400" b="1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994B4"/>
                </a:solidFill>
                <a:effectLst>
                  <a:outerShdw blurRad="50800" sx="102000" sy="102000" algn="ctr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994B4"/>
                  </a:solidFill>
                  <a:effectLst>
                    <a:outerShdw blurRad="50800" sx="102000" sy="102000" algn="ctr" rotWithShape="0">
                      <a:prstClr val="white">
                        <a:alpha val="40000"/>
                      </a:prstClr>
                    </a:outerShdw>
                  </a:effectLst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관한 법률제정</a:t>
              </a:r>
              <a:endParaRPr kumimoji="0" lang="en-US" altLang="ko-KR" sz="24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994B4"/>
                </a:solidFill>
                <a:effectLst>
                  <a:outerShdw blurRad="50800" sx="102000" sy="102000" algn="ctr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AD94377-1926-4C39-83DC-A05FE69938A8}"/>
                </a:ext>
              </a:extLst>
            </p:cNvPr>
            <p:cNvSpPr txBox="1"/>
            <p:nvPr/>
          </p:nvSpPr>
          <p:spPr>
            <a:xfrm>
              <a:off x="1118992" y="4113296"/>
              <a:ext cx="1806910" cy="38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20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1990.   1.     - </a:t>
              </a:r>
              <a:r>
                <a:rPr kumimoji="0" lang="ko-KR" altLang="en-US" sz="1400" b="0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고용노동부</a:t>
              </a:r>
              <a:endParaRPr kumimoji="0" lang="en-US" altLang="ko-KR" sz="1400" b="0" i="0" u="none" strike="noStrike" kern="1200" cap="none" spc="-15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89EAB48A-194A-4B11-894A-98C44C9C2E74}"/>
                </a:ext>
              </a:extLst>
            </p:cNvPr>
            <p:cNvGrpSpPr/>
            <p:nvPr/>
          </p:nvGrpSpPr>
          <p:grpSpPr>
            <a:xfrm>
              <a:off x="1231879" y="2811374"/>
              <a:ext cx="1581136" cy="419351"/>
              <a:chOff x="577610" y="1109662"/>
              <a:chExt cx="1581136" cy="419351"/>
            </a:xfrm>
          </p:grpSpPr>
          <p:sp>
            <p:nvSpPr>
              <p:cNvPr id="49" name="사각형: 둥근 모서리 48">
                <a:extLst>
                  <a:ext uri="{FF2B5EF4-FFF2-40B4-BE49-F238E27FC236}">
                    <a16:creationId xmlns:a16="http://schemas.microsoft.com/office/drawing/2014/main" id="{1CAAC6CB-C497-417D-867F-CF357F7751D6}"/>
                  </a:ext>
                </a:extLst>
              </p:cNvPr>
              <p:cNvSpPr/>
              <p:nvPr/>
            </p:nvSpPr>
            <p:spPr>
              <a:xfrm>
                <a:off x="577610" y="1109662"/>
                <a:ext cx="1581136" cy="419351"/>
              </a:xfrm>
              <a:prstGeom prst="roundRect">
                <a:avLst>
                  <a:gd name="adj" fmla="val 50000"/>
                </a:avLst>
              </a:prstGeom>
              <a:solidFill>
                <a:srgbClr val="3994B4"/>
              </a:solidFill>
              <a:ln w="63500">
                <a:solidFill>
                  <a:srgbClr val="3994B4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68A6FFF-3688-4108-86C3-73A486F7FE44}"/>
                  </a:ext>
                </a:extLst>
              </p:cNvPr>
              <p:cNvSpPr txBox="1"/>
              <p:nvPr/>
            </p:nvSpPr>
            <p:spPr>
              <a:xfrm>
                <a:off x="686231" y="1126522"/>
                <a:ext cx="13638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algn="ctr">
                  <a:defRPr sz="1600" b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19346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defRPr>
                </a:lvl1pPr>
              </a:lstStyle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1" i="0" u="none" strike="noStrike" kern="1200" cap="none" spc="0" normalizeH="0" baseline="0" noProof="0" dirty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>
                      <a:outerShdw blurRad="2413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1990</a:t>
                </a:r>
                <a:r>
                  <a:rPr kumimoji="0" lang="ko-KR" altLang="en-US" sz="2000" b="1" i="0" u="none" strike="noStrike" kern="1200" cap="none" spc="0" normalizeH="0" baseline="0" noProof="0" dirty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>
                      <a:outerShdw blurRad="2413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년대</a:t>
                </a:r>
              </a:p>
            </p:txBody>
          </p:sp>
        </p:grpSp>
      </p:grp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E06F6E62-1538-40E4-BB63-91A217E6648E}"/>
              </a:ext>
            </a:extLst>
          </p:cNvPr>
          <p:cNvGrpSpPr/>
          <p:nvPr/>
        </p:nvGrpSpPr>
        <p:grpSpPr>
          <a:xfrm>
            <a:off x="4043187" y="1280959"/>
            <a:ext cx="3094506" cy="1556296"/>
            <a:chOff x="3374664" y="1256128"/>
            <a:chExt cx="3094506" cy="1556296"/>
          </a:xfrm>
        </p:grpSpPr>
        <p:sp>
          <p:nvSpPr>
            <p:cNvPr id="94" name="사각형: 둥근 모서리 93">
              <a:extLst>
                <a:ext uri="{FF2B5EF4-FFF2-40B4-BE49-F238E27FC236}">
                  <a16:creationId xmlns:a16="http://schemas.microsoft.com/office/drawing/2014/main" id="{87CB9B4E-4452-439F-9EEC-84C015721A63}"/>
                </a:ext>
              </a:extLst>
            </p:cNvPr>
            <p:cNvSpPr/>
            <p:nvPr/>
          </p:nvSpPr>
          <p:spPr>
            <a:xfrm>
              <a:off x="3374664" y="1391169"/>
              <a:ext cx="3094506" cy="142125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0800">
              <a:solidFill>
                <a:srgbClr val="3A8ABC">
                  <a:alpha val="40000"/>
                </a:srgbClr>
              </a:solidFill>
            </a:ln>
            <a:effectLst>
              <a:outerShdw blurRad="2286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0E530C24-AA0C-4E99-B600-8C9EDAF4CB89}"/>
                </a:ext>
              </a:extLst>
            </p:cNvPr>
            <p:cNvGrpSpPr/>
            <p:nvPr/>
          </p:nvGrpSpPr>
          <p:grpSpPr>
            <a:xfrm>
              <a:off x="4131349" y="1256128"/>
              <a:ext cx="1581136" cy="419351"/>
              <a:chOff x="577610" y="1109662"/>
              <a:chExt cx="1581136" cy="419351"/>
            </a:xfrm>
          </p:grpSpPr>
          <p:sp>
            <p:nvSpPr>
              <p:cNvPr id="46" name="사각형: 둥근 모서리 45">
                <a:extLst>
                  <a:ext uri="{FF2B5EF4-FFF2-40B4-BE49-F238E27FC236}">
                    <a16:creationId xmlns:a16="http://schemas.microsoft.com/office/drawing/2014/main" id="{F30EF991-7197-49A0-8CA2-BC713D447479}"/>
                  </a:ext>
                </a:extLst>
              </p:cNvPr>
              <p:cNvSpPr/>
              <p:nvPr/>
            </p:nvSpPr>
            <p:spPr>
              <a:xfrm>
                <a:off x="577610" y="1109662"/>
                <a:ext cx="1581136" cy="419351"/>
              </a:xfrm>
              <a:prstGeom prst="roundRect">
                <a:avLst>
                  <a:gd name="adj" fmla="val 50000"/>
                </a:avLst>
              </a:prstGeom>
              <a:solidFill>
                <a:srgbClr val="3A8ABC"/>
              </a:solidFill>
              <a:ln w="63500">
                <a:solidFill>
                  <a:srgbClr val="4E7ABB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4E9E915-9312-49B5-8409-079399FD41FF}"/>
                  </a:ext>
                </a:extLst>
              </p:cNvPr>
              <p:cNvSpPr txBox="1"/>
              <p:nvPr/>
            </p:nvSpPr>
            <p:spPr>
              <a:xfrm>
                <a:off x="686231" y="1126522"/>
                <a:ext cx="13638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algn="ctr">
                  <a:defRPr sz="1600" b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19346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defRPr>
                </a:lvl1pPr>
              </a:lstStyle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1" i="0" u="none" strike="noStrike" kern="1200" cap="none" spc="0" normalizeH="0" baseline="0" noProof="0" dirty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>
                      <a:outerShdw blurRad="2413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2000</a:t>
                </a:r>
                <a:r>
                  <a:rPr kumimoji="0" lang="ko-KR" altLang="en-US" sz="2000" b="1" i="0" u="none" strike="noStrike" kern="1200" cap="none" spc="0" normalizeH="0" baseline="0" noProof="0" dirty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>
                      <a:outerShdw blurRad="2413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년대</a:t>
                </a: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18E7788-648C-4C3F-90ED-FDA226B1C940}"/>
                </a:ext>
              </a:extLst>
            </p:cNvPr>
            <p:cNvSpPr txBox="1"/>
            <p:nvPr/>
          </p:nvSpPr>
          <p:spPr>
            <a:xfrm>
              <a:off x="3533166" y="1781683"/>
              <a:ext cx="2777503" cy="8309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lvl="0" algn="ctr" defTabSz="914400" latinLnBrk="1">
                <a:defRPr/>
              </a:pPr>
              <a:r>
                <a:rPr lang="ko-KR" altLang="en-US" sz="2400" b="1" spc="-9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장애인고용촉진</a:t>
              </a:r>
              <a:endParaRPr lang="en-US" altLang="ko-KR" sz="2400" b="1" spc="-9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  <a:p>
              <a:pPr lvl="0" algn="ctr" defTabSz="914400" latinLnBrk="1">
                <a:defRPr/>
              </a:pPr>
              <a:r>
                <a:rPr lang="ko-KR" altLang="en-US" sz="2400" b="1" spc="-9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 및 직업재활법 개정</a:t>
              </a:r>
              <a:endParaRPr lang="en-US" altLang="ko-KR" sz="2400" b="1" spc="-9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905571CB-7C46-4405-8876-A41EEDFA59F6}"/>
              </a:ext>
            </a:extLst>
          </p:cNvPr>
          <p:cNvGrpSpPr/>
          <p:nvPr/>
        </p:nvGrpSpPr>
        <p:grpSpPr>
          <a:xfrm>
            <a:off x="2013723" y="5006260"/>
            <a:ext cx="184076" cy="1347222"/>
            <a:chOff x="1884177" y="4738645"/>
            <a:chExt cx="184076" cy="1347222"/>
          </a:xfrm>
        </p:grpSpPr>
        <p:sp>
          <p:nvSpPr>
            <p:cNvPr id="54" name="타원 53">
              <a:extLst>
                <a:ext uri="{FF2B5EF4-FFF2-40B4-BE49-F238E27FC236}">
                  <a16:creationId xmlns:a16="http://schemas.microsoft.com/office/drawing/2014/main" id="{8AAF5FD7-6678-4587-B7A6-9C2D4C10FFE0}"/>
                </a:ext>
              </a:extLst>
            </p:cNvPr>
            <p:cNvSpPr/>
            <p:nvPr/>
          </p:nvSpPr>
          <p:spPr>
            <a:xfrm>
              <a:off x="1884177" y="5901791"/>
              <a:ext cx="184076" cy="184076"/>
            </a:xfrm>
            <a:prstGeom prst="ellipse">
              <a:avLst/>
            </a:prstGeom>
            <a:solidFill>
              <a:srgbClr val="3994B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72EACF40-7B36-44BC-B8E4-5B99BF9F0E77}"/>
                </a:ext>
              </a:extLst>
            </p:cNvPr>
            <p:cNvCxnSpPr>
              <a:cxnSpLocks/>
            </p:cNvCxnSpPr>
            <p:nvPr/>
          </p:nvCxnSpPr>
          <p:spPr>
            <a:xfrm>
              <a:off x="1976215" y="4738645"/>
              <a:ext cx="0" cy="1064395"/>
            </a:xfrm>
            <a:prstGeom prst="line">
              <a:avLst/>
            </a:prstGeom>
            <a:ln w="41275" cap="rnd">
              <a:gradFill>
                <a:gsLst>
                  <a:gs pos="0">
                    <a:schemeClr val="bg1">
                      <a:lumMod val="65000"/>
                    </a:schemeClr>
                  </a:gs>
                  <a:gs pos="81000">
                    <a:schemeClr val="bg1">
                      <a:lumMod val="65000"/>
                      <a:alpha val="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그룹 100">
            <a:extLst>
              <a:ext uri="{FF2B5EF4-FFF2-40B4-BE49-F238E27FC236}">
                <a16:creationId xmlns:a16="http://schemas.microsoft.com/office/drawing/2014/main" id="{680B2B07-815C-4ECA-8446-26842EE69000}"/>
              </a:ext>
            </a:extLst>
          </p:cNvPr>
          <p:cNvGrpSpPr/>
          <p:nvPr/>
        </p:nvGrpSpPr>
        <p:grpSpPr>
          <a:xfrm>
            <a:off x="5453436" y="2992459"/>
            <a:ext cx="184076" cy="1490833"/>
            <a:chOff x="4784913" y="2976254"/>
            <a:chExt cx="184076" cy="1490833"/>
          </a:xfrm>
        </p:grpSpPr>
        <p:sp>
          <p:nvSpPr>
            <p:cNvPr id="53" name="타원 52">
              <a:extLst>
                <a:ext uri="{FF2B5EF4-FFF2-40B4-BE49-F238E27FC236}">
                  <a16:creationId xmlns:a16="http://schemas.microsoft.com/office/drawing/2014/main" id="{DB427D57-4827-4F1A-9715-D978356635F9}"/>
                </a:ext>
              </a:extLst>
            </p:cNvPr>
            <p:cNvSpPr/>
            <p:nvPr/>
          </p:nvSpPr>
          <p:spPr>
            <a:xfrm>
              <a:off x="4784913" y="4283011"/>
              <a:ext cx="184076" cy="184076"/>
            </a:xfrm>
            <a:prstGeom prst="ellipse">
              <a:avLst/>
            </a:prstGeom>
            <a:solidFill>
              <a:srgbClr val="4E7AB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61" name="직선 연결선 60">
              <a:extLst>
                <a:ext uri="{FF2B5EF4-FFF2-40B4-BE49-F238E27FC236}">
                  <a16:creationId xmlns:a16="http://schemas.microsoft.com/office/drawing/2014/main" id="{B3980B7C-C3CF-4E5D-820A-ACB60404B067}"/>
                </a:ext>
              </a:extLst>
            </p:cNvPr>
            <p:cNvCxnSpPr>
              <a:cxnSpLocks/>
            </p:cNvCxnSpPr>
            <p:nvPr/>
          </p:nvCxnSpPr>
          <p:spPr>
            <a:xfrm>
              <a:off x="4867911" y="2976254"/>
              <a:ext cx="0" cy="1218721"/>
            </a:xfrm>
            <a:prstGeom prst="line">
              <a:avLst/>
            </a:prstGeom>
            <a:ln w="41275" cap="rnd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슬라이드 번호 개체 틀 6">
            <a:extLst>
              <a:ext uri="{FF2B5EF4-FFF2-40B4-BE49-F238E27FC236}">
                <a16:creationId xmlns:a16="http://schemas.microsoft.com/office/drawing/2014/main" id="{94D6A019-ED91-448A-A6D7-8E05DE10F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t>59</a:t>
            </a:fld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91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5C6ADAAB-4800-42C5-92BB-BDA38262C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600"/>
            <a:ext cx="9144000" cy="3581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973864-9B7C-49D5-8882-656D3E781423}"/>
              </a:ext>
            </a:extLst>
          </p:cNvPr>
          <p:cNvSpPr txBox="1"/>
          <p:nvPr/>
        </p:nvSpPr>
        <p:spPr>
          <a:xfrm>
            <a:off x="314528" y="176263"/>
            <a:ext cx="416652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ko-KR" altLang="en-US" spc="-150" dirty="0"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장애에 대한 </a:t>
            </a:r>
            <a:r>
              <a:rPr lang="ko-KR" altLang="en-US" spc="-300" dirty="0"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사회적 인식 변화</a:t>
            </a:r>
            <a:endParaRPr lang="en-US" altLang="ko-KR" spc="-300" dirty="0"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C4C38BE4-5B6A-4588-A0A2-9167CD7A4CDD}"/>
              </a:ext>
            </a:extLst>
          </p:cNvPr>
          <p:cNvGrpSpPr/>
          <p:nvPr/>
        </p:nvGrpSpPr>
        <p:grpSpPr>
          <a:xfrm rot="20868815">
            <a:off x="1131490" y="2241514"/>
            <a:ext cx="6570866" cy="2380263"/>
            <a:chOff x="1104789" y="1417535"/>
            <a:chExt cx="6763791" cy="2450149"/>
          </a:xfrm>
        </p:grpSpPr>
        <p:pic>
          <p:nvPicPr>
            <p:cNvPr id="56" name="그림 55">
              <a:extLst>
                <a:ext uri="{FF2B5EF4-FFF2-40B4-BE49-F238E27FC236}">
                  <a16:creationId xmlns:a16="http://schemas.microsoft.com/office/drawing/2014/main" id="{BC0D3970-95D7-43D3-BB25-F06F1AF33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4789" y="2214374"/>
              <a:ext cx="1422400" cy="1653310"/>
            </a:xfrm>
            <a:prstGeom prst="rect">
              <a:avLst/>
            </a:prstGeom>
          </p:spPr>
        </p:pic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C9E1265B-A38B-4C63-9674-335004D50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18168" y="1417535"/>
              <a:ext cx="1750412" cy="2296589"/>
            </a:xfrm>
            <a:prstGeom prst="rect">
              <a:avLst/>
            </a:prstGeom>
          </p:spPr>
        </p:pic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D52E96E6-3DAE-4EDF-ADC2-23196EF93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2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95376" y="2214374"/>
              <a:ext cx="1422400" cy="1653310"/>
            </a:xfrm>
            <a:prstGeom prst="rect">
              <a:avLst/>
            </a:prstGeom>
          </p:spPr>
        </p:pic>
        <p:pic>
          <p:nvPicPr>
            <p:cNvPr id="59" name="그림 58">
              <a:extLst>
                <a:ext uri="{FF2B5EF4-FFF2-40B4-BE49-F238E27FC236}">
                  <a16:creationId xmlns:a16="http://schemas.microsoft.com/office/drawing/2014/main" id="{80F36E9F-4FD3-4CEA-8F44-C92BA502C1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80792" y="2229564"/>
              <a:ext cx="1326336" cy="1541650"/>
            </a:xfrm>
            <a:prstGeom prst="rect">
              <a:avLst/>
            </a:prstGeom>
          </p:spPr>
        </p:pic>
        <p:pic>
          <p:nvPicPr>
            <p:cNvPr id="60" name="그림 59">
              <a:extLst>
                <a:ext uri="{FF2B5EF4-FFF2-40B4-BE49-F238E27FC236}">
                  <a16:creationId xmlns:a16="http://schemas.microsoft.com/office/drawing/2014/main" id="{DBE81269-A0CD-4E78-B4A8-8197644F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42024" y="2214374"/>
              <a:ext cx="1422400" cy="1653310"/>
            </a:xfrm>
            <a:prstGeom prst="rect">
              <a:avLst/>
            </a:prstGeom>
          </p:spPr>
        </p:pic>
        <p:pic>
          <p:nvPicPr>
            <p:cNvPr id="61" name="그림 60">
              <a:extLst>
                <a:ext uri="{FF2B5EF4-FFF2-40B4-BE49-F238E27FC236}">
                  <a16:creationId xmlns:a16="http://schemas.microsoft.com/office/drawing/2014/main" id="{F505D674-A987-4395-A28E-F1539E77E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4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1144" y="2214374"/>
              <a:ext cx="1422400" cy="1653310"/>
            </a:xfrm>
            <a:prstGeom prst="rect">
              <a:avLst/>
            </a:prstGeom>
          </p:spPr>
        </p:pic>
        <p:pic>
          <p:nvPicPr>
            <p:cNvPr id="62" name="그림 61">
              <a:extLst>
                <a:ext uri="{FF2B5EF4-FFF2-40B4-BE49-F238E27FC236}">
                  <a16:creationId xmlns:a16="http://schemas.microsoft.com/office/drawing/2014/main" id="{E653E842-EEF8-4F48-88FD-F46F20689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3872" y="2202201"/>
              <a:ext cx="1152356" cy="1511923"/>
            </a:xfrm>
            <a:prstGeom prst="rect">
              <a:avLst/>
            </a:prstGeom>
          </p:spPr>
        </p:pic>
        <p:pic>
          <p:nvPicPr>
            <p:cNvPr id="63" name="그림 62">
              <a:extLst>
                <a:ext uri="{FF2B5EF4-FFF2-40B4-BE49-F238E27FC236}">
                  <a16:creationId xmlns:a16="http://schemas.microsoft.com/office/drawing/2014/main" id="{7E5B1344-E916-42AF-8063-C6813E0C4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69688" y="1875721"/>
              <a:ext cx="1401192" cy="1838403"/>
            </a:xfrm>
            <a:prstGeom prst="rect">
              <a:avLst/>
            </a:prstGeom>
          </p:spPr>
        </p:pic>
        <p:pic>
          <p:nvPicPr>
            <p:cNvPr id="64" name="그림 63">
              <a:extLst>
                <a:ext uri="{FF2B5EF4-FFF2-40B4-BE49-F238E27FC236}">
                  <a16:creationId xmlns:a16="http://schemas.microsoft.com/office/drawing/2014/main" id="{DF5501B9-5944-41EF-B752-96852DDD4D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93144" y="1616670"/>
              <a:ext cx="1598634" cy="2097453"/>
            </a:xfrm>
            <a:prstGeom prst="rect">
              <a:avLst/>
            </a:prstGeom>
          </p:spPr>
        </p:pic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069CEFDC-DA65-4B2D-85AF-B868ABE652E2}"/>
                </a:ext>
              </a:extLst>
            </p:cNvPr>
            <p:cNvGrpSpPr/>
            <p:nvPr/>
          </p:nvGrpSpPr>
          <p:grpSpPr>
            <a:xfrm rot="2700000">
              <a:off x="5088735" y="2464923"/>
              <a:ext cx="929920" cy="899073"/>
              <a:chOff x="3185776" y="4106730"/>
              <a:chExt cx="929920" cy="899073"/>
            </a:xfrm>
            <a:solidFill>
              <a:srgbClr val="3281BB"/>
            </a:solidFill>
          </p:grpSpPr>
          <p:sp>
            <p:nvSpPr>
              <p:cNvPr id="67" name="사각형: 둥근 모서리 66">
                <a:extLst>
                  <a:ext uri="{FF2B5EF4-FFF2-40B4-BE49-F238E27FC236}">
                    <a16:creationId xmlns:a16="http://schemas.microsoft.com/office/drawing/2014/main" id="{2BC836E5-E64A-4F90-9118-69E4FDF07152}"/>
                  </a:ext>
                </a:extLst>
              </p:cNvPr>
              <p:cNvSpPr/>
              <p:nvPr/>
            </p:nvSpPr>
            <p:spPr>
              <a:xfrm rot="21423316">
                <a:off x="3185776" y="4117357"/>
                <a:ext cx="913441" cy="3048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8" name="사각형: 둥근 모서리 67">
                <a:extLst>
                  <a:ext uri="{FF2B5EF4-FFF2-40B4-BE49-F238E27FC236}">
                    <a16:creationId xmlns:a16="http://schemas.microsoft.com/office/drawing/2014/main" id="{4D688A56-34E1-4237-9143-40767EE1FB83}"/>
                  </a:ext>
                </a:extLst>
              </p:cNvPr>
              <p:cNvSpPr/>
              <p:nvPr/>
            </p:nvSpPr>
            <p:spPr>
              <a:xfrm rot="5223316">
                <a:off x="3513759" y="4403867"/>
                <a:ext cx="899073" cy="3048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id="{1F5DE7D2-B883-4F05-B486-334D7CD8D8FB}"/>
                </a:ext>
              </a:extLst>
            </p:cNvPr>
            <p:cNvSpPr/>
            <p:nvPr/>
          </p:nvSpPr>
          <p:spPr>
            <a:xfrm rot="21423316">
              <a:off x="2275841" y="2797293"/>
              <a:ext cx="3525520" cy="369332"/>
            </a:xfrm>
            <a:prstGeom prst="rect">
              <a:avLst/>
            </a:prstGeom>
            <a:gradFill flip="none" rotWithShape="1">
              <a:gsLst>
                <a:gs pos="100000">
                  <a:srgbClr val="43B3A8">
                    <a:alpha val="0"/>
                  </a:srgbClr>
                </a:gs>
                <a:gs pos="65000">
                  <a:srgbClr val="43B3A8"/>
                </a:gs>
                <a:gs pos="0">
                  <a:srgbClr val="307ABE"/>
                </a:gs>
              </a:gsLst>
              <a:lin ang="10800000" scaled="1"/>
              <a:tileRect/>
            </a:gra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en-US" altLang="ko-KR" sz="24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‘</a:t>
              </a:r>
              <a:r>
                <a:rPr lang="ko-KR" altLang="en-US" sz="24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사회적 인식 변화</a:t>
              </a:r>
              <a:r>
                <a:rPr lang="en-US" altLang="ko-KR" sz="24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’</a:t>
              </a:r>
              <a:endParaRPr lang="ko-KR" altLang="en-US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968CA20E-1568-48D5-9A51-7F570E32DFB3}"/>
              </a:ext>
            </a:extLst>
          </p:cNvPr>
          <p:cNvGrpSpPr/>
          <p:nvPr/>
        </p:nvGrpSpPr>
        <p:grpSpPr>
          <a:xfrm>
            <a:off x="5888797" y="1110734"/>
            <a:ext cx="2250296" cy="464066"/>
            <a:chOff x="5816744" y="1110734"/>
            <a:chExt cx="2250296" cy="464066"/>
          </a:xfrm>
        </p:grpSpPr>
        <p:sp>
          <p:nvSpPr>
            <p:cNvPr id="78" name="자유형: 도형 77">
              <a:extLst>
                <a:ext uri="{FF2B5EF4-FFF2-40B4-BE49-F238E27FC236}">
                  <a16:creationId xmlns:a16="http://schemas.microsoft.com/office/drawing/2014/main" id="{439356F7-8B18-4A13-87C4-00C66E6E6B59}"/>
                </a:ext>
              </a:extLst>
            </p:cNvPr>
            <p:cNvSpPr/>
            <p:nvPr/>
          </p:nvSpPr>
          <p:spPr>
            <a:xfrm>
              <a:off x="5913120" y="1473200"/>
              <a:ext cx="2032000" cy="101600"/>
            </a:xfrm>
            <a:custGeom>
              <a:avLst/>
              <a:gdLst>
                <a:gd name="connsiteX0" fmla="*/ 0 w 2032000"/>
                <a:gd name="connsiteY0" fmla="*/ 0 h 101600"/>
                <a:gd name="connsiteX1" fmla="*/ 914400 w 2032000"/>
                <a:gd name="connsiteY1" fmla="*/ 0 h 101600"/>
                <a:gd name="connsiteX2" fmla="*/ 1016000 w 2032000"/>
                <a:gd name="connsiteY2" fmla="*/ 101600 h 101600"/>
                <a:gd name="connsiteX3" fmla="*/ 1117600 w 2032000"/>
                <a:gd name="connsiteY3" fmla="*/ 0 h 101600"/>
                <a:gd name="connsiteX4" fmla="*/ 2032000 w 2032000"/>
                <a:gd name="connsiteY4" fmla="*/ 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0" h="101600">
                  <a:moveTo>
                    <a:pt x="0" y="0"/>
                  </a:moveTo>
                  <a:lnTo>
                    <a:pt x="914400" y="0"/>
                  </a:lnTo>
                  <a:lnTo>
                    <a:pt x="1016000" y="101600"/>
                  </a:lnTo>
                  <a:lnTo>
                    <a:pt x="1117600" y="0"/>
                  </a:lnTo>
                  <a:lnTo>
                    <a:pt x="2032000" y="0"/>
                  </a:ln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281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B9443875-5441-480C-B1C8-DCAD91953628}"/>
                </a:ext>
              </a:extLst>
            </p:cNvPr>
            <p:cNvSpPr/>
            <p:nvPr/>
          </p:nvSpPr>
          <p:spPr>
            <a:xfrm>
              <a:off x="5816744" y="1110734"/>
              <a:ext cx="225029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0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281BB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뉴욕시의 장애인 마크</a:t>
              </a: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AD1F8207-9D38-460D-B305-DDD0F66248EE}"/>
              </a:ext>
            </a:extLst>
          </p:cNvPr>
          <p:cNvGrpSpPr/>
          <p:nvPr/>
        </p:nvGrpSpPr>
        <p:grpSpPr>
          <a:xfrm>
            <a:off x="7620000" y="1865841"/>
            <a:ext cx="975360" cy="411694"/>
            <a:chOff x="7112000" y="1991360"/>
            <a:chExt cx="975360" cy="411694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CCB91CA5-B417-4B9D-9A2F-3958EEF0634B}"/>
                </a:ext>
              </a:extLst>
            </p:cNvPr>
            <p:cNvSpPr/>
            <p:nvPr/>
          </p:nvSpPr>
          <p:spPr>
            <a:xfrm>
              <a:off x="7112000" y="1991360"/>
              <a:ext cx="975360" cy="39624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8148329-C113-42A5-BBC7-B4FAF5B1521F}"/>
                </a:ext>
              </a:extLst>
            </p:cNvPr>
            <p:cNvSpPr txBox="1"/>
            <p:nvPr/>
          </p:nvSpPr>
          <p:spPr>
            <a:xfrm>
              <a:off x="7186476" y="2002944"/>
              <a:ext cx="8338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defTabSz="914400" latinLnBrk="1">
                <a:defRPr sz="26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 flip="none" rotWithShape="1">
                    <a:gsLst>
                      <a:gs pos="71000">
                        <a:srgbClr val="0356A7"/>
                      </a:gs>
                      <a:gs pos="0">
                        <a:srgbClr val="3276B8"/>
                      </a:gs>
                    </a:gsLst>
                    <a:lin ang="2700000" scaled="1"/>
                    <a:tileRect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algn="ctr"/>
              <a:r>
                <a:rPr lang="ko-KR" altLang="en-US" sz="20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능동적</a:t>
              </a:r>
              <a:endParaRPr lang="en-US" altLang="ko-KR" sz="2000" b="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BF5A06C4-5F57-47D0-8C6C-AEEB2D4729B0}"/>
              </a:ext>
            </a:extLst>
          </p:cNvPr>
          <p:cNvGrpSpPr/>
          <p:nvPr/>
        </p:nvGrpSpPr>
        <p:grpSpPr>
          <a:xfrm>
            <a:off x="7620000" y="2446881"/>
            <a:ext cx="975360" cy="410766"/>
            <a:chOff x="7992576" y="2460640"/>
            <a:chExt cx="975360" cy="410766"/>
          </a:xfrm>
        </p:grpSpPr>
        <p:sp>
          <p:nvSpPr>
            <p:cNvPr id="72" name="사각형: 둥근 모서리 71">
              <a:extLst>
                <a:ext uri="{FF2B5EF4-FFF2-40B4-BE49-F238E27FC236}">
                  <a16:creationId xmlns:a16="http://schemas.microsoft.com/office/drawing/2014/main" id="{7F737E57-2EF0-4090-95E6-A7A345CB7563}"/>
                </a:ext>
              </a:extLst>
            </p:cNvPr>
            <p:cNvSpPr/>
            <p:nvPr/>
          </p:nvSpPr>
          <p:spPr>
            <a:xfrm>
              <a:off x="7992576" y="2460640"/>
              <a:ext cx="975360" cy="39624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33471B1-2C17-4005-BBAB-D97FA60083A3}"/>
                </a:ext>
              </a:extLst>
            </p:cNvPr>
            <p:cNvSpPr txBox="1"/>
            <p:nvPr/>
          </p:nvSpPr>
          <p:spPr>
            <a:xfrm>
              <a:off x="8039915" y="2471296"/>
              <a:ext cx="8338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defTabSz="914400" latinLnBrk="1">
                <a:defRPr sz="26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 flip="none" rotWithShape="1">
                    <a:gsLst>
                      <a:gs pos="71000">
                        <a:srgbClr val="0356A7"/>
                      </a:gs>
                      <a:gs pos="0">
                        <a:srgbClr val="3276B8"/>
                      </a:gs>
                    </a:gsLst>
                    <a:lin ang="2700000" scaled="1"/>
                    <a:tileRect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algn="ctr"/>
              <a:r>
                <a:rPr lang="ko-KR" altLang="en-US" sz="20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역동적</a:t>
              </a:r>
            </a:p>
          </p:txBody>
        </p:sp>
      </p:grp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9279E269-D266-4485-94DF-20C33EF1BAC6}"/>
              </a:ext>
            </a:extLst>
          </p:cNvPr>
          <p:cNvGrpSpPr/>
          <p:nvPr/>
        </p:nvGrpSpPr>
        <p:grpSpPr>
          <a:xfrm>
            <a:off x="446538" y="3839564"/>
            <a:ext cx="975360" cy="411694"/>
            <a:chOff x="7112000" y="1991360"/>
            <a:chExt cx="975360" cy="411694"/>
          </a:xfrm>
        </p:grpSpPr>
        <p:sp>
          <p:nvSpPr>
            <p:cNvPr id="74" name="사각형: 둥근 모서리 73">
              <a:extLst>
                <a:ext uri="{FF2B5EF4-FFF2-40B4-BE49-F238E27FC236}">
                  <a16:creationId xmlns:a16="http://schemas.microsoft.com/office/drawing/2014/main" id="{67AA05DD-D897-4BCA-BE7F-D1767292164F}"/>
                </a:ext>
              </a:extLst>
            </p:cNvPr>
            <p:cNvSpPr/>
            <p:nvPr/>
          </p:nvSpPr>
          <p:spPr>
            <a:xfrm>
              <a:off x="7112000" y="1991360"/>
              <a:ext cx="975360" cy="39624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441B097-1662-4EC0-B6B7-3EDF9619C8D3}"/>
                </a:ext>
              </a:extLst>
            </p:cNvPr>
            <p:cNvSpPr txBox="1"/>
            <p:nvPr/>
          </p:nvSpPr>
          <p:spPr>
            <a:xfrm>
              <a:off x="7166156" y="2002944"/>
              <a:ext cx="8338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defTabSz="914400" latinLnBrk="1">
                <a:defRPr sz="26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 flip="none" rotWithShape="1">
                    <a:gsLst>
                      <a:gs pos="71000">
                        <a:srgbClr val="0356A7"/>
                      </a:gs>
                      <a:gs pos="0">
                        <a:srgbClr val="3276B8"/>
                      </a:gs>
                    </a:gsLst>
                    <a:lin ang="2700000" scaled="1"/>
                    <a:tileRect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algn="ctr"/>
              <a:r>
                <a:rPr lang="ko-KR" altLang="en-US" sz="20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수동적</a:t>
              </a:r>
              <a:endParaRPr lang="en-US" altLang="ko-KR" sz="2000" b="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50604095-592D-43E0-BC81-EC4A80BF857C}"/>
              </a:ext>
            </a:extLst>
          </p:cNvPr>
          <p:cNvGrpSpPr/>
          <p:nvPr/>
        </p:nvGrpSpPr>
        <p:grpSpPr>
          <a:xfrm>
            <a:off x="611601" y="2536548"/>
            <a:ext cx="2302553" cy="466482"/>
            <a:chOff x="431439" y="2848094"/>
            <a:chExt cx="2302553" cy="466482"/>
          </a:xfrm>
        </p:grpSpPr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5F3BEAF3-8419-4311-BFA3-66544ADC72BF}"/>
                </a:ext>
              </a:extLst>
            </p:cNvPr>
            <p:cNvSpPr/>
            <p:nvPr/>
          </p:nvSpPr>
          <p:spPr>
            <a:xfrm>
              <a:off x="431439" y="2848094"/>
              <a:ext cx="230255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0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국제표준화기구</a:t>
              </a:r>
              <a:r>
                <a:rPr lang="en-US" altLang="ko-KR" sz="20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(ISO)</a:t>
              </a:r>
            </a:p>
          </p:txBody>
        </p:sp>
        <p:sp>
          <p:nvSpPr>
            <p:cNvPr id="80" name="자유형: 도형 79">
              <a:extLst>
                <a:ext uri="{FF2B5EF4-FFF2-40B4-BE49-F238E27FC236}">
                  <a16:creationId xmlns:a16="http://schemas.microsoft.com/office/drawing/2014/main" id="{6BD74DF1-8B1A-40BE-9B13-96D252E7D4E0}"/>
                </a:ext>
              </a:extLst>
            </p:cNvPr>
            <p:cNvSpPr/>
            <p:nvPr/>
          </p:nvSpPr>
          <p:spPr>
            <a:xfrm>
              <a:off x="509072" y="3212976"/>
              <a:ext cx="2032000" cy="101600"/>
            </a:xfrm>
            <a:custGeom>
              <a:avLst/>
              <a:gdLst>
                <a:gd name="connsiteX0" fmla="*/ 0 w 2032000"/>
                <a:gd name="connsiteY0" fmla="*/ 0 h 101600"/>
                <a:gd name="connsiteX1" fmla="*/ 914400 w 2032000"/>
                <a:gd name="connsiteY1" fmla="*/ 0 h 101600"/>
                <a:gd name="connsiteX2" fmla="*/ 1016000 w 2032000"/>
                <a:gd name="connsiteY2" fmla="*/ 101600 h 101600"/>
                <a:gd name="connsiteX3" fmla="*/ 1117600 w 2032000"/>
                <a:gd name="connsiteY3" fmla="*/ 0 h 101600"/>
                <a:gd name="connsiteX4" fmla="*/ 2032000 w 2032000"/>
                <a:gd name="connsiteY4" fmla="*/ 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0" h="101600">
                  <a:moveTo>
                    <a:pt x="0" y="0"/>
                  </a:moveTo>
                  <a:lnTo>
                    <a:pt x="914400" y="0"/>
                  </a:lnTo>
                  <a:lnTo>
                    <a:pt x="1016000" y="101600"/>
                  </a:lnTo>
                  <a:lnTo>
                    <a:pt x="1117600" y="0"/>
                  </a:lnTo>
                  <a:lnTo>
                    <a:pt x="203200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34" name="슬라이드 번호 개체 틀 6">
            <a:extLst>
              <a:ext uri="{FF2B5EF4-FFF2-40B4-BE49-F238E27FC236}">
                <a16:creationId xmlns:a16="http://schemas.microsoft.com/office/drawing/2014/main" id="{428822DB-8BBE-41BD-88E3-3FCDE068E7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t>6</a:t>
            </a:fld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2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건물, 하늘, 실외, 전면이(가) 표시된 사진&#10;&#10;자동 생성된 설명">
            <a:extLst>
              <a:ext uri="{FF2B5EF4-FFF2-40B4-BE49-F238E27FC236}">
                <a16:creationId xmlns:a16="http://schemas.microsoft.com/office/drawing/2014/main" id="{A5C2E80E-E98A-471D-829E-53D708FC87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38" r="21738"/>
          <a:stretch/>
        </p:blipFill>
        <p:spPr>
          <a:xfrm>
            <a:off x="514350" y="844305"/>
            <a:ext cx="8629650" cy="60136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D5E918-BCE3-4B01-93CA-AF739A1B2A98}"/>
              </a:ext>
            </a:extLst>
          </p:cNvPr>
          <p:cNvSpPr txBox="1"/>
          <p:nvPr/>
        </p:nvSpPr>
        <p:spPr>
          <a:xfrm>
            <a:off x="238328" y="204838"/>
            <a:ext cx="4749057" cy="49244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en-US" altLang="ko-KR" sz="26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kumimoji="1" lang="ko-KR" altLang="en-US" sz="26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 고용촉진 및 직업재활법</a:t>
            </a:r>
            <a:endParaRPr kumimoji="1" lang="ko-KR" altLang="en-US" sz="1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693D8086-D35D-4875-8465-7530B64186E9}"/>
              </a:ext>
            </a:extLst>
          </p:cNvPr>
          <p:cNvGrpSpPr/>
          <p:nvPr/>
        </p:nvGrpSpPr>
        <p:grpSpPr>
          <a:xfrm>
            <a:off x="-2" y="2390025"/>
            <a:ext cx="7905751" cy="3119397"/>
            <a:chOff x="-2" y="2390025"/>
            <a:chExt cx="7905751" cy="3119397"/>
          </a:xfrm>
        </p:grpSpPr>
        <p:sp>
          <p:nvSpPr>
            <p:cNvPr id="9" name="사다리꼴 8">
              <a:extLst>
                <a:ext uri="{FF2B5EF4-FFF2-40B4-BE49-F238E27FC236}">
                  <a16:creationId xmlns:a16="http://schemas.microsoft.com/office/drawing/2014/main" id="{D8EFE0CB-BC09-4CF4-B20C-615C29067F14}"/>
                </a:ext>
              </a:extLst>
            </p:cNvPr>
            <p:cNvSpPr/>
            <p:nvPr/>
          </p:nvSpPr>
          <p:spPr>
            <a:xfrm>
              <a:off x="559147" y="2390025"/>
              <a:ext cx="2098676" cy="183856"/>
            </a:xfrm>
            <a:prstGeom prst="trapezoid">
              <a:avLst>
                <a:gd name="adj" fmla="val 59538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00" name="직사각형 199">
              <a:extLst>
                <a:ext uri="{FF2B5EF4-FFF2-40B4-BE49-F238E27FC236}">
                  <a16:creationId xmlns:a16="http://schemas.microsoft.com/office/drawing/2014/main" id="{BD3F4163-304E-4F78-99CA-061D4C55D2BD}"/>
                </a:ext>
              </a:extLst>
            </p:cNvPr>
            <p:cNvSpPr/>
            <p:nvPr/>
          </p:nvSpPr>
          <p:spPr>
            <a:xfrm flipH="1">
              <a:off x="-2" y="2573881"/>
              <a:ext cx="7905751" cy="2935541"/>
            </a:xfrm>
            <a:prstGeom prst="rect">
              <a:avLst/>
            </a:prstGeom>
            <a:gradFill flip="none" rotWithShape="1">
              <a:gsLst>
                <a:gs pos="93805">
                  <a:srgbClr val="43B3A8"/>
                </a:gs>
                <a:gs pos="0">
                  <a:srgbClr val="307ABE">
                    <a:alpha val="0"/>
                  </a:srgbClr>
                </a:gs>
                <a:gs pos="26000">
                  <a:srgbClr val="307ABE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3B26AE1-D379-4938-B496-91B16A2BD9A2}"/>
                </a:ext>
              </a:extLst>
            </p:cNvPr>
            <p:cNvSpPr txBox="1"/>
            <p:nvPr/>
          </p:nvSpPr>
          <p:spPr>
            <a:xfrm>
              <a:off x="667245" y="4787391"/>
              <a:ext cx="3351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</a:t>
              </a:r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장애인</a:t>
              </a:r>
              <a:r>
                <a:rPr lang="en-US" altLang="ko-KR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고용촉진 및 </a:t>
              </a:r>
              <a:r>
                <a:rPr lang="ko-KR" altLang="en-US" sz="16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직업재활법</a:t>
              </a:r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中 </a:t>
              </a:r>
              <a:r>
                <a:rPr lang="en-US" altLang="ko-KR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</a:t>
              </a:r>
              <a:endParaRPr lang="ko-KR" altLang="en-US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CA624B0-D284-40F4-BEDC-9BB959950AB3}"/>
                </a:ext>
              </a:extLst>
            </p:cNvPr>
            <p:cNvSpPr txBox="1"/>
            <p:nvPr/>
          </p:nvSpPr>
          <p:spPr>
            <a:xfrm>
              <a:off x="625787" y="3123980"/>
              <a:ext cx="6462025" cy="1423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R="0" lvl="0" indent="0" algn="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1" i="0" u="none" strike="noStrike" cap="none" spc="-100" normalizeH="0" baseline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나눔명조 ExtraBold" panose="02020603020101020101" pitchFamily="18" charset="-127"/>
                </a:defRPr>
              </a:lvl1pPr>
            </a:lstStyle>
            <a:p>
              <a:pPr algn="l"/>
              <a:r>
                <a:rPr lang="ko-KR" altLang="en-US" sz="2000" dirty="0"/>
                <a:t>이 법은 장애인이 그 능력에 맞는 직업생활을 통하여 </a:t>
              </a:r>
              <a:r>
                <a:rPr lang="en-US" altLang="ko-KR" sz="2000" dirty="0"/>
                <a:t/>
              </a:r>
              <a:br>
                <a:rPr lang="en-US" altLang="ko-KR" sz="2000" dirty="0"/>
              </a:br>
              <a:r>
                <a:rPr lang="ko-KR" altLang="en-US" sz="2000" dirty="0"/>
                <a:t>인간다운 생활을 할 수 있도록  </a:t>
              </a:r>
              <a:r>
                <a:rPr lang="en-US" altLang="ko-KR" sz="2000" dirty="0"/>
                <a:t/>
              </a:r>
              <a:br>
                <a:rPr lang="en-US" altLang="ko-KR" sz="2000" dirty="0"/>
              </a:br>
              <a:r>
                <a:rPr lang="ko-KR" altLang="en-US" sz="2000" dirty="0"/>
                <a:t>장애인의 고용촉진 및 직업재활을 꾀하는 것을 목적으로 한다</a:t>
              </a:r>
              <a:r>
                <a:rPr lang="en-US" altLang="ko-KR" sz="2000" dirty="0"/>
                <a:t>.</a:t>
              </a:r>
              <a:endParaRPr lang="ko-KR" altLang="en-US" sz="2000" dirty="0"/>
            </a:p>
          </p:txBody>
        </p:sp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EA5B7E52-7164-46A1-AB09-88B6FC29A011}"/>
                </a:ext>
              </a:extLst>
            </p:cNvPr>
            <p:cNvSpPr/>
            <p:nvPr/>
          </p:nvSpPr>
          <p:spPr>
            <a:xfrm>
              <a:off x="667245" y="2390026"/>
              <a:ext cx="1885802" cy="483301"/>
            </a:xfrm>
            <a:prstGeom prst="roundRect">
              <a:avLst>
                <a:gd name="adj" fmla="val 0"/>
              </a:avLst>
            </a:prstGeom>
            <a:solidFill>
              <a:srgbClr val="26619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CA624B0-D284-40F4-BEDC-9BB959950AB3}"/>
                </a:ext>
              </a:extLst>
            </p:cNvPr>
            <p:cNvSpPr txBox="1"/>
            <p:nvPr/>
          </p:nvSpPr>
          <p:spPr>
            <a:xfrm>
              <a:off x="888112" y="2431621"/>
              <a:ext cx="15464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0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2413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제 </a:t>
              </a:r>
              <a:r>
                <a:rPr lang="en-US" altLang="ko-KR" sz="20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2413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</a:t>
              </a:r>
              <a:r>
                <a:rPr lang="ko-KR" altLang="en-US" sz="20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2413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조</a:t>
              </a:r>
              <a:r>
                <a:rPr lang="en-US" altLang="ko-KR" sz="20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2413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</a:t>
              </a:r>
              <a:r>
                <a:rPr lang="ko-KR" altLang="en-US" sz="20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2413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목적</a:t>
              </a:r>
              <a:r>
                <a:rPr lang="en-US" altLang="ko-KR" sz="20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2413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) </a:t>
              </a:r>
            </a:p>
          </p:txBody>
        </p:sp>
      </p:grp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02A1FD7-8B95-4BE3-B254-CF134F561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t>60</a:t>
            </a:fld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3130C750-4E77-4E79-B399-95F5A09FAAEA}"/>
              </a:ext>
            </a:extLst>
          </p:cNvPr>
          <p:cNvSpPr/>
          <p:nvPr/>
        </p:nvSpPr>
        <p:spPr>
          <a:xfrm>
            <a:off x="6911016" y="196073"/>
            <a:ext cx="1875795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84102B-495A-499B-A8DD-19E9E09776DC}"/>
              </a:ext>
            </a:extLst>
          </p:cNvPr>
          <p:cNvSpPr txBox="1"/>
          <p:nvPr/>
        </p:nvSpPr>
        <p:spPr>
          <a:xfrm>
            <a:off x="7111211" y="251597"/>
            <a:ext cx="147540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1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장애인의 권리</a:t>
            </a:r>
          </a:p>
        </p:txBody>
      </p:sp>
    </p:spTree>
    <p:extLst>
      <p:ext uri="{BB962C8B-B14F-4D97-AF65-F5344CB8AC3E}">
        <p14:creationId xmlns:p14="http://schemas.microsoft.com/office/powerpoint/2010/main" val="399263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AA5DFEAF-0E2F-4284-ABD0-D662AC73A450}"/>
              </a:ext>
            </a:extLst>
          </p:cNvPr>
          <p:cNvGrpSpPr/>
          <p:nvPr/>
        </p:nvGrpSpPr>
        <p:grpSpPr>
          <a:xfrm>
            <a:off x="2558960" y="1640327"/>
            <a:ext cx="4254678" cy="4254678"/>
            <a:chOff x="2558960" y="1640327"/>
            <a:chExt cx="4254678" cy="4254678"/>
          </a:xfrm>
        </p:grpSpPr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692B5FF9-3038-4CCF-8F10-BD15C2ABC31A}"/>
                </a:ext>
              </a:extLst>
            </p:cNvPr>
            <p:cNvSpPr/>
            <p:nvPr/>
          </p:nvSpPr>
          <p:spPr>
            <a:xfrm>
              <a:off x="2558960" y="1640327"/>
              <a:ext cx="4254678" cy="4254678"/>
            </a:xfrm>
            <a:prstGeom prst="ellipse">
              <a:avLst/>
            </a:prstGeom>
            <a:noFill/>
            <a:ln w="44450" cap="rnd">
              <a:solidFill>
                <a:schemeClr val="bg1">
                  <a:lumMod val="65000"/>
                  <a:alpha val="19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3AAE797B-199B-4158-8D97-6CE74FFAA9D0}"/>
                </a:ext>
              </a:extLst>
            </p:cNvPr>
            <p:cNvGrpSpPr/>
            <p:nvPr/>
          </p:nvGrpSpPr>
          <p:grpSpPr>
            <a:xfrm>
              <a:off x="3271076" y="2219325"/>
              <a:ext cx="2812530" cy="3036848"/>
              <a:chOff x="3271076" y="2219325"/>
              <a:chExt cx="2812530" cy="3036848"/>
            </a:xfrm>
          </p:grpSpPr>
          <p:grpSp>
            <p:nvGrpSpPr>
              <p:cNvPr id="4" name="그룹 3">
                <a:extLst>
                  <a:ext uri="{FF2B5EF4-FFF2-40B4-BE49-F238E27FC236}">
                    <a16:creationId xmlns:a16="http://schemas.microsoft.com/office/drawing/2014/main" id="{9F00D2AC-6966-42CE-87B9-C18F5351EC67}"/>
                  </a:ext>
                </a:extLst>
              </p:cNvPr>
              <p:cNvGrpSpPr/>
              <p:nvPr/>
            </p:nvGrpSpPr>
            <p:grpSpPr>
              <a:xfrm>
                <a:off x="3335149" y="2219325"/>
                <a:ext cx="2702302" cy="3036848"/>
                <a:chOff x="3164532" y="2156036"/>
                <a:chExt cx="2814936" cy="3163426"/>
              </a:xfrm>
            </p:grpSpPr>
            <p:sp>
              <p:nvSpPr>
                <p:cNvPr id="60" name="Freeform 5">
                  <a:extLst>
                    <a:ext uri="{FF2B5EF4-FFF2-40B4-BE49-F238E27FC236}">
                      <a16:creationId xmlns:a16="http://schemas.microsoft.com/office/drawing/2014/main" id="{F72B977C-1175-45B9-B102-17ED65420D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4532" y="2156036"/>
                  <a:ext cx="2814936" cy="3163426"/>
                </a:xfrm>
                <a:custGeom>
                  <a:avLst/>
                  <a:gdLst>
                    <a:gd name="T0" fmla="*/ 1542 w 1542"/>
                    <a:gd name="T1" fmla="*/ 487 h 1752"/>
                    <a:gd name="T2" fmla="*/ 1542 w 1542"/>
                    <a:gd name="T3" fmla="*/ 485 h 1752"/>
                    <a:gd name="T4" fmla="*/ 1496 w 1542"/>
                    <a:gd name="T5" fmla="*/ 405 h 1752"/>
                    <a:gd name="T6" fmla="*/ 1496 w 1542"/>
                    <a:gd name="T7" fmla="*/ 405 h 1752"/>
                    <a:gd name="T8" fmla="*/ 1496 w 1542"/>
                    <a:gd name="T9" fmla="*/ 405 h 1752"/>
                    <a:gd name="T10" fmla="*/ 817 w 1542"/>
                    <a:gd name="T11" fmla="*/ 13 h 1752"/>
                    <a:gd name="T12" fmla="*/ 817 w 1542"/>
                    <a:gd name="T13" fmla="*/ 13 h 1752"/>
                    <a:gd name="T14" fmla="*/ 771 w 1542"/>
                    <a:gd name="T15" fmla="*/ 0 h 1752"/>
                    <a:gd name="T16" fmla="*/ 724 w 1542"/>
                    <a:gd name="T17" fmla="*/ 13 h 1752"/>
                    <a:gd name="T18" fmla="*/ 724 w 1542"/>
                    <a:gd name="T19" fmla="*/ 13 h 1752"/>
                    <a:gd name="T20" fmla="*/ 724 w 1542"/>
                    <a:gd name="T21" fmla="*/ 13 h 1752"/>
                    <a:gd name="T22" fmla="*/ 48 w 1542"/>
                    <a:gd name="T23" fmla="*/ 403 h 1752"/>
                    <a:gd name="T24" fmla="*/ 48 w 1542"/>
                    <a:gd name="T25" fmla="*/ 403 h 1752"/>
                    <a:gd name="T26" fmla="*/ 0 w 1542"/>
                    <a:gd name="T27" fmla="*/ 485 h 1752"/>
                    <a:gd name="T28" fmla="*/ 0 w 1542"/>
                    <a:gd name="T29" fmla="*/ 486 h 1752"/>
                    <a:gd name="T30" fmla="*/ 0 w 1542"/>
                    <a:gd name="T31" fmla="*/ 486 h 1752"/>
                    <a:gd name="T32" fmla="*/ 0 w 1542"/>
                    <a:gd name="T33" fmla="*/ 1267 h 1752"/>
                    <a:gd name="T34" fmla="*/ 0 w 1542"/>
                    <a:gd name="T35" fmla="*/ 1267 h 1752"/>
                    <a:gd name="T36" fmla="*/ 50 w 1542"/>
                    <a:gd name="T37" fmla="*/ 1350 h 1752"/>
                    <a:gd name="T38" fmla="*/ 50 w 1542"/>
                    <a:gd name="T39" fmla="*/ 1350 h 1752"/>
                    <a:gd name="T40" fmla="*/ 723 w 1542"/>
                    <a:gd name="T41" fmla="*/ 1739 h 1752"/>
                    <a:gd name="T42" fmla="*/ 722 w 1542"/>
                    <a:gd name="T43" fmla="*/ 1738 h 1752"/>
                    <a:gd name="T44" fmla="*/ 722 w 1542"/>
                    <a:gd name="T45" fmla="*/ 1738 h 1752"/>
                    <a:gd name="T46" fmla="*/ 771 w 1542"/>
                    <a:gd name="T47" fmla="*/ 1752 h 1752"/>
                    <a:gd name="T48" fmla="*/ 819 w 1542"/>
                    <a:gd name="T49" fmla="*/ 1738 h 1752"/>
                    <a:gd name="T50" fmla="*/ 820 w 1542"/>
                    <a:gd name="T51" fmla="*/ 1738 h 1752"/>
                    <a:gd name="T52" fmla="*/ 1492 w 1542"/>
                    <a:gd name="T53" fmla="*/ 1350 h 1752"/>
                    <a:gd name="T54" fmla="*/ 1542 w 1542"/>
                    <a:gd name="T55" fmla="*/ 1267 h 1752"/>
                    <a:gd name="T56" fmla="*/ 1542 w 1542"/>
                    <a:gd name="T57" fmla="*/ 487 h 1752"/>
                    <a:gd name="T58" fmla="*/ 1542 w 1542"/>
                    <a:gd name="T59" fmla="*/ 487 h 17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542" h="1752">
                      <a:moveTo>
                        <a:pt x="1542" y="487"/>
                      </a:moveTo>
                      <a:cubicBezTo>
                        <a:pt x="1542" y="487"/>
                        <a:pt x="1542" y="486"/>
                        <a:pt x="1542" y="485"/>
                      </a:cubicBezTo>
                      <a:cubicBezTo>
                        <a:pt x="1542" y="451"/>
                        <a:pt x="1524" y="421"/>
                        <a:pt x="1496" y="405"/>
                      </a:cubicBezTo>
                      <a:cubicBezTo>
                        <a:pt x="1496" y="405"/>
                        <a:pt x="1496" y="405"/>
                        <a:pt x="1496" y="405"/>
                      </a:cubicBezTo>
                      <a:cubicBezTo>
                        <a:pt x="1496" y="405"/>
                        <a:pt x="1496" y="405"/>
                        <a:pt x="1496" y="405"/>
                      </a:cubicBezTo>
                      <a:cubicBezTo>
                        <a:pt x="817" y="13"/>
                        <a:pt x="817" y="13"/>
                        <a:pt x="817" y="13"/>
                      </a:cubicBezTo>
                      <a:cubicBezTo>
                        <a:pt x="817" y="13"/>
                        <a:pt x="817" y="13"/>
                        <a:pt x="817" y="13"/>
                      </a:cubicBezTo>
                      <a:cubicBezTo>
                        <a:pt x="804" y="5"/>
                        <a:pt x="788" y="0"/>
                        <a:pt x="771" y="0"/>
                      </a:cubicBezTo>
                      <a:cubicBezTo>
                        <a:pt x="754" y="0"/>
                        <a:pt x="738" y="5"/>
                        <a:pt x="724" y="13"/>
                      </a:cubicBezTo>
                      <a:cubicBezTo>
                        <a:pt x="724" y="13"/>
                        <a:pt x="724" y="13"/>
                        <a:pt x="724" y="13"/>
                      </a:cubicBezTo>
                      <a:cubicBezTo>
                        <a:pt x="724" y="13"/>
                        <a:pt x="724" y="13"/>
                        <a:pt x="724" y="13"/>
                      </a:cubicBezTo>
                      <a:cubicBezTo>
                        <a:pt x="48" y="403"/>
                        <a:pt x="48" y="403"/>
                        <a:pt x="48" y="403"/>
                      </a:cubicBezTo>
                      <a:cubicBezTo>
                        <a:pt x="48" y="403"/>
                        <a:pt x="48" y="403"/>
                        <a:pt x="48" y="403"/>
                      </a:cubicBezTo>
                      <a:cubicBezTo>
                        <a:pt x="19" y="419"/>
                        <a:pt x="0" y="450"/>
                        <a:pt x="0" y="485"/>
                      </a:cubicBezTo>
                      <a:cubicBezTo>
                        <a:pt x="0" y="485"/>
                        <a:pt x="0" y="485"/>
                        <a:pt x="0" y="486"/>
                      </a:cubicBezTo>
                      <a:cubicBezTo>
                        <a:pt x="0" y="486"/>
                        <a:pt x="0" y="486"/>
                        <a:pt x="0" y="486"/>
                      </a:cubicBezTo>
                      <a:cubicBezTo>
                        <a:pt x="0" y="1267"/>
                        <a:pt x="0" y="1267"/>
                        <a:pt x="0" y="1267"/>
                      </a:cubicBezTo>
                      <a:cubicBezTo>
                        <a:pt x="0" y="1267"/>
                        <a:pt x="0" y="1267"/>
                        <a:pt x="0" y="1267"/>
                      </a:cubicBezTo>
                      <a:cubicBezTo>
                        <a:pt x="0" y="1303"/>
                        <a:pt x="20" y="1335"/>
                        <a:pt x="50" y="1350"/>
                      </a:cubicBezTo>
                      <a:cubicBezTo>
                        <a:pt x="50" y="1350"/>
                        <a:pt x="50" y="1350"/>
                        <a:pt x="50" y="1350"/>
                      </a:cubicBezTo>
                      <a:cubicBezTo>
                        <a:pt x="723" y="1739"/>
                        <a:pt x="723" y="1739"/>
                        <a:pt x="723" y="1739"/>
                      </a:cubicBezTo>
                      <a:cubicBezTo>
                        <a:pt x="722" y="1738"/>
                        <a:pt x="722" y="1738"/>
                        <a:pt x="722" y="1738"/>
                      </a:cubicBezTo>
                      <a:cubicBezTo>
                        <a:pt x="722" y="1738"/>
                        <a:pt x="722" y="1738"/>
                        <a:pt x="722" y="1738"/>
                      </a:cubicBezTo>
                      <a:cubicBezTo>
                        <a:pt x="737" y="1747"/>
                        <a:pt x="753" y="1752"/>
                        <a:pt x="771" y="1752"/>
                      </a:cubicBezTo>
                      <a:cubicBezTo>
                        <a:pt x="789" y="1752"/>
                        <a:pt x="805" y="1747"/>
                        <a:pt x="819" y="1738"/>
                      </a:cubicBezTo>
                      <a:cubicBezTo>
                        <a:pt x="820" y="1738"/>
                        <a:pt x="820" y="1738"/>
                        <a:pt x="820" y="1738"/>
                      </a:cubicBezTo>
                      <a:cubicBezTo>
                        <a:pt x="1492" y="1350"/>
                        <a:pt x="1492" y="1350"/>
                        <a:pt x="1492" y="1350"/>
                      </a:cubicBezTo>
                      <a:cubicBezTo>
                        <a:pt x="1522" y="1334"/>
                        <a:pt x="1542" y="1303"/>
                        <a:pt x="1542" y="1267"/>
                      </a:cubicBezTo>
                      <a:cubicBezTo>
                        <a:pt x="1542" y="487"/>
                        <a:pt x="1542" y="487"/>
                        <a:pt x="1542" y="487"/>
                      </a:cubicBezTo>
                      <a:cubicBezTo>
                        <a:pt x="1542" y="487"/>
                        <a:pt x="1542" y="487"/>
                        <a:pt x="1542" y="48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43B3A8"/>
                    </a:gs>
                    <a:gs pos="23000">
                      <a:srgbClr val="307ABE"/>
                    </a:gs>
                  </a:gsLst>
                  <a:lin ang="2700000" scaled="1"/>
                  <a:tileRect/>
                </a:gradFill>
                <a:ln w="31750">
                  <a:noFill/>
                </a:ln>
                <a:effectLst>
                  <a:outerShdw blurRad="101600" dist="38100" dir="2700000" algn="tl" rotWithShape="0">
                    <a:prstClr val="black">
                      <a:alpha val="33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1400" dirty="0">
                    <a:solidFill>
                      <a:prstClr val="white"/>
                    </a:solidFill>
                    <a:latin typeface="Wingdings" panose="05000000000000000000" pitchFamily="2" charset="2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3" name="Freeform 5">
                  <a:extLst>
                    <a:ext uri="{FF2B5EF4-FFF2-40B4-BE49-F238E27FC236}">
                      <a16:creationId xmlns:a16="http://schemas.microsoft.com/office/drawing/2014/main" id="{756C76F3-DF33-453C-9718-B7DDC5ED8D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5" y="2228457"/>
                  <a:ext cx="2686050" cy="3018584"/>
                </a:xfrm>
                <a:custGeom>
                  <a:avLst/>
                  <a:gdLst>
                    <a:gd name="T0" fmla="*/ 1542 w 1542"/>
                    <a:gd name="T1" fmla="*/ 487 h 1752"/>
                    <a:gd name="T2" fmla="*/ 1542 w 1542"/>
                    <a:gd name="T3" fmla="*/ 485 h 1752"/>
                    <a:gd name="T4" fmla="*/ 1496 w 1542"/>
                    <a:gd name="T5" fmla="*/ 405 h 1752"/>
                    <a:gd name="T6" fmla="*/ 1496 w 1542"/>
                    <a:gd name="T7" fmla="*/ 405 h 1752"/>
                    <a:gd name="T8" fmla="*/ 1496 w 1542"/>
                    <a:gd name="T9" fmla="*/ 405 h 1752"/>
                    <a:gd name="T10" fmla="*/ 817 w 1542"/>
                    <a:gd name="T11" fmla="*/ 13 h 1752"/>
                    <a:gd name="T12" fmla="*/ 817 w 1542"/>
                    <a:gd name="T13" fmla="*/ 13 h 1752"/>
                    <a:gd name="T14" fmla="*/ 771 w 1542"/>
                    <a:gd name="T15" fmla="*/ 0 h 1752"/>
                    <a:gd name="T16" fmla="*/ 724 w 1542"/>
                    <a:gd name="T17" fmla="*/ 13 h 1752"/>
                    <a:gd name="T18" fmla="*/ 724 w 1542"/>
                    <a:gd name="T19" fmla="*/ 13 h 1752"/>
                    <a:gd name="T20" fmla="*/ 724 w 1542"/>
                    <a:gd name="T21" fmla="*/ 13 h 1752"/>
                    <a:gd name="T22" fmla="*/ 48 w 1542"/>
                    <a:gd name="T23" fmla="*/ 403 h 1752"/>
                    <a:gd name="T24" fmla="*/ 48 w 1542"/>
                    <a:gd name="T25" fmla="*/ 403 h 1752"/>
                    <a:gd name="T26" fmla="*/ 0 w 1542"/>
                    <a:gd name="T27" fmla="*/ 485 h 1752"/>
                    <a:gd name="T28" fmla="*/ 0 w 1542"/>
                    <a:gd name="T29" fmla="*/ 486 h 1752"/>
                    <a:gd name="T30" fmla="*/ 0 w 1542"/>
                    <a:gd name="T31" fmla="*/ 486 h 1752"/>
                    <a:gd name="T32" fmla="*/ 0 w 1542"/>
                    <a:gd name="T33" fmla="*/ 1267 h 1752"/>
                    <a:gd name="T34" fmla="*/ 0 w 1542"/>
                    <a:gd name="T35" fmla="*/ 1267 h 1752"/>
                    <a:gd name="T36" fmla="*/ 50 w 1542"/>
                    <a:gd name="T37" fmla="*/ 1350 h 1752"/>
                    <a:gd name="T38" fmla="*/ 50 w 1542"/>
                    <a:gd name="T39" fmla="*/ 1350 h 1752"/>
                    <a:gd name="T40" fmla="*/ 723 w 1542"/>
                    <a:gd name="T41" fmla="*/ 1739 h 1752"/>
                    <a:gd name="T42" fmla="*/ 722 w 1542"/>
                    <a:gd name="T43" fmla="*/ 1738 h 1752"/>
                    <a:gd name="T44" fmla="*/ 722 w 1542"/>
                    <a:gd name="T45" fmla="*/ 1738 h 1752"/>
                    <a:gd name="T46" fmla="*/ 771 w 1542"/>
                    <a:gd name="T47" fmla="*/ 1752 h 1752"/>
                    <a:gd name="T48" fmla="*/ 819 w 1542"/>
                    <a:gd name="T49" fmla="*/ 1738 h 1752"/>
                    <a:gd name="T50" fmla="*/ 820 w 1542"/>
                    <a:gd name="T51" fmla="*/ 1738 h 1752"/>
                    <a:gd name="T52" fmla="*/ 1492 w 1542"/>
                    <a:gd name="T53" fmla="*/ 1350 h 1752"/>
                    <a:gd name="T54" fmla="*/ 1542 w 1542"/>
                    <a:gd name="T55" fmla="*/ 1267 h 1752"/>
                    <a:gd name="T56" fmla="*/ 1542 w 1542"/>
                    <a:gd name="T57" fmla="*/ 487 h 1752"/>
                    <a:gd name="T58" fmla="*/ 1542 w 1542"/>
                    <a:gd name="T59" fmla="*/ 487 h 17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542" h="1752">
                      <a:moveTo>
                        <a:pt x="1542" y="487"/>
                      </a:moveTo>
                      <a:cubicBezTo>
                        <a:pt x="1542" y="487"/>
                        <a:pt x="1542" y="486"/>
                        <a:pt x="1542" y="485"/>
                      </a:cubicBezTo>
                      <a:cubicBezTo>
                        <a:pt x="1542" y="451"/>
                        <a:pt x="1524" y="421"/>
                        <a:pt x="1496" y="405"/>
                      </a:cubicBezTo>
                      <a:cubicBezTo>
                        <a:pt x="1496" y="405"/>
                        <a:pt x="1496" y="405"/>
                        <a:pt x="1496" y="405"/>
                      </a:cubicBezTo>
                      <a:cubicBezTo>
                        <a:pt x="1496" y="405"/>
                        <a:pt x="1496" y="405"/>
                        <a:pt x="1496" y="405"/>
                      </a:cubicBezTo>
                      <a:cubicBezTo>
                        <a:pt x="817" y="13"/>
                        <a:pt x="817" y="13"/>
                        <a:pt x="817" y="13"/>
                      </a:cubicBezTo>
                      <a:cubicBezTo>
                        <a:pt x="817" y="13"/>
                        <a:pt x="817" y="13"/>
                        <a:pt x="817" y="13"/>
                      </a:cubicBezTo>
                      <a:cubicBezTo>
                        <a:pt x="804" y="5"/>
                        <a:pt x="788" y="0"/>
                        <a:pt x="771" y="0"/>
                      </a:cubicBezTo>
                      <a:cubicBezTo>
                        <a:pt x="754" y="0"/>
                        <a:pt x="738" y="5"/>
                        <a:pt x="724" y="13"/>
                      </a:cubicBezTo>
                      <a:cubicBezTo>
                        <a:pt x="724" y="13"/>
                        <a:pt x="724" y="13"/>
                        <a:pt x="724" y="13"/>
                      </a:cubicBezTo>
                      <a:cubicBezTo>
                        <a:pt x="724" y="13"/>
                        <a:pt x="724" y="13"/>
                        <a:pt x="724" y="13"/>
                      </a:cubicBezTo>
                      <a:cubicBezTo>
                        <a:pt x="48" y="403"/>
                        <a:pt x="48" y="403"/>
                        <a:pt x="48" y="403"/>
                      </a:cubicBezTo>
                      <a:cubicBezTo>
                        <a:pt x="48" y="403"/>
                        <a:pt x="48" y="403"/>
                        <a:pt x="48" y="403"/>
                      </a:cubicBezTo>
                      <a:cubicBezTo>
                        <a:pt x="19" y="419"/>
                        <a:pt x="0" y="450"/>
                        <a:pt x="0" y="485"/>
                      </a:cubicBezTo>
                      <a:cubicBezTo>
                        <a:pt x="0" y="485"/>
                        <a:pt x="0" y="485"/>
                        <a:pt x="0" y="486"/>
                      </a:cubicBezTo>
                      <a:cubicBezTo>
                        <a:pt x="0" y="486"/>
                        <a:pt x="0" y="486"/>
                        <a:pt x="0" y="486"/>
                      </a:cubicBezTo>
                      <a:cubicBezTo>
                        <a:pt x="0" y="1267"/>
                        <a:pt x="0" y="1267"/>
                        <a:pt x="0" y="1267"/>
                      </a:cubicBezTo>
                      <a:cubicBezTo>
                        <a:pt x="0" y="1267"/>
                        <a:pt x="0" y="1267"/>
                        <a:pt x="0" y="1267"/>
                      </a:cubicBezTo>
                      <a:cubicBezTo>
                        <a:pt x="0" y="1303"/>
                        <a:pt x="20" y="1335"/>
                        <a:pt x="50" y="1350"/>
                      </a:cubicBezTo>
                      <a:cubicBezTo>
                        <a:pt x="50" y="1350"/>
                        <a:pt x="50" y="1350"/>
                        <a:pt x="50" y="1350"/>
                      </a:cubicBezTo>
                      <a:cubicBezTo>
                        <a:pt x="723" y="1739"/>
                        <a:pt x="723" y="1739"/>
                        <a:pt x="723" y="1739"/>
                      </a:cubicBezTo>
                      <a:cubicBezTo>
                        <a:pt x="722" y="1738"/>
                        <a:pt x="722" y="1738"/>
                        <a:pt x="722" y="1738"/>
                      </a:cubicBezTo>
                      <a:cubicBezTo>
                        <a:pt x="722" y="1738"/>
                        <a:pt x="722" y="1738"/>
                        <a:pt x="722" y="1738"/>
                      </a:cubicBezTo>
                      <a:cubicBezTo>
                        <a:pt x="737" y="1747"/>
                        <a:pt x="753" y="1752"/>
                        <a:pt x="771" y="1752"/>
                      </a:cubicBezTo>
                      <a:cubicBezTo>
                        <a:pt x="789" y="1752"/>
                        <a:pt x="805" y="1747"/>
                        <a:pt x="819" y="1738"/>
                      </a:cubicBezTo>
                      <a:cubicBezTo>
                        <a:pt x="820" y="1738"/>
                        <a:pt x="820" y="1738"/>
                        <a:pt x="820" y="1738"/>
                      </a:cubicBezTo>
                      <a:cubicBezTo>
                        <a:pt x="1492" y="1350"/>
                        <a:pt x="1492" y="1350"/>
                        <a:pt x="1492" y="1350"/>
                      </a:cubicBezTo>
                      <a:cubicBezTo>
                        <a:pt x="1522" y="1334"/>
                        <a:pt x="1542" y="1303"/>
                        <a:pt x="1542" y="1267"/>
                      </a:cubicBezTo>
                      <a:cubicBezTo>
                        <a:pt x="1542" y="487"/>
                        <a:pt x="1542" y="487"/>
                        <a:pt x="1542" y="487"/>
                      </a:cubicBezTo>
                      <a:cubicBezTo>
                        <a:pt x="1542" y="487"/>
                        <a:pt x="1542" y="487"/>
                        <a:pt x="1542" y="487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bg1">
                      <a:alpha val="66000"/>
                    </a:schemeClr>
                  </a:solidFill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000" dirty="0">
                    <a:solidFill>
                      <a:prstClr val="white"/>
                    </a:solidFill>
                    <a:latin typeface="Wingdings" panose="05000000000000000000" pitchFamily="2" charset="2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F3A9081C-9613-4641-9EA1-CDCACD0155C3}"/>
                  </a:ext>
                </a:extLst>
              </p:cNvPr>
              <p:cNvSpPr/>
              <p:nvPr/>
            </p:nvSpPr>
            <p:spPr>
              <a:xfrm>
                <a:off x="3271076" y="3786158"/>
                <a:ext cx="281253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400" b="1" i="0" u="none" strike="noStrike" kern="1200" cap="none" spc="-15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장애인 고용촉진</a:t>
                </a:r>
                <a:r>
                  <a:rPr kumimoji="0" lang="en-US" altLang="ko-KR" sz="2400" b="1" i="0" u="none" strike="noStrike" kern="1200" cap="none" spc="-15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/>
                </a:r>
                <a:br>
                  <a:rPr kumimoji="0" lang="en-US" altLang="ko-KR" sz="2400" b="1" i="0" u="none" strike="noStrike" kern="1200" cap="none" spc="-15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</a:br>
                <a:r>
                  <a:rPr kumimoji="0" lang="ko-KR" altLang="en-US" sz="2400" b="1" i="0" u="none" strike="noStrike" kern="1200" cap="none" spc="-15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및 직업재활법</a:t>
                </a:r>
              </a:p>
            </p:txBody>
          </p:sp>
          <p:grpSp>
            <p:nvGrpSpPr>
              <p:cNvPr id="67" name="그룹 66">
                <a:extLst>
                  <a:ext uri="{FF2B5EF4-FFF2-40B4-BE49-F238E27FC236}">
                    <a16:creationId xmlns:a16="http://schemas.microsoft.com/office/drawing/2014/main" id="{08DC052C-E973-4D37-B7C0-A7AD51B4EC6D}"/>
                  </a:ext>
                </a:extLst>
              </p:cNvPr>
              <p:cNvGrpSpPr/>
              <p:nvPr/>
            </p:nvGrpSpPr>
            <p:grpSpPr>
              <a:xfrm>
                <a:off x="4197497" y="2778312"/>
                <a:ext cx="912476" cy="759793"/>
                <a:chOff x="4099598" y="2914049"/>
                <a:chExt cx="939527" cy="782317"/>
              </a:xfrm>
              <a:solidFill>
                <a:schemeClr val="bg1">
                  <a:alpha val="60000"/>
                </a:schemeClr>
              </a:solidFill>
            </p:grpSpPr>
            <p:sp>
              <p:nvSpPr>
                <p:cNvPr id="62" name="자유형: 도형 61">
                  <a:extLst>
                    <a:ext uri="{FF2B5EF4-FFF2-40B4-BE49-F238E27FC236}">
                      <a16:creationId xmlns:a16="http://schemas.microsoft.com/office/drawing/2014/main" id="{C6E3BC9D-660C-4B42-A941-0F7060ACB643}"/>
                    </a:ext>
                  </a:extLst>
                </p:cNvPr>
                <p:cNvSpPr/>
                <p:nvPr/>
              </p:nvSpPr>
              <p:spPr>
                <a:xfrm>
                  <a:off x="4677175" y="2966370"/>
                  <a:ext cx="361950" cy="104775"/>
                </a:xfrm>
                <a:custGeom>
                  <a:avLst/>
                  <a:gdLst>
                    <a:gd name="connsiteX0" fmla="*/ 39472 w 361950"/>
                    <a:gd name="connsiteY0" fmla="*/ 75286 h 104775"/>
                    <a:gd name="connsiteX1" fmla="*/ 357664 w 361950"/>
                    <a:gd name="connsiteY1" fmla="*/ 100679 h 104775"/>
                    <a:gd name="connsiteX2" fmla="*/ 357664 w 361950"/>
                    <a:gd name="connsiteY2" fmla="*/ 7144 h 104775"/>
                    <a:gd name="connsiteX3" fmla="*/ 7144 w 361950"/>
                    <a:gd name="connsiteY3" fmla="*/ 7144 h 104775"/>
                    <a:gd name="connsiteX4" fmla="*/ 7144 w 361950"/>
                    <a:gd name="connsiteY4" fmla="*/ 39491 h 104775"/>
                    <a:gd name="connsiteX5" fmla="*/ 39472 w 361950"/>
                    <a:gd name="connsiteY5" fmla="*/ 39491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1950" h="104775">
                      <a:moveTo>
                        <a:pt x="39472" y="75286"/>
                      </a:moveTo>
                      <a:lnTo>
                        <a:pt x="357664" y="100679"/>
                      </a:lnTo>
                      <a:lnTo>
                        <a:pt x="357664" y="7144"/>
                      </a:lnTo>
                      <a:lnTo>
                        <a:pt x="7144" y="7144"/>
                      </a:lnTo>
                      <a:lnTo>
                        <a:pt x="7144" y="39491"/>
                      </a:lnTo>
                      <a:lnTo>
                        <a:pt x="39472" y="3949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Wingdings" panose="05000000000000000000" pitchFamily="2" charset="2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63" name="자유형: 도형 62">
                  <a:extLst>
                    <a:ext uri="{FF2B5EF4-FFF2-40B4-BE49-F238E27FC236}">
                      <a16:creationId xmlns:a16="http://schemas.microsoft.com/office/drawing/2014/main" id="{D568DD22-DD84-43F4-AA09-C487553ED516}"/>
                    </a:ext>
                  </a:extLst>
                </p:cNvPr>
                <p:cNvSpPr/>
                <p:nvPr/>
              </p:nvSpPr>
              <p:spPr>
                <a:xfrm>
                  <a:off x="4830404" y="3077241"/>
                  <a:ext cx="95250" cy="619125"/>
                </a:xfrm>
                <a:custGeom>
                  <a:avLst/>
                  <a:gdLst>
                    <a:gd name="connsiteX0" fmla="*/ 66027 w 95250"/>
                    <a:gd name="connsiteY0" fmla="*/ 20974 h 619125"/>
                    <a:gd name="connsiteX1" fmla="*/ 49825 w 95250"/>
                    <a:gd name="connsiteY1" fmla="*/ 7144 h 619125"/>
                    <a:gd name="connsiteX2" fmla="*/ 33661 w 95250"/>
                    <a:gd name="connsiteY2" fmla="*/ 19841 h 619125"/>
                    <a:gd name="connsiteX3" fmla="*/ 7144 w 95250"/>
                    <a:gd name="connsiteY3" fmla="*/ 169964 h 619125"/>
                    <a:gd name="connsiteX4" fmla="*/ 7144 w 95250"/>
                    <a:gd name="connsiteY4" fmla="*/ 617658 h 619125"/>
                    <a:gd name="connsiteX5" fmla="*/ 91497 w 95250"/>
                    <a:gd name="connsiteY5" fmla="*/ 617658 h 619125"/>
                    <a:gd name="connsiteX6" fmla="*/ 91497 w 95250"/>
                    <a:gd name="connsiteY6" fmla="*/ 169964 h 619125"/>
                    <a:gd name="connsiteX7" fmla="*/ 66027 w 95250"/>
                    <a:gd name="connsiteY7" fmla="*/ 20974 h 61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5250" h="619125">
                      <a:moveTo>
                        <a:pt x="66027" y="20974"/>
                      </a:moveTo>
                      <a:cubicBezTo>
                        <a:pt x="64494" y="11754"/>
                        <a:pt x="59103" y="7144"/>
                        <a:pt x="49825" y="7144"/>
                      </a:cubicBezTo>
                      <a:cubicBezTo>
                        <a:pt x="40605" y="7144"/>
                        <a:pt x="35262" y="11354"/>
                        <a:pt x="33661" y="19841"/>
                      </a:cubicBezTo>
                      <a:lnTo>
                        <a:pt x="7144" y="169964"/>
                      </a:lnTo>
                      <a:lnTo>
                        <a:pt x="7144" y="617658"/>
                      </a:lnTo>
                      <a:lnTo>
                        <a:pt x="91497" y="617658"/>
                      </a:lnTo>
                      <a:lnTo>
                        <a:pt x="91497" y="169964"/>
                      </a:lnTo>
                      <a:lnTo>
                        <a:pt x="66027" y="2097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Wingdings" panose="05000000000000000000" pitchFamily="2" charset="2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64" name="자유형: 도형 63">
                  <a:extLst>
                    <a:ext uri="{FF2B5EF4-FFF2-40B4-BE49-F238E27FC236}">
                      <a16:creationId xmlns:a16="http://schemas.microsoft.com/office/drawing/2014/main" id="{C686B583-00E9-4F2E-9866-010C6D8FF00E}"/>
                    </a:ext>
                  </a:extLst>
                </p:cNvPr>
                <p:cNvSpPr/>
                <p:nvPr/>
              </p:nvSpPr>
              <p:spPr>
                <a:xfrm>
                  <a:off x="4491599" y="2914049"/>
                  <a:ext cx="161925" cy="161925"/>
                </a:xfrm>
                <a:custGeom>
                  <a:avLst/>
                  <a:gdLst>
                    <a:gd name="connsiteX0" fmla="*/ 160725 w 161925"/>
                    <a:gd name="connsiteY0" fmla="*/ 83934 h 161925"/>
                    <a:gd name="connsiteX1" fmla="*/ 83934 w 161925"/>
                    <a:gd name="connsiteY1" fmla="*/ 160725 h 161925"/>
                    <a:gd name="connsiteX2" fmla="*/ 7144 w 161925"/>
                    <a:gd name="connsiteY2" fmla="*/ 83934 h 161925"/>
                    <a:gd name="connsiteX3" fmla="*/ 83934 w 161925"/>
                    <a:gd name="connsiteY3" fmla="*/ 7144 h 161925"/>
                    <a:gd name="connsiteX4" fmla="*/ 160725 w 161925"/>
                    <a:gd name="connsiteY4" fmla="*/ 83934 h 16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1925" h="161925">
                      <a:moveTo>
                        <a:pt x="160725" y="83934"/>
                      </a:moveTo>
                      <a:cubicBezTo>
                        <a:pt x="160725" y="126345"/>
                        <a:pt x="126345" y="160725"/>
                        <a:pt x="83934" y="160725"/>
                      </a:cubicBezTo>
                      <a:cubicBezTo>
                        <a:pt x="41524" y="160725"/>
                        <a:pt x="7144" y="126345"/>
                        <a:pt x="7144" y="83934"/>
                      </a:cubicBezTo>
                      <a:cubicBezTo>
                        <a:pt x="7144" y="41524"/>
                        <a:pt x="41524" y="7144"/>
                        <a:pt x="83934" y="7144"/>
                      </a:cubicBezTo>
                      <a:cubicBezTo>
                        <a:pt x="126345" y="7144"/>
                        <a:pt x="160725" y="41524"/>
                        <a:pt x="160725" y="8393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Wingdings" panose="05000000000000000000" pitchFamily="2" charset="2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65" name="자유형: 도형 64">
                  <a:extLst>
                    <a:ext uri="{FF2B5EF4-FFF2-40B4-BE49-F238E27FC236}">
                      <a16:creationId xmlns:a16="http://schemas.microsoft.com/office/drawing/2014/main" id="{1E64001C-054A-4B38-9DE9-47B16ACF2313}"/>
                    </a:ext>
                  </a:extLst>
                </p:cNvPr>
                <p:cNvSpPr/>
                <p:nvPr/>
              </p:nvSpPr>
              <p:spPr>
                <a:xfrm>
                  <a:off x="4099598" y="3217442"/>
                  <a:ext cx="485775" cy="476250"/>
                </a:xfrm>
                <a:custGeom>
                  <a:avLst/>
                  <a:gdLst>
                    <a:gd name="connsiteX0" fmla="*/ 249736 w 485775"/>
                    <a:gd name="connsiteY0" fmla="*/ 475324 h 476250"/>
                    <a:gd name="connsiteX1" fmla="*/ 7144 w 485775"/>
                    <a:gd name="connsiteY1" fmla="*/ 232760 h 476250"/>
                    <a:gd name="connsiteX2" fmla="*/ 154534 w 485775"/>
                    <a:gd name="connsiteY2" fmla="*/ 9570 h 476250"/>
                    <a:gd name="connsiteX3" fmla="*/ 194148 w 485775"/>
                    <a:gd name="connsiteY3" fmla="*/ 25486 h 476250"/>
                    <a:gd name="connsiteX4" fmla="*/ 178241 w 485775"/>
                    <a:gd name="connsiteY4" fmla="*/ 65091 h 476250"/>
                    <a:gd name="connsiteX5" fmla="*/ 67513 w 485775"/>
                    <a:gd name="connsiteY5" fmla="*/ 232760 h 476250"/>
                    <a:gd name="connsiteX6" fmla="*/ 249736 w 485775"/>
                    <a:gd name="connsiteY6" fmla="*/ 414964 h 476250"/>
                    <a:gd name="connsiteX7" fmla="*/ 428111 w 485775"/>
                    <a:gd name="connsiteY7" fmla="*/ 270031 h 476250"/>
                    <a:gd name="connsiteX8" fmla="*/ 463810 w 485775"/>
                    <a:gd name="connsiteY8" fmla="*/ 246628 h 476250"/>
                    <a:gd name="connsiteX9" fmla="*/ 487213 w 485775"/>
                    <a:gd name="connsiteY9" fmla="*/ 282328 h 476250"/>
                    <a:gd name="connsiteX10" fmla="*/ 249736 w 485775"/>
                    <a:gd name="connsiteY10" fmla="*/ 475324 h 476250"/>
                    <a:gd name="connsiteX11" fmla="*/ 249736 w 485775"/>
                    <a:gd name="connsiteY11" fmla="*/ 475324 h 476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85775" h="476250">
                      <a:moveTo>
                        <a:pt x="249736" y="475324"/>
                      </a:moveTo>
                      <a:cubicBezTo>
                        <a:pt x="115986" y="475324"/>
                        <a:pt x="7144" y="366510"/>
                        <a:pt x="7144" y="232760"/>
                      </a:cubicBezTo>
                      <a:cubicBezTo>
                        <a:pt x="7144" y="135395"/>
                        <a:pt x="64999" y="47803"/>
                        <a:pt x="154534" y="9570"/>
                      </a:cubicBezTo>
                      <a:cubicBezTo>
                        <a:pt x="169926" y="3026"/>
                        <a:pt x="187604" y="10180"/>
                        <a:pt x="194148" y="25486"/>
                      </a:cubicBezTo>
                      <a:cubicBezTo>
                        <a:pt x="200673" y="40803"/>
                        <a:pt x="193558" y="58548"/>
                        <a:pt x="178241" y="65091"/>
                      </a:cubicBezTo>
                      <a:cubicBezTo>
                        <a:pt x="110976" y="93800"/>
                        <a:pt x="67513" y="159617"/>
                        <a:pt x="67513" y="232760"/>
                      </a:cubicBezTo>
                      <a:cubicBezTo>
                        <a:pt x="67513" y="333239"/>
                        <a:pt x="149266" y="414964"/>
                        <a:pt x="249736" y="414964"/>
                      </a:cubicBezTo>
                      <a:cubicBezTo>
                        <a:pt x="335652" y="414964"/>
                        <a:pt x="410680" y="354013"/>
                        <a:pt x="428111" y="270031"/>
                      </a:cubicBezTo>
                      <a:cubicBezTo>
                        <a:pt x="431492" y="253743"/>
                        <a:pt x="447218" y="243295"/>
                        <a:pt x="463810" y="246628"/>
                      </a:cubicBezTo>
                      <a:cubicBezTo>
                        <a:pt x="480117" y="250010"/>
                        <a:pt x="490595" y="265993"/>
                        <a:pt x="487213" y="282328"/>
                      </a:cubicBezTo>
                      <a:cubicBezTo>
                        <a:pt x="463972" y="394151"/>
                        <a:pt x="364103" y="475324"/>
                        <a:pt x="249736" y="475324"/>
                      </a:cubicBezTo>
                      <a:lnTo>
                        <a:pt x="249736" y="47532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Wingdings" panose="05000000000000000000" pitchFamily="2" charset="2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66" name="자유형: 도형 65">
                  <a:extLst>
                    <a:ext uri="{FF2B5EF4-FFF2-40B4-BE49-F238E27FC236}">
                      <a16:creationId xmlns:a16="http://schemas.microsoft.com/office/drawing/2014/main" id="{8340459C-E81D-4FC6-B8BA-44AD959DE9AA}"/>
                    </a:ext>
                  </a:extLst>
                </p:cNvPr>
                <p:cNvSpPr/>
                <p:nvPr/>
              </p:nvSpPr>
              <p:spPr>
                <a:xfrm>
                  <a:off x="4283212" y="3058184"/>
                  <a:ext cx="514350" cy="561975"/>
                </a:xfrm>
                <a:custGeom>
                  <a:avLst/>
                  <a:gdLst>
                    <a:gd name="connsiteX0" fmla="*/ 353273 w 514350"/>
                    <a:gd name="connsiteY0" fmla="*/ 192746 h 561975"/>
                    <a:gd name="connsiteX1" fmla="*/ 384858 w 514350"/>
                    <a:gd name="connsiteY1" fmla="*/ 202299 h 561975"/>
                    <a:gd name="connsiteX2" fmla="*/ 410556 w 514350"/>
                    <a:gd name="connsiteY2" fmla="*/ 185840 h 561975"/>
                    <a:gd name="connsiteX3" fmla="*/ 499120 w 514350"/>
                    <a:gd name="connsiteY3" fmla="*/ 66930 h 561975"/>
                    <a:gd name="connsiteX4" fmla="*/ 507187 w 514350"/>
                    <a:gd name="connsiteY4" fmla="*/ 39317 h 561975"/>
                    <a:gd name="connsiteX5" fmla="*/ 463934 w 514350"/>
                    <a:gd name="connsiteY5" fmla="*/ 7732 h 561975"/>
                    <a:gd name="connsiteX6" fmla="*/ 435035 w 514350"/>
                    <a:gd name="connsiteY6" fmla="*/ 25811 h 561975"/>
                    <a:gd name="connsiteX7" fmla="*/ 369246 w 514350"/>
                    <a:gd name="connsiteY7" fmla="*/ 115803 h 561975"/>
                    <a:gd name="connsiteX8" fmla="*/ 242754 w 514350"/>
                    <a:gd name="connsiteY8" fmla="*/ 20372 h 561975"/>
                    <a:gd name="connsiteX9" fmla="*/ 200320 w 514350"/>
                    <a:gd name="connsiteY9" fmla="*/ 8837 h 561975"/>
                    <a:gd name="connsiteX10" fmla="*/ 163887 w 514350"/>
                    <a:gd name="connsiteY10" fmla="*/ 31421 h 561975"/>
                    <a:gd name="connsiteX11" fmla="*/ 24003 w 514350"/>
                    <a:gd name="connsiteY11" fmla="*/ 233627 h 561975"/>
                    <a:gd name="connsiteX12" fmla="*/ 7144 w 514350"/>
                    <a:gd name="connsiteY12" fmla="*/ 288158 h 561975"/>
                    <a:gd name="connsiteX13" fmla="*/ 58855 w 514350"/>
                    <a:gd name="connsiteY13" fmla="*/ 373340 h 561975"/>
                    <a:gd name="connsiteX14" fmla="*/ 59569 w 514350"/>
                    <a:gd name="connsiteY14" fmla="*/ 373740 h 561975"/>
                    <a:gd name="connsiteX15" fmla="*/ 103956 w 514350"/>
                    <a:gd name="connsiteY15" fmla="*/ 384979 h 561975"/>
                    <a:gd name="connsiteX16" fmla="*/ 310477 w 514350"/>
                    <a:gd name="connsiteY16" fmla="*/ 384913 h 561975"/>
                    <a:gd name="connsiteX17" fmla="*/ 403717 w 514350"/>
                    <a:gd name="connsiteY17" fmla="*/ 541523 h 561975"/>
                    <a:gd name="connsiteX18" fmla="*/ 442855 w 514350"/>
                    <a:gd name="connsiteY18" fmla="*/ 563392 h 561975"/>
                    <a:gd name="connsiteX19" fmla="*/ 474507 w 514350"/>
                    <a:gd name="connsiteY19" fmla="*/ 550810 h 561975"/>
                    <a:gd name="connsiteX20" fmla="*/ 487728 w 514350"/>
                    <a:gd name="connsiteY20" fmla="*/ 519672 h 561975"/>
                    <a:gd name="connsiteX21" fmla="*/ 480803 w 514350"/>
                    <a:gd name="connsiteY21" fmla="*/ 495622 h 561975"/>
                    <a:gd name="connsiteX22" fmla="*/ 358788 w 514350"/>
                    <a:gd name="connsiteY22" fmla="*/ 288301 h 561975"/>
                    <a:gd name="connsiteX23" fmla="*/ 321983 w 514350"/>
                    <a:gd name="connsiteY23" fmla="*/ 266431 h 561975"/>
                    <a:gd name="connsiteX24" fmla="*/ 189147 w 514350"/>
                    <a:gd name="connsiteY24" fmla="*/ 266431 h 561975"/>
                    <a:gd name="connsiteX25" fmla="*/ 282769 w 514350"/>
                    <a:gd name="connsiteY25" fmla="*/ 139587 h 561975"/>
                    <a:gd name="connsiteX26" fmla="*/ 353273 w 514350"/>
                    <a:gd name="connsiteY26" fmla="*/ 192746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514350" h="561975">
                      <a:moveTo>
                        <a:pt x="353273" y="192746"/>
                      </a:moveTo>
                      <a:cubicBezTo>
                        <a:pt x="362160" y="200785"/>
                        <a:pt x="372675" y="203985"/>
                        <a:pt x="384858" y="202299"/>
                      </a:cubicBezTo>
                      <a:cubicBezTo>
                        <a:pt x="395573" y="200785"/>
                        <a:pt x="404098" y="195270"/>
                        <a:pt x="410556" y="185840"/>
                      </a:cubicBezTo>
                      <a:lnTo>
                        <a:pt x="499120" y="66930"/>
                      </a:lnTo>
                      <a:cubicBezTo>
                        <a:pt x="505035" y="59100"/>
                        <a:pt x="507502" y="49252"/>
                        <a:pt x="507187" y="39317"/>
                      </a:cubicBezTo>
                      <a:cubicBezTo>
                        <a:pt x="506520" y="18772"/>
                        <a:pt x="486308" y="3960"/>
                        <a:pt x="463934" y="7732"/>
                      </a:cubicBezTo>
                      <a:cubicBezTo>
                        <a:pt x="452504" y="9647"/>
                        <a:pt x="442884" y="15324"/>
                        <a:pt x="435035" y="25811"/>
                      </a:cubicBezTo>
                      <a:lnTo>
                        <a:pt x="369246" y="115803"/>
                      </a:lnTo>
                      <a:lnTo>
                        <a:pt x="242754" y="20372"/>
                      </a:lnTo>
                      <a:cubicBezTo>
                        <a:pt x="230524" y="10437"/>
                        <a:pt x="216322" y="6608"/>
                        <a:pt x="200320" y="8837"/>
                      </a:cubicBezTo>
                      <a:cubicBezTo>
                        <a:pt x="185147" y="10971"/>
                        <a:pt x="172936" y="18505"/>
                        <a:pt x="163887" y="31421"/>
                      </a:cubicBezTo>
                      <a:cubicBezTo>
                        <a:pt x="163887" y="31421"/>
                        <a:pt x="25146" y="230970"/>
                        <a:pt x="24003" y="233627"/>
                      </a:cubicBezTo>
                      <a:cubicBezTo>
                        <a:pt x="13402" y="249181"/>
                        <a:pt x="7144" y="267936"/>
                        <a:pt x="7144" y="288158"/>
                      </a:cubicBezTo>
                      <a:cubicBezTo>
                        <a:pt x="7144" y="325267"/>
                        <a:pt x="28232" y="357090"/>
                        <a:pt x="58855" y="373340"/>
                      </a:cubicBezTo>
                      <a:cubicBezTo>
                        <a:pt x="59103" y="373464"/>
                        <a:pt x="59312" y="373606"/>
                        <a:pt x="59569" y="373740"/>
                      </a:cubicBezTo>
                      <a:cubicBezTo>
                        <a:pt x="72933" y="380684"/>
                        <a:pt x="87878" y="384979"/>
                        <a:pt x="103956" y="384979"/>
                      </a:cubicBezTo>
                      <a:cubicBezTo>
                        <a:pt x="105223" y="384979"/>
                        <a:pt x="310477" y="384913"/>
                        <a:pt x="310477" y="384913"/>
                      </a:cubicBezTo>
                      <a:lnTo>
                        <a:pt x="403717" y="541523"/>
                      </a:lnTo>
                      <a:cubicBezTo>
                        <a:pt x="412175" y="556125"/>
                        <a:pt x="425244" y="563392"/>
                        <a:pt x="442855" y="563392"/>
                      </a:cubicBezTo>
                      <a:cubicBezTo>
                        <a:pt x="455105" y="563392"/>
                        <a:pt x="465734" y="559182"/>
                        <a:pt x="474507" y="550810"/>
                      </a:cubicBezTo>
                      <a:cubicBezTo>
                        <a:pt x="483308" y="542361"/>
                        <a:pt x="487728" y="532007"/>
                        <a:pt x="487728" y="519672"/>
                      </a:cubicBezTo>
                      <a:cubicBezTo>
                        <a:pt x="487728" y="511300"/>
                        <a:pt x="485461" y="503270"/>
                        <a:pt x="480803" y="495622"/>
                      </a:cubicBezTo>
                      <a:lnTo>
                        <a:pt x="358788" y="288301"/>
                      </a:lnTo>
                      <a:cubicBezTo>
                        <a:pt x="350320" y="273746"/>
                        <a:pt x="338071" y="266431"/>
                        <a:pt x="321983" y="266431"/>
                      </a:cubicBezTo>
                      <a:lnTo>
                        <a:pt x="189147" y="266431"/>
                      </a:lnTo>
                      <a:lnTo>
                        <a:pt x="282769" y="139587"/>
                      </a:lnTo>
                      <a:lnTo>
                        <a:pt x="353273" y="19274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Wingdings" panose="05000000000000000000" pitchFamily="2" charset="2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</p:grpSp>
        </p:grpSp>
      </p:grpSp>
      <p:sp>
        <p:nvSpPr>
          <p:cNvPr id="74" name="자유형: 도형 73">
            <a:extLst>
              <a:ext uri="{FF2B5EF4-FFF2-40B4-BE49-F238E27FC236}">
                <a16:creationId xmlns:a16="http://schemas.microsoft.com/office/drawing/2014/main" id="{EF6C436C-CB91-42B4-8F0F-6D11415083D5}"/>
              </a:ext>
            </a:extLst>
          </p:cNvPr>
          <p:cNvSpPr/>
          <p:nvPr/>
        </p:nvSpPr>
        <p:spPr>
          <a:xfrm>
            <a:off x="1196806" y="1895145"/>
            <a:ext cx="1460306" cy="1460306"/>
          </a:xfrm>
          <a:custGeom>
            <a:avLst/>
            <a:gdLst>
              <a:gd name="connsiteX0" fmla="*/ 833274 w 1666548"/>
              <a:gd name="connsiteY0" fmla="*/ 225241 h 1666548"/>
              <a:gd name="connsiteX1" fmla="*/ 225241 w 1666548"/>
              <a:gd name="connsiteY1" fmla="*/ 833274 h 1666548"/>
              <a:gd name="connsiteX2" fmla="*/ 833274 w 1666548"/>
              <a:gd name="connsiteY2" fmla="*/ 1441307 h 1666548"/>
              <a:gd name="connsiteX3" fmla="*/ 1441307 w 1666548"/>
              <a:gd name="connsiteY3" fmla="*/ 833274 h 1666548"/>
              <a:gd name="connsiteX4" fmla="*/ 833274 w 1666548"/>
              <a:gd name="connsiteY4" fmla="*/ 225241 h 1666548"/>
              <a:gd name="connsiteX5" fmla="*/ 833274 w 1666548"/>
              <a:gd name="connsiteY5" fmla="*/ 0 h 1666548"/>
              <a:gd name="connsiteX6" fmla="*/ 1666548 w 1666548"/>
              <a:gd name="connsiteY6" fmla="*/ 833274 h 1666548"/>
              <a:gd name="connsiteX7" fmla="*/ 833274 w 1666548"/>
              <a:gd name="connsiteY7" fmla="*/ 1666548 h 1666548"/>
              <a:gd name="connsiteX8" fmla="*/ 0 w 1666548"/>
              <a:gd name="connsiteY8" fmla="*/ 833274 h 1666548"/>
              <a:gd name="connsiteX9" fmla="*/ 833274 w 1666548"/>
              <a:gd name="connsiteY9" fmla="*/ 0 h 166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6548" h="1666548">
                <a:moveTo>
                  <a:pt x="833274" y="225241"/>
                </a:moveTo>
                <a:cubicBezTo>
                  <a:pt x="497467" y="225241"/>
                  <a:pt x="225241" y="497467"/>
                  <a:pt x="225241" y="833274"/>
                </a:cubicBezTo>
                <a:cubicBezTo>
                  <a:pt x="225241" y="1169081"/>
                  <a:pt x="497467" y="1441307"/>
                  <a:pt x="833274" y="1441307"/>
                </a:cubicBezTo>
                <a:cubicBezTo>
                  <a:pt x="1169081" y="1441307"/>
                  <a:pt x="1441307" y="1169081"/>
                  <a:pt x="1441307" y="833274"/>
                </a:cubicBezTo>
                <a:cubicBezTo>
                  <a:pt x="1441307" y="497467"/>
                  <a:pt x="1169081" y="225241"/>
                  <a:pt x="833274" y="225241"/>
                </a:cubicBezTo>
                <a:close/>
                <a:moveTo>
                  <a:pt x="833274" y="0"/>
                </a:moveTo>
                <a:cubicBezTo>
                  <a:pt x="1293479" y="0"/>
                  <a:pt x="1666548" y="373069"/>
                  <a:pt x="1666548" y="833274"/>
                </a:cubicBezTo>
                <a:cubicBezTo>
                  <a:pt x="1666548" y="1293479"/>
                  <a:pt x="1293479" y="1666548"/>
                  <a:pt x="833274" y="1666548"/>
                </a:cubicBezTo>
                <a:cubicBezTo>
                  <a:pt x="373069" y="1666548"/>
                  <a:pt x="0" y="1293479"/>
                  <a:pt x="0" y="833274"/>
                </a:cubicBezTo>
                <a:cubicBezTo>
                  <a:pt x="0" y="373069"/>
                  <a:pt x="373069" y="0"/>
                  <a:pt x="833274" y="0"/>
                </a:cubicBezTo>
                <a:close/>
              </a:path>
            </a:pathLst>
          </a:custGeom>
          <a:solidFill>
            <a:srgbClr val="43B3A8">
              <a:alpha val="57000"/>
            </a:srgbClr>
          </a:solidFill>
          <a:ln w="3175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ingdings" panose="05000000000000000000" pitchFamily="2" charset="2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75" name="타원 74">
            <a:extLst>
              <a:ext uri="{FF2B5EF4-FFF2-40B4-BE49-F238E27FC236}">
                <a16:creationId xmlns:a16="http://schemas.microsoft.com/office/drawing/2014/main" id="{E2AB5B33-3585-45D3-89DE-E853907E80CB}"/>
              </a:ext>
            </a:extLst>
          </p:cNvPr>
          <p:cNvSpPr/>
          <p:nvPr/>
        </p:nvSpPr>
        <p:spPr>
          <a:xfrm>
            <a:off x="6705211" y="4175701"/>
            <a:ext cx="1316242" cy="1316242"/>
          </a:xfrm>
          <a:prstGeom prst="ellipse">
            <a:avLst/>
          </a:prstGeom>
          <a:solidFill>
            <a:srgbClr val="307ABE">
              <a:alpha val="42000"/>
            </a:srgbClr>
          </a:solidFill>
          <a:ln w="3175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ingdings" panose="05000000000000000000" pitchFamily="2" charset="2"/>
              <a:ea typeface="나눔바른고딕" panose="020B0603020101020101" pitchFamily="50" charset="-127"/>
              <a:cs typeface="+mn-cs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77C8FA58-9424-4016-ADC4-E71512E2EF1C}"/>
              </a:ext>
            </a:extLst>
          </p:cNvPr>
          <p:cNvGrpSpPr/>
          <p:nvPr/>
        </p:nvGrpSpPr>
        <p:grpSpPr>
          <a:xfrm>
            <a:off x="1900091" y="1140588"/>
            <a:ext cx="1801596" cy="1927903"/>
            <a:chOff x="1900091" y="1140588"/>
            <a:chExt cx="1801596" cy="1927903"/>
          </a:xfrm>
        </p:grpSpPr>
        <p:sp>
          <p:nvSpPr>
            <p:cNvPr id="61" name="Freeform 5">
              <a:extLst>
                <a:ext uri="{FF2B5EF4-FFF2-40B4-BE49-F238E27FC236}">
                  <a16:creationId xmlns:a16="http://schemas.microsoft.com/office/drawing/2014/main" id="{4F0578B4-C256-4F61-A6D2-F5245A92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041" y="1140588"/>
              <a:ext cx="1715521" cy="1927903"/>
            </a:xfrm>
            <a:custGeom>
              <a:avLst/>
              <a:gdLst>
                <a:gd name="T0" fmla="*/ 1542 w 1542"/>
                <a:gd name="T1" fmla="*/ 487 h 1752"/>
                <a:gd name="T2" fmla="*/ 1542 w 1542"/>
                <a:gd name="T3" fmla="*/ 485 h 1752"/>
                <a:gd name="T4" fmla="*/ 1496 w 1542"/>
                <a:gd name="T5" fmla="*/ 405 h 1752"/>
                <a:gd name="T6" fmla="*/ 1496 w 1542"/>
                <a:gd name="T7" fmla="*/ 405 h 1752"/>
                <a:gd name="T8" fmla="*/ 1496 w 1542"/>
                <a:gd name="T9" fmla="*/ 405 h 1752"/>
                <a:gd name="T10" fmla="*/ 817 w 1542"/>
                <a:gd name="T11" fmla="*/ 13 h 1752"/>
                <a:gd name="T12" fmla="*/ 817 w 1542"/>
                <a:gd name="T13" fmla="*/ 13 h 1752"/>
                <a:gd name="T14" fmla="*/ 771 w 1542"/>
                <a:gd name="T15" fmla="*/ 0 h 1752"/>
                <a:gd name="T16" fmla="*/ 724 w 1542"/>
                <a:gd name="T17" fmla="*/ 13 h 1752"/>
                <a:gd name="T18" fmla="*/ 724 w 1542"/>
                <a:gd name="T19" fmla="*/ 13 h 1752"/>
                <a:gd name="T20" fmla="*/ 724 w 1542"/>
                <a:gd name="T21" fmla="*/ 13 h 1752"/>
                <a:gd name="T22" fmla="*/ 48 w 1542"/>
                <a:gd name="T23" fmla="*/ 403 h 1752"/>
                <a:gd name="T24" fmla="*/ 48 w 1542"/>
                <a:gd name="T25" fmla="*/ 403 h 1752"/>
                <a:gd name="T26" fmla="*/ 0 w 1542"/>
                <a:gd name="T27" fmla="*/ 485 h 1752"/>
                <a:gd name="T28" fmla="*/ 0 w 1542"/>
                <a:gd name="T29" fmla="*/ 486 h 1752"/>
                <a:gd name="T30" fmla="*/ 0 w 1542"/>
                <a:gd name="T31" fmla="*/ 486 h 1752"/>
                <a:gd name="T32" fmla="*/ 0 w 1542"/>
                <a:gd name="T33" fmla="*/ 1267 h 1752"/>
                <a:gd name="T34" fmla="*/ 0 w 1542"/>
                <a:gd name="T35" fmla="*/ 1267 h 1752"/>
                <a:gd name="T36" fmla="*/ 50 w 1542"/>
                <a:gd name="T37" fmla="*/ 1350 h 1752"/>
                <a:gd name="T38" fmla="*/ 50 w 1542"/>
                <a:gd name="T39" fmla="*/ 1350 h 1752"/>
                <a:gd name="T40" fmla="*/ 723 w 1542"/>
                <a:gd name="T41" fmla="*/ 1739 h 1752"/>
                <a:gd name="T42" fmla="*/ 722 w 1542"/>
                <a:gd name="T43" fmla="*/ 1738 h 1752"/>
                <a:gd name="T44" fmla="*/ 722 w 1542"/>
                <a:gd name="T45" fmla="*/ 1738 h 1752"/>
                <a:gd name="T46" fmla="*/ 771 w 1542"/>
                <a:gd name="T47" fmla="*/ 1752 h 1752"/>
                <a:gd name="T48" fmla="*/ 819 w 1542"/>
                <a:gd name="T49" fmla="*/ 1738 h 1752"/>
                <a:gd name="T50" fmla="*/ 820 w 1542"/>
                <a:gd name="T51" fmla="*/ 1738 h 1752"/>
                <a:gd name="T52" fmla="*/ 1492 w 1542"/>
                <a:gd name="T53" fmla="*/ 1350 h 1752"/>
                <a:gd name="T54" fmla="*/ 1542 w 1542"/>
                <a:gd name="T55" fmla="*/ 1267 h 1752"/>
                <a:gd name="T56" fmla="*/ 1542 w 1542"/>
                <a:gd name="T57" fmla="*/ 487 h 1752"/>
                <a:gd name="T58" fmla="*/ 1542 w 1542"/>
                <a:gd name="T59" fmla="*/ 487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2" h="1752">
                  <a:moveTo>
                    <a:pt x="1542" y="487"/>
                  </a:moveTo>
                  <a:cubicBezTo>
                    <a:pt x="1542" y="487"/>
                    <a:pt x="1542" y="486"/>
                    <a:pt x="1542" y="485"/>
                  </a:cubicBezTo>
                  <a:cubicBezTo>
                    <a:pt x="1542" y="451"/>
                    <a:pt x="1524" y="421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04" y="5"/>
                    <a:pt x="788" y="0"/>
                    <a:pt x="771" y="0"/>
                  </a:cubicBezTo>
                  <a:cubicBezTo>
                    <a:pt x="754" y="0"/>
                    <a:pt x="738" y="5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19" y="419"/>
                    <a:pt x="0" y="450"/>
                    <a:pt x="0" y="485"/>
                  </a:cubicBezTo>
                  <a:cubicBezTo>
                    <a:pt x="0" y="485"/>
                    <a:pt x="0" y="485"/>
                    <a:pt x="0" y="486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303"/>
                    <a:pt x="20" y="1335"/>
                    <a:pt x="50" y="1350"/>
                  </a:cubicBezTo>
                  <a:cubicBezTo>
                    <a:pt x="50" y="1350"/>
                    <a:pt x="50" y="1350"/>
                    <a:pt x="50" y="1350"/>
                  </a:cubicBezTo>
                  <a:cubicBezTo>
                    <a:pt x="723" y="1739"/>
                    <a:pt x="723" y="1739"/>
                    <a:pt x="723" y="1739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37" y="1747"/>
                    <a:pt x="753" y="1752"/>
                    <a:pt x="771" y="1752"/>
                  </a:cubicBezTo>
                  <a:cubicBezTo>
                    <a:pt x="789" y="1752"/>
                    <a:pt x="805" y="1747"/>
                    <a:pt x="819" y="1738"/>
                  </a:cubicBezTo>
                  <a:cubicBezTo>
                    <a:pt x="820" y="1738"/>
                    <a:pt x="820" y="1738"/>
                    <a:pt x="820" y="1738"/>
                  </a:cubicBezTo>
                  <a:cubicBezTo>
                    <a:pt x="1492" y="1350"/>
                    <a:pt x="1492" y="1350"/>
                    <a:pt x="1492" y="1350"/>
                  </a:cubicBezTo>
                  <a:cubicBezTo>
                    <a:pt x="1522" y="1334"/>
                    <a:pt x="1542" y="1303"/>
                    <a:pt x="1542" y="1267"/>
                  </a:cubicBezTo>
                  <a:cubicBezTo>
                    <a:pt x="1542" y="487"/>
                    <a:pt x="1542" y="487"/>
                    <a:pt x="1542" y="487"/>
                  </a:cubicBezTo>
                  <a:cubicBezTo>
                    <a:pt x="1542" y="487"/>
                    <a:pt x="1542" y="487"/>
                    <a:pt x="1542" y="487"/>
                  </a:cubicBezTo>
                  <a:close/>
                </a:path>
              </a:pathLst>
            </a:custGeom>
            <a:solidFill>
              <a:srgbClr val="4FBBB9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prstClr val="white"/>
                </a:solidFill>
                <a:latin typeface="Wingdings" panose="05000000000000000000" pitchFamily="2" charset="2"/>
                <a:ea typeface="나눔바른고딕" panose="020B0603020101020101" pitchFamily="50" charset="-127"/>
              </a:endParaRPr>
            </a:p>
          </p:txBody>
        </p: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DFF7EDE4-47B3-4ED4-BE7F-08F55277786A}"/>
                </a:ext>
              </a:extLst>
            </p:cNvPr>
            <p:cNvSpPr/>
            <p:nvPr/>
          </p:nvSpPr>
          <p:spPr>
            <a:xfrm>
              <a:off x="1900091" y="1642875"/>
              <a:ext cx="180159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bg1"/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bg1"/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생존권</a:t>
              </a:r>
              <a:r>
                <a:rPr kumimoji="0" lang="en-US" altLang="ko-KR" sz="18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bg1"/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·</a:t>
              </a:r>
              <a:endParaRPr kumimoji="0" lang="ko-KR" altLang="en-US" sz="1800" b="1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bg1"/>
                </a:solidFill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bg1"/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노동권 보장</a:t>
              </a: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FC1DEAF6-F2C4-490B-96E1-FBD1490F35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489" y="1061278"/>
            <a:ext cx="2654825" cy="3272493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954BBE43-710A-498D-BBFE-DC25E0E08776}"/>
              </a:ext>
            </a:extLst>
          </p:cNvPr>
          <p:cNvGrpSpPr/>
          <p:nvPr/>
        </p:nvGrpSpPr>
        <p:grpSpPr>
          <a:xfrm>
            <a:off x="1242884" y="2905919"/>
            <a:ext cx="2108051" cy="1927903"/>
            <a:chOff x="1242884" y="2905919"/>
            <a:chExt cx="2108051" cy="1927903"/>
          </a:xfrm>
        </p:grpSpPr>
        <p:sp>
          <p:nvSpPr>
            <p:cNvPr id="69" name="Freeform 5">
              <a:extLst>
                <a:ext uri="{FF2B5EF4-FFF2-40B4-BE49-F238E27FC236}">
                  <a16:creationId xmlns:a16="http://schemas.microsoft.com/office/drawing/2014/main" id="{6E462703-903B-4F97-AF32-8AC4043DB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148" y="2905919"/>
              <a:ext cx="1715521" cy="1927903"/>
            </a:xfrm>
            <a:custGeom>
              <a:avLst/>
              <a:gdLst>
                <a:gd name="T0" fmla="*/ 1542 w 1542"/>
                <a:gd name="T1" fmla="*/ 487 h 1752"/>
                <a:gd name="T2" fmla="*/ 1542 w 1542"/>
                <a:gd name="T3" fmla="*/ 485 h 1752"/>
                <a:gd name="T4" fmla="*/ 1496 w 1542"/>
                <a:gd name="T5" fmla="*/ 405 h 1752"/>
                <a:gd name="T6" fmla="*/ 1496 w 1542"/>
                <a:gd name="T7" fmla="*/ 405 h 1752"/>
                <a:gd name="T8" fmla="*/ 1496 w 1542"/>
                <a:gd name="T9" fmla="*/ 405 h 1752"/>
                <a:gd name="T10" fmla="*/ 817 w 1542"/>
                <a:gd name="T11" fmla="*/ 13 h 1752"/>
                <a:gd name="T12" fmla="*/ 817 w 1542"/>
                <a:gd name="T13" fmla="*/ 13 h 1752"/>
                <a:gd name="T14" fmla="*/ 771 w 1542"/>
                <a:gd name="T15" fmla="*/ 0 h 1752"/>
                <a:gd name="T16" fmla="*/ 724 w 1542"/>
                <a:gd name="T17" fmla="*/ 13 h 1752"/>
                <a:gd name="T18" fmla="*/ 724 w 1542"/>
                <a:gd name="T19" fmla="*/ 13 h 1752"/>
                <a:gd name="T20" fmla="*/ 724 w 1542"/>
                <a:gd name="T21" fmla="*/ 13 h 1752"/>
                <a:gd name="T22" fmla="*/ 48 w 1542"/>
                <a:gd name="T23" fmla="*/ 403 h 1752"/>
                <a:gd name="T24" fmla="*/ 48 w 1542"/>
                <a:gd name="T25" fmla="*/ 403 h 1752"/>
                <a:gd name="T26" fmla="*/ 0 w 1542"/>
                <a:gd name="T27" fmla="*/ 485 h 1752"/>
                <a:gd name="T28" fmla="*/ 0 w 1542"/>
                <a:gd name="T29" fmla="*/ 486 h 1752"/>
                <a:gd name="T30" fmla="*/ 0 w 1542"/>
                <a:gd name="T31" fmla="*/ 486 h 1752"/>
                <a:gd name="T32" fmla="*/ 0 w 1542"/>
                <a:gd name="T33" fmla="*/ 1267 h 1752"/>
                <a:gd name="T34" fmla="*/ 0 w 1542"/>
                <a:gd name="T35" fmla="*/ 1267 h 1752"/>
                <a:gd name="T36" fmla="*/ 50 w 1542"/>
                <a:gd name="T37" fmla="*/ 1350 h 1752"/>
                <a:gd name="T38" fmla="*/ 50 w 1542"/>
                <a:gd name="T39" fmla="*/ 1350 h 1752"/>
                <a:gd name="T40" fmla="*/ 723 w 1542"/>
                <a:gd name="T41" fmla="*/ 1739 h 1752"/>
                <a:gd name="T42" fmla="*/ 722 w 1542"/>
                <a:gd name="T43" fmla="*/ 1738 h 1752"/>
                <a:gd name="T44" fmla="*/ 722 w 1542"/>
                <a:gd name="T45" fmla="*/ 1738 h 1752"/>
                <a:gd name="T46" fmla="*/ 771 w 1542"/>
                <a:gd name="T47" fmla="*/ 1752 h 1752"/>
                <a:gd name="T48" fmla="*/ 819 w 1542"/>
                <a:gd name="T49" fmla="*/ 1738 h 1752"/>
                <a:gd name="T50" fmla="*/ 820 w 1542"/>
                <a:gd name="T51" fmla="*/ 1738 h 1752"/>
                <a:gd name="T52" fmla="*/ 1492 w 1542"/>
                <a:gd name="T53" fmla="*/ 1350 h 1752"/>
                <a:gd name="T54" fmla="*/ 1542 w 1542"/>
                <a:gd name="T55" fmla="*/ 1267 h 1752"/>
                <a:gd name="T56" fmla="*/ 1542 w 1542"/>
                <a:gd name="T57" fmla="*/ 487 h 1752"/>
                <a:gd name="T58" fmla="*/ 1542 w 1542"/>
                <a:gd name="T59" fmla="*/ 487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2" h="1752">
                  <a:moveTo>
                    <a:pt x="1542" y="487"/>
                  </a:moveTo>
                  <a:cubicBezTo>
                    <a:pt x="1542" y="487"/>
                    <a:pt x="1542" y="486"/>
                    <a:pt x="1542" y="485"/>
                  </a:cubicBezTo>
                  <a:cubicBezTo>
                    <a:pt x="1542" y="451"/>
                    <a:pt x="1524" y="421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04" y="5"/>
                    <a:pt x="788" y="0"/>
                    <a:pt x="771" y="0"/>
                  </a:cubicBezTo>
                  <a:cubicBezTo>
                    <a:pt x="754" y="0"/>
                    <a:pt x="738" y="5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19" y="419"/>
                    <a:pt x="0" y="450"/>
                    <a:pt x="0" y="485"/>
                  </a:cubicBezTo>
                  <a:cubicBezTo>
                    <a:pt x="0" y="485"/>
                    <a:pt x="0" y="485"/>
                    <a:pt x="0" y="486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303"/>
                    <a:pt x="20" y="1335"/>
                    <a:pt x="50" y="1350"/>
                  </a:cubicBezTo>
                  <a:cubicBezTo>
                    <a:pt x="50" y="1350"/>
                    <a:pt x="50" y="1350"/>
                    <a:pt x="50" y="1350"/>
                  </a:cubicBezTo>
                  <a:cubicBezTo>
                    <a:pt x="723" y="1739"/>
                    <a:pt x="723" y="1739"/>
                    <a:pt x="723" y="1739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37" y="1747"/>
                    <a:pt x="753" y="1752"/>
                    <a:pt x="771" y="1752"/>
                  </a:cubicBezTo>
                  <a:cubicBezTo>
                    <a:pt x="789" y="1752"/>
                    <a:pt x="805" y="1747"/>
                    <a:pt x="819" y="1738"/>
                  </a:cubicBezTo>
                  <a:cubicBezTo>
                    <a:pt x="820" y="1738"/>
                    <a:pt x="820" y="1738"/>
                    <a:pt x="820" y="1738"/>
                  </a:cubicBezTo>
                  <a:cubicBezTo>
                    <a:pt x="1492" y="1350"/>
                    <a:pt x="1492" y="1350"/>
                    <a:pt x="1492" y="1350"/>
                  </a:cubicBezTo>
                  <a:cubicBezTo>
                    <a:pt x="1522" y="1334"/>
                    <a:pt x="1542" y="1303"/>
                    <a:pt x="1542" y="1267"/>
                  </a:cubicBezTo>
                  <a:cubicBezTo>
                    <a:pt x="1542" y="487"/>
                    <a:pt x="1542" y="487"/>
                    <a:pt x="1542" y="487"/>
                  </a:cubicBezTo>
                  <a:cubicBezTo>
                    <a:pt x="1542" y="487"/>
                    <a:pt x="1542" y="487"/>
                    <a:pt x="1542" y="487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prstClr val="white"/>
                </a:solidFill>
                <a:latin typeface="Wingdings" panose="05000000000000000000" pitchFamily="2" charset="2"/>
                <a:ea typeface="나눔바른고딕" panose="020B0603020101020101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A18029-A394-420D-919C-205FA721660F}"/>
                </a:ext>
              </a:extLst>
            </p:cNvPr>
            <p:cNvSpPr txBox="1"/>
            <p:nvPr/>
          </p:nvSpPr>
          <p:spPr>
            <a:xfrm>
              <a:off x="1242884" y="3313123"/>
              <a:ext cx="21080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ctr">
                <a:defRPr sz="1600" b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193469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기업</a:t>
              </a:r>
              <a:r>
                <a:rPr kumimoji="0" lang="en-US" altLang="ko-KR" sz="18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</a:t>
              </a:r>
              <a:r>
                <a:rPr kumimoji="0" lang="ko-KR" altLang="en-US" sz="18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정부</a:t>
              </a:r>
              <a:r>
                <a:rPr kumimoji="0" lang="en-US" altLang="ko-KR" sz="18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</a:t>
              </a:r>
              <a:br>
                <a:rPr kumimoji="0" lang="en-US" altLang="ko-KR" sz="18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ko-KR" altLang="en-US" sz="18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기타 단체의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사회적</a:t>
              </a:r>
              <a:r>
                <a:rPr kumimoji="0" lang="en-US" altLang="ko-KR" sz="18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/>
              </a:r>
              <a:br>
                <a:rPr kumimoji="0" lang="en-US" altLang="ko-KR" sz="18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ko-KR" altLang="en-US" sz="18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책임 인식</a:t>
              </a: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9B45F3A1-E8E5-4194-82E9-5D9CC6832903}"/>
              </a:ext>
            </a:extLst>
          </p:cNvPr>
          <p:cNvGrpSpPr/>
          <p:nvPr/>
        </p:nvGrpSpPr>
        <p:grpSpPr>
          <a:xfrm>
            <a:off x="6069348" y="2789541"/>
            <a:ext cx="1993804" cy="1927903"/>
            <a:chOff x="6060872" y="2829814"/>
            <a:chExt cx="1993804" cy="1927903"/>
          </a:xfrm>
        </p:grpSpPr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99AB28A2-E355-452C-9D9A-BB2917CDC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013" y="2829814"/>
              <a:ext cx="1715521" cy="1927903"/>
            </a:xfrm>
            <a:custGeom>
              <a:avLst/>
              <a:gdLst>
                <a:gd name="T0" fmla="*/ 1542 w 1542"/>
                <a:gd name="T1" fmla="*/ 487 h 1752"/>
                <a:gd name="T2" fmla="*/ 1542 w 1542"/>
                <a:gd name="T3" fmla="*/ 485 h 1752"/>
                <a:gd name="T4" fmla="*/ 1496 w 1542"/>
                <a:gd name="T5" fmla="*/ 405 h 1752"/>
                <a:gd name="T6" fmla="*/ 1496 w 1542"/>
                <a:gd name="T7" fmla="*/ 405 h 1752"/>
                <a:gd name="T8" fmla="*/ 1496 w 1542"/>
                <a:gd name="T9" fmla="*/ 405 h 1752"/>
                <a:gd name="T10" fmla="*/ 817 w 1542"/>
                <a:gd name="T11" fmla="*/ 13 h 1752"/>
                <a:gd name="T12" fmla="*/ 817 w 1542"/>
                <a:gd name="T13" fmla="*/ 13 h 1752"/>
                <a:gd name="T14" fmla="*/ 771 w 1542"/>
                <a:gd name="T15" fmla="*/ 0 h 1752"/>
                <a:gd name="T16" fmla="*/ 724 w 1542"/>
                <a:gd name="T17" fmla="*/ 13 h 1752"/>
                <a:gd name="T18" fmla="*/ 724 w 1542"/>
                <a:gd name="T19" fmla="*/ 13 h 1752"/>
                <a:gd name="T20" fmla="*/ 724 w 1542"/>
                <a:gd name="T21" fmla="*/ 13 h 1752"/>
                <a:gd name="T22" fmla="*/ 48 w 1542"/>
                <a:gd name="T23" fmla="*/ 403 h 1752"/>
                <a:gd name="T24" fmla="*/ 48 w 1542"/>
                <a:gd name="T25" fmla="*/ 403 h 1752"/>
                <a:gd name="T26" fmla="*/ 0 w 1542"/>
                <a:gd name="T27" fmla="*/ 485 h 1752"/>
                <a:gd name="T28" fmla="*/ 0 w 1542"/>
                <a:gd name="T29" fmla="*/ 486 h 1752"/>
                <a:gd name="T30" fmla="*/ 0 w 1542"/>
                <a:gd name="T31" fmla="*/ 486 h 1752"/>
                <a:gd name="T32" fmla="*/ 0 w 1542"/>
                <a:gd name="T33" fmla="*/ 1267 h 1752"/>
                <a:gd name="T34" fmla="*/ 0 w 1542"/>
                <a:gd name="T35" fmla="*/ 1267 h 1752"/>
                <a:gd name="T36" fmla="*/ 50 w 1542"/>
                <a:gd name="T37" fmla="*/ 1350 h 1752"/>
                <a:gd name="T38" fmla="*/ 50 w 1542"/>
                <a:gd name="T39" fmla="*/ 1350 h 1752"/>
                <a:gd name="T40" fmla="*/ 723 w 1542"/>
                <a:gd name="T41" fmla="*/ 1739 h 1752"/>
                <a:gd name="T42" fmla="*/ 722 w 1542"/>
                <a:gd name="T43" fmla="*/ 1738 h 1752"/>
                <a:gd name="T44" fmla="*/ 722 w 1542"/>
                <a:gd name="T45" fmla="*/ 1738 h 1752"/>
                <a:gd name="T46" fmla="*/ 771 w 1542"/>
                <a:gd name="T47" fmla="*/ 1752 h 1752"/>
                <a:gd name="T48" fmla="*/ 819 w 1542"/>
                <a:gd name="T49" fmla="*/ 1738 h 1752"/>
                <a:gd name="T50" fmla="*/ 820 w 1542"/>
                <a:gd name="T51" fmla="*/ 1738 h 1752"/>
                <a:gd name="T52" fmla="*/ 1492 w 1542"/>
                <a:gd name="T53" fmla="*/ 1350 h 1752"/>
                <a:gd name="T54" fmla="*/ 1542 w 1542"/>
                <a:gd name="T55" fmla="*/ 1267 h 1752"/>
                <a:gd name="T56" fmla="*/ 1542 w 1542"/>
                <a:gd name="T57" fmla="*/ 487 h 1752"/>
                <a:gd name="T58" fmla="*/ 1542 w 1542"/>
                <a:gd name="T59" fmla="*/ 487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2" h="1752">
                  <a:moveTo>
                    <a:pt x="1542" y="487"/>
                  </a:moveTo>
                  <a:cubicBezTo>
                    <a:pt x="1542" y="487"/>
                    <a:pt x="1542" y="486"/>
                    <a:pt x="1542" y="485"/>
                  </a:cubicBezTo>
                  <a:cubicBezTo>
                    <a:pt x="1542" y="451"/>
                    <a:pt x="1524" y="421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04" y="5"/>
                    <a:pt x="788" y="0"/>
                    <a:pt x="771" y="0"/>
                  </a:cubicBezTo>
                  <a:cubicBezTo>
                    <a:pt x="754" y="0"/>
                    <a:pt x="738" y="5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19" y="419"/>
                    <a:pt x="0" y="450"/>
                    <a:pt x="0" y="485"/>
                  </a:cubicBezTo>
                  <a:cubicBezTo>
                    <a:pt x="0" y="485"/>
                    <a:pt x="0" y="485"/>
                    <a:pt x="0" y="486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303"/>
                    <a:pt x="20" y="1335"/>
                    <a:pt x="50" y="1350"/>
                  </a:cubicBezTo>
                  <a:cubicBezTo>
                    <a:pt x="50" y="1350"/>
                    <a:pt x="50" y="1350"/>
                    <a:pt x="50" y="1350"/>
                  </a:cubicBezTo>
                  <a:cubicBezTo>
                    <a:pt x="723" y="1739"/>
                    <a:pt x="723" y="1739"/>
                    <a:pt x="723" y="1739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37" y="1747"/>
                    <a:pt x="753" y="1752"/>
                    <a:pt x="771" y="1752"/>
                  </a:cubicBezTo>
                  <a:cubicBezTo>
                    <a:pt x="789" y="1752"/>
                    <a:pt x="805" y="1747"/>
                    <a:pt x="819" y="1738"/>
                  </a:cubicBezTo>
                  <a:cubicBezTo>
                    <a:pt x="820" y="1738"/>
                    <a:pt x="820" y="1738"/>
                    <a:pt x="820" y="1738"/>
                  </a:cubicBezTo>
                  <a:cubicBezTo>
                    <a:pt x="1492" y="1350"/>
                    <a:pt x="1492" y="1350"/>
                    <a:pt x="1492" y="1350"/>
                  </a:cubicBezTo>
                  <a:cubicBezTo>
                    <a:pt x="1522" y="1334"/>
                    <a:pt x="1542" y="1303"/>
                    <a:pt x="1542" y="1267"/>
                  </a:cubicBezTo>
                  <a:cubicBezTo>
                    <a:pt x="1542" y="487"/>
                    <a:pt x="1542" y="487"/>
                    <a:pt x="1542" y="487"/>
                  </a:cubicBezTo>
                  <a:cubicBezTo>
                    <a:pt x="1542" y="487"/>
                    <a:pt x="1542" y="487"/>
                    <a:pt x="1542" y="487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prstClr val="white"/>
                </a:solidFill>
                <a:latin typeface="Wingdings" panose="05000000000000000000" pitchFamily="2" charset="2"/>
                <a:ea typeface="나눔바른고딕" panose="020B0603020101020101" pitchFamily="50" charset="-127"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11C01BF2-AC20-4600-B218-FBECDE5CE327}"/>
                </a:ext>
              </a:extLst>
            </p:cNvPr>
            <p:cNvSpPr/>
            <p:nvPr/>
          </p:nvSpPr>
          <p:spPr>
            <a:xfrm>
              <a:off x="6060872" y="3470601"/>
              <a:ext cx="19938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 스스로</a:t>
              </a:r>
              <a:endParaRPr kumimoji="0" lang="en-US" altLang="ko-KR" sz="1800" b="1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자립할 권리 실현</a:t>
              </a: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1365D17D-E56F-4E95-9692-4E0B72A23CDA}"/>
              </a:ext>
            </a:extLst>
          </p:cNvPr>
          <p:cNvGrpSpPr/>
          <p:nvPr/>
        </p:nvGrpSpPr>
        <p:grpSpPr>
          <a:xfrm>
            <a:off x="2028539" y="4537612"/>
            <a:ext cx="2108051" cy="1927903"/>
            <a:chOff x="2028539" y="4537612"/>
            <a:chExt cx="2108051" cy="1927903"/>
          </a:xfrm>
        </p:grpSpPr>
        <p:sp>
          <p:nvSpPr>
            <p:cNvPr id="70" name="Freeform 5">
              <a:extLst>
                <a:ext uri="{FF2B5EF4-FFF2-40B4-BE49-F238E27FC236}">
                  <a16:creationId xmlns:a16="http://schemas.microsoft.com/office/drawing/2014/main" id="{6E8ADE1A-DD62-4E31-80B4-E483E817D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4805" y="4537612"/>
              <a:ext cx="1715521" cy="1927903"/>
            </a:xfrm>
            <a:custGeom>
              <a:avLst/>
              <a:gdLst>
                <a:gd name="T0" fmla="*/ 1542 w 1542"/>
                <a:gd name="T1" fmla="*/ 487 h 1752"/>
                <a:gd name="T2" fmla="*/ 1542 w 1542"/>
                <a:gd name="T3" fmla="*/ 485 h 1752"/>
                <a:gd name="T4" fmla="*/ 1496 w 1542"/>
                <a:gd name="T5" fmla="*/ 405 h 1752"/>
                <a:gd name="T6" fmla="*/ 1496 w 1542"/>
                <a:gd name="T7" fmla="*/ 405 h 1752"/>
                <a:gd name="T8" fmla="*/ 1496 w 1542"/>
                <a:gd name="T9" fmla="*/ 405 h 1752"/>
                <a:gd name="T10" fmla="*/ 817 w 1542"/>
                <a:gd name="T11" fmla="*/ 13 h 1752"/>
                <a:gd name="T12" fmla="*/ 817 w 1542"/>
                <a:gd name="T13" fmla="*/ 13 h 1752"/>
                <a:gd name="T14" fmla="*/ 771 w 1542"/>
                <a:gd name="T15" fmla="*/ 0 h 1752"/>
                <a:gd name="T16" fmla="*/ 724 w 1542"/>
                <a:gd name="T17" fmla="*/ 13 h 1752"/>
                <a:gd name="T18" fmla="*/ 724 w 1542"/>
                <a:gd name="T19" fmla="*/ 13 h 1752"/>
                <a:gd name="T20" fmla="*/ 724 w 1542"/>
                <a:gd name="T21" fmla="*/ 13 h 1752"/>
                <a:gd name="T22" fmla="*/ 48 w 1542"/>
                <a:gd name="T23" fmla="*/ 403 h 1752"/>
                <a:gd name="T24" fmla="*/ 48 w 1542"/>
                <a:gd name="T25" fmla="*/ 403 h 1752"/>
                <a:gd name="T26" fmla="*/ 0 w 1542"/>
                <a:gd name="T27" fmla="*/ 485 h 1752"/>
                <a:gd name="T28" fmla="*/ 0 w 1542"/>
                <a:gd name="T29" fmla="*/ 486 h 1752"/>
                <a:gd name="T30" fmla="*/ 0 w 1542"/>
                <a:gd name="T31" fmla="*/ 486 h 1752"/>
                <a:gd name="T32" fmla="*/ 0 w 1542"/>
                <a:gd name="T33" fmla="*/ 1267 h 1752"/>
                <a:gd name="T34" fmla="*/ 0 w 1542"/>
                <a:gd name="T35" fmla="*/ 1267 h 1752"/>
                <a:gd name="T36" fmla="*/ 50 w 1542"/>
                <a:gd name="T37" fmla="*/ 1350 h 1752"/>
                <a:gd name="T38" fmla="*/ 50 w 1542"/>
                <a:gd name="T39" fmla="*/ 1350 h 1752"/>
                <a:gd name="T40" fmla="*/ 723 w 1542"/>
                <a:gd name="T41" fmla="*/ 1739 h 1752"/>
                <a:gd name="T42" fmla="*/ 722 w 1542"/>
                <a:gd name="T43" fmla="*/ 1738 h 1752"/>
                <a:gd name="T44" fmla="*/ 722 w 1542"/>
                <a:gd name="T45" fmla="*/ 1738 h 1752"/>
                <a:gd name="T46" fmla="*/ 771 w 1542"/>
                <a:gd name="T47" fmla="*/ 1752 h 1752"/>
                <a:gd name="T48" fmla="*/ 819 w 1542"/>
                <a:gd name="T49" fmla="*/ 1738 h 1752"/>
                <a:gd name="T50" fmla="*/ 820 w 1542"/>
                <a:gd name="T51" fmla="*/ 1738 h 1752"/>
                <a:gd name="T52" fmla="*/ 1492 w 1542"/>
                <a:gd name="T53" fmla="*/ 1350 h 1752"/>
                <a:gd name="T54" fmla="*/ 1542 w 1542"/>
                <a:gd name="T55" fmla="*/ 1267 h 1752"/>
                <a:gd name="T56" fmla="*/ 1542 w 1542"/>
                <a:gd name="T57" fmla="*/ 487 h 1752"/>
                <a:gd name="T58" fmla="*/ 1542 w 1542"/>
                <a:gd name="T59" fmla="*/ 487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2" h="1752">
                  <a:moveTo>
                    <a:pt x="1542" y="487"/>
                  </a:moveTo>
                  <a:cubicBezTo>
                    <a:pt x="1542" y="487"/>
                    <a:pt x="1542" y="486"/>
                    <a:pt x="1542" y="485"/>
                  </a:cubicBezTo>
                  <a:cubicBezTo>
                    <a:pt x="1542" y="451"/>
                    <a:pt x="1524" y="421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04" y="5"/>
                    <a:pt x="788" y="0"/>
                    <a:pt x="771" y="0"/>
                  </a:cubicBezTo>
                  <a:cubicBezTo>
                    <a:pt x="754" y="0"/>
                    <a:pt x="738" y="5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19" y="419"/>
                    <a:pt x="0" y="450"/>
                    <a:pt x="0" y="485"/>
                  </a:cubicBezTo>
                  <a:cubicBezTo>
                    <a:pt x="0" y="485"/>
                    <a:pt x="0" y="485"/>
                    <a:pt x="0" y="486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303"/>
                    <a:pt x="20" y="1335"/>
                    <a:pt x="50" y="1350"/>
                  </a:cubicBezTo>
                  <a:cubicBezTo>
                    <a:pt x="50" y="1350"/>
                    <a:pt x="50" y="1350"/>
                    <a:pt x="50" y="1350"/>
                  </a:cubicBezTo>
                  <a:cubicBezTo>
                    <a:pt x="723" y="1739"/>
                    <a:pt x="723" y="1739"/>
                    <a:pt x="723" y="1739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37" y="1747"/>
                    <a:pt x="753" y="1752"/>
                    <a:pt x="771" y="1752"/>
                  </a:cubicBezTo>
                  <a:cubicBezTo>
                    <a:pt x="789" y="1752"/>
                    <a:pt x="805" y="1747"/>
                    <a:pt x="819" y="1738"/>
                  </a:cubicBezTo>
                  <a:cubicBezTo>
                    <a:pt x="820" y="1738"/>
                    <a:pt x="820" y="1738"/>
                    <a:pt x="820" y="1738"/>
                  </a:cubicBezTo>
                  <a:cubicBezTo>
                    <a:pt x="1492" y="1350"/>
                    <a:pt x="1492" y="1350"/>
                    <a:pt x="1492" y="1350"/>
                  </a:cubicBezTo>
                  <a:cubicBezTo>
                    <a:pt x="1522" y="1334"/>
                    <a:pt x="1542" y="1303"/>
                    <a:pt x="1542" y="1267"/>
                  </a:cubicBezTo>
                  <a:cubicBezTo>
                    <a:pt x="1542" y="487"/>
                    <a:pt x="1542" y="487"/>
                    <a:pt x="1542" y="487"/>
                  </a:cubicBezTo>
                  <a:cubicBezTo>
                    <a:pt x="1542" y="487"/>
                    <a:pt x="1542" y="487"/>
                    <a:pt x="1542" y="487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prstClr val="white"/>
                </a:solidFill>
                <a:latin typeface="Wingdings" panose="05000000000000000000" pitchFamily="2" charset="2"/>
                <a:ea typeface="나눔바른고딕" panose="020B0603020101020101" pitchFamily="50" charset="-12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A18029-A394-420D-919C-205FA721660F}"/>
                </a:ext>
              </a:extLst>
            </p:cNvPr>
            <p:cNvSpPr txBox="1"/>
            <p:nvPr/>
          </p:nvSpPr>
          <p:spPr>
            <a:xfrm>
              <a:off x="2028539" y="5178397"/>
              <a:ext cx="21080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ctr">
                <a:defRPr sz="1600" b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193469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자아 실현</a:t>
              </a: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0A8AB48-A27D-4DA6-8C2A-18F92A60C42A}"/>
              </a:ext>
            </a:extLst>
          </p:cNvPr>
          <p:cNvGrpSpPr/>
          <p:nvPr/>
        </p:nvGrpSpPr>
        <p:grpSpPr>
          <a:xfrm>
            <a:off x="5369529" y="4488009"/>
            <a:ext cx="1993804" cy="1927903"/>
            <a:chOff x="5369529" y="4488009"/>
            <a:chExt cx="1993804" cy="1927903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13ABDE49-CCAD-4244-A40C-15FBD4601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8670" y="4488009"/>
              <a:ext cx="1715521" cy="1927903"/>
            </a:xfrm>
            <a:custGeom>
              <a:avLst/>
              <a:gdLst>
                <a:gd name="T0" fmla="*/ 1542 w 1542"/>
                <a:gd name="T1" fmla="*/ 487 h 1752"/>
                <a:gd name="T2" fmla="*/ 1542 w 1542"/>
                <a:gd name="T3" fmla="*/ 485 h 1752"/>
                <a:gd name="T4" fmla="*/ 1496 w 1542"/>
                <a:gd name="T5" fmla="*/ 405 h 1752"/>
                <a:gd name="T6" fmla="*/ 1496 w 1542"/>
                <a:gd name="T7" fmla="*/ 405 h 1752"/>
                <a:gd name="T8" fmla="*/ 1496 w 1542"/>
                <a:gd name="T9" fmla="*/ 405 h 1752"/>
                <a:gd name="T10" fmla="*/ 817 w 1542"/>
                <a:gd name="T11" fmla="*/ 13 h 1752"/>
                <a:gd name="T12" fmla="*/ 817 w 1542"/>
                <a:gd name="T13" fmla="*/ 13 h 1752"/>
                <a:gd name="T14" fmla="*/ 771 w 1542"/>
                <a:gd name="T15" fmla="*/ 0 h 1752"/>
                <a:gd name="T16" fmla="*/ 724 w 1542"/>
                <a:gd name="T17" fmla="*/ 13 h 1752"/>
                <a:gd name="T18" fmla="*/ 724 w 1542"/>
                <a:gd name="T19" fmla="*/ 13 h 1752"/>
                <a:gd name="T20" fmla="*/ 724 w 1542"/>
                <a:gd name="T21" fmla="*/ 13 h 1752"/>
                <a:gd name="T22" fmla="*/ 48 w 1542"/>
                <a:gd name="T23" fmla="*/ 403 h 1752"/>
                <a:gd name="T24" fmla="*/ 48 w 1542"/>
                <a:gd name="T25" fmla="*/ 403 h 1752"/>
                <a:gd name="T26" fmla="*/ 0 w 1542"/>
                <a:gd name="T27" fmla="*/ 485 h 1752"/>
                <a:gd name="T28" fmla="*/ 0 w 1542"/>
                <a:gd name="T29" fmla="*/ 486 h 1752"/>
                <a:gd name="T30" fmla="*/ 0 w 1542"/>
                <a:gd name="T31" fmla="*/ 486 h 1752"/>
                <a:gd name="T32" fmla="*/ 0 w 1542"/>
                <a:gd name="T33" fmla="*/ 1267 h 1752"/>
                <a:gd name="T34" fmla="*/ 0 w 1542"/>
                <a:gd name="T35" fmla="*/ 1267 h 1752"/>
                <a:gd name="T36" fmla="*/ 50 w 1542"/>
                <a:gd name="T37" fmla="*/ 1350 h 1752"/>
                <a:gd name="T38" fmla="*/ 50 w 1542"/>
                <a:gd name="T39" fmla="*/ 1350 h 1752"/>
                <a:gd name="T40" fmla="*/ 723 w 1542"/>
                <a:gd name="T41" fmla="*/ 1739 h 1752"/>
                <a:gd name="T42" fmla="*/ 722 w 1542"/>
                <a:gd name="T43" fmla="*/ 1738 h 1752"/>
                <a:gd name="T44" fmla="*/ 722 w 1542"/>
                <a:gd name="T45" fmla="*/ 1738 h 1752"/>
                <a:gd name="T46" fmla="*/ 771 w 1542"/>
                <a:gd name="T47" fmla="*/ 1752 h 1752"/>
                <a:gd name="T48" fmla="*/ 819 w 1542"/>
                <a:gd name="T49" fmla="*/ 1738 h 1752"/>
                <a:gd name="T50" fmla="*/ 820 w 1542"/>
                <a:gd name="T51" fmla="*/ 1738 h 1752"/>
                <a:gd name="T52" fmla="*/ 1492 w 1542"/>
                <a:gd name="T53" fmla="*/ 1350 h 1752"/>
                <a:gd name="T54" fmla="*/ 1542 w 1542"/>
                <a:gd name="T55" fmla="*/ 1267 h 1752"/>
                <a:gd name="T56" fmla="*/ 1542 w 1542"/>
                <a:gd name="T57" fmla="*/ 487 h 1752"/>
                <a:gd name="T58" fmla="*/ 1542 w 1542"/>
                <a:gd name="T59" fmla="*/ 487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2" h="1752">
                  <a:moveTo>
                    <a:pt x="1542" y="487"/>
                  </a:moveTo>
                  <a:cubicBezTo>
                    <a:pt x="1542" y="487"/>
                    <a:pt x="1542" y="486"/>
                    <a:pt x="1542" y="485"/>
                  </a:cubicBezTo>
                  <a:cubicBezTo>
                    <a:pt x="1542" y="451"/>
                    <a:pt x="1524" y="421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04" y="5"/>
                    <a:pt x="788" y="0"/>
                    <a:pt x="771" y="0"/>
                  </a:cubicBezTo>
                  <a:cubicBezTo>
                    <a:pt x="754" y="0"/>
                    <a:pt x="738" y="5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19" y="419"/>
                    <a:pt x="0" y="450"/>
                    <a:pt x="0" y="485"/>
                  </a:cubicBezTo>
                  <a:cubicBezTo>
                    <a:pt x="0" y="485"/>
                    <a:pt x="0" y="485"/>
                    <a:pt x="0" y="486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303"/>
                    <a:pt x="20" y="1335"/>
                    <a:pt x="50" y="1350"/>
                  </a:cubicBezTo>
                  <a:cubicBezTo>
                    <a:pt x="50" y="1350"/>
                    <a:pt x="50" y="1350"/>
                    <a:pt x="50" y="1350"/>
                  </a:cubicBezTo>
                  <a:cubicBezTo>
                    <a:pt x="723" y="1739"/>
                    <a:pt x="723" y="1739"/>
                    <a:pt x="723" y="1739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37" y="1747"/>
                    <a:pt x="753" y="1752"/>
                    <a:pt x="771" y="1752"/>
                  </a:cubicBezTo>
                  <a:cubicBezTo>
                    <a:pt x="789" y="1752"/>
                    <a:pt x="805" y="1747"/>
                    <a:pt x="819" y="1738"/>
                  </a:cubicBezTo>
                  <a:cubicBezTo>
                    <a:pt x="820" y="1738"/>
                    <a:pt x="820" y="1738"/>
                    <a:pt x="820" y="1738"/>
                  </a:cubicBezTo>
                  <a:cubicBezTo>
                    <a:pt x="1492" y="1350"/>
                    <a:pt x="1492" y="1350"/>
                    <a:pt x="1492" y="1350"/>
                  </a:cubicBezTo>
                  <a:cubicBezTo>
                    <a:pt x="1522" y="1334"/>
                    <a:pt x="1542" y="1303"/>
                    <a:pt x="1542" y="1267"/>
                  </a:cubicBezTo>
                  <a:cubicBezTo>
                    <a:pt x="1542" y="487"/>
                    <a:pt x="1542" y="487"/>
                    <a:pt x="1542" y="487"/>
                  </a:cubicBezTo>
                  <a:cubicBezTo>
                    <a:pt x="1542" y="487"/>
                    <a:pt x="1542" y="487"/>
                    <a:pt x="1542" y="487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prstClr val="white"/>
                </a:solidFill>
                <a:latin typeface="Wingdings" panose="05000000000000000000" pitchFamily="2" charset="2"/>
                <a:ea typeface="나눔바른고딕" panose="020B0603020101020101" pitchFamily="50" charset="-127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6972E6F-F1E3-4D3C-8392-A0C77B23227D}"/>
                </a:ext>
              </a:extLst>
            </p:cNvPr>
            <p:cNvSpPr/>
            <p:nvPr/>
          </p:nvSpPr>
          <p:spPr>
            <a:xfrm>
              <a:off x="5369529" y="4946880"/>
              <a:ext cx="199380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</a:t>
              </a:r>
              <a:endParaRPr kumimoji="0" lang="en-US" altLang="ko-KR" sz="1800" b="1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노동 경력과 보수</a:t>
              </a:r>
              <a:r>
                <a:rPr kumimoji="0" lang="en-US" altLang="ko-KR" sz="18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,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통상적인 삶 영위</a:t>
              </a:r>
              <a:endParaRPr kumimoji="0" lang="en-US" altLang="ko-KR" sz="1800" b="1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3A3521BD-99E3-4D5A-8941-12A653B37A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1" y="3408969"/>
            <a:ext cx="2115507" cy="317809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BD84E43-9E7D-4FCF-9472-52B598BEA1F6}"/>
              </a:ext>
            </a:extLst>
          </p:cNvPr>
          <p:cNvSpPr txBox="1"/>
          <p:nvPr/>
        </p:nvSpPr>
        <p:spPr>
          <a:xfrm>
            <a:off x="238328" y="204838"/>
            <a:ext cx="4749057" cy="49244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en-US" altLang="ko-KR" sz="26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kumimoji="1" lang="ko-KR" altLang="en-US" sz="26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 고용촉진 및 직업재활법</a:t>
            </a:r>
            <a:endParaRPr kumimoji="1" lang="ko-KR" altLang="en-US" sz="1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9" name="슬라이드 번호 개체 틀 18">
            <a:extLst>
              <a:ext uri="{FF2B5EF4-FFF2-40B4-BE49-F238E27FC236}">
                <a16:creationId xmlns:a16="http://schemas.microsoft.com/office/drawing/2014/main" id="{034B3E4D-590C-4A38-95D6-1945AB209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61</a:t>
            </a:fld>
            <a:endParaRPr lang="ko-KR" altLang="en-US"/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38CE4958-1612-46FA-B18C-752BC9DAD72F}"/>
              </a:ext>
            </a:extLst>
          </p:cNvPr>
          <p:cNvSpPr/>
          <p:nvPr/>
        </p:nvSpPr>
        <p:spPr>
          <a:xfrm>
            <a:off x="6911016" y="196073"/>
            <a:ext cx="1875795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F6B3B5A-81A8-4432-B25D-1C51BB2472A2}"/>
              </a:ext>
            </a:extLst>
          </p:cNvPr>
          <p:cNvSpPr txBox="1"/>
          <p:nvPr/>
        </p:nvSpPr>
        <p:spPr>
          <a:xfrm>
            <a:off x="7111211" y="251597"/>
            <a:ext cx="147540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1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장애인의 권리</a:t>
            </a:r>
          </a:p>
        </p:txBody>
      </p:sp>
    </p:spTree>
    <p:extLst>
      <p:ext uri="{BB962C8B-B14F-4D97-AF65-F5344CB8AC3E}">
        <p14:creationId xmlns:p14="http://schemas.microsoft.com/office/powerpoint/2010/main" val="39131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7CF1D31C-FA4B-436B-94A1-FA08B0D78D8E}"/>
              </a:ext>
            </a:extLst>
          </p:cNvPr>
          <p:cNvGrpSpPr/>
          <p:nvPr/>
        </p:nvGrpSpPr>
        <p:grpSpPr>
          <a:xfrm>
            <a:off x="4194628" y="827314"/>
            <a:ext cx="4949373" cy="6060205"/>
            <a:chOff x="4194628" y="827314"/>
            <a:chExt cx="4949373" cy="6060205"/>
          </a:xfrm>
        </p:grpSpPr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23363147-8BB4-4D5B-B8BF-AA8B8ED916BA}"/>
                </a:ext>
              </a:extLst>
            </p:cNvPr>
            <p:cNvSpPr/>
            <p:nvPr/>
          </p:nvSpPr>
          <p:spPr>
            <a:xfrm flipH="1">
              <a:off x="4194628" y="827314"/>
              <a:ext cx="4949372" cy="6037943"/>
            </a:xfrm>
            <a:custGeom>
              <a:avLst/>
              <a:gdLst>
                <a:gd name="connsiteX0" fmla="*/ 0 w 4949372"/>
                <a:gd name="connsiteY0" fmla="*/ 14515 h 6037943"/>
                <a:gd name="connsiteX1" fmla="*/ 0 w 4949372"/>
                <a:gd name="connsiteY1" fmla="*/ 6037943 h 6037943"/>
                <a:gd name="connsiteX2" fmla="*/ 4949372 w 4949372"/>
                <a:gd name="connsiteY2" fmla="*/ 6037943 h 6037943"/>
                <a:gd name="connsiteX3" fmla="*/ 4078515 w 4949372"/>
                <a:gd name="connsiteY3" fmla="*/ 0 h 6037943"/>
                <a:gd name="connsiteX4" fmla="*/ 0 w 4949372"/>
                <a:gd name="connsiteY4" fmla="*/ 14515 h 603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49372" h="6037943">
                  <a:moveTo>
                    <a:pt x="0" y="14515"/>
                  </a:moveTo>
                  <a:lnTo>
                    <a:pt x="0" y="6037943"/>
                  </a:lnTo>
                  <a:lnTo>
                    <a:pt x="4949372" y="6037943"/>
                  </a:lnTo>
                  <a:lnTo>
                    <a:pt x="4078515" y="0"/>
                  </a:lnTo>
                  <a:lnTo>
                    <a:pt x="0" y="14515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90467895-A900-4C58-9A33-DA1D8FDBB6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4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73" t="13704"/>
            <a:stretch/>
          </p:blipFill>
          <p:spPr>
            <a:xfrm>
              <a:off x="4194628" y="969319"/>
              <a:ext cx="4949373" cy="5918200"/>
            </a:xfrm>
            <a:prstGeom prst="rect">
              <a:avLst/>
            </a:prstGeom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FC2A6D6C-3BD1-43F9-9F27-9004231E540D}"/>
              </a:ext>
            </a:extLst>
          </p:cNvPr>
          <p:cNvGrpSpPr/>
          <p:nvPr/>
        </p:nvGrpSpPr>
        <p:grpSpPr>
          <a:xfrm>
            <a:off x="5044019" y="1554247"/>
            <a:ext cx="4069124" cy="1223906"/>
            <a:chOff x="5044019" y="1554247"/>
            <a:chExt cx="4069124" cy="1223906"/>
          </a:xfrm>
        </p:grpSpPr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840563A2-9135-4FF5-B1E9-F25B0C824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883" t="9962" r="6883" b="37207"/>
            <a:stretch/>
          </p:blipFill>
          <p:spPr>
            <a:xfrm>
              <a:off x="5044019" y="1554247"/>
              <a:ext cx="4069124" cy="1223906"/>
            </a:xfrm>
            <a:prstGeom prst="rect">
              <a:avLst/>
            </a:prstGeom>
          </p:spPr>
        </p:pic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CE55C2CF-3B39-4AFE-B9C4-F1FC528707F6}"/>
                </a:ext>
              </a:extLst>
            </p:cNvPr>
            <p:cNvGrpSpPr/>
            <p:nvPr/>
          </p:nvGrpSpPr>
          <p:grpSpPr>
            <a:xfrm>
              <a:off x="5469971" y="1719851"/>
              <a:ext cx="3186365" cy="892552"/>
              <a:chOff x="5004048" y="1735696"/>
              <a:chExt cx="3186365" cy="892552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096E763-39A5-4AB4-A68B-5EDFB6604CFA}"/>
                  </a:ext>
                </a:extLst>
              </p:cNvPr>
              <p:cNvSpPr txBox="1"/>
              <p:nvPr/>
            </p:nvSpPr>
            <p:spPr>
              <a:xfrm>
                <a:off x="5004048" y="1735696"/>
                <a:ext cx="244650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R="0" lvl="0" indent="0" algn="ctr" defTabSz="914400" fontAlgn="auto" latinLnBrk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solidFill>
                        <a:srgbClr val="4F81BD">
                          <a:shade val="50000"/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</a:defRPr>
                </a:lvl1pPr>
              </a:lstStyle>
              <a:p>
                <a:r>
                  <a:rPr lang="ko-KR" altLang="en-US" sz="2400" dirty="0"/>
                  <a:t>장애인 </a:t>
                </a:r>
                <a:r>
                  <a:rPr lang="ko-KR" altLang="en-US" sz="2400" dirty="0" err="1"/>
                  <a:t>의무고용률</a:t>
                </a:r>
                <a:endParaRPr lang="ko-KR" altLang="en-US" sz="2400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77F08DA-5F67-49BF-AB16-B045C1FC60C4}"/>
                  </a:ext>
                </a:extLst>
              </p:cNvPr>
              <p:cNvSpPr txBox="1"/>
              <p:nvPr/>
            </p:nvSpPr>
            <p:spPr>
              <a:xfrm>
                <a:off x="6223208" y="2166583"/>
                <a:ext cx="1967205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R="0" lvl="0" indent="0" algn="ctr" defTabSz="914400" fontAlgn="auto" latinLnBrk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solidFill>
                        <a:srgbClr val="4F81BD">
                          <a:shade val="50000"/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</a:defRPr>
                </a:lvl1pPr>
              </a:lstStyle>
              <a:p>
                <a:r>
                  <a:rPr lang="ko-KR" altLang="en-US" sz="2400" dirty="0"/>
                  <a:t>달성 못할 경우</a:t>
                </a:r>
              </a:p>
            </p:txBody>
          </p: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456EB16C-4C2B-4904-BBC8-E8F17C1A4D23}"/>
              </a:ext>
            </a:extLst>
          </p:cNvPr>
          <p:cNvGrpSpPr/>
          <p:nvPr/>
        </p:nvGrpSpPr>
        <p:grpSpPr>
          <a:xfrm>
            <a:off x="5483255" y="3814340"/>
            <a:ext cx="2952893" cy="884935"/>
            <a:chOff x="5483255" y="3814340"/>
            <a:chExt cx="2952893" cy="88493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72D0C79-04F2-4614-AF85-D2D714276B47}"/>
                </a:ext>
              </a:extLst>
            </p:cNvPr>
            <p:cNvSpPr txBox="1"/>
            <p:nvPr/>
          </p:nvSpPr>
          <p:spPr>
            <a:xfrm>
              <a:off x="6855064" y="4114500"/>
              <a:ext cx="9573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3200" b="1" i="0" u="none" strike="noStrike" kern="1200" cap="none" spc="0" normalizeH="0" baseline="0" noProof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schemeClr val="accent6"/>
                  </a:solidFill>
                  <a:effectLst>
                    <a:outerShdw blurRad="177800" dist="38100" dir="2700000" algn="tl" rotWithShape="0">
                      <a:prstClr val="black">
                        <a:alpha val="28000"/>
                      </a:prstClr>
                    </a:outerShdw>
                  </a:effectLst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부과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944EBB9-32FC-4936-A900-6970B133A714}"/>
                </a:ext>
              </a:extLst>
            </p:cNvPr>
            <p:cNvSpPr txBox="1"/>
            <p:nvPr/>
          </p:nvSpPr>
          <p:spPr>
            <a:xfrm>
              <a:off x="6255743" y="3814340"/>
              <a:ext cx="218040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0" normalizeH="0" baseline="0" noProof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장애인 고용부담금</a:t>
              </a:r>
            </a:p>
          </p:txBody>
        </p:sp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9A350B7C-1516-44F1-B79B-D0C227A5843A}"/>
                </a:ext>
              </a:extLst>
            </p:cNvPr>
            <p:cNvGrpSpPr/>
            <p:nvPr/>
          </p:nvGrpSpPr>
          <p:grpSpPr>
            <a:xfrm>
              <a:off x="5483255" y="3856132"/>
              <a:ext cx="926612" cy="813901"/>
              <a:chOff x="6198220" y="3518087"/>
              <a:chExt cx="597160" cy="524523"/>
            </a:xfrm>
            <a:solidFill>
              <a:schemeClr val="bg1"/>
            </a:solidFill>
          </p:grpSpPr>
          <p:grpSp>
            <p:nvGrpSpPr>
              <p:cNvPr id="57" name="Group 12">
                <a:extLst>
                  <a:ext uri="{FF2B5EF4-FFF2-40B4-BE49-F238E27FC236}">
                    <a16:creationId xmlns:a16="http://schemas.microsoft.com/office/drawing/2014/main" id="{16F57BF7-4234-4818-B168-2CAFD7F419D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198220" y="3518087"/>
                <a:ext cx="597160" cy="524523"/>
                <a:chOff x="70" y="2759"/>
                <a:chExt cx="1636" cy="1437"/>
              </a:xfrm>
              <a:grpFill/>
            </p:grpSpPr>
            <p:sp>
              <p:nvSpPr>
                <p:cNvPr id="59" name="Freeform 13">
                  <a:extLst>
                    <a:ext uri="{FF2B5EF4-FFF2-40B4-BE49-F238E27FC236}">
                      <a16:creationId xmlns:a16="http://schemas.microsoft.com/office/drawing/2014/main" id="{6A6CEC21-1AFC-49EA-9F9B-2C630A379D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" y="2759"/>
                  <a:ext cx="769" cy="324"/>
                </a:xfrm>
                <a:custGeom>
                  <a:avLst/>
                  <a:gdLst>
                    <a:gd name="T0" fmla="*/ 342 w 1271"/>
                    <a:gd name="T1" fmla="*/ 537 h 537"/>
                    <a:gd name="T2" fmla="*/ 911 w 1271"/>
                    <a:gd name="T3" fmla="*/ 537 h 537"/>
                    <a:gd name="T4" fmla="*/ 977 w 1271"/>
                    <a:gd name="T5" fmla="*/ 537 h 537"/>
                    <a:gd name="T6" fmla="*/ 1191 w 1271"/>
                    <a:gd name="T7" fmla="*/ 73 h 537"/>
                    <a:gd name="T8" fmla="*/ 886 w 1271"/>
                    <a:gd name="T9" fmla="*/ 224 h 537"/>
                    <a:gd name="T10" fmla="*/ 634 w 1271"/>
                    <a:gd name="T11" fmla="*/ 13 h 537"/>
                    <a:gd name="T12" fmla="*/ 418 w 1271"/>
                    <a:gd name="T13" fmla="*/ 227 h 537"/>
                    <a:gd name="T14" fmla="*/ 64 w 1271"/>
                    <a:gd name="T15" fmla="*/ 86 h 537"/>
                    <a:gd name="T16" fmla="*/ 272 w 1271"/>
                    <a:gd name="T17" fmla="*/ 537 h 537"/>
                    <a:gd name="T18" fmla="*/ 342 w 1271"/>
                    <a:gd name="T19" fmla="*/ 537 h 5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71" h="537">
                      <a:moveTo>
                        <a:pt x="342" y="537"/>
                      </a:moveTo>
                      <a:cubicBezTo>
                        <a:pt x="911" y="537"/>
                        <a:pt x="911" y="537"/>
                        <a:pt x="911" y="537"/>
                      </a:cubicBezTo>
                      <a:cubicBezTo>
                        <a:pt x="977" y="537"/>
                        <a:pt x="977" y="537"/>
                        <a:pt x="977" y="537"/>
                      </a:cubicBezTo>
                      <a:cubicBezTo>
                        <a:pt x="1057" y="428"/>
                        <a:pt x="1271" y="121"/>
                        <a:pt x="1191" y="73"/>
                      </a:cubicBezTo>
                      <a:cubicBezTo>
                        <a:pt x="1093" y="13"/>
                        <a:pt x="972" y="227"/>
                        <a:pt x="886" y="224"/>
                      </a:cubicBezTo>
                      <a:cubicBezTo>
                        <a:pt x="800" y="221"/>
                        <a:pt x="732" y="10"/>
                        <a:pt x="634" y="13"/>
                      </a:cubicBezTo>
                      <a:cubicBezTo>
                        <a:pt x="536" y="16"/>
                        <a:pt x="497" y="209"/>
                        <a:pt x="418" y="227"/>
                      </a:cubicBezTo>
                      <a:cubicBezTo>
                        <a:pt x="339" y="245"/>
                        <a:pt x="143" y="0"/>
                        <a:pt x="64" y="86"/>
                      </a:cubicBezTo>
                      <a:cubicBezTo>
                        <a:pt x="0" y="156"/>
                        <a:pt x="195" y="434"/>
                        <a:pt x="272" y="537"/>
                      </a:cubicBezTo>
                      <a:cubicBezTo>
                        <a:pt x="342" y="537"/>
                        <a:pt x="342" y="537"/>
                        <a:pt x="342" y="5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normalizeH="0" baseline="0" noProof="0" dirty="0">
                    <a:ln>
                      <a:noFill/>
                    </a:ln>
                    <a:solidFill>
                      <a:srgbClr val="FFD57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60" name="Freeform 14">
                  <a:extLst>
                    <a:ext uri="{FF2B5EF4-FFF2-40B4-BE49-F238E27FC236}">
                      <a16:creationId xmlns:a16="http://schemas.microsoft.com/office/drawing/2014/main" id="{9F34E752-C5AE-4338-B336-9B1EC4AADAA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0" y="3128"/>
                  <a:ext cx="1636" cy="1068"/>
                </a:xfrm>
                <a:custGeom>
                  <a:avLst/>
                  <a:gdLst>
                    <a:gd name="T0" fmla="*/ 2070 w 2704"/>
                    <a:gd name="T1" fmla="*/ 451 h 1768"/>
                    <a:gd name="T2" fmla="*/ 2083 w 2704"/>
                    <a:gd name="T3" fmla="*/ 660 h 1768"/>
                    <a:gd name="T4" fmla="*/ 223 w 2704"/>
                    <a:gd name="T5" fmla="*/ 1290 h 1768"/>
                    <a:gd name="T6" fmla="*/ 1878 w 2704"/>
                    <a:gd name="T7" fmla="*/ 1673 h 1768"/>
                    <a:gd name="T8" fmla="*/ 2675 w 2704"/>
                    <a:gd name="T9" fmla="*/ 1428 h 1768"/>
                    <a:gd name="T10" fmla="*/ 2675 w 2704"/>
                    <a:gd name="T11" fmla="*/ 1165 h 1768"/>
                    <a:gd name="T12" fmla="*/ 2675 w 2704"/>
                    <a:gd name="T13" fmla="*/ 902 h 1768"/>
                    <a:gd name="T14" fmla="*/ 2675 w 2704"/>
                    <a:gd name="T15" fmla="*/ 640 h 1768"/>
                    <a:gd name="T16" fmla="*/ 1807 w 2704"/>
                    <a:gd name="T17" fmla="*/ 1222 h 1768"/>
                    <a:gd name="T18" fmla="*/ 1878 w 2704"/>
                    <a:gd name="T19" fmla="*/ 1147 h 1768"/>
                    <a:gd name="T20" fmla="*/ 1858 w 2704"/>
                    <a:gd name="T21" fmla="*/ 1351 h 1768"/>
                    <a:gd name="T22" fmla="*/ 1807 w 2704"/>
                    <a:gd name="T23" fmla="*/ 1282 h 1768"/>
                    <a:gd name="T24" fmla="*/ 1807 w 2704"/>
                    <a:gd name="T25" fmla="*/ 1413 h 1768"/>
                    <a:gd name="T26" fmla="*/ 1807 w 2704"/>
                    <a:gd name="T27" fmla="*/ 1485 h 1768"/>
                    <a:gd name="T28" fmla="*/ 1807 w 2704"/>
                    <a:gd name="T29" fmla="*/ 1091 h 1768"/>
                    <a:gd name="T30" fmla="*/ 1901 w 2704"/>
                    <a:gd name="T31" fmla="*/ 1013 h 1768"/>
                    <a:gd name="T32" fmla="*/ 1569 w 2704"/>
                    <a:gd name="T33" fmla="*/ 839 h 1768"/>
                    <a:gd name="T34" fmla="*/ 1807 w 2704"/>
                    <a:gd name="T35" fmla="*/ 959 h 1768"/>
                    <a:gd name="T36" fmla="*/ 1807 w 2704"/>
                    <a:gd name="T37" fmla="*/ 647 h 1768"/>
                    <a:gd name="T38" fmla="*/ 1099 w 2704"/>
                    <a:gd name="T39" fmla="*/ 1328 h 1768"/>
                    <a:gd name="T40" fmla="*/ 1128 w 2704"/>
                    <a:gd name="T41" fmla="*/ 1096 h 1768"/>
                    <a:gd name="T42" fmla="*/ 1105 w 2704"/>
                    <a:gd name="T43" fmla="*/ 536 h 1768"/>
                    <a:gd name="T44" fmla="*/ 1372 w 2704"/>
                    <a:gd name="T45" fmla="*/ 564 h 1768"/>
                    <a:gd name="T46" fmla="*/ 1219 w 2704"/>
                    <a:gd name="T47" fmla="*/ 807 h 1768"/>
                    <a:gd name="T48" fmla="*/ 1807 w 2704"/>
                    <a:gd name="T49" fmla="*/ 1616 h 1768"/>
                    <a:gd name="T50" fmla="*/ 1878 w 2704"/>
                    <a:gd name="T51" fmla="*/ 1541 h 1768"/>
                    <a:gd name="T52" fmla="*/ 1918 w 2704"/>
                    <a:gd name="T53" fmla="*/ 1617 h 1768"/>
                    <a:gd name="T54" fmla="*/ 2432 w 2704"/>
                    <a:gd name="T55" fmla="*/ 1617 h 1768"/>
                    <a:gd name="T56" fmla="*/ 1937 w 2704"/>
                    <a:gd name="T57" fmla="*/ 1456 h 1768"/>
                    <a:gd name="T58" fmla="*/ 2175 w 2704"/>
                    <a:gd name="T59" fmla="*/ 1576 h 1768"/>
                    <a:gd name="T60" fmla="*/ 2175 w 2704"/>
                    <a:gd name="T61" fmla="*/ 1389 h 1768"/>
                    <a:gd name="T62" fmla="*/ 2175 w 2704"/>
                    <a:gd name="T63" fmla="*/ 1328 h 1768"/>
                    <a:gd name="T64" fmla="*/ 2401 w 2704"/>
                    <a:gd name="T65" fmla="*/ 1199 h 1768"/>
                    <a:gd name="T66" fmla="*/ 1918 w 2704"/>
                    <a:gd name="T67" fmla="*/ 1091 h 1768"/>
                    <a:gd name="T68" fmla="*/ 2482 w 2704"/>
                    <a:gd name="T69" fmla="*/ 1577 h 1768"/>
                    <a:gd name="T70" fmla="*/ 2643 w 2704"/>
                    <a:gd name="T71" fmla="*/ 1493 h 1768"/>
                    <a:gd name="T72" fmla="*/ 2490 w 2704"/>
                    <a:gd name="T73" fmla="*/ 1374 h 1768"/>
                    <a:gd name="T74" fmla="*/ 2482 w 2704"/>
                    <a:gd name="T75" fmla="*/ 1314 h 1768"/>
                    <a:gd name="T76" fmla="*/ 2643 w 2704"/>
                    <a:gd name="T77" fmla="*/ 1231 h 1768"/>
                    <a:gd name="T78" fmla="*/ 2490 w 2704"/>
                    <a:gd name="T79" fmla="*/ 1111 h 1768"/>
                    <a:gd name="T80" fmla="*/ 2482 w 2704"/>
                    <a:gd name="T81" fmla="*/ 1051 h 1768"/>
                    <a:gd name="T82" fmla="*/ 2482 w 2704"/>
                    <a:gd name="T83" fmla="*/ 1051 h 1768"/>
                    <a:gd name="T84" fmla="*/ 2387 w 2704"/>
                    <a:gd name="T85" fmla="*/ 856 h 1768"/>
                    <a:gd name="T86" fmla="*/ 2387 w 2704"/>
                    <a:gd name="T87" fmla="*/ 796 h 1768"/>
                    <a:gd name="T88" fmla="*/ 2625 w 2704"/>
                    <a:gd name="T89" fmla="*/ 675 h 1768"/>
                    <a:gd name="T90" fmla="*/ 2130 w 2704"/>
                    <a:gd name="T91" fmla="*/ 574 h 1768"/>
                    <a:gd name="T92" fmla="*/ 2643 w 2704"/>
                    <a:gd name="T93" fmla="*/ 574 h 1768"/>
                    <a:gd name="T94" fmla="*/ 2387 w 2704"/>
                    <a:gd name="T95" fmla="*/ 360 h 1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704" h="1768">
                      <a:moveTo>
                        <a:pt x="2679" y="512"/>
                      </a:moveTo>
                      <a:cubicBezTo>
                        <a:pt x="2694" y="494"/>
                        <a:pt x="2704" y="474"/>
                        <a:pt x="2704" y="451"/>
                      </a:cubicBezTo>
                      <a:cubicBezTo>
                        <a:pt x="2704" y="353"/>
                        <a:pt x="2540" y="300"/>
                        <a:pt x="2387" y="300"/>
                      </a:cubicBezTo>
                      <a:cubicBezTo>
                        <a:pt x="2233" y="300"/>
                        <a:pt x="2070" y="353"/>
                        <a:pt x="2070" y="451"/>
                      </a:cubicBezTo>
                      <a:cubicBezTo>
                        <a:pt x="2070" y="474"/>
                        <a:pt x="2079" y="494"/>
                        <a:pt x="2095" y="512"/>
                      </a:cubicBezTo>
                      <a:cubicBezTo>
                        <a:pt x="2079" y="530"/>
                        <a:pt x="2070" y="551"/>
                        <a:pt x="2070" y="574"/>
                      </a:cubicBezTo>
                      <a:cubicBezTo>
                        <a:pt x="2070" y="599"/>
                        <a:pt x="2080" y="621"/>
                        <a:pt x="2099" y="640"/>
                      </a:cubicBezTo>
                      <a:cubicBezTo>
                        <a:pt x="2092" y="646"/>
                        <a:pt x="2087" y="653"/>
                        <a:pt x="2083" y="660"/>
                      </a:cubicBezTo>
                      <a:cubicBezTo>
                        <a:pt x="2052" y="634"/>
                        <a:pt x="2006" y="615"/>
                        <a:pt x="1953" y="603"/>
                      </a:cubicBezTo>
                      <a:cubicBezTo>
                        <a:pt x="1829" y="384"/>
                        <a:pt x="1653" y="169"/>
                        <a:pt x="1499" y="0"/>
                      </a:cubicBezTo>
                      <a:cubicBezTo>
                        <a:pt x="785" y="0"/>
                        <a:pt x="785" y="0"/>
                        <a:pt x="785" y="0"/>
                      </a:cubicBezTo>
                      <a:cubicBezTo>
                        <a:pt x="435" y="347"/>
                        <a:pt x="0" y="892"/>
                        <a:pt x="223" y="1290"/>
                      </a:cubicBezTo>
                      <a:cubicBezTo>
                        <a:pt x="400" y="1605"/>
                        <a:pt x="800" y="1686"/>
                        <a:pt x="1187" y="1680"/>
                      </a:cubicBezTo>
                      <a:cubicBezTo>
                        <a:pt x="1326" y="1679"/>
                        <a:pt x="1463" y="1665"/>
                        <a:pt x="1588" y="1636"/>
                      </a:cubicBezTo>
                      <a:cubicBezTo>
                        <a:pt x="1648" y="1663"/>
                        <a:pt x="1729" y="1676"/>
                        <a:pt x="1807" y="1676"/>
                      </a:cubicBezTo>
                      <a:cubicBezTo>
                        <a:pt x="1831" y="1676"/>
                        <a:pt x="1855" y="1675"/>
                        <a:pt x="1878" y="1673"/>
                      </a:cubicBezTo>
                      <a:cubicBezTo>
                        <a:pt x="1926" y="1735"/>
                        <a:pt x="2054" y="1768"/>
                        <a:pt x="2175" y="1768"/>
                      </a:cubicBezTo>
                      <a:cubicBezTo>
                        <a:pt x="2318" y="1768"/>
                        <a:pt x="2470" y="1722"/>
                        <a:pt x="2490" y="1636"/>
                      </a:cubicBezTo>
                      <a:cubicBezTo>
                        <a:pt x="2605" y="1618"/>
                        <a:pt x="2704" y="1569"/>
                        <a:pt x="2704" y="1494"/>
                      </a:cubicBezTo>
                      <a:cubicBezTo>
                        <a:pt x="2704" y="1469"/>
                        <a:pt x="2693" y="1447"/>
                        <a:pt x="2675" y="1428"/>
                      </a:cubicBezTo>
                      <a:cubicBezTo>
                        <a:pt x="2693" y="1409"/>
                        <a:pt x="2704" y="1387"/>
                        <a:pt x="2704" y="1362"/>
                      </a:cubicBezTo>
                      <a:cubicBezTo>
                        <a:pt x="2704" y="1337"/>
                        <a:pt x="2693" y="1315"/>
                        <a:pt x="2675" y="1296"/>
                      </a:cubicBezTo>
                      <a:cubicBezTo>
                        <a:pt x="2693" y="1278"/>
                        <a:pt x="2704" y="1256"/>
                        <a:pt x="2704" y="1231"/>
                      </a:cubicBezTo>
                      <a:cubicBezTo>
                        <a:pt x="2704" y="1206"/>
                        <a:pt x="2693" y="1184"/>
                        <a:pt x="2675" y="1165"/>
                      </a:cubicBezTo>
                      <a:cubicBezTo>
                        <a:pt x="2693" y="1146"/>
                        <a:pt x="2704" y="1124"/>
                        <a:pt x="2704" y="1099"/>
                      </a:cubicBezTo>
                      <a:cubicBezTo>
                        <a:pt x="2704" y="1075"/>
                        <a:pt x="2693" y="1053"/>
                        <a:pt x="2675" y="1034"/>
                      </a:cubicBezTo>
                      <a:cubicBezTo>
                        <a:pt x="2693" y="1015"/>
                        <a:pt x="2704" y="993"/>
                        <a:pt x="2704" y="968"/>
                      </a:cubicBezTo>
                      <a:cubicBezTo>
                        <a:pt x="2704" y="943"/>
                        <a:pt x="2693" y="921"/>
                        <a:pt x="2675" y="902"/>
                      </a:cubicBezTo>
                      <a:cubicBezTo>
                        <a:pt x="2693" y="883"/>
                        <a:pt x="2704" y="862"/>
                        <a:pt x="2704" y="837"/>
                      </a:cubicBezTo>
                      <a:cubicBezTo>
                        <a:pt x="2704" y="812"/>
                        <a:pt x="2693" y="790"/>
                        <a:pt x="2675" y="771"/>
                      </a:cubicBezTo>
                      <a:cubicBezTo>
                        <a:pt x="2693" y="752"/>
                        <a:pt x="2704" y="730"/>
                        <a:pt x="2704" y="705"/>
                      </a:cubicBezTo>
                      <a:cubicBezTo>
                        <a:pt x="2704" y="680"/>
                        <a:pt x="2693" y="659"/>
                        <a:pt x="2675" y="640"/>
                      </a:cubicBezTo>
                      <a:cubicBezTo>
                        <a:pt x="2693" y="621"/>
                        <a:pt x="2704" y="599"/>
                        <a:pt x="2704" y="574"/>
                      </a:cubicBezTo>
                      <a:cubicBezTo>
                        <a:pt x="2704" y="551"/>
                        <a:pt x="2694" y="530"/>
                        <a:pt x="2679" y="512"/>
                      </a:cubicBezTo>
                      <a:close/>
                      <a:moveTo>
                        <a:pt x="1860" y="1220"/>
                      </a:moveTo>
                      <a:cubicBezTo>
                        <a:pt x="1843" y="1221"/>
                        <a:pt x="1826" y="1222"/>
                        <a:pt x="1807" y="1222"/>
                      </a:cubicBezTo>
                      <a:cubicBezTo>
                        <a:pt x="1651" y="1222"/>
                        <a:pt x="1551" y="1168"/>
                        <a:pt x="1551" y="1131"/>
                      </a:cubicBezTo>
                      <a:cubicBezTo>
                        <a:pt x="1551" y="1122"/>
                        <a:pt x="1557" y="1112"/>
                        <a:pt x="1569" y="1102"/>
                      </a:cubicBezTo>
                      <a:cubicBezTo>
                        <a:pt x="1631" y="1134"/>
                        <a:pt x="1721" y="1151"/>
                        <a:pt x="1807" y="1151"/>
                      </a:cubicBezTo>
                      <a:cubicBezTo>
                        <a:pt x="1831" y="1151"/>
                        <a:pt x="1855" y="1149"/>
                        <a:pt x="1878" y="1147"/>
                      </a:cubicBezTo>
                      <a:cubicBezTo>
                        <a:pt x="1883" y="1153"/>
                        <a:pt x="1889" y="1159"/>
                        <a:pt x="1895" y="1165"/>
                      </a:cubicBezTo>
                      <a:cubicBezTo>
                        <a:pt x="1877" y="1181"/>
                        <a:pt x="1865" y="1199"/>
                        <a:pt x="1860" y="1220"/>
                      </a:cubicBezTo>
                      <a:close/>
                      <a:moveTo>
                        <a:pt x="1880" y="1296"/>
                      </a:moveTo>
                      <a:cubicBezTo>
                        <a:pt x="1867" y="1312"/>
                        <a:pt x="1859" y="1331"/>
                        <a:pt x="1858" y="1351"/>
                      </a:cubicBezTo>
                      <a:cubicBezTo>
                        <a:pt x="1842" y="1353"/>
                        <a:pt x="1825" y="1353"/>
                        <a:pt x="1807" y="1353"/>
                      </a:cubicBezTo>
                      <a:cubicBezTo>
                        <a:pt x="1651" y="1353"/>
                        <a:pt x="1551" y="1300"/>
                        <a:pt x="1551" y="1263"/>
                      </a:cubicBezTo>
                      <a:cubicBezTo>
                        <a:pt x="1551" y="1253"/>
                        <a:pt x="1557" y="1243"/>
                        <a:pt x="1569" y="1233"/>
                      </a:cubicBezTo>
                      <a:cubicBezTo>
                        <a:pt x="1631" y="1265"/>
                        <a:pt x="1721" y="1282"/>
                        <a:pt x="1807" y="1282"/>
                      </a:cubicBezTo>
                      <a:cubicBezTo>
                        <a:pt x="1828" y="1282"/>
                        <a:pt x="1849" y="1281"/>
                        <a:pt x="1869" y="1279"/>
                      </a:cubicBezTo>
                      <a:cubicBezTo>
                        <a:pt x="1872" y="1285"/>
                        <a:pt x="1876" y="1291"/>
                        <a:pt x="1880" y="1296"/>
                      </a:cubicBezTo>
                      <a:close/>
                      <a:moveTo>
                        <a:pt x="1569" y="1364"/>
                      </a:moveTo>
                      <a:cubicBezTo>
                        <a:pt x="1631" y="1397"/>
                        <a:pt x="1721" y="1413"/>
                        <a:pt x="1807" y="1413"/>
                      </a:cubicBezTo>
                      <a:cubicBezTo>
                        <a:pt x="1831" y="1413"/>
                        <a:pt x="1855" y="1412"/>
                        <a:pt x="1878" y="1410"/>
                      </a:cubicBezTo>
                      <a:cubicBezTo>
                        <a:pt x="1881" y="1413"/>
                        <a:pt x="1884" y="1417"/>
                        <a:pt x="1887" y="1420"/>
                      </a:cubicBezTo>
                      <a:cubicBezTo>
                        <a:pt x="1870" y="1438"/>
                        <a:pt x="1859" y="1459"/>
                        <a:pt x="1858" y="1483"/>
                      </a:cubicBezTo>
                      <a:cubicBezTo>
                        <a:pt x="1842" y="1484"/>
                        <a:pt x="1825" y="1485"/>
                        <a:pt x="1807" y="1485"/>
                      </a:cubicBezTo>
                      <a:cubicBezTo>
                        <a:pt x="1651" y="1485"/>
                        <a:pt x="1551" y="1431"/>
                        <a:pt x="1551" y="1394"/>
                      </a:cubicBezTo>
                      <a:cubicBezTo>
                        <a:pt x="1551" y="1385"/>
                        <a:pt x="1557" y="1375"/>
                        <a:pt x="1569" y="1364"/>
                      </a:cubicBezTo>
                      <a:close/>
                      <a:moveTo>
                        <a:pt x="1858" y="1088"/>
                      </a:moveTo>
                      <a:cubicBezTo>
                        <a:pt x="1842" y="1090"/>
                        <a:pt x="1825" y="1091"/>
                        <a:pt x="1807" y="1091"/>
                      </a:cubicBezTo>
                      <a:cubicBezTo>
                        <a:pt x="1651" y="1091"/>
                        <a:pt x="1551" y="1037"/>
                        <a:pt x="1551" y="1000"/>
                      </a:cubicBezTo>
                      <a:cubicBezTo>
                        <a:pt x="1551" y="991"/>
                        <a:pt x="1557" y="980"/>
                        <a:pt x="1569" y="970"/>
                      </a:cubicBezTo>
                      <a:cubicBezTo>
                        <a:pt x="1631" y="1002"/>
                        <a:pt x="1721" y="1019"/>
                        <a:pt x="1807" y="1019"/>
                      </a:cubicBezTo>
                      <a:cubicBezTo>
                        <a:pt x="1839" y="1019"/>
                        <a:pt x="1871" y="1017"/>
                        <a:pt x="1901" y="1013"/>
                      </a:cubicBezTo>
                      <a:cubicBezTo>
                        <a:pt x="1875" y="1034"/>
                        <a:pt x="1859" y="1059"/>
                        <a:pt x="1858" y="1088"/>
                      </a:cubicBezTo>
                      <a:close/>
                      <a:moveTo>
                        <a:pt x="1807" y="959"/>
                      </a:moveTo>
                      <a:cubicBezTo>
                        <a:pt x="1651" y="959"/>
                        <a:pt x="1551" y="906"/>
                        <a:pt x="1551" y="869"/>
                      </a:cubicBezTo>
                      <a:cubicBezTo>
                        <a:pt x="1551" y="859"/>
                        <a:pt x="1557" y="849"/>
                        <a:pt x="1569" y="839"/>
                      </a:cubicBezTo>
                      <a:cubicBezTo>
                        <a:pt x="1631" y="871"/>
                        <a:pt x="1721" y="888"/>
                        <a:pt x="1807" y="888"/>
                      </a:cubicBezTo>
                      <a:cubicBezTo>
                        <a:pt x="1894" y="888"/>
                        <a:pt x="1984" y="871"/>
                        <a:pt x="2046" y="839"/>
                      </a:cubicBezTo>
                      <a:cubicBezTo>
                        <a:pt x="2058" y="849"/>
                        <a:pt x="2064" y="859"/>
                        <a:pt x="2064" y="869"/>
                      </a:cubicBezTo>
                      <a:cubicBezTo>
                        <a:pt x="2064" y="906"/>
                        <a:pt x="1964" y="959"/>
                        <a:pt x="1807" y="959"/>
                      </a:cubicBezTo>
                      <a:close/>
                      <a:moveTo>
                        <a:pt x="2064" y="737"/>
                      </a:moveTo>
                      <a:cubicBezTo>
                        <a:pt x="2064" y="774"/>
                        <a:pt x="1964" y="828"/>
                        <a:pt x="1807" y="828"/>
                      </a:cubicBezTo>
                      <a:cubicBezTo>
                        <a:pt x="1651" y="828"/>
                        <a:pt x="1551" y="774"/>
                        <a:pt x="1551" y="737"/>
                      </a:cubicBezTo>
                      <a:cubicBezTo>
                        <a:pt x="1551" y="700"/>
                        <a:pt x="1651" y="647"/>
                        <a:pt x="1807" y="647"/>
                      </a:cubicBezTo>
                      <a:cubicBezTo>
                        <a:pt x="1964" y="647"/>
                        <a:pt x="2064" y="700"/>
                        <a:pt x="2064" y="737"/>
                      </a:cubicBezTo>
                      <a:close/>
                      <a:moveTo>
                        <a:pt x="1207" y="1216"/>
                      </a:moveTo>
                      <a:cubicBezTo>
                        <a:pt x="1207" y="1328"/>
                        <a:pt x="1207" y="1328"/>
                        <a:pt x="1207" y="1328"/>
                      </a:cubicBezTo>
                      <a:cubicBezTo>
                        <a:pt x="1099" y="1328"/>
                        <a:pt x="1099" y="1328"/>
                        <a:pt x="1099" y="1328"/>
                      </a:cubicBezTo>
                      <a:cubicBezTo>
                        <a:pt x="1099" y="1224"/>
                        <a:pt x="1099" y="1224"/>
                        <a:pt x="1099" y="1224"/>
                      </a:cubicBezTo>
                      <a:cubicBezTo>
                        <a:pt x="1026" y="1220"/>
                        <a:pt x="954" y="1201"/>
                        <a:pt x="913" y="1176"/>
                      </a:cubicBezTo>
                      <a:cubicBezTo>
                        <a:pt x="946" y="1048"/>
                        <a:pt x="946" y="1048"/>
                        <a:pt x="946" y="1048"/>
                      </a:cubicBezTo>
                      <a:cubicBezTo>
                        <a:pt x="992" y="1073"/>
                        <a:pt x="1057" y="1096"/>
                        <a:pt x="1128" y="1096"/>
                      </a:cubicBezTo>
                      <a:cubicBezTo>
                        <a:pt x="1191" y="1096"/>
                        <a:pt x="1233" y="1072"/>
                        <a:pt x="1233" y="1028"/>
                      </a:cubicBezTo>
                      <a:cubicBezTo>
                        <a:pt x="1233" y="986"/>
                        <a:pt x="1198" y="960"/>
                        <a:pt x="1117" y="933"/>
                      </a:cubicBezTo>
                      <a:cubicBezTo>
                        <a:pt x="999" y="893"/>
                        <a:pt x="919" y="838"/>
                        <a:pt x="919" y="731"/>
                      </a:cubicBezTo>
                      <a:cubicBezTo>
                        <a:pt x="919" y="635"/>
                        <a:pt x="987" y="559"/>
                        <a:pt x="1105" y="536"/>
                      </a:cubicBezTo>
                      <a:cubicBezTo>
                        <a:pt x="1105" y="432"/>
                        <a:pt x="1105" y="432"/>
                        <a:pt x="1105" y="432"/>
                      </a:cubicBezTo>
                      <a:cubicBezTo>
                        <a:pt x="1213" y="432"/>
                        <a:pt x="1213" y="432"/>
                        <a:pt x="1213" y="432"/>
                      </a:cubicBezTo>
                      <a:cubicBezTo>
                        <a:pt x="1213" y="528"/>
                        <a:pt x="1213" y="528"/>
                        <a:pt x="1213" y="528"/>
                      </a:cubicBezTo>
                      <a:cubicBezTo>
                        <a:pt x="1286" y="532"/>
                        <a:pt x="1336" y="547"/>
                        <a:pt x="1372" y="564"/>
                      </a:cubicBezTo>
                      <a:cubicBezTo>
                        <a:pt x="1340" y="689"/>
                        <a:pt x="1340" y="689"/>
                        <a:pt x="1340" y="689"/>
                      </a:cubicBezTo>
                      <a:cubicBezTo>
                        <a:pt x="1311" y="677"/>
                        <a:pt x="1261" y="651"/>
                        <a:pt x="1182" y="651"/>
                      </a:cubicBezTo>
                      <a:cubicBezTo>
                        <a:pt x="1110" y="651"/>
                        <a:pt x="1087" y="682"/>
                        <a:pt x="1087" y="713"/>
                      </a:cubicBezTo>
                      <a:cubicBezTo>
                        <a:pt x="1087" y="749"/>
                        <a:pt x="1126" y="772"/>
                        <a:pt x="1219" y="807"/>
                      </a:cubicBezTo>
                      <a:cubicBezTo>
                        <a:pt x="1350" y="853"/>
                        <a:pt x="1403" y="914"/>
                        <a:pt x="1403" y="1013"/>
                      </a:cubicBezTo>
                      <a:cubicBezTo>
                        <a:pt x="1403" y="1111"/>
                        <a:pt x="1333" y="1194"/>
                        <a:pt x="1207" y="1216"/>
                      </a:cubicBezTo>
                      <a:close/>
                      <a:moveTo>
                        <a:pt x="1858" y="1614"/>
                      </a:moveTo>
                      <a:cubicBezTo>
                        <a:pt x="1842" y="1615"/>
                        <a:pt x="1825" y="1616"/>
                        <a:pt x="1807" y="1616"/>
                      </a:cubicBezTo>
                      <a:cubicBezTo>
                        <a:pt x="1651" y="1616"/>
                        <a:pt x="1551" y="1562"/>
                        <a:pt x="1551" y="1525"/>
                      </a:cubicBezTo>
                      <a:cubicBezTo>
                        <a:pt x="1551" y="1516"/>
                        <a:pt x="1557" y="1506"/>
                        <a:pt x="1569" y="1496"/>
                      </a:cubicBezTo>
                      <a:cubicBezTo>
                        <a:pt x="1631" y="1528"/>
                        <a:pt x="1721" y="1545"/>
                        <a:pt x="1807" y="1545"/>
                      </a:cubicBezTo>
                      <a:cubicBezTo>
                        <a:pt x="1831" y="1545"/>
                        <a:pt x="1855" y="1544"/>
                        <a:pt x="1878" y="1541"/>
                      </a:cubicBezTo>
                      <a:cubicBezTo>
                        <a:pt x="1881" y="1545"/>
                        <a:pt x="1884" y="1548"/>
                        <a:pt x="1887" y="1551"/>
                      </a:cubicBezTo>
                      <a:cubicBezTo>
                        <a:pt x="1870" y="1569"/>
                        <a:pt x="1859" y="1590"/>
                        <a:pt x="1858" y="1614"/>
                      </a:cubicBezTo>
                      <a:close/>
                      <a:moveTo>
                        <a:pt x="2175" y="1707"/>
                      </a:moveTo>
                      <a:cubicBezTo>
                        <a:pt x="2018" y="1707"/>
                        <a:pt x="1918" y="1654"/>
                        <a:pt x="1918" y="1617"/>
                      </a:cubicBezTo>
                      <a:cubicBezTo>
                        <a:pt x="1918" y="1608"/>
                        <a:pt x="1925" y="1597"/>
                        <a:pt x="1937" y="1587"/>
                      </a:cubicBezTo>
                      <a:cubicBezTo>
                        <a:pt x="1998" y="1619"/>
                        <a:pt x="2088" y="1636"/>
                        <a:pt x="2175" y="1636"/>
                      </a:cubicBezTo>
                      <a:cubicBezTo>
                        <a:pt x="2262" y="1636"/>
                        <a:pt x="2352" y="1619"/>
                        <a:pt x="2414" y="1587"/>
                      </a:cubicBezTo>
                      <a:cubicBezTo>
                        <a:pt x="2426" y="1597"/>
                        <a:pt x="2432" y="1608"/>
                        <a:pt x="2432" y="1617"/>
                      </a:cubicBezTo>
                      <a:cubicBezTo>
                        <a:pt x="2432" y="1654"/>
                        <a:pt x="2332" y="1707"/>
                        <a:pt x="2175" y="1707"/>
                      </a:cubicBezTo>
                      <a:close/>
                      <a:moveTo>
                        <a:pt x="2175" y="1576"/>
                      </a:moveTo>
                      <a:cubicBezTo>
                        <a:pt x="2018" y="1576"/>
                        <a:pt x="1918" y="1522"/>
                        <a:pt x="1918" y="1486"/>
                      </a:cubicBezTo>
                      <a:cubicBezTo>
                        <a:pt x="1918" y="1476"/>
                        <a:pt x="1925" y="1466"/>
                        <a:pt x="1937" y="1456"/>
                      </a:cubicBezTo>
                      <a:cubicBezTo>
                        <a:pt x="1998" y="1488"/>
                        <a:pt x="2088" y="1505"/>
                        <a:pt x="2175" y="1505"/>
                      </a:cubicBezTo>
                      <a:cubicBezTo>
                        <a:pt x="2262" y="1505"/>
                        <a:pt x="2352" y="1488"/>
                        <a:pt x="2414" y="1456"/>
                      </a:cubicBezTo>
                      <a:cubicBezTo>
                        <a:pt x="2426" y="1466"/>
                        <a:pt x="2432" y="1476"/>
                        <a:pt x="2432" y="1486"/>
                      </a:cubicBezTo>
                      <a:cubicBezTo>
                        <a:pt x="2432" y="1522"/>
                        <a:pt x="2332" y="1576"/>
                        <a:pt x="2175" y="1576"/>
                      </a:cubicBezTo>
                      <a:close/>
                      <a:moveTo>
                        <a:pt x="2175" y="1445"/>
                      </a:moveTo>
                      <a:cubicBezTo>
                        <a:pt x="2018" y="1445"/>
                        <a:pt x="1918" y="1391"/>
                        <a:pt x="1918" y="1354"/>
                      </a:cubicBezTo>
                      <a:cubicBezTo>
                        <a:pt x="1918" y="1348"/>
                        <a:pt x="1922" y="1341"/>
                        <a:pt x="1927" y="1334"/>
                      </a:cubicBezTo>
                      <a:cubicBezTo>
                        <a:pt x="1989" y="1370"/>
                        <a:pt x="2084" y="1389"/>
                        <a:pt x="2175" y="1389"/>
                      </a:cubicBezTo>
                      <a:cubicBezTo>
                        <a:pt x="2267" y="1389"/>
                        <a:pt x="2361" y="1370"/>
                        <a:pt x="2423" y="1334"/>
                      </a:cubicBezTo>
                      <a:cubicBezTo>
                        <a:pt x="2429" y="1341"/>
                        <a:pt x="2432" y="1348"/>
                        <a:pt x="2432" y="1354"/>
                      </a:cubicBezTo>
                      <a:cubicBezTo>
                        <a:pt x="2432" y="1391"/>
                        <a:pt x="2332" y="1445"/>
                        <a:pt x="2175" y="1445"/>
                      </a:cubicBezTo>
                      <a:close/>
                      <a:moveTo>
                        <a:pt x="2175" y="1328"/>
                      </a:moveTo>
                      <a:cubicBezTo>
                        <a:pt x="2018" y="1328"/>
                        <a:pt x="1918" y="1275"/>
                        <a:pt x="1918" y="1238"/>
                      </a:cubicBezTo>
                      <a:cubicBezTo>
                        <a:pt x="1918" y="1226"/>
                        <a:pt x="1929" y="1212"/>
                        <a:pt x="1949" y="1199"/>
                      </a:cubicBezTo>
                      <a:cubicBezTo>
                        <a:pt x="2010" y="1227"/>
                        <a:pt x="2094" y="1242"/>
                        <a:pt x="2175" y="1242"/>
                      </a:cubicBezTo>
                      <a:cubicBezTo>
                        <a:pt x="2256" y="1242"/>
                        <a:pt x="2340" y="1227"/>
                        <a:pt x="2401" y="1199"/>
                      </a:cubicBezTo>
                      <a:cubicBezTo>
                        <a:pt x="2421" y="1212"/>
                        <a:pt x="2432" y="1226"/>
                        <a:pt x="2432" y="1238"/>
                      </a:cubicBezTo>
                      <a:cubicBezTo>
                        <a:pt x="2432" y="1275"/>
                        <a:pt x="2332" y="1328"/>
                        <a:pt x="2175" y="1328"/>
                      </a:cubicBezTo>
                      <a:close/>
                      <a:moveTo>
                        <a:pt x="2175" y="1182"/>
                      </a:moveTo>
                      <a:cubicBezTo>
                        <a:pt x="2018" y="1182"/>
                        <a:pt x="1918" y="1128"/>
                        <a:pt x="1918" y="1091"/>
                      </a:cubicBezTo>
                      <a:cubicBezTo>
                        <a:pt x="1918" y="1055"/>
                        <a:pt x="2018" y="1001"/>
                        <a:pt x="2175" y="1001"/>
                      </a:cubicBezTo>
                      <a:cubicBezTo>
                        <a:pt x="2332" y="1001"/>
                        <a:pt x="2432" y="1054"/>
                        <a:pt x="2432" y="1091"/>
                      </a:cubicBezTo>
                      <a:cubicBezTo>
                        <a:pt x="2432" y="1128"/>
                        <a:pt x="2332" y="1182"/>
                        <a:pt x="2175" y="1182"/>
                      </a:cubicBezTo>
                      <a:close/>
                      <a:moveTo>
                        <a:pt x="2482" y="1577"/>
                      </a:moveTo>
                      <a:cubicBezTo>
                        <a:pt x="2477" y="1568"/>
                        <a:pt x="2471" y="1559"/>
                        <a:pt x="2463" y="1551"/>
                      </a:cubicBezTo>
                      <a:cubicBezTo>
                        <a:pt x="2477" y="1537"/>
                        <a:pt x="2486" y="1522"/>
                        <a:pt x="2490" y="1505"/>
                      </a:cubicBezTo>
                      <a:cubicBezTo>
                        <a:pt x="2541" y="1497"/>
                        <a:pt x="2588" y="1483"/>
                        <a:pt x="2625" y="1464"/>
                      </a:cubicBezTo>
                      <a:cubicBezTo>
                        <a:pt x="2637" y="1474"/>
                        <a:pt x="2643" y="1484"/>
                        <a:pt x="2643" y="1493"/>
                      </a:cubicBezTo>
                      <a:cubicBezTo>
                        <a:pt x="2643" y="1522"/>
                        <a:pt x="2583" y="1561"/>
                        <a:pt x="2482" y="1577"/>
                      </a:cubicBezTo>
                      <a:close/>
                      <a:moveTo>
                        <a:pt x="2482" y="1445"/>
                      </a:moveTo>
                      <a:cubicBezTo>
                        <a:pt x="2477" y="1436"/>
                        <a:pt x="2471" y="1428"/>
                        <a:pt x="2463" y="1420"/>
                      </a:cubicBezTo>
                      <a:cubicBezTo>
                        <a:pt x="2477" y="1406"/>
                        <a:pt x="2486" y="1391"/>
                        <a:pt x="2490" y="1374"/>
                      </a:cubicBezTo>
                      <a:cubicBezTo>
                        <a:pt x="2541" y="1366"/>
                        <a:pt x="2588" y="1352"/>
                        <a:pt x="2625" y="1332"/>
                      </a:cubicBezTo>
                      <a:cubicBezTo>
                        <a:pt x="2637" y="1343"/>
                        <a:pt x="2643" y="1353"/>
                        <a:pt x="2643" y="1362"/>
                      </a:cubicBezTo>
                      <a:cubicBezTo>
                        <a:pt x="2643" y="1391"/>
                        <a:pt x="2583" y="1430"/>
                        <a:pt x="2482" y="1445"/>
                      </a:cubicBezTo>
                      <a:close/>
                      <a:moveTo>
                        <a:pt x="2482" y="1314"/>
                      </a:moveTo>
                      <a:cubicBezTo>
                        <a:pt x="2479" y="1308"/>
                        <a:pt x="2475" y="1302"/>
                        <a:pt x="2470" y="1296"/>
                      </a:cubicBezTo>
                      <a:cubicBezTo>
                        <a:pt x="2483" y="1280"/>
                        <a:pt x="2491" y="1262"/>
                        <a:pt x="2492" y="1242"/>
                      </a:cubicBezTo>
                      <a:cubicBezTo>
                        <a:pt x="2542" y="1234"/>
                        <a:pt x="2588" y="1220"/>
                        <a:pt x="2625" y="1201"/>
                      </a:cubicBezTo>
                      <a:cubicBezTo>
                        <a:pt x="2637" y="1211"/>
                        <a:pt x="2643" y="1221"/>
                        <a:pt x="2643" y="1231"/>
                      </a:cubicBezTo>
                      <a:cubicBezTo>
                        <a:pt x="2643" y="1259"/>
                        <a:pt x="2583" y="1298"/>
                        <a:pt x="2482" y="1314"/>
                      </a:cubicBezTo>
                      <a:close/>
                      <a:moveTo>
                        <a:pt x="2473" y="1184"/>
                      </a:moveTo>
                      <a:cubicBezTo>
                        <a:pt x="2468" y="1177"/>
                        <a:pt x="2462" y="1171"/>
                        <a:pt x="2455" y="1165"/>
                      </a:cubicBezTo>
                      <a:cubicBezTo>
                        <a:pt x="2473" y="1149"/>
                        <a:pt x="2485" y="1131"/>
                        <a:pt x="2490" y="1111"/>
                      </a:cubicBezTo>
                      <a:cubicBezTo>
                        <a:pt x="2541" y="1103"/>
                        <a:pt x="2588" y="1089"/>
                        <a:pt x="2625" y="1070"/>
                      </a:cubicBezTo>
                      <a:cubicBezTo>
                        <a:pt x="2637" y="1080"/>
                        <a:pt x="2643" y="1090"/>
                        <a:pt x="2643" y="1099"/>
                      </a:cubicBezTo>
                      <a:cubicBezTo>
                        <a:pt x="2643" y="1129"/>
                        <a:pt x="2579" y="1169"/>
                        <a:pt x="2473" y="1184"/>
                      </a:cubicBezTo>
                      <a:close/>
                      <a:moveTo>
                        <a:pt x="2482" y="1051"/>
                      </a:moveTo>
                      <a:cubicBezTo>
                        <a:pt x="2468" y="1025"/>
                        <a:pt x="2442" y="1004"/>
                        <a:pt x="2408" y="987"/>
                      </a:cubicBezTo>
                      <a:cubicBezTo>
                        <a:pt x="2488" y="984"/>
                        <a:pt x="2568" y="968"/>
                        <a:pt x="2625" y="938"/>
                      </a:cubicBezTo>
                      <a:cubicBezTo>
                        <a:pt x="2637" y="948"/>
                        <a:pt x="2643" y="959"/>
                        <a:pt x="2643" y="968"/>
                      </a:cubicBezTo>
                      <a:cubicBezTo>
                        <a:pt x="2643" y="997"/>
                        <a:pt x="2583" y="1035"/>
                        <a:pt x="2482" y="1051"/>
                      </a:cubicBezTo>
                      <a:close/>
                      <a:moveTo>
                        <a:pt x="2387" y="927"/>
                      </a:moveTo>
                      <a:cubicBezTo>
                        <a:pt x="2230" y="927"/>
                        <a:pt x="2130" y="874"/>
                        <a:pt x="2130" y="837"/>
                      </a:cubicBezTo>
                      <a:cubicBezTo>
                        <a:pt x="2130" y="827"/>
                        <a:pt x="2136" y="817"/>
                        <a:pt x="2148" y="807"/>
                      </a:cubicBezTo>
                      <a:cubicBezTo>
                        <a:pt x="2210" y="839"/>
                        <a:pt x="2300" y="856"/>
                        <a:pt x="2387" y="856"/>
                      </a:cubicBezTo>
                      <a:cubicBezTo>
                        <a:pt x="2474" y="856"/>
                        <a:pt x="2563" y="839"/>
                        <a:pt x="2625" y="807"/>
                      </a:cubicBezTo>
                      <a:cubicBezTo>
                        <a:pt x="2637" y="817"/>
                        <a:pt x="2643" y="827"/>
                        <a:pt x="2643" y="837"/>
                      </a:cubicBezTo>
                      <a:cubicBezTo>
                        <a:pt x="2643" y="874"/>
                        <a:pt x="2543" y="927"/>
                        <a:pt x="2387" y="927"/>
                      </a:cubicBezTo>
                      <a:close/>
                      <a:moveTo>
                        <a:pt x="2387" y="796"/>
                      </a:moveTo>
                      <a:cubicBezTo>
                        <a:pt x="2230" y="796"/>
                        <a:pt x="2130" y="742"/>
                        <a:pt x="2130" y="705"/>
                      </a:cubicBezTo>
                      <a:cubicBezTo>
                        <a:pt x="2130" y="696"/>
                        <a:pt x="2136" y="686"/>
                        <a:pt x="2148" y="675"/>
                      </a:cubicBezTo>
                      <a:cubicBezTo>
                        <a:pt x="2210" y="708"/>
                        <a:pt x="2300" y="725"/>
                        <a:pt x="2387" y="725"/>
                      </a:cubicBezTo>
                      <a:cubicBezTo>
                        <a:pt x="2474" y="725"/>
                        <a:pt x="2563" y="708"/>
                        <a:pt x="2625" y="675"/>
                      </a:cubicBezTo>
                      <a:cubicBezTo>
                        <a:pt x="2637" y="686"/>
                        <a:pt x="2643" y="696"/>
                        <a:pt x="2643" y="705"/>
                      </a:cubicBezTo>
                      <a:cubicBezTo>
                        <a:pt x="2643" y="742"/>
                        <a:pt x="2543" y="796"/>
                        <a:pt x="2387" y="796"/>
                      </a:cubicBezTo>
                      <a:close/>
                      <a:moveTo>
                        <a:pt x="2387" y="664"/>
                      </a:moveTo>
                      <a:cubicBezTo>
                        <a:pt x="2230" y="664"/>
                        <a:pt x="2130" y="611"/>
                        <a:pt x="2130" y="574"/>
                      </a:cubicBezTo>
                      <a:cubicBezTo>
                        <a:pt x="2130" y="566"/>
                        <a:pt x="2135" y="558"/>
                        <a:pt x="2143" y="549"/>
                      </a:cubicBezTo>
                      <a:cubicBezTo>
                        <a:pt x="2205" y="584"/>
                        <a:pt x="2297" y="602"/>
                        <a:pt x="2387" y="602"/>
                      </a:cubicBezTo>
                      <a:cubicBezTo>
                        <a:pt x="2476" y="602"/>
                        <a:pt x="2569" y="584"/>
                        <a:pt x="2631" y="549"/>
                      </a:cubicBezTo>
                      <a:cubicBezTo>
                        <a:pt x="2639" y="558"/>
                        <a:pt x="2643" y="566"/>
                        <a:pt x="2643" y="574"/>
                      </a:cubicBezTo>
                      <a:cubicBezTo>
                        <a:pt x="2643" y="611"/>
                        <a:pt x="2543" y="664"/>
                        <a:pt x="2387" y="664"/>
                      </a:cubicBezTo>
                      <a:close/>
                      <a:moveTo>
                        <a:pt x="2387" y="541"/>
                      </a:moveTo>
                      <a:cubicBezTo>
                        <a:pt x="2230" y="541"/>
                        <a:pt x="2130" y="488"/>
                        <a:pt x="2130" y="451"/>
                      </a:cubicBezTo>
                      <a:cubicBezTo>
                        <a:pt x="2130" y="414"/>
                        <a:pt x="2230" y="360"/>
                        <a:pt x="2387" y="360"/>
                      </a:cubicBezTo>
                      <a:cubicBezTo>
                        <a:pt x="2543" y="360"/>
                        <a:pt x="2643" y="414"/>
                        <a:pt x="2643" y="451"/>
                      </a:cubicBezTo>
                      <a:cubicBezTo>
                        <a:pt x="2643" y="488"/>
                        <a:pt x="2543" y="541"/>
                        <a:pt x="2387" y="5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normalizeH="0" baseline="0" noProof="0" dirty="0">
                    <a:ln>
                      <a:noFill/>
                    </a:ln>
                    <a:solidFill>
                      <a:srgbClr val="FFD570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</p:grpSp>
          <p:sp>
            <p:nvSpPr>
              <p:cNvPr id="58" name="자유형: 도형 57">
                <a:extLst>
                  <a:ext uri="{FF2B5EF4-FFF2-40B4-BE49-F238E27FC236}">
                    <a16:creationId xmlns:a16="http://schemas.microsoft.com/office/drawing/2014/main" id="{9F9DC580-B8B0-4CF7-8C7F-683D3F5307D5}"/>
                  </a:ext>
                </a:extLst>
              </p:cNvPr>
              <p:cNvSpPr/>
              <p:nvPr/>
            </p:nvSpPr>
            <p:spPr>
              <a:xfrm>
                <a:off x="6317617" y="3718989"/>
                <a:ext cx="216966" cy="267332"/>
              </a:xfrm>
              <a:custGeom>
                <a:avLst/>
                <a:gdLst>
                  <a:gd name="connsiteX0" fmla="*/ 490194 w 1055802"/>
                  <a:gd name="connsiteY0" fmla="*/ 37707 h 1300899"/>
                  <a:gd name="connsiteX1" fmla="*/ 0 w 1055802"/>
                  <a:gd name="connsiteY1" fmla="*/ 631596 h 1300899"/>
                  <a:gd name="connsiteX2" fmla="*/ 179109 w 1055802"/>
                  <a:gd name="connsiteY2" fmla="*/ 1300899 h 1300899"/>
                  <a:gd name="connsiteX3" fmla="*/ 838986 w 1055802"/>
                  <a:gd name="connsiteY3" fmla="*/ 1291472 h 1300899"/>
                  <a:gd name="connsiteX4" fmla="*/ 980388 w 1055802"/>
                  <a:gd name="connsiteY4" fmla="*/ 1036948 h 1300899"/>
                  <a:gd name="connsiteX5" fmla="*/ 1018095 w 1055802"/>
                  <a:gd name="connsiteY5" fmla="*/ 707010 h 1300899"/>
                  <a:gd name="connsiteX6" fmla="*/ 989814 w 1055802"/>
                  <a:gd name="connsiteY6" fmla="*/ 405352 h 1300899"/>
                  <a:gd name="connsiteX7" fmla="*/ 1055802 w 1055802"/>
                  <a:gd name="connsiteY7" fmla="*/ 0 h 1300899"/>
                  <a:gd name="connsiteX8" fmla="*/ 490194 w 1055802"/>
                  <a:gd name="connsiteY8" fmla="*/ 37707 h 1300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5802" h="1300899">
                    <a:moveTo>
                      <a:pt x="490194" y="37707"/>
                    </a:moveTo>
                    <a:lnTo>
                      <a:pt x="0" y="631596"/>
                    </a:lnTo>
                    <a:lnTo>
                      <a:pt x="179109" y="1300899"/>
                    </a:lnTo>
                    <a:lnTo>
                      <a:pt x="838986" y="1291472"/>
                    </a:lnTo>
                    <a:lnTo>
                      <a:pt x="980388" y="1036948"/>
                    </a:lnTo>
                    <a:lnTo>
                      <a:pt x="1018095" y="707010"/>
                    </a:lnTo>
                    <a:lnTo>
                      <a:pt x="989814" y="405352"/>
                    </a:lnTo>
                    <a:lnTo>
                      <a:pt x="1055802" y="0"/>
                    </a:lnTo>
                    <a:lnTo>
                      <a:pt x="490194" y="3770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normalizeH="0" baseline="0" noProof="0" dirty="0">
                  <a:ln>
                    <a:noFill/>
                  </a:ln>
                  <a:solidFill>
                    <a:srgbClr val="FFD570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pic>
        <p:nvPicPr>
          <p:cNvPr id="62" name="Picture 5" descr="E:\PNG\화살표\화살살.png">
            <a:extLst>
              <a:ext uri="{FF2B5EF4-FFF2-40B4-BE49-F238E27FC236}">
                <a16:creationId xmlns:a16="http://schemas.microsoft.com/office/drawing/2014/main" id="{B24657A5-516F-47F0-9E7E-A5569FCF6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219866" y="2776092"/>
            <a:ext cx="1577058" cy="97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C0115C38-C151-4DA8-AA1F-0E3CFD2AAD9A}"/>
              </a:ext>
            </a:extLst>
          </p:cNvPr>
          <p:cNvGrpSpPr/>
          <p:nvPr/>
        </p:nvGrpSpPr>
        <p:grpSpPr>
          <a:xfrm>
            <a:off x="497093" y="2212461"/>
            <a:ext cx="4147663" cy="4157166"/>
            <a:chOff x="484089" y="1722755"/>
            <a:chExt cx="4562429" cy="4572882"/>
          </a:xfrm>
        </p:grpSpPr>
        <p:sp>
          <p:nvSpPr>
            <p:cNvPr id="14" name="원형: 비어 있음 13">
              <a:extLst>
                <a:ext uri="{FF2B5EF4-FFF2-40B4-BE49-F238E27FC236}">
                  <a16:creationId xmlns:a16="http://schemas.microsoft.com/office/drawing/2014/main" id="{EDAAC62B-819C-4281-998D-5A13967D1942}"/>
                </a:ext>
              </a:extLst>
            </p:cNvPr>
            <p:cNvSpPr/>
            <p:nvPr/>
          </p:nvSpPr>
          <p:spPr>
            <a:xfrm>
              <a:off x="484089" y="1829030"/>
              <a:ext cx="1736682" cy="1736682"/>
            </a:xfrm>
            <a:prstGeom prst="donut">
              <a:avLst>
                <a:gd name="adj" fmla="val 14126"/>
              </a:avLst>
            </a:prstGeom>
            <a:solidFill>
              <a:srgbClr val="4FBBB9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41556EB9-9F26-4390-83D0-FC632D58C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370" y="1722755"/>
              <a:ext cx="4069124" cy="4572882"/>
            </a:xfrm>
            <a:custGeom>
              <a:avLst/>
              <a:gdLst>
                <a:gd name="T0" fmla="*/ 1542 w 1542"/>
                <a:gd name="T1" fmla="*/ 487 h 1752"/>
                <a:gd name="T2" fmla="*/ 1542 w 1542"/>
                <a:gd name="T3" fmla="*/ 485 h 1752"/>
                <a:gd name="T4" fmla="*/ 1496 w 1542"/>
                <a:gd name="T5" fmla="*/ 405 h 1752"/>
                <a:gd name="T6" fmla="*/ 1496 w 1542"/>
                <a:gd name="T7" fmla="*/ 405 h 1752"/>
                <a:gd name="T8" fmla="*/ 1496 w 1542"/>
                <a:gd name="T9" fmla="*/ 405 h 1752"/>
                <a:gd name="T10" fmla="*/ 817 w 1542"/>
                <a:gd name="T11" fmla="*/ 13 h 1752"/>
                <a:gd name="T12" fmla="*/ 817 w 1542"/>
                <a:gd name="T13" fmla="*/ 13 h 1752"/>
                <a:gd name="T14" fmla="*/ 771 w 1542"/>
                <a:gd name="T15" fmla="*/ 0 h 1752"/>
                <a:gd name="T16" fmla="*/ 724 w 1542"/>
                <a:gd name="T17" fmla="*/ 13 h 1752"/>
                <a:gd name="T18" fmla="*/ 724 w 1542"/>
                <a:gd name="T19" fmla="*/ 13 h 1752"/>
                <a:gd name="T20" fmla="*/ 724 w 1542"/>
                <a:gd name="T21" fmla="*/ 13 h 1752"/>
                <a:gd name="T22" fmla="*/ 48 w 1542"/>
                <a:gd name="T23" fmla="*/ 403 h 1752"/>
                <a:gd name="T24" fmla="*/ 48 w 1542"/>
                <a:gd name="T25" fmla="*/ 403 h 1752"/>
                <a:gd name="T26" fmla="*/ 0 w 1542"/>
                <a:gd name="T27" fmla="*/ 485 h 1752"/>
                <a:gd name="T28" fmla="*/ 0 w 1542"/>
                <a:gd name="T29" fmla="*/ 486 h 1752"/>
                <a:gd name="T30" fmla="*/ 0 w 1542"/>
                <a:gd name="T31" fmla="*/ 486 h 1752"/>
                <a:gd name="T32" fmla="*/ 0 w 1542"/>
                <a:gd name="T33" fmla="*/ 1267 h 1752"/>
                <a:gd name="T34" fmla="*/ 0 w 1542"/>
                <a:gd name="T35" fmla="*/ 1267 h 1752"/>
                <a:gd name="T36" fmla="*/ 50 w 1542"/>
                <a:gd name="T37" fmla="*/ 1350 h 1752"/>
                <a:gd name="T38" fmla="*/ 50 w 1542"/>
                <a:gd name="T39" fmla="*/ 1350 h 1752"/>
                <a:gd name="T40" fmla="*/ 723 w 1542"/>
                <a:gd name="T41" fmla="*/ 1739 h 1752"/>
                <a:gd name="T42" fmla="*/ 722 w 1542"/>
                <a:gd name="T43" fmla="*/ 1738 h 1752"/>
                <a:gd name="T44" fmla="*/ 722 w 1542"/>
                <a:gd name="T45" fmla="*/ 1738 h 1752"/>
                <a:gd name="T46" fmla="*/ 771 w 1542"/>
                <a:gd name="T47" fmla="*/ 1752 h 1752"/>
                <a:gd name="T48" fmla="*/ 819 w 1542"/>
                <a:gd name="T49" fmla="*/ 1738 h 1752"/>
                <a:gd name="T50" fmla="*/ 820 w 1542"/>
                <a:gd name="T51" fmla="*/ 1738 h 1752"/>
                <a:gd name="T52" fmla="*/ 1492 w 1542"/>
                <a:gd name="T53" fmla="*/ 1350 h 1752"/>
                <a:gd name="T54" fmla="*/ 1542 w 1542"/>
                <a:gd name="T55" fmla="*/ 1267 h 1752"/>
                <a:gd name="T56" fmla="*/ 1542 w 1542"/>
                <a:gd name="T57" fmla="*/ 487 h 1752"/>
                <a:gd name="T58" fmla="*/ 1542 w 1542"/>
                <a:gd name="T59" fmla="*/ 487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2" h="1752">
                  <a:moveTo>
                    <a:pt x="1542" y="487"/>
                  </a:moveTo>
                  <a:cubicBezTo>
                    <a:pt x="1542" y="487"/>
                    <a:pt x="1542" y="486"/>
                    <a:pt x="1542" y="485"/>
                  </a:cubicBezTo>
                  <a:cubicBezTo>
                    <a:pt x="1542" y="451"/>
                    <a:pt x="1524" y="421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04" y="5"/>
                    <a:pt x="788" y="0"/>
                    <a:pt x="771" y="0"/>
                  </a:cubicBezTo>
                  <a:cubicBezTo>
                    <a:pt x="754" y="0"/>
                    <a:pt x="738" y="5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19" y="419"/>
                    <a:pt x="0" y="450"/>
                    <a:pt x="0" y="485"/>
                  </a:cubicBezTo>
                  <a:cubicBezTo>
                    <a:pt x="0" y="485"/>
                    <a:pt x="0" y="485"/>
                    <a:pt x="0" y="486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303"/>
                    <a:pt x="20" y="1335"/>
                    <a:pt x="50" y="1350"/>
                  </a:cubicBezTo>
                  <a:cubicBezTo>
                    <a:pt x="50" y="1350"/>
                    <a:pt x="50" y="1350"/>
                    <a:pt x="50" y="1350"/>
                  </a:cubicBezTo>
                  <a:cubicBezTo>
                    <a:pt x="723" y="1739"/>
                    <a:pt x="723" y="1739"/>
                    <a:pt x="723" y="1739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37" y="1747"/>
                    <a:pt x="753" y="1752"/>
                    <a:pt x="771" y="1752"/>
                  </a:cubicBezTo>
                  <a:cubicBezTo>
                    <a:pt x="789" y="1752"/>
                    <a:pt x="805" y="1747"/>
                    <a:pt x="819" y="1738"/>
                  </a:cubicBezTo>
                  <a:cubicBezTo>
                    <a:pt x="820" y="1738"/>
                    <a:pt x="820" y="1738"/>
                    <a:pt x="820" y="1738"/>
                  </a:cubicBezTo>
                  <a:cubicBezTo>
                    <a:pt x="1492" y="1350"/>
                    <a:pt x="1492" y="1350"/>
                    <a:pt x="1492" y="1350"/>
                  </a:cubicBezTo>
                  <a:cubicBezTo>
                    <a:pt x="1522" y="1334"/>
                    <a:pt x="1542" y="1303"/>
                    <a:pt x="1542" y="1267"/>
                  </a:cubicBezTo>
                  <a:cubicBezTo>
                    <a:pt x="1542" y="487"/>
                    <a:pt x="1542" y="487"/>
                    <a:pt x="1542" y="487"/>
                  </a:cubicBezTo>
                  <a:cubicBezTo>
                    <a:pt x="1542" y="487"/>
                    <a:pt x="1542" y="487"/>
                    <a:pt x="1542" y="487"/>
                  </a:cubicBezTo>
                  <a:close/>
                </a:path>
              </a:pathLst>
            </a:custGeom>
            <a:gradFill flip="none" rotWithShape="1">
              <a:gsLst>
                <a:gs pos="93805">
                  <a:srgbClr val="43B3A8"/>
                </a:gs>
                <a:gs pos="0">
                  <a:srgbClr val="307ABE"/>
                </a:gs>
              </a:gsLst>
              <a:lin ang="2700000" scaled="1"/>
              <a:tileRect/>
            </a:gradFill>
            <a:ln w="31750">
              <a:noFill/>
            </a:ln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00" dirty="0">
                <a:solidFill>
                  <a:prstClr val="white"/>
                </a:solidFill>
                <a:latin typeface="Wingdings" panose="05000000000000000000" pitchFamily="2" charset="2"/>
                <a:ea typeface="나눔바른고딕" panose="020B0603020101020101" pitchFamily="50" charset="-127"/>
              </a:endParaRPr>
            </a:p>
          </p:txBody>
        </p:sp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C4643F99-27EF-4306-9291-617A86F86871}"/>
                </a:ext>
              </a:extLst>
            </p:cNvPr>
            <p:cNvGrpSpPr/>
            <p:nvPr/>
          </p:nvGrpSpPr>
          <p:grpSpPr>
            <a:xfrm>
              <a:off x="1641426" y="2431898"/>
              <a:ext cx="3053670" cy="2871855"/>
              <a:chOff x="6141290" y="2683833"/>
              <a:chExt cx="764464" cy="718948"/>
            </a:xfrm>
            <a:solidFill>
              <a:schemeClr val="bg1">
                <a:alpha val="15000"/>
              </a:schemeClr>
            </a:solidFill>
          </p:grpSpPr>
          <p:sp>
            <p:nvSpPr>
              <p:cNvPr id="64" name="Freeform 13">
                <a:extLst>
                  <a:ext uri="{FF2B5EF4-FFF2-40B4-BE49-F238E27FC236}">
                    <a16:creationId xmlns:a16="http://schemas.microsoft.com/office/drawing/2014/main" id="{CC1D626D-6B37-4D8E-91BE-9FD7DBF9A5C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65004" y="2683833"/>
                <a:ext cx="147057" cy="149392"/>
              </a:xfrm>
              <a:custGeom>
                <a:avLst/>
                <a:gdLst>
                  <a:gd name="T0" fmla="*/ 20 w 53"/>
                  <a:gd name="T1" fmla="*/ 6 h 54"/>
                  <a:gd name="T2" fmla="*/ 48 w 53"/>
                  <a:gd name="T3" fmla="*/ 32 h 54"/>
                  <a:gd name="T4" fmla="*/ 13 w 53"/>
                  <a:gd name="T5" fmla="*/ 43 h 54"/>
                  <a:gd name="T6" fmla="*/ 20 w 53"/>
                  <a:gd name="T7" fmla="*/ 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4">
                    <a:moveTo>
                      <a:pt x="20" y="6"/>
                    </a:moveTo>
                    <a:cubicBezTo>
                      <a:pt x="36" y="0"/>
                      <a:pt x="53" y="16"/>
                      <a:pt x="48" y="32"/>
                    </a:cubicBezTo>
                    <a:cubicBezTo>
                      <a:pt x="45" y="48"/>
                      <a:pt x="24" y="54"/>
                      <a:pt x="13" y="43"/>
                    </a:cubicBezTo>
                    <a:cubicBezTo>
                      <a:pt x="0" y="33"/>
                      <a:pt x="5" y="11"/>
                      <a:pt x="2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5" name="Freeform 14">
                <a:extLst>
                  <a:ext uri="{FF2B5EF4-FFF2-40B4-BE49-F238E27FC236}">
                    <a16:creationId xmlns:a16="http://schemas.microsoft.com/office/drawing/2014/main" id="{FE707327-1EB5-470C-9CB6-5273774F7B1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141290" y="2802880"/>
                <a:ext cx="313956" cy="594066"/>
              </a:xfrm>
              <a:custGeom>
                <a:avLst/>
                <a:gdLst>
                  <a:gd name="T0" fmla="*/ 43 w 114"/>
                  <a:gd name="T1" fmla="*/ 15 h 215"/>
                  <a:gd name="T2" fmla="*/ 74 w 114"/>
                  <a:gd name="T3" fmla="*/ 10 h 215"/>
                  <a:gd name="T4" fmla="*/ 95 w 114"/>
                  <a:gd name="T5" fmla="*/ 53 h 215"/>
                  <a:gd name="T6" fmla="*/ 109 w 114"/>
                  <a:gd name="T7" fmla="*/ 89 h 215"/>
                  <a:gd name="T8" fmla="*/ 84 w 114"/>
                  <a:gd name="T9" fmla="*/ 153 h 215"/>
                  <a:gd name="T10" fmla="*/ 110 w 114"/>
                  <a:gd name="T11" fmla="*/ 198 h 215"/>
                  <a:gd name="T12" fmla="*/ 95 w 114"/>
                  <a:gd name="T13" fmla="*/ 211 h 215"/>
                  <a:gd name="T14" fmla="*/ 74 w 114"/>
                  <a:gd name="T15" fmla="*/ 179 h 215"/>
                  <a:gd name="T16" fmla="*/ 55 w 114"/>
                  <a:gd name="T17" fmla="*/ 146 h 215"/>
                  <a:gd name="T18" fmla="*/ 71 w 114"/>
                  <a:gd name="T19" fmla="*/ 98 h 215"/>
                  <a:gd name="T20" fmla="*/ 51 w 114"/>
                  <a:gd name="T21" fmla="*/ 51 h 215"/>
                  <a:gd name="T22" fmla="*/ 11 w 114"/>
                  <a:gd name="T23" fmla="*/ 69 h 215"/>
                  <a:gd name="T24" fmla="*/ 4 w 114"/>
                  <a:gd name="T25" fmla="*/ 55 h 215"/>
                  <a:gd name="T26" fmla="*/ 41 w 114"/>
                  <a:gd name="T27" fmla="*/ 36 h 215"/>
                  <a:gd name="T28" fmla="*/ 43 w 114"/>
                  <a:gd name="T29" fmla="*/ 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215">
                    <a:moveTo>
                      <a:pt x="43" y="15"/>
                    </a:moveTo>
                    <a:cubicBezTo>
                      <a:pt x="50" y="6"/>
                      <a:pt x="66" y="0"/>
                      <a:pt x="74" y="10"/>
                    </a:cubicBezTo>
                    <a:cubicBezTo>
                      <a:pt x="84" y="23"/>
                      <a:pt x="88" y="39"/>
                      <a:pt x="95" y="53"/>
                    </a:cubicBezTo>
                    <a:cubicBezTo>
                      <a:pt x="100" y="65"/>
                      <a:pt x="108" y="76"/>
                      <a:pt x="109" y="89"/>
                    </a:cubicBezTo>
                    <a:cubicBezTo>
                      <a:pt x="103" y="111"/>
                      <a:pt x="92" y="132"/>
                      <a:pt x="84" y="153"/>
                    </a:cubicBezTo>
                    <a:cubicBezTo>
                      <a:pt x="92" y="168"/>
                      <a:pt x="103" y="182"/>
                      <a:pt x="110" y="198"/>
                    </a:cubicBezTo>
                    <a:cubicBezTo>
                      <a:pt x="114" y="206"/>
                      <a:pt x="103" y="215"/>
                      <a:pt x="95" y="211"/>
                    </a:cubicBezTo>
                    <a:cubicBezTo>
                      <a:pt x="86" y="202"/>
                      <a:pt x="81" y="190"/>
                      <a:pt x="74" y="179"/>
                    </a:cubicBezTo>
                    <a:cubicBezTo>
                      <a:pt x="67" y="168"/>
                      <a:pt x="59" y="158"/>
                      <a:pt x="55" y="146"/>
                    </a:cubicBezTo>
                    <a:cubicBezTo>
                      <a:pt x="57" y="129"/>
                      <a:pt x="70" y="115"/>
                      <a:pt x="71" y="98"/>
                    </a:cubicBezTo>
                    <a:cubicBezTo>
                      <a:pt x="66" y="82"/>
                      <a:pt x="57" y="67"/>
                      <a:pt x="51" y="51"/>
                    </a:cubicBezTo>
                    <a:cubicBezTo>
                      <a:pt x="38" y="57"/>
                      <a:pt x="25" y="65"/>
                      <a:pt x="11" y="69"/>
                    </a:cubicBezTo>
                    <a:cubicBezTo>
                      <a:pt x="4" y="69"/>
                      <a:pt x="0" y="61"/>
                      <a:pt x="4" y="55"/>
                    </a:cubicBezTo>
                    <a:cubicBezTo>
                      <a:pt x="15" y="46"/>
                      <a:pt x="29" y="42"/>
                      <a:pt x="41" y="36"/>
                    </a:cubicBezTo>
                    <a:cubicBezTo>
                      <a:pt x="42" y="29"/>
                      <a:pt x="40" y="21"/>
                      <a:pt x="4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6" name="Freeform 15">
                <a:extLst>
                  <a:ext uri="{FF2B5EF4-FFF2-40B4-BE49-F238E27FC236}">
                    <a16:creationId xmlns:a16="http://schemas.microsoft.com/office/drawing/2014/main" id="{A853B77B-F9FB-4585-9EA4-CB09D0A0297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596467" y="2813384"/>
                <a:ext cx="147057" cy="151726"/>
              </a:xfrm>
              <a:custGeom>
                <a:avLst/>
                <a:gdLst>
                  <a:gd name="T0" fmla="*/ 20 w 53"/>
                  <a:gd name="T1" fmla="*/ 7 h 55"/>
                  <a:gd name="T2" fmla="*/ 48 w 53"/>
                  <a:gd name="T3" fmla="*/ 33 h 55"/>
                  <a:gd name="T4" fmla="*/ 11 w 53"/>
                  <a:gd name="T5" fmla="*/ 42 h 55"/>
                  <a:gd name="T6" fmla="*/ 20 w 53"/>
                  <a:gd name="T7" fmla="*/ 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">
                    <a:moveTo>
                      <a:pt x="20" y="7"/>
                    </a:moveTo>
                    <a:cubicBezTo>
                      <a:pt x="36" y="0"/>
                      <a:pt x="53" y="17"/>
                      <a:pt x="48" y="33"/>
                    </a:cubicBezTo>
                    <a:cubicBezTo>
                      <a:pt x="44" y="49"/>
                      <a:pt x="21" y="55"/>
                      <a:pt x="11" y="42"/>
                    </a:cubicBezTo>
                    <a:cubicBezTo>
                      <a:pt x="0" y="32"/>
                      <a:pt x="5" y="11"/>
                      <a:pt x="2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7" name="Freeform 16">
                <a:extLst>
                  <a:ext uri="{FF2B5EF4-FFF2-40B4-BE49-F238E27FC236}">
                    <a16:creationId xmlns:a16="http://schemas.microsoft.com/office/drawing/2014/main" id="{4565BA04-CE03-4A74-82B7-DF18C6FA1CC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414396" y="2954605"/>
                <a:ext cx="295282" cy="442340"/>
              </a:xfrm>
              <a:custGeom>
                <a:avLst/>
                <a:gdLst>
                  <a:gd name="T0" fmla="*/ 0 w 107"/>
                  <a:gd name="T1" fmla="*/ 18 h 160"/>
                  <a:gd name="T2" fmla="*/ 27 w 107"/>
                  <a:gd name="T3" fmla="*/ 3 h 160"/>
                  <a:gd name="T4" fmla="*/ 42 w 107"/>
                  <a:gd name="T5" fmla="*/ 24 h 160"/>
                  <a:gd name="T6" fmla="*/ 79 w 107"/>
                  <a:gd name="T7" fmla="*/ 8 h 160"/>
                  <a:gd name="T8" fmla="*/ 83 w 107"/>
                  <a:gd name="T9" fmla="*/ 23 h 160"/>
                  <a:gd name="T10" fmla="*/ 43 w 107"/>
                  <a:gd name="T11" fmla="*/ 44 h 160"/>
                  <a:gd name="T12" fmla="*/ 47 w 107"/>
                  <a:gd name="T13" fmla="*/ 76 h 160"/>
                  <a:gd name="T14" fmla="*/ 91 w 107"/>
                  <a:gd name="T15" fmla="*/ 72 h 160"/>
                  <a:gd name="T16" fmla="*/ 101 w 107"/>
                  <a:gd name="T17" fmla="*/ 95 h 160"/>
                  <a:gd name="T18" fmla="*/ 106 w 107"/>
                  <a:gd name="T19" fmla="*/ 151 h 160"/>
                  <a:gd name="T20" fmla="*/ 86 w 107"/>
                  <a:gd name="T21" fmla="*/ 151 h 160"/>
                  <a:gd name="T22" fmla="*/ 79 w 107"/>
                  <a:gd name="T23" fmla="*/ 104 h 160"/>
                  <a:gd name="T24" fmla="*/ 23 w 107"/>
                  <a:gd name="T25" fmla="*/ 109 h 160"/>
                  <a:gd name="T26" fmla="*/ 7 w 107"/>
                  <a:gd name="T27" fmla="*/ 87 h 160"/>
                  <a:gd name="T28" fmla="*/ 0 w 107"/>
                  <a:gd name="T29" fmla="*/ 18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7" h="160">
                    <a:moveTo>
                      <a:pt x="0" y="18"/>
                    </a:moveTo>
                    <a:cubicBezTo>
                      <a:pt x="0" y="5"/>
                      <a:pt x="16" y="0"/>
                      <a:pt x="27" y="3"/>
                    </a:cubicBezTo>
                    <a:cubicBezTo>
                      <a:pt x="36" y="6"/>
                      <a:pt x="38" y="17"/>
                      <a:pt x="42" y="24"/>
                    </a:cubicBezTo>
                    <a:cubicBezTo>
                      <a:pt x="54" y="18"/>
                      <a:pt x="66" y="10"/>
                      <a:pt x="79" y="8"/>
                    </a:cubicBezTo>
                    <a:cubicBezTo>
                      <a:pt x="87" y="8"/>
                      <a:pt x="90" y="19"/>
                      <a:pt x="83" y="23"/>
                    </a:cubicBezTo>
                    <a:cubicBezTo>
                      <a:pt x="71" y="32"/>
                      <a:pt x="56" y="37"/>
                      <a:pt x="43" y="44"/>
                    </a:cubicBezTo>
                    <a:cubicBezTo>
                      <a:pt x="44" y="54"/>
                      <a:pt x="45" y="65"/>
                      <a:pt x="47" y="76"/>
                    </a:cubicBezTo>
                    <a:cubicBezTo>
                      <a:pt x="61" y="75"/>
                      <a:pt x="76" y="72"/>
                      <a:pt x="91" y="72"/>
                    </a:cubicBezTo>
                    <a:cubicBezTo>
                      <a:pt x="100" y="76"/>
                      <a:pt x="99" y="87"/>
                      <a:pt x="101" y="95"/>
                    </a:cubicBezTo>
                    <a:cubicBezTo>
                      <a:pt x="103" y="114"/>
                      <a:pt x="107" y="132"/>
                      <a:pt x="106" y="151"/>
                    </a:cubicBezTo>
                    <a:cubicBezTo>
                      <a:pt x="103" y="160"/>
                      <a:pt x="89" y="160"/>
                      <a:pt x="86" y="151"/>
                    </a:cubicBezTo>
                    <a:cubicBezTo>
                      <a:pt x="82" y="136"/>
                      <a:pt x="82" y="119"/>
                      <a:pt x="79" y="104"/>
                    </a:cubicBezTo>
                    <a:cubicBezTo>
                      <a:pt x="61" y="105"/>
                      <a:pt x="42" y="110"/>
                      <a:pt x="23" y="109"/>
                    </a:cubicBezTo>
                    <a:cubicBezTo>
                      <a:pt x="12" y="109"/>
                      <a:pt x="8" y="96"/>
                      <a:pt x="7" y="87"/>
                    </a:cubicBezTo>
                    <a:cubicBezTo>
                      <a:pt x="5" y="64"/>
                      <a:pt x="0" y="41"/>
                      <a:pt x="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8" name="Freeform 17">
                <a:extLst>
                  <a:ext uri="{FF2B5EF4-FFF2-40B4-BE49-F238E27FC236}">
                    <a16:creationId xmlns:a16="http://schemas.microsoft.com/office/drawing/2014/main" id="{135C42EF-4D0D-43F4-B863-EA85BE718A7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519437" y="3015296"/>
                <a:ext cx="386317" cy="387485"/>
              </a:xfrm>
              <a:custGeom>
                <a:avLst/>
                <a:gdLst>
                  <a:gd name="T0" fmla="*/ 3 w 140"/>
                  <a:gd name="T1" fmla="*/ 65 h 140"/>
                  <a:gd name="T2" fmla="*/ 64 w 140"/>
                  <a:gd name="T3" fmla="*/ 0 h 140"/>
                  <a:gd name="T4" fmla="*/ 66 w 140"/>
                  <a:gd name="T5" fmla="*/ 20 h 140"/>
                  <a:gd name="T6" fmla="*/ 27 w 140"/>
                  <a:gd name="T7" fmla="*/ 54 h 140"/>
                  <a:gd name="T8" fmla="*/ 70 w 140"/>
                  <a:gd name="T9" fmla="*/ 116 h 140"/>
                  <a:gd name="T10" fmla="*/ 115 w 140"/>
                  <a:gd name="T11" fmla="*/ 92 h 140"/>
                  <a:gd name="T12" fmla="*/ 140 w 140"/>
                  <a:gd name="T13" fmla="*/ 89 h 140"/>
                  <a:gd name="T14" fmla="*/ 74 w 140"/>
                  <a:gd name="T15" fmla="*/ 138 h 140"/>
                  <a:gd name="T16" fmla="*/ 3 w 140"/>
                  <a:gd name="T17" fmla="*/ 65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0" h="140">
                    <a:moveTo>
                      <a:pt x="3" y="65"/>
                    </a:moveTo>
                    <a:cubicBezTo>
                      <a:pt x="5" y="32"/>
                      <a:pt x="32" y="5"/>
                      <a:pt x="64" y="0"/>
                    </a:cubicBezTo>
                    <a:cubicBezTo>
                      <a:pt x="65" y="7"/>
                      <a:pt x="65" y="13"/>
                      <a:pt x="66" y="20"/>
                    </a:cubicBezTo>
                    <a:cubicBezTo>
                      <a:pt x="49" y="26"/>
                      <a:pt x="32" y="35"/>
                      <a:pt x="27" y="54"/>
                    </a:cubicBezTo>
                    <a:cubicBezTo>
                      <a:pt x="16" y="82"/>
                      <a:pt x="39" y="116"/>
                      <a:pt x="70" y="116"/>
                    </a:cubicBezTo>
                    <a:cubicBezTo>
                      <a:pt x="89" y="118"/>
                      <a:pt x="104" y="106"/>
                      <a:pt x="115" y="92"/>
                    </a:cubicBezTo>
                    <a:cubicBezTo>
                      <a:pt x="123" y="91"/>
                      <a:pt x="132" y="89"/>
                      <a:pt x="140" y="89"/>
                    </a:cubicBezTo>
                    <a:cubicBezTo>
                      <a:pt x="130" y="116"/>
                      <a:pt x="104" y="138"/>
                      <a:pt x="74" y="138"/>
                    </a:cubicBezTo>
                    <a:cubicBezTo>
                      <a:pt x="35" y="140"/>
                      <a:pt x="0" y="104"/>
                      <a:pt x="3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B91AD3B-B650-455C-9EAD-922938AFE786}"/>
                </a:ext>
              </a:extLst>
            </p:cNvPr>
            <p:cNvSpPr txBox="1"/>
            <p:nvPr/>
          </p:nvSpPr>
          <p:spPr>
            <a:xfrm>
              <a:off x="979283" y="2836735"/>
              <a:ext cx="4067235" cy="71096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R="0" lvl="0" indent="0" defTabSz="914400" fontAlgn="auto" latinLnBrk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 kumimoji="1" sz="2800" b="1" i="0" u="none" strike="noStrike" cap="none" spc="-80" normalizeH="0" baseline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1270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3600" dirty="0"/>
                <a:t>장애인 </a:t>
              </a:r>
              <a:r>
                <a:rPr lang="ko-KR" altLang="en-US" sz="3600" dirty="0" err="1"/>
                <a:t>고용의무제</a:t>
              </a:r>
              <a:endParaRPr lang="ko-KR" altLang="en-US" sz="36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6B69D71-7CA0-4B2C-BAF0-E599E0712513}"/>
                </a:ext>
              </a:extLst>
            </p:cNvPr>
            <p:cNvSpPr txBox="1"/>
            <p:nvPr/>
          </p:nvSpPr>
          <p:spPr>
            <a:xfrm>
              <a:off x="1578129" y="3928419"/>
              <a:ext cx="2842798" cy="1523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000" b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명조" panose="02020603020101020101" pitchFamily="18" charset="-127"/>
                  <a:ea typeface="나눔명조" panose="02020603020101020101" pitchFamily="18" charset="-127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normalizeH="0" baseline="0" noProof="0" dirty="0" smtClean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1270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 고용촉진 </a:t>
              </a:r>
              <a:r>
                <a:rPr kumimoji="0" lang="ko-KR" altLang="en-US" sz="2400" b="1" i="0" u="none" strike="noStrike" kern="1200" cap="none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1270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및</a:t>
              </a:r>
              <a:endParaRPr kumimoji="0" lang="en-US" altLang="ko-KR" sz="2400" b="1" i="0" u="none" strike="noStrike" kern="1200" cap="none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1270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직업재활법</a:t>
              </a:r>
              <a:r>
                <a:rPr kumimoji="0" lang="ko-KR" altLang="en-US" sz="1800" b="1" i="0" u="none" strike="noStrike" kern="1200" cap="none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1270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에 따라</a:t>
              </a:r>
              <a:r>
                <a:rPr kumimoji="0" lang="en-US" altLang="ko-KR" sz="1800" b="1" i="0" u="none" strike="noStrike" kern="1200" cap="none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1270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/>
              </a:r>
              <a:br>
                <a:rPr kumimoji="0" lang="en-US" altLang="ko-KR" sz="1800" b="1" i="0" u="none" strike="noStrike" kern="1200" cap="none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1270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ko-KR" altLang="en-US" sz="1800" b="1" i="0" u="none" strike="noStrike" kern="1200" cap="none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1270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근로자의 일정 비율</a:t>
              </a:r>
              <a:r>
                <a:rPr lang="en-US" altLang="ko-KR" sz="180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127000" dist="38100" dir="2700000" algn="tl" rotWithShape="0">
                      <a:prstClr val="black">
                        <a:alpha val="2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br>
                <a:rPr lang="en-US" altLang="ko-KR" sz="180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127000" dist="38100" dir="2700000" algn="tl" rotWithShape="0">
                      <a:prstClr val="black">
                        <a:alpha val="2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kumimoji="0" lang="ko-KR" altLang="en-US" sz="1800" b="1" i="0" u="none" strike="noStrike" kern="1200" cap="none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1270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장애인고용 의무</a:t>
              </a:r>
              <a:endParaRPr kumimoji="0" lang="ko-KR" altLang="en-US" sz="2400" b="1" i="0" u="none" strike="noStrike" kern="1200" cap="none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7C8246C3-54CB-4AC4-8DDF-F4332751D678}"/>
                </a:ext>
              </a:extLst>
            </p:cNvPr>
            <p:cNvCxnSpPr/>
            <p:nvPr/>
          </p:nvCxnSpPr>
          <p:spPr>
            <a:xfrm>
              <a:off x="1119544" y="3742368"/>
              <a:ext cx="3786714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B5791EE-DE53-4B22-8251-A9E11614BA33}"/>
              </a:ext>
            </a:extLst>
          </p:cNvPr>
          <p:cNvSpPr txBox="1"/>
          <p:nvPr/>
        </p:nvSpPr>
        <p:spPr>
          <a:xfrm>
            <a:off x="432500" y="1537996"/>
            <a:ext cx="3837910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lang="ko-KR" altLang="en-US" sz="24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07ABE"/>
                </a:solidFill>
                <a:effectLst/>
              </a:rPr>
              <a:t>우리나라 </a:t>
            </a:r>
            <a:r>
              <a:rPr lang="ko-KR" altLang="en-US" sz="24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장애인 고용정책은</a:t>
            </a:r>
            <a:r>
              <a:rPr lang="en-US" altLang="ko-KR" sz="24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E4F992-A80A-4307-8D4E-9C378FE4DD36}"/>
              </a:ext>
            </a:extLst>
          </p:cNvPr>
          <p:cNvSpPr txBox="1"/>
          <p:nvPr/>
        </p:nvSpPr>
        <p:spPr>
          <a:xfrm>
            <a:off x="238328" y="204838"/>
            <a:ext cx="4749057" cy="49244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en-US" altLang="ko-KR" sz="26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kumimoji="1" lang="ko-KR" altLang="en-US" sz="26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 고용촉진 및 직업재활법</a:t>
            </a:r>
            <a:endParaRPr kumimoji="1" lang="ko-KR" altLang="en-US" sz="1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E2228B19-BF68-408F-B253-5352C7FA49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t>62</a:t>
            </a:fld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4CE2EF40-074B-4708-8627-865C5D3003E9}"/>
              </a:ext>
            </a:extLst>
          </p:cNvPr>
          <p:cNvSpPr/>
          <p:nvPr/>
        </p:nvSpPr>
        <p:spPr>
          <a:xfrm>
            <a:off x="6911016" y="196073"/>
            <a:ext cx="1875795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6E5E6C0-1FE2-4B44-BABA-F7CACB037F3C}"/>
              </a:ext>
            </a:extLst>
          </p:cNvPr>
          <p:cNvSpPr txBox="1"/>
          <p:nvPr/>
        </p:nvSpPr>
        <p:spPr>
          <a:xfrm>
            <a:off x="7111211" y="251597"/>
            <a:ext cx="147540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1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장애인의 권리</a:t>
            </a:r>
          </a:p>
        </p:txBody>
      </p:sp>
    </p:spTree>
    <p:extLst>
      <p:ext uri="{BB962C8B-B14F-4D97-AF65-F5344CB8AC3E}">
        <p14:creationId xmlns:p14="http://schemas.microsoft.com/office/powerpoint/2010/main" val="383260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직사각형 36">
            <a:extLst>
              <a:ext uri="{FF2B5EF4-FFF2-40B4-BE49-F238E27FC236}">
                <a16:creationId xmlns:a16="http://schemas.microsoft.com/office/drawing/2014/main" id="{7545CD5D-4BD4-44F6-B0C4-92E542161602}"/>
              </a:ext>
            </a:extLst>
          </p:cNvPr>
          <p:cNvSpPr/>
          <p:nvPr/>
        </p:nvSpPr>
        <p:spPr>
          <a:xfrm>
            <a:off x="-3232" y="1857375"/>
            <a:ext cx="9144000" cy="4804552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A8E68B3C-D4B5-4E85-9F91-A647329318FA}"/>
              </a:ext>
            </a:extLst>
          </p:cNvPr>
          <p:cNvGrpSpPr/>
          <p:nvPr/>
        </p:nvGrpSpPr>
        <p:grpSpPr>
          <a:xfrm>
            <a:off x="4672515" y="2248801"/>
            <a:ext cx="4253666" cy="4347574"/>
            <a:chOff x="4672515" y="1867801"/>
            <a:chExt cx="4253666" cy="4347574"/>
          </a:xfrm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5289DED9-EBDF-467D-8187-806A9EE15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3167" y="2698092"/>
              <a:ext cx="2639624" cy="2998322"/>
            </a:xfrm>
            <a:custGeom>
              <a:avLst/>
              <a:gdLst>
                <a:gd name="T0" fmla="*/ 1542 w 1542"/>
                <a:gd name="T1" fmla="*/ 487 h 1752"/>
                <a:gd name="T2" fmla="*/ 1542 w 1542"/>
                <a:gd name="T3" fmla="*/ 485 h 1752"/>
                <a:gd name="T4" fmla="*/ 1496 w 1542"/>
                <a:gd name="T5" fmla="*/ 405 h 1752"/>
                <a:gd name="T6" fmla="*/ 1496 w 1542"/>
                <a:gd name="T7" fmla="*/ 405 h 1752"/>
                <a:gd name="T8" fmla="*/ 1496 w 1542"/>
                <a:gd name="T9" fmla="*/ 405 h 1752"/>
                <a:gd name="T10" fmla="*/ 817 w 1542"/>
                <a:gd name="T11" fmla="*/ 13 h 1752"/>
                <a:gd name="T12" fmla="*/ 817 w 1542"/>
                <a:gd name="T13" fmla="*/ 13 h 1752"/>
                <a:gd name="T14" fmla="*/ 771 w 1542"/>
                <a:gd name="T15" fmla="*/ 0 h 1752"/>
                <a:gd name="T16" fmla="*/ 724 w 1542"/>
                <a:gd name="T17" fmla="*/ 13 h 1752"/>
                <a:gd name="T18" fmla="*/ 724 w 1542"/>
                <a:gd name="T19" fmla="*/ 13 h 1752"/>
                <a:gd name="T20" fmla="*/ 724 w 1542"/>
                <a:gd name="T21" fmla="*/ 13 h 1752"/>
                <a:gd name="T22" fmla="*/ 48 w 1542"/>
                <a:gd name="T23" fmla="*/ 403 h 1752"/>
                <a:gd name="T24" fmla="*/ 48 w 1542"/>
                <a:gd name="T25" fmla="*/ 403 h 1752"/>
                <a:gd name="T26" fmla="*/ 0 w 1542"/>
                <a:gd name="T27" fmla="*/ 485 h 1752"/>
                <a:gd name="T28" fmla="*/ 0 w 1542"/>
                <a:gd name="T29" fmla="*/ 486 h 1752"/>
                <a:gd name="T30" fmla="*/ 0 w 1542"/>
                <a:gd name="T31" fmla="*/ 486 h 1752"/>
                <a:gd name="T32" fmla="*/ 0 w 1542"/>
                <a:gd name="T33" fmla="*/ 1267 h 1752"/>
                <a:gd name="T34" fmla="*/ 0 w 1542"/>
                <a:gd name="T35" fmla="*/ 1267 h 1752"/>
                <a:gd name="T36" fmla="*/ 50 w 1542"/>
                <a:gd name="T37" fmla="*/ 1350 h 1752"/>
                <a:gd name="T38" fmla="*/ 50 w 1542"/>
                <a:gd name="T39" fmla="*/ 1350 h 1752"/>
                <a:gd name="T40" fmla="*/ 723 w 1542"/>
                <a:gd name="T41" fmla="*/ 1739 h 1752"/>
                <a:gd name="T42" fmla="*/ 722 w 1542"/>
                <a:gd name="T43" fmla="*/ 1738 h 1752"/>
                <a:gd name="T44" fmla="*/ 722 w 1542"/>
                <a:gd name="T45" fmla="*/ 1738 h 1752"/>
                <a:gd name="T46" fmla="*/ 771 w 1542"/>
                <a:gd name="T47" fmla="*/ 1752 h 1752"/>
                <a:gd name="T48" fmla="*/ 819 w 1542"/>
                <a:gd name="T49" fmla="*/ 1738 h 1752"/>
                <a:gd name="T50" fmla="*/ 820 w 1542"/>
                <a:gd name="T51" fmla="*/ 1738 h 1752"/>
                <a:gd name="T52" fmla="*/ 1492 w 1542"/>
                <a:gd name="T53" fmla="*/ 1350 h 1752"/>
                <a:gd name="T54" fmla="*/ 1542 w 1542"/>
                <a:gd name="T55" fmla="*/ 1267 h 1752"/>
                <a:gd name="T56" fmla="*/ 1542 w 1542"/>
                <a:gd name="T57" fmla="*/ 487 h 1752"/>
                <a:gd name="T58" fmla="*/ 1542 w 1542"/>
                <a:gd name="T59" fmla="*/ 487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2" h="1752">
                  <a:moveTo>
                    <a:pt x="1542" y="487"/>
                  </a:moveTo>
                  <a:cubicBezTo>
                    <a:pt x="1542" y="487"/>
                    <a:pt x="1542" y="486"/>
                    <a:pt x="1542" y="485"/>
                  </a:cubicBezTo>
                  <a:cubicBezTo>
                    <a:pt x="1542" y="451"/>
                    <a:pt x="1524" y="421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04" y="5"/>
                    <a:pt x="788" y="0"/>
                    <a:pt x="771" y="0"/>
                  </a:cubicBezTo>
                  <a:cubicBezTo>
                    <a:pt x="754" y="0"/>
                    <a:pt x="738" y="5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19" y="419"/>
                    <a:pt x="0" y="450"/>
                    <a:pt x="0" y="485"/>
                  </a:cubicBezTo>
                  <a:cubicBezTo>
                    <a:pt x="0" y="485"/>
                    <a:pt x="0" y="485"/>
                    <a:pt x="0" y="486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303"/>
                    <a:pt x="20" y="1335"/>
                    <a:pt x="50" y="1350"/>
                  </a:cubicBezTo>
                  <a:cubicBezTo>
                    <a:pt x="50" y="1350"/>
                    <a:pt x="50" y="1350"/>
                    <a:pt x="50" y="1350"/>
                  </a:cubicBezTo>
                  <a:cubicBezTo>
                    <a:pt x="723" y="1739"/>
                    <a:pt x="723" y="1739"/>
                    <a:pt x="723" y="1739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37" y="1747"/>
                    <a:pt x="753" y="1752"/>
                    <a:pt x="771" y="1752"/>
                  </a:cubicBezTo>
                  <a:cubicBezTo>
                    <a:pt x="789" y="1752"/>
                    <a:pt x="805" y="1747"/>
                    <a:pt x="819" y="1738"/>
                  </a:cubicBezTo>
                  <a:cubicBezTo>
                    <a:pt x="820" y="1738"/>
                    <a:pt x="820" y="1738"/>
                    <a:pt x="820" y="1738"/>
                  </a:cubicBezTo>
                  <a:cubicBezTo>
                    <a:pt x="1492" y="1350"/>
                    <a:pt x="1492" y="1350"/>
                    <a:pt x="1492" y="1350"/>
                  </a:cubicBezTo>
                  <a:cubicBezTo>
                    <a:pt x="1522" y="1334"/>
                    <a:pt x="1542" y="1303"/>
                    <a:pt x="1542" y="1267"/>
                  </a:cubicBezTo>
                  <a:cubicBezTo>
                    <a:pt x="1542" y="487"/>
                    <a:pt x="1542" y="487"/>
                    <a:pt x="1542" y="487"/>
                  </a:cubicBezTo>
                  <a:cubicBezTo>
                    <a:pt x="1542" y="487"/>
                    <a:pt x="1542" y="487"/>
                    <a:pt x="1542" y="487"/>
                  </a:cubicBezTo>
                  <a:close/>
                </a:path>
              </a:pathLst>
            </a:custGeom>
            <a:gradFill flip="none" rotWithShape="1">
              <a:gsLst>
                <a:gs pos="93805">
                  <a:srgbClr val="43B3A8"/>
                </a:gs>
                <a:gs pos="0">
                  <a:srgbClr val="307ABE"/>
                </a:gs>
              </a:gsLst>
              <a:lin ang="2700000" scaled="1"/>
              <a:tileRect/>
            </a:gra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Wingdings" panose="05000000000000000000" pitchFamily="2" charset="2"/>
                <a:ea typeface="나눔바른고딕" panose="020B0603020101020101" pitchFamily="50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FAEBCBF-08F1-45E2-83F6-A9E4FEE906DA}"/>
                </a:ext>
              </a:extLst>
            </p:cNvPr>
            <p:cNvSpPr txBox="1"/>
            <p:nvPr/>
          </p:nvSpPr>
          <p:spPr>
            <a:xfrm>
              <a:off x="4687930" y="1867801"/>
              <a:ext cx="33001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defTabSz="914400" fontAlgn="auto" latinLnBrk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1" i="0" u="none" strike="noStrike" cap="none" spc="-150" normalizeH="0" baseline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FC355">
                      <a:lumMod val="75000"/>
                    </a:srgb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r>
                <a:rPr lang="en-US" altLang="ko-KR" dirty="0">
                  <a:solidFill>
                    <a:schemeClr val="accent1">
                      <a:lumMod val="75000"/>
                    </a:schemeClr>
                  </a:solidFill>
                </a:rPr>
                <a:t>50</a:t>
              </a:r>
              <a:r>
                <a:rPr lang="ko-KR" altLang="en-US" dirty="0">
                  <a:solidFill>
                    <a:schemeClr val="accent1">
                      <a:lumMod val="75000"/>
                    </a:schemeClr>
                  </a:solidFill>
                </a:rPr>
                <a:t>인 </a:t>
              </a:r>
              <a:r>
                <a:rPr lang="ko-KR" altLang="en-US" dirty="0" smtClean="0">
                  <a:solidFill>
                    <a:schemeClr val="accent1">
                      <a:lumMod val="75000"/>
                    </a:schemeClr>
                  </a:solidFill>
                </a:rPr>
                <a:t>이상 근로자 </a:t>
              </a:r>
              <a:r>
                <a:rPr lang="ko-KR" altLang="en-US" dirty="0">
                  <a:solidFill>
                    <a:schemeClr val="accent1">
                      <a:lumMod val="75000"/>
                    </a:schemeClr>
                  </a:solidFill>
                </a:rPr>
                <a:t>고용 </a:t>
              </a:r>
              <a:endParaRPr lang="en-US" altLang="ko-KR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r>
                <a:rPr lang="ko-KR" altLang="en-US" dirty="0" smtClean="0">
                  <a:solidFill>
                    <a:schemeClr val="accent1">
                      <a:lumMod val="75000"/>
                    </a:schemeClr>
                  </a:solidFill>
                </a:rPr>
                <a:t>민간 사업주</a:t>
              </a:r>
              <a:endParaRPr lang="ko-KR" alt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19038E7-DB0F-47D8-9BA5-6D20141B2052}"/>
                </a:ext>
              </a:extLst>
            </p:cNvPr>
            <p:cNvSpPr txBox="1"/>
            <p:nvPr/>
          </p:nvSpPr>
          <p:spPr>
            <a:xfrm>
              <a:off x="5455670" y="4108436"/>
              <a:ext cx="1654620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5400" b="1" i="0" u="none" strike="noStrike" kern="1200" cap="none" spc="0" normalizeH="0" baseline="0" noProof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3.1</a:t>
              </a:r>
              <a:r>
                <a:rPr kumimoji="0" lang="en-US" altLang="ko-KR" sz="4000" b="1" i="0" u="none" strike="noStrike" kern="1200" cap="none" spc="0" normalizeH="0" baseline="0" noProof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%</a:t>
              </a:r>
              <a:endParaRPr kumimoji="0" lang="ko-KR" altLang="en-US" sz="5400" b="1" i="0" u="none" strike="noStrike" kern="1200" cap="none" spc="0" normalizeH="0" baseline="0" noProof="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245269B-95D2-4030-8180-F0246A3BE1F5}"/>
                </a:ext>
              </a:extLst>
            </p:cNvPr>
            <p:cNvSpPr txBox="1"/>
            <p:nvPr/>
          </p:nvSpPr>
          <p:spPr>
            <a:xfrm>
              <a:off x="5196784" y="3516929"/>
              <a:ext cx="217239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0" normalizeH="0" baseline="0" noProof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장애인고용 의무</a:t>
              </a:r>
            </a:p>
          </p:txBody>
        </p:sp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21093314-2A30-43C9-AE07-B5683E722ABE}"/>
                </a:ext>
              </a:extLst>
            </p:cNvPr>
            <p:cNvCxnSpPr/>
            <p:nvPr/>
          </p:nvCxnSpPr>
          <p:spPr>
            <a:xfrm>
              <a:off x="5128434" y="4053024"/>
              <a:ext cx="2309091" cy="0"/>
            </a:xfrm>
            <a:prstGeom prst="line">
              <a:avLst/>
            </a:prstGeom>
            <a:ln w="1905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43" name="그룹 5142">
              <a:extLst>
                <a:ext uri="{FF2B5EF4-FFF2-40B4-BE49-F238E27FC236}">
                  <a16:creationId xmlns:a16="http://schemas.microsoft.com/office/drawing/2014/main" id="{7DEACE7D-18B3-4229-A9EE-E7FA4756262A}"/>
                </a:ext>
              </a:extLst>
            </p:cNvPr>
            <p:cNvGrpSpPr/>
            <p:nvPr/>
          </p:nvGrpSpPr>
          <p:grpSpPr>
            <a:xfrm>
              <a:off x="7311951" y="4320372"/>
              <a:ext cx="1614230" cy="1895003"/>
              <a:chOff x="-1850984" y="5552478"/>
              <a:chExt cx="3021013" cy="3546476"/>
            </a:xfrm>
            <a:effectLst>
              <a:outerShdw blurRad="50800" dist="38100" dir="2700000" algn="tl" rotWithShape="0">
                <a:prstClr val="black">
                  <a:alpha val="23000"/>
                </a:prstClr>
              </a:outerShdw>
            </a:effectLst>
          </p:grpSpPr>
          <p:sp>
            <p:nvSpPr>
              <p:cNvPr id="50" name="Freeform 23">
                <a:extLst>
                  <a:ext uri="{FF2B5EF4-FFF2-40B4-BE49-F238E27FC236}">
                    <a16:creationId xmlns:a16="http://schemas.microsoft.com/office/drawing/2014/main" id="{192A2F08-8024-4D78-BE5B-DBA22559E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34897" y="7544791"/>
                <a:ext cx="241300" cy="1400175"/>
              </a:xfrm>
              <a:custGeom>
                <a:avLst/>
                <a:gdLst>
                  <a:gd name="T0" fmla="*/ 132 w 133"/>
                  <a:gd name="T1" fmla="*/ 76 h 776"/>
                  <a:gd name="T2" fmla="*/ 32 w 133"/>
                  <a:gd name="T3" fmla="*/ 762 h 776"/>
                  <a:gd name="T4" fmla="*/ 16 w 133"/>
                  <a:gd name="T5" fmla="*/ 774 h 776"/>
                  <a:gd name="T6" fmla="*/ 3 w 133"/>
                  <a:gd name="T7" fmla="*/ 760 h 776"/>
                  <a:gd name="T8" fmla="*/ 0 w 133"/>
                  <a:gd name="T9" fmla="*/ 67 h 776"/>
                  <a:gd name="T10" fmla="*/ 66 w 133"/>
                  <a:gd name="T11" fmla="*/ 0 h 776"/>
                  <a:gd name="T12" fmla="*/ 133 w 133"/>
                  <a:gd name="T13" fmla="*/ 66 h 776"/>
                  <a:gd name="T14" fmla="*/ 132 w 133"/>
                  <a:gd name="T15" fmla="*/ 76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3" h="776">
                    <a:moveTo>
                      <a:pt x="132" y="76"/>
                    </a:moveTo>
                    <a:cubicBezTo>
                      <a:pt x="32" y="762"/>
                      <a:pt x="32" y="762"/>
                      <a:pt x="32" y="762"/>
                    </a:cubicBezTo>
                    <a:cubicBezTo>
                      <a:pt x="31" y="770"/>
                      <a:pt x="24" y="776"/>
                      <a:pt x="16" y="774"/>
                    </a:cubicBezTo>
                    <a:cubicBezTo>
                      <a:pt x="8" y="773"/>
                      <a:pt x="3" y="767"/>
                      <a:pt x="3" y="760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0" y="0"/>
                      <a:pt x="66" y="0"/>
                    </a:cubicBezTo>
                    <a:cubicBezTo>
                      <a:pt x="103" y="0"/>
                      <a:pt x="132" y="30"/>
                      <a:pt x="133" y="66"/>
                    </a:cubicBezTo>
                    <a:cubicBezTo>
                      <a:pt x="133" y="69"/>
                      <a:pt x="132" y="73"/>
                      <a:pt x="132" y="76"/>
                    </a:cubicBezTo>
                    <a:close/>
                  </a:path>
                </a:pathLst>
              </a:custGeom>
              <a:solidFill>
                <a:srgbClr val="F392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1" name="Freeform 24">
                <a:extLst>
                  <a:ext uri="{FF2B5EF4-FFF2-40B4-BE49-F238E27FC236}">
                    <a16:creationId xmlns:a16="http://schemas.microsoft.com/office/drawing/2014/main" id="{6F2300E3-3423-4376-8958-F592D594D2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3009" y="8897341"/>
                <a:ext cx="234950" cy="201613"/>
              </a:xfrm>
              <a:custGeom>
                <a:avLst/>
                <a:gdLst>
                  <a:gd name="T0" fmla="*/ 61 w 130"/>
                  <a:gd name="T1" fmla="*/ 112 h 112"/>
                  <a:gd name="T2" fmla="*/ 87 w 130"/>
                  <a:gd name="T3" fmla="*/ 74 h 112"/>
                  <a:gd name="T4" fmla="*/ 89 w 130"/>
                  <a:gd name="T5" fmla="*/ 112 h 112"/>
                  <a:gd name="T6" fmla="*/ 100 w 130"/>
                  <a:gd name="T7" fmla="*/ 112 h 112"/>
                  <a:gd name="T8" fmla="*/ 109 w 130"/>
                  <a:gd name="T9" fmla="*/ 71 h 112"/>
                  <a:gd name="T10" fmla="*/ 109 w 130"/>
                  <a:gd name="T11" fmla="*/ 0 h 112"/>
                  <a:gd name="T12" fmla="*/ 82 w 130"/>
                  <a:gd name="T13" fmla="*/ 0 h 112"/>
                  <a:gd name="T14" fmla="*/ 0 w 130"/>
                  <a:gd name="T15" fmla="*/ 112 h 112"/>
                  <a:gd name="T16" fmla="*/ 46 w 130"/>
                  <a:gd name="T17" fmla="*/ 112 h 112"/>
                  <a:gd name="T18" fmla="*/ 61 w 130"/>
                  <a:gd name="T19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0" h="112">
                    <a:moveTo>
                      <a:pt x="61" y="112"/>
                    </a:moveTo>
                    <a:cubicBezTo>
                      <a:pt x="87" y="74"/>
                      <a:pt x="87" y="74"/>
                      <a:pt x="87" y="74"/>
                    </a:cubicBezTo>
                    <a:cubicBezTo>
                      <a:pt x="89" y="112"/>
                      <a:pt x="89" y="112"/>
                      <a:pt x="89" y="112"/>
                    </a:cubicBezTo>
                    <a:cubicBezTo>
                      <a:pt x="100" y="112"/>
                      <a:pt x="100" y="112"/>
                      <a:pt x="100" y="112"/>
                    </a:cubicBezTo>
                    <a:cubicBezTo>
                      <a:pt x="109" y="71"/>
                      <a:pt x="109" y="71"/>
                      <a:pt x="109" y="71"/>
                    </a:cubicBezTo>
                    <a:cubicBezTo>
                      <a:pt x="130" y="25"/>
                      <a:pt x="109" y="0"/>
                      <a:pt x="109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46" y="81"/>
                      <a:pt x="0" y="112"/>
                    </a:cubicBezTo>
                    <a:cubicBezTo>
                      <a:pt x="46" y="112"/>
                      <a:pt x="46" y="112"/>
                      <a:pt x="46" y="112"/>
                    </a:cubicBezTo>
                    <a:lnTo>
                      <a:pt x="61" y="112"/>
                    </a:lnTo>
                    <a:close/>
                  </a:path>
                </a:pathLst>
              </a:custGeom>
              <a:solidFill>
                <a:srgbClr val="262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2" name="Freeform 25">
                <a:extLst>
                  <a:ext uri="{FF2B5EF4-FFF2-40B4-BE49-F238E27FC236}">
                    <a16:creationId xmlns:a16="http://schemas.microsoft.com/office/drawing/2014/main" id="{818492CA-4066-45AA-80F1-9EAFA02C78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6" y="7297141"/>
                <a:ext cx="971550" cy="1039813"/>
              </a:xfrm>
              <a:custGeom>
                <a:avLst/>
                <a:gdLst>
                  <a:gd name="T0" fmla="*/ 170 w 537"/>
                  <a:gd name="T1" fmla="*/ 87 h 577"/>
                  <a:gd name="T2" fmla="*/ 172 w 537"/>
                  <a:gd name="T3" fmla="*/ 448 h 577"/>
                  <a:gd name="T4" fmla="*/ 127 w 537"/>
                  <a:gd name="T5" fmla="*/ 394 h 577"/>
                  <a:gd name="T6" fmla="*/ 523 w 537"/>
                  <a:gd name="T7" fmla="*/ 541 h 577"/>
                  <a:gd name="T8" fmla="*/ 534 w 537"/>
                  <a:gd name="T9" fmla="*/ 564 h 577"/>
                  <a:gd name="T10" fmla="*/ 514 w 537"/>
                  <a:gd name="T11" fmla="*/ 576 h 577"/>
                  <a:gd name="T12" fmla="*/ 96 w 537"/>
                  <a:gd name="T13" fmla="*/ 510 h 577"/>
                  <a:gd name="T14" fmla="*/ 52 w 537"/>
                  <a:gd name="T15" fmla="*/ 465 h 577"/>
                  <a:gd name="T16" fmla="*/ 51 w 537"/>
                  <a:gd name="T17" fmla="*/ 456 h 577"/>
                  <a:gd name="T18" fmla="*/ 6 w 537"/>
                  <a:gd name="T19" fmla="*/ 98 h 577"/>
                  <a:gd name="T20" fmla="*/ 77 w 537"/>
                  <a:gd name="T21" fmla="*/ 6 h 577"/>
                  <a:gd name="T22" fmla="*/ 169 w 537"/>
                  <a:gd name="T23" fmla="*/ 77 h 577"/>
                  <a:gd name="T24" fmla="*/ 170 w 537"/>
                  <a:gd name="T25" fmla="*/ 87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7" h="577">
                    <a:moveTo>
                      <a:pt x="170" y="87"/>
                    </a:moveTo>
                    <a:cubicBezTo>
                      <a:pt x="172" y="448"/>
                      <a:pt x="172" y="448"/>
                      <a:pt x="172" y="448"/>
                    </a:cubicBezTo>
                    <a:cubicBezTo>
                      <a:pt x="127" y="394"/>
                      <a:pt x="127" y="394"/>
                      <a:pt x="127" y="394"/>
                    </a:cubicBezTo>
                    <a:cubicBezTo>
                      <a:pt x="523" y="541"/>
                      <a:pt x="523" y="541"/>
                      <a:pt x="523" y="541"/>
                    </a:cubicBezTo>
                    <a:cubicBezTo>
                      <a:pt x="533" y="544"/>
                      <a:pt x="537" y="555"/>
                      <a:pt x="534" y="564"/>
                    </a:cubicBezTo>
                    <a:cubicBezTo>
                      <a:pt x="531" y="573"/>
                      <a:pt x="522" y="577"/>
                      <a:pt x="514" y="576"/>
                    </a:cubicBezTo>
                    <a:cubicBezTo>
                      <a:pt x="96" y="510"/>
                      <a:pt x="96" y="510"/>
                      <a:pt x="96" y="510"/>
                    </a:cubicBezTo>
                    <a:cubicBezTo>
                      <a:pt x="73" y="507"/>
                      <a:pt x="55" y="488"/>
                      <a:pt x="52" y="465"/>
                    </a:cubicBezTo>
                    <a:cubicBezTo>
                      <a:pt x="51" y="456"/>
                      <a:pt x="51" y="456"/>
                      <a:pt x="51" y="456"/>
                    </a:cubicBezTo>
                    <a:cubicBezTo>
                      <a:pt x="6" y="98"/>
                      <a:pt x="6" y="98"/>
                      <a:pt x="6" y="98"/>
                    </a:cubicBezTo>
                    <a:cubicBezTo>
                      <a:pt x="0" y="53"/>
                      <a:pt x="32" y="12"/>
                      <a:pt x="77" y="6"/>
                    </a:cubicBezTo>
                    <a:cubicBezTo>
                      <a:pt x="122" y="0"/>
                      <a:pt x="163" y="32"/>
                      <a:pt x="169" y="77"/>
                    </a:cubicBezTo>
                    <a:cubicBezTo>
                      <a:pt x="169" y="80"/>
                      <a:pt x="170" y="84"/>
                      <a:pt x="170" y="87"/>
                    </a:cubicBezTo>
                    <a:close/>
                  </a:path>
                </a:pathLst>
              </a:custGeom>
              <a:solidFill>
                <a:srgbClr val="F9A9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3" name="Freeform 26">
                <a:extLst>
                  <a:ext uri="{FF2B5EF4-FFF2-40B4-BE49-F238E27FC236}">
                    <a16:creationId xmlns:a16="http://schemas.microsoft.com/office/drawing/2014/main" id="{C3925D51-C33D-4435-844B-3FF65620D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129" y="8243291"/>
                <a:ext cx="215900" cy="311150"/>
              </a:xfrm>
              <a:custGeom>
                <a:avLst/>
                <a:gdLst>
                  <a:gd name="T0" fmla="*/ 109 w 120"/>
                  <a:gd name="T1" fmla="*/ 94 h 172"/>
                  <a:gd name="T2" fmla="*/ 79 w 120"/>
                  <a:gd name="T3" fmla="*/ 57 h 172"/>
                  <a:gd name="T4" fmla="*/ 117 w 120"/>
                  <a:gd name="T5" fmla="*/ 65 h 172"/>
                  <a:gd name="T6" fmla="*/ 120 w 120"/>
                  <a:gd name="T7" fmla="*/ 55 h 172"/>
                  <a:gd name="T8" fmla="*/ 82 w 120"/>
                  <a:gd name="T9" fmla="*/ 35 h 172"/>
                  <a:gd name="T10" fmla="*/ 10 w 120"/>
                  <a:gd name="T11" fmla="*/ 15 h 172"/>
                  <a:gd name="T12" fmla="*/ 0 w 120"/>
                  <a:gd name="T13" fmla="*/ 51 h 172"/>
                  <a:gd name="T14" fmla="*/ 86 w 120"/>
                  <a:gd name="T15" fmla="*/ 172 h 172"/>
                  <a:gd name="T16" fmla="*/ 99 w 120"/>
                  <a:gd name="T17" fmla="*/ 126 h 172"/>
                  <a:gd name="T18" fmla="*/ 109 w 120"/>
                  <a:gd name="T19" fmla="*/ 9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72">
                    <a:moveTo>
                      <a:pt x="109" y="94"/>
                    </a:moveTo>
                    <a:cubicBezTo>
                      <a:pt x="79" y="57"/>
                      <a:pt x="79" y="57"/>
                      <a:pt x="79" y="57"/>
                    </a:cubicBezTo>
                    <a:cubicBezTo>
                      <a:pt x="117" y="65"/>
                      <a:pt x="117" y="65"/>
                      <a:pt x="117" y="65"/>
                    </a:cubicBezTo>
                    <a:cubicBezTo>
                      <a:pt x="120" y="55"/>
                      <a:pt x="120" y="55"/>
                      <a:pt x="120" y="5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41" y="0"/>
                      <a:pt x="10" y="15"/>
                      <a:pt x="10" y="15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74" y="100"/>
                      <a:pt x="86" y="172"/>
                    </a:cubicBezTo>
                    <a:cubicBezTo>
                      <a:pt x="99" y="126"/>
                      <a:pt x="99" y="126"/>
                      <a:pt x="99" y="126"/>
                    </a:cubicBezTo>
                    <a:lnTo>
                      <a:pt x="109" y="94"/>
                    </a:lnTo>
                    <a:close/>
                  </a:path>
                </a:pathLst>
              </a:custGeom>
              <a:solidFill>
                <a:srgbClr val="262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4" name="Freeform 27">
                <a:extLst>
                  <a:ext uri="{FF2B5EF4-FFF2-40B4-BE49-F238E27FC236}">
                    <a16:creationId xmlns:a16="http://schemas.microsoft.com/office/drawing/2014/main" id="{FF5F6993-105C-4D22-AE8E-0608F206A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3009" y="5998566"/>
                <a:ext cx="930275" cy="1963738"/>
              </a:xfrm>
              <a:custGeom>
                <a:avLst/>
                <a:gdLst>
                  <a:gd name="T0" fmla="*/ 80 w 515"/>
                  <a:gd name="T1" fmla="*/ 0 h 1088"/>
                  <a:gd name="T2" fmla="*/ 407 w 515"/>
                  <a:gd name="T3" fmla="*/ 165 h 1088"/>
                  <a:gd name="T4" fmla="*/ 305 w 515"/>
                  <a:gd name="T5" fmla="*/ 545 h 1088"/>
                  <a:gd name="T6" fmla="*/ 515 w 515"/>
                  <a:gd name="T7" fmla="*/ 980 h 1088"/>
                  <a:gd name="T8" fmla="*/ 0 w 515"/>
                  <a:gd name="T9" fmla="*/ 1088 h 1088"/>
                  <a:gd name="T10" fmla="*/ 80 w 515"/>
                  <a:gd name="T11" fmla="*/ 460 h 1088"/>
                  <a:gd name="T12" fmla="*/ 80 w 515"/>
                  <a:gd name="T13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5" h="1088">
                    <a:moveTo>
                      <a:pt x="80" y="0"/>
                    </a:moveTo>
                    <a:cubicBezTo>
                      <a:pt x="184" y="54"/>
                      <a:pt x="429" y="61"/>
                      <a:pt x="407" y="165"/>
                    </a:cubicBezTo>
                    <a:cubicBezTo>
                      <a:pt x="305" y="545"/>
                      <a:pt x="305" y="545"/>
                      <a:pt x="305" y="545"/>
                    </a:cubicBezTo>
                    <a:cubicBezTo>
                      <a:pt x="515" y="980"/>
                      <a:pt x="515" y="980"/>
                      <a:pt x="515" y="980"/>
                    </a:cubicBezTo>
                    <a:cubicBezTo>
                      <a:pt x="0" y="1088"/>
                      <a:pt x="0" y="1088"/>
                      <a:pt x="0" y="1088"/>
                    </a:cubicBezTo>
                    <a:cubicBezTo>
                      <a:pt x="80" y="460"/>
                      <a:pt x="80" y="460"/>
                      <a:pt x="80" y="460"/>
                    </a:cubicBez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4345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5" name="Freeform 28">
                <a:extLst>
                  <a:ext uri="{FF2B5EF4-FFF2-40B4-BE49-F238E27FC236}">
                    <a16:creationId xmlns:a16="http://schemas.microsoft.com/office/drawing/2014/main" id="{95EE7AF6-CBE0-4E9A-AE1D-A76AF3CCC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4422" y="5885853"/>
                <a:ext cx="241300" cy="188913"/>
              </a:xfrm>
              <a:custGeom>
                <a:avLst/>
                <a:gdLst>
                  <a:gd name="T0" fmla="*/ 73 w 134"/>
                  <a:gd name="T1" fmla="*/ 0 h 105"/>
                  <a:gd name="T2" fmla="*/ 102 w 134"/>
                  <a:gd name="T3" fmla="*/ 105 h 105"/>
                  <a:gd name="T4" fmla="*/ 126 w 134"/>
                  <a:gd name="T5" fmla="*/ 90 h 105"/>
                  <a:gd name="T6" fmla="*/ 134 w 134"/>
                  <a:gd name="T7" fmla="*/ 31 h 105"/>
                  <a:gd name="T8" fmla="*/ 73 w 134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105">
                    <a:moveTo>
                      <a:pt x="73" y="0"/>
                    </a:moveTo>
                    <a:cubicBezTo>
                      <a:pt x="73" y="0"/>
                      <a:pt x="0" y="74"/>
                      <a:pt x="102" y="105"/>
                    </a:cubicBezTo>
                    <a:cubicBezTo>
                      <a:pt x="102" y="105"/>
                      <a:pt x="125" y="96"/>
                      <a:pt x="126" y="90"/>
                    </a:cubicBezTo>
                    <a:cubicBezTo>
                      <a:pt x="128" y="84"/>
                      <a:pt x="134" y="31"/>
                      <a:pt x="134" y="31"/>
                    </a:cubicBez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262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6" name="Freeform 29">
                <a:extLst>
                  <a:ext uri="{FF2B5EF4-FFF2-40B4-BE49-F238E27FC236}">
                    <a16:creationId xmlns:a16="http://schemas.microsoft.com/office/drawing/2014/main" id="{3248E03F-7EC1-4CED-A6FF-46EC2AC44A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659" y="6001741"/>
                <a:ext cx="227013" cy="187325"/>
              </a:xfrm>
              <a:custGeom>
                <a:avLst/>
                <a:gdLst>
                  <a:gd name="T0" fmla="*/ 126 w 126"/>
                  <a:gd name="T1" fmla="*/ 60 h 104"/>
                  <a:gd name="T2" fmla="*/ 61 w 126"/>
                  <a:gd name="T3" fmla="*/ 104 h 104"/>
                  <a:gd name="T4" fmla="*/ 59 w 126"/>
                  <a:gd name="T5" fmla="*/ 50 h 104"/>
                  <a:gd name="T6" fmla="*/ 9 w 126"/>
                  <a:gd name="T7" fmla="*/ 85 h 104"/>
                  <a:gd name="T8" fmla="*/ 0 w 126"/>
                  <a:gd name="T9" fmla="*/ 35 h 104"/>
                  <a:gd name="T10" fmla="*/ 126 w 126"/>
                  <a:gd name="T11" fmla="*/ 6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104">
                    <a:moveTo>
                      <a:pt x="126" y="60"/>
                    </a:moveTo>
                    <a:cubicBezTo>
                      <a:pt x="61" y="104"/>
                      <a:pt x="61" y="104"/>
                      <a:pt x="61" y="104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53" y="0"/>
                      <a:pt x="126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7" name="Freeform 30">
                <a:extLst>
                  <a:ext uri="{FF2B5EF4-FFF2-40B4-BE49-F238E27FC236}">
                    <a16:creationId xmlns:a16="http://schemas.microsoft.com/office/drawing/2014/main" id="{F1B922EC-B884-4DDD-90F7-22D015057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284" y="5711228"/>
                <a:ext cx="341313" cy="409575"/>
              </a:xfrm>
              <a:custGeom>
                <a:avLst/>
                <a:gdLst>
                  <a:gd name="T0" fmla="*/ 94 w 189"/>
                  <a:gd name="T1" fmla="*/ 31 h 227"/>
                  <a:gd name="T2" fmla="*/ 13 w 189"/>
                  <a:gd name="T3" fmla="*/ 9 h 227"/>
                  <a:gd name="T4" fmla="*/ 10 w 189"/>
                  <a:gd name="T5" fmla="*/ 72 h 227"/>
                  <a:gd name="T6" fmla="*/ 65 w 189"/>
                  <a:gd name="T7" fmla="*/ 149 h 227"/>
                  <a:gd name="T8" fmla="*/ 65 w 189"/>
                  <a:gd name="T9" fmla="*/ 149 h 227"/>
                  <a:gd name="T10" fmla="*/ 55 w 189"/>
                  <a:gd name="T11" fmla="*/ 202 h 227"/>
                  <a:gd name="T12" fmla="*/ 136 w 189"/>
                  <a:gd name="T13" fmla="*/ 227 h 227"/>
                  <a:gd name="T14" fmla="*/ 94 w 189"/>
                  <a:gd name="T15" fmla="*/ 31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9" h="227">
                    <a:moveTo>
                      <a:pt x="94" y="31"/>
                    </a:moveTo>
                    <a:cubicBezTo>
                      <a:pt x="0" y="0"/>
                      <a:pt x="13" y="9"/>
                      <a:pt x="13" y="9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8" y="108"/>
                      <a:pt x="31" y="140"/>
                      <a:pt x="65" y="149"/>
                    </a:cubicBezTo>
                    <a:cubicBezTo>
                      <a:pt x="65" y="149"/>
                      <a:pt x="70" y="151"/>
                      <a:pt x="65" y="149"/>
                    </a:cubicBezTo>
                    <a:cubicBezTo>
                      <a:pt x="55" y="202"/>
                      <a:pt x="55" y="202"/>
                      <a:pt x="55" y="202"/>
                    </a:cubicBezTo>
                    <a:cubicBezTo>
                      <a:pt x="136" y="227"/>
                      <a:pt x="136" y="227"/>
                      <a:pt x="136" y="227"/>
                    </a:cubicBezTo>
                    <a:cubicBezTo>
                      <a:pt x="161" y="149"/>
                      <a:pt x="189" y="63"/>
                      <a:pt x="94" y="31"/>
                    </a:cubicBezTo>
                    <a:close/>
                  </a:path>
                </a:pathLst>
              </a:custGeom>
              <a:solidFill>
                <a:srgbClr val="F9A9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8" name="Freeform 31">
                <a:extLst>
                  <a:ext uri="{FF2B5EF4-FFF2-40B4-BE49-F238E27FC236}">
                    <a16:creationId xmlns:a16="http://schemas.microsoft.com/office/drawing/2014/main" id="{B7CE09DB-52A6-4FD6-A89A-09938AEB6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047" y="5552478"/>
                <a:ext cx="500063" cy="684213"/>
              </a:xfrm>
              <a:custGeom>
                <a:avLst/>
                <a:gdLst>
                  <a:gd name="T0" fmla="*/ 94 w 277"/>
                  <a:gd name="T1" fmla="*/ 25 h 380"/>
                  <a:gd name="T2" fmla="*/ 16 w 277"/>
                  <a:gd name="T3" fmla="*/ 105 h 380"/>
                  <a:gd name="T4" fmla="*/ 97 w 277"/>
                  <a:gd name="T5" fmla="*/ 119 h 380"/>
                  <a:gd name="T6" fmla="*/ 124 w 277"/>
                  <a:gd name="T7" fmla="*/ 216 h 380"/>
                  <a:gd name="T8" fmla="*/ 131 w 277"/>
                  <a:gd name="T9" fmla="*/ 349 h 380"/>
                  <a:gd name="T10" fmla="*/ 210 w 277"/>
                  <a:gd name="T11" fmla="*/ 241 h 380"/>
                  <a:gd name="T12" fmla="*/ 94 w 277"/>
                  <a:gd name="T13" fmla="*/ 25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7" h="380">
                    <a:moveTo>
                      <a:pt x="94" y="25"/>
                    </a:moveTo>
                    <a:cubicBezTo>
                      <a:pt x="31" y="0"/>
                      <a:pt x="0" y="70"/>
                      <a:pt x="16" y="105"/>
                    </a:cubicBezTo>
                    <a:cubicBezTo>
                      <a:pt x="16" y="105"/>
                      <a:pt x="93" y="118"/>
                      <a:pt x="97" y="119"/>
                    </a:cubicBezTo>
                    <a:cubicBezTo>
                      <a:pt x="133" y="128"/>
                      <a:pt x="133" y="164"/>
                      <a:pt x="124" y="216"/>
                    </a:cubicBezTo>
                    <a:cubicBezTo>
                      <a:pt x="87" y="260"/>
                      <a:pt x="83" y="323"/>
                      <a:pt x="131" y="349"/>
                    </a:cubicBezTo>
                    <a:cubicBezTo>
                      <a:pt x="189" y="380"/>
                      <a:pt x="277" y="308"/>
                      <a:pt x="210" y="241"/>
                    </a:cubicBezTo>
                    <a:cubicBezTo>
                      <a:pt x="214" y="135"/>
                      <a:pt x="234" y="29"/>
                      <a:pt x="94" y="25"/>
                    </a:cubicBezTo>
                    <a:close/>
                  </a:path>
                </a:pathLst>
              </a:custGeom>
              <a:solidFill>
                <a:srgbClr val="262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9" name="Freeform 32">
                <a:extLst>
                  <a:ext uri="{FF2B5EF4-FFF2-40B4-BE49-F238E27FC236}">
                    <a16:creationId xmlns:a16="http://schemas.microsoft.com/office/drawing/2014/main" id="{D43B86DC-103C-4A7A-91A6-15F9C3711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979" y="5812828"/>
                <a:ext cx="63500" cy="76200"/>
              </a:xfrm>
              <a:custGeom>
                <a:avLst/>
                <a:gdLst>
                  <a:gd name="T0" fmla="*/ 27 w 35"/>
                  <a:gd name="T1" fmla="*/ 28 h 42"/>
                  <a:gd name="T2" fmla="*/ 5 w 35"/>
                  <a:gd name="T3" fmla="*/ 39 h 42"/>
                  <a:gd name="T4" fmla="*/ 8 w 35"/>
                  <a:gd name="T5" fmla="*/ 15 h 42"/>
                  <a:gd name="T6" fmla="*/ 30 w 35"/>
                  <a:gd name="T7" fmla="*/ 4 h 42"/>
                  <a:gd name="T8" fmla="*/ 27 w 35"/>
                  <a:gd name="T9" fmla="*/ 2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42">
                    <a:moveTo>
                      <a:pt x="27" y="28"/>
                    </a:moveTo>
                    <a:cubicBezTo>
                      <a:pt x="20" y="37"/>
                      <a:pt x="11" y="42"/>
                      <a:pt x="5" y="39"/>
                    </a:cubicBezTo>
                    <a:cubicBezTo>
                      <a:pt x="0" y="35"/>
                      <a:pt x="2" y="24"/>
                      <a:pt x="8" y="15"/>
                    </a:cubicBezTo>
                    <a:cubicBezTo>
                      <a:pt x="15" y="5"/>
                      <a:pt x="25" y="0"/>
                      <a:pt x="30" y="4"/>
                    </a:cubicBezTo>
                    <a:cubicBezTo>
                      <a:pt x="35" y="7"/>
                      <a:pt x="34" y="18"/>
                      <a:pt x="27" y="28"/>
                    </a:cubicBezTo>
                    <a:close/>
                  </a:path>
                </a:pathLst>
              </a:custGeom>
              <a:solidFill>
                <a:srgbClr val="F9A9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1" name="Freeform 34">
                <a:extLst>
                  <a:ext uri="{FF2B5EF4-FFF2-40B4-BE49-F238E27FC236}">
                    <a16:creationId xmlns:a16="http://schemas.microsoft.com/office/drawing/2014/main" id="{E4E5E4E6-9E9B-469C-A633-D034F29DE7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850984" y="5835053"/>
                <a:ext cx="1722438" cy="1125538"/>
              </a:xfrm>
              <a:custGeom>
                <a:avLst/>
                <a:gdLst>
                  <a:gd name="T0" fmla="*/ 0 w 953"/>
                  <a:gd name="T1" fmla="*/ 560 h 624"/>
                  <a:gd name="T2" fmla="*/ 64 w 953"/>
                  <a:gd name="T3" fmla="*/ 624 h 624"/>
                  <a:gd name="T4" fmla="*/ 889 w 953"/>
                  <a:gd name="T5" fmla="*/ 624 h 624"/>
                  <a:gd name="T6" fmla="*/ 953 w 953"/>
                  <a:gd name="T7" fmla="*/ 560 h 624"/>
                  <a:gd name="T8" fmla="*/ 953 w 953"/>
                  <a:gd name="T9" fmla="*/ 64 h 624"/>
                  <a:gd name="T10" fmla="*/ 889 w 953"/>
                  <a:gd name="T11" fmla="*/ 0 h 624"/>
                  <a:gd name="T12" fmla="*/ 64 w 953"/>
                  <a:gd name="T13" fmla="*/ 0 h 624"/>
                  <a:gd name="T14" fmla="*/ 0 w 953"/>
                  <a:gd name="T15" fmla="*/ 64 h 624"/>
                  <a:gd name="T16" fmla="*/ 0 w 953"/>
                  <a:gd name="T17" fmla="*/ 560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3" h="624">
                    <a:moveTo>
                      <a:pt x="0" y="560"/>
                    </a:moveTo>
                    <a:cubicBezTo>
                      <a:pt x="0" y="595"/>
                      <a:pt x="29" y="624"/>
                      <a:pt x="64" y="624"/>
                    </a:cubicBezTo>
                    <a:cubicBezTo>
                      <a:pt x="889" y="624"/>
                      <a:pt x="889" y="624"/>
                      <a:pt x="889" y="624"/>
                    </a:cubicBezTo>
                    <a:cubicBezTo>
                      <a:pt x="924" y="624"/>
                      <a:pt x="953" y="595"/>
                      <a:pt x="953" y="560"/>
                    </a:cubicBezTo>
                    <a:cubicBezTo>
                      <a:pt x="953" y="64"/>
                      <a:pt x="953" y="64"/>
                      <a:pt x="953" y="64"/>
                    </a:cubicBezTo>
                    <a:cubicBezTo>
                      <a:pt x="953" y="28"/>
                      <a:pt x="924" y="0"/>
                      <a:pt x="889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29" y="0"/>
                      <a:pt x="0" y="28"/>
                      <a:pt x="0" y="64"/>
                    </a:cubicBezTo>
                    <a:cubicBezTo>
                      <a:pt x="0" y="560"/>
                      <a:pt x="0" y="560"/>
                      <a:pt x="0" y="560"/>
                    </a:cubicBezTo>
                  </a:path>
                </a:pathLst>
              </a:custGeom>
              <a:solidFill>
                <a:srgbClr val="E0EA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2" name="Freeform 35">
                <a:extLst>
                  <a:ext uri="{FF2B5EF4-FFF2-40B4-BE49-F238E27FC236}">
                    <a16:creationId xmlns:a16="http://schemas.microsoft.com/office/drawing/2014/main" id="{40769078-A0DB-4E25-89A2-4BB8DCEB0E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42872" y="6708178"/>
                <a:ext cx="638175" cy="254000"/>
              </a:xfrm>
              <a:custGeom>
                <a:avLst/>
                <a:gdLst>
                  <a:gd name="T0" fmla="*/ 93 w 353"/>
                  <a:gd name="T1" fmla="*/ 64 h 141"/>
                  <a:gd name="T2" fmla="*/ 53 w 353"/>
                  <a:gd name="T3" fmla="*/ 18 h 141"/>
                  <a:gd name="T4" fmla="*/ 61 w 353"/>
                  <a:gd name="T5" fmla="*/ 47 h 141"/>
                  <a:gd name="T6" fmla="*/ 14 w 353"/>
                  <a:gd name="T7" fmla="*/ 29 h 141"/>
                  <a:gd name="T8" fmla="*/ 25 w 353"/>
                  <a:gd name="T9" fmla="*/ 87 h 141"/>
                  <a:gd name="T10" fmla="*/ 96 w 353"/>
                  <a:gd name="T11" fmla="*/ 106 h 141"/>
                  <a:gd name="T12" fmla="*/ 316 w 353"/>
                  <a:gd name="T13" fmla="*/ 139 h 141"/>
                  <a:gd name="T14" fmla="*/ 316 w 353"/>
                  <a:gd name="T15" fmla="*/ 60 h 141"/>
                  <a:gd name="T16" fmla="*/ 93 w 353"/>
                  <a:gd name="T17" fmla="*/ 64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3" h="141">
                    <a:moveTo>
                      <a:pt x="93" y="64"/>
                    </a:moveTo>
                    <a:cubicBezTo>
                      <a:pt x="93" y="64"/>
                      <a:pt x="66" y="36"/>
                      <a:pt x="53" y="18"/>
                    </a:cubicBezTo>
                    <a:cubicBezTo>
                      <a:pt x="40" y="0"/>
                      <a:pt x="61" y="39"/>
                      <a:pt x="61" y="47"/>
                    </a:cubicBezTo>
                    <a:cubicBezTo>
                      <a:pt x="61" y="56"/>
                      <a:pt x="42" y="49"/>
                      <a:pt x="14" y="29"/>
                    </a:cubicBezTo>
                    <a:cubicBezTo>
                      <a:pt x="6" y="39"/>
                      <a:pt x="0" y="61"/>
                      <a:pt x="25" y="87"/>
                    </a:cubicBezTo>
                    <a:cubicBezTo>
                      <a:pt x="48" y="111"/>
                      <a:pt x="96" y="106"/>
                      <a:pt x="96" y="106"/>
                    </a:cubicBezTo>
                    <a:cubicBezTo>
                      <a:pt x="96" y="106"/>
                      <a:pt x="278" y="141"/>
                      <a:pt x="316" y="139"/>
                    </a:cubicBezTo>
                    <a:cubicBezTo>
                      <a:pt x="353" y="137"/>
                      <a:pt x="348" y="58"/>
                      <a:pt x="316" y="60"/>
                    </a:cubicBezTo>
                    <a:cubicBezTo>
                      <a:pt x="283" y="63"/>
                      <a:pt x="93" y="64"/>
                      <a:pt x="93" y="64"/>
                    </a:cubicBezTo>
                    <a:close/>
                  </a:path>
                </a:pathLst>
              </a:custGeom>
              <a:solidFill>
                <a:srgbClr val="F9A9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3" name="Freeform 36">
                <a:extLst>
                  <a:ext uri="{FF2B5EF4-FFF2-40B4-BE49-F238E27FC236}">
                    <a16:creationId xmlns:a16="http://schemas.microsoft.com/office/drawing/2014/main" id="{F0569538-40D4-4564-9601-CDF48D7E1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041" y="6203353"/>
                <a:ext cx="334963" cy="803275"/>
              </a:xfrm>
              <a:custGeom>
                <a:avLst/>
                <a:gdLst>
                  <a:gd name="T0" fmla="*/ 185 w 185"/>
                  <a:gd name="T1" fmla="*/ 52 h 445"/>
                  <a:gd name="T2" fmla="*/ 88 w 185"/>
                  <a:gd name="T3" fmla="*/ 89 h 445"/>
                  <a:gd name="T4" fmla="*/ 0 w 185"/>
                  <a:gd name="T5" fmla="*/ 340 h 445"/>
                  <a:gd name="T6" fmla="*/ 0 w 185"/>
                  <a:gd name="T7" fmla="*/ 419 h 445"/>
                  <a:gd name="T8" fmla="*/ 89 w 185"/>
                  <a:gd name="T9" fmla="*/ 408 h 445"/>
                  <a:gd name="T10" fmla="*/ 185 w 185"/>
                  <a:gd name="T11" fmla="*/ 52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5" h="445">
                    <a:moveTo>
                      <a:pt x="185" y="52"/>
                    </a:moveTo>
                    <a:cubicBezTo>
                      <a:pt x="185" y="52"/>
                      <a:pt x="117" y="0"/>
                      <a:pt x="88" y="89"/>
                    </a:cubicBezTo>
                    <a:cubicBezTo>
                      <a:pt x="0" y="340"/>
                      <a:pt x="0" y="340"/>
                      <a:pt x="0" y="340"/>
                    </a:cubicBezTo>
                    <a:cubicBezTo>
                      <a:pt x="0" y="419"/>
                      <a:pt x="0" y="419"/>
                      <a:pt x="0" y="419"/>
                    </a:cubicBezTo>
                    <a:cubicBezTo>
                      <a:pt x="0" y="419"/>
                      <a:pt x="51" y="445"/>
                      <a:pt x="89" y="408"/>
                    </a:cubicBezTo>
                    <a:cubicBezTo>
                      <a:pt x="127" y="371"/>
                      <a:pt x="185" y="52"/>
                      <a:pt x="185" y="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120" name="Rectangle 37">
                <a:extLst>
                  <a:ext uri="{FF2B5EF4-FFF2-40B4-BE49-F238E27FC236}">
                    <a16:creationId xmlns:a16="http://schemas.microsoft.com/office/drawing/2014/main" id="{9D6D89F3-48F1-4936-8D5A-A65802877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681122" y="6038253"/>
                <a:ext cx="476250" cy="493713"/>
              </a:xfrm>
              <a:prstGeom prst="rect">
                <a:avLst/>
              </a:prstGeom>
              <a:solidFill>
                <a:srgbClr val="4345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121" name="Freeform 38">
                <a:extLst>
                  <a:ext uri="{FF2B5EF4-FFF2-40B4-BE49-F238E27FC236}">
                    <a16:creationId xmlns:a16="http://schemas.microsoft.com/office/drawing/2014/main" id="{CCC82B95-9178-44D5-80A0-AA6D18BBFE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36659" y="6112866"/>
                <a:ext cx="184150" cy="261938"/>
              </a:xfrm>
              <a:custGeom>
                <a:avLst/>
                <a:gdLst>
                  <a:gd name="T0" fmla="*/ 102 w 102"/>
                  <a:gd name="T1" fmla="*/ 94 h 145"/>
                  <a:gd name="T2" fmla="*/ 51 w 102"/>
                  <a:gd name="T3" fmla="*/ 145 h 145"/>
                  <a:gd name="T4" fmla="*/ 0 w 102"/>
                  <a:gd name="T5" fmla="*/ 94 h 145"/>
                  <a:gd name="T6" fmla="*/ 0 w 102"/>
                  <a:gd name="T7" fmla="*/ 51 h 145"/>
                  <a:gd name="T8" fmla="*/ 51 w 102"/>
                  <a:gd name="T9" fmla="*/ 0 h 145"/>
                  <a:gd name="T10" fmla="*/ 102 w 102"/>
                  <a:gd name="T11" fmla="*/ 51 h 145"/>
                  <a:gd name="T12" fmla="*/ 102 w 102"/>
                  <a:gd name="T13" fmla="*/ 94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145">
                    <a:moveTo>
                      <a:pt x="102" y="94"/>
                    </a:moveTo>
                    <a:cubicBezTo>
                      <a:pt x="102" y="123"/>
                      <a:pt x="79" y="145"/>
                      <a:pt x="51" y="145"/>
                    </a:cubicBezTo>
                    <a:cubicBezTo>
                      <a:pt x="23" y="145"/>
                      <a:pt x="0" y="123"/>
                      <a:pt x="0" y="94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23"/>
                      <a:pt x="23" y="0"/>
                      <a:pt x="51" y="0"/>
                    </a:cubicBezTo>
                    <a:cubicBezTo>
                      <a:pt x="79" y="0"/>
                      <a:pt x="102" y="23"/>
                      <a:pt x="102" y="51"/>
                    </a:cubicBezTo>
                    <a:lnTo>
                      <a:pt x="102" y="94"/>
                    </a:lnTo>
                    <a:close/>
                  </a:path>
                </a:pathLst>
              </a:custGeom>
              <a:solidFill>
                <a:srgbClr val="262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122" name="Freeform 39">
                <a:extLst>
                  <a:ext uri="{FF2B5EF4-FFF2-40B4-BE49-F238E27FC236}">
                    <a16:creationId xmlns:a16="http://schemas.microsoft.com/office/drawing/2014/main" id="{A0810201-AEF0-4C74-B502-B016835AD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17609" y="6200178"/>
                <a:ext cx="149225" cy="109538"/>
              </a:xfrm>
              <a:custGeom>
                <a:avLst/>
                <a:gdLst>
                  <a:gd name="T0" fmla="*/ 83 w 83"/>
                  <a:gd name="T1" fmla="*/ 8 h 61"/>
                  <a:gd name="T2" fmla="*/ 42 w 83"/>
                  <a:gd name="T3" fmla="*/ 61 h 61"/>
                  <a:gd name="T4" fmla="*/ 0 w 83"/>
                  <a:gd name="T5" fmla="*/ 8 h 61"/>
                  <a:gd name="T6" fmla="*/ 42 w 83"/>
                  <a:gd name="T7" fmla="*/ 0 h 61"/>
                  <a:gd name="T8" fmla="*/ 83 w 83"/>
                  <a:gd name="T9" fmla="*/ 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61">
                    <a:moveTo>
                      <a:pt x="83" y="8"/>
                    </a:moveTo>
                    <a:cubicBezTo>
                      <a:pt x="83" y="31"/>
                      <a:pt x="65" y="61"/>
                      <a:pt x="42" y="61"/>
                    </a:cubicBezTo>
                    <a:cubicBezTo>
                      <a:pt x="19" y="61"/>
                      <a:pt x="0" y="31"/>
                      <a:pt x="0" y="8"/>
                    </a:cubicBezTo>
                    <a:cubicBezTo>
                      <a:pt x="0" y="8"/>
                      <a:pt x="19" y="0"/>
                      <a:pt x="42" y="0"/>
                    </a:cubicBezTo>
                    <a:cubicBezTo>
                      <a:pt x="65" y="0"/>
                      <a:pt x="83" y="8"/>
                      <a:pt x="83" y="8"/>
                    </a:cubicBezTo>
                    <a:close/>
                  </a:path>
                </a:pathLst>
              </a:custGeom>
              <a:solidFill>
                <a:srgbClr val="E0EA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123" name="Freeform 40">
                <a:extLst>
                  <a:ext uri="{FF2B5EF4-FFF2-40B4-BE49-F238E27FC236}">
                    <a16:creationId xmlns:a16="http://schemas.microsoft.com/office/drawing/2014/main" id="{0C2361B0-17F1-4B45-8016-DC74A6E4E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93809" y="6314478"/>
                <a:ext cx="303213" cy="157163"/>
              </a:xfrm>
              <a:custGeom>
                <a:avLst/>
                <a:gdLst>
                  <a:gd name="T0" fmla="*/ 168 w 168"/>
                  <a:gd name="T1" fmla="*/ 87 h 87"/>
                  <a:gd name="T2" fmla="*/ 84 w 168"/>
                  <a:gd name="T3" fmla="*/ 0 h 87"/>
                  <a:gd name="T4" fmla="*/ 0 w 168"/>
                  <a:gd name="T5" fmla="*/ 87 h 87"/>
                  <a:gd name="T6" fmla="*/ 168 w 168"/>
                  <a:gd name="T7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8" h="87">
                    <a:moveTo>
                      <a:pt x="168" y="87"/>
                    </a:moveTo>
                    <a:cubicBezTo>
                      <a:pt x="166" y="36"/>
                      <a:pt x="129" y="0"/>
                      <a:pt x="84" y="0"/>
                    </a:cubicBezTo>
                    <a:cubicBezTo>
                      <a:pt x="39" y="0"/>
                      <a:pt x="2" y="36"/>
                      <a:pt x="0" y="87"/>
                    </a:cubicBezTo>
                    <a:lnTo>
                      <a:pt x="168" y="87"/>
                    </a:lnTo>
                    <a:close/>
                  </a:path>
                </a:pathLst>
              </a:custGeom>
              <a:solidFill>
                <a:srgbClr val="262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125" name="Freeform 41">
                <a:extLst>
                  <a:ext uri="{FF2B5EF4-FFF2-40B4-BE49-F238E27FC236}">
                    <a16:creationId xmlns:a16="http://schemas.microsoft.com/office/drawing/2014/main" id="{0ACA48BE-A463-4F2C-AB08-ADEE271FC3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73159" y="6262091"/>
                <a:ext cx="61913" cy="85725"/>
              </a:xfrm>
              <a:custGeom>
                <a:avLst/>
                <a:gdLst>
                  <a:gd name="T0" fmla="*/ 39 w 39"/>
                  <a:gd name="T1" fmla="*/ 41 h 54"/>
                  <a:gd name="T2" fmla="*/ 20 w 39"/>
                  <a:gd name="T3" fmla="*/ 54 h 54"/>
                  <a:gd name="T4" fmla="*/ 0 w 39"/>
                  <a:gd name="T5" fmla="*/ 41 h 54"/>
                  <a:gd name="T6" fmla="*/ 0 w 39"/>
                  <a:gd name="T7" fmla="*/ 0 h 54"/>
                  <a:gd name="T8" fmla="*/ 39 w 39"/>
                  <a:gd name="T9" fmla="*/ 0 h 54"/>
                  <a:gd name="T10" fmla="*/ 39 w 39"/>
                  <a:gd name="T11" fmla="*/ 4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54">
                    <a:moveTo>
                      <a:pt x="39" y="41"/>
                    </a:moveTo>
                    <a:lnTo>
                      <a:pt x="20" y="54"/>
                    </a:lnTo>
                    <a:lnTo>
                      <a:pt x="0" y="41"/>
                    </a:lnTo>
                    <a:lnTo>
                      <a:pt x="0" y="0"/>
                    </a:lnTo>
                    <a:lnTo>
                      <a:pt x="39" y="0"/>
                    </a:lnTo>
                    <a:lnTo>
                      <a:pt x="39" y="41"/>
                    </a:lnTo>
                    <a:close/>
                  </a:path>
                </a:pathLst>
              </a:custGeom>
              <a:solidFill>
                <a:srgbClr val="E0EA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126" name="Rectangle 42">
                <a:extLst>
                  <a:ext uri="{FF2B5EF4-FFF2-40B4-BE49-F238E27FC236}">
                    <a16:creationId xmlns:a16="http://schemas.microsoft.com/office/drawing/2014/main" id="{BD6824CD-A1C1-4D8D-8080-8A2A7A2CF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19134" y="6074766"/>
                <a:ext cx="631825" cy="53975"/>
              </a:xfrm>
              <a:prstGeom prst="rect">
                <a:avLst/>
              </a:prstGeom>
              <a:solidFill>
                <a:srgbClr val="C7DB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127" name="Rectangle 43">
                <a:extLst>
                  <a:ext uri="{FF2B5EF4-FFF2-40B4-BE49-F238E27FC236}">
                    <a16:creationId xmlns:a16="http://schemas.microsoft.com/office/drawing/2014/main" id="{8F6836D3-BE87-4824-828F-2CD57B490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19134" y="6074766"/>
                <a:ext cx="631825" cy="53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128" name="Rectangle 44">
                <a:extLst>
                  <a:ext uri="{FF2B5EF4-FFF2-40B4-BE49-F238E27FC236}">
                    <a16:creationId xmlns:a16="http://schemas.microsoft.com/office/drawing/2014/main" id="{59791A4C-5BA6-46B7-A7AE-428F47050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19134" y="6223991"/>
                <a:ext cx="631825" cy="52388"/>
              </a:xfrm>
              <a:prstGeom prst="rect">
                <a:avLst/>
              </a:prstGeom>
              <a:solidFill>
                <a:srgbClr val="C7DB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130" name="Rectangle 45">
                <a:extLst>
                  <a:ext uri="{FF2B5EF4-FFF2-40B4-BE49-F238E27FC236}">
                    <a16:creationId xmlns:a16="http://schemas.microsoft.com/office/drawing/2014/main" id="{25FA003B-C529-4335-99C3-9D0541930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19134" y="6223991"/>
                <a:ext cx="631825" cy="5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132" name="Rectangle 46">
                <a:extLst>
                  <a:ext uri="{FF2B5EF4-FFF2-40B4-BE49-F238E27FC236}">
                    <a16:creationId xmlns:a16="http://schemas.microsoft.com/office/drawing/2014/main" id="{DFA21F03-8CC3-4CD0-B6F3-CE65152F51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19134" y="6374803"/>
                <a:ext cx="631825" cy="52388"/>
              </a:xfrm>
              <a:prstGeom prst="rect">
                <a:avLst/>
              </a:prstGeom>
              <a:solidFill>
                <a:srgbClr val="C7DB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134" name="Rectangle 47">
                <a:extLst>
                  <a:ext uri="{FF2B5EF4-FFF2-40B4-BE49-F238E27FC236}">
                    <a16:creationId xmlns:a16="http://schemas.microsoft.com/office/drawing/2014/main" id="{C3F9DD08-87D9-4F31-B5B9-1C277FF37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19134" y="6374803"/>
                <a:ext cx="631825" cy="5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136" name="Rectangle 48">
                <a:extLst>
                  <a:ext uri="{FF2B5EF4-FFF2-40B4-BE49-F238E27FC236}">
                    <a16:creationId xmlns:a16="http://schemas.microsoft.com/office/drawing/2014/main" id="{90B37477-6808-4ABD-8A1C-3B4100BF7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19134" y="6524028"/>
                <a:ext cx="631825" cy="52388"/>
              </a:xfrm>
              <a:prstGeom prst="rect">
                <a:avLst/>
              </a:prstGeom>
              <a:solidFill>
                <a:srgbClr val="C7DB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139" name="Rectangle 49">
                <a:extLst>
                  <a:ext uri="{FF2B5EF4-FFF2-40B4-BE49-F238E27FC236}">
                    <a16:creationId xmlns:a16="http://schemas.microsoft.com/office/drawing/2014/main" id="{FC4195F4-F01C-4DF7-A2D9-B2F66ED225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19134" y="6524028"/>
                <a:ext cx="631825" cy="5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141" name="Rectangle 50">
                <a:extLst>
                  <a:ext uri="{FF2B5EF4-FFF2-40B4-BE49-F238E27FC236}">
                    <a16:creationId xmlns:a16="http://schemas.microsoft.com/office/drawing/2014/main" id="{DA082EAC-CAA5-45FD-83E3-ACC4D9126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708109" y="6673253"/>
                <a:ext cx="1320800" cy="52388"/>
              </a:xfrm>
              <a:prstGeom prst="rect">
                <a:avLst/>
              </a:prstGeom>
              <a:solidFill>
                <a:srgbClr val="C7DB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142" name="Rectangle 51">
                <a:extLst>
                  <a:ext uri="{FF2B5EF4-FFF2-40B4-BE49-F238E27FC236}">
                    <a16:creationId xmlns:a16="http://schemas.microsoft.com/office/drawing/2014/main" id="{7227E71D-757C-458A-B1CA-13239EC569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708109" y="6673253"/>
                <a:ext cx="1320800" cy="5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cxnSp>
          <p:nvCxnSpPr>
            <p:cNvPr id="5146" name="직선 연결선 5145">
              <a:extLst>
                <a:ext uri="{FF2B5EF4-FFF2-40B4-BE49-F238E27FC236}">
                  <a16:creationId xmlns:a16="http://schemas.microsoft.com/office/drawing/2014/main" id="{54F38414-DCE7-4BE2-BCDB-D27B62324D2F}"/>
                </a:ext>
              </a:extLst>
            </p:cNvPr>
            <p:cNvCxnSpPr>
              <a:cxnSpLocks/>
            </p:cNvCxnSpPr>
            <p:nvPr/>
          </p:nvCxnSpPr>
          <p:spPr>
            <a:xfrm>
              <a:off x="4672515" y="2066890"/>
              <a:ext cx="0" cy="3629524"/>
            </a:xfrm>
            <a:prstGeom prst="line">
              <a:avLst/>
            </a:prstGeom>
            <a:ln w="19050">
              <a:solidFill>
                <a:schemeClr val="bg1">
                  <a:lumMod val="75000"/>
                  <a:alpha val="79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28E82732-24AC-499C-B9A0-8E3E086BA315}"/>
              </a:ext>
            </a:extLst>
          </p:cNvPr>
          <p:cNvSpPr txBox="1"/>
          <p:nvPr/>
        </p:nvSpPr>
        <p:spPr>
          <a:xfrm>
            <a:off x="1922046" y="1132718"/>
            <a:ext cx="5480668" cy="49244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en-US" altLang="ko-KR" sz="26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[ </a:t>
            </a:r>
            <a:r>
              <a:rPr lang="ko-KR" altLang="en-US" sz="26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적극적 고용제도</a:t>
            </a:r>
            <a:r>
              <a:rPr lang="en-US" altLang="ko-KR" sz="26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, </a:t>
            </a:r>
            <a:r>
              <a:rPr lang="ko-KR" altLang="en-US" sz="26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68CB7"/>
                </a:solidFill>
                <a:effectLst/>
              </a:rPr>
              <a:t>장애인 고용의무제 </a:t>
            </a:r>
            <a:r>
              <a:rPr lang="en-US" altLang="ko-KR" sz="26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]</a:t>
            </a:r>
            <a:endParaRPr lang="ko-KR" altLang="en-US" sz="260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9558BC0-6656-418B-8A34-9851D30D989A}"/>
              </a:ext>
            </a:extLst>
          </p:cNvPr>
          <p:cNvSpPr txBox="1"/>
          <p:nvPr/>
        </p:nvSpPr>
        <p:spPr>
          <a:xfrm>
            <a:off x="238328" y="204838"/>
            <a:ext cx="4749057" cy="49244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en-US" altLang="ko-KR" sz="26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kumimoji="1" lang="ko-KR" altLang="en-US" sz="26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 고용촉진 및 직업재활법</a:t>
            </a:r>
            <a:endParaRPr kumimoji="1" lang="ko-KR" altLang="en-US" sz="1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49871FA-7B92-4760-B8D3-898D1B5FC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63</a:t>
            </a:fld>
            <a:endParaRPr lang="ko-KR" altLang="en-US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DB48A3EE-D723-41F3-9C14-AC7DDEB4B0F7}"/>
              </a:ext>
            </a:extLst>
          </p:cNvPr>
          <p:cNvGrpSpPr/>
          <p:nvPr/>
        </p:nvGrpSpPr>
        <p:grpSpPr>
          <a:xfrm>
            <a:off x="617060" y="1857375"/>
            <a:ext cx="4079496" cy="4176238"/>
            <a:chOff x="617060" y="1857375"/>
            <a:chExt cx="4079496" cy="4176238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F14EC13B-9341-440B-AD93-435310A07F5E}"/>
                </a:ext>
              </a:extLst>
            </p:cNvPr>
            <p:cNvGrpSpPr/>
            <p:nvPr/>
          </p:nvGrpSpPr>
          <p:grpSpPr>
            <a:xfrm>
              <a:off x="617060" y="1857375"/>
              <a:ext cx="4079496" cy="4176238"/>
              <a:chOff x="588063" y="1476375"/>
              <a:chExt cx="4079496" cy="4176238"/>
            </a:xfrm>
          </p:grpSpPr>
          <p:sp>
            <p:nvSpPr>
              <p:cNvPr id="34" name="Freeform 5">
                <a:extLst>
                  <a:ext uri="{FF2B5EF4-FFF2-40B4-BE49-F238E27FC236}">
                    <a16:creationId xmlns:a16="http://schemas.microsoft.com/office/drawing/2014/main" id="{2A519DBD-002F-4194-B605-6FEA5E1C8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7332" y="2654291"/>
                <a:ext cx="2639624" cy="2998322"/>
              </a:xfrm>
              <a:custGeom>
                <a:avLst/>
                <a:gdLst>
                  <a:gd name="T0" fmla="*/ 1542 w 1542"/>
                  <a:gd name="T1" fmla="*/ 487 h 1752"/>
                  <a:gd name="T2" fmla="*/ 1542 w 1542"/>
                  <a:gd name="T3" fmla="*/ 485 h 1752"/>
                  <a:gd name="T4" fmla="*/ 1496 w 1542"/>
                  <a:gd name="T5" fmla="*/ 405 h 1752"/>
                  <a:gd name="T6" fmla="*/ 1496 w 1542"/>
                  <a:gd name="T7" fmla="*/ 405 h 1752"/>
                  <a:gd name="T8" fmla="*/ 1496 w 1542"/>
                  <a:gd name="T9" fmla="*/ 405 h 1752"/>
                  <a:gd name="T10" fmla="*/ 817 w 1542"/>
                  <a:gd name="T11" fmla="*/ 13 h 1752"/>
                  <a:gd name="T12" fmla="*/ 817 w 1542"/>
                  <a:gd name="T13" fmla="*/ 13 h 1752"/>
                  <a:gd name="T14" fmla="*/ 771 w 1542"/>
                  <a:gd name="T15" fmla="*/ 0 h 1752"/>
                  <a:gd name="T16" fmla="*/ 724 w 1542"/>
                  <a:gd name="T17" fmla="*/ 13 h 1752"/>
                  <a:gd name="T18" fmla="*/ 724 w 1542"/>
                  <a:gd name="T19" fmla="*/ 13 h 1752"/>
                  <a:gd name="T20" fmla="*/ 724 w 1542"/>
                  <a:gd name="T21" fmla="*/ 13 h 1752"/>
                  <a:gd name="T22" fmla="*/ 48 w 1542"/>
                  <a:gd name="T23" fmla="*/ 403 h 1752"/>
                  <a:gd name="T24" fmla="*/ 48 w 1542"/>
                  <a:gd name="T25" fmla="*/ 403 h 1752"/>
                  <a:gd name="T26" fmla="*/ 0 w 1542"/>
                  <a:gd name="T27" fmla="*/ 485 h 1752"/>
                  <a:gd name="T28" fmla="*/ 0 w 1542"/>
                  <a:gd name="T29" fmla="*/ 486 h 1752"/>
                  <a:gd name="T30" fmla="*/ 0 w 1542"/>
                  <a:gd name="T31" fmla="*/ 486 h 1752"/>
                  <a:gd name="T32" fmla="*/ 0 w 1542"/>
                  <a:gd name="T33" fmla="*/ 1267 h 1752"/>
                  <a:gd name="T34" fmla="*/ 0 w 1542"/>
                  <a:gd name="T35" fmla="*/ 1267 h 1752"/>
                  <a:gd name="T36" fmla="*/ 50 w 1542"/>
                  <a:gd name="T37" fmla="*/ 1350 h 1752"/>
                  <a:gd name="T38" fmla="*/ 50 w 1542"/>
                  <a:gd name="T39" fmla="*/ 1350 h 1752"/>
                  <a:gd name="T40" fmla="*/ 723 w 1542"/>
                  <a:gd name="T41" fmla="*/ 1739 h 1752"/>
                  <a:gd name="T42" fmla="*/ 722 w 1542"/>
                  <a:gd name="T43" fmla="*/ 1738 h 1752"/>
                  <a:gd name="T44" fmla="*/ 722 w 1542"/>
                  <a:gd name="T45" fmla="*/ 1738 h 1752"/>
                  <a:gd name="T46" fmla="*/ 771 w 1542"/>
                  <a:gd name="T47" fmla="*/ 1752 h 1752"/>
                  <a:gd name="T48" fmla="*/ 819 w 1542"/>
                  <a:gd name="T49" fmla="*/ 1738 h 1752"/>
                  <a:gd name="T50" fmla="*/ 820 w 1542"/>
                  <a:gd name="T51" fmla="*/ 1738 h 1752"/>
                  <a:gd name="T52" fmla="*/ 1492 w 1542"/>
                  <a:gd name="T53" fmla="*/ 1350 h 1752"/>
                  <a:gd name="T54" fmla="*/ 1542 w 1542"/>
                  <a:gd name="T55" fmla="*/ 1267 h 1752"/>
                  <a:gd name="T56" fmla="*/ 1542 w 1542"/>
                  <a:gd name="T57" fmla="*/ 487 h 1752"/>
                  <a:gd name="T58" fmla="*/ 1542 w 1542"/>
                  <a:gd name="T59" fmla="*/ 487 h 1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42" h="1752">
                    <a:moveTo>
                      <a:pt x="1542" y="487"/>
                    </a:moveTo>
                    <a:cubicBezTo>
                      <a:pt x="1542" y="487"/>
                      <a:pt x="1542" y="486"/>
                      <a:pt x="1542" y="485"/>
                    </a:cubicBezTo>
                    <a:cubicBezTo>
                      <a:pt x="1542" y="451"/>
                      <a:pt x="1524" y="421"/>
                      <a:pt x="1496" y="405"/>
                    </a:cubicBezTo>
                    <a:cubicBezTo>
                      <a:pt x="1496" y="405"/>
                      <a:pt x="1496" y="405"/>
                      <a:pt x="1496" y="405"/>
                    </a:cubicBezTo>
                    <a:cubicBezTo>
                      <a:pt x="1496" y="405"/>
                      <a:pt x="1496" y="405"/>
                      <a:pt x="1496" y="405"/>
                    </a:cubicBezTo>
                    <a:cubicBezTo>
                      <a:pt x="817" y="13"/>
                      <a:pt x="817" y="13"/>
                      <a:pt x="817" y="13"/>
                    </a:cubicBezTo>
                    <a:cubicBezTo>
                      <a:pt x="817" y="13"/>
                      <a:pt x="817" y="13"/>
                      <a:pt x="817" y="13"/>
                    </a:cubicBezTo>
                    <a:cubicBezTo>
                      <a:pt x="804" y="5"/>
                      <a:pt x="788" y="0"/>
                      <a:pt x="771" y="0"/>
                    </a:cubicBezTo>
                    <a:cubicBezTo>
                      <a:pt x="754" y="0"/>
                      <a:pt x="738" y="5"/>
                      <a:pt x="724" y="13"/>
                    </a:cubicBezTo>
                    <a:cubicBezTo>
                      <a:pt x="724" y="13"/>
                      <a:pt x="724" y="13"/>
                      <a:pt x="724" y="13"/>
                    </a:cubicBezTo>
                    <a:cubicBezTo>
                      <a:pt x="724" y="13"/>
                      <a:pt x="724" y="13"/>
                      <a:pt x="724" y="13"/>
                    </a:cubicBezTo>
                    <a:cubicBezTo>
                      <a:pt x="48" y="403"/>
                      <a:pt x="48" y="403"/>
                      <a:pt x="48" y="403"/>
                    </a:cubicBezTo>
                    <a:cubicBezTo>
                      <a:pt x="48" y="403"/>
                      <a:pt x="48" y="403"/>
                      <a:pt x="48" y="403"/>
                    </a:cubicBezTo>
                    <a:cubicBezTo>
                      <a:pt x="19" y="419"/>
                      <a:pt x="0" y="450"/>
                      <a:pt x="0" y="485"/>
                    </a:cubicBezTo>
                    <a:cubicBezTo>
                      <a:pt x="0" y="485"/>
                      <a:pt x="0" y="485"/>
                      <a:pt x="0" y="486"/>
                    </a:cubicBezTo>
                    <a:cubicBezTo>
                      <a:pt x="0" y="486"/>
                      <a:pt x="0" y="486"/>
                      <a:pt x="0" y="486"/>
                    </a:cubicBezTo>
                    <a:cubicBezTo>
                      <a:pt x="0" y="1267"/>
                      <a:pt x="0" y="1267"/>
                      <a:pt x="0" y="1267"/>
                    </a:cubicBezTo>
                    <a:cubicBezTo>
                      <a:pt x="0" y="1267"/>
                      <a:pt x="0" y="1267"/>
                      <a:pt x="0" y="1267"/>
                    </a:cubicBezTo>
                    <a:cubicBezTo>
                      <a:pt x="0" y="1303"/>
                      <a:pt x="20" y="1335"/>
                      <a:pt x="50" y="1350"/>
                    </a:cubicBezTo>
                    <a:cubicBezTo>
                      <a:pt x="50" y="1350"/>
                      <a:pt x="50" y="1350"/>
                      <a:pt x="50" y="1350"/>
                    </a:cubicBezTo>
                    <a:cubicBezTo>
                      <a:pt x="723" y="1739"/>
                      <a:pt x="723" y="1739"/>
                      <a:pt x="723" y="1739"/>
                    </a:cubicBezTo>
                    <a:cubicBezTo>
                      <a:pt x="722" y="1738"/>
                      <a:pt x="722" y="1738"/>
                      <a:pt x="722" y="1738"/>
                    </a:cubicBezTo>
                    <a:cubicBezTo>
                      <a:pt x="722" y="1738"/>
                      <a:pt x="722" y="1738"/>
                      <a:pt x="722" y="1738"/>
                    </a:cubicBezTo>
                    <a:cubicBezTo>
                      <a:pt x="737" y="1747"/>
                      <a:pt x="753" y="1752"/>
                      <a:pt x="771" y="1752"/>
                    </a:cubicBezTo>
                    <a:cubicBezTo>
                      <a:pt x="789" y="1752"/>
                      <a:pt x="805" y="1747"/>
                      <a:pt x="819" y="1738"/>
                    </a:cubicBezTo>
                    <a:cubicBezTo>
                      <a:pt x="820" y="1738"/>
                      <a:pt x="820" y="1738"/>
                      <a:pt x="820" y="1738"/>
                    </a:cubicBezTo>
                    <a:cubicBezTo>
                      <a:pt x="1492" y="1350"/>
                      <a:pt x="1492" y="1350"/>
                      <a:pt x="1492" y="1350"/>
                    </a:cubicBezTo>
                    <a:cubicBezTo>
                      <a:pt x="1522" y="1334"/>
                      <a:pt x="1542" y="1303"/>
                      <a:pt x="1542" y="1267"/>
                    </a:cubicBezTo>
                    <a:cubicBezTo>
                      <a:pt x="1542" y="487"/>
                      <a:pt x="1542" y="487"/>
                      <a:pt x="1542" y="487"/>
                    </a:cubicBezTo>
                    <a:cubicBezTo>
                      <a:pt x="1542" y="487"/>
                      <a:pt x="1542" y="487"/>
                      <a:pt x="1542" y="487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/>
                  </a:gs>
                  <a:gs pos="0">
                    <a:schemeClr val="accent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solidFill>
                    <a:schemeClr val="lt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9CBD505-C5BB-4B7D-A860-5DCA5E9FECB7}"/>
                  </a:ext>
                </a:extLst>
              </p:cNvPr>
              <p:cNvSpPr txBox="1"/>
              <p:nvPr/>
            </p:nvSpPr>
            <p:spPr>
              <a:xfrm>
                <a:off x="1435852" y="2127279"/>
                <a:ext cx="32317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R="0" lvl="0" indent="0" algn="ctr" defTabSz="914400" fontAlgn="auto" latinLnBrk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1" i="0" u="none" strike="noStrike" cap="none" spc="-150" normalizeH="0" baseline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srgbClr val="5FC355">
                        <a:lumMod val="75000"/>
                      </a:srgbClr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</a:defRPr>
                </a:lvl1pPr>
              </a:lstStyle>
              <a:p>
                <a:r>
                  <a:rPr lang="ko-KR" altLang="en-US" dirty="0">
                    <a:solidFill>
                      <a:schemeClr val="accent4">
                        <a:lumMod val="75000"/>
                      </a:schemeClr>
                    </a:solidFill>
                  </a:rPr>
                  <a:t>정부 </a:t>
                </a:r>
                <a:r>
                  <a:rPr lang="ko-KR" altLang="en-US" dirty="0">
                    <a:solidFill>
                      <a:schemeClr val="accent4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 지자체 </a:t>
                </a:r>
                <a:r>
                  <a:rPr lang="ko-KR" altLang="en-US" dirty="0" smtClean="0">
                    <a:solidFill>
                      <a:schemeClr val="accent4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 공공기관 등</a:t>
                </a:r>
                <a:endParaRPr lang="ko-KR" altLang="en-US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8E1D629-F34D-4BCD-82F3-53BE3A83EB24}"/>
                  </a:ext>
                </a:extLst>
              </p:cNvPr>
              <p:cNvSpPr txBox="1"/>
              <p:nvPr/>
            </p:nvSpPr>
            <p:spPr>
              <a:xfrm>
                <a:off x="2229834" y="4108436"/>
                <a:ext cx="1654620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5400" b="1" i="0" u="none" strike="noStrike" kern="1200" cap="none" spc="0" normalizeH="0" baseline="0" noProof="0" dirty="0">
                    <a:ln>
                      <a:solidFill>
                        <a:srgbClr val="4F81BD">
                          <a:shade val="50000"/>
                          <a:alpha val="0"/>
                        </a:srgbClr>
                      </a:solidFill>
                    </a:ln>
                    <a:solidFill>
                      <a:schemeClr val="accent6">
                        <a:lumMod val="60000"/>
                        <a:lumOff val="40000"/>
                      </a:schemeClr>
                    </a:solidFill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3.4</a:t>
                </a:r>
                <a:r>
                  <a:rPr kumimoji="0" lang="en-US" altLang="ko-KR" sz="4000" b="1" i="0" u="none" strike="noStrike" kern="1200" cap="none" spc="0" normalizeH="0" baseline="0" noProof="0" dirty="0">
                    <a:ln>
                      <a:solidFill>
                        <a:srgbClr val="4F81BD">
                          <a:shade val="50000"/>
                          <a:alpha val="0"/>
                        </a:srgbClr>
                      </a:solidFill>
                    </a:ln>
                    <a:solidFill>
                      <a:schemeClr val="accent6">
                        <a:lumMod val="60000"/>
                        <a:lumOff val="40000"/>
                      </a:schemeClr>
                    </a:solidFill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%</a:t>
                </a:r>
                <a:endParaRPr kumimoji="0" lang="ko-KR" altLang="en-US" sz="5400" b="1" i="0" u="none" strike="noStrike" kern="1200" cap="none" spc="0" normalizeH="0" baseline="0" noProof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D8DF1D5-CAE5-4B6B-B3CE-DE68B7E45788}"/>
                  </a:ext>
                </a:extLst>
              </p:cNvPr>
              <p:cNvSpPr txBox="1"/>
              <p:nvPr/>
            </p:nvSpPr>
            <p:spPr>
              <a:xfrm>
                <a:off x="1970949" y="3516929"/>
                <a:ext cx="217239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400" b="1" i="0" u="none" strike="noStrike" kern="1200" cap="none" spc="0" normalizeH="0" baseline="0" noProof="0" dirty="0">
                    <a:ln>
                      <a:solidFill>
                        <a:srgbClr val="4F81BD">
                          <a:shade val="50000"/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rPr>
                  <a:t>장애인고용 의무</a:t>
                </a:r>
              </a:p>
            </p:txBody>
          </p:sp>
          <p:grpSp>
            <p:nvGrpSpPr>
              <p:cNvPr id="5144" name="그룹 5143">
                <a:extLst>
                  <a:ext uri="{FF2B5EF4-FFF2-40B4-BE49-F238E27FC236}">
                    <a16:creationId xmlns:a16="http://schemas.microsoft.com/office/drawing/2014/main" id="{794015F6-29E4-4C75-B78B-C3987ED010FE}"/>
                  </a:ext>
                </a:extLst>
              </p:cNvPr>
              <p:cNvGrpSpPr/>
              <p:nvPr/>
            </p:nvGrpSpPr>
            <p:grpSpPr>
              <a:xfrm>
                <a:off x="588063" y="1476375"/>
                <a:ext cx="1707588" cy="4140431"/>
                <a:chOff x="-5170447" y="2662698"/>
                <a:chExt cx="2692400" cy="6528330"/>
              </a:xfrm>
              <a:effectLst>
                <a:outerShdw blurRad="50800" dist="38100" dir="2700000" algn="tl" rotWithShape="0">
                  <a:prstClr val="black">
                    <a:alpha val="17000"/>
                  </a:prstClr>
                </a:outerShdw>
              </a:effectLst>
            </p:grpSpPr>
            <p:sp>
              <p:nvSpPr>
                <p:cNvPr id="9" name="Freeform 5">
                  <a:extLst>
                    <a:ext uri="{FF2B5EF4-FFF2-40B4-BE49-F238E27FC236}">
                      <a16:creationId xmlns:a16="http://schemas.microsoft.com/office/drawing/2014/main" id="{DD5F1FA4-65DE-406D-91C0-F8662D7141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170447" y="8486178"/>
                  <a:ext cx="184150" cy="274638"/>
                </a:xfrm>
                <a:custGeom>
                  <a:avLst/>
                  <a:gdLst>
                    <a:gd name="T0" fmla="*/ 24 w 102"/>
                    <a:gd name="T1" fmla="*/ 37 h 153"/>
                    <a:gd name="T2" fmla="*/ 46 w 102"/>
                    <a:gd name="T3" fmla="*/ 25 h 153"/>
                    <a:gd name="T4" fmla="*/ 68 w 102"/>
                    <a:gd name="T5" fmla="*/ 0 h 153"/>
                    <a:gd name="T6" fmla="*/ 102 w 102"/>
                    <a:gd name="T7" fmla="*/ 35 h 153"/>
                    <a:gd name="T8" fmla="*/ 73 w 102"/>
                    <a:gd name="T9" fmla="*/ 63 h 153"/>
                    <a:gd name="T10" fmla="*/ 46 w 102"/>
                    <a:gd name="T11" fmla="*/ 153 h 153"/>
                    <a:gd name="T12" fmla="*/ 24 w 102"/>
                    <a:gd name="T13" fmla="*/ 37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2" h="153">
                      <a:moveTo>
                        <a:pt x="24" y="37"/>
                      </a:moveTo>
                      <a:cubicBezTo>
                        <a:pt x="27" y="25"/>
                        <a:pt x="46" y="25"/>
                        <a:pt x="46" y="25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102" y="35"/>
                        <a:pt x="102" y="35"/>
                        <a:pt x="102" y="35"/>
                      </a:cubicBezTo>
                      <a:cubicBezTo>
                        <a:pt x="73" y="63"/>
                        <a:pt x="73" y="63"/>
                        <a:pt x="73" y="63"/>
                      </a:cubicBezTo>
                      <a:cubicBezTo>
                        <a:pt x="46" y="153"/>
                        <a:pt x="46" y="153"/>
                        <a:pt x="46" y="153"/>
                      </a:cubicBezTo>
                      <a:cubicBezTo>
                        <a:pt x="0" y="151"/>
                        <a:pt x="22" y="48"/>
                        <a:pt x="24" y="37"/>
                      </a:cubicBezTo>
                      <a:close/>
                    </a:path>
                  </a:pathLst>
                </a:custGeom>
                <a:solidFill>
                  <a:srgbClr val="2629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4" name="Freeform 6">
                  <a:extLst>
                    <a:ext uri="{FF2B5EF4-FFF2-40B4-BE49-F238E27FC236}">
                      <a16:creationId xmlns:a16="http://schemas.microsoft.com/office/drawing/2014/main" id="{281DA09A-7940-4D9B-81E0-F3C38762D9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462422" y="8892578"/>
                  <a:ext cx="131763" cy="298450"/>
                </a:xfrm>
                <a:custGeom>
                  <a:avLst/>
                  <a:gdLst>
                    <a:gd name="T0" fmla="*/ 17 w 73"/>
                    <a:gd name="T1" fmla="*/ 32 h 165"/>
                    <a:gd name="T2" fmla="*/ 26 w 73"/>
                    <a:gd name="T3" fmla="*/ 0 h 165"/>
                    <a:gd name="T4" fmla="*/ 73 w 73"/>
                    <a:gd name="T5" fmla="*/ 13 h 165"/>
                    <a:gd name="T6" fmla="*/ 57 w 73"/>
                    <a:gd name="T7" fmla="*/ 55 h 165"/>
                    <a:gd name="T8" fmla="*/ 72 w 73"/>
                    <a:gd name="T9" fmla="*/ 148 h 165"/>
                    <a:gd name="T10" fmla="*/ 2 w 73"/>
                    <a:gd name="T11" fmla="*/ 52 h 165"/>
                    <a:gd name="T12" fmla="*/ 17 w 73"/>
                    <a:gd name="T13" fmla="*/ 32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" h="165">
                      <a:moveTo>
                        <a:pt x="17" y="32"/>
                      </a:move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73" y="13"/>
                        <a:pt x="73" y="13"/>
                        <a:pt x="73" y="13"/>
                      </a:cubicBezTo>
                      <a:cubicBezTo>
                        <a:pt x="57" y="55"/>
                        <a:pt x="57" y="55"/>
                        <a:pt x="57" y="55"/>
                      </a:cubicBezTo>
                      <a:cubicBezTo>
                        <a:pt x="72" y="148"/>
                        <a:pt x="72" y="148"/>
                        <a:pt x="72" y="148"/>
                      </a:cubicBezTo>
                      <a:cubicBezTo>
                        <a:pt x="29" y="165"/>
                        <a:pt x="5" y="63"/>
                        <a:pt x="2" y="52"/>
                      </a:cubicBezTo>
                      <a:cubicBezTo>
                        <a:pt x="0" y="41"/>
                        <a:pt x="17" y="32"/>
                        <a:pt x="17" y="32"/>
                      </a:cubicBezTo>
                      <a:close/>
                    </a:path>
                  </a:pathLst>
                </a:custGeom>
                <a:solidFill>
                  <a:srgbClr val="2629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5" name="Freeform 7">
                  <a:extLst>
                    <a:ext uri="{FF2B5EF4-FFF2-40B4-BE49-F238E27FC236}">
                      <a16:creationId xmlns:a16="http://schemas.microsoft.com/office/drawing/2014/main" id="{1A8AF4AF-7652-4935-86E3-9BF6842123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624347" y="5334991"/>
                  <a:ext cx="230188" cy="1085850"/>
                </a:xfrm>
                <a:custGeom>
                  <a:avLst/>
                  <a:gdLst>
                    <a:gd name="T0" fmla="*/ 145 w 145"/>
                    <a:gd name="T1" fmla="*/ 35 h 684"/>
                    <a:gd name="T2" fmla="*/ 72 w 145"/>
                    <a:gd name="T3" fmla="*/ 0 h 684"/>
                    <a:gd name="T4" fmla="*/ 0 w 145"/>
                    <a:gd name="T5" fmla="*/ 638 h 684"/>
                    <a:gd name="T6" fmla="*/ 128 w 145"/>
                    <a:gd name="T7" fmla="*/ 684 h 684"/>
                    <a:gd name="T8" fmla="*/ 145 w 145"/>
                    <a:gd name="T9" fmla="*/ 35 h 6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5" h="684">
                      <a:moveTo>
                        <a:pt x="145" y="35"/>
                      </a:moveTo>
                      <a:lnTo>
                        <a:pt x="72" y="0"/>
                      </a:lnTo>
                      <a:lnTo>
                        <a:pt x="0" y="638"/>
                      </a:lnTo>
                      <a:lnTo>
                        <a:pt x="128" y="684"/>
                      </a:lnTo>
                      <a:lnTo>
                        <a:pt x="145" y="35"/>
                      </a:lnTo>
                      <a:close/>
                    </a:path>
                  </a:pathLst>
                </a:custGeom>
                <a:solidFill>
                  <a:srgbClr val="43458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7" name="Freeform 8">
                  <a:extLst>
                    <a:ext uri="{FF2B5EF4-FFF2-40B4-BE49-F238E27FC236}">
                      <a16:creationId xmlns:a16="http://schemas.microsoft.com/office/drawing/2014/main" id="{F99AFE4B-0780-4C8D-A042-C8B09ABDD1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535447" y="5904903"/>
                  <a:ext cx="374650" cy="377825"/>
                </a:xfrm>
                <a:custGeom>
                  <a:avLst/>
                  <a:gdLst>
                    <a:gd name="T0" fmla="*/ 178 w 207"/>
                    <a:gd name="T1" fmla="*/ 87 h 209"/>
                    <a:gd name="T2" fmla="*/ 206 w 207"/>
                    <a:gd name="T3" fmla="*/ 22 h 209"/>
                    <a:gd name="T4" fmla="*/ 108 w 207"/>
                    <a:gd name="T5" fmla="*/ 6 h 209"/>
                    <a:gd name="T6" fmla="*/ 18 w 207"/>
                    <a:gd name="T7" fmla="*/ 69 h 209"/>
                    <a:gd name="T8" fmla="*/ 28 w 207"/>
                    <a:gd name="T9" fmla="*/ 208 h 209"/>
                    <a:gd name="T10" fmla="*/ 81 w 207"/>
                    <a:gd name="T11" fmla="*/ 209 h 209"/>
                    <a:gd name="T12" fmla="*/ 119 w 207"/>
                    <a:gd name="T13" fmla="*/ 145 h 209"/>
                    <a:gd name="T14" fmla="*/ 178 w 207"/>
                    <a:gd name="T15" fmla="*/ 87 h 2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7" h="209">
                      <a:moveTo>
                        <a:pt x="178" y="87"/>
                      </a:moveTo>
                      <a:cubicBezTo>
                        <a:pt x="207" y="49"/>
                        <a:pt x="206" y="22"/>
                        <a:pt x="206" y="22"/>
                      </a:cubicBezTo>
                      <a:cubicBezTo>
                        <a:pt x="206" y="22"/>
                        <a:pt x="144" y="11"/>
                        <a:pt x="108" y="6"/>
                      </a:cubicBezTo>
                      <a:cubicBezTo>
                        <a:pt x="67" y="0"/>
                        <a:pt x="36" y="16"/>
                        <a:pt x="18" y="69"/>
                      </a:cubicBezTo>
                      <a:cubicBezTo>
                        <a:pt x="0" y="121"/>
                        <a:pt x="28" y="208"/>
                        <a:pt x="28" y="208"/>
                      </a:cubicBezTo>
                      <a:cubicBezTo>
                        <a:pt x="81" y="209"/>
                        <a:pt x="81" y="209"/>
                        <a:pt x="81" y="209"/>
                      </a:cubicBezTo>
                      <a:cubicBezTo>
                        <a:pt x="119" y="145"/>
                        <a:pt x="119" y="145"/>
                        <a:pt x="119" y="145"/>
                      </a:cubicBezTo>
                      <a:cubicBezTo>
                        <a:pt x="153" y="132"/>
                        <a:pt x="177" y="89"/>
                        <a:pt x="178" y="87"/>
                      </a:cubicBezTo>
                      <a:close/>
                    </a:path>
                  </a:pathLst>
                </a:custGeom>
                <a:solidFill>
                  <a:srgbClr val="2629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8" name="Freeform 9">
                  <a:extLst>
                    <a:ext uri="{FF2B5EF4-FFF2-40B4-BE49-F238E27FC236}">
                      <a16:creationId xmlns:a16="http://schemas.microsoft.com/office/drawing/2014/main" id="{37D46AB0-2050-4CBF-BE89-0B5D9095A2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532272" y="6062066"/>
                  <a:ext cx="333375" cy="358775"/>
                </a:xfrm>
                <a:custGeom>
                  <a:avLst/>
                  <a:gdLst>
                    <a:gd name="T0" fmla="*/ 90 w 184"/>
                    <a:gd name="T1" fmla="*/ 157 h 199"/>
                    <a:gd name="T2" fmla="*/ 164 w 184"/>
                    <a:gd name="T3" fmla="*/ 98 h 199"/>
                    <a:gd name="T4" fmla="*/ 179 w 184"/>
                    <a:gd name="T5" fmla="*/ 33 h 199"/>
                    <a:gd name="T6" fmla="*/ 176 w 184"/>
                    <a:gd name="T7" fmla="*/ 0 h 199"/>
                    <a:gd name="T8" fmla="*/ 117 w 184"/>
                    <a:gd name="T9" fmla="*/ 58 h 199"/>
                    <a:gd name="T10" fmla="*/ 79 w 184"/>
                    <a:gd name="T11" fmla="*/ 122 h 199"/>
                    <a:gd name="T12" fmla="*/ 26 w 184"/>
                    <a:gd name="T13" fmla="*/ 121 h 199"/>
                    <a:gd name="T14" fmla="*/ 0 w 184"/>
                    <a:gd name="T15" fmla="*/ 186 h 199"/>
                    <a:gd name="T16" fmla="*/ 76 w 184"/>
                    <a:gd name="T17" fmla="*/ 199 h 199"/>
                    <a:gd name="T18" fmla="*/ 90 w 184"/>
                    <a:gd name="T19" fmla="*/ 15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4" h="199">
                      <a:moveTo>
                        <a:pt x="90" y="157"/>
                      </a:moveTo>
                      <a:cubicBezTo>
                        <a:pt x="126" y="170"/>
                        <a:pt x="157" y="132"/>
                        <a:pt x="164" y="98"/>
                      </a:cubicBezTo>
                      <a:cubicBezTo>
                        <a:pt x="179" y="33"/>
                        <a:pt x="179" y="33"/>
                        <a:pt x="179" y="33"/>
                      </a:cubicBezTo>
                      <a:cubicBezTo>
                        <a:pt x="184" y="12"/>
                        <a:pt x="176" y="6"/>
                        <a:pt x="176" y="0"/>
                      </a:cubicBezTo>
                      <a:cubicBezTo>
                        <a:pt x="175" y="2"/>
                        <a:pt x="151" y="45"/>
                        <a:pt x="117" y="58"/>
                      </a:cubicBezTo>
                      <a:cubicBezTo>
                        <a:pt x="117" y="58"/>
                        <a:pt x="104" y="64"/>
                        <a:pt x="79" y="122"/>
                      </a:cubicBezTo>
                      <a:cubicBezTo>
                        <a:pt x="69" y="112"/>
                        <a:pt x="40" y="101"/>
                        <a:pt x="26" y="121"/>
                      </a:cubicBezTo>
                      <a:cubicBezTo>
                        <a:pt x="0" y="186"/>
                        <a:pt x="0" y="186"/>
                        <a:pt x="0" y="186"/>
                      </a:cubicBezTo>
                      <a:cubicBezTo>
                        <a:pt x="76" y="199"/>
                        <a:pt x="76" y="199"/>
                        <a:pt x="76" y="199"/>
                      </a:cubicBezTo>
                      <a:cubicBezTo>
                        <a:pt x="76" y="199"/>
                        <a:pt x="90" y="158"/>
                        <a:pt x="90" y="157"/>
                      </a:cubicBezTo>
                      <a:close/>
                    </a:path>
                  </a:pathLst>
                </a:custGeom>
                <a:solidFill>
                  <a:srgbClr val="F9A9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0" name="Freeform 10">
                  <a:extLst>
                    <a:ext uri="{FF2B5EF4-FFF2-40B4-BE49-F238E27FC236}">
                      <a16:creationId xmlns:a16="http://schemas.microsoft.com/office/drawing/2014/main" id="{3901E63F-B127-4406-ADBD-B10A6884AA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321134" y="6123978"/>
                  <a:ext cx="61913" cy="84138"/>
                </a:xfrm>
                <a:custGeom>
                  <a:avLst/>
                  <a:gdLst>
                    <a:gd name="T0" fmla="*/ 39 w 39"/>
                    <a:gd name="T1" fmla="*/ 0 h 53"/>
                    <a:gd name="T2" fmla="*/ 37 w 39"/>
                    <a:gd name="T3" fmla="*/ 50 h 53"/>
                    <a:gd name="T4" fmla="*/ 18 w 39"/>
                    <a:gd name="T5" fmla="*/ 53 h 53"/>
                    <a:gd name="T6" fmla="*/ 0 w 39"/>
                    <a:gd name="T7" fmla="*/ 10 h 53"/>
                    <a:gd name="T8" fmla="*/ 39 w 39"/>
                    <a:gd name="T9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53">
                      <a:moveTo>
                        <a:pt x="39" y="0"/>
                      </a:moveTo>
                      <a:lnTo>
                        <a:pt x="37" y="50"/>
                      </a:lnTo>
                      <a:lnTo>
                        <a:pt x="18" y="53"/>
                      </a:lnTo>
                      <a:lnTo>
                        <a:pt x="0" y="10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2629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3" name="Freeform 11">
                  <a:extLst>
                    <a:ext uri="{FF2B5EF4-FFF2-40B4-BE49-F238E27FC236}">
                      <a16:creationId xmlns:a16="http://schemas.microsoft.com/office/drawing/2014/main" id="{847A139D-2766-4CA0-857A-CB7EB26F4B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059322" y="7227291"/>
                  <a:ext cx="1000125" cy="1700213"/>
                </a:xfrm>
                <a:custGeom>
                  <a:avLst/>
                  <a:gdLst>
                    <a:gd name="T0" fmla="*/ 245 w 630"/>
                    <a:gd name="T1" fmla="*/ 130 h 1071"/>
                    <a:gd name="T2" fmla="*/ 288 w 630"/>
                    <a:gd name="T3" fmla="*/ 487 h 1071"/>
                    <a:gd name="T4" fmla="*/ 0 w 630"/>
                    <a:gd name="T5" fmla="*/ 786 h 1071"/>
                    <a:gd name="T6" fmla="*/ 61 w 630"/>
                    <a:gd name="T7" fmla="*/ 848 h 1071"/>
                    <a:gd name="T8" fmla="*/ 401 w 630"/>
                    <a:gd name="T9" fmla="*/ 572 h 1071"/>
                    <a:gd name="T10" fmla="*/ 424 w 630"/>
                    <a:gd name="T11" fmla="*/ 333 h 1071"/>
                    <a:gd name="T12" fmla="*/ 482 w 630"/>
                    <a:gd name="T13" fmla="*/ 571 h 1071"/>
                    <a:gd name="T14" fmla="*/ 391 w 630"/>
                    <a:gd name="T15" fmla="*/ 1045 h 1071"/>
                    <a:gd name="T16" fmla="*/ 471 w 630"/>
                    <a:gd name="T17" fmla="*/ 1071 h 1071"/>
                    <a:gd name="T18" fmla="*/ 630 w 630"/>
                    <a:gd name="T19" fmla="*/ 598 h 1071"/>
                    <a:gd name="T20" fmla="*/ 554 w 630"/>
                    <a:gd name="T21" fmla="*/ 47 h 1071"/>
                    <a:gd name="T22" fmla="*/ 246 w 630"/>
                    <a:gd name="T23" fmla="*/ 0 h 1071"/>
                    <a:gd name="T24" fmla="*/ 245 w 630"/>
                    <a:gd name="T25" fmla="*/ 130 h 10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30" h="1071">
                      <a:moveTo>
                        <a:pt x="245" y="130"/>
                      </a:moveTo>
                      <a:lnTo>
                        <a:pt x="288" y="487"/>
                      </a:lnTo>
                      <a:lnTo>
                        <a:pt x="0" y="786"/>
                      </a:lnTo>
                      <a:lnTo>
                        <a:pt x="61" y="848"/>
                      </a:lnTo>
                      <a:lnTo>
                        <a:pt x="401" y="572"/>
                      </a:lnTo>
                      <a:lnTo>
                        <a:pt x="424" y="333"/>
                      </a:lnTo>
                      <a:lnTo>
                        <a:pt x="482" y="571"/>
                      </a:lnTo>
                      <a:lnTo>
                        <a:pt x="391" y="1045"/>
                      </a:lnTo>
                      <a:lnTo>
                        <a:pt x="471" y="1071"/>
                      </a:lnTo>
                      <a:lnTo>
                        <a:pt x="630" y="598"/>
                      </a:lnTo>
                      <a:lnTo>
                        <a:pt x="554" y="47"/>
                      </a:lnTo>
                      <a:lnTo>
                        <a:pt x="246" y="0"/>
                      </a:lnTo>
                      <a:lnTo>
                        <a:pt x="245" y="130"/>
                      </a:lnTo>
                      <a:close/>
                    </a:path>
                  </a:pathLst>
                </a:custGeom>
                <a:solidFill>
                  <a:srgbClr val="E0EA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39" name="Freeform 12">
                  <a:extLst>
                    <a:ext uri="{FF2B5EF4-FFF2-40B4-BE49-F238E27FC236}">
                      <a16:creationId xmlns:a16="http://schemas.microsoft.com/office/drawing/2014/main" id="{5A389EC3-99D4-45A7-A9B3-FA37A67F5B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327484" y="6565303"/>
                  <a:ext cx="661988" cy="674688"/>
                </a:xfrm>
                <a:custGeom>
                  <a:avLst/>
                  <a:gdLst>
                    <a:gd name="T0" fmla="*/ 366 w 366"/>
                    <a:gd name="T1" fmla="*/ 292 h 374"/>
                    <a:gd name="T2" fmla="*/ 107 w 366"/>
                    <a:gd name="T3" fmla="*/ 0 h 374"/>
                    <a:gd name="T4" fmla="*/ 0 w 366"/>
                    <a:gd name="T5" fmla="*/ 69 h 374"/>
                    <a:gd name="T6" fmla="*/ 366 w 366"/>
                    <a:gd name="T7" fmla="*/ 362 h 374"/>
                    <a:gd name="T8" fmla="*/ 366 w 366"/>
                    <a:gd name="T9" fmla="*/ 292 h 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6" h="374">
                      <a:moveTo>
                        <a:pt x="366" y="292"/>
                      </a:moveTo>
                      <a:cubicBezTo>
                        <a:pt x="366" y="292"/>
                        <a:pt x="142" y="311"/>
                        <a:pt x="107" y="0"/>
                      </a:cubicBezTo>
                      <a:cubicBezTo>
                        <a:pt x="0" y="69"/>
                        <a:pt x="0" y="69"/>
                        <a:pt x="0" y="69"/>
                      </a:cubicBezTo>
                      <a:cubicBezTo>
                        <a:pt x="0" y="69"/>
                        <a:pt x="24" y="374"/>
                        <a:pt x="366" y="362"/>
                      </a:cubicBezTo>
                      <a:lnTo>
                        <a:pt x="366" y="292"/>
                      </a:lnTo>
                      <a:close/>
                    </a:path>
                  </a:pathLst>
                </a:custGeom>
                <a:solidFill>
                  <a:srgbClr val="43458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40" name="Freeform 13">
                  <a:extLst>
                    <a:ext uri="{FF2B5EF4-FFF2-40B4-BE49-F238E27FC236}">
                      <a16:creationId xmlns:a16="http://schemas.microsoft.com/office/drawing/2014/main" id="{D57402BE-431C-4D04-8A1B-E65C864E9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527509" y="5100041"/>
                  <a:ext cx="180975" cy="280988"/>
                </a:xfrm>
                <a:custGeom>
                  <a:avLst/>
                  <a:gdLst>
                    <a:gd name="T0" fmla="*/ 10 w 100"/>
                    <a:gd name="T1" fmla="*/ 130 h 155"/>
                    <a:gd name="T2" fmla="*/ 18 w 100"/>
                    <a:gd name="T3" fmla="*/ 55 h 155"/>
                    <a:gd name="T4" fmla="*/ 50 w 100"/>
                    <a:gd name="T5" fmla="*/ 3 h 155"/>
                    <a:gd name="T6" fmla="*/ 59 w 100"/>
                    <a:gd name="T7" fmla="*/ 79 h 155"/>
                    <a:gd name="T8" fmla="*/ 61 w 100"/>
                    <a:gd name="T9" fmla="*/ 155 h 155"/>
                    <a:gd name="T10" fmla="*/ 10 w 100"/>
                    <a:gd name="T11" fmla="*/ 130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155">
                      <a:moveTo>
                        <a:pt x="10" y="130"/>
                      </a:moveTo>
                      <a:cubicBezTo>
                        <a:pt x="18" y="55"/>
                        <a:pt x="18" y="55"/>
                        <a:pt x="18" y="55"/>
                      </a:cubicBezTo>
                      <a:cubicBezTo>
                        <a:pt x="18" y="55"/>
                        <a:pt x="0" y="0"/>
                        <a:pt x="50" y="3"/>
                      </a:cubicBezTo>
                      <a:cubicBezTo>
                        <a:pt x="100" y="7"/>
                        <a:pt x="89" y="54"/>
                        <a:pt x="59" y="79"/>
                      </a:cubicBezTo>
                      <a:cubicBezTo>
                        <a:pt x="61" y="155"/>
                        <a:pt x="61" y="155"/>
                        <a:pt x="61" y="155"/>
                      </a:cubicBezTo>
                      <a:lnTo>
                        <a:pt x="10" y="130"/>
                      </a:lnTo>
                      <a:close/>
                    </a:path>
                  </a:pathLst>
                </a:custGeom>
                <a:solidFill>
                  <a:srgbClr val="F9A9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41" name="Freeform 14">
                  <a:extLst>
                    <a:ext uri="{FF2B5EF4-FFF2-40B4-BE49-F238E27FC236}">
                      <a16:creationId xmlns:a16="http://schemas.microsoft.com/office/drawing/2014/main" id="{47957667-2804-4FAD-8567-D40DDF935E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460835" y="2662698"/>
                  <a:ext cx="150811" cy="3008843"/>
                </a:xfrm>
                <a:custGeom>
                  <a:avLst/>
                  <a:gdLst>
                    <a:gd name="T0" fmla="*/ 0 w 86"/>
                    <a:gd name="T1" fmla="*/ 0 h 1864"/>
                    <a:gd name="T2" fmla="*/ 0 w 86"/>
                    <a:gd name="T3" fmla="*/ 1607 h 1864"/>
                    <a:gd name="T4" fmla="*/ 4 w 86"/>
                    <a:gd name="T5" fmla="*/ 1609 h 1864"/>
                    <a:gd name="T6" fmla="*/ 4 w 86"/>
                    <a:gd name="T7" fmla="*/ 1609 h 1864"/>
                    <a:gd name="T8" fmla="*/ 39 w 86"/>
                    <a:gd name="T9" fmla="*/ 1636 h 1864"/>
                    <a:gd name="T10" fmla="*/ 61 w 86"/>
                    <a:gd name="T11" fmla="*/ 1659 h 1864"/>
                    <a:gd name="T12" fmla="*/ 68 w 86"/>
                    <a:gd name="T13" fmla="*/ 1670 h 1864"/>
                    <a:gd name="T14" fmla="*/ 70 w 86"/>
                    <a:gd name="T15" fmla="*/ 1678 h 1864"/>
                    <a:gd name="T16" fmla="*/ 68 w 86"/>
                    <a:gd name="T17" fmla="*/ 1686 h 1864"/>
                    <a:gd name="T18" fmla="*/ 57 w 86"/>
                    <a:gd name="T19" fmla="*/ 1702 h 1864"/>
                    <a:gd name="T20" fmla="*/ 31 w 86"/>
                    <a:gd name="T21" fmla="*/ 1728 h 1864"/>
                    <a:gd name="T22" fmla="*/ 20 w 86"/>
                    <a:gd name="T23" fmla="*/ 1742 h 1864"/>
                    <a:gd name="T24" fmla="*/ 14 w 86"/>
                    <a:gd name="T25" fmla="*/ 1760 h 1864"/>
                    <a:gd name="T26" fmla="*/ 17 w 86"/>
                    <a:gd name="T27" fmla="*/ 1773 h 1864"/>
                    <a:gd name="T28" fmla="*/ 29 w 86"/>
                    <a:gd name="T29" fmla="*/ 1794 h 1864"/>
                    <a:gd name="T30" fmla="*/ 50 w 86"/>
                    <a:gd name="T31" fmla="*/ 1826 h 1864"/>
                    <a:gd name="T32" fmla="*/ 61 w 86"/>
                    <a:gd name="T33" fmla="*/ 1864 h 1864"/>
                    <a:gd name="T34" fmla="*/ 77 w 86"/>
                    <a:gd name="T35" fmla="*/ 1864 h 1864"/>
                    <a:gd name="T36" fmla="*/ 69 w 86"/>
                    <a:gd name="T37" fmla="*/ 1828 h 1864"/>
                    <a:gd name="T38" fmla="*/ 44 w 86"/>
                    <a:gd name="T39" fmla="*/ 1788 h 1864"/>
                    <a:gd name="T40" fmla="*/ 34 w 86"/>
                    <a:gd name="T41" fmla="*/ 1772 h 1864"/>
                    <a:gd name="T42" fmla="*/ 30 w 86"/>
                    <a:gd name="T43" fmla="*/ 1760 h 1864"/>
                    <a:gd name="T44" fmla="*/ 32 w 86"/>
                    <a:gd name="T45" fmla="*/ 1753 h 1864"/>
                    <a:gd name="T46" fmla="*/ 43 w 86"/>
                    <a:gd name="T47" fmla="*/ 1738 h 1864"/>
                    <a:gd name="T48" fmla="*/ 70 w 86"/>
                    <a:gd name="T49" fmla="*/ 1711 h 1864"/>
                    <a:gd name="T50" fmla="*/ 81 w 86"/>
                    <a:gd name="T51" fmla="*/ 1696 h 1864"/>
                    <a:gd name="T52" fmla="*/ 86 w 86"/>
                    <a:gd name="T53" fmla="*/ 1678 h 1864"/>
                    <a:gd name="T54" fmla="*/ 82 w 86"/>
                    <a:gd name="T55" fmla="*/ 1663 h 1864"/>
                    <a:gd name="T56" fmla="*/ 65 w 86"/>
                    <a:gd name="T57" fmla="*/ 1638 h 1864"/>
                    <a:gd name="T58" fmla="*/ 31 w 86"/>
                    <a:gd name="T59" fmla="*/ 1609 h 1864"/>
                    <a:gd name="T60" fmla="*/ 13 w 86"/>
                    <a:gd name="T61" fmla="*/ 1596 h 1864"/>
                    <a:gd name="T62" fmla="*/ 8 w 86"/>
                    <a:gd name="T63" fmla="*/ 1602 h 1864"/>
                    <a:gd name="T64" fmla="*/ 16 w 86"/>
                    <a:gd name="T65" fmla="*/ 1602 h 1864"/>
                    <a:gd name="T66" fmla="*/ 16 w 86"/>
                    <a:gd name="T67" fmla="*/ 0 h 1864"/>
                    <a:gd name="T68" fmla="*/ 0 w 86"/>
                    <a:gd name="T69" fmla="*/ 0 h 1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6" h="1864">
                      <a:moveTo>
                        <a:pt x="0" y="0"/>
                      </a:moveTo>
                      <a:cubicBezTo>
                        <a:pt x="0" y="1607"/>
                        <a:pt x="0" y="1607"/>
                        <a:pt x="0" y="1607"/>
                      </a:cubicBezTo>
                      <a:cubicBezTo>
                        <a:pt x="4" y="1609"/>
                        <a:pt x="4" y="1609"/>
                        <a:pt x="4" y="1609"/>
                      </a:cubicBezTo>
                      <a:cubicBezTo>
                        <a:pt x="4" y="1609"/>
                        <a:pt x="4" y="1609"/>
                        <a:pt x="4" y="1609"/>
                      </a:cubicBezTo>
                      <a:cubicBezTo>
                        <a:pt x="6" y="1610"/>
                        <a:pt x="23" y="1622"/>
                        <a:pt x="39" y="1636"/>
                      </a:cubicBezTo>
                      <a:cubicBezTo>
                        <a:pt x="48" y="1643"/>
                        <a:pt x="55" y="1651"/>
                        <a:pt x="61" y="1659"/>
                      </a:cubicBezTo>
                      <a:cubicBezTo>
                        <a:pt x="64" y="1663"/>
                        <a:pt x="66" y="1666"/>
                        <a:pt x="68" y="1670"/>
                      </a:cubicBezTo>
                      <a:cubicBezTo>
                        <a:pt x="69" y="1673"/>
                        <a:pt x="70" y="1676"/>
                        <a:pt x="70" y="1678"/>
                      </a:cubicBezTo>
                      <a:cubicBezTo>
                        <a:pt x="70" y="1680"/>
                        <a:pt x="69" y="1683"/>
                        <a:pt x="68" y="1686"/>
                      </a:cubicBezTo>
                      <a:cubicBezTo>
                        <a:pt x="66" y="1691"/>
                        <a:pt x="62" y="1696"/>
                        <a:pt x="57" y="1702"/>
                      </a:cubicBezTo>
                      <a:cubicBezTo>
                        <a:pt x="49" y="1710"/>
                        <a:pt x="39" y="1719"/>
                        <a:pt x="31" y="1728"/>
                      </a:cubicBezTo>
                      <a:cubicBezTo>
                        <a:pt x="26" y="1733"/>
                        <a:pt x="22" y="1737"/>
                        <a:pt x="20" y="1742"/>
                      </a:cubicBezTo>
                      <a:cubicBezTo>
                        <a:pt x="17" y="1748"/>
                        <a:pt x="14" y="1753"/>
                        <a:pt x="14" y="1760"/>
                      </a:cubicBezTo>
                      <a:cubicBezTo>
                        <a:pt x="14" y="1764"/>
                        <a:pt x="15" y="1769"/>
                        <a:pt x="17" y="1773"/>
                      </a:cubicBezTo>
                      <a:cubicBezTo>
                        <a:pt x="20" y="1780"/>
                        <a:pt x="24" y="1787"/>
                        <a:pt x="29" y="1794"/>
                      </a:cubicBezTo>
                      <a:cubicBezTo>
                        <a:pt x="36" y="1804"/>
                        <a:pt x="44" y="1815"/>
                        <a:pt x="50" y="1826"/>
                      </a:cubicBezTo>
                      <a:cubicBezTo>
                        <a:pt x="57" y="1838"/>
                        <a:pt x="61" y="1850"/>
                        <a:pt x="61" y="1864"/>
                      </a:cubicBezTo>
                      <a:cubicBezTo>
                        <a:pt x="77" y="1864"/>
                        <a:pt x="77" y="1864"/>
                        <a:pt x="77" y="1864"/>
                      </a:cubicBezTo>
                      <a:cubicBezTo>
                        <a:pt x="77" y="1851"/>
                        <a:pt x="74" y="1839"/>
                        <a:pt x="69" y="1828"/>
                      </a:cubicBezTo>
                      <a:cubicBezTo>
                        <a:pt x="62" y="1812"/>
                        <a:pt x="52" y="1799"/>
                        <a:pt x="44" y="1788"/>
                      </a:cubicBezTo>
                      <a:cubicBezTo>
                        <a:pt x="40" y="1782"/>
                        <a:pt x="36" y="1777"/>
                        <a:pt x="34" y="1772"/>
                      </a:cubicBezTo>
                      <a:cubicBezTo>
                        <a:pt x="32" y="1767"/>
                        <a:pt x="30" y="1763"/>
                        <a:pt x="30" y="1760"/>
                      </a:cubicBezTo>
                      <a:cubicBezTo>
                        <a:pt x="30" y="1758"/>
                        <a:pt x="31" y="1755"/>
                        <a:pt x="32" y="1753"/>
                      </a:cubicBezTo>
                      <a:cubicBezTo>
                        <a:pt x="34" y="1748"/>
                        <a:pt x="38" y="1743"/>
                        <a:pt x="43" y="1738"/>
                      </a:cubicBezTo>
                      <a:cubicBezTo>
                        <a:pt x="51" y="1729"/>
                        <a:pt x="61" y="1721"/>
                        <a:pt x="70" y="1711"/>
                      </a:cubicBezTo>
                      <a:cubicBezTo>
                        <a:pt x="74" y="1707"/>
                        <a:pt x="78" y="1702"/>
                        <a:pt x="81" y="1696"/>
                      </a:cubicBezTo>
                      <a:cubicBezTo>
                        <a:pt x="84" y="1691"/>
                        <a:pt x="86" y="1684"/>
                        <a:pt x="86" y="1678"/>
                      </a:cubicBezTo>
                      <a:cubicBezTo>
                        <a:pt x="86" y="1673"/>
                        <a:pt x="84" y="1667"/>
                        <a:pt x="82" y="1663"/>
                      </a:cubicBezTo>
                      <a:cubicBezTo>
                        <a:pt x="78" y="1654"/>
                        <a:pt x="72" y="1646"/>
                        <a:pt x="65" y="1638"/>
                      </a:cubicBezTo>
                      <a:cubicBezTo>
                        <a:pt x="54" y="1627"/>
                        <a:pt x="41" y="1616"/>
                        <a:pt x="31" y="1609"/>
                      </a:cubicBezTo>
                      <a:cubicBezTo>
                        <a:pt x="21" y="1601"/>
                        <a:pt x="13" y="1596"/>
                        <a:pt x="13" y="1596"/>
                      </a:cubicBezTo>
                      <a:cubicBezTo>
                        <a:pt x="8" y="1602"/>
                        <a:pt x="8" y="1602"/>
                        <a:pt x="8" y="1602"/>
                      </a:cubicBezTo>
                      <a:cubicBezTo>
                        <a:pt x="16" y="1602"/>
                        <a:pt x="16" y="1602"/>
                        <a:pt x="16" y="1602"/>
                      </a:cubicBezTo>
                      <a:cubicBezTo>
                        <a:pt x="16" y="0"/>
                        <a:pt x="16" y="0"/>
                        <a:pt x="1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29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42" name="Freeform 15">
                  <a:extLst>
                    <a:ext uri="{FF2B5EF4-FFF2-40B4-BE49-F238E27FC236}">
                      <a16:creationId xmlns:a16="http://schemas.microsoft.com/office/drawing/2014/main" id="{A628288C-DB8C-436B-A953-A3AD456EBC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490997" y="5125441"/>
                  <a:ext cx="106363" cy="115888"/>
                </a:xfrm>
                <a:custGeom>
                  <a:avLst/>
                  <a:gdLst>
                    <a:gd name="T0" fmla="*/ 49 w 59"/>
                    <a:gd name="T1" fmla="*/ 0 h 64"/>
                    <a:gd name="T2" fmla="*/ 15 w 59"/>
                    <a:gd name="T3" fmla="*/ 10 h 64"/>
                    <a:gd name="T4" fmla="*/ 0 w 59"/>
                    <a:gd name="T5" fmla="*/ 50 h 64"/>
                    <a:gd name="T6" fmla="*/ 25 w 59"/>
                    <a:gd name="T7" fmla="*/ 64 h 64"/>
                    <a:gd name="T8" fmla="*/ 37 w 59"/>
                    <a:gd name="T9" fmla="*/ 23 h 64"/>
                    <a:gd name="T10" fmla="*/ 49 w 59"/>
                    <a:gd name="T11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" h="64">
                      <a:moveTo>
                        <a:pt x="49" y="0"/>
                      </a:moveTo>
                      <a:cubicBezTo>
                        <a:pt x="15" y="10"/>
                        <a:pt x="15" y="10"/>
                        <a:pt x="15" y="10"/>
                      </a:cubicBezTo>
                      <a:cubicBezTo>
                        <a:pt x="0" y="50"/>
                        <a:pt x="0" y="50"/>
                        <a:pt x="0" y="50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5" y="64"/>
                        <a:pt x="49" y="50"/>
                        <a:pt x="37" y="23"/>
                      </a:cubicBezTo>
                      <a:cubicBezTo>
                        <a:pt x="37" y="23"/>
                        <a:pt x="59" y="16"/>
                        <a:pt x="49" y="0"/>
                      </a:cubicBezTo>
                      <a:close/>
                    </a:path>
                  </a:pathLst>
                </a:custGeom>
                <a:solidFill>
                  <a:srgbClr val="F9A9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43" name="Freeform 16">
                  <a:extLst>
                    <a:ext uri="{FF2B5EF4-FFF2-40B4-BE49-F238E27FC236}">
                      <a16:creationId xmlns:a16="http://schemas.microsoft.com/office/drawing/2014/main" id="{DAA8424B-EB42-4E13-85F6-80BE7EFB74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3578184" y="7098703"/>
                  <a:ext cx="204788" cy="106363"/>
                </a:xfrm>
                <a:custGeom>
                  <a:avLst/>
                  <a:gdLst>
                    <a:gd name="T0" fmla="*/ 129 w 129"/>
                    <a:gd name="T1" fmla="*/ 22 h 67"/>
                    <a:gd name="T2" fmla="*/ 8 w 129"/>
                    <a:gd name="T3" fmla="*/ 0 h 67"/>
                    <a:gd name="T4" fmla="*/ 0 w 129"/>
                    <a:gd name="T5" fmla="*/ 44 h 67"/>
                    <a:gd name="T6" fmla="*/ 120 w 129"/>
                    <a:gd name="T7" fmla="*/ 67 h 67"/>
                    <a:gd name="T8" fmla="*/ 129 w 129"/>
                    <a:gd name="T9" fmla="*/ 22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9" h="67">
                      <a:moveTo>
                        <a:pt x="129" y="22"/>
                      </a:moveTo>
                      <a:lnTo>
                        <a:pt x="8" y="0"/>
                      </a:lnTo>
                      <a:lnTo>
                        <a:pt x="0" y="44"/>
                      </a:lnTo>
                      <a:lnTo>
                        <a:pt x="120" y="67"/>
                      </a:lnTo>
                      <a:lnTo>
                        <a:pt x="129" y="22"/>
                      </a:lnTo>
                      <a:close/>
                    </a:path>
                  </a:pathLst>
                </a:custGeom>
                <a:solidFill>
                  <a:srgbClr val="43458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44" name="Freeform 17">
                  <a:extLst>
                    <a:ext uri="{FF2B5EF4-FFF2-40B4-BE49-F238E27FC236}">
                      <a16:creationId xmlns:a16="http://schemas.microsoft.com/office/drawing/2014/main" id="{57FDC683-4C23-47F5-88DC-3101AC10B0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3578184" y="7098703"/>
                  <a:ext cx="204788" cy="106363"/>
                </a:xfrm>
                <a:custGeom>
                  <a:avLst/>
                  <a:gdLst>
                    <a:gd name="T0" fmla="*/ 129 w 129"/>
                    <a:gd name="T1" fmla="*/ 22 h 67"/>
                    <a:gd name="T2" fmla="*/ 8 w 129"/>
                    <a:gd name="T3" fmla="*/ 0 h 67"/>
                    <a:gd name="T4" fmla="*/ 0 w 129"/>
                    <a:gd name="T5" fmla="*/ 44 h 67"/>
                    <a:gd name="T6" fmla="*/ 120 w 129"/>
                    <a:gd name="T7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9" h="67">
                      <a:moveTo>
                        <a:pt x="129" y="22"/>
                      </a:moveTo>
                      <a:lnTo>
                        <a:pt x="8" y="0"/>
                      </a:lnTo>
                      <a:lnTo>
                        <a:pt x="0" y="44"/>
                      </a:lnTo>
                      <a:lnTo>
                        <a:pt x="120" y="67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45" name="Freeform 18">
                  <a:extLst>
                    <a:ext uri="{FF2B5EF4-FFF2-40B4-BE49-F238E27FC236}">
                      <a16:creationId xmlns:a16="http://schemas.microsoft.com/office/drawing/2014/main" id="{589D5DAA-0FC2-4579-BE83-36D5AF00AD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3384509" y="7144741"/>
                  <a:ext cx="301625" cy="104775"/>
                </a:xfrm>
                <a:custGeom>
                  <a:avLst/>
                  <a:gdLst>
                    <a:gd name="T0" fmla="*/ 190 w 190"/>
                    <a:gd name="T1" fmla="*/ 34 h 66"/>
                    <a:gd name="T2" fmla="*/ 6 w 190"/>
                    <a:gd name="T3" fmla="*/ 0 h 66"/>
                    <a:gd name="T4" fmla="*/ 0 w 190"/>
                    <a:gd name="T5" fmla="*/ 31 h 66"/>
                    <a:gd name="T6" fmla="*/ 185 w 190"/>
                    <a:gd name="T7" fmla="*/ 66 h 66"/>
                    <a:gd name="T8" fmla="*/ 190 w 190"/>
                    <a:gd name="T9" fmla="*/ 34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0" h="66">
                      <a:moveTo>
                        <a:pt x="190" y="34"/>
                      </a:moveTo>
                      <a:lnTo>
                        <a:pt x="6" y="0"/>
                      </a:lnTo>
                      <a:lnTo>
                        <a:pt x="0" y="31"/>
                      </a:lnTo>
                      <a:lnTo>
                        <a:pt x="185" y="66"/>
                      </a:lnTo>
                      <a:lnTo>
                        <a:pt x="190" y="34"/>
                      </a:lnTo>
                      <a:close/>
                    </a:path>
                  </a:pathLst>
                </a:custGeom>
                <a:solidFill>
                  <a:srgbClr val="EF42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46" name="Freeform 19">
                  <a:extLst>
                    <a:ext uri="{FF2B5EF4-FFF2-40B4-BE49-F238E27FC236}">
                      <a16:creationId xmlns:a16="http://schemas.microsoft.com/office/drawing/2014/main" id="{6E6CFAB9-6FC0-48B7-A1DF-5FB02725A9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3384509" y="7144741"/>
                  <a:ext cx="301625" cy="104775"/>
                </a:xfrm>
                <a:custGeom>
                  <a:avLst/>
                  <a:gdLst>
                    <a:gd name="T0" fmla="*/ 190 w 190"/>
                    <a:gd name="T1" fmla="*/ 34 h 66"/>
                    <a:gd name="T2" fmla="*/ 6 w 190"/>
                    <a:gd name="T3" fmla="*/ 0 h 66"/>
                    <a:gd name="T4" fmla="*/ 0 w 190"/>
                    <a:gd name="T5" fmla="*/ 31 h 66"/>
                    <a:gd name="T6" fmla="*/ 185 w 190"/>
                    <a:gd name="T7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0" h="66">
                      <a:moveTo>
                        <a:pt x="190" y="34"/>
                      </a:moveTo>
                      <a:lnTo>
                        <a:pt x="6" y="0"/>
                      </a:lnTo>
                      <a:lnTo>
                        <a:pt x="0" y="31"/>
                      </a:lnTo>
                      <a:lnTo>
                        <a:pt x="185" y="66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47" name="Freeform 20">
                  <a:extLst>
                    <a:ext uri="{FF2B5EF4-FFF2-40B4-BE49-F238E27FC236}">
                      <a16:creationId xmlns:a16="http://schemas.microsoft.com/office/drawing/2014/main" id="{AFE38CE8-1996-42EC-A353-38981DE0EC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3116222" y="6982816"/>
                  <a:ext cx="638175" cy="636588"/>
                </a:xfrm>
                <a:custGeom>
                  <a:avLst/>
                  <a:gdLst>
                    <a:gd name="T0" fmla="*/ 199 w 354"/>
                    <a:gd name="T1" fmla="*/ 337 h 353"/>
                    <a:gd name="T2" fmla="*/ 197 w 354"/>
                    <a:gd name="T3" fmla="*/ 323 h 353"/>
                    <a:gd name="T4" fmla="*/ 177 w 354"/>
                    <a:gd name="T5" fmla="*/ 325 h 353"/>
                    <a:gd name="T6" fmla="*/ 80 w 354"/>
                    <a:gd name="T7" fmla="*/ 289 h 353"/>
                    <a:gd name="T8" fmla="*/ 30 w 354"/>
                    <a:gd name="T9" fmla="*/ 196 h 353"/>
                    <a:gd name="T10" fmla="*/ 28 w 354"/>
                    <a:gd name="T11" fmla="*/ 176 h 353"/>
                    <a:gd name="T12" fmla="*/ 65 w 354"/>
                    <a:gd name="T13" fmla="*/ 79 h 353"/>
                    <a:gd name="T14" fmla="*/ 157 w 354"/>
                    <a:gd name="T15" fmla="*/ 29 h 353"/>
                    <a:gd name="T16" fmla="*/ 177 w 354"/>
                    <a:gd name="T17" fmla="*/ 28 h 353"/>
                    <a:gd name="T18" fmla="*/ 274 w 354"/>
                    <a:gd name="T19" fmla="*/ 64 h 353"/>
                    <a:gd name="T20" fmla="*/ 324 w 354"/>
                    <a:gd name="T21" fmla="*/ 156 h 353"/>
                    <a:gd name="T22" fmla="*/ 326 w 354"/>
                    <a:gd name="T23" fmla="*/ 176 h 353"/>
                    <a:gd name="T24" fmla="*/ 289 w 354"/>
                    <a:gd name="T25" fmla="*/ 274 h 353"/>
                    <a:gd name="T26" fmla="*/ 197 w 354"/>
                    <a:gd name="T27" fmla="*/ 323 h 353"/>
                    <a:gd name="T28" fmla="*/ 199 w 354"/>
                    <a:gd name="T29" fmla="*/ 337 h 353"/>
                    <a:gd name="T30" fmla="*/ 201 w 354"/>
                    <a:gd name="T31" fmla="*/ 351 h 353"/>
                    <a:gd name="T32" fmla="*/ 310 w 354"/>
                    <a:gd name="T33" fmla="*/ 292 h 353"/>
                    <a:gd name="T34" fmla="*/ 354 w 354"/>
                    <a:gd name="T35" fmla="*/ 176 h 353"/>
                    <a:gd name="T36" fmla="*/ 352 w 354"/>
                    <a:gd name="T37" fmla="*/ 152 h 353"/>
                    <a:gd name="T38" fmla="*/ 293 w 354"/>
                    <a:gd name="T39" fmla="*/ 43 h 353"/>
                    <a:gd name="T40" fmla="*/ 177 w 354"/>
                    <a:gd name="T41" fmla="*/ 0 h 353"/>
                    <a:gd name="T42" fmla="*/ 153 w 354"/>
                    <a:gd name="T43" fmla="*/ 1 h 353"/>
                    <a:gd name="T44" fmla="*/ 44 w 354"/>
                    <a:gd name="T45" fmla="*/ 61 h 353"/>
                    <a:gd name="T46" fmla="*/ 0 w 354"/>
                    <a:gd name="T47" fmla="*/ 176 h 353"/>
                    <a:gd name="T48" fmla="*/ 2 w 354"/>
                    <a:gd name="T49" fmla="*/ 200 h 353"/>
                    <a:gd name="T50" fmla="*/ 61 w 354"/>
                    <a:gd name="T51" fmla="*/ 310 h 353"/>
                    <a:gd name="T52" fmla="*/ 177 w 354"/>
                    <a:gd name="T53" fmla="*/ 353 h 353"/>
                    <a:gd name="T54" fmla="*/ 201 w 354"/>
                    <a:gd name="T55" fmla="*/ 351 h 353"/>
                    <a:gd name="T56" fmla="*/ 199 w 354"/>
                    <a:gd name="T57" fmla="*/ 337 h 3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54" h="353">
                      <a:moveTo>
                        <a:pt x="199" y="337"/>
                      </a:moveTo>
                      <a:cubicBezTo>
                        <a:pt x="197" y="323"/>
                        <a:pt x="197" y="323"/>
                        <a:pt x="197" y="323"/>
                      </a:cubicBezTo>
                      <a:cubicBezTo>
                        <a:pt x="190" y="324"/>
                        <a:pt x="183" y="325"/>
                        <a:pt x="177" y="325"/>
                      </a:cubicBezTo>
                      <a:cubicBezTo>
                        <a:pt x="140" y="325"/>
                        <a:pt x="106" y="311"/>
                        <a:pt x="80" y="289"/>
                      </a:cubicBezTo>
                      <a:cubicBezTo>
                        <a:pt x="53" y="266"/>
                        <a:pt x="35" y="234"/>
                        <a:pt x="30" y="196"/>
                      </a:cubicBezTo>
                      <a:cubicBezTo>
                        <a:pt x="29" y="190"/>
                        <a:pt x="28" y="183"/>
                        <a:pt x="28" y="176"/>
                      </a:cubicBezTo>
                      <a:cubicBezTo>
                        <a:pt x="28" y="140"/>
                        <a:pt x="42" y="105"/>
                        <a:pt x="65" y="79"/>
                      </a:cubicBezTo>
                      <a:cubicBezTo>
                        <a:pt x="88" y="53"/>
                        <a:pt x="120" y="34"/>
                        <a:pt x="157" y="29"/>
                      </a:cubicBezTo>
                      <a:cubicBezTo>
                        <a:pt x="164" y="28"/>
                        <a:pt x="170" y="28"/>
                        <a:pt x="177" y="28"/>
                      </a:cubicBezTo>
                      <a:cubicBezTo>
                        <a:pt x="214" y="28"/>
                        <a:pt x="248" y="41"/>
                        <a:pt x="274" y="64"/>
                      </a:cubicBezTo>
                      <a:cubicBezTo>
                        <a:pt x="301" y="87"/>
                        <a:pt x="319" y="119"/>
                        <a:pt x="324" y="156"/>
                      </a:cubicBezTo>
                      <a:cubicBezTo>
                        <a:pt x="325" y="163"/>
                        <a:pt x="326" y="170"/>
                        <a:pt x="326" y="176"/>
                      </a:cubicBezTo>
                      <a:cubicBezTo>
                        <a:pt x="326" y="213"/>
                        <a:pt x="312" y="247"/>
                        <a:pt x="289" y="274"/>
                      </a:cubicBezTo>
                      <a:cubicBezTo>
                        <a:pt x="266" y="300"/>
                        <a:pt x="234" y="318"/>
                        <a:pt x="197" y="323"/>
                      </a:cubicBezTo>
                      <a:cubicBezTo>
                        <a:pt x="199" y="337"/>
                        <a:pt x="199" y="337"/>
                        <a:pt x="199" y="337"/>
                      </a:cubicBezTo>
                      <a:cubicBezTo>
                        <a:pt x="201" y="351"/>
                        <a:pt x="201" y="351"/>
                        <a:pt x="201" y="351"/>
                      </a:cubicBezTo>
                      <a:cubicBezTo>
                        <a:pt x="245" y="345"/>
                        <a:pt x="283" y="323"/>
                        <a:pt x="310" y="292"/>
                      </a:cubicBezTo>
                      <a:cubicBezTo>
                        <a:pt x="338" y="261"/>
                        <a:pt x="354" y="220"/>
                        <a:pt x="354" y="176"/>
                      </a:cubicBezTo>
                      <a:cubicBezTo>
                        <a:pt x="354" y="168"/>
                        <a:pt x="353" y="160"/>
                        <a:pt x="352" y="152"/>
                      </a:cubicBezTo>
                      <a:cubicBezTo>
                        <a:pt x="346" y="108"/>
                        <a:pt x="324" y="70"/>
                        <a:pt x="293" y="43"/>
                      </a:cubicBezTo>
                      <a:cubicBezTo>
                        <a:pt x="261" y="16"/>
                        <a:pt x="221" y="0"/>
                        <a:pt x="177" y="0"/>
                      </a:cubicBezTo>
                      <a:cubicBezTo>
                        <a:pt x="169" y="0"/>
                        <a:pt x="161" y="0"/>
                        <a:pt x="153" y="1"/>
                      </a:cubicBezTo>
                      <a:cubicBezTo>
                        <a:pt x="109" y="7"/>
                        <a:pt x="71" y="29"/>
                        <a:pt x="44" y="61"/>
                      </a:cubicBezTo>
                      <a:cubicBezTo>
                        <a:pt x="16" y="92"/>
                        <a:pt x="0" y="133"/>
                        <a:pt x="0" y="176"/>
                      </a:cubicBezTo>
                      <a:cubicBezTo>
                        <a:pt x="0" y="184"/>
                        <a:pt x="1" y="192"/>
                        <a:pt x="2" y="200"/>
                      </a:cubicBezTo>
                      <a:cubicBezTo>
                        <a:pt x="8" y="244"/>
                        <a:pt x="30" y="283"/>
                        <a:pt x="61" y="310"/>
                      </a:cubicBezTo>
                      <a:cubicBezTo>
                        <a:pt x="93" y="337"/>
                        <a:pt x="133" y="353"/>
                        <a:pt x="177" y="353"/>
                      </a:cubicBezTo>
                      <a:cubicBezTo>
                        <a:pt x="185" y="353"/>
                        <a:pt x="193" y="352"/>
                        <a:pt x="201" y="351"/>
                      </a:cubicBezTo>
                      <a:lnTo>
                        <a:pt x="199" y="337"/>
                      </a:lnTo>
                      <a:close/>
                    </a:path>
                  </a:pathLst>
                </a:custGeom>
                <a:solidFill>
                  <a:srgbClr val="EF42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48" name="Freeform 21">
                  <a:extLst>
                    <a:ext uri="{FF2B5EF4-FFF2-40B4-BE49-F238E27FC236}">
                      <a16:creationId xmlns:a16="http://schemas.microsoft.com/office/drawing/2014/main" id="{1483A075-F97A-4015-A20C-10C973521B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3665497" y="7092353"/>
                  <a:ext cx="188913" cy="176213"/>
                </a:xfrm>
                <a:custGeom>
                  <a:avLst/>
                  <a:gdLst>
                    <a:gd name="T0" fmla="*/ 0 w 105"/>
                    <a:gd name="T1" fmla="*/ 0 h 98"/>
                    <a:gd name="T2" fmla="*/ 69 w 105"/>
                    <a:gd name="T3" fmla="*/ 4 h 98"/>
                    <a:gd name="T4" fmla="*/ 105 w 105"/>
                    <a:gd name="T5" fmla="*/ 44 h 98"/>
                    <a:gd name="T6" fmla="*/ 41 w 105"/>
                    <a:gd name="T7" fmla="*/ 49 h 98"/>
                    <a:gd name="T8" fmla="*/ 9 w 105"/>
                    <a:gd name="T9" fmla="*/ 48 h 98"/>
                    <a:gd name="T10" fmla="*/ 0 w 105"/>
                    <a:gd name="T11" fmla="*/ 0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5" h="98">
                      <a:moveTo>
                        <a:pt x="0" y="0"/>
                      </a:moveTo>
                      <a:cubicBezTo>
                        <a:pt x="69" y="4"/>
                        <a:pt x="69" y="4"/>
                        <a:pt x="69" y="4"/>
                      </a:cubicBezTo>
                      <a:cubicBezTo>
                        <a:pt x="105" y="44"/>
                        <a:pt x="105" y="44"/>
                        <a:pt x="105" y="44"/>
                      </a:cubicBezTo>
                      <a:cubicBezTo>
                        <a:pt x="105" y="44"/>
                        <a:pt x="81" y="98"/>
                        <a:pt x="41" y="49"/>
                      </a:cubicBezTo>
                      <a:cubicBezTo>
                        <a:pt x="9" y="48"/>
                        <a:pt x="9" y="48"/>
                        <a:pt x="9" y="48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A9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49" name="Freeform 22">
                  <a:extLst>
                    <a:ext uri="{FF2B5EF4-FFF2-40B4-BE49-F238E27FC236}">
                      <a16:creationId xmlns:a16="http://schemas.microsoft.com/office/drawing/2014/main" id="{D83AD284-B8DB-4A52-8A22-A8E419711B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710072" y="6241453"/>
                  <a:ext cx="615950" cy="1101725"/>
                </a:xfrm>
                <a:custGeom>
                  <a:avLst/>
                  <a:gdLst>
                    <a:gd name="T0" fmla="*/ 48 w 341"/>
                    <a:gd name="T1" fmla="*/ 59 h 611"/>
                    <a:gd name="T2" fmla="*/ 30 w 341"/>
                    <a:gd name="T3" fmla="*/ 439 h 611"/>
                    <a:gd name="T4" fmla="*/ 0 w 341"/>
                    <a:gd name="T5" fmla="*/ 569 h 611"/>
                    <a:gd name="T6" fmla="*/ 317 w 341"/>
                    <a:gd name="T7" fmla="*/ 611 h 611"/>
                    <a:gd name="T8" fmla="*/ 319 w 341"/>
                    <a:gd name="T9" fmla="*/ 212 h 611"/>
                    <a:gd name="T10" fmla="*/ 48 w 341"/>
                    <a:gd name="T11" fmla="*/ 59 h 6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1" h="611">
                      <a:moveTo>
                        <a:pt x="48" y="59"/>
                      </a:moveTo>
                      <a:cubicBezTo>
                        <a:pt x="32" y="103"/>
                        <a:pt x="39" y="304"/>
                        <a:pt x="30" y="439"/>
                      </a:cubicBezTo>
                      <a:cubicBezTo>
                        <a:pt x="25" y="521"/>
                        <a:pt x="0" y="569"/>
                        <a:pt x="0" y="569"/>
                      </a:cubicBezTo>
                      <a:cubicBezTo>
                        <a:pt x="317" y="611"/>
                        <a:pt x="317" y="611"/>
                        <a:pt x="317" y="611"/>
                      </a:cubicBezTo>
                      <a:cubicBezTo>
                        <a:pt x="317" y="611"/>
                        <a:pt x="296" y="394"/>
                        <a:pt x="319" y="212"/>
                      </a:cubicBezTo>
                      <a:cubicBezTo>
                        <a:pt x="341" y="30"/>
                        <a:pt x="70" y="0"/>
                        <a:pt x="48" y="59"/>
                      </a:cubicBezTo>
                      <a:close/>
                    </a:path>
                  </a:pathLst>
                </a:custGeom>
                <a:solidFill>
                  <a:srgbClr val="43458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E3C84F68-6EBD-49C6-87DF-62703FF55AE1}"/>
                </a:ext>
              </a:extLst>
            </p:cNvPr>
            <p:cNvCxnSpPr/>
            <p:nvPr/>
          </p:nvCxnSpPr>
          <p:spPr>
            <a:xfrm>
              <a:off x="1902599" y="4434024"/>
              <a:ext cx="2309091" cy="0"/>
            </a:xfrm>
            <a:prstGeom prst="line">
              <a:avLst/>
            </a:prstGeom>
            <a:ln w="1905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사각형: 둥근 모서리 69">
            <a:extLst>
              <a:ext uri="{FF2B5EF4-FFF2-40B4-BE49-F238E27FC236}">
                <a16:creationId xmlns:a16="http://schemas.microsoft.com/office/drawing/2014/main" id="{47B71289-F6B1-487A-A076-0E83F391E97D}"/>
              </a:ext>
            </a:extLst>
          </p:cNvPr>
          <p:cNvSpPr/>
          <p:nvPr/>
        </p:nvSpPr>
        <p:spPr>
          <a:xfrm>
            <a:off x="6911016" y="196073"/>
            <a:ext cx="1875795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4F4EA1E-0280-40EB-A7F8-33418D43A84F}"/>
              </a:ext>
            </a:extLst>
          </p:cNvPr>
          <p:cNvSpPr txBox="1"/>
          <p:nvPr/>
        </p:nvSpPr>
        <p:spPr>
          <a:xfrm>
            <a:off x="7111211" y="251597"/>
            <a:ext cx="147540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1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장애인의 권리</a:t>
            </a: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46EDD8D0-A87F-42DF-B7F5-AE78A5BE48F5}"/>
              </a:ext>
            </a:extLst>
          </p:cNvPr>
          <p:cNvSpPr/>
          <p:nvPr/>
        </p:nvSpPr>
        <p:spPr>
          <a:xfrm>
            <a:off x="1692583" y="6308311"/>
            <a:ext cx="45907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『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장애인고용촉진 및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직업재활법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』 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시행령 제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25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조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동법 </a:t>
            </a:r>
            <a:r>
              <a:rPr lang="ko-KR" altLang="en-US" sz="110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</a:t>
            </a:r>
            <a:r>
              <a:rPr lang="en-US" altLang="ko-KR" sz="110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27</a:t>
            </a:r>
            <a:r>
              <a:rPr lang="ko-KR" altLang="en-US" sz="110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조</a:t>
            </a:r>
            <a:r>
              <a:rPr lang="en-US" altLang="ko-KR" sz="110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10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동법 제</a:t>
            </a:r>
            <a:r>
              <a:rPr lang="en-US" altLang="ko-KR" sz="110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28</a:t>
            </a:r>
            <a:r>
              <a:rPr lang="ko-KR" altLang="en-US" sz="110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조의</a:t>
            </a:r>
            <a:r>
              <a:rPr lang="en-US" altLang="ko-KR" sz="110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endParaRPr kumimoji="0" lang="ko-KR" altLang="en-US" sz="1100" b="0" i="0" u="none" strike="noStrike" kern="1200" cap="none" spc="0" normalizeH="0" baseline="0" noProof="0" dirty="0">
              <a:ln>
                <a:solidFill>
                  <a:prstClr val="black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0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EF6AE99-22DF-4A56-A95A-6C588D88C2EC}"/>
              </a:ext>
            </a:extLst>
          </p:cNvPr>
          <p:cNvSpPr/>
          <p:nvPr/>
        </p:nvSpPr>
        <p:spPr>
          <a:xfrm>
            <a:off x="0" y="2143993"/>
            <a:ext cx="9144000" cy="4714007"/>
          </a:xfrm>
          <a:prstGeom prst="rect">
            <a:avLst/>
          </a:prstGeom>
          <a:gradFill flip="none" rotWithShape="1">
            <a:gsLst>
              <a:gs pos="93805">
                <a:srgbClr val="43B3A8"/>
              </a:gs>
              <a:gs pos="0">
                <a:srgbClr val="307ABE"/>
              </a:gs>
            </a:gsLst>
            <a:lin ang="2700000" scaled="1"/>
            <a:tileRect/>
          </a:grad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 dirty="0">
              <a:solidFill>
                <a:prstClr val="white"/>
              </a:solidFill>
              <a:latin typeface="Wingdings" panose="05000000000000000000" pitchFamily="2" charset="2"/>
              <a:ea typeface="나눔바른고딕" panose="020B0603020101020101" pitchFamily="50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06DE0E45-F0D9-4F86-8A96-608394FC093F}"/>
              </a:ext>
            </a:extLst>
          </p:cNvPr>
          <p:cNvGrpSpPr/>
          <p:nvPr/>
        </p:nvGrpSpPr>
        <p:grpSpPr>
          <a:xfrm>
            <a:off x="-477435" y="1761895"/>
            <a:ext cx="2959121" cy="3055417"/>
            <a:chOff x="-456426" y="1789172"/>
            <a:chExt cx="2959121" cy="3055417"/>
          </a:xfrm>
        </p:grpSpPr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CA0C0E84-7181-4C35-A935-AB7853CE7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4" t="236" b="1"/>
            <a:stretch/>
          </p:blipFill>
          <p:spPr>
            <a:xfrm>
              <a:off x="-456426" y="1789172"/>
              <a:ext cx="2959121" cy="3055417"/>
            </a:xfrm>
            <a:prstGeom prst="rect">
              <a:avLst/>
            </a:prstGeom>
          </p:spPr>
        </p:pic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4853EFA6-9485-4FAC-B6D1-5E50B1FCC07F}"/>
                </a:ext>
              </a:extLst>
            </p:cNvPr>
            <p:cNvGrpSpPr/>
            <p:nvPr/>
          </p:nvGrpSpPr>
          <p:grpSpPr>
            <a:xfrm>
              <a:off x="467544" y="2348880"/>
              <a:ext cx="1537001" cy="1836308"/>
              <a:chOff x="4904602" y="5488469"/>
              <a:chExt cx="697450" cy="833268"/>
            </a:xfrm>
            <a:solidFill>
              <a:schemeClr val="bg1"/>
            </a:solidFill>
          </p:grpSpPr>
          <p:sp>
            <p:nvSpPr>
              <p:cNvPr id="66" name="Oval 70">
                <a:extLst>
                  <a:ext uri="{FF2B5EF4-FFF2-40B4-BE49-F238E27FC236}">
                    <a16:creationId xmlns:a16="http://schemas.microsoft.com/office/drawing/2014/main" id="{AF15409A-F0C0-4BD7-A8D3-B7CB55E37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0800" y="5488469"/>
                <a:ext cx="161515" cy="16151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7" name="Freeform 71">
                <a:extLst>
                  <a:ext uri="{FF2B5EF4-FFF2-40B4-BE49-F238E27FC236}">
                    <a16:creationId xmlns:a16="http://schemas.microsoft.com/office/drawing/2014/main" id="{A1F2078F-E700-42A8-A228-C3DD4C936A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1812" y="5665775"/>
                <a:ext cx="510240" cy="602009"/>
              </a:xfrm>
              <a:custGeom>
                <a:avLst/>
                <a:gdLst>
                  <a:gd name="T0" fmla="*/ 5355 w 5431"/>
                  <a:gd name="T1" fmla="*/ 5634 h 6378"/>
                  <a:gd name="T2" fmla="*/ 5431 w 5431"/>
                  <a:gd name="T3" fmla="*/ 5898 h 6378"/>
                  <a:gd name="T4" fmla="*/ 5286 w 5431"/>
                  <a:gd name="T5" fmla="*/ 6240 h 6378"/>
                  <a:gd name="T6" fmla="*/ 4939 w 5431"/>
                  <a:gd name="T7" fmla="*/ 6378 h 6378"/>
                  <a:gd name="T8" fmla="*/ 4510 w 5431"/>
                  <a:gd name="T9" fmla="*/ 6138 h 6378"/>
                  <a:gd name="T10" fmla="*/ 3388 w 5431"/>
                  <a:gd name="T11" fmla="*/ 4208 h 6378"/>
                  <a:gd name="T12" fmla="*/ 1018 w 5431"/>
                  <a:gd name="T13" fmla="*/ 4208 h 6378"/>
                  <a:gd name="T14" fmla="*/ 431 w 5431"/>
                  <a:gd name="T15" fmla="*/ 3988 h 6378"/>
                  <a:gd name="T16" fmla="*/ 159 w 5431"/>
                  <a:gd name="T17" fmla="*/ 3439 h 6378"/>
                  <a:gd name="T18" fmla="*/ 8 w 5431"/>
                  <a:gd name="T19" fmla="*/ 879 h 6378"/>
                  <a:gd name="T20" fmla="*/ 223 w 5431"/>
                  <a:gd name="T21" fmla="*/ 286 h 6378"/>
                  <a:gd name="T22" fmla="*/ 778 w 5431"/>
                  <a:gd name="T23" fmla="*/ 8 h 6378"/>
                  <a:gd name="T24" fmla="*/ 1371 w 5431"/>
                  <a:gd name="T25" fmla="*/ 223 h 6378"/>
                  <a:gd name="T26" fmla="*/ 1648 w 5431"/>
                  <a:gd name="T27" fmla="*/ 778 h 6378"/>
                  <a:gd name="T28" fmla="*/ 1699 w 5431"/>
                  <a:gd name="T29" fmla="*/ 1510 h 6378"/>
                  <a:gd name="T30" fmla="*/ 3092 w 5431"/>
                  <a:gd name="T31" fmla="*/ 1510 h 6378"/>
                  <a:gd name="T32" fmla="*/ 3470 w 5431"/>
                  <a:gd name="T33" fmla="*/ 1887 h 6378"/>
                  <a:gd name="T34" fmla="*/ 3092 w 5431"/>
                  <a:gd name="T35" fmla="*/ 2279 h 6378"/>
                  <a:gd name="T36" fmla="*/ 1749 w 5431"/>
                  <a:gd name="T37" fmla="*/ 2279 h 6378"/>
                  <a:gd name="T38" fmla="*/ 1761 w 5431"/>
                  <a:gd name="T39" fmla="*/ 2909 h 6378"/>
                  <a:gd name="T40" fmla="*/ 3514 w 5431"/>
                  <a:gd name="T41" fmla="*/ 2909 h 6378"/>
                  <a:gd name="T42" fmla="*/ 3917 w 5431"/>
                  <a:gd name="T43" fmla="*/ 3149 h 6378"/>
                  <a:gd name="T44" fmla="*/ 5355 w 5431"/>
                  <a:gd name="T45" fmla="*/ 5634 h 6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431" h="6378">
                    <a:moveTo>
                      <a:pt x="5355" y="5634"/>
                    </a:moveTo>
                    <a:cubicBezTo>
                      <a:pt x="5406" y="5719"/>
                      <a:pt x="5431" y="5807"/>
                      <a:pt x="5431" y="5898"/>
                    </a:cubicBezTo>
                    <a:cubicBezTo>
                      <a:pt x="5431" y="6033"/>
                      <a:pt x="5382" y="6147"/>
                      <a:pt x="5286" y="6240"/>
                    </a:cubicBezTo>
                    <a:cubicBezTo>
                      <a:pt x="5190" y="6332"/>
                      <a:pt x="5073" y="6378"/>
                      <a:pt x="4939" y="6378"/>
                    </a:cubicBezTo>
                    <a:cubicBezTo>
                      <a:pt x="4746" y="6378"/>
                      <a:pt x="4602" y="6298"/>
                      <a:pt x="4510" y="6138"/>
                    </a:cubicBezTo>
                    <a:cubicBezTo>
                      <a:pt x="3388" y="4208"/>
                      <a:pt x="3388" y="4208"/>
                      <a:pt x="3388" y="4208"/>
                    </a:cubicBezTo>
                    <a:cubicBezTo>
                      <a:pt x="1018" y="4208"/>
                      <a:pt x="1018" y="4208"/>
                      <a:pt x="1018" y="4208"/>
                    </a:cubicBezTo>
                    <a:cubicBezTo>
                      <a:pt x="790" y="4208"/>
                      <a:pt x="595" y="4135"/>
                      <a:pt x="431" y="3988"/>
                    </a:cubicBezTo>
                    <a:cubicBezTo>
                      <a:pt x="267" y="3841"/>
                      <a:pt x="177" y="3658"/>
                      <a:pt x="159" y="3439"/>
                    </a:cubicBezTo>
                    <a:cubicBezTo>
                      <a:pt x="8" y="879"/>
                      <a:pt x="8" y="879"/>
                      <a:pt x="8" y="879"/>
                    </a:cubicBezTo>
                    <a:cubicBezTo>
                      <a:pt x="0" y="652"/>
                      <a:pt x="72" y="455"/>
                      <a:pt x="223" y="286"/>
                    </a:cubicBezTo>
                    <a:cubicBezTo>
                      <a:pt x="374" y="118"/>
                      <a:pt x="559" y="25"/>
                      <a:pt x="778" y="8"/>
                    </a:cubicBezTo>
                    <a:cubicBezTo>
                      <a:pt x="1005" y="0"/>
                      <a:pt x="1203" y="71"/>
                      <a:pt x="1371" y="223"/>
                    </a:cubicBezTo>
                    <a:cubicBezTo>
                      <a:pt x="1539" y="374"/>
                      <a:pt x="1631" y="559"/>
                      <a:pt x="1648" y="778"/>
                    </a:cubicBezTo>
                    <a:cubicBezTo>
                      <a:pt x="1699" y="1510"/>
                      <a:pt x="1699" y="1510"/>
                      <a:pt x="1699" y="1510"/>
                    </a:cubicBezTo>
                    <a:cubicBezTo>
                      <a:pt x="3092" y="1510"/>
                      <a:pt x="3092" y="1510"/>
                      <a:pt x="3092" y="1510"/>
                    </a:cubicBezTo>
                    <a:cubicBezTo>
                      <a:pt x="3344" y="1510"/>
                      <a:pt x="3470" y="1635"/>
                      <a:pt x="3470" y="1887"/>
                    </a:cubicBezTo>
                    <a:cubicBezTo>
                      <a:pt x="3470" y="2148"/>
                      <a:pt x="3344" y="2279"/>
                      <a:pt x="3092" y="2279"/>
                    </a:cubicBezTo>
                    <a:cubicBezTo>
                      <a:pt x="1749" y="2279"/>
                      <a:pt x="1749" y="2279"/>
                      <a:pt x="1749" y="2279"/>
                    </a:cubicBezTo>
                    <a:cubicBezTo>
                      <a:pt x="1761" y="2909"/>
                      <a:pt x="1761" y="2909"/>
                      <a:pt x="1761" y="2909"/>
                    </a:cubicBezTo>
                    <a:cubicBezTo>
                      <a:pt x="3514" y="2909"/>
                      <a:pt x="3514" y="2909"/>
                      <a:pt x="3514" y="2909"/>
                    </a:cubicBezTo>
                    <a:cubicBezTo>
                      <a:pt x="3690" y="2909"/>
                      <a:pt x="3825" y="2990"/>
                      <a:pt x="3917" y="3149"/>
                    </a:cubicBezTo>
                    <a:lnTo>
                      <a:pt x="5355" y="56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8" name="Freeform 73">
                <a:extLst>
                  <a:ext uri="{FF2B5EF4-FFF2-40B4-BE49-F238E27FC236}">
                    <a16:creationId xmlns:a16="http://schemas.microsoft.com/office/drawing/2014/main" id="{00B0E018-5DCA-401E-B838-7C6ADB3551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4602" y="5873901"/>
                <a:ext cx="480874" cy="447836"/>
              </a:xfrm>
              <a:custGeom>
                <a:avLst/>
                <a:gdLst>
                  <a:gd name="T0" fmla="*/ 2609 w 5121"/>
                  <a:gd name="T1" fmla="*/ 4740 h 4740"/>
                  <a:gd name="T2" fmla="*/ 77 w 5121"/>
                  <a:gd name="T3" fmla="*/ 2409 h 4740"/>
                  <a:gd name="T4" fmla="*/ 1188 w 5121"/>
                  <a:gd name="T5" fmla="*/ 90 h 4740"/>
                  <a:gd name="T6" fmla="*/ 1594 w 5121"/>
                  <a:gd name="T7" fmla="*/ 169 h 4740"/>
                  <a:gd name="T8" fmla="*/ 1515 w 5121"/>
                  <a:gd name="T9" fmla="*/ 576 h 4740"/>
                  <a:gd name="T10" fmla="*/ 660 w 5121"/>
                  <a:gd name="T11" fmla="*/ 2360 h 4740"/>
                  <a:gd name="T12" fmla="*/ 2773 w 5121"/>
                  <a:gd name="T13" fmla="*/ 4147 h 4740"/>
                  <a:gd name="T14" fmla="*/ 4513 w 5121"/>
                  <a:gd name="T15" fmla="*/ 2656 h 4740"/>
                  <a:gd name="T16" fmla="*/ 4867 w 5121"/>
                  <a:gd name="T17" fmla="*/ 2440 h 4740"/>
                  <a:gd name="T18" fmla="*/ 5083 w 5121"/>
                  <a:gd name="T19" fmla="*/ 2793 h 4740"/>
                  <a:gd name="T20" fmla="*/ 2821 w 5121"/>
                  <a:gd name="T21" fmla="*/ 4732 h 4740"/>
                  <a:gd name="T22" fmla="*/ 2609 w 5121"/>
                  <a:gd name="T23" fmla="*/ 4740 h 4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21" h="4740">
                    <a:moveTo>
                      <a:pt x="2609" y="4740"/>
                    </a:moveTo>
                    <a:cubicBezTo>
                      <a:pt x="1301" y="4740"/>
                      <a:pt x="187" y="3734"/>
                      <a:pt x="77" y="2409"/>
                    </a:cubicBezTo>
                    <a:cubicBezTo>
                      <a:pt x="0" y="1493"/>
                      <a:pt x="426" y="605"/>
                      <a:pt x="1188" y="90"/>
                    </a:cubicBezTo>
                    <a:cubicBezTo>
                      <a:pt x="1321" y="0"/>
                      <a:pt x="1504" y="35"/>
                      <a:pt x="1594" y="169"/>
                    </a:cubicBezTo>
                    <a:cubicBezTo>
                      <a:pt x="1685" y="303"/>
                      <a:pt x="1650" y="485"/>
                      <a:pt x="1515" y="576"/>
                    </a:cubicBezTo>
                    <a:cubicBezTo>
                      <a:pt x="930" y="972"/>
                      <a:pt x="602" y="1655"/>
                      <a:pt x="660" y="2360"/>
                    </a:cubicBezTo>
                    <a:cubicBezTo>
                      <a:pt x="750" y="3435"/>
                      <a:pt x="1692" y="4241"/>
                      <a:pt x="2773" y="4147"/>
                    </a:cubicBezTo>
                    <a:cubicBezTo>
                      <a:pt x="3616" y="4077"/>
                      <a:pt x="4315" y="3478"/>
                      <a:pt x="4513" y="2656"/>
                    </a:cubicBezTo>
                    <a:cubicBezTo>
                      <a:pt x="4551" y="2499"/>
                      <a:pt x="4709" y="2402"/>
                      <a:pt x="4867" y="2440"/>
                    </a:cubicBezTo>
                    <a:cubicBezTo>
                      <a:pt x="5024" y="2477"/>
                      <a:pt x="5121" y="2636"/>
                      <a:pt x="5083" y="2793"/>
                    </a:cubicBezTo>
                    <a:cubicBezTo>
                      <a:pt x="4825" y="3861"/>
                      <a:pt x="3917" y="4640"/>
                      <a:pt x="2821" y="4732"/>
                    </a:cubicBezTo>
                    <a:cubicBezTo>
                      <a:pt x="2750" y="4737"/>
                      <a:pt x="2679" y="4740"/>
                      <a:pt x="2609" y="47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sp>
        <p:nvSpPr>
          <p:cNvPr id="63" name="화살표: 오른쪽 17">
            <a:extLst>
              <a:ext uri="{FF2B5EF4-FFF2-40B4-BE49-F238E27FC236}">
                <a16:creationId xmlns:a16="http://schemas.microsoft.com/office/drawing/2014/main" id="{A8A346D9-4F0E-4B96-AA8D-59876360A25A}"/>
              </a:ext>
            </a:extLst>
          </p:cNvPr>
          <p:cNvSpPr/>
          <p:nvPr/>
        </p:nvSpPr>
        <p:spPr>
          <a:xfrm rot="19998387">
            <a:off x="1962779" y="3185424"/>
            <a:ext cx="5196042" cy="350207"/>
          </a:xfrm>
          <a:prstGeom prst="rightArrow">
            <a:avLst/>
          </a:prstGeom>
          <a:gradFill>
            <a:gsLst>
              <a:gs pos="0">
                <a:srgbClr val="FBB76D">
                  <a:alpha val="0"/>
                </a:srgbClr>
              </a:gs>
              <a:gs pos="52000">
                <a:srgbClr val="FBB76D"/>
              </a:gs>
              <a:gs pos="100000">
                <a:srgbClr val="5FC35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511D983-833E-4C95-B814-2F7C98C1191E}"/>
              </a:ext>
            </a:extLst>
          </p:cNvPr>
          <p:cNvGrpSpPr/>
          <p:nvPr/>
        </p:nvGrpSpPr>
        <p:grpSpPr>
          <a:xfrm>
            <a:off x="1115616" y="1543048"/>
            <a:ext cx="6984776" cy="5009366"/>
            <a:chOff x="1115616" y="980997"/>
            <a:chExt cx="6984776" cy="5571417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701DAEF9-BE2B-4948-8F09-EA408D53A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bright="46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6480" y="2229338"/>
              <a:ext cx="6509032" cy="3977677"/>
            </a:xfrm>
            <a:prstGeom prst="rect">
              <a:avLst/>
            </a:prstGeom>
            <a:effectLst>
              <a:outerShdw blurRad="1905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73" name="자유형: 도형 72">
              <a:extLst>
                <a:ext uri="{FF2B5EF4-FFF2-40B4-BE49-F238E27FC236}">
                  <a16:creationId xmlns:a16="http://schemas.microsoft.com/office/drawing/2014/main" id="{39661360-3442-4638-A11B-6DD8B8201CE0}"/>
                </a:ext>
              </a:extLst>
            </p:cNvPr>
            <p:cNvSpPr/>
            <p:nvPr/>
          </p:nvSpPr>
          <p:spPr>
            <a:xfrm rot="10800000">
              <a:off x="6045032" y="2428875"/>
              <a:ext cx="603873" cy="738448"/>
            </a:xfrm>
            <a:custGeom>
              <a:avLst/>
              <a:gdLst>
                <a:gd name="connsiteX0" fmla="*/ 515550 w 1031100"/>
                <a:gd name="connsiteY0" fmla="*/ 1260885 h 1260885"/>
                <a:gd name="connsiteX1" fmla="*/ 0 w 1031100"/>
                <a:gd name="connsiteY1" fmla="*/ 745335 h 1260885"/>
                <a:gd name="connsiteX2" fmla="*/ 411649 w 1031100"/>
                <a:gd name="connsiteY2" fmla="*/ 240259 h 1260885"/>
                <a:gd name="connsiteX3" fmla="*/ 456804 w 1031100"/>
                <a:gd name="connsiteY3" fmla="*/ 235707 h 1260885"/>
                <a:gd name="connsiteX4" fmla="*/ 515550 w 1031100"/>
                <a:gd name="connsiteY4" fmla="*/ 0 h 1260885"/>
                <a:gd name="connsiteX5" fmla="*/ 574296 w 1031100"/>
                <a:gd name="connsiteY5" fmla="*/ 235707 h 1260885"/>
                <a:gd name="connsiteX6" fmla="*/ 619451 w 1031100"/>
                <a:gd name="connsiteY6" fmla="*/ 240259 h 1260885"/>
                <a:gd name="connsiteX7" fmla="*/ 1031100 w 1031100"/>
                <a:gd name="connsiteY7" fmla="*/ 745335 h 1260885"/>
                <a:gd name="connsiteX8" fmla="*/ 515550 w 1031100"/>
                <a:gd name="connsiteY8" fmla="*/ 1260885 h 126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1100" h="1260885">
                  <a:moveTo>
                    <a:pt x="515550" y="1260885"/>
                  </a:moveTo>
                  <a:cubicBezTo>
                    <a:pt x="230820" y="1260885"/>
                    <a:pt x="0" y="1030065"/>
                    <a:pt x="0" y="745335"/>
                  </a:cubicBezTo>
                  <a:cubicBezTo>
                    <a:pt x="0" y="496196"/>
                    <a:pt x="176721" y="288332"/>
                    <a:pt x="411649" y="240259"/>
                  </a:cubicBezTo>
                  <a:lnTo>
                    <a:pt x="456804" y="235707"/>
                  </a:lnTo>
                  <a:lnTo>
                    <a:pt x="515550" y="0"/>
                  </a:lnTo>
                  <a:lnTo>
                    <a:pt x="574296" y="235707"/>
                  </a:lnTo>
                  <a:lnTo>
                    <a:pt x="619451" y="240259"/>
                  </a:lnTo>
                  <a:cubicBezTo>
                    <a:pt x="854379" y="288332"/>
                    <a:pt x="1031100" y="496196"/>
                    <a:pt x="1031100" y="745335"/>
                  </a:cubicBezTo>
                  <a:cubicBezTo>
                    <a:pt x="1031100" y="1030065"/>
                    <a:pt x="800280" y="1260885"/>
                    <a:pt x="515550" y="1260885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75" name="자유형: 도형 74">
              <a:extLst>
                <a:ext uri="{FF2B5EF4-FFF2-40B4-BE49-F238E27FC236}">
                  <a16:creationId xmlns:a16="http://schemas.microsoft.com/office/drawing/2014/main" id="{1C1CEA32-6669-4FB2-B73D-1F2526C76E88}"/>
                </a:ext>
              </a:extLst>
            </p:cNvPr>
            <p:cNvSpPr/>
            <p:nvPr/>
          </p:nvSpPr>
          <p:spPr>
            <a:xfrm rot="10800000">
              <a:off x="4892507" y="2981325"/>
              <a:ext cx="603873" cy="738448"/>
            </a:xfrm>
            <a:custGeom>
              <a:avLst/>
              <a:gdLst>
                <a:gd name="connsiteX0" fmla="*/ 515550 w 1031100"/>
                <a:gd name="connsiteY0" fmla="*/ 1260885 h 1260885"/>
                <a:gd name="connsiteX1" fmla="*/ 0 w 1031100"/>
                <a:gd name="connsiteY1" fmla="*/ 745335 h 1260885"/>
                <a:gd name="connsiteX2" fmla="*/ 411649 w 1031100"/>
                <a:gd name="connsiteY2" fmla="*/ 240259 h 1260885"/>
                <a:gd name="connsiteX3" fmla="*/ 456804 w 1031100"/>
                <a:gd name="connsiteY3" fmla="*/ 235707 h 1260885"/>
                <a:gd name="connsiteX4" fmla="*/ 515550 w 1031100"/>
                <a:gd name="connsiteY4" fmla="*/ 0 h 1260885"/>
                <a:gd name="connsiteX5" fmla="*/ 574296 w 1031100"/>
                <a:gd name="connsiteY5" fmla="*/ 235707 h 1260885"/>
                <a:gd name="connsiteX6" fmla="*/ 619451 w 1031100"/>
                <a:gd name="connsiteY6" fmla="*/ 240259 h 1260885"/>
                <a:gd name="connsiteX7" fmla="*/ 1031100 w 1031100"/>
                <a:gd name="connsiteY7" fmla="*/ 745335 h 1260885"/>
                <a:gd name="connsiteX8" fmla="*/ 515550 w 1031100"/>
                <a:gd name="connsiteY8" fmla="*/ 1260885 h 126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1100" h="1260885">
                  <a:moveTo>
                    <a:pt x="515550" y="1260885"/>
                  </a:moveTo>
                  <a:cubicBezTo>
                    <a:pt x="230820" y="1260885"/>
                    <a:pt x="0" y="1030065"/>
                    <a:pt x="0" y="745335"/>
                  </a:cubicBezTo>
                  <a:cubicBezTo>
                    <a:pt x="0" y="496196"/>
                    <a:pt x="176721" y="288332"/>
                    <a:pt x="411649" y="240259"/>
                  </a:cubicBezTo>
                  <a:lnTo>
                    <a:pt x="456804" y="235707"/>
                  </a:lnTo>
                  <a:lnTo>
                    <a:pt x="515550" y="0"/>
                  </a:lnTo>
                  <a:lnTo>
                    <a:pt x="574296" y="235707"/>
                  </a:lnTo>
                  <a:lnTo>
                    <a:pt x="619451" y="240259"/>
                  </a:lnTo>
                  <a:cubicBezTo>
                    <a:pt x="854379" y="288332"/>
                    <a:pt x="1031100" y="496196"/>
                    <a:pt x="1031100" y="745335"/>
                  </a:cubicBezTo>
                  <a:cubicBezTo>
                    <a:pt x="1031100" y="1030065"/>
                    <a:pt x="800280" y="1260885"/>
                    <a:pt x="515550" y="1260885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6" name="자유형: 도형 75">
              <a:extLst>
                <a:ext uri="{FF2B5EF4-FFF2-40B4-BE49-F238E27FC236}">
                  <a16:creationId xmlns:a16="http://schemas.microsoft.com/office/drawing/2014/main" id="{7E903BC5-DC14-4021-9588-FEF7A47EB7A0}"/>
                </a:ext>
              </a:extLst>
            </p:cNvPr>
            <p:cNvSpPr/>
            <p:nvPr/>
          </p:nvSpPr>
          <p:spPr>
            <a:xfrm rot="10800000">
              <a:off x="3701882" y="3667125"/>
              <a:ext cx="603873" cy="738448"/>
            </a:xfrm>
            <a:custGeom>
              <a:avLst/>
              <a:gdLst>
                <a:gd name="connsiteX0" fmla="*/ 515550 w 1031100"/>
                <a:gd name="connsiteY0" fmla="*/ 1260885 h 1260885"/>
                <a:gd name="connsiteX1" fmla="*/ 0 w 1031100"/>
                <a:gd name="connsiteY1" fmla="*/ 745335 h 1260885"/>
                <a:gd name="connsiteX2" fmla="*/ 411649 w 1031100"/>
                <a:gd name="connsiteY2" fmla="*/ 240259 h 1260885"/>
                <a:gd name="connsiteX3" fmla="*/ 456804 w 1031100"/>
                <a:gd name="connsiteY3" fmla="*/ 235707 h 1260885"/>
                <a:gd name="connsiteX4" fmla="*/ 515550 w 1031100"/>
                <a:gd name="connsiteY4" fmla="*/ 0 h 1260885"/>
                <a:gd name="connsiteX5" fmla="*/ 574296 w 1031100"/>
                <a:gd name="connsiteY5" fmla="*/ 235707 h 1260885"/>
                <a:gd name="connsiteX6" fmla="*/ 619451 w 1031100"/>
                <a:gd name="connsiteY6" fmla="*/ 240259 h 1260885"/>
                <a:gd name="connsiteX7" fmla="*/ 1031100 w 1031100"/>
                <a:gd name="connsiteY7" fmla="*/ 745335 h 1260885"/>
                <a:gd name="connsiteX8" fmla="*/ 515550 w 1031100"/>
                <a:gd name="connsiteY8" fmla="*/ 1260885 h 126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1100" h="1260885">
                  <a:moveTo>
                    <a:pt x="515550" y="1260885"/>
                  </a:moveTo>
                  <a:cubicBezTo>
                    <a:pt x="230820" y="1260885"/>
                    <a:pt x="0" y="1030065"/>
                    <a:pt x="0" y="745335"/>
                  </a:cubicBezTo>
                  <a:cubicBezTo>
                    <a:pt x="0" y="496196"/>
                    <a:pt x="176721" y="288332"/>
                    <a:pt x="411649" y="240259"/>
                  </a:cubicBezTo>
                  <a:lnTo>
                    <a:pt x="456804" y="235707"/>
                  </a:lnTo>
                  <a:lnTo>
                    <a:pt x="515550" y="0"/>
                  </a:lnTo>
                  <a:lnTo>
                    <a:pt x="574296" y="235707"/>
                  </a:lnTo>
                  <a:lnTo>
                    <a:pt x="619451" y="240259"/>
                  </a:lnTo>
                  <a:cubicBezTo>
                    <a:pt x="854379" y="288332"/>
                    <a:pt x="1031100" y="496196"/>
                    <a:pt x="1031100" y="745335"/>
                  </a:cubicBezTo>
                  <a:cubicBezTo>
                    <a:pt x="1031100" y="1030065"/>
                    <a:pt x="800280" y="1260885"/>
                    <a:pt x="515550" y="1260885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7" name="자유형: 도형 76">
              <a:extLst>
                <a:ext uri="{FF2B5EF4-FFF2-40B4-BE49-F238E27FC236}">
                  <a16:creationId xmlns:a16="http://schemas.microsoft.com/office/drawing/2014/main" id="{8BAE46EA-FD53-408E-8852-C6DB2B68575A}"/>
                </a:ext>
              </a:extLst>
            </p:cNvPr>
            <p:cNvSpPr/>
            <p:nvPr/>
          </p:nvSpPr>
          <p:spPr>
            <a:xfrm rot="10800000">
              <a:off x="2530307" y="4191000"/>
              <a:ext cx="603873" cy="738448"/>
            </a:xfrm>
            <a:custGeom>
              <a:avLst/>
              <a:gdLst>
                <a:gd name="connsiteX0" fmla="*/ 515550 w 1031100"/>
                <a:gd name="connsiteY0" fmla="*/ 1260885 h 1260885"/>
                <a:gd name="connsiteX1" fmla="*/ 0 w 1031100"/>
                <a:gd name="connsiteY1" fmla="*/ 745335 h 1260885"/>
                <a:gd name="connsiteX2" fmla="*/ 411649 w 1031100"/>
                <a:gd name="connsiteY2" fmla="*/ 240259 h 1260885"/>
                <a:gd name="connsiteX3" fmla="*/ 456804 w 1031100"/>
                <a:gd name="connsiteY3" fmla="*/ 235707 h 1260885"/>
                <a:gd name="connsiteX4" fmla="*/ 515550 w 1031100"/>
                <a:gd name="connsiteY4" fmla="*/ 0 h 1260885"/>
                <a:gd name="connsiteX5" fmla="*/ 574296 w 1031100"/>
                <a:gd name="connsiteY5" fmla="*/ 235707 h 1260885"/>
                <a:gd name="connsiteX6" fmla="*/ 619451 w 1031100"/>
                <a:gd name="connsiteY6" fmla="*/ 240259 h 1260885"/>
                <a:gd name="connsiteX7" fmla="*/ 1031100 w 1031100"/>
                <a:gd name="connsiteY7" fmla="*/ 745335 h 1260885"/>
                <a:gd name="connsiteX8" fmla="*/ 515550 w 1031100"/>
                <a:gd name="connsiteY8" fmla="*/ 1260885 h 126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1100" h="1260885">
                  <a:moveTo>
                    <a:pt x="515550" y="1260885"/>
                  </a:moveTo>
                  <a:cubicBezTo>
                    <a:pt x="230820" y="1260885"/>
                    <a:pt x="0" y="1030065"/>
                    <a:pt x="0" y="745335"/>
                  </a:cubicBezTo>
                  <a:cubicBezTo>
                    <a:pt x="0" y="496196"/>
                    <a:pt x="176721" y="288332"/>
                    <a:pt x="411649" y="240259"/>
                  </a:cubicBezTo>
                  <a:lnTo>
                    <a:pt x="456804" y="235707"/>
                  </a:lnTo>
                  <a:lnTo>
                    <a:pt x="515550" y="0"/>
                  </a:lnTo>
                  <a:lnTo>
                    <a:pt x="574296" y="235707"/>
                  </a:lnTo>
                  <a:lnTo>
                    <a:pt x="619451" y="240259"/>
                  </a:lnTo>
                  <a:cubicBezTo>
                    <a:pt x="854379" y="288332"/>
                    <a:pt x="1031100" y="496196"/>
                    <a:pt x="1031100" y="745335"/>
                  </a:cubicBezTo>
                  <a:cubicBezTo>
                    <a:pt x="1031100" y="1030065"/>
                    <a:pt x="800280" y="1260885"/>
                    <a:pt x="515550" y="1260885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8" name="자유형: 도형 77">
              <a:extLst>
                <a:ext uri="{FF2B5EF4-FFF2-40B4-BE49-F238E27FC236}">
                  <a16:creationId xmlns:a16="http://schemas.microsoft.com/office/drawing/2014/main" id="{14F749D5-1BA6-488A-8664-4E3F86341E3C}"/>
                </a:ext>
              </a:extLst>
            </p:cNvPr>
            <p:cNvSpPr/>
            <p:nvPr/>
          </p:nvSpPr>
          <p:spPr>
            <a:xfrm rot="10800000">
              <a:off x="1387307" y="4667250"/>
              <a:ext cx="603873" cy="738448"/>
            </a:xfrm>
            <a:custGeom>
              <a:avLst/>
              <a:gdLst>
                <a:gd name="connsiteX0" fmla="*/ 515550 w 1031100"/>
                <a:gd name="connsiteY0" fmla="*/ 1260885 h 1260885"/>
                <a:gd name="connsiteX1" fmla="*/ 0 w 1031100"/>
                <a:gd name="connsiteY1" fmla="*/ 745335 h 1260885"/>
                <a:gd name="connsiteX2" fmla="*/ 411649 w 1031100"/>
                <a:gd name="connsiteY2" fmla="*/ 240259 h 1260885"/>
                <a:gd name="connsiteX3" fmla="*/ 456804 w 1031100"/>
                <a:gd name="connsiteY3" fmla="*/ 235707 h 1260885"/>
                <a:gd name="connsiteX4" fmla="*/ 515550 w 1031100"/>
                <a:gd name="connsiteY4" fmla="*/ 0 h 1260885"/>
                <a:gd name="connsiteX5" fmla="*/ 574296 w 1031100"/>
                <a:gd name="connsiteY5" fmla="*/ 235707 h 1260885"/>
                <a:gd name="connsiteX6" fmla="*/ 619451 w 1031100"/>
                <a:gd name="connsiteY6" fmla="*/ 240259 h 1260885"/>
                <a:gd name="connsiteX7" fmla="*/ 1031100 w 1031100"/>
                <a:gd name="connsiteY7" fmla="*/ 745335 h 1260885"/>
                <a:gd name="connsiteX8" fmla="*/ 515550 w 1031100"/>
                <a:gd name="connsiteY8" fmla="*/ 1260885 h 126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1100" h="1260885">
                  <a:moveTo>
                    <a:pt x="515550" y="1260885"/>
                  </a:moveTo>
                  <a:cubicBezTo>
                    <a:pt x="230820" y="1260885"/>
                    <a:pt x="0" y="1030065"/>
                    <a:pt x="0" y="745335"/>
                  </a:cubicBezTo>
                  <a:cubicBezTo>
                    <a:pt x="0" y="496196"/>
                    <a:pt x="176721" y="288332"/>
                    <a:pt x="411649" y="240259"/>
                  </a:cubicBezTo>
                  <a:lnTo>
                    <a:pt x="456804" y="235707"/>
                  </a:lnTo>
                  <a:lnTo>
                    <a:pt x="515550" y="0"/>
                  </a:lnTo>
                  <a:lnTo>
                    <a:pt x="574296" y="235707"/>
                  </a:lnTo>
                  <a:lnTo>
                    <a:pt x="619451" y="240259"/>
                  </a:lnTo>
                  <a:cubicBezTo>
                    <a:pt x="854379" y="288332"/>
                    <a:pt x="1031100" y="496196"/>
                    <a:pt x="1031100" y="745335"/>
                  </a:cubicBezTo>
                  <a:cubicBezTo>
                    <a:pt x="1031100" y="1030065"/>
                    <a:pt x="800280" y="1260885"/>
                    <a:pt x="515550" y="1260885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1ADBAE2-BF8E-451A-BB0C-B121FEF043E8}"/>
                </a:ext>
              </a:extLst>
            </p:cNvPr>
            <p:cNvSpPr txBox="1"/>
            <p:nvPr/>
          </p:nvSpPr>
          <p:spPr>
            <a:xfrm>
              <a:off x="1368413" y="4774583"/>
              <a:ext cx="657552" cy="410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latinLnBrk="1">
                <a:defRPr/>
              </a:pPr>
              <a:r>
                <a:rPr kumimoji="1" lang="en-US" altLang="ko-KR" b="1" dirty="0">
                  <a:gradFill>
                    <a:gsLst>
                      <a:gs pos="2655">
                        <a:schemeClr val="bg1"/>
                      </a:gs>
                      <a:gs pos="23009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2.35</a:t>
              </a:r>
              <a:endParaRPr kumimoji="1" lang="ko-KR" altLang="en-US" b="1" dirty="0">
                <a:gradFill>
                  <a:gsLst>
                    <a:gs pos="2655">
                      <a:schemeClr val="bg1"/>
                    </a:gs>
                    <a:gs pos="23009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CCCF3B2-17D6-4249-B397-44D9E7D0F033}"/>
                </a:ext>
              </a:extLst>
            </p:cNvPr>
            <p:cNvSpPr txBox="1"/>
            <p:nvPr/>
          </p:nvSpPr>
          <p:spPr>
            <a:xfrm>
              <a:off x="2503034" y="4297946"/>
              <a:ext cx="657552" cy="410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latinLnBrk="1">
                <a:defRPr/>
              </a:pPr>
              <a:r>
                <a:rPr kumimoji="1" lang="en-US" altLang="ko-KR" b="1" dirty="0">
                  <a:gradFill>
                    <a:gsLst>
                      <a:gs pos="2655">
                        <a:schemeClr val="bg1"/>
                      </a:gs>
                      <a:gs pos="23009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2.48</a:t>
              </a:r>
              <a:endParaRPr kumimoji="1" lang="ko-KR" altLang="en-US" b="1" dirty="0">
                <a:gradFill>
                  <a:gsLst>
                    <a:gs pos="2655">
                      <a:schemeClr val="bg1"/>
                    </a:gs>
                    <a:gs pos="23009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0E69515-0089-44F5-B197-9DA1CD95C6E0}"/>
                </a:ext>
              </a:extLst>
            </p:cNvPr>
            <p:cNvSpPr txBox="1"/>
            <p:nvPr/>
          </p:nvSpPr>
          <p:spPr>
            <a:xfrm>
              <a:off x="3680987" y="3789091"/>
              <a:ext cx="657552" cy="410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latinLnBrk="1">
                <a:defRPr/>
              </a:pPr>
              <a:r>
                <a:rPr kumimoji="1" lang="en-US" altLang="ko-KR" b="1" dirty="0">
                  <a:gradFill>
                    <a:gsLst>
                      <a:gs pos="2655">
                        <a:schemeClr val="bg1"/>
                      </a:gs>
                      <a:gs pos="23009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2.54</a:t>
              </a:r>
              <a:endParaRPr kumimoji="1" lang="ko-KR" altLang="en-US" b="1" dirty="0">
                <a:gradFill>
                  <a:gsLst>
                    <a:gs pos="2655">
                      <a:schemeClr val="bg1"/>
                    </a:gs>
                    <a:gs pos="23009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4ECA39B-B9E5-40C3-964C-6748B607217F}"/>
                </a:ext>
              </a:extLst>
            </p:cNvPr>
            <p:cNvSpPr txBox="1"/>
            <p:nvPr/>
          </p:nvSpPr>
          <p:spPr>
            <a:xfrm>
              <a:off x="4868809" y="3092861"/>
              <a:ext cx="657552" cy="410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latinLnBrk="1">
                <a:defRPr/>
              </a:pPr>
              <a:r>
                <a:rPr kumimoji="1" lang="en-US" altLang="ko-KR" b="1" dirty="0">
                  <a:gradFill>
                    <a:gsLst>
                      <a:gs pos="2655">
                        <a:schemeClr val="bg1"/>
                      </a:gs>
                      <a:gs pos="23009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2.62</a:t>
              </a:r>
              <a:endParaRPr kumimoji="1" lang="ko-KR" altLang="en-US" b="1" dirty="0">
                <a:gradFill>
                  <a:gsLst>
                    <a:gs pos="2655">
                      <a:schemeClr val="bg1"/>
                    </a:gs>
                    <a:gs pos="23009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1910E90-E602-4DC8-9B0B-32C557DD5A1D}"/>
                </a:ext>
              </a:extLst>
            </p:cNvPr>
            <p:cNvSpPr txBox="1"/>
            <p:nvPr/>
          </p:nvSpPr>
          <p:spPr>
            <a:xfrm>
              <a:off x="6016042" y="2538986"/>
              <a:ext cx="657552" cy="410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655">
                        <a:schemeClr val="bg1"/>
                      </a:gs>
                      <a:gs pos="23009">
                        <a:schemeClr val="bg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2.66</a:t>
              </a:r>
              <a:endParaRPr kumimoji="1" lang="ko-KR" altLang="en-US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655">
                      <a:schemeClr val="bg1"/>
                    </a:gs>
                    <a:gs pos="23009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9" name="사각형: 둥근 모서리 7">
              <a:extLst>
                <a:ext uri="{FF2B5EF4-FFF2-40B4-BE49-F238E27FC236}">
                  <a16:creationId xmlns:a16="http://schemas.microsoft.com/office/drawing/2014/main" id="{F4D022D3-5327-4DD4-8450-A593358869A7}"/>
                </a:ext>
              </a:extLst>
            </p:cNvPr>
            <p:cNvSpPr/>
            <p:nvPr/>
          </p:nvSpPr>
          <p:spPr>
            <a:xfrm>
              <a:off x="1115616" y="6264382"/>
              <a:ext cx="1102859" cy="288032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solidFill>
                      <a:srgbClr val="626262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2012</a:t>
              </a:r>
              <a:endParaRPr kumimoji="0" lang="ko-KR" altLang="en-US" sz="1800" b="1" i="0" u="none" strike="noStrike" kern="1200" cap="none" spc="0" normalizeH="0" baseline="0" noProof="0" dirty="0">
                <a:ln>
                  <a:solidFill>
                    <a:srgbClr val="626262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0" name="사각형: 둥근 모서리 10">
              <a:extLst>
                <a:ext uri="{FF2B5EF4-FFF2-40B4-BE49-F238E27FC236}">
                  <a16:creationId xmlns:a16="http://schemas.microsoft.com/office/drawing/2014/main" id="{A2527E65-D599-4A48-BF9E-08178CFE2205}"/>
                </a:ext>
              </a:extLst>
            </p:cNvPr>
            <p:cNvSpPr/>
            <p:nvPr/>
          </p:nvSpPr>
          <p:spPr>
            <a:xfrm>
              <a:off x="2291999" y="6264382"/>
              <a:ext cx="1102859" cy="288032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solidFill>
                      <a:srgbClr val="626262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2013</a:t>
              </a:r>
              <a:endParaRPr kumimoji="0" lang="ko-KR" altLang="en-US" sz="1800" b="1" i="0" u="none" strike="noStrike" kern="1200" cap="none" spc="0" normalizeH="0" baseline="0" noProof="0" dirty="0">
                <a:ln>
                  <a:solidFill>
                    <a:srgbClr val="626262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1" name="사각형: 둥근 모서리 11">
              <a:extLst>
                <a:ext uri="{FF2B5EF4-FFF2-40B4-BE49-F238E27FC236}">
                  <a16:creationId xmlns:a16="http://schemas.microsoft.com/office/drawing/2014/main" id="{36C28FE8-FFE2-47E1-9A20-12551DFC33BB}"/>
                </a:ext>
              </a:extLst>
            </p:cNvPr>
            <p:cNvSpPr/>
            <p:nvPr/>
          </p:nvSpPr>
          <p:spPr>
            <a:xfrm>
              <a:off x="3468383" y="6264382"/>
              <a:ext cx="1102859" cy="288032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solidFill>
                      <a:srgbClr val="626262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2014</a:t>
              </a:r>
              <a:endParaRPr kumimoji="0" lang="ko-KR" altLang="en-US" sz="1800" b="1" i="0" u="none" strike="noStrike" kern="1200" cap="none" spc="0" normalizeH="0" baseline="0" noProof="0" dirty="0">
                <a:ln>
                  <a:solidFill>
                    <a:srgbClr val="626262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2" name="사각형: 둥근 모서리 12">
              <a:extLst>
                <a:ext uri="{FF2B5EF4-FFF2-40B4-BE49-F238E27FC236}">
                  <a16:creationId xmlns:a16="http://schemas.microsoft.com/office/drawing/2014/main" id="{87C6D783-362E-4FF3-8470-7679117F4D89}"/>
                </a:ext>
              </a:extLst>
            </p:cNvPr>
            <p:cNvSpPr/>
            <p:nvPr/>
          </p:nvSpPr>
          <p:spPr>
            <a:xfrm>
              <a:off x="4644766" y="6264382"/>
              <a:ext cx="1102859" cy="288032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solidFill>
                      <a:srgbClr val="626262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2015</a:t>
              </a:r>
              <a:endParaRPr kumimoji="0" lang="ko-KR" altLang="en-US" sz="1800" b="1" i="0" u="none" strike="noStrike" kern="1200" cap="none" spc="0" normalizeH="0" baseline="0" noProof="0" dirty="0">
                <a:ln>
                  <a:solidFill>
                    <a:srgbClr val="626262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3" name="사각형: 둥근 모서리 13">
              <a:extLst>
                <a:ext uri="{FF2B5EF4-FFF2-40B4-BE49-F238E27FC236}">
                  <a16:creationId xmlns:a16="http://schemas.microsoft.com/office/drawing/2014/main" id="{665677D4-7C27-4092-86F4-BA7911CC038C}"/>
                </a:ext>
              </a:extLst>
            </p:cNvPr>
            <p:cNvSpPr/>
            <p:nvPr/>
          </p:nvSpPr>
          <p:spPr>
            <a:xfrm>
              <a:off x="5821149" y="6264382"/>
              <a:ext cx="1102859" cy="288032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solidFill>
                      <a:srgbClr val="626262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2016</a:t>
              </a:r>
              <a:endParaRPr kumimoji="0" lang="ko-KR" altLang="en-US" sz="1800" b="1" i="0" u="none" strike="noStrike" kern="1200" cap="none" spc="0" normalizeH="0" baseline="0" noProof="0" dirty="0">
                <a:ln>
                  <a:solidFill>
                    <a:srgbClr val="626262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4" name="사각형: 둥근 모서리 14">
              <a:extLst>
                <a:ext uri="{FF2B5EF4-FFF2-40B4-BE49-F238E27FC236}">
                  <a16:creationId xmlns:a16="http://schemas.microsoft.com/office/drawing/2014/main" id="{724DA38B-611D-4141-BCAB-40F87D9A5C72}"/>
                </a:ext>
              </a:extLst>
            </p:cNvPr>
            <p:cNvSpPr/>
            <p:nvPr/>
          </p:nvSpPr>
          <p:spPr>
            <a:xfrm>
              <a:off x="6997533" y="6264382"/>
              <a:ext cx="1102859" cy="288032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solidFill>
                      <a:srgbClr val="0E5DAB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2017</a:t>
              </a:r>
              <a:endParaRPr kumimoji="0" lang="ko-KR" altLang="en-US" sz="1800" b="1" i="0" u="none" strike="noStrike" kern="1200" cap="none" spc="0" normalizeH="0" baseline="0" noProof="0" dirty="0">
                <a:ln>
                  <a:solidFill>
                    <a:srgbClr val="0E5DAB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4" name="육각형 13">
              <a:extLst>
                <a:ext uri="{FF2B5EF4-FFF2-40B4-BE49-F238E27FC236}">
                  <a16:creationId xmlns:a16="http://schemas.microsoft.com/office/drawing/2014/main" id="{9EF73E42-FB78-44A2-BAD5-8B2C77C2EAAA}"/>
                </a:ext>
              </a:extLst>
            </p:cNvPr>
            <p:cNvSpPr/>
            <p:nvPr/>
          </p:nvSpPr>
          <p:spPr>
            <a:xfrm rot="5400000">
              <a:off x="5522248" y="3883949"/>
              <a:ext cx="3978938" cy="673763"/>
            </a:xfrm>
            <a:prstGeom prst="hexagon">
              <a:avLst/>
            </a:prstGeom>
            <a:noFill/>
            <a:ln w="53975">
              <a:solidFill>
                <a:srgbClr val="82D0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64" name="자유형: 도형 63">
              <a:extLst>
                <a:ext uri="{FF2B5EF4-FFF2-40B4-BE49-F238E27FC236}">
                  <a16:creationId xmlns:a16="http://schemas.microsoft.com/office/drawing/2014/main" id="{83BC89B2-C4E1-4578-AEFE-9D218D8E3D10}"/>
                </a:ext>
              </a:extLst>
            </p:cNvPr>
            <p:cNvSpPr/>
            <p:nvPr/>
          </p:nvSpPr>
          <p:spPr>
            <a:xfrm rot="10800000">
              <a:off x="6997533" y="980997"/>
              <a:ext cx="1031100" cy="1447876"/>
            </a:xfrm>
            <a:custGeom>
              <a:avLst/>
              <a:gdLst>
                <a:gd name="connsiteX0" fmla="*/ 515550 w 1031100"/>
                <a:gd name="connsiteY0" fmla="*/ 1260885 h 1260885"/>
                <a:gd name="connsiteX1" fmla="*/ 0 w 1031100"/>
                <a:gd name="connsiteY1" fmla="*/ 745335 h 1260885"/>
                <a:gd name="connsiteX2" fmla="*/ 411649 w 1031100"/>
                <a:gd name="connsiteY2" fmla="*/ 240259 h 1260885"/>
                <a:gd name="connsiteX3" fmla="*/ 456804 w 1031100"/>
                <a:gd name="connsiteY3" fmla="*/ 235707 h 1260885"/>
                <a:gd name="connsiteX4" fmla="*/ 515550 w 1031100"/>
                <a:gd name="connsiteY4" fmla="*/ 0 h 1260885"/>
                <a:gd name="connsiteX5" fmla="*/ 574296 w 1031100"/>
                <a:gd name="connsiteY5" fmla="*/ 235707 h 1260885"/>
                <a:gd name="connsiteX6" fmla="*/ 619451 w 1031100"/>
                <a:gd name="connsiteY6" fmla="*/ 240259 h 1260885"/>
                <a:gd name="connsiteX7" fmla="*/ 1031100 w 1031100"/>
                <a:gd name="connsiteY7" fmla="*/ 745335 h 1260885"/>
                <a:gd name="connsiteX8" fmla="*/ 515550 w 1031100"/>
                <a:gd name="connsiteY8" fmla="*/ 1260885 h 126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1100" h="1260885">
                  <a:moveTo>
                    <a:pt x="515550" y="1260885"/>
                  </a:moveTo>
                  <a:cubicBezTo>
                    <a:pt x="230820" y="1260885"/>
                    <a:pt x="0" y="1030065"/>
                    <a:pt x="0" y="745335"/>
                  </a:cubicBezTo>
                  <a:cubicBezTo>
                    <a:pt x="0" y="496196"/>
                    <a:pt x="176721" y="288332"/>
                    <a:pt x="411649" y="240259"/>
                  </a:cubicBezTo>
                  <a:lnTo>
                    <a:pt x="456804" y="235707"/>
                  </a:lnTo>
                  <a:lnTo>
                    <a:pt x="515550" y="0"/>
                  </a:lnTo>
                  <a:lnTo>
                    <a:pt x="574296" y="235707"/>
                  </a:lnTo>
                  <a:lnTo>
                    <a:pt x="619451" y="240259"/>
                  </a:lnTo>
                  <a:cubicBezTo>
                    <a:pt x="854379" y="288332"/>
                    <a:pt x="1031100" y="496196"/>
                    <a:pt x="1031100" y="745335"/>
                  </a:cubicBezTo>
                  <a:cubicBezTo>
                    <a:pt x="1031100" y="1030065"/>
                    <a:pt x="800280" y="1260885"/>
                    <a:pt x="515550" y="1260885"/>
                  </a:cubicBezTo>
                  <a:close/>
                </a:path>
              </a:pathLst>
            </a:custGeom>
            <a:solidFill>
              <a:srgbClr val="5FC355"/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296C243-47C7-4AEF-AF5B-30AB3665B744}"/>
                </a:ext>
              </a:extLst>
            </p:cNvPr>
            <p:cNvSpPr txBox="1"/>
            <p:nvPr/>
          </p:nvSpPr>
          <p:spPr>
            <a:xfrm>
              <a:off x="7022794" y="1283518"/>
              <a:ext cx="971740" cy="616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3000" b="1" i="0" u="none" strike="noStrike" kern="1200" cap="none" spc="0" normalizeH="0" baseline="0" noProof="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2.76</a:t>
              </a:r>
              <a:endParaRPr kumimoji="1" lang="ko-KR" altLang="en-US" sz="3000" b="1" i="0" u="none" strike="noStrike" kern="1200" cap="none" spc="0" normalizeH="0" baseline="0" noProof="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1D2F975-6622-4010-B7B7-B635ADC01175}"/>
              </a:ext>
            </a:extLst>
          </p:cNvPr>
          <p:cNvSpPr txBox="1"/>
          <p:nvPr/>
        </p:nvSpPr>
        <p:spPr>
          <a:xfrm>
            <a:off x="1426023" y="2387064"/>
            <a:ext cx="1957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장애인 고용률 변화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(%)</a:t>
            </a:r>
            <a:endParaRPr kumimoji="0" lang="ko-KR" altLang="en-US" sz="1400" b="1" i="0" u="none" strike="noStrike" kern="1200" cap="none" spc="0" normalizeH="0" baseline="0" noProof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1D7BEE-5820-4F7C-A148-ACFB279A6AD2}"/>
              </a:ext>
            </a:extLst>
          </p:cNvPr>
          <p:cNvSpPr txBox="1"/>
          <p:nvPr/>
        </p:nvSpPr>
        <p:spPr>
          <a:xfrm>
            <a:off x="238328" y="204838"/>
            <a:ext cx="4749057" cy="49244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en-US" altLang="ko-KR" sz="26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kumimoji="1" lang="ko-KR" altLang="en-US" sz="26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 고용촉진 및 직업재활법</a:t>
            </a:r>
            <a:endParaRPr kumimoji="1" lang="ko-KR" altLang="en-US" sz="1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1227DD8-ACB0-4063-8E06-C23BBA8C81CE}"/>
              </a:ext>
            </a:extLst>
          </p:cNvPr>
          <p:cNvSpPr txBox="1"/>
          <p:nvPr/>
        </p:nvSpPr>
        <p:spPr>
          <a:xfrm>
            <a:off x="1922046" y="1132718"/>
            <a:ext cx="5480668" cy="49244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en-US" altLang="ko-KR" sz="26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[ </a:t>
            </a:r>
            <a:r>
              <a:rPr lang="ko-KR" altLang="en-US" sz="26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적극적 고용제도</a:t>
            </a:r>
            <a:r>
              <a:rPr lang="en-US" altLang="ko-KR" sz="26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, </a:t>
            </a:r>
            <a:r>
              <a:rPr lang="ko-KR" altLang="en-US" sz="26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368CB7"/>
                </a:solidFill>
                <a:effectLst/>
              </a:rPr>
              <a:t>장애인 고용의무제 </a:t>
            </a:r>
            <a:r>
              <a:rPr lang="en-US" altLang="ko-KR" sz="26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]</a:t>
            </a:r>
            <a:endParaRPr lang="ko-KR" altLang="en-US" sz="260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BDE57A3-870C-4F6A-9599-1A877D744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t>64</a:t>
            </a:fld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75139F94-02C3-4647-9B38-3DEDAFB7AEAD}"/>
              </a:ext>
            </a:extLst>
          </p:cNvPr>
          <p:cNvSpPr/>
          <p:nvPr/>
        </p:nvSpPr>
        <p:spPr>
          <a:xfrm>
            <a:off x="6911016" y="196073"/>
            <a:ext cx="1875795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CDE039C-4F0B-470F-97CB-881811BB9836}"/>
              </a:ext>
            </a:extLst>
          </p:cNvPr>
          <p:cNvSpPr txBox="1"/>
          <p:nvPr/>
        </p:nvSpPr>
        <p:spPr>
          <a:xfrm>
            <a:off x="7111211" y="251597"/>
            <a:ext cx="147540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1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장애인의 권리</a:t>
            </a:r>
          </a:p>
        </p:txBody>
      </p:sp>
    </p:spTree>
    <p:extLst>
      <p:ext uri="{BB962C8B-B14F-4D97-AF65-F5344CB8AC3E}">
        <p14:creationId xmlns:p14="http://schemas.microsoft.com/office/powerpoint/2010/main" val="244419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2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71151873-5491-4F15-B2D3-88C22CAC7A77}"/>
              </a:ext>
            </a:extLst>
          </p:cNvPr>
          <p:cNvGrpSpPr/>
          <p:nvPr/>
        </p:nvGrpSpPr>
        <p:grpSpPr>
          <a:xfrm>
            <a:off x="4621927" y="1779567"/>
            <a:ext cx="4198545" cy="4710880"/>
            <a:chOff x="4621927" y="1796819"/>
            <a:chExt cx="4198545" cy="4710880"/>
          </a:xfrm>
        </p:grpSpPr>
        <p:sp>
          <p:nvSpPr>
            <p:cNvPr id="91" name="사각형: 둥근 모서리 90">
              <a:extLst>
                <a:ext uri="{FF2B5EF4-FFF2-40B4-BE49-F238E27FC236}">
                  <a16:creationId xmlns:a16="http://schemas.microsoft.com/office/drawing/2014/main" id="{6DA93306-257D-4167-87E1-689790D9422A}"/>
                </a:ext>
              </a:extLst>
            </p:cNvPr>
            <p:cNvSpPr/>
            <p:nvPr/>
          </p:nvSpPr>
          <p:spPr>
            <a:xfrm>
              <a:off x="4621927" y="2038350"/>
              <a:ext cx="4198545" cy="4469349"/>
            </a:xfrm>
            <a:prstGeom prst="roundRect">
              <a:avLst>
                <a:gd name="adj" fmla="val 3148"/>
              </a:avLst>
            </a:prstGeom>
            <a:noFill/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71" name="사각형: 둥근 모서리 70">
              <a:extLst>
                <a:ext uri="{FF2B5EF4-FFF2-40B4-BE49-F238E27FC236}">
                  <a16:creationId xmlns:a16="http://schemas.microsoft.com/office/drawing/2014/main" id="{22CAE892-A8A7-48E8-9D4A-4517AF908DC5}"/>
                </a:ext>
              </a:extLst>
            </p:cNvPr>
            <p:cNvSpPr/>
            <p:nvPr/>
          </p:nvSpPr>
          <p:spPr>
            <a:xfrm>
              <a:off x="4782580" y="1796819"/>
              <a:ext cx="3877239" cy="480056"/>
            </a:xfrm>
            <a:prstGeom prst="roundRect">
              <a:avLst/>
            </a:prstGeom>
            <a:gradFill flip="none" rotWithShape="1">
              <a:gsLst>
                <a:gs pos="78000">
                  <a:srgbClr val="57BF6C"/>
                </a:gs>
                <a:gs pos="100000">
                  <a:schemeClr val="accent3"/>
                </a:gs>
                <a:gs pos="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B23844D-4DE8-40C9-B6D4-038062FE14E3}"/>
                </a:ext>
              </a:extLst>
            </p:cNvPr>
            <p:cNvSpPr txBox="1"/>
            <p:nvPr/>
          </p:nvSpPr>
          <p:spPr>
            <a:xfrm>
              <a:off x="5765512" y="1845283"/>
              <a:ext cx="1980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고용환경 개선지원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77E78128-3E97-49BA-AA89-72E49DF51AF7}"/>
                </a:ext>
              </a:extLst>
            </p:cNvPr>
            <p:cNvGrpSpPr/>
            <p:nvPr/>
          </p:nvGrpSpPr>
          <p:grpSpPr>
            <a:xfrm>
              <a:off x="4831457" y="2564904"/>
              <a:ext cx="3977175" cy="1434735"/>
              <a:chOff x="4909650" y="2391550"/>
              <a:chExt cx="3977175" cy="1434735"/>
            </a:xfrm>
          </p:grpSpPr>
          <p:sp>
            <p:nvSpPr>
              <p:cNvPr id="92" name="직사각형 91">
                <a:extLst>
                  <a:ext uri="{FF2B5EF4-FFF2-40B4-BE49-F238E27FC236}">
                    <a16:creationId xmlns:a16="http://schemas.microsoft.com/office/drawing/2014/main" id="{56FDCE12-DBF0-41AA-A565-A6D152D18583}"/>
                  </a:ext>
                </a:extLst>
              </p:cNvPr>
              <p:cNvSpPr/>
              <p:nvPr/>
            </p:nvSpPr>
            <p:spPr>
              <a:xfrm>
                <a:off x="5317252" y="2481426"/>
                <a:ext cx="3569573" cy="1125682"/>
              </a:xfrm>
              <a:prstGeom prst="rect">
                <a:avLst/>
              </a:prstGeom>
              <a:solidFill>
                <a:srgbClr val="C8EAC4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8080BC0C-3F1A-4F41-882D-8905E6265DDB}"/>
                  </a:ext>
                </a:extLst>
              </p:cNvPr>
              <p:cNvSpPr/>
              <p:nvPr/>
            </p:nvSpPr>
            <p:spPr>
              <a:xfrm>
                <a:off x="4913949" y="2391550"/>
                <a:ext cx="1291778" cy="1291778"/>
              </a:xfrm>
              <a:prstGeom prst="ellipse">
                <a:avLst/>
              </a:prstGeom>
              <a:gradFill flip="none" rotWithShape="1">
                <a:gsLst>
                  <a:gs pos="78000">
                    <a:srgbClr val="57BF6C"/>
                  </a:gs>
                  <a:gs pos="100000">
                    <a:schemeClr val="accent3"/>
                  </a:gs>
                  <a:gs pos="0">
                    <a:schemeClr val="accent2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7" name="직사각형 66">
                <a:extLst>
                  <a:ext uri="{FF2B5EF4-FFF2-40B4-BE49-F238E27FC236}">
                    <a16:creationId xmlns:a16="http://schemas.microsoft.com/office/drawing/2014/main" id="{148225C1-CA32-4FB5-B134-DCD94D9CFDEE}"/>
                  </a:ext>
                </a:extLst>
              </p:cNvPr>
              <p:cNvSpPr/>
              <p:nvPr/>
            </p:nvSpPr>
            <p:spPr>
              <a:xfrm>
                <a:off x="6346931" y="2690329"/>
                <a:ext cx="2443956" cy="8361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08000" marR="0" lvl="0" indent="-108000" algn="l" defTabSz="914400" rtl="0" eaLnBrk="1" fontAlgn="auto" latinLnBrk="1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1500" b="1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357F2D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>통근용 승합자동차 구입</a:t>
                </a:r>
                <a:endParaRPr kumimoji="0" lang="en-US" altLang="ko-KR" sz="1500" b="1" i="0" u="none" strike="noStrike" kern="1200" cap="none" spc="0" normalizeH="0" baseline="0" noProof="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357F2D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  <a:p>
                <a:pPr marL="108000" marR="0" lvl="0" indent="-108000" algn="l" defTabSz="914400" rtl="0" eaLnBrk="1" fontAlgn="auto" latinLnBrk="1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1500" b="1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357F2D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>재택근무에 필요한</a:t>
                </a:r>
                <a:r>
                  <a:rPr kumimoji="0" lang="en-US" altLang="ko-KR" sz="1500" b="1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357F2D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/>
                </a:r>
                <a:br>
                  <a:rPr kumimoji="0" lang="en-US" altLang="ko-KR" sz="1500" b="1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357F2D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</a:br>
                <a:r>
                  <a:rPr kumimoji="0" lang="ko-KR" altLang="en-US" sz="1500" b="1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357F2D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>작업장비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7C93EE6-A508-4724-A20D-CDF089837847}"/>
                  </a:ext>
                </a:extLst>
              </p:cNvPr>
              <p:cNvSpPr txBox="1"/>
              <p:nvPr/>
            </p:nvSpPr>
            <p:spPr>
              <a:xfrm>
                <a:off x="5001031" y="2714907"/>
                <a:ext cx="11176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b="1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>고용시설</a:t>
                </a:r>
                <a:r>
                  <a:rPr kumimoji="0" lang="en-US" altLang="ko-KR" b="1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>·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b="1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>장비 지원</a:t>
                </a:r>
              </a:p>
            </p:txBody>
          </p:sp>
          <p:sp>
            <p:nvSpPr>
              <p:cNvPr id="75" name="Freeform 5">
                <a:extLst>
                  <a:ext uri="{FF2B5EF4-FFF2-40B4-BE49-F238E27FC236}">
                    <a16:creationId xmlns:a16="http://schemas.microsoft.com/office/drawing/2014/main" id="{6D781258-A7C3-4542-9760-9D6355C0FA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9650" y="3412200"/>
                <a:ext cx="1165568" cy="414085"/>
              </a:xfrm>
              <a:custGeom>
                <a:avLst/>
                <a:gdLst>
                  <a:gd name="T0" fmla="*/ 5317 w 5375"/>
                  <a:gd name="T1" fmla="*/ 712 h 1896"/>
                  <a:gd name="T2" fmla="*/ 5349 w 5375"/>
                  <a:gd name="T3" fmla="*/ 539 h 1896"/>
                  <a:gd name="T4" fmla="*/ 5201 w 5375"/>
                  <a:gd name="T5" fmla="*/ 443 h 1896"/>
                  <a:gd name="T6" fmla="*/ 4095 w 5375"/>
                  <a:gd name="T7" fmla="*/ 716 h 1896"/>
                  <a:gd name="T8" fmla="*/ 4050 w 5375"/>
                  <a:gd name="T9" fmla="*/ 770 h 1896"/>
                  <a:gd name="T10" fmla="*/ 4050 w 5375"/>
                  <a:gd name="T11" fmla="*/ 770 h 1896"/>
                  <a:gd name="T12" fmla="*/ 2506 w 5375"/>
                  <a:gd name="T13" fmla="*/ 781 h 1896"/>
                  <a:gd name="T14" fmla="*/ 2672 w 5375"/>
                  <a:gd name="T15" fmla="*/ 797 h 1896"/>
                  <a:gd name="T16" fmla="*/ 3040 w 5375"/>
                  <a:gd name="T17" fmla="*/ 843 h 1896"/>
                  <a:gd name="T18" fmla="*/ 3894 w 5375"/>
                  <a:gd name="T19" fmla="*/ 753 h 1896"/>
                  <a:gd name="T20" fmla="*/ 3965 w 5375"/>
                  <a:gd name="T21" fmla="*/ 594 h 1896"/>
                  <a:gd name="T22" fmla="*/ 3354 w 5375"/>
                  <a:gd name="T23" fmla="*/ 289 h 1896"/>
                  <a:gd name="T24" fmla="*/ 2836 w 5375"/>
                  <a:gd name="T25" fmla="*/ 202 h 1896"/>
                  <a:gd name="T26" fmla="*/ 2240 w 5375"/>
                  <a:gd name="T27" fmla="*/ 54 h 1896"/>
                  <a:gd name="T28" fmla="*/ 1800 w 5375"/>
                  <a:gd name="T29" fmla="*/ 7 h 1896"/>
                  <a:gd name="T30" fmla="*/ 1125 w 5375"/>
                  <a:gd name="T31" fmla="*/ 116 h 1896"/>
                  <a:gd name="T32" fmla="*/ 256 w 5375"/>
                  <a:gd name="T33" fmla="*/ 527 h 1896"/>
                  <a:gd name="T34" fmla="*/ 87 w 5375"/>
                  <a:gd name="T35" fmla="*/ 618 h 1896"/>
                  <a:gd name="T36" fmla="*/ 6 w 5375"/>
                  <a:gd name="T37" fmla="*/ 765 h 1896"/>
                  <a:gd name="T38" fmla="*/ 99 w 5375"/>
                  <a:gd name="T39" fmla="*/ 1743 h 1896"/>
                  <a:gd name="T40" fmla="*/ 190 w 5375"/>
                  <a:gd name="T41" fmla="*/ 1872 h 1896"/>
                  <a:gd name="T42" fmla="*/ 347 w 5375"/>
                  <a:gd name="T43" fmla="*/ 1859 h 1896"/>
                  <a:gd name="T44" fmla="*/ 664 w 5375"/>
                  <a:gd name="T45" fmla="*/ 1639 h 1896"/>
                  <a:gd name="T46" fmla="*/ 803 w 5375"/>
                  <a:gd name="T47" fmla="*/ 1551 h 1896"/>
                  <a:gd name="T48" fmla="*/ 1426 w 5375"/>
                  <a:gd name="T49" fmla="*/ 1253 h 1896"/>
                  <a:gd name="T50" fmla="*/ 3082 w 5375"/>
                  <a:gd name="T51" fmla="*/ 1737 h 1896"/>
                  <a:gd name="T52" fmla="*/ 3645 w 5375"/>
                  <a:gd name="T53" fmla="*/ 1763 h 1896"/>
                  <a:gd name="T54" fmla="*/ 3890 w 5375"/>
                  <a:gd name="T55" fmla="*/ 1635 h 1896"/>
                  <a:gd name="T56" fmla="*/ 5317 w 5375"/>
                  <a:gd name="T57" fmla="*/ 712 h 1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375" h="1896">
                    <a:moveTo>
                      <a:pt x="5317" y="712"/>
                    </a:moveTo>
                    <a:cubicBezTo>
                      <a:pt x="5362" y="666"/>
                      <a:pt x="5375" y="598"/>
                      <a:pt x="5349" y="539"/>
                    </a:cubicBezTo>
                    <a:cubicBezTo>
                      <a:pt x="5324" y="480"/>
                      <a:pt x="5262" y="422"/>
                      <a:pt x="5201" y="443"/>
                    </a:cubicBezTo>
                    <a:cubicBezTo>
                      <a:pt x="4784" y="587"/>
                      <a:pt x="4353" y="636"/>
                      <a:pt x="4095" y="716"/>
                    </a:cubicBezTo>
                    <a:cubicBezTo>
                      <a:pt x="4071" y="723"/>
                      <a:pt x="4053" y="745"/>
                      <a:pt x="4050" y="770"/>
                    </a:cubicBezTo>
                    <a:cubicBezTo>
                      <a:pt x="4050" y="770"/>
                      <a:pt x="4050" y="770"/>
                      <a:pt x="4050" y="770"/>
                    </a:cubicBezTo>
                    <a:cubicBezTo>
                      <a:pt x="4023" y="979"/>
                      <a:pt x="3591" y="1061"/>
                      <a:pt x="2506" y="781"/>
                    </a:cubicBezTo>
                    <a:cubicBezTo>
                      <a:pt x="2672" y="797"/>
                      <a:pt x="2672" y="797"/>
                      <a:pt x="2672" y="797"/>
                    </a:cubicBezTo>
                    <a:cubicBezTo>
                      <a:pt x="3040" y="843"/>
                      <a:pt x="3040" y="843"/>
                      <a:pt x="3040" y="843"/>
                    </a:cubicBezTo>
                    <a:cubicBezTo>
                      <a:pt x="3192" y="851"/>
                      <a:pt x="3766" y="874"/>
                      <a:pt x="3894" y="753"/>
                    </a:cubicBezTo>
                    <a:cubicBezTo>
                      <a:pt x="3923" y="726"/>
                      <a:pt x="3967" y="663"/>
                      <a:pt x="3965" y="594"/>
                    </a:cubicBezTo>
                    <a:cubicBezTo>
                      <a:pt x="3959" y="397"/>
                      <a:pt x="3845" y="354"/>
                      <a:pt x="3354" y="289"/>
                    </a:cubicBezTo>
                    <a:cubicBezTo>
                      <a:pt x="3335" y="287"/>
                      <a:pt x="2855" y="205"/>
                      <a:pt x="2836" y="202"/>
                    </a:cubicBezTo>
                    <a:cubicBezTo>
                      <a:pt x="2543" y="122"/>
                      <a:pt x="2450" y="101"/>
                      <a:pt x="2240" y="54"/>
                    </a:cubicBezTo>
                    <a:cubicBezTo>
                      <a:pt x="1996" y="0"/>
                      <a:pt x="1932" y="8"/>
                      <a:pt x="1800" y="7"/>
                    </a:cubicBezTo>
                    <a:cubicBezTo>
                      <a:pt x="1624" y="23"/>
                      <a:pt x="1260" y="64"/>
                      <a:pt x="1125" y="116"/>
                    </a:cubicBezTo>
                    <a:cubicBezTo>
                      <a:pt x="588" y="297"/>
                      <a:pt x="754" y="257"/>
                      <a:pt x="256" y="527"/>
                    </a:cubicBezTo>
                    <a:cubicBezTo>
                      <a:pt x="199" y="558"/>
                      <a:pt x="143" y="589"/>
                      <a:pt x="87" y="618"/>
                    </a:cubicBezTo>
                    <a:cubicBezTo>
                      <a:pt x="32" y="646"/>
                      <a:pt x="0" y="704"/>
                      <a:pt x="6" y="765"/>
                    </a:cubicBezTo>
                    <a:cubicBezTo>
                      <a:pt x="99" y="1743"/>
                      <a:pt x="99" y="1743"/>
                      <a:pt x="99" y="1743"/>
                    </a:cubicBezTo>
                    <a:cubicBezTo>
                      <a:pt x="104" y="1799"/>
                      <a:pt x="139" y="1849"/>
                      <a:pt x="190" y="1872"/>
                    </a:cubicBezTo>
                    <a:cubicBezTo>
                      <a:pt x="241" y="1896"/>
                      <a:pt x="301" y="1891"/>
                      <a:pt x="347" y="1859"/>
                    </a:cubicBezTo>
                    <a:cubicBezTo>
                      <a:pt x="664" y="1639"/>
                      <a:pt x="664" y="1639"/>
                      <a:pt x="664" y="1639"/>
                    </a:cubicBezTo>
                    <a:cubicBezTo>
                      <a:pt x="709" y="1611"/>
                      <a:pt x="755" y="1582"/>
                      <a:pt x="803" y="1551"/>
                    </a:cubicBezTo>
                    <a:cubicBezTo>
                      <a:pt x="1186" y="1303"/>
                      <a:pt x="1299" y="1243"/>
                      <a:pt x="1426" y="1253"/>
                    </a:cubicBezTo>
                    <a:cubicBezTo>
                      <a:pt x="1573" y="1249"/>
                      <a:pt x="2738" y="1639"/>
                      <a:pt x="3082" y="1737"/>
                    </a:cubicBezTo>
                    <a:cubicBezTo>
                      <a:pt x="3424" y="1837"/>
                      <a:pt x="3490" y="1840"/>
                      <a:pt x="3645" y="1763"/>
                    </a:cubicBezTo>
                    <a:cubicBezTo>
                      <a:pt x="3705" y="1732"/>
                      <a:pt x="3779" y="1689"/>
                      <a:pt x="3890" y="1635"/>
                    </a:cubicBezTo>
                    <a:cubicBezTo>
                      <a:pt x="4132" y="1498"/>
                      <a:pt x="5008" y="1031"/>
                      <a:pt x="5317" y="712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15CC9729-19F6-46EE-AC12-947AE7C3C684}"/>
                </a:ext>
              </a:extLst>
            </p:cNvPr>
            <p:cNvGrpSpPr/>
            <p:nvPr/>
          </p:nvGrpSpPr>
          <p:grpSpPr>
            <a:xfrm>
              <a:off x="4845281" y="4014882"/>
              <a:ext cx="3963352" cy="1417255"/>
              <a:chOff x="4913949" y="4014882"/>
              <a:chExt cx="3963352" cy="1417255"/>
            </a:xfrm>
          </p:grpSpPr>
          <p:sp>
            <p:nvSpPr>
              <p:cNvPr id="93" name="직사각형 92">
                <a:extLst>
                  <a:ext uri="{FF2B5EF4-FFF2-40B4-BE49-F238E27FC236}">
                    <a16:creationId xmlns:a16="http://schemas.microsoft.com/office/drawing/2014/main" id="{5FE2E702-B75B-401C-A3B9-FF424278EF0D}"/>
                  </a:ext>
                </a:extLst>
              </p:cNvPr>
              <p:cNvSpPr/>
              <p:nvPr/>
            </p:nvSpPr>
            <p:spPr>
              <a:xfrm>
                <a:off x="5317253" y="4091151"/>
                <a:ext cx="3560048" cy="1125682"/>
              </a:xfrm>
              <a:prstGeom prst="rect">
                <a:avLst/>
              </a:prstGeom>
              <a:solidFill>
                <a:srgbClr val="C8EAC4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81" name="타원 80">
                <a:extLst>
                  <a:ext uri="{FF2B5EF4-FFF2-40B4-BE49-F238E27FC236}">
                    <a16:creationId xmlns:a16="http://schemas.microsoft.com/office/drawing/2014/main" id="{BB562919-39B0-474B-86C8-E32C99B0181E}"/>
                  </a:ext>
                </a:extLst>
              </p:cNvPr>
              <p:cNvSpPr/>
              <p:nvPr/>
            </p:nvSpPr>
            <p:spPr>
              <a:xfrm>
                <a:off x="4913949" y="4014882"/>
                <a:ext cx="1291778" cy="1291778"/>
              </a:xfrm>
              <a:prstGeom prst="ellipse">
                <a:avLst/>
              </a:prstGeom>
              <a:gradFill flip="none" rotWithShape="1">
                <a:gsLst>
                  <a:gs pos="78000">
                    <a:srgbClr val="57BF6C"/>
                  </a:gs>
                  <a:gs pos="100000">
                    <a:schemeClr val="accent3"/>
                  </a:gs>
                  <a:gs pos="0">
                    <a:schemeClr val="accent2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id="{DA8590CD-0639-4793-BC60-2CD89CCB2831}"/>
                  </a:ext>
                </a:extLst>
              </p:cNvPr>
              <p:cNvSpPr/>
              <p:nvPr/>
            </p:nvSpPr>
            <p:spPr>
              <a:xfrm>
                <a:off x="6346931" y="4392382"/>
                <a:ext cx="2170999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08000" marR="0" lvl="0" indent="-108000" algn="l" defTabSz="914400" rtl="0" eaLnBrk="1" fontAlgn="auto" latinLnBrk="1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1500" b="1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357F2D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>작업시설</a:t>
                </a:r>
                <a:r>
                  <a:rPr kumimoji="0" lang="en-US" altLang="ko-KR" sz="1500" b="1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357F2D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>, </a:t>
                </a:r>
                <a:r>
                  <a:rPr kumimoji="0" lang="ko-KR" altLang="en-US" sz="1500" b="1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357F2D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>편의시설</a:t>
                </a:r>
                <a:r>
                  <a:rPr kumimoji="0" lang="en-US" altLang="ko-KR" sz="1500" b="1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357F2D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>,</a:t>
                </a:r>
                <a:br>
                  <a:rPr kumimoji="0" lang="en-US" altLang="ko-KR" sz="1500" b="1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357F2D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</a:br>
                <a:r>
                  <a:rPr kumimoji="0" lang="ko-KR" altLang="en-US" sz="1500" b="1" i="0" u="none" strike="noStrike" kern="1200" cap="none" spc="0" normalizeH="0" baseline="0" noProof="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rgbClr val="357F2D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>부대시설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3A6909B-C682-4E43-8293-1D1692844E7A}"/>
                  </a:ext>
                </a:extLst>
              </p:cNvPr>
              <p:cNvSpPr txBox="1"/>
              <p:nvPr/>
            </p:nvSpPr>
            <p:spPr>
              <a:xfrm>
                <a:off x="5002634" y="4338239"/>
                <a:ext cx="111440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1" i="0" u="none" strike="noStrike" cap="none" spc="0" normalizeH="0" baseline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</a:defRPr>
                </a:lvl1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800" b="1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>고용시설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800" b="1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>자금 융자</a:t>
                </a:r>
              </a:p>
            </p:txBody>
          </p:sp>
          <p:sp>
            <p:nvSpPr>
              <p:cNvPr id="79" name="Freeform 5">
                <a:extLst>
                  <a:ext uri="{FF2B5EF4-FFF2-40B4-BE49-F238E27FC236}">
                    <a16:creationId xmlns:a16="http://schemas.microsoft.com/office/drawing/2014/main" id="{E75A94CD-21F6-4F83-A679-98032F4A2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9892" y="5018052"/>
                <a:ext cx="1165568" cy="414085"/>
              </a:xfrm>
              <a:custGeom>
                <a:avLst/>
                <a:gdLst>
                  <a:gd name="T0" fmla="*/ 5317 w 5375"/>
                  <a:gd name="T1" fmla="*/ 712 h 1896"/>
                  <a:gd name="T2" fmla="*/ 5349 w 5375"/>
                  <a:gd name="T3" fmla="*/ 539 h 1896"/>
                  <a:gd name="T4" fmla="*/ 5201 w 5375"/>
                  <a:gd name="T5" fmla="*/ 443 h 1896"/>
                  <a:gd name="T6" fmla="*/ 4095 w 5375"/>
                  <a:gd name="T7" fmla="*/ 716 h 1896"/>
                  <a:gd name="T8" fmla="*/ 4050 w 5375"/>
                  <a:gd name="T9" fmla="*/ 770 h 1896"/>
                  <a:gd name="T10" fmla="*/ 4050 w 5375"/>
                  <a:gd name="T11" fmla="*/ 770 h 1896"/>
                  <a:gd name="T12" fmla="*/ 2506 w 5375"/>
                  <a:gd name="T13" fmla="*/ 781 h 1896"/>
                  <a:gd name="T14" fmla="*/ 2672 w 5375"/>
                  <a:gd name="T15" fmla="*/ 797 h 1896"/>
                  <a:gd name="T16" fmla="*/ 3040 w 5375"/>
                  <a:gd name="T17" fmla="*/ 843 h 1896"/>
                  <a:gd name="T18" fmla="*/ 3894 w 5375"/>
                  <a:gd name="T19" fmla="*/ 753 h 1896"/>
                  <a:gd name="T20" fmla="*/ 3965 w 5375"/>
                  <a:gd name="T21" fmla="*/ 594 h 1896"/>
                  <a:gd name="T22" fmla="*/ 3354 w 5375"/>
                  <a:gd name="T23" fmla="*/ 289 h 1896"/>
                  <a:gd name="T24" fmla="*/ 2836 w 5375"/>
                  <a:gd name="T25" fmla="*/ 202 h 1896"/>
                  <a:gd name="T26" fmla="*/ 2240 w 5375"/>
                  <a:gd name="T27" fmla="*/ 54 h 1896"/>
                  <a:gd name="T28" fmla="*/ 1800 w 5375"/>
                  <a:gd name="T29" fmla="*/ 7 h 1896"/>
                  <a:gd name="T30" fmla="*/ 1125 w 5375"/>
                  <a:gd name="T31" fmla="*/ 116 h 1896"/>
                  <a:gd name="T32" fmla="*/ 256 w 5375"/>
                  <a:gd name="T33" fmla="*/ 527 h 1896"/>
                  <a:gd name="T34" fmla="*/ 87 w 5375"/>
                  <a:gd name="T35" fmla="*/ 618 h 1896"/>
                  <a:gd name="T36" fmla="*/ 6 w 5375"/>
                  <a:gd name="T37" fmla="*/ 765 h 1896"/>
                  <a:gd name="T38" fmla="*/ 99 w 5375"/>
                  <a:gd name="T39" fmla="*/ 1743 h 1896"/>
                  <a:gd name="T40" fmla="*/ 190 w 5375"/>
                  <a:gd name="T41" fmla="*/ 1872 h 1896"/>
                  <a:gd name="T42" fmla="*/ 347 w 5375"/>
                  <a:gd name="T43" fmla="*/ 1859 h 1896"/>
                  <a:gd name="T44" fmla="*/ 664 w 5375"/>
                  <a:gd name="T45" fmla="*/ 1639 h 1896"/>
                  <a:gd name="T46" fmla="*/ 803 w 5375"/>
                  <a:gd name="T47" fmla="*/ 1551 h 1896"/>
                  <a:gd name="T48" fmla="*/ 1426 w 5375"/>
                  <a:gd name="T49" fmla="*/ 1253 h 1896"/>
                  <a:gd name="T50" fmla="*/ 3082 w 5375"/>
                  <a:gd name="T51" fmla="*/ 1737 h 1896"/>
                  <a:gd name="T52" fmla="*/ 3645 w 5375"/>
                  <a:gd name="T53" fmla="*/ 1763 h 1896"/>
                  <a:gd name="T54" fmla="*/ 3890 w 5375"/>
                  <a:gd name="T55" fmla="*/ 1635 h 1896"/>
                  <a:gd name="T56" fmla="*/ 5317 w 5375"/>
                  <a:gd name="T57" fmla="*/ 712 h 1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375" h="1896">
                    <a:moveTo>
                      <a:pt x="5317" y="712"/>
                    </a:moveTo>
                    <a:cubicBezTo>
                      <a:pt x="5362" y="666"/>
                      <a:pt x="5375" y="598"/>
                      <a:pt x="5349" y="539"/>
                    </a:cubicBezTo>
                    <a:cubicBezTo>
                      <a:pt x="5324" y="480"/>
                      <a:pt x="5262" y="422"/>
                      <a:pt x="5201" y="443"/>
                    </a:cubicBezTo>
                    <a:cubicBezTo>
                      <a:pt x="4784" y="587"/>
                      <a:pt x="4353" y="636"/>
                      <a:pt x="4095" y="716"/>
                    </a:cubicBezTo>
                    <a:cubicBezTo>
                      <a:pt x="4071" y="723"/>
                      <a:pt x="4053" y="745"/>
                      <a:pt x="4050" y="770"/>
                    </a:cubicBezTo>
                    <a:cubicBezTo>
                      <a:pt x="4050" y="770"/>
                      <a:pt x="4050" y="770"/>
                      <a:pt x="4050" y="770"/>
                    </a:cubicBezTo>
                    <a:cubicBezTo>
                      <a:pt x="4023" y="979"/>
                      <a:pt x="3591" y="1061"/>
                      <a:pt x="2506" y="781"/>
                    </a:cubicBezTo>
                    <a:cubicBezTo>
                      <a:pt x="2672" y="797"/>
                      <a:pt x="2672" y="797"/>
                      <a:pt x="2672" y="797"/>
                    </a:cubicBezTo>
                    <a:cubicBezTo>
                      <a:pt x="3040" y="843"/>
                      <a:pt x="3040" y="843"/>
                      <a:pt x="3040" y="843"/>
                    </a:cubicBezTo>
                    <a:cubicBezTo>
                      <a:pt x="3192" y="851"/>
                      <a:pt x="3766" y="874"/>
                      <a:pt x="3894" y="753"/>
                    </a:cubicBezTo>
                    <a:cubicBezTo>
                      <a:pt x="3923" y="726"/>
                      <a:pt x="3967" y="663"/>
                      <a:pt x="3965" y="594"/>
                    </a:cubicBezTo>
                    <a:cubicBezTo>
                      <a:pt x="3959" y="397"/>
                      <a:pt x="3845" y="354"/>
                      <a:pt x="3354" y="289"/>
                    </a:cubicBezTo>
                    <a:cubicBezTo>
                      <a:pt x="3335" y="287"/>
                      <a:pt x="2855" y="205"/>
                      <a:pt x="2836" y="202"/>
                    </a:cubicBezTo>
                    <a:cubicBezTo>
                      <a:pt x="2543" y="122"/>
                      <a:pt x="2450" y="101"/>
                      <a:pt x="2240" y="54"/>
                    </a:cubicBezTo>
                    <a:cubicBezTo>
                      <a:pt x="1996" y="0"/>
                      <a:pt x="1932" y="8"/>
                      <a:pt x="1800" y="7"/>
                    </a:cubicBezTo>
                    <a:cubicBezTo>
                      <a:pt x="1624" y="23"/>
                      <a:pt x="1260" y="64"/>
                      <a:pt x="1125" y="116"/>
                    </a:cubicBezTo>
                    <a:cubicBezTo>
                      <a:pt x="588" y="297"/>
                      <a:pt x="754" y="257"/>
                      <a:pt x="256" y="527"/>
                    </a:cubicBezTo>
                    <a:cubicBezTo>
                      <a:pt x="199" y="558"/>
                      <a:pt x="143" y="589"/>
                      <a:pt x="87" y="618"/>
                    </a:cubicBezTo>
                    <a:cubicBezTo>
                      <a:pt x="32" y="646"/>
                      <a:pt x="0" y="704"/>
                      <a:pt x="6" y="765"/>
                    </a:cubicBezTo>
                    <a:cubicBezTo>
                      <a:pt x="99" y="1743"/>
                      <a:pt x="99" y="1743"/>
                      <a:pt x="99" y="1743"/>
                    </a:cubicBezTo>
                    <a:cubicBezTo>
                      <a:pt x="104" y="1799"/>
                      <a:pt x="139" y="1849"/>
                      <a:pt x="190" y="1872"/>
                    </a:cubicBezTo>
                    <a:cubicBezTo>
                      <a:pt x="241" y="1896"/>
                      <a:pt x="301" y="1891"/>
                      <a:pt x="347" y="1859"/>
                    </a:cubicBezTo>
                    <a:cubicBezTo>
                      <a:pt x="664" y="1639"/>
                      <a:pt x="664" y="1639"/>
                      <a:pt x="664" y="1639"/>
                    </a:cubicBezTo>
                    <a:cubicBezTo>
                      <a:pt x="709" y="1611"/>
                      <a:pt x="755" y="1582"/>
                      <a:pt x="803" y="1551"/>
                    </a:cubicBezTo>
                    <a:cubicBezTo>
                      <a:pt x="1186" y="1303"/>
                      <a:pt x="1299" y="1243"/>
                      <a:pt x="1426" y="1253"/>
                    </a:cubicBezTo>
                    <a:cubicBezTo>
                      <a:pt x="1573" y="1249"/>
                      <a:pt x="2738" y="1639"/>
                      <a:pt x="3082" y="1737"/>
                    </a:cubicBezTo>
                    <a:cubicBezTo>
                      <a:pt x="3424" y="1837"/>
                      <a:pt x="3490" y="1840"/>
                      <a:pt x="3645" y="1763"/>
                    </a:cubicBezTo>
                    <a:cubicBezTo>
                      <a:pt x="3705" y="1732"/>
                      <a:pt x="3779" y="1689"/>
                      <a:pt x="3890" y="1635"/>
                    </a:cubicBezTo>
                    <a:cubicBezTo>
                      <a:pt x="4132" y="1498"/>
                      <a:pt x="5008" y="1031"/>
                      <a:pt x="5317" y="712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sp>
          <p:nvSpPr>
            <p:cNvPr id="94" name="Freeform 12">
              <a:extLst>
                <a:ext uri="{FF2B5EF4-FFF2-40B4-BE49-F238E27FC236}">
                  <a16:creationId xmlns:a16="http://schemas.microsoft.com/office/drawing/2014/main" id="{B3D16DC9-8221-4778-8680-51CE3EB7B4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3567" y="5548191"/>
              <a:ext cx="3664693" cy="954311"/>
            </a:xfrm>
            <a:custGeom>
              <a:avLst/>
              <a:gdLst>
                <a:gd name="T0" fmla="*/ 887 w 2383"/>
                <a:gd name="T1" fmla="*/ 333 h 594"/>
                <a:gd name="T2" fmla="*/ 2196 w 2383"/>
                <a:gd name="T3" fmla="*/ 221 h 594"/>
                <a:gd name="T4" fmla="*/ 2312 w 2383"/>
                <a:gd name="T5" fmla="*/ 323 h 594"/>
                <a:gd name="T6" fmla="*/ 2071 w 2383"/>
                <a:gd name="T7" fmla="*/ 286 h 594"/>
                <a:gd name="T8" fmla="*/ 2110 w 2383"/>
                <a:gd name="T9" fmla="*/ 325 h 594"/>
                <a:gd name="T10" fmla="*/ 2137 w 2383"/>
                <a:gd name="T11" fmla="*/ 352 h 594"/>
                <a:gd name="T12" fmla="*/ 2328 w 2383"/>
                <a:gd name="T13" fmla="*/ 387 h 594"/>
                <a:gd name="T14" fmla="*/ 2362 w 2383"/>
                <a:gd name="T15" fmla="*/ 365 h 594"/>
                <a:gd name="T16" fmla="*/ 2345 w 2383"/>
                <a:gd name="T17" fmla="*/ 462 h 594"/>
                <a:gd name="T18" fmla="*/ 994 w 2383"/>
                <a:gd name="T19" fmla="*/ 318 h 594"/>
                <a:gd name="T20" fmla="*/ 960 w 2383"/>
                <a:gd name="T21" fmla="*/ 341 h 594"/>
                <a:gd name="T22" fmla="*/ 996 w 2383"/>
                <a:gd name="T23" fmla="*/ 416 h 594"/>
                <a:gd name="T24" fmla="*/ 960 w 2383"/>
                <a:gd name="T25" fmla="*/ 433 h 594"/>
                <a:gd name="T26" fmla="*/ 1224 w 2383"/>
                <a:gd name="T27" fmla="*/ 268 h 594"/>
                <a:gd name="T28" fmla="*/ 1224 w 2383"/>
                <a:gd name="T29" fmla="*/ 223 h 594"/>
                <a:gd name="T30" fmla="*/ 1191 w 2383"/>
                <a:gd name="T31" fmla="*/ 268 h 594"/>
                <a:gd name="T32" fmla="*/ 1224 w 2383"/>
                <a:gd name="T33" fmla="*/ 340 h 594"/>
                <a:gd name="T34" fmla="*/ 1208 w 2383"/>
                <a:gd name="T35" fmla="*/ 391 h 594"/>
                <a:gd name="T36" fmla="*/ 1090 w 2383"/>
                <a:gd name="T37" fmla="*/ 408 h 594"/>
                <a:gd name="T38" fmla="*/ 1094 w 2383"/>
                <a:gd name="T39" fmla="*/ 450 h 594"/>
                <a:gd name="T40" fmla="*/ 1768 w 2383"/>
                <a:gd name="T41" fmla="*/ 355 h 594"/>
                <a:gd name="T42" fmla="*/ 1747 w 2383"/>
                <a:gd name="T43" fmla="*/ 401 h 594"/>
                <a:gd name="T44" fmla="*/ 2016 w 2383"/>
                <a:gd name="T45" fmla="*/ 355 h 594"/>
                <a:gd name="T46" fmla="*/ 1765 w 2383"/>
                <a:gd name="T47" fmla="*/ 443 h 594"/>
                <a:gd name="T48" fmla="*/ 1734 w 2383"/>
                <a:gd name="T49" fmla="*/ 494 h 594"/>
                <a:gd name="T50" fmla="*/ 1992 w 2383"/>
                <a:gd name="T51" fmla="*/ 284 h 594"/>
                <a:gd name="T52" fmla="*/ 1976 w 2383"/>
                <a:gd name="T53" fmla="*/ 325 h 594"/>
                <a:gd name="T54" fmla="*/ 1942 w 2383"/>
                <a:gd name="T55" fmla="*/ 325 h 594"/>
                <a:gd name="T56" fmla="*/ 1976 w 2383"/>
                <a:gd name="T57" fmla="*/ 418 h 594"/>
                <a:gd name="T58" fmla="*/ 1962 w 2383"/>
                <a:gd name="T59" fmla="*/ 392 h 594"/>
                <a:gd name="T60" fmla="*/ 1914 w 2383"/>
                <a:gd name="T61" fmla="*/ 440 h 594"/>
                <a:gd name="T62" fmla="*/ 105 w 2383"/>
                <a:gd name="T63" fmla="*/ 42 h 594"/>
                <a:gd name="T64" fmla="*/ 340 w 2383"/>
                <a:gd name="T65" fmla="*/ 289 h 594"/>
                <a:gd name="T66" fmla="*/ 290 w 2383"/>
                <a:gd name="T67" fmla="*/ 365 h 594"/>
                <a:gd name="T68" fmla="*/ 336 w 2383"/>
                <a:gd name="T69" fmla="*/ 341 h 594"/>
                <a:gd name="T70" fmla="*/ 162 w 2383"/>
                <a:gd name="T71" fmla="*/ 422 h 594"/>
                <a:gd name="T72" fmla="*/ 162 w 2383"/>
                <a:gd name="T73" fmla="*/ 371 h 594"/>
                <a:gd name="T74" fmla="*/ 181 w 2383"/>
                <a:gd name="T75" fmla="*/ 257 h 594"/>
                <a:gd name="T76" fmla="*/ 312 w 2383"/>
                <a:gd name="T77" fmla="*/ 416 h 594"/>
                <a:gd name="T78" fmla="*/ 362 w 2383"/>
                <a:gd name="T79" fmla="*/ 458 h 594"/>
                <a:gd name="T80" fmla="*/ 534 w 2383"/>
                <a:gd name="T81" fmla="*/ 263 h 594"/>
                <a:gd name="T82" fmla="*/ 105 w 2383"/>
                <a:gd name="T83" fmla="*/ 183 h 594"/>
                <a:gd name="T84" fmla="*/ 456 w 2383"/>
                <a:gd name="T85" fmla="*/ 374 h 594"/>
                <a:gd name="T86" fmla="*/ 259 w 2383"/>
                <a:gd name="T87" fmla="*/ 594 h 594"/>
                <a:gd name="T88" fmla="*/ 1530 w 2383"/>
                <a:gd name="T89" fmla="*/ 218 h 594"/>
                <a:gd name="T90" fmla="*/ 1477 w 2383"/>
                <a:gd name="T91" fmla="*/ 310 h 594"/>
                <a:gd name="T92" fmla="*/ 1465 w 2383"/>
                <a:gd name="T93" fmla="*/ 370 h 594"/>
                <a:gd name="T94" fmla="*/ 1509 w 2383"/>
                <a:gd name="T95" fmla="*/ 310 h 594"/>
                <a:gd name="T96" fmla="*/ 1318 w 2383"/>
                <a:gd name="T97" fmla="*/ 318 h 594"/>
                <a:gd name="T98" fmla="*/ 1368 w 2383"/>
                <a:gd name="T99" fmla="*/ 336 h 594"/>
                <a:gd name="T100" fmla="*/ 1322 w 2383"/>
                <a:gd name="T101" fmla="*/ 382 h 594"/>
                <a:gd name="T102" fmla="*/ 1338 w 2383"/>
                <a:gd name="T103" fmla="*/ 432 h 594"/>
                <a:gd name="T104" fmla="*/ 1508 w 2383"/>
                <a:gd name="T105" fmla="*/ 401 h 594"/>
                <a:gd name="T106" fmla="*/ 1465 w 2383"/>
                <a:gd name="T107" fmla="*/ 461 h 594"/>
                <a:gd name="T108" fmla="*/ 1295 w 2383"/>
                <a:gd name="T109" fmla="*/ 594 h 594"/>
                <a:gd name="T110" fmla="*/ 1557 w 2383"/>
                <a:gd name="T111" fmla="*/ 256 h 594"/>
                <a:gd name="T112" fmla="*/ 1590 w 2383"/>
                <a:gd name="T113" fmla="*/ 376 h 594"/>
                <a:gd name="T114" fmla="*/ 1547 w 2383"/>
                <a:gd name="T115" fmla="*/ 394 h 594"/>
                <a:gd name="T116" fmla="*/ 1551 w 2383"/>
                <a:gd name="T117" fmla="*/ 492 h 594"/>
                <a:gd name="T118" fmla="*/ 61 w 2383"/>
                <a:gd name="T119" fmla="*/ 439 h 594"/>
                <a:gd name="T120" fmla="*/ 78 w 2383"/>
                <a:gd name="T121" fmla="*/ 422 h 594"/>
                <a:gd name="T122" fmla="*/ 27 w 2383"/>
                <a:gd name="T123" fmla="*/ 371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3" h="594">
                  <a:moveTo>
                    <a:pt x="722" y="463"/>
                  </a:moveTo>
                  <a:cubicBezTo>
                    <a:pt x="887" y="463"/>
                    <a:pt x="887" y="463"/>
                    <a:pt x="887" y="463"/>
                  </a:cubicBezTo>
                  <a:cubicBezTo>
                    <a:pt x="887" y="439"/>
                    <a:pt x="887" y="439"/>
                    <a:pt x="887" y="439"/>
                  </a:cubicBezTo>
                  <a:cubicBezTo>
                    <a:pt x="722" y="439"/>
                    <a:pt x="722" y="439"/>
                    <a:pt x="722" y="439"/>
                  </a:cubicBezTo>
                  <a:lnTo>
                    <a:pt x="722" y="463"/>
                  </a:lnTo>
                  <a:close/>
                  <a:moveTo>
                    <a:pt x="722" y="410"/>
                  </a:moveTo>
                  <a:cubicBezTo>
                    <a:pt x="887" y="410"/>
                    <a:pt x="887" y="410"/>
                    <a:pt x="887" y="410"/>
                  </a:cubicBezTo>
                  <a:cubicBezTo>
                    <a:pt x="887" y="386"/>
                    <a:pt x="887" y="386"/>
                    <a:pt x="887" y="386"/>
                  </a:cubicBezTo>
                  <a:cubicBezTo>
                    <a:pt x="722" y="386"/>
                    <a:pt x="722" y="386"/>
                    <a:pt x="722" y="386"/>
                  </a:cubicBezTo>
                  <a:lnTo>
                    <a:pt x="722" y="410"/>
                  </a:lnTo>
                  <a:close/>
                  <a:moveTo>
                    <a:pt x="887" y="281"/>
                  </a:moveTo>
                  <a:cubicBezTo>
                    <a:pt x="722" y="281"/>
                    <a:pt x="722" y="281"/>
                    <a:pt x="722" y="281"/>
                  </a:cubicBezTo>
                  <a:cubicBezTo>
                    <a:pt x="722" y="304"/>
                    <a:pt x="722" y="304"/>
                    <a:pt x="722" y="304"/>
                  </a:cubicBezTo>
                  <a:cubicBezTo>
                    <a:pt x="887" y="304"/>
                    <a:pt x="887" y="304"/>
                    <a:pt x="887" y="304"/>
                  </a:cubicBezTo>
                  <a:lnTo>
                    <a:pt x="887" y="281"/>
                  </a:lnTo>
                  <a:close/>
                  <a:moveTo>
                    <a:pt x="887" y="333"/>
                  </a:moveTo>
                  <a:cubicBezTo>
                    <a:pt x="722" y="333"/>
                    <a:pt x="722" y="333"/>
                    <a:pt x="722" y="333"/>
                  </a:cubicBezTo>
                  <a:cubicBezTo>
                    <a:pt x="722" y="357"/>
                    <a:pt x="722" y="357"/>
                    <a:pt x="722" y="357"/>
                  </a:cubicBezTo>
                  <a:cubicBezTo>
                    <a:pt x="887" y="357"/>
                    <a:pt x="887" y="357"/>
                    <a:pt x="887" y="357"/>
                  </a:cubicBezTo>
                  <a:lnTo>
                    <a:pt x="887" y="333"/>
                  </a:lnTo>
                  <a:close/>
                  <a:moveTo>
                    <a:pt x="916" y="594"/>
                  </a:moveTo>
                  <a:cubicBezTo>
                    <a:pt x="693" y="594"/>
                    <a:pt x="693" y="594"/>
                    <a:pt x="693" y="594"/>
                  </a:cubicBezTo>
                  <a:cubicBezTo>
                    <a:pt x="693" y="256"/>
                    <a:pt x="693" y="256"/>
                    <a:pt x="693" y="256"/>
                  </a:cubicBezTo>
                  <a:cubicBezTo>
                    <a:pt x="916" y="256"/>
                    <a:pt x="916" y="256"/>
                    <a:pt x="916" y="256"/>
                  </a:cubicBezTo>
                  <a:lnTo>
                    <a:pt x="916" y="594"/>
                  </a:lnTo>
                  <a:close/>
                  <a:moveTo>
                    <a:pt x="2152" y="176"/>
                  </a:moveTo>
                  <a:cubicBezTo>
                    <a:pt x="2149" y="176"/>
                    <a:pt x="2148" y="178"/>
                    <a:pt x="2148" y="182"/>
                  </a:cubicBezTo>
                  <a:cubicBezTo>
                    <a:pt x="2148" y="214"/>
                    <a:pt x="2148" y="214"/>
                    <a:pt x="2148" y="214"/>
                  </a:cubicBezTo>
                  <a:cubicBezTo>
                    <a:pt x="2148" y="218"/>
                    <a:pt x="2149" y="220"/>
                    <a:pt x="2152" y="221"/>
                  </a:cubicBezTo>
                  <a:cubicBezTo>
                    <a:pt x="2152" y="221"/>
                    <a:pt x="2152" y="221"/>
                    <a:pt x="2152" y="221"/>
                  </a:cubicBezTo>
                  <a:cubicBezTo>
                    <a:pt x="2169" y="221"/>
                    <a:pt x="2169" y="221"/>
                    <a:pt x="2169" y="221"/>
                  </a:cubicBezTo>
                  <a:cubicBezTo>
                    <a:pt x="2172" y="221"/>
                    <a:pt x="2174" y="219"/>
                    <a:pt x="2174" y="214"/>
                  </a:cubicBezTo>
                  <a:cubicBezTo>
                    <a:pt x="2174" y="182"/>
                    <a:pt x="2174" y="182"/>
                    <a:pt x="2174" y="182"/>
                  </a:cubicBezTo>
                  <a:cubicBezTo>
                    <a:pt x="2174" y="182"/>
                    <a:pt x="2174" y="182"/>
                    <a:pt x="2174" y="181"/>
                  </a:cubicBezTo>
                  <a:cubicBezTo>
                    <a:pt x="2173" y="178"/>
                    <a:pt x="2172" y="176"/>
                    <a:pt x="2169" y="176"/>
                  </a:cubicBezTo>
                  <a:lnTo>
                    <a:pt x="2152" y="176"/>
                  </a:lnTo>
                  <a:close/>
                  <a:moveTo>
                    <a:pt x="2192" y="183"/>
                  </a:moveTo>
                  <a:cubicBezTo>
                    <a:pt x="2192" y="215"/>
                    <a:pt x="2192" y="215"/>
                    <a:pt x="2192" y="215"/>
                  </a:cubicBezTo>
                  <a:cubicBezTo>
                    <a:pt x="2192" y="219"/>
                    <a:pt x="2193" y="221"/>
                    <a:pt x="2196" y="221"/>
                  </a:cubicBezTo>
                  <a:cubicBezTo>
                    <a:pt x="2196" y="221"/>
                    <a:pt x="2196" y="221"/>
                    <a:pt x="2196" y="221"/>
                  </a:cubicBezTo>
                  <a:cubicBezTo>
                    <a:pt x="2213" y="221"/>
                    <a:pt x="2213" y="221"/>
                    <a:pt x="2213" y="221"/>
                  </a:cubicBezTo>
                  <a:cubicBezTo>
                    <a:pt x="2216" y="221"/>
                    <a:pt x="2217" y="219"/>
                    <a:pt x="2217" y="215"/>
                  </a:cubicBezTo>
                  <a:cubicBezTo>
                    <a:pt x="2217" y="183"/>
                    <a:pt x="2217" y="183"/>
                    <a:pt x="2217" y="183"/>
                  </a:cubicBezTo>
                  <a:cubicBezTo>
                    <a:pt x="2218" y="182"/>
                    <a:pt x="2218" y="182"/>
                    <a:pt x="2218" y="182"/>
                  </a:cubicBezTo>
                  <a:cubicBezTo>
                    <a:pt x="2217" y="178"/>
                    <a:pt x="2216" y="176"/>
                    <a:pt x="2213" y="176"/>
                  </a:cubicBezTo>
                  <a:cubicBezTo>
                    <a:pt x="2197" y="176"/>
                    <a:pt x="2197" y="176"/>
                    <a:pt x="2197" y="176"/>
                  </a:cubicBezTo>
                  <a:cubicBezTo>
                    <a:pt x="2194" y="176"/>
                    <a:pt x="2192" y="179"/>
                    <a:pt x="2192" y="183"/>
                  </a:cubicBezTo>
                  <a:moveTo>
                    <a:pt x="2237" y="154"/>
                  </a:moveTo>
                  <a:cubicBezTo>
                    <a:pt x="2236" y="412"/>
                    <a:pt x="2236" y="412"/>
                    <a:pt x="2236" y="412"/>
                  </a:cubicBezTo>
                  <a:cubicBezTo>
                    <a:pt x="2285" y="413"/>
                    <a:pt x="2285" y="413"/>
                    <a:pt x="2285" y="413"/>
                  </a:cubicBezTo>
                  <a:cubicBezTo>
                    <a:pt x="2285" y="276"/>
                    <a:pt x="2285" y="276"/>
                    <a:pt x="2285" y="276"/>
                  </a:cubicBezTo>
                  <a:cubicBezTo>
                    <a:pt x="2383" y="276"/>
                    <a:pt x="2383" y="276"/>
                    <a:pt x="2383" y="276"/>
                  </a:cubicBezTo>
                  <a:cubicBezTo>
                    <a:pt x="2383" y="594"/>
                    <a:pt x="2383" y="594"/>
                    <a:pt x="2383" y="594"/>
                  </a:cubicBezTo>
                  <a:cubicBezTo>
                    <a:pt x="2050" y="594"/>
                    <a:pt x="2050" y="594"/>
                    <a:pt x="2050" y="594"/>
                  </a:cubicBezTo>
                  <a:cubicBezTo>
                    <a:pt x="2051" y="261"/>
                    <a:pt x="2051" y="261"/>
                    <a:pt x="2051" y="261"/>
                  </a:cubicBezTo>
                  <a:cubicBezTo>
                    <a:pt x="2126" y="262"/>
                    <a:pt x="2126" y="262"/>
                    <a:pt x="2126" y="262"/>
                  </a:cubicBezTo>
                  <a:cubicBezTo>
                    <a:pt x="2126" y="153"/>
                    <a:pt x="2126" y="153"/>
                    <a:pt x="2126" y="153"/>
                  </a:cubicBezTo>
                  <a:lnTo>
                    <a:pt x="2237" y="154"/>
                  </a:lnTo>
                  <a:close/>
                  <a:moveTo>
                    <a:pt x="2311" y="323"/>
                  </a:moveTo>
                  <a:cubicBezTo>
                    <a:pt x="2312" y="323"/>
                    <a:pt x="2312" y="323"/>
                    <a:pt x="2312" y="323"/>
                  </a:cubicBezTo>
                  <a:cubicBezTo>
                    <a:pt x="2325" y="323"/>
                    <a:pt x="2325" y="323"/>
                    <a:pt x="2325" y="323"/>
                  </a:cubicBezTo>
                  <a:cubicBezTo>
                    <a:pt x="2327" y="323"/>
                    <a:pt x="2328" y="322"/>
                    <a:pt x="2328" y="318"/>
                  </a:cubicBezTo>
                  <a:cubicBezTo>
                    <a:pt x="2328" y="294"/>
                    <a:pt x="2328" y="294"/>
                    <a:pt x="2328" y="294"/>
                  </a:cubicBezTo>
                  <a:cubicBezTo>
                    <a:pt x="2328" y="291"/>
                    <a:pt x="2327" y="289"/>
                    <a:pt x="2325" y="289"/>
                  </a:cubicBezTo>
                  <a:cubicBezTo>
                    <a:pt x="2312" y="289"/>
                    <a:pt x="2312" y="289"/>
                    <a:pt x="2312" y="289"/>
                  </a:cubicBezTo>
                  <a:cubicBezTo>
                    <a:pt x="2310" y="289"/>
                    <a:pt x="2309" y="291"/>
                    <a:pt x="2309" y="294"/>
                  </a:cubicBezTo>
                  <a:cubicBezTo>
                    <a:pt x="2309" y="318"/>
                    <a:pt x="2309" y="318"/>
                    <a:pt x="2309" y="318"/>
                  </a:cubicBezTo>
                  <a:cubicBezTo>
                    <a:pt x="2309" y="321"/>
                    <a:pt x="2309" y="323"/>
                    <a:pt x="2311" y="323"/>
                  </a:cubicBezTo>
                  <a:moveTo>
                    <a:pt x="2309" y="365"/>
                  </a:moveTo>
                  <a:cubicBezTo>
                    <a:pt x="2309" y="368"/>
                    <a:pt x="2309" y="369"/>
                    <a:pt x="2311" y="370"/>
                  </a:cubicBezTo>
                  <a:cubicBezTo>
                    <a:pt x="2312" y="370"/>
                    <a:pt x="2312" y="370"/>
                    <a:pt x="2312" y="370"/>
                  </a:cubicBezTo>
                  <a:cubicBezTo>
                    <a:pt x="2325" y="370"/>
                    <a:pt x="2325" y="370"/>
                    <a:pt x="2325" y="370"/>
                  </a:cubicBezTo>
                  <a:cubicBezTo>
                    <a:pt x="2327" y="370"/>
                    <a:pt x="2328" y="368"/>
                    <a:pt x="2328" y="365"/>
                  </a:cubicBezTo>
                  <a:cubicBezTo>
                    <a:pt x="2328" y="341"/>
                    <a:pt x="2328" y="341"/>
                    <a:pt x="2328" y="341"/>
                  </a:cubicBezTo>
                  <a:cubicBezTo>
                    <a:pt x="2328" y="340"/>
                    <a:pt x="2328" y="340"/>
                    <a:pt x="2328" y="340"/>
                  </a:cubicBezTo>
                  <a:cubicBezTo>
                    <a:pt x="2328" y="337"/>
                    <a:pt x="2327" y="336"/>
                    <a:pt x="2325" y="336"/>
                  </a:cubicBezTo>
                  <a:cubicBezTo>
                    <a:pt x="2312" y="336"/>
                    <a:pt x="2312" y="336"/>
                    <a:pt x="2312" y="336"/>
                  </a:cubicBezTo>
                  <a:cubicBezTo>
                    <a:pt x="2310" y="336"/>
                    <a:pt x="2309" y="337"/>
                    <a:pt x="2309" y="341"/>
                  </a:cubicBezTo>
                  <a:lnTo>
                    <a:pt x="2309" y="365"/>
                  </a:lnTo>
                  <a:close/>
                  <a:moveTo>
                    <a:pt x="2071" y="286"/>
                  </a:moveTo>
                  <a:cubicBezTo>
                    <a:pt x="2068" y="286"/>
                    <a:pt x="2067" y="288"/>
                    <a:pt x="2066" y="293"/>
                  </a:cubicBezTo>
                  <a:cubicBezTo>
                    <a:pt x="2066" y="324"/>
                    <a:pt x="2066" y="324"/>
                    <a:pt x="2066" y="324"/>
                  </a:cubicBezTo>
                  <a:cubicBezTo>
                    <a:pt x="2066" y="328"/>
                    <a:pt x="2068" y="330"/>
                    <a:pt x="2071" y="330"/>
                  </a:cubicBezTo>
                  <a:cubicBezTo>
                    <a:pt x="2071" y="330"/>
                    <a:pt x="2071" y="330"/>
                    <a:pt x="2071" y="330"/>
                  </a:cubicBezTo>
                  <a:cubicBezTo>
                    <a:pt x="2088" y="330"/>
                    <a:pt x="2088" y="330"/>
                    <a:pt x="2088" y="330"/>
                  </a:cubicBezTo>
                  <a:cubicBezTo>
                    <a:pt x="2091" y="330"/>
                    <a:pt x="2093" y="328"/>
                    <a:pt x="2093" y="324"/>
                  </a:cubicBezTo>
                  <a:cubicBezTo>
                    <a:pt x="2093" y="293"/>
                    <a:pt x="2093" y="293"/>
                    <a:pt x="2093" y="293"/>
                  </a:cubicBezTo>
                  <a:cubicBezTo>
                    <a:pt x="2093" y="292"/>
                    <a:pt x="2093" y="291"/>
                    <a:pt x="2093" y="291"/>
                  </a:cubicBezTo>
                  <a:cubicBezTo>
                    <a:pt x="2093" y="288"/>
                    <a:pt x="2091" y="286"/>
                    <a:pt x="2088" y="286"/>
                  </a:cubicBezTo>
                  <a:lnTo>
                    <a:pt x="2071" y="286"/>
                  </a:lnTo>
                  <a:close/>
                  <a:moveTo>
                    <a:pt x="2114" y="331"/>
                  </a:moveTo>
                  <a:cubicBezTo>
                    <a:pt x="2115" y="331"/>
                    <a:pt x="2115" y="331"/>
                    <a:pt x="2115" y="331"/>
                  </a:cubicBezTo>
                  <a:cubicBezTo>
                    <a:pt x="2132" y="331"/>
                    <a:pt x="2132" y="331"/>
                    <a:pt x="2132" y="331"/>
                  </a:cubicBezTo>
                  <a:cubicBezTo>
                    <a:pt x="2134" y="331"/>
                    <a:pt x="2136" y="329"/>
                    <a:pt x="2136" y="325"/>
                  </a:cubicBezTo>
                  <a:cubicBezTo>
                    <a:pt x="2136" y="293"/>
                    <a:pt x="2136" y="293"/>
                    <a:pt x="2136" y="293"/>
                  </a:cubicBezTo>
                  <a:cubicBezTo>
                    <a:pt x="2136" y="293"/>
                    <a:pt x="2136" y="292"/>
                    <a:pt x="2136" y="292"/>
                  </a:cubicBezTo>
                  <a:cubicBezTo>
                    <a:pt x="2136" y="289"/>
                    <a:pt x="2134" y="287"/>
                    <a:pt x="2132" y="287"/>
                  </a:cubicBezTo>
                  <a:cubicBezTo>
                    <a:pt x="2115" y="287"/>
                    <a:pt x="2115" y="287"/>
                    <a:pt x="2115" y="287"/>
                  </a:cubicBezTo>
                  <a:cubicBezTo>
                    <a:pt x="2112" y="287"/>
                    <a:pt x="2110" y="289"/>
                    <a:pt x="2110" y="293"/>
                  </a:cubicBezTo>
                  <a:cubicBezTo>
                    <a:pt x="2110" y="325"/>
                    <a:pt x="2110" y="325"/>
                    <a:pt x="2110" y="325"/>
                  </a:cubicBezTo>
                  <a:cubicBezTo>
                    <a:pt x="2110" y="329"/>
                    <a:pt x="2111" y="331"/>
                    <a:pt x="2114" y="331"/>
                  </a:cubicBezTo>
                  <a:moveTo>
                    <a:pt x="2071" y="347"/>
                  </a:moveTo>
                  <a:cubicBezTo>
                    <a:pt x="2068" y="347"/>
                    <a:pt x="2066" y="350"/>
                    <a:pt x="2066" y="354"/>
                  </a:cubicBezTo>
                  <a:cubicBezTo>
                    <a:pt x="2066" y="386"/>
                    <a:pt x="2066" y="386"/>
                    <a:pt x="2066" y="386"/>
                  </a:cubicBezTo>
                  <a:cubicBezTo>
                    <a:pt x="2066" y="390"/>
                    <a:pt x="2068" y="392"/>
                    <a:pt x="2070" y="392"/>
                  </a:cubicBezTo>
                  <a:cubicBezTo>
                    <a:pt x="2071" y="392"/>
                    <a:pt x="2071" y="392"/>
                    <a:pt x="2071" y="392"/>
                  </a:cubicBezTo>
                  <a:cubicBezTo>
                    <a:pt x="2088" y="392"/>
                    <a:pt x="2088" y="392"/>
                    <a:pt x="2088" y="392"/>
                  </a:cubicBezTo>
                  <a:cubicBezTo>
                    <a:pt x="2091" y="392"/>
                    <a:pt x="2093" y="390"/>
                    <a:pt x="2093" y="386"/>
                  </a:cubicBezTo>
                  <a:cubicBezTo>
                    <a:pt x="2093" y="354"/>
                    <a:pt x="2093" y="354"/>
                    <a:pt x="2093" y="354"/>
                  </a:cubicBezTo>
                  <a:cubicBezTo>
                    <a:pt x="2093" y="353"/>
                    <a:pt x="2093" y="353"/>
                    <a:pt x="2093" y="353"/>
                  </a:cubicBezTo>
                  <a:cubicBezTo>
                    <a:pt x="2092" y="349"/>
                    <a:pt x="2091" y="347"/>
                    <a:pt x="2088" y="347"/>
                  </a:cubicBezTo>
                  <a:lnTo>
                    <a:pt x="2071" y="347"/>
                  </a:lnTo>
                  <a:close/>
                  <a:moveTo>
                    <a:pt x="2110" y="354"/>
                  </a:moveTo>
                  <a:cubicBezTo>
                    <a:pt x="2110" y="386"/>
                    <a:pt x="2110" y="386"/>
                    <a:pt x="2110" y="386"/>
                  </a:cubicBezTo>
                  <a:cubicBezTo>
                    <a:pt x="2110" y="389"/>
                    <a:pt x="2112" y="392"/>
                    <a:pt x="2114" y="392"/>
                  </a:cubicBezTo>
                  <a:cubicBezTo>
                    <a:pt x="2115" y="392"/>
                    <a:pt x="2115" y="392"/>
                    <a:pt x="2115" y="392"/>
                  </a:cubicBezTo>
                  <a:cubicBezTo>
                    <a:pt x="2132" y="392"/>
                    <a:pt x="2132" y="392"/>
                    <a:pt x="2132" y="392"/>
                  </a:cubicBezTo>
                  <a:cubicBezTo>
                    <a:pt x="2135" y="392"/>
                    <a:pt x="2136" y="390"/>
                    <a:pt x="2136" y="386"/>
                  </a:cubicBezTo>
                  <a:cubicBezTo>
                    <a:pt x="2136" y="354"/>
                    <a:pt x="2136" y="354"/>
                    <a:pt x="2136" y="354"/>
                  </a:cubicBezTo>
                  <a:cubicBezTo>
                    <a:pt x="2137" y="353"/>
                    <a:pt x="2137" y="353"/>
                    <a:pt x="2137" y="352"/>
                  </a:cubicBezTo>
                  <a:cubicBezTo>
                    <a:pt x="2136" y="349"/>
                    <a:pt x="2135" y="347"/>
                    <a:pt x="2132" y="347"/>
                  </a:cubicBezTo>
                  <a:cubicBezTo>
                    <a:pt x="2115" y="347"/>
                    <a:pt x="2115" y="347"/>
                    <a:pt x="2115" y="347"/>
                  </a:cubicBezTo>
                  <a:cubicBezTo>
                    <a:pt x="2112" y="347"/>
                    <a:pt x="2111" y="349"/>
                    <a:pt x="2110" y="354"/>
                  </a:cubicBezTo>
                  <a:moveTo>
                    <a:pt x="2309" y="433"/>
                  </a:moveTo>
                  <a:cubicBezTo>
                    <a:pt x="2309" y="458"/>
                    <a:pt x="2309" y="458"/>
                    <a:pt x="2309" y="458"/>
                  </a:cubicBezTo>
                  <a:cubicBezTo>
                    <a:pt x="2309" y="460"/>
                    <a:pt x="2309" y="462"/>
                    <a:pt x="2311" y="462"/>
                  </a:cubicBezTo>
                  <a:cubicBezTo>
                    <a:pt x="2312" y="462"/>
                    <a:pt x="2312" y="462"/>
                    <a:pt x="2312" y="462"/>
                  </a:cubicBezTo>
                  <a:cubicBezTo>
                    <a:pt x="2325" y="462"/>
                    <a:pt x="2325" y="462"/>
                    <a:pt x="2325" y="462"/>
                  </a:cubicBezTo>
                  <a:cubicBezTo>
                    <a:pt x="2327" y="462"/>
                    <a:pt x="2328" y="461"/>
                    <a:pt x="2328" y="458"/>
                  </a:cubicBezTo>
                  <a:cubicBezTo>
                    <a:pt x="2328" y="433"/>
                    <a:pt x="2328" y="433"/>
                    <a:pt x="2328" y="433"/>
                  </a:cubicBezTo>
                  <a:cubicBezTo>
                    <a:pt x="2328" y="432"/>
                    <a:pt x="2328" y="432"/>
                    <a:pt x="2328" y="432"/>
                  </a:cubicBezTo>
                  <a:cubicBezTo>
                    <a:pt x="2328" y="430"/>
                    <a:pt x="2327" y="428"/>
                    <a:pt x="2325" y="428"/>
                  </a:cubicBezTo>
                  <a:cubicBezTo>
                    <a:pt x="2312" y="428"/>
                    <a:pt x="2312" y="428"/>
                    <a:pt x="2312" y="428"/>
                  </a:cubicBezTo>
                  <a:cubicBezTo>
                    <a:pt x="2310" y="428"/>
                    <a:pt x="2309" y="430"/>
                    <a:pt x="2309" y="433"/>
                  </a:cubicBezTo>
                  <a:moveTo>
                    <a:pt x="2309" y="411"/>
                  </a:moveTo>
                  <a:cubicBezTo>
                    <a:pt x="2309" y="414"/>
                    <a:pt x="2309" y="416"/>
                    <a:pt x="2311" y="416"/>
                  </a:cubicBezTo>
                  <a:cubicBezTo>
                    <a:pt x="2312" y="416"/>
                    <a:pt x="2312" y="416"/>
                    <a:pt x="2312" y="416"/>
                  </a:cubicBezTo>
                  <a:cubicBezTo>
                    <a:pt x="2325" y="416"/>
                    <a:pt x="2325" y="416"/>
                    <a:pt x="2325" y="416"/>
                  </a:cubicBezTo>
                  <a:cubicBezTo>
                    <a:pt x="2327" y="416"/>
                    <a:pt x="2328" y="414"/>
                    <a:pt x="2328" y="411"/>
                  </a:cubicBezTo>
                  <a:cubicBezTo>
                    <a:pt x="2328" y="387"/>
                    <a:pt x="2328" y="387"/>
                    <a:pt x="2328" y="387"/>
                  </a:cubicBezTo>
                  <a:cubicBezTo>
                    <a:pt x="2328" y="386"/>
                    <a:pt x="2328" y="386"/>
                    <a:pt x="2328" y="386"/>
                  </a:cubicBezTo>
                  <a:cubicBezTo>
                    <a:pt x="2328" y="383"/>
                    <a:pt x="2327" y="382"/>
                    <a:pt x="2325" y="382"/>
                  </a:cubicBezTo>
                  <a:cubicBezTo>
                    <a:pt x="2312" y="382"/>
                    <a:pt x="2312" y="382"/>
                    <a:pt x="2312" y="382"/>
                  </a:cubicBezTo>
                  <a:cubicBezTo>
                    <a:pt x="2310" y="382"/>
                    <a:pt x="2309" y="384"/>
                    <a:pt x="2309" y="387"/>
                  </a:cubicBezTo>
                  <a:lnTo>
                    <a:pt x="2309" y="411"/>
                  </a:lnTo>
                  <a:close/>
                  <a:moveTo>
                    <a:pt x="2346" y="289"/>
                  </a:moveTo>
                  <a:cubicBezTo>
                    <a:pt x="2343" y="289"/>
                    <a:pt x="2342" y="291"/>
                    <a:pt x="2342" y="294"/>
                  </a:cubicBezTo>
                  <a:cubicBezTo>
                    <a:pt x="2342" y="318"/>
                    <a:pt x="2342" y="318"/>
                    <a:pt x="2342" y="318"/>
                  </a:cubicBezTo>
                  <a:cubicBezTo>
                    <a:pt x="2342" y="321"/>
                    <a:pt x="2343" y="323"/>
                    <a:pt x="2345" y="323"/>
                  </a:cubicBezTo>
                  <a:cubicBezTo>
                    <a:pt x="2346" y="323"/>
                    <a:pt x="2346" y="323"/>
                    <a:pt x="2346" y="323"/>
                  </a:cubicBezTo>
                  <a:cubicBezTo>
                    <a:pt x="2358" y="323"/>
                    <a:pt x="2358" y="323"/>
                    <a:pt x="2358" y="323"/>
                  </a:cubicBezTo>
                  <a:cubicBezTo>
                    <a:pt x="2360" y="323"/>
                    <a:pt x="2362" y="322"/>
                    <a:pt x="2362" y="318"/>
                  </a:cubicBezTo>
                  <a:cubicBezTo>
                    <a:pt x="2362" y="294"/>
                    <a:pt x="2362" y="294"/>
                    <a:pt x="2362" y="294"/>
                  </a:cubicBezTo>
                  <a:cubicBezTo>
                    <a:pt x="2361" y="291"/>
                    <a:pt x="2360" y="289"/>
                    <a:pt x="2358" y="289"/>
                  </a:cubicBezTo>
                  <a:lnTo>
                    <a:pt x="2346" y="289"/>
                  </a:lnTo>
                  <a:close/>
                  <a:moveTo>
                    <a:pt x="2342" y="365"/>
                  </a:moveTo>
                  <a:cubicBezTo>
                    <a:pt x="2342" y="368"/>
                    <a:pt x="2343" y="369"/>
                    <a:pt x="2345" y="370"/>
                  </a:cubicBezTo>
                  <a:cubicBezTo>
                    <a:pt x="2346" y="370"/>
                    <a:pt x="2346" y="370"/>
                    <a:pt x="2346" y="370"/>
                  </a:cubicBezTo>
                  <a:cubicBezTo>
                    <a:pt x="2358" y="370"/>
                    <a:pt x="2358" y="370"/>
                    <a:pt x="2358" y="370"/>
                  </a:cubicBezTo>
                  <a:cubicBezTo>
                    <a:pt x="2360" y="370"/>
                    <a:pt x="2362" y="368"/>
                    <a:pt x="2362" y="365"/>
                  </a:cubicBezTo>
                  <a:cubicBezTo>
                    <a:pt x="2362" y="341"/>
                    <a:pt x="2362" y="341"/>
                    <a:pt x="2362" y="341"/>
                  </a:cubicBezTo>
                  <a:cubicBezTo>
                    <a:pt x="2362" y="340"/>
                    <a:pt x="2362" y="340"/>
                    <a:pt x="2362" y="340"/>
                  </a:cubicBezTo>
                  <a:cubicBezTo>
                    <a:pt x="2361" y="337"/>
                    <a:pt x="2360" y="336"/>
                    <a:pt x="2358" y="336"/>
                  </a:cubicBezTo>
                  <a:cubicBezTo>
                    <a:pt x="2346" y="336"/>
                    <a:pt x="2346" y="336"/>
                    <a:pt x="2346" y="336"/>
                  </a:cubicBezTo>
                  <a:cubicBezTo>
                    <a:pt x="2343" y="336"/>
                    <a:pt x="2342" y="337"/>
                    <a:pt x="2342" y="341"/>
                  </a:cubicBezTo>
                  <a:lnTo>
                    <a:pt x="2342" y="365"/>
                  </a:lnTo>
                  <a:close/>
                  <a:moveTo>
                    <a:pt x="2358" y="382"/>
                  </a:moveTo>
                  <a:cubicBezTo>
                    <a:pt x="2346" y="382"/>
                    <a:pt x="2346" y="382"/>
                    <a:pt x="2346" y="382"/>
                  </a:cubicBezTo>
                  <a:cubicBezTo>
                    <a:pt x="2343" y="382"/>
                    <a:pt x="2342" y="384"/>
                    <a:pt x="2342" y="387"/>
                  </a:cubicBezTo>
                  <a:cubicBezTo>
                    <a:pt x="2342" y="411"/>
                    <a:pt x="2342" y="411"/>
                    <a:pt x="2342" y="411"/>
                  </a:cubicBezTo>
                  <a:cubicBezTo>
                    <a:pt x="2342" y="414"/>
                    <a:pt x="2343" y="416"/>
                    <a:pt x="2345" y="416"/>
                  </a:cubicBezTo>
                  <a:cubicBezTo>
                    <a:pt x="2346" y="416"/>
                    <a:pt x="2346" y="416"/>
                    <a:pt x="2346" y="416"/>
                  </a:cubicBezTo>
                  <a:cubicBezTo>
                    <a:pt x="2358" y="416"/>
                    <a:pt x="2358" y="416"/>
                    <a:pt x="2358" y="416"/>
                  </a:cubicBezTo>
                  <a:cubicBezTo>
                    <a:pt x="2360" y="416"/>
                    <a:pt x="2362" y="414"/>
                    <a:pt x="2362" y="411"/>
                  </a:cubicBezTo>
                  <a:cubicBezTo>
                    <a:pt x="2362" y="387"/>
                    <a:pt x="2362" y="387"/>
                    <a:pt x="2362" y="387"/>
                  </a:cubicBezTo>
                  <a:cubicBezTo>
                    <a:pt x="2362" y="386"/>
                    <a:pt x="2362" y="386"/>
                    <a:pt x="2362" y="386"/>
                  </a:cubicBezTo>
                  <a:cubicBezTo>
                    <a:pt x="2361" y="383"/>
                    <a:pt x="2360" y="382"/>
                    <a:pt x="2358" y="382"/>
                  </a:cubicBezTo>
                  <a:moveTo>
                    <a:pt x="2342" y="433"/>
                  </a:moveTo>
                  <a:cubicBezTo>
                    <a:pt x="2342" y="458"/>
                    <a:pt x="2342" y="458"/>
                    <a:pt x="2342" y="458"/>
                  </a:cubicBezTo>
                  <a:cubicBezTo>
                    <a:pt x="2342" y="460"/>
                    <a:pt x="2343" y="462"/>
                    <a:pt x="2345" y="462"/>
                  </a:cubicBezTo>
                  <a:cubicBezTo>
                    <a:pt x="2346" y="462"/>
                    <a:pt x="2346" y="462"/>
                    <a:pt x="2346" y="462"/>
                  </a:cubicBezTo>
                  <a:cubicBezTo>
                    <a:pt x="2358" y="462"/>
                    <a:pt x="2358" y="462"/>
                    <a:pt x="2358" y="462"/>
                  </a:cubicBezTo>
                  <a:cubicBezTo>
                    <a:pt x="2360" y="462"/>
                    <a:pt x="2362" y="461"/>
                    <a:pt x="2362" y="458"/>
                  </a:cubicBezTo>
                  <a:cubicBezTo>
                    <a:pt x="2362" y="433"/>
                    <a:pt x="2362" y="433"/>
                    <a:pt x="2362" y="433"/>
                  </a:cubicBezTo>
                  <a:cubicBezTo>
                    <a:pt x="2362" y="432"/>
                    <a:pt x="2362" y="432"/>
                    <a:pt x="2362" y="432"/>
                  </a:cubicBezTo>
                  <a:cubicBezTo>
                    <a:pt x="2361" y="430"/>
                    <a:pt x="2360" y="428"/>
                    <a:pt x="2358" y="428"/>
                  </a:cubicBezTo>
                  <a:cubicBezTo>
                    <a:pt x="2346" y="428"/>
                    <a:pt x="2346" y="428"/>
                    <a:pt x="2346" y="428"/>
                  </a:cubicBezTo>
                  <a:cubicBezTo>
                    <a:pt x="2343" y="428"/>
                    <a:pt x="2342" y="430"/>
                    <a:pt x="2342" y="433"/>
                  </a:cubicBezTo>
                  <a:moveTo>
                    <a:pt x="1245" y="201"/>
                  </a:moveTo>
                  <a:cubicBezTo>
                    <a:pt x="1245" y="323"/>
                    <a:pt x="1245" y="323"/>
                    <a:pt x="1245" y="323"/>
                  </a:cubicBezTo>
                  <a:cubicBezTo>
                    <a:pt x="1259" y="323"/>
                    <a:pt x="1259" y="323"/>
                    <a:pt x="1259" y="323"/>
                  </a:cubicBezTo>
                  <a:cubicBezTo>
                    <a:pt x="1259" y="594"/>
                    <a:pt x="1259" y="594"/>
                    <a:pt x="1259" y="594"/>
                  </a:cubicBezTo>
                  <a:cubicBezTo>
                    <a:pt x="1058" y="594"/>
                    <a:pt x="1058" y="594"/>
                    <a:pt x="1058" y="594"/>
                  </a:cubicBezTo>
                  <a:cubicBezTo>
                    <a:pt x="1058" y="323"/>
                    <a:pt x="1058" y="323"/>
                    <a:pt x="1058" y="323"/>
                  </a:cubicBezTo>
                  <a:cubicBezTo>
                    <a:pt x="1073" y="323"/>
                    <a:pt x="1073" y="323"/>
                    <a:pt x="1073" y="323"/>
                  </a:cubicBezTo>
                  <a:cubicBezTo>
                    <a:pt x="1073" y="201"/>
                    <a:pt x="1073" y="201"/>
                    <a:pt x="1073" y="201"/>
                  </a:cubicBezTo>
                  <a:lnTo>
                    <a:pt x="1245" y="201"/>
                  </a:lnTo>
                  <a:close/>
                  <a:moveTo>
                    <a:pt x="997" y="289"/>
                  </a:moveTo>
                  <a:cubicBezTo>
                    <a:pt x="995" y="289"/>
                    <a:pt x="994" y="291"/>
                    <a:pt x="994" y="294"/>
                  </a:cubicBezTo>
                  <a:cubicBezTo>
                    <a:pt x="994" y="318"/>
                    <a:pt x="994" y="318"/>
                    <a:pt x="994" y="318"/>
                  </a:cubicBezTo>
                  <a:cubicBezTo>
                    <a:pt x="994" y="321"/>
                    <a:pt x="994" y="323"/>
                    <a:pt x="996" y="323"/>
                  </a:cubicBezTo>
                  <a:cubicBezTo>
                    <a:pt x="997" y="323"/>
                    <a:pt x="997" y="323"/>
                    <a:pt x="997" y="323"/>
                  </a:cubicBezTo>
                  <a:cubicBezTo>
                    <a:pt x="1010" y="323"/>
                    <a:pt x="1010" y="323"/>
                    <a:pt x="1010" y="323"/>
                  </a:cubicBezTo>
                  <a:cubicBezTo>
                    <a:pt x="1012" y="323"/>
                    <a:pt x="1013" y="322"/>
                    <a:pt x="1013" y="318"/>
                  </a:cubicBezTo>
                  <a:cubicBezTo>
                    <a:pt x="1013" y="294"/>
                    <a:pt x="1013" y="294"/>
                    <a:pt x="1013" y="294"/>
                  </a:cubicBezTo>
                  <a:cubicBezTo>
                    <a:pt x="1013" y="291"/>
                    <a:pt x="1012" y="289"/>
                    <a:pt x="1010" y="289"/>
                  </a:cubicBezTo>
                  <a:lnTo>
                    <a:pt x="997" y="289"/>
                  </a:lnTo>
                  <a:close/>
                  <a:moveTo>
                    <a:pt x="963" y="289"/>
                  </a:moveTo>
                  <a:cubicBezTo>
                    <a:pt x="961" y="289"/>
                    <a:pt x="960" y="291"/>
                    <a:pt x="960" y="294"/>
                  </a:cubicBezTo>
                  <a:cubicBezTo>
                    <a:pt x="960" y="318"/>
                    <a:pt x="960" y="318"/>
                    <a:pt x="960" y="318"/>
                  </a:cubicBezTo>
                  <a:cubicBezTo>
                    <a:pt x="960" y="321"/>
                    <a:pt x="961" y="323"/>
                    <a:pt x="963" y="323"/>
                  </a:cubicBezTo>
                  <a:cubicBezTo>
                    <a:pt x="976" y="323"/>
                    <a:pt x="976" y="323"/>
                    <a:pt x="976" y="323"/>
                  </a:cubicBezTo>
                  <a:cubicBezTo>
                    <a:pt x="978" y="323"/>
                    <a:pt x="980" y="322"/>
                    <a:pt x="980" y="318"/>
                  </a:cubicBezTo>
                  <a:cubicBezTo>
                    <a:pt x="980" y="294"/>
                    <a:pt x="980" y="294"/>
                    <a:pt x="980" y="294"/>
                  </a:cubicBezTo>
                  <a:cubicBezTo>
                    <a:pt x="979" y="291"/>
                    <a:pt x="978" y="289"/>
                    <a:pt x="976" y="289"/>
                  </a:cubicBezTo>
                  <a:lnTo>
                    <a:pt x="963" y="289"/>
                  </a:lnTo>
                  <a:close/>
                  <a:moveTo>
                    <a:pt x="980" y="340"/>
                  </a:moveTo>
                  <a:cubicBezTo>
                    <a:pt x="979" y="337"/>
                    <a:pt x="978" y="336"/>
                    <a:pt x="976" y="336"/>
                  </a:cubicBezTo>
                  <a:cubicBezTo>
                    <a:pt x="963" y="336"/>
                    <a:pt x="963" y="336"/>
                    <a:pt x="963" y="336"/>
                  </a:cubicBezTo>
                  <a:cubicBezTo>
                    <a:pt x="961" y="336"/>
                    <a:pt x="960" y="337"/>
                    <a:pt x="960" y="341"/>
                  </a:cubicBezTo>
                  <a:cubicBezTo>
                    <a:pt x="960" y="365"/>
                    <a:pt x="960" y="365"/>
                    <a:pt x="960" y="365"/>
                  </a:cubicBezTo>
                  <a:cubicBezTo>
                    <a:pt x="960" y="368"/>
                    <a:pt x="961" y="369"/>
                    <a:pt x="963" y="370"/>
                  </a:cubicBezTo>
                  <a:cubicBezTo>
                    <a:pt x="976" y="370"/>
                    <a:pt x="976" y="370"/>
                    <a:pt x="976" y="370"/>
                  </a:cubicBezTo>
                  <a:cubicBezTo>
                    <a:pt x="978" y="370"/>
                    <a:pt x="980" y="368"/>
                    <a:pt x="980" y="365"/>
                  </a:cubicBezTo>
                  <a:cubicBezTo>
                    <a:pt x="980" y="341"/>
                    <a:pt x="980" y="341"/>
                    <a:pt x="980" y="341"/>
                  </a:cubicBezTo>
                  <a:lnTo>
                    <a:pt x="980" y="340"/>
                  </a:lnTo>
                  <a:close/>
                  <a:moveTo>
                    <a:pt x="1013" y="340"/>
                  </a:moveTo>
                  <a:cubicBezTo>
                    <a:pt x="1013" y="337"/>
                    <a:pt x="1012" y="336"/>
                    <a:pt x="1010" y="336"/>
                  </a:cubicBezTo>
                  <a:cubicBezTo>
                    <a:pt x="997" y="336"/>
                    <a:pt x="997" y="336"/>
                    <a:pt x="997" y="336"/>
                  </a:cubicBezTo>
                  <a:cubicBezTo>
                    <a:pt x="995" y="336"/>
                    <a:pt x="994" y="337"/>
                    <a:pt x="994" y="341"/>
                  </a:cubicBezTo>
                  <a:cubicBezTo>
                    <a:pt x="994" y="365"/>
                    <a:pt x="994" y="365"/>
                    <a:pt x="994" y="365"/>
                  </a:cubicBezTo>
                  <a:cubicBezTo>
                    <a:pt x="994" y="368"/>
                    <a:pt x="994" y="369"/>
                    <a:pt x="996" y="370"/>
                  </a:cubicBezTo>
                  <a:cubicBezTo>
                    <a:pt x="997" y="370"/>
                    <a:pt x="997" y="370"/>
                    <a:pt x="997" y="370"/>
                  </a:cubicBezTo>
                  <a:cubicBezTo>
                    <a:pt x="1010" y="370"/>
                    <a:pt x="1010" y="370"/>
                    <a:pt x="1010" y="370"/>
                  </a:cubicBezTo>
                  <a:cubicBezTo>
                    <a:pt x="1012" y="370"/>
                    <a:pt x="1013" y="368"/>
                    <a:pt x="1013" y="365"/>
                  </a:cubicBezTo>
                  <a:cubicBezTo>
                    <a:pt x="1013" y="341"/>
                    <a:pt x="1013" y="341"/>
                    <a:pt x="1013" y="341"/>
                  </a:cubicBezTo>
                  <a:lnTo>
                    <a:pt x="1013" y="340"/>
                  </a:lnTo>
                  <a:close/>
                  <a:moveTo>
                    <a:pt x="994" y="387"/>
                  </a:moveTo>
                  <a:cubicBezTo>
                    <a:pt x="994" y="411"/>
                    <a:pt x="994" y="411"/>
                    <a:pt x="994" y="411"/>
                  </a:cubicBezTo>
                  <a:cubicBezTo>
                    <a:pt x="994" y="414"/>
                    <a:pt x="994" y="416"/>
                    <a:pt x="996" y="416"/>
                  </a:cubicBezTo>
                  <a:cubicBezTo>
                    <a:pt x="997" y="416"/>
                    <a:pt x="997" y="416"/>
                    <a:pt x="997" y="416"/>
                  </a:cubicBezTo>
                  <a:cubicBezTo>
                    <a:pt x="1010" y="416"/>
                    <a:pt x="1010" y="416"/>
                    <a:pt x="1010" y="416"/>
                  </a:cubicBezTo>
                  <a:cubicBezTo>
                    <a:pt x="1012" y="416"/>
                    <a:pt x="1013" y="414"/>
                    <a:pt x="1013" y="411"/>
                  </a:cubicBezTo>
                  <a:cubicBezTo>
                    <a:pt x="1013" y="387"/>
                    <a:pt x="1013" y="387"/>
                    <a:pt x="1013" y="387"/>
                  </a:cubicBezTo>
                  <a:cubicBezTo>
                    <a:pt x="1013" y="386"/>
                    <a:pt x="1013" y="386"/>
                    <a:pt x="1013" y="386"/>
                  </a:cubicBezTo>
                  <a:cubicBezTo>
                    <a:pt x="1013" y="383"/>
                    <a:pt x="1012" y="382"/>
                    <a:pt x="1010" y="382"/>
                  </a:cubicBezTo>
                  <a:cubicBezTo>
                    <a:pt x="997" y="382"/>
                    <a:pt x="997" y="382"/>
                    <a:pt x="997" y="382"/>
                  </a:cubicBezTo>
                  <a:cubicBezTo>
                    <a:pt x="995" y="382"/>
                    <a:pt x="994" y="384"/>
                    <a:pt x="994" y="387"/>
                  </a:cubicBezTo>
                  <a:moveTo>
                    <a:pt x="980" y="387"/>
                  </a:moveTo>
                  <a:cubicBezTo>
                    <a:pt x="980" y="386"/>
                    <a:pt x="980" y="386"/>
                    <a:pt x="980" y="386"/>
                  </a:cubicBezTo>
                  <a:cubicBezTo>
                    <a:pt x="979" y="383"/>
                    <a:pt x="978" y="382"/>
                    <a:pt x="976" y="382"/>
                  </a:cubicBezTo>
                  <a:cubicBezTo>
                    <a:pt x="963" y="382"/>
                    <a:pt x="963" y="382"/>
                    <a:pt x="963" y="382"/>
                  </a:cubicBezTo>
                  <a:cubicBezTo>
                    <a:pt x="961" y="382"/>
                    <a:pt x="960" y="384"/>
                    <a:pt x="960" y="387"/>
                  </a:cubicBezTo>
                  <a:cubicBezTo>
                    <a:pt x="960" y="411"/>
                    <a:pt x="960" y="411"/>
                    <a:pt x="960" y="411"/>
                  </a:cubicBezTo>
                  <a:cubicBezTo>
                    <a:pt x="960" y="414"/>
                    <a:pt x="961" y="416"/>
                    <a:pt x="963" y="416"/>
                  </a:cubicBezTo>
                  <a:cubicBezTo>
                    <a:pt x="976" y="416"/>
                    <a:pt x="976" y="416"/>
                    <a:pt x="976" y="416"/>
                  </a:cubicBezTo>
                  <a:cubicBezTo>
                    <a:pt x="978" y="416"/>
                    <a:pt x="980" y="414"/>
                    <a:pt x="980" y="411"/>
                  </a:cubicBezTo>
                  <a:lnTo>
                    <a:pt x="980" y="387"/>
                  </a:lnTo>
                  <a:close/>
                  <a:moveTo>
                    <a:pt x="963" y="428"/>
                  </a:moveTo>
                  <a:cubicBezTo>
                    <a:pt x="961" y="428"/>
                    <a:pt x="960" y="430"/>
                    <a:pt x="960" y="433"/>
                  </a:cubicBezTo>
                  <a:cubicBezTo>
                    <a:pt x="960" y="458"/>
                    <a:pt x="960" y="458"/>
                    <a:pt x="960" y="458"/>
                  </a:cubicBezTo>
                  <a:cubicBezTo>
                    <a:pt x="960" y="460"/>
                    <a:pt x="961" y="462"/>
                    <a:pt x="963" y="462"/>
                  </a:cubicBezTo>
                  <a:cubicBezTo>
                    <a:pt x="976" y="462"/>
                    <a:pt x="976" y="462"/>
                    <a:pt x="976" y="462"/>
                  </a:cubicBezTo>
                  <a:cubicBezTo>
                    <a:pt x="978" y="462"/>
                    <a:pt x="980" y="461"/>
                    <a:pt x="980" y="458"/>
                  </a:cubicBezTo>
                  <a:cubicBezTo>
                    <a:pt x="980" y="433"/>
                    <a:pt x="980" y="433"/>
                    <a:pt x="980" y="433"/>
                  </a:cubicBezTo>
                  <a:cubicBezTo>
                    <a:pt x="980" y="432"/>
                    <a:pt x="980" y="432"/>
                    <a:pt x="980" y="432"/>
                  </a:cubicBezTo>
                  <a:cubicBezTo>
                    <a:pt x="979" y="430"/>
                    <a:pt x="978" y="428"/>
                    <a:pt x="976" y="428"/>
                  </a:cubicBezTo>
                  <a:lnTo>
                    <a:pt x="963" y="428"/>
                  </a:lnTo>
                  <a:close/>
                  <a:moveTo>
                    <a:pt x="994" y="433"/>
                  </a:moveTo>
                  <a:cubicBezTo>
                    <a:pt x="994" y="458"/>
                    <a:pt x="994" y="458"/>
                    <a:pt x="994" y="458"/>
                  </a:cubicBezTo>
                  <a:cubicBezTo>
                    <a:pt x="994" y="460"/>
                    <a:pt x="994" y="462"/>
                    <a:pt x="996" y="462"/>
                  </a:cubicBezTo>
                  <a:cubicBezTo>
                    <a:pt x="997" y="462"/>
                    <a:pt x="997" y="462"/>
                    <a:pt x="997" y="462"/>
                  </a:cubicBezTo>
                  <a:cubicBezTo>
                    <a:pt x="1010" y="462"/>
                    <a:pt x="1010" y="462"/>
                    <a:pt x="1010" y="462"/>
                  </a:cubicBezTo>
                  <a:cubicBezTo>
                    <a:pt x="1012" y="462"/>
                    <a:pt x="1013" y="461"/>
                    <a:pt x="1013" y="458"/>
                  </a:cubicBezTo>
                  <a:cubicBezTo>
                    <a:pt x="1013" y="433"/>
                    <a:pt x="1013" y="433"/>
                    <a:pt x="1013" y="433"/>
                  </a:cubicBezTo>
                  <a:cubicBezTo>
                    <a:pt x="1013" y="432"/>
                    <a:pt x="1013" y="432"/>
                    <a:pt x="1013" y="432"/>
                  </a:cubicBezTo>
                  <a:cubicBezTo>
                    <a:pt x="1013" y="430"/>
                    <a:pt x="1012" y="428"/>
                    <a:pt x="1010" y="428"/>
                  </a:cubicBezTo>
                  <a:cubicBezTo>
                    <a:pt x="997" y="428"/>
                    <a:pt x="997" y="428"/>
                    <a:pt x="997" y="428"/>
                  </a:cubicBezTo>
                  <a:cubicBezTo>
                    <a:pt x="995" y="428"/>
                    <a:pt x="994" y="430"/>
                    <a:pt x="994" y="433"/>
                  </a:cubicBezTo>
                  <a:moveTo>
                    <a:pt x="1224" y="268"/>
                  </a:moveTo>
                  <a:cubicBezTo>
                    <a:pt x="1224" y="266"/>
                    <a:pt x="1223" y="264"/>
                    <a:pt x="1221" y="264"/>
                  </a:cubicBezTo>
                  <a:cubicBezTo>
                    <a:pt x="1208" y="264"/>
                    <a:pt x="1208" y="264"/>
                    <a:pt x="1208" y="264"/>
                  </a:cubicBezTo>
                  <a:cubicBezTo>
                    <a:pt x="1206" y="264"/>
                    <a:pt x="1205" y="266"/>
                    <a:pt x="1205" y="269"/>
                  </a:cubicBezTo>
                  <a:cubicBezTo>
                    <a:pt x="1205" y="294"/>
                    <a:pt x="1205" y="294"/>
                    <a:pt x="1205" y="294"/>
                  </a:cubicBezTo>
                  <a:cubicBezTo>
                    <a:pt x="1205" y="296"/>
                    <a:pt x="1206" y="298"/>
                    <a:pt x="1208" y="298"/>
                  </a:cubicBezTo>
                  <a:cubicBezTo>
                    <a:pt x="1208" y="298"/>
                    <a:pt x="1208" y="298"/>
                    <a:pt x="1208" y="298"/>
                  </a:cubicBezTo>
                  <a:cubicBezTo>
                    <a:pt x="1221" y="298"/>
                    <a:pt x="1221" y="298"/>
                    <a:pt x="1221" y="298"/>
                  </a:cubicBezTo>
                  <a:cubicBezTo>
                    <a:pt x="1223" y="298"/>
                    <a:pt x="1224" y="297"/>
                    <a:pt x="1224" y="294"/>
                  </a:cubicBezTo>
                  <a:cubicBezTo>
                    <a:pt x="1224" y="269"/>
                    <a:pt x="1224" y="269"/>
                    <a:pt x="1224" y="269"/>
                  </a:cubicBezTo>
                  <a:lnTo>
                    <a:pt x="1224" y="268"/>
                  </a:lnTo>
                  <a:close/>
                  <a:moveTo>
                    <a:pt x="1224" y="222"/>
                  </a:moveTo>
                  <a:cubicBezTo>
                    <a:pt x="1224" y="219"/>
                    <a:pt x="1223" y="218"/>
                    <a:pt x="1221" y="218"/>
                  </a:cubicBezTo>
                  <a:cubicBezTo>
                    <a:pt x="1208" y="218"/>
                    <a:pt x="1208" y="218"/>
                    <a:pt x="1208" y="218"/>
                  </a:cubicBezTo>
                  <a:cubicBezTo>
                    <a:pt x="1206" y="218"/>
                    <a:pt x="1205" y="219"/>
                    <a:pt x="1205" y="223"/>
                  </a:cubicBezTo>
                  <a:cubicBezTo>
                    <a:pt x="1205" y="247"/>
                    <a:pt x="1205" y="247"/>
                    <a:pt x="1205" y="247"/>
                  </a:cubicBezTo>
                  <a:cubicBezTo>
                    <a:pt x="1205" y="250"/>
                    <a:pt x="1206" y="251"/>
                    <a:pt x="1208" y="252"/>
                  </a:cubicBezTo>
                  <a:cubicBezTo>
                    <a:pt x="1208" y="252"/>
                    <a:pt x="1208" y="252"/>
                    <a:pt x="1208" y="252"/>
                  </a:cubicBezTo>
                  <a:cubicBezTo>
                    <a:pt x="1221" y="252"/>
                    <a:pt x="1221" y="252"/>
                    <a:pt x="1221" y="252"/>
                  </a:cubicBezTo>
                  <a:cubicBezTo>
                    <a:pt x="1223" y="252"/>
                    <a:pt x="1224" y="250"/>
                    <a:pt x="1224" y="247"/>
                  </a:cubicBezTo>
                  <a:cubicBezTo>
                    <a:pt x="1224" y="223"/>
                    <a:pt x="1224" y="223"/>
                    <a:pt x="1224" y="223"/>
                  </a:cubicBezTo>
                  <a:lnTo>
                    <a:pt x="1224" y="222"/>
                  </a:lnTo>
                  <a:close/>
                  <a:moveTo>
                    <a:pt x="1191" y="223"/>
                  </a:moveTo>
                  <a:cubicBezTo>
                    <a:pt x="1191" y="222"/>
                    <a:pt x="1191" y="222"/>
                    <a:pt x="1191" y="222"/>
                  </a:cubicBezTo>
                  <a:cubicBezTo>
                    <a:pt x="1191" y="219"/>
                    <a:pt x="1189" y="218"/>
                    <a:pt x="1187" y="218"/>
                  </a:cubicBezTo>
                  <a:cubicBezTo>
                    <a:pt x="1175" y="218"/>
                    <a:pt x="1175" y="218"/>
                    <a:pt x="1175" y="218"/>
                  </a:cubicBezTo>
                  <a:cubicBezTo>
                    <a:pt x="1173" y="218"/>
                    <a:pt x="1172" y="219"/>
                    <a:pt x="1172" y="223"/>
                  </a:cubicBezTo>
                  <a:cubicBezTo>
                    <a:pt x="1172" y="247"/>
                    <a:pt x="1172" y="247"/>
                    <a:pt x="1172" y="247"/>
                  </a:cubicBezTo>
                  <a:cubicBezTo>
                    <a:pt x="1172" y="250"/>
                    <a:pt x="1172" y="251"/>
                    <a:pt x="1174" y="252"/>
                  </a:cubicBezTo>
                  <a:cubicBezTo>
                    <a:pt x="1175" y="252"/>
                    <a:pt x="1175" y="252"/>
                    <a:pt x="1175" y="252"/>
                  </a:cubicBezTo>
                  <a:cubicBezTo>
                    <a:pt x="1187" y="252"/>
                    <a:pt x="1187" y="252"/>
                    <a:pt x="1187" y="252"/>
                  </a:cubicBezTo>
                  <a:cubicBezTo>
                    <a:pt x="1190" y="252"/>
                    <a:pt x="1191" y="250"/>
                    <a:pt x="1191" y="247"/>
                  </a:cubicBezTo>
                  <a:lnTo>
                    <a:pt x="1191" y="223"/>
                  </a:lnTo>
                  <a:close/>
                  <a:moveTo>
                    <a:pt x="1172" y="269"/>
                  </a:moveTo>
                  <a:cubicBezTo>
                    <a:pt x="1172" y="294"/>
                    <a:pt x="1172" y="294"/>
                    <a:pt x="1172" y="294"/>
                  </a:cubicBezTo>
                  <a:cubicBezTo>
                    <a:pt x="1172" y="296"/>
                    <a:pt x="1172" y="298"/>
                    <a:pt x="1174" y="298"/>
                  </a:cubicBezTo>
                  <a:cubicBezTo>
                    <a:pt x="1175" y="298"/>
                    <a:pt x="1175" y="298"/>
                    <a:pt x="1175" y="298"/>
                  </a:cubicBezTo>
                  <a:cubicBezTo>
                    <a:pt x="1187" y="298"/>
                    <a:pt x="1187" y="298"/>
                    <a:pt x="1187" y="298"/>
                  </a:cubicBezTo>
                  <a:cubicBezTo>
                    <a:pt x="1190" y="298"/>
                    <a:pt x="1191" y="297"/>
                    <a:pt x="1191" y="294"/>
                  </a:cubicBezTo>
                  <a:cubicBezTo>
                    <a:pt x="1191" y="269"/>
                    <a:pt x="1191" y="269"/>
                    <a:pt x="1191" y="269"/>
                  </a:cubicBezTo>
                  <a:cubicBezTo>
                    <a:pt x="1191" y="268"/>
                    <a:pt x="1191" y="268"/>
                    <a:pt x="1191" y="268"/>
                  </a:cubicBezTo>
                  <a:cubicBezTo>
                    <a:pt x="1191" y="266"/>
                    <a:pt x="1189" y="264"/>
                    <a:pt x="1187" y="264"/>
                  </a:cubicBezTo>
                  <a:cubicBezTo>
                    <a:pt x="1175" y="264"/>
                    <a:pt x="1175" y="264"/>
                    <a:pt x="1175" y="264"/>
                  </a:cubicBezTo>
                  <a:cubicBezTo>
                    <a:pt x="1173" y="264"/>
                    <a:pt x="1172" y="266"/>
                    <a:pt x="1172" y="269"/>
                  </a:cubicBezTo>
                  <a:moveTo>
                    <a:pt x="1187" y="311"/>
                  </a:moveTo>
                  <a:cubicBezTo>
                    <a:pt x="1175" y="311"/>
                    <a:pt x="1175" y="311"/>
                    <a:pt x="1175" y="311"/>
                  </a:cubicBezTo>
                  <a:cubicBezTo>
                    <a:pt x="1173" y="311"/>
                    <a:pt x="1172" y="312"/>
                    <a:pt x="1172" y="316"/>
                  </a:cubicBezTo>
                  <a:cubicBezTo>
                    <a:pt x="1172" y="340"/>
                    <a:pt x="1172" y="340"/>
                    <a:pt x="1172" y="340"/>
                  </a:cubicBezTo>
                  <a:cubicBezTo>
                    <a:pt x="1172" y="343"/>
                    <a:pt x="1172" y="344"/>
                    <a:pt x="1174" y="345"/>
                  </a:cubicBezTo>
                  <a:cubicBezTo>
                    <a:pt x="1175" y="345"/>
                    <a:pt x="1175" y="345"/>
                    <a:pt x="1175" y="345"/>
                  </a:cubicBezTo>
                  <a:cubicBezTo>
                    <a:pt x="1187" y="345"/>
                    <a:pt x="1187" y="345"/>
                    <a:pt x="1187" y="345"/>
                  </a:cubicBezTo>
                  <a:cubicBezTo>
                    <a:pt x="1190" y="345"/>
                    <a:pt x="1191" y="343"/>
                    <a:pt x="1191" y="340"/>
                  </a:cubicBezTo>
                  <a:cubicBezTo>
                    <a:pt x="1191" y="316"/>
                    <a:pt x="1191" y="316"/>
                    <a:pt x="1191" y="316"/>
                  </a:cubicBezTo>
                  <a:cubicBezTo>
                    <a:pt x="1191" y="314"/>
                    <a:pt x="1191" y="314"/>
                    <a:pt x="1191" y="314"/>
                  </a:cubicBezTo>
                  <a:cubicBezTo>
                    <a:pt x="1191" y="312"/>
                    <a:pt x="1189" y="311"/>
                    <a:pt x="1187" y="311"/>
                  </a:cubicBezTo>
                  <a:moveTo>
                    <a:pt x="1205" y="316"/>
                  </a:moveTo>
                  <a:cubicBezTo>
                    <a:pt x="1205" y="340"/>
                    <a:pt x="1205" y="340"/>
                    <a:pt x="1205" y="340"/>
                  </a:cubicBezTo>
                  <a:cubicBezTo>
                    <a:pt x="1205" y="343"/>
                    <a:pt x="1206" y="344"/>
                    <a:pt x="1208" y="345"/>
                  </a:cubicBezTo>
                  <a:cubicBezTo>
                    <a:pt x="1208" y="345"/>
                    <a:pt x="1208" y="345"/>
                    <a:pt x="1208" y="345"/>
                  </a:cubicBezTo>
                  <a:cubicBezTo>
                    <a:pt x="1221" y="345"/>
                    <a:pt x="1221" y="345"/>
                    <a:pt x="1221" y="345"/>
                  </a:cubicBezTo>
                  <a:cubicBezTo>
                    <a:pt x="1223" y="345"/>
                    <a:pt x="1224" y="343"/>
                    <a:pt x="1224" y="340"/>
                  </a:cubicBezTo>
                  <a:cubicBezTo>
                    <a:pt x="1224" y="316"/>
                    <a:pt x="1224" y="316"/>
                    <a:pt x="1224" y="316"/>
                  </a:cubicBezTo>
                  <a:cubicBezTo>
                    <a:pt x="1224" y="314"/>
                    <a:pt x="1224" y="314"/>
                    <a:pt x="1224" y="314"/>
                  </a:cubicBezTo>
                  <a:cubicBezTo>
                    <a:pt x="1224" y="312"/>
                    <a:pt x="1223" y="311"/>
                    <a:pt x="1221" y="311"/>
                  </a:cubicBezTo>
                  <a:cubicBezTo>
                    <a:pt x="1208" y="311"/>
                    <a:pt x="1208" y="311"/>
                    <a:pt x="1208" y="311"/>
                  </a:cubicBezTo>
                  <a:cubicBezTo>
                    <a:pt x="1206" y="311"/>
                    <a:pt x="1205" y="312"/>
                    <a:pt x="1205" y="316"/>
                  </a:cubicBezTo>
                  <a:moveTo>
                    <a:pt x="1172" y="362"/>
                  </a:moveTo>
                  <a:cubicBezTo>
                    <a:pt x="1172" y="386"/>
                    <a:pt x="1172" y="386"/>
                    <a:pt x="1172" y="386"/>
                  </a:cubicBezTo>
                  <a:cubicBezTo>
                    <a:pt x="1172" y="389"/>
                    <a:pt x="1172" y="390"/>
                    <a:pt x="1174" y="391"/>
                  </a:cubicBezTo>
                  <a:cubicBezTo>
                    <a:pt x="1175" y="391"/>
                    <a:pt x="1175" y="391"/>
                    <a:pt x="1175" y="391"/>
                  </a:cubicBezTo>
                  <a:cubicBezTo>
                    <a:pt x="1187" y="391"/>
                    <a:pt x="1187" y="391"/>
                    <a:pt x="1187" y="391"/>
                  </a:cubicBezTo>
                  <a:cubicBezTo>
                    <a:pt x="1190" y="391"/>
                    <a:pt x="1191" y="389"/>
                    <a:pt x="1191" y="386"/>
                  </a:cubicBezTo>
                  <a:cubicBezTo>
                    <a:pt x="1191" y="362"/>
                    <a:pt x="1191" y="362"/>
                    <a:pt x="1191" y="362"/>
                  </a:cubicBezTo>
                  <a:cubicBezTo>
                    <a:pt x="1191" y="361"/>
                    <a:pt x="1191" y="361"/>
                    <a:pt x="1191" y="361"/>
                  </a:cubicBezTo>
                  <a:cubicBezTo>
                    <a:pt x="1191" y="358"/>
                    <a:pt x="1189" y="357"/>
                    <a:pt x="1187" y="357"/>
                  </a:cubicBezTo>
                  <a:cubicBezTo>
                    <a:pt x="1175" y="357"/>
                    <a:pt x="1175" y="357"/>
                    <a:pt x="1175" y="357"/>
                  </a:cubicBezTo>
                  <a:cubicBezTo>
                    <a:pt x="1173" y="357"/>
                    <a:pt x="1172" y="359"/>
                    <a:pt x="1172" y="362"/>
                  </a:cubicBezTo>
                  <a:moveTo>
                    <a:pt x="1205" y="362"/>
                  </a:moveTo>
                  <a:cubicBezTo>
                    <a:pt x="1205" y="386"/>
                    <a:pt x="1205" y="386"/>
                    <a:pt x="1205" y="386"/>
                  </a:cubicBezTo>
                  <a:cubicBezTo>
                    <a:pt x="1205" y="389"/>
                    <a:pt x="1206" y="390"/>
                    <a:pt x="1208" y="391"/>
                  </a:cubicBezTo>
                  <a:cubicBezTo>
                    <a:pt x="1208" y="391"/>
                    <a:pt x="1208" y="391"/>
                    <a:pt x="1208" y="391"/>
                  </a:cubicBezTo>
                  <a:cubicBezTo>
                    <a:pt x="1221" y="391"/>
                    <a:pt x="1221" y="391"/>
                    <a:pt x="1221" y="391"/>
                  </a:cubicBezTo>
                  <a:cubicBezTo>
                    <a:pt x="1223" y="391"/>
                    <a:pt x="1224" y="389"/>
                    <a:pt x="1224" y="386"/>
                  </a:cubicBezTo>
                  <a:cubicBezTo>
                    <a:pt x="1224" y="362"/>
                    <a:pt x="1224" y="362"/>
                    <a:pt x="1224" y="362"/>
                  </a:cubicBezTo>
                  <a:cubicBezTo>
                    <a:pt x="1224" y="361"/>
                    <a:pt x="1224" y="361"/>
                    <a:pt x="1224" y="361"/>
                  </a:cubicBezTo>
                  <a:cubicBezTo>
                    <a:pt x="1224" y="358"/>
                    <a:pt x="1223" y="357"/>
                    <a:pt x="1221" y="357"/>
                  </a:cubicBezTo>
                  <a:cubicBezTo>
                    <a:pt x="1208" y="357"/>
                    <a:pt x="1208" y="357"/>
                    <a:pt x="1208" y="357"/>
                  </a:cubicBezTo>
                  <a:cubicBezTo>
                    <a:pt x="1206" y="357"/>
                    <a:pt x="1205" y="359"/>
                    <a:pt x="1205" y="362"/>
                  </a:cubicBezTo>
                  <a:moveTo>
                    <a:pt x="1127" y="403"/>
                  </a:moveTo>
                  <a:cubicBezTo>
                    <a:pt x="1125" y="403"/>
                    <a:pt x="1124" y="405"/>
                    <a:pt x="1124" y="408"/>
                  </a:cubicBezTo>
                  <a:cubicBezTo>
                    <a:pt x="1124" y="432"/>
                    <a:pt x="1124" y="432"/>
                    <a:pt x="1124" y="432"/>
                  </a:cubicBezTo>
                  <a:cubicBezTo>
                    <a:pt x="1124" y="435"/>
                    <a:pt x="1124" y="437"/>
                    <a:pt x="1126" y="437"/>
                  </a:cubicBezTo>
                  <a:cubicBezTo>
                    <a:pt x="1127" y="437"/>
                    <a:pt x="1127" y="437"/>
                    <a:pt x="1127" y="437"/>
                  </a:cubicBezTo>
                  <a:cubicBezTo>
                    <a:pt x="1140" y="437"/>
                    <a:pt x="1140" y="437"/>
                    <a:pt x="1140" y="437"/>
                  </a:cubicBezTo>
                  <a:cubicBezTo>
                    <a:pt x="1142" y="437"/>
                    <a:pt x="1143" y="436"/>
                    <a:pt x="1143" y="432"/>
                  </a:cubicBezTo>
                  <a:cubicBezTo>
                    <a:pt x="1143" y="408"/>
                    <a:pt x="1143" y="408"/>
                    <a:pt x="1143" y="408"/>
                  </a:cubicBezTo>
                  <a:cubicBezTo>
                    <a:pt x="1143" y="407"/>
                    <a:pt x="1143" y="407"/>
                    <a:pt x="1143" y="407"/>
                  </a:cubicBezTo>
                  <a:cubicBezTo>
                    <a:pt x="1143" y="405"/>
                    <a:pt x="1142" y="403"/>
                    <a:pt x="1140" y="403"/>
                  </a:cubicBezTo>
                  <a:lnTo>
                    <a:pt x="1127" y="403"/>
                  </a:lnTo>
                  <a:close/>
                  <a:moveTo>
                    <a:pt x="1094" y="403"/>
                  </a:moveTo>
                  <a:cubicBezTo>
                    <a:pt x="1091" y="403"/>
                    <a:pt x="1090" y="405"/>
                    <a:pt x="1090" y="408"/>
                  </a:cubicBezTo>
                  <a:cubicBezTo>
                    <a:pt x="1090" y="432"/>
                    <a:pt x="1090" y="432"/>
                    <a:pt x="1090" y="432"/>
                  </a:cubicBezTo>
                  <a:cubicBezTo>
                    <a:pt x="1090" y="435"/>
                    <a:pt x="1091" y="437"/>
                    <a:pt x="1093" y="437"/>
                  </a:cubicBezTo>
                  <a:cubicBezTo>
                    <a:pt x="1094" y="437"/>
                    <a:pt x="1094" y="437"/>
                    <a:pt x="1094" y="437"/>
                  </a:cubicBezTo>
                  <a:cubicBezTo>
                    <a:pt x="1106" y="437"/>
                    <a:pt x="1106" y="437"/>
                    <a:pt x="1106" y="437"/>
                  </a:cubicBezTo>
                  <a:cubicBezTo>
                    <a:pt x="1109" y="437"/>
                    <a:pt x="1110" y="436"/>
                    <a:pt x="1110" y="432"/>
                  </a:cubicBezTo>
                  <a:cubicBezTo>
                    <a:pt x="1110" y="408"/>
                    <a:pt x="1110" y="408"/>
                    <a:pt x="1110" y="408"/>
                  </a:cubicBezTo>
                  <a:cubicBezTo>
                    <a:pt x="1110" y="407"/>
                    <a:pt x="1110" y="407"/>
                    <a:pt x="1110" y="407"/>
                  </a:cubicBezTo>
                  <a:cubicBezTo>
                    <a:pt x="1109" y="405"/>
                    <a:pt x="1108" y="403"/>
                    <a:pt x="1106" y="403"/>
                  </a:cubicBezTo>
                  <a:lnTo>
                    <a:pt x="1094" y="403"/>
                  </a:lnTo>
                  <a:close/>
                  <a:moveTo>
                    <a:pt x="1094" y="450"/>
                  </a:moveTo>
                  <a:cubicBezTo>
                    <a:pt x="1091" y="450"/>
                    <a:pt x="1090" y="451"/>
                    <a:pt x="1090" y="454"/>
                  </a:cubicBezTo>
                  <a:cubicBezTo>
                    <a:pt x="1090" y="479"/>
                    <a:pt x="1090" y="479"/>
                    <a:pt x="1090" y="479"/>
                  </a:cubicBezTo>
                  <a:cubicBezTo>
                    <a:pt x="1090" y="482"/>
                    <a:pt x="1091" y="483"/>
                    <a:pt x="1093" y="484"/>
                  </a:cubicBezTo>
                  <a:cubicBezTo>
                    <a:pt x="1094" y="484"/>
                    <a:pt x="1094" y="484"/>
                    <a:pt x="1094" y="484"/>
                  </a:cubicBezTo>
                  <a:cubicBezTo>
                    <a:pt x="1106" y="484"/>
                    <a:pt x="1106" y="484"/>
                    <a:pt x="1106" y="484"/>
                  </a:cubicBezTo>
                  <a:cubicBezTo>
                    <a:pt x="1109" y="484"/>
                    <a:pt x="1110" y="482"/>
                    <a:pt x="1110" y="479"/>
                  </a:cubicBezTo>
                  <a:cubicBezTo>
                    <a:pt x="1110" y="454"/>
                    <a:pt x="1110" y="454"/>
                    <a:pt x="1110" y="454"/>
                  </a:cubicBezTo>
                  <a:cubicBezTo>
                    <a:pt x="1110" y="454"/>
                    <a:pt x="1110" y="454"/>
                    <a:pt x="1110" y="454"/>
                  </a:cubicBezTo>
                  <a:cubicBezTo>
                    <a:pt x="1109" y="451"/>
                    <a:pt x="1108" y="450"/>
                    <a:pt x="1106" y="450"/>
                  </a:cubicBezTo>
                  <a:lnTo>
                    <a:pt x="1094" y="450"/>
                  </a:lnTo>
                  <a:close/>
                  <a:moveTo>
                    <a:pt x="1127" y="450"/>
                  </a:moveTo>
                  <a:cubicBezTo>
                    <a:pt x="1125" y="450"/>
                    <a:pt x="1124" y="451"/>
                    <a:pt x="1124" y="454"/>
                  </a:cubicBezTo>
                  <a:cubicBezTo>
                    <a:pt x="1124" y="479"/>
                    <a:pt x="1124" y="479"/>
                    <a:pt x="1124" y="479"/>
                  </a:cubicBezTo>
                  <a:cubicBezTo>
                    <a:pt x="1124" y="482"/>
                    <a:pt x="1124" y="483"/>
                    <a:pt x="1126" y="484"/>
                  </a:cubicBezTo>
                  <a:cubicBezTo>
                    <a:pt x="1127" y="484"/>
                    <a:pt x="1127" y="484"/>
                    <a:pt x="1127" y="484"/>
                  </a:cubicBezTo>
                  <a:cubicBezTo>
                    <a:pt x="1140" y="484"/>
                    <a:pt x="1140" y="484"/>
                    <a:pt x="1140" y="484"/>
                  </a:cubicBezTo>
                  <a:cubicBezTo>
                    <a:pt x="1142" y="484"/>
                    <a:pt x="1143" y="482"/>
                    <a:pt x="1143" y="479"/>
                  </a:cubicBezTo>
                  <a:cubicBezTo>
                    <a:pt x="1143" y="454"/>
                    <a:pt x="1143" y="454"/>
                    <a:pt x="1143" y="454"/>
                  </a:cubicBezTo>
                  <a:cubicBezTo>
                    <a:pt x="1143" y="454"/>
                    <a:pt x="1143" y="454"/>
                    <a:pt x="1143" y="454"/>
                  </a:cubicBezTo>
                  <a:cubicBezTo>
                    <a:pt x="1143" y="451"/>
                    <a:pt x="1142" y="450"/>
                    <a:pt x="1140" y="450"/>
                  </a:cubicBezTo>
                  <a:lnTo>
                    <a:pt x="1127" y="450"/>
                  </a:lnTo>
                  <a:close/>
                  <a:moveTo>
                    <a:pt x="1034" y="594"/>
                  </a:moveTo>
                  <a:cubicBezTo>
                    <a:pt x="937" y="594"/>
                    <a:pt x="937" y="594"/>
                    <a:pt x="937" y="594"/>
                  </a:cubicBezTo>
                  <a:cubicBezTo>
                    <a:pt x="937" y="276"/>
                    <a:pt x="937" y="276"/>
                    <a:pt x="937" y="276"/>
                  </a:cubicBezTo>
                  <a:cubicBezTo>
                    <a:pt x="1034" y="276"/>
                    <a:pt x="1034" y="276"/>
                    <a:pt x="1034" y="276"/>
                  </a:cubicBezTo>
                  <a:lnTo>
                    <a:pt x="1034" y="594"/>
                  </a:lnTo>
                  <a:close/>
                  <a:moveTo>
                    <a:pt x="1765" y="326"/>
                  </a:moveTo>
                  <a:cubicBezTo>
                    <a:pt x="1765" y="350"/>
                    <a:pt x="1765" y="350"/>
                    <a:pt x="1765" y="350"/>
                  </a:cubicBezTo>
                  <a:cubicBezTo>
                    <a:pt x="1765" y="353"/>
                    <a:pt x="1765" y="355"/>
                    <a:pt x="1767" y="355"/>
                  </a:cubicBezTo>
                  <a:cubicBezTo>
                    <a:pt x="1768" y="355"/>
                    <a:pt x="1768" y="355"/>
                    <a:pt x="1768" y="355"/>
                  </a:cubicBezTo>
                  <a:cubicBezTo>
                    <a:pt x="1781" y="355"/>
                    <a:pt x="1781" y="355"/>
                    <a:pt x="1781" y="355"/>
                  </a:cubicBezTo>
                  <a:cubicBezTo>
                    <a:pt x="1783" y="355"/>
                    <a:pt x="1784" y="353"/>
                    <a:pt x="1784" y="350"/>
                  </a:cubicBezTo>
                  <a:cubicBezTo>
                    <a:pt x="1784" y="325"/>
                    <a:pt x="1784" y="325"/>
                    <a:pt x="1784" y="325"/>
                  </a:cubicBezTo>
                  <a:cubicBezTo>
                    <a:pt x="1784" y="322"/>
                    <a:pt x="1783" y="321"/>
                    <a:pt x="1781" y="321"/>
                  </a:cubicBezTo>
                  <a:cubicBezTo>
                    <a:pt x="1768" y="321"/>
                    <a:pt x="1768" y="321"/>
                    <a:pt x="1768" y="321"/>
                  </a:cubicBezTo>
                  <a:cubicBezTo>
                    <a:pt x="1766" y="321"/>
                    <a:pt x="1765" y="323"/>
                    <a:pt x="1765" y="326"/>
                  </a:cubicBezTo>
                  <a:moveTo>
                    <a:pt x="1731" y="326"/>
                  </a:moveTo>
                  <a:cubicBezTo>
                    <a:pt x="1731" y="350"/>
                    <a:pt x="1731" y="350"/>
                    <a:pt x="1731" y="350"/>
                  </a:cubicBezTo>
                  <a:cubicBezTo>
                    <a:pt x="1731" y="353"/>
                    <a:pt x="1732" y="355"/>
                    <a:pt x="1734" y="355"/>
                  </a:cubicBezTo>
                  <a:cubicBezTo>
                    <a:pt x="1747" y="355"/>
                    <a:pt x="1747" y="355"/>
                    <a:pt x="1747" y="355"/>
                  </a:cubicBezTo>
                  <a:cubicBezTo>
                    <a:pt x="1750" y="355"/>
                    <a:pt x="1751" y="353"/>
                    <a:pt x="1751" y="350"/>
                  </a:cubicBezTo>
                  <a:cubicBezTo>
                    <a:pt x="1751" y="325"/>
                    <a:pt x="1751" y="325"/>
                    <a:pt x="1751" y="325"/>
                  </a:cubicBezTo>
                  <a:cubicBezTo>
                    <a:pt x="1751" y="322"/>
                    <a:pt x="1749" y="321"/>
                    <a:pt x="1747" y="321"/>
                  </a:cubicBezTo>
                  <a:cubicBezTo>
                    <a:pt x="1734" y="321"/>
                    <a:pt x="1734" y="321"/>
                    <a:pt x="1734" y="321"/>
                  </a:cubicBezTo>
                  <a:cubicBezTo>
                    <a:pt x="1732" y="321"/>
                    <a:pt x="1731" y="323"/>
                    <a:pt x="1731" y="326"/>
                  </a:cubicBezTo>
                  <a:moveTo>
                    <a:pt x="1734" y="368"/>
                  </a:moveTo>
                  <a:cubicBezTo>
                    <a:pt x="1732" y="368"/>
                    <a:pt x="1731" y="369"/>
                    <a:pt x="1731" y="373"/>
                  </a:cubicBezTo>
                  <a:cubicBezTo>
                    <a:pt x="1731" y="397"/>
                    <a:pt x="1731" y="397"/>
                    <a:pt x="1731" y="397"/>
                  </a:cubicBezTo>
                  <a:cubicBezTo>
                    <a:pt x="1731" y="399"/>
                    <a:pt x="1732" y="401"/>
                    <a:pt x="1734" y="401"/>
                  </a:cubicBezTo>
                  <a:cubicBezTo>
                    <a:pt x="1747" y="401"/>
                    <a:pt x="1747" y="401"/>
                    <a:pt x="1747" y="401"/>
                  </a:cubicBezTo>
                  <a:cubicBezTo>
                    <a:pt x="1750" y="401"/>
                    <a:pt x="1751" y="400"/>
                    <a:pt x="1751" y="397"/>
                  </a:cubicBezTo>
                  <a:cubicBezTo>
                    <a:pt x="1751" y="373"/>
                    <a:pt x="1751" y="373"/>
                    <a:pt x="1751" y="373"/>
                  </a:cubicBezTo>
                  <a:cubicBezTo>
                    <a:pt x="1751" y="372"/>
                    <a:pt x="1751" y="372"/>
                    <a:pt x="1751" y="372"/>
                  </a:cubicBezTo>
                  <a:cubicBezTo>
                    <a:pt x="1751" y="369"/>
                    <a:pt x="1749" y="368"/>
                    <a:pt x="1747" y="368"/>
                  </a:cubicBezTo>
                  <a:lnTo>
                    <a:pt x="1734" y="368"/>
                  </a:lnTo>
                  <a:close/>
                  <a:moveTo>
                    <a:pt x="1768" y="368"/>
                  </a:moveTo>
                  <a:cubicBezTo>
                    <a:pt x="1766" y="368"/>
                    <a:pt x="1765" y="369"/>
                    <a:pt x="1765" y="373"/>
                  </a:cubicBezTo>
                  <a:cubicBezTo>
                    <a:pt x="1765" y="397"/>
                    <a:pt x="1765" y="397"/>
                    <a:pt x="1765" y="397"/>
                  </a:cubicBezTo>
                  <a:cubicBezTo>
                    <a:pt x="1765" y="399"/>
                    <a:pt x="1765" y="401"/>
                    <a:pt x="1767" y="401"/>
                  </a:cubicBezTo>
                  <a:cubicBezTo>
                    <a:pt x="1768" y="401"/>
                    <a:pt x="1768" y="401"/>
                    <a:pt x="1768" y="401"/>
                  </a:cubicBezTo>
                  <a:cubicBezTo>
                    <a:pt x="1781" y="401"/>
                    <a:pt x="1781" y="401"/>
                    <a:pt x="1781" y="401"/>
                  </a:cubicBezTo>
                  <a:cubicBezTo>
                    <a:pt x="1783" y="401"/>
                    <a:pt x="1784" y="400"/>
                    <a:pt x="1784" y="397"/>
                  </a:cubicBezTo>
                  <a:cubicBezTo>
                    <a:pt x="1784" y="373"/>
                    <a:pt x="1784" y="373"/>
                    <a:pt x="1784" y="373"/>
                  </a:cubicBezTo>
                  <a:cubicBezTo>
                    <a:pt x="1784" y="372"/>
                    <a:pt x="1784" y="372"/>
                    <a:pt x="1784" y="372"/>
                  </a:cubicBezTo>
                  <a:cubicBezTo>
                    <a:pt x="1784" y="369"/>
                    <a:pt x="1783" y="368"/>
                    <a:pt x="1781" y="368"/>
                  </a:cubicBezTo>
                  <a:lnTo>
                    <a:pt x="1768" y="368"/>
                  </a:lnTo>
                  <a:close/>
                  <a:moveTo>
                    <a:pt x="1844" y="355"/>
                  </a:moveTo>
                  <a:cubicBezTo>
                    <a:pt x="1844" y="233"/>
                    <a:pt x="1844" y="233"/>
                    <a:pt x="1844" y="233"/>
                  </a:cubicBezTo>
                  <a:cubicBezTo>
                    <a:pt x="2016" y="233"/>
                    <a:pt x="2016" y="233"/>
                    <a:pt x="2016" y="233"/>
                  </a:cubicBezTo>
                  <a:cubicBezTo>
                    <a:pt x="2016" y="355"/>
                    <a:pt x="2016" y="355"/>
                    <a:pt x="2016" y="355"/>
                  </a:cubicBezTo>
                  <a:cubicBezTo>
                    <a:pt x="2031" y="355"/>
                    <a:pt x="2031" y="355"/>
                    <a:pt x="2031" y="355"/>
                  </a:cubicBezTo>
                  <a:cubicBezTo>
                    <a:pt x="2031" y="594"/>
                    <a:pt x="2031" y="594"/>
                    <a:pt x="2031" y="594"/>
                  </a:cubicBezTo>
                  <a:cubicBezTo>
                    <a:pt x="1829" y="594"/>
                    <a:pt x="1829" y="594"/>
                    <a:pt x="1829" y="594"/>
                  </a:cubicBezTo>
                  <a:cubicBezTo>
                    <a:pt x="1829" y="355"/>
                    <a:pt x="1829" y="355"/>
                    <a:pt x="1829" y="355"/>
                  </a:cubicBezTo>
                  <a:lnTo>
                    <a:pt x="1844" y="355"/>
                  </a:lnTo>
                  <a:close/>
                  <a:moveTo>
                    <a:pt x="1747" y="414"/>
                  </a:moveTo>
                  <a:cubicBezTo>
                    <a:pt x="1734" y="414"/>
                    <a:pt x="1734" y="414"/>
                    <a:pt x="1734" y="414"/>
                  </a:cubicBezTo>
                  <a:cubicBezTo>
                    <a:pt x="1732" y="414"/>
                    <a:pt x="1731" y="416"/>
                    <a:pt x="1731" y="419"/>
                  </a:cubicBezTo>
                  <a:cubicBezTo>
                    <a:pt x="1731" y="443"/>
                    <a:pt x="1731" y="443"/>
                    <a:pt x="1731" y="443"/>
                  </a:cubicBezTo>
                  <a:cubicBezTo>
                    <a:pt x="1731" y="446"/>
                    <a:pt x="1732" y="448"/>
                    <a:pt x="1734" y="448"/>
                  </a:cubicBezTo>
                  <a:cubicBezTo>
                    <a:pt x="1747" y="448"/>
                    <a:pt x="1747" y="448"/>
                    <a:pt x="1747" y="448"/>
                  </a:cubicBezTo>
                  <a:cubicBezTo>
                    <a:pt x="1750" y="448"/>
                    <a:pt x="1751" y="446"/>
                    <a:pt x="1751" y="443"/>
                  </a:cubicBezTo>
                  <a:cubicBezTo>
                    <a:pt x="1751" y="419"/>
                    <a:pt x="1751" y="419"/>
                    <a:pt x="1751" y="419"/>
                  </a:cubicBezTo>
                  <a:cubicBezTo>
                    <a:pt x="1751" y="418"/>
                    <a:pt x="1751" y="418"/>
                    <a:pt x="1751" y="418"/>
                  </a:cubicBezTo>
                  <a:cubicBezTo>
                    <a:pt x="1751" y="415"/>
                    <a:pt x="1749" y="414"/>
                    <a:pt x="1747" y="414"/>
                  </a:cubicBezTo>
                  <a:moveTo>
                    <a:pt x="1784" y="418"/>
                  </a:moveTo>
                  <a:cubicBezTo>
                    <a:pt x="1784" y="415"/>
                    <a:pt x="1783" y="414"/>
                    <a:pt x="1781" y="414"/>
                  </a:cubicBezTo>
                  <a:cubicBezTo>
                    <a:pt x="1768" y="414"/>
                    <a:pt x="1768" y="414"/>
                    <a:pt x="1768" y="414"/>
                  </a:cubicBezTo>
                  <a:cubicBezTo>
                    <a:pt x="1766" y="414"/>
                    <a:pt x="1765" y="416"/>
                    <a:pt x="1765" y="419"/>
                  </a:cubicBezTo>
                  <a:cubicBezTo>
                    <a:pt x="1765" y="443"/>
                    <a:pt x="1765" y="443"/>
                    <a:pt x="1765" y="443"/>
                  </a:cubicBezTo>
                  <a:cubicBezTo>
                    <a:pt x="1765" y="446"/>
                    <a:pt x="1765" y="448"/>
                    <a:pt x="1767" y="448"/>
                  </a:cubicBezTo>
                  <a:cubicBezTo>
                    <a:pt x="1768" y="448"/>
                    <a:pt x="1768" y="448"/>
                    <a:pt x="1768" y="448"/>
                  </a:cubicBezTo>
                  <a:cubicBezTo>
                    <a:pt x="1781" y="448"/>
                    <a:pt x="1781" y="448"/>
                    <a:pt x="1781" y="448"/>
                  </a:cubicBezTo>
                  <a:cubicBezTo>
                    <a:pt x="1783" y="448"/>
                    <a:pt x="1784" y="446"/>
                    <a:pt x="1784" y="443"/>
                  </a:cubicBezTo>
                  <a:cubicBezTo>
                    <a:pt x="1784" y="419"/>
                    <a:pt x="1784" y="419"/>
                    <a:pt x="1784" y="419"/>
                  </a:cubicBezTo>
                  <a:lnTo>
                    <a:pt x="1784" y="418"/>
                  </a:lnTo>
                  <a:close/>
                  <a:moveTo>
                    <a:pt x="1768" y="460"/>
                  </a:moveTo>
                  <a:cubicBezTo>
                    <a:pt x="1766" y="460"/>
                    <a:pt x="1765" y="462"/>
                    <a:pt x="1765" y="465"/>
                  </a:cubicBezTo>
                  <a:cubicBezTo>
                    <a:pt x="1765" y="489"/>
                    <a:pt x="1765" y="489"/>
                    <a:pt x="1765" y="489"/>
                  </a:cubicBezTo>
                  <a:cubicBezTo>
                    <a:pt x="1765" y="492"/>
                    <a:pt x="1765" y="494"/>
                    <a:pt x="1767" y="494"/>
                  </a:cubicBezTo>
                  <a:cubicBezTo>
                    <a:pt x="1768" y="494"/>
                    <a:pt x="1768" y="494"/>
                    <a:pt x="1768" y="494"/>
                  </a:cubicBezTo>
                  <a:cubicBezTo>
                    <a:pt x="1781" y="494"/>
                    <a:pt x="1781" y="494"/>
                    <a:pt x="1781" y="494"/>
                  </a:cubicBezTo>
                  <a:cubicBezTo>
                    <a:pt x="1783" y="494"/>
                    <a:pt x="1784" y="492"/>
                    <a:pt x="1784" y="489"/>
                  </a:cubicBezTo>
                  <a:cubicBezTo>
                    <a:pt x="1784" y="465"/>
                    <a:pt x="1784" y="465"/>
                    <a:pt x="1784" y="465"/>
                  </a:cubicBezTo>
                  <a:cubicBezTo>
                    <a:pt x="1784" y="464"/>
                    <a:pt x="1784" y="464"/>
                    <a:pt x="1784" y="464"/>
                  </a:cubicBezTo>
                  <a:cubicBezTo>
                    <a:pt x="1784" y="462"/>
                    <a:pt x="1783" y="460"/>
                    <a:pt x="1781" y="460"/>
                  </a:cubicBezTo>
                  <a:lnTo>
                    <a:pt x="1768" y="460"/>
                  </a:lnTo>
                  <a:close/>
                  <a:moveTo>
                    <a:pt x="1731" y="465"/>
                  </a:moveTo>
                  <a:cubicBezTo>
                    <a:pt x="1731" y="489"/>
                    <a:pt x="1731" y="489"/>
                    <a:pt x="1731" y="489"/>
                  </a:cubicBezTo>
                  <a:cubicBezTo>
                    <a:pt x="1731" y="492"/>
                    <a:pt x="1732" y="494"/>
                    <a:pt x="1734" y="494"/>
                  </a:cubicBezTo>
                  <a:cubicBezTo>
                    <a:pt x="1747" y="494"/>
                    <a:pt x="1747" y="494"/>
                    <a:pt x="1747" y="494"/>
                  </a:cubicBezTo>
                  <a:cubicBezTo>
                    <a:pt x="1750" y="494"/>
                    <a:pt x="1751" y="492"/>
                    <a:pt x="1751" y="489"/>
                  </a:cubicBezTo>
                  <a:cubicBezTo>
                    <a:pt x="1751" y="465"/>
                    <a:pt x="1751" y="465"/>
                    <a:pt x="1751" y="465"/>
                  </a:cubicBezTo>
                  <a:cubicBezTo>
                    <a:pt x="1751" y="464"/>
                    <a:pt x="1751" y="464"/>
                    <a:pt x="1751" y="464"/>
                  </a:cubicBezTo>
                  <a:cubicBezTo>
                    <a:pt x="1751" y="462"/>
                    <a:pt x="1749" y="460"/>
                    <a:pt x="1747" y="460"/>
                  </a:cubicBezTo>
                  <a:cubicBezTo>
                    <a:pt x="1734" y="460"/>
                    <a:pt x="1734" y="460"/>
                    <a:pt x="1734" y="460"/>
                  </a:cubicBezTo>
                  <a:cubicBezTo>
                    <a:pt x="1732" y="460"/>
                    <a:pt x="1731" y="462"/>
                    <a:pt x="1731" y="465"/>
                  </a:cubicBezTo>
                  <a:moveTo>
                    <a:pt x="1805" y="594"/>
                  </a:moveTo>
                  <a:cubicBezTo>
                    <a:pt x="1708" y="594"/>
                    <a:pt x="1708" y="594"/>
                    <a:pt x="1708" y="594"/>
                  </a:cubicBezTo>
                  <a:cubicBezTo>
                    <a:pt x="1708" y="308"/>
                    <a:pt x="1708" y="308"/>
                    <a:pt x="1708" y="308"/>
                  </a:cubicBezTo>
                  <a:cubicBezTo>
                    <a:pt x="1805" y="308"/>
                    <a:pt x="1805" y="308"/>
                    <a:pt x="1805" y="308"/>
                  </a:cubicBezTo>
                  <a:lnTo>
                    <a:pt x="1805" y="594"/>
                  </a:lnTo>
                  <a:close/>
                  <a:moveTo>
                    <a:pt x="1995" y="253"/>
                  </a:moveTo>
                  <a:cubicBezTo>
                    <a:pt x="1995" y="251"/>
                    <a:pt x="1994" y="250"/>
                    <a:pt x="1992" y="250"/>
                  </a:cubicBezTo>
                  <a:cubicBezTo>
                    <a:pt x="1979" y="250"/>
                    <a:pt x="1979" y="250"/>
                    <a:pt x="1979" y="250"/>
                  </a:cubicBezTo>
                  <a:cubicBezTo>
                    <a:pt x="1977" y="250"/>
                    <a:pt x="1976" y="251"/>
                    <a:pt x="1976" y="254"/>
                  </a:cubicBezTo>
                  <a:cubicBezTo>
                    <a:pt x="1976" y="279"/>
                    <a:pt x="1976" y="279"/>
                    <a:pt x="1976" y="279"/>
                  </a:cubicBezTo>
                  <a:cubicBezTo>
                    <a:pt x="1976" y="282"/>
                    <a:pt x="1977" y="283"/>
                    <a:pt x="1979" y="284"/>
                  </a:cubicBezTo>
                  <a:cubicBezTo>
                    <a:pt x="1979" y="284"/>
                    <a:pt x="1979" y="284"/>
                    <a:pt x="1979" y="284"/>
                  </a:cubicBezTo>
                  <a:cubicBezTo>
                    <a:pt x="1992" y="284"/>
                    <a:pt x="1992" y="284"/>
                    <a:pt x="1992" y="284"/>
                  </a:cubicBezTo>
                  <a:cubicBezTo>
                    <a:pt x="1994" y="284"/>
                    <a:pt x="1995" y="282"/>
                    <a:pt x="1995" y="279"/>
                  </a:cubicBezTo>
                  <a:cubicBezTo>
                    <a:pt x="1995" y="254"/>
                    <a:pt x="1995" y="254"/>
                    <a:pt x="1995" y="254"/>
                  </a:cubicBezTo>
                  <a:lnTo>
                    <a:pt x="1995" y="253"/>
                  </a:lnTo>
                  <a:close/>
                  <a:moveTo>
                    <a:pt x="1992" y="343"/>
                  </a:moveTo>
                  <a:cubicBezTo>
                    <a:pt x="1979" y="343"/>
                    <a:pt x="1979" y="343"/>
                    <a:pt x="1979" y="343"/>
                  </a:cubicBezTo>
                  <a:cubicBezTo>
                    <a:pt x="1977" y="343"/>
                    <a:pt x="1976" y="344"/>
                    <a:pt x="1976" y="347"/>
                  </a:cubicBezTo>
                  <a:cubicBezTo>
                    <a:pt x="1976" y="372"/>
                    <a:pt x="1976" y="372"/>
                    <a:pt x="1976" y="372"/>
                  </a:cubicBezTo>
                  <a:cubicBezTo>
                    <a:pt x="1976" y="375"/>
                    <a:pt x="1977" y="376"/>
                    <a:pt x="1979" y="376"/>
                  </a:cubicBezTo>
                  <a:cubicBezTo>
                    <a:pt x="1979" y="376"/>
                    <a:pt x="1979" y="376"/>
                    <a:pt x="1979" y="376"/>
                  </a:cubicBezTo>
                  <a:cubicBezTo>
                    <a:pt x="1992" y="376"/>
                    <a:pt x="1992" y="376"/>
                    <a:pt x="1992" y="376"/>
                  </a:cubicBezTo>
                  <a:cubicBezTo>
                    <a:pt x="1994" y="376"/>
                    <a:pt x="1995" y="375"/>
                    <a:pt x="1995" y="372"/>
                  </a:cubicBezTo>
                  <a:cubicBezTo>
                    <a:pt x="1995" y="347"/>
                    <a:pt x="1995" y="347"/>
                    <a:pt x="1995" y="347"/>
                  </a:cubicBezTo>
                  <a:cubicBezTo>
                    <a:pt x="1995" y="346"/>
                    <a:pt x="1995" y="346"/>
                    <a:pt x="1995" y="346"/>
                  </a:cubicBezTo>
                  <a:cubicBezTo>
                    <a:pt x="1995" y="344"/>
                    <a:pt x="1994" y="343"/>
                    <a:pt x="1992" y="343"/>
                  </a:cubicBezTo>
                  <a:moveTo>
                    <a:pt x="1995" y="301"/>
                  </a:moveTo>
                  <a:cubicBezTo>
                    <a:pt x="1995" y="300"/>
                    <a:pt x="1995" y="300"/>
                    <a:pt x="1995" y="300"/>
                  </a:cubicBezTo>
                  <a:cubicBezTo>
                    <a:pt x="1995" y="297"/>
                    <a:pt x="1994" y="296"/>
                    <a:pt x="1992" y="296"/>
                  </a:cubicBezTo>
                  <a:cubicBezTo>
                    <a:pt x="1979" y="296"/>
                    <a:pt x="1979" y="296"/>
                    <a:pt x="1979" y="296"/>
                  </a:cubicBezTo>
                  <a:cubicBezTo>
                    <a:pt x="1977" y="296"/>
                    <a:pt x="1976" y="298"/>
                    <a:pt x="1976" y="301"/>
                  </a:cubicBezTo>
                  <a:cubicBezTo>
                    <a:pt x="1976" y="325"/>
                    <a:pt x="1976" y="325"/>
                    <a:pt x="1976" y="325"/>
                  </a:cubicBezTo>
                  <a:cubicBezTo>
                    <a:pt x="1976" y="328"/>
                    <a:pt x="1977" y="330"/>
                    <a:pt x="1979" y="330"/>
                  </a:cubicBezTo>
                  <a:cubicBezTo>
                    <a:pt x="1979" y="330"/>
                    <a:pt x="1979" y="330"/>
                    <a:pt x="1979" y="330"/>
                  </a:cubicBezTo>
                  <a:cubicBezTo>
                    <a:pt x="1992" y="330"/>
                    <a:pt x="1992" y="330"/>
                    <a:pt x="1992" y="330"/>
                  </a:cubicBezTo>
                  <a:cubicBezTo>
                    <a:pt x="1994" y="330"/>
                    <a:pt x="1995" y="328"/>
                    <a:pt x="1995" y="325"/>
                  </a:cubicBezTo>
                  <a:lnTo>
                    <a:pt x="1995" y="301"/>
                  </a:lnTo>
                  <a:close/>
                  <a:moveTo>
                    <a:pt x="1946" y="284"/>
                  </a:moveTo>
                  <a:cubicBezTo>
                    <a:pt x="1958" y="284"/>
                    <a:pt x="1958" y="284"/>
                    <a:pt x="1958" y="284"/>
                  </a:cubicBezTo>
                  <a:cubicBezTo>
                    <a:pt x="1961" y="284"/>
                    <a:pt x="1962" y="282"/>
                    <a:pt x="1962" y="279"/>
                  </a:cubicBezTo>
                  <a:cubicBezTo>
                    <a:pt x="1962" y="254"/>
                    <a:pt x="1962" y="254"/>
                    <a:pt x="1962" y="254"/>
                  </a:cubicBezTo>
                  <a:cubicBezTo>
                    <a:pt x="1962" y="253"/>
                    <a:pt x="1962" y="253"/>
                    <a:pt x="1962" y="253"/>
                  </a:cubicBezTo>
                  <a:cubicBezTo>
                    <a:pt x="1962" y="251"/>
                    <a:pt x="1960" y="250"/>
                    <a:pt x="1958" y="250"/>
                  </a:cubicBezTo>
                  <a:cubicBezTo>
                    <a:pt x="1946" y="250"/>
                    <a:pt x="1946" y="250"/>
                    <a:pt x="1946" y="250"/>
                  </a:cubicBezTo>
                  <a:cubicBezTo>
                    <a:pt x="1944" y="250"/>
                    <a:pt x="1942" y="251"/>
                    <a:pt x="1942" y="254"/>
                  </a:cubicBezTo>
                  <a:cubicBezTo>
                    <a:pt x="1942" y="279"/>
                    <a:pt x="1942" y="279"/>
                    <a:pt x="1942" y="279"/>
                  </a:cubicBezTo>
                  <a:cubicBezTo>
                    <a:pt x="1942" y="282"/>
                    <a:pt x="1943" y="283"/>
                    <a:pt x="1945" y="284"/>
                  </a:cubicBezTo>
                  <a:lnTo>
                    <a:pt x="1946" y="284"/>
                  </a:lnTo>
                  <a:close/>
                  <a:moveTo>
                    <a:pt x="1958" y="296"/>
                  </a:moveTo>
                  <a:cubicBezTo>
                    <a:pt x="1946" y="296"/>
                    <a:pt x="1946" y="296"/>
                    <a:pt x="1946" y="296"/>
                  </a:cubicBezTo>
                  <a:cubicBezTo>
                    <a:pt x="1944" y="296"/>
                    <a:pt x="1942" y="298"/>
                    <a:pt x="1942" y="301"/>
                  </a:cubicBezTo>
                  <a:cubicBezTo>
                    <a:pt x="1942" y="325"/>
                    <a:pt x="1942" y="325"/>
                    <a:pt x="1942" y="325"/>
                  </a:cubicBezTo>
                  <a:cubicBezTo>
                    <a:pt x="1942" y="328"/>
                    <a:pt x="1943" y="330"/>
                    <a:pt x="1945" y="330"/>
                  </a:cubicBezTo>
                  <a:cubicBezTo>
                    <a:pt x="1946" y="330"/>
                    <a:pt x="1946" y="330"/>
                    <a:pt x="1946" y="330"/>
                  </a:cubicBezTo>
                  <a:cubicBezTo>
                    <a:pt x="1958" y="330"/>
                    <a:pt x="1958" y="330"/>
                    <a:pt x="1958" y="330"/>
                  </a:cubicBezTo>
                  <a:cubicBezTo>
                    <a:pt x="1961" y="330"/>
                    <a:pt x="1962" y="328"/>
                    <a:pt x="1962" y="325"/>
                  </a:cubicBezTo>
                  <a:cubicBezTo>
                    <a:pt x="1962" y="301"/>
                    <a:pt x="1962" y="301"/>
                    <a:pt x="1962" y="301"/>
                  </a:cubicBezTo>
                  <a:cubicBezTo>
                    <a:pt x="1962" y="300"/>
                    <a:pt x="1962" y="300"/>
                    <a:pt x="1962" y="300"/>
                  </a:cubicBezTo>
                  <a:cubicBezTo>
                    <a:pt x="1962" y="297"/>
                    <a:pt x="1960" y="296"/>
                    <a:pt x="1958" y="296"/>
                  </a:cubicBezTo>
                  <a:moveTo>
                    <a:pt x="1942" y="372"/>
                  </a:moveTo>
                  <a:cubicBezTo>
                    <a:pt x="1942" y="375"/>
                    <a:pt x="1943" y="376"/>
                    <a:pt x="1945" y="376"/>
                  </a:cubicBezTo>
                  <a:cubicBezTo>
                    <a:pt x="1946" y="376"/>
                    <a:pt x="1946" y="376"/>
                    <a:pt x="1946" y="376"/>
                  </a:cubicBezTo>
                  <a:cubicBezTo>
                    <a:pt x="1958" y="376"/>
                    <a:pt x="1958" y="376"/>
                    <a:pt x="1958" y="376"/>
                  </a:cubicBezTo>
                  <a:cubicBezTo>
                    <a:pt x="1961" y="376"/>
                    <a:pt x="1962" y="375"/>
                    <a:pt x="1962" y="372"/>
                  </a:cubicBezTo>
                  <a:cubicBezTo>
                    <a:pt x="1962" y="347"/>
                    <a:pt x="1962" y="347"/>
                    <a:pt x="1962" y="347"/>
                  </a:cubicBezTo>
                  <a:cubicBezTo>
                    <a:pt x="1962" y="346"/>
                    <a:pt x="1962" y="346"/>
                    <a:pt x="1962" y="346"/>
                  </a:cubicBezTo>
                  <a:cubicBezTo>
                    <a:pt x="1962" y="344"/>
                    <a:pt x="1960" y="343"/>
                    <a:pt x="1958" y="343"/>
                  </a:cubicBezTo>
                  <a:cubicBezTo>
                    <a:pt x="1946" y="343"/>
                    <a:pt x="1946" y="343"/>
                    <a:pt x="1946" y="343"/>
                  </a:cubicBezTo>
                  <a:cubicBezTo>
                    <a:pt x="1944" y="343"/>
                    <a:pt x="1942" y="344"/>
                    <a:pt x="1942" y="347"/>
                  </a:cubicBezTo>
                  <a:lnTo>
                    <a:pt x="1942" y="372"/>
                  </a:lnTo>
                  <a:close/>
                  <a:moveTo>
                    <a:pt x="1976" y="394"/>
                  </a:moveTo>
                  <a:cubicBezTo>
                    <a:pt x="1976" y="418"/>
                    <a:pt x="1976" y="418"/>
                    <a:pt x="1976" y="418"/>
                  </a:cubicBezTo>
                  <a:cubicBezTo>
                    <a:pt x="1976" y="421"/>
                    <a:pt x="1977" y="422"/>
                    <a:pt x="1979" y="422"/>
                  </a:cubicBezTo>
                  <a:cubicBezTo>
                    <a:pt x="1979" y="422"/>
                    <a:pt x="1979" y="422"/>
                    <a:pt x="1979" y="422"/>
                  </a:cubicBezTo>
                  <a:cubicBezTo>
                    <a:pt x="1992" y="422"/>
                    <a:pt x="1992" y="422"/>
                    <a:pt x="1992" y="422"/>
                  </a:cubicBezTo>
                  <a:cubicBezTo>
                    <a:pt x="1994" y="422"/>
                    <a:pt x="1995" y="421"/>
                    <a:pt x="1995" y="418"/>
                  </a:cubicBezTo>
                  <a:cubicBezTo>
                    <a:pt x="1995" y="394"/>
                    <a:pt x="1995" y="394"/>
                    <a:pt x="1995" y="394"/>
                  </a:cubicBezTo>
                  <a:cubicBezTo>
                    <a:pt x="1995" y="392"/>
                    <a:pt x="1995" y="392"/>
                    <a:pt x="1995" y="392"/>
                  </a:cubicBezTo>
                  <a:cubicBezTo>
                    <a:pt x="1995" y="390"/>
                    <a:pt x="1994" y="389"/>
                    <a:pt x="1992" y="389"/>
                  </a:cubicBezTo>
                  <a:cubicBezTo>
                    <a:pt x="1979" y="389"/>
                    <a:pt x="1979" y="389"/>
                    <a:pt x="1979" y="389"/>
                  </a:cubicBezTo>
                  <a:cubicBezTo>
                    <a:pt x="1977" y="389"/>
                    <a:pt x="1976" y="390"/>
                    <a:pt x="1976" y="394"/>
                  </a:cubicBezTo>
                  <a:moveTo>
                    <a:pt x="1962" y="392"/>
                  </a:moveTo>
                  <a:cubicBezTo>
                    <a:pt x="1962" y="390"/>
                    <a:pt x="1960" y="389"/>
                    <a:pt x="1958" y="389"/>
                  </a:cubicBezTo>
                  <a:cubicBezTo>
                    <a:pt x="1946" y="389"/>
                    <a:pt x="1946" y="389"/>
                    <a:pt x="1946" y="389"/>
                  </a:cubicBezTo>
                  <a:cubicBezTo>
                    <a:pt x="1944" y="389"/>
                    <a:pt x="1942" y="390"/>
                    <a:pt x="1942" y="394"/>
                  </a:cubicBezTo>
                  <a:cubicBezTo>
                    <a:pt x="1942" y="418"/>
                    <a:pt x="1942" y="418"/>
                    <a:pt x="1942" y="418"/>
                  </a:cubicBezTo>
                  <a:cubicBezTo>
                    <a:pt x="1942" y="421"/>
                    <a:pt x="1943" y="422"/>
                    <a:pt x="1945" y="422"/>
                  </a:cubicBezTo>
                  <a:cubicBezTo>
                    <a:pt x="1946" y="422"/>
                    <a:pt x="1946" y="422"/>
                    <a:pt x="1946" y="422"/>
                  </a:cubicBezTo>
                  <a:cubicBezTo>
                    <a:pt x="1958" y="422"/>
                    <a:pt x="1958" y="422"/>
                    <a:pt x="1958" y="422"/>
                  </a:cubicBezTo>
                  <a:cubicBezTo>
                    <a:pt x="1961" y="422"/>
                    <a:pt x="1962" y="421"/>
                    <a:pt x="1962" y="418"/>
                  </a:cubicBezTo>
                  <a:cubicBezTo>
                    <a:pt x="1962" y="394"/>
                    <a:pt x="1962" y="394"/>
                    <a:pt x="1962" y="394"/>
                  </a:cubicBezTo>
                  <a:lnTo>
                    <a:pt x="1962" y="392"/>
                  </a:lnTo>
                  <a:close/>
                  <a:moveTo>
                    <a:pt x="1865" y="435"/>
                  </a:moveTo>
                  <a:cubicBezTo>
                    <a:pt x="1862" y="435"/>
                    <a:pt x="1861" y="437"/>
                    <a:pt x="1861" y="440"/>
                  </a:cubicBezTo>
                  <a:cubicBezTo>
                    <a:pt x="1861" y="464"/>
                    <a:pt x="1861" y="464"/>
                    <a:pt x="1861" y="464"/>
                  </a:cubicBezTo>
                  <a:cubicBezTo>
                    <a:pt x="1861" y="467"/>
                    <a:pt x="1862" y="469"/>
                    <a:pt x="1864" y="469"/>
                  </a:cubicBezTo>
                  <a:cubicBezTo>
                    <a:pt x="1865" y="469"/>
                    <a:pt x="1865" y="469"/>
                    <a:pt x="1865" y="469"/>
                  </a:cubicBezTo>
                  <a:cubicBezTo>
                    <a:pt x="1877" y="469"/>
                    <a:pt x="1877" y="469"/>
                    <a:pt x="1877" y="469"/>
                  </a:cubicBezTo>
                  <a:cubicBezTo>
                    <a:pt x="1879" y="469"/>
                    <a:pt x="1881" y="467"/>
                    <a:pt x="1881" y="464"/>
                  </a:cubicBezTo>
                  <a:cubicBezTo>
                    <a:pt x="1881" y="440"/>
                    <a:pt x="1881" y="440"/>
                    <a:pt x="1881" y="440"/>
                  </a:cubicBezTo>
                  <a:cubicBezTo>
                    <a:pt x="1881" y="439"/>
                    <a:pt x="1881" y="439"/>
                    <a:pt x="1881" y="439"/>
                  </a:cubicBezTo>
                  <a:cubicBezTo>
                    <a:pt x="1880" y="436"/>
                    <a:pt x="1879" y="435"/>
                    <a:pt x="1877" y="435"/>
                  </a:cubicBezTo>
                  <a:lnTo>
                    <a:pt x="1865" y="435"/>
                  </a:lnTo>
                  <a:close/>
                  <a:moveTo>
                    <a:pt x="1911" y="435"/>
                  </a:moveTo>
                  <a:cubicBezTo>
                    <a:pt x="1898" y="435"/>
                    <a:pt x="1898" y="435"/>
                    <a:pt x="1898" y="435"/>
                  </a:cubicBezTo>
                  <a:cubicBezTo>
                    <a:pt x="1896" y="435"/>
                    <a:pt x="1895" y="437"/>
                    <a:pt x="1895" y="440"/>
                  </a:cubicBezTo>
                  <a:cubicBezTo>
                    <a:pt x="1895" y="464"/>
                    <a:pt x="1895" y="464"/>
                    <a:pt x="1895" y="464"/>
                  </a:cubicBezTo>
                  <a:cubicBezTo>
                    <a:pt x="1895" y="467"/>
                    <a:pt x="1896" y="469"/>
                    <a:pt x="1897" y="469"/>
                  </a:cubicBezTo>
                  <a:cubicBezTo>
                    <a:pt x="1898" y="469"/>
                    <a:pt x="1898" y="469"/>
                    <a:pt x="1898" y="469"/>
                  </a:cubicBezTo>
                  <a:cubicBezTo>
                    <a:pt x="1911" y="469"/>
                    <a:pt x="1911" y="469"/>
                    <a:pt x="1911" y="469"/>
                  </a:cubicBezTo>
                  <a:cubicBezTo>
                    <a:pt x="1913" y="469"/>
                    <a:pt x="1914" y="467"/>
                    <a:pt x="1914" y="464"/>
                  </a:cubicBezTo>
                  <a:cubicBezTo>
                    <a:pt x="1914" y="440"/>
                    <a:pt x="1914" y="440"/>
                    <a:pt x="1914" y="440"/>
                  </a:cubicBezTo>
                  <a:cubicBezTo>
                    <a:pt x="1914" y="439"/>
                    <a:pt x="1914" y="439"/>
                    <a:pt x="1914" y="439"/>
                  </a:cubicBezTo>
                  <a:cubicBezTo>
                    <a:pt x="1914" y="436"/>
                    <a:pt x="1913" y="435"/>
                    <a:pt x="1911" y="435"/>
                  </a:cubicBezTo>
                  <a:moveTo>
                    <a:pt x="531" y="202"/>
                  </a:moveTo>
                  <a:cubicBezTo>
                    <a:pt x="510" y="202"/>
                    <a:pt x="510" y="202"/>
                    <a:pt x="510" y="202"/>
                  </a:cubicBezTo>
                  <a:cubicBezTo>
                    <a:pt x="510" y="232"/>
                    <a:pt x="510" y="232"/>
                    <a:pt x="510" y="232"/>
                  </a:cubicBezTo>
                  <a:cubicBezTo>
                    <a:pt x="531" y="232"/>
                    <a:pt x="531" y="232"/>
                    <a:pt x="531" y="232"/>
                  </a:cubicBezTo>
                  <a:lnTo>
                    <a:pt x="531" y="202"/>
                  </a:lnTo>
                  <a:close/>
                  <a:moveTo>
                    <a:pt x="127" y="42"/>
                  </a:moveTo>
                  <a:cubicBezTo>
                    <a:pt x="135" y="42"/>
                    <a:pt x="135" y="42"/>
                    <a:pt x="135" y="42"/>
                  </a:cubicBezTo>
                  <a:cubicBezTo>
                    <a:pt x="135" y="73"/>
                    <a:pt x="135" y="73"/>
                    <a:pt x="135" y="73"/>
                  </a:cubicBezTo>
                  <a:cubicBezTo>
                    <a:pt x="199" y="137"/>
                    <a:pt x="199" y="137"/>
                    <a:pt x="199" y="137"/>
                  </a:cubicBezTo>
                  <a:cubicBezTo>
                    <a:pt x="199" y="259"/>
                    <a:pt x="199" y="259"/>
                    <a:pt x="19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594"/>
                    <a:pt x="240" y="594"/>
                    <a:pt x="240" y="594"/>
                  </a:cubicBezTo>
                  <a:cubicBezTo>
                    <a:pt x="0" y="594"/>
                    <a:pt x="0" y="594"/>
                    <a:pt x="0" y="594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41" y="259"/>
                    <a:pt x="41" y="259"/>
                    <a:pt x="41" y="259"/>
                  </a:cubicBezTo>
                  <a:cubicBezTo>
                    <a:pt x="41" y="137"/>
                    <a:pt x="41" y="137"/>
                    <a:pt x="41" y="137"/>
                  </a:cubicBezTo>
                  <a:cubicBezTo>
                    <a:pt x="105" y="73"/>
                    <a:pt x="105" y="73"/>
                    <a:pt x="105" y="73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14" y="42"/>
                    <a:pt x="114" y="42"/>
                    <a:pt x="114" y="42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27" y="0"/>
                    <a:pt x="127" y="0"/>
                    <a:pt x="127" y="0"/>
                  </a:cubicBezTo>
                  <a:lnTo>
                    <a:pt x="127" y="42"/>
                  </a:lnTo>
                  <a:close/>
                  <a:moveTo>
                    <a:pt x="181" y="183"/>
                  </a:moveTo>
                  <a:cubicBezTo>
                    <a:pt x="151" y="183"/>
                    <a:pt x="151" y="183"/>
                    <a:pt x="151" y="183"/>
                  </a:cubicBezTo>
                  <a:cubicBezTo>
                    <a:pt x="151" y="214"/>
                    <a:pt x="151" y="214"/>
                    <a:pt x="151" y="214"/>
                  </a:cubicBezTo>
                  <a:cubicBezTo>
                    <a:pt x="181" y="214"/>
                    <a:pt x="181" y="214"/>
                    <a:pt x="181" y="214"/>
                  </a:cubicBezTo>
                  <a:lnTo>
                    <a:pt x="181" y="183"/>
                  </a:lnTo>
                  <a:close/>
                  <a:moveTo>
                    <a:pt x="151" y="171"/>
                  </a:moveTo>
                  <a:cubicBezTo>
                    <a:pt x="181" y="171"/>
                    <a:pt x="181" y="171"/>
                    <a:pt x="181" y="171"/>
                  </a:cubicBezTo>
                  <a:cubicBezTo>
                    <a:pt x="181" y="141"/>
                    <a:pt x="181" y="141"/>
                    <a:pt x="181" y="141"/>
                  </a:cubicBezTo>
                  <a:cubicBezTo>
                    <a:pt x="151" y="141"/>
                    <a:pt x="151" y="141"/>
                    <a:pt x="151" y="141"/>
                  </a:cubicBezTo>
                  <a:lnTo>
                    <a:pt x="151" y="171"/>
                  </a:lnTo>
                  <a:close/>
                  <a:moveTo>
                    <a:pt x="135" y="141"/>
                  </a:moveTo>
                  <a:cubicBezTo>
                    <a:pt x="105" y="141"/>
                    <a:pt x="105" y="141"/>
                    <a:pt x="105" y="141"/>
                  </a:cubicBezTo>
                  <a:cubicBezTo>
                    <a:pt x="105" y="171"/>
                    <a:pt x="105" y="171"/>
                    <a:pt x="105" y="171"/>
                  </a:cubicBezTo>
                  <a:cubicBezTo>
                    <a:pt x="135" y="171"/>
                    <a:pt x="135" y="171"/>
                    <a:pt x="135" y="171"/>
                  </a:cubicBezTo>
                  <a:lnTo>
                    <a:pt x="135" y="141"/>
                  </a:lnTo>
                  <a:close/>
                  <a:moveTo>
                    <a:pt x="340" y="289"/>
                  </a:moveTo>
                  <a:cubicBezTo>
                    <a:pt x="337" y="289"/>
                    <a:pt x="336" y="291"/>
                    <a:pt x="336" y="294"/>
                  </a:cubicBezTo>
                  <a:cubicBezTo>
                    <a:pt x="336" y="318"/>
                    <a:pt x="336" y="318"/>
                    <a:pt x="336" y="318"/>
                  </a:cubicBezTo>
                  <a:cubicBezTo>
                    <a:pt x="336" y="321"/>
                    <a:pt x="337" y="323"/>
                    <a:pt x="340" y="323"/>
                  </a:cubicBezTo>
                  <a:cubicBezTo>
                    <a:pt x="340" y="323"/>
                    <a:pt x="340" y="323"/>
                    <a:pt x="340" y="323"/>
                  </a:cubicBezTo>
                  <a:cubicBezTo>
                    <a:pt x="358" y="323"/>
                    <a:pt x="358" y="323"/>
                    <a:pt x="358" y="323"/>
                  </a:cubicBezTo>
                  <a:cubicBezTo>
                    <a:pt x="361" y="323"/>
                    <a:pt x="362" y="322"/>
                    <a:pt x="362" y="318"/>
                  </a:cubicBezTo>
                  <a:cubicBezTo>
                    <a:pt x="362" y="294"/>
                    <a:pt x="362" y="294"/>
                    <a:pt x="362" y="294"/>
                  </a:cubicBezTo>
                  <a:cubicBezTo>
                    <a:pt x="362" y="291"/>
                    <a:pt x="360" y="289"/>
                    <a:pt x="358" y="289"/>
                  </a:cubicBezTo>
                  <a:lnTo>
                    <a:pt x="340" y="289"/>
                  </a:lnTo>
                  <a:close/>
                  <a:moveTo>
                    <a:pt x="295" y="289"/>
                  </a:moveTo>
                  <a:cubicBezTo>
                    <a:pt x="292" y="289"/>
                    <a:pt x="290" y="291"/>
                    <a:pt x="290" y="294"/>
                  </a:cubicBezTo>
                  <a:cubicBezTo>
                    <a:pt x="290" y="318"/>
                    <a:pt x="290" y="318"/>
                    <a:pt x="290" y="318"/>
                  </a:cubicBezTo>
                  <a:cubicBezTo>
                    <a:pt x="290" y="321"/>
                    <a:pt x="292" y="323"/>
                    <a:pt x="294" y="323"/>
                  </a:cubicBezTo>
                  <a:cubicBezTo>
                    <a:pt x="295" y="323"/>
                    <a:pt x="295" y="323"/>
                    <a:pt x="295" y="323"/>
                  </a:cubicBezTo>
                  <a:cubicBezTo>
                    <a:pt x="312" y="323"/>
                    <a:pt x="312" y="323"/>
                    <a:pt x="312" y="323"/>
                  </a:cubicBezTo>
                  <a:cubicBezTo>
                    <a:pt x="315" y="323"/>
                    <a:pt x="317" y="322"/>
                    <a:pt x="317" y="318"/>
                  </a:cubicBezTo>
                  <a:cubicBezTo>
                    <a:pt x="317" y="294"/>
                    <a:pt x="317" y="294"/>
                    <a:pt x="317" y="294"/>
                  </a:cubicBezTo>
                  <a:cubicBezTo>
                    <a:pt x="317" y="291"/>
                    <a:pt x="315" y="289"/>
                    <a:pt x="312" y="289"/>
                  </a:cubicBezTo>
                  <a:lnTo>
                    <a:pt x="295" y="289"/>
                  </a:lnTo>
                  <a:close/>
                  <a:moveTo>
                    <a:pt x="290" y="365"/>
                  </a:moveTo>
                  <a:cubicBezTo>
                    <a:pt x="290" y="368"/>
                    <a:pt x="292" y="369"/>
                    <a:pt x="294" y="370"/>
                  </a:cubicBezTo>
                  <a:cubicBezTo>
                    <a:pt x="295" y="370"/>
                    <a:pt x="295" y="370"/>
                    <a:pt x="295" y="370"/>
                  </a:cubicBezTo>
                  <a:cubicBezTo>
                    <a:pt x="312" y="370"/>
                    <a:pt x="312" y="370"/>
                    <a:pt x="312" y="370"/>
                  </a:cubicBezTo>
                  <a:cubicBezTo>
                    <a:pt x="315" y="370"/>
                    <a:pt x="317" y="368"/>
                    <a:pt x="317" y="365"/>
                  </a:cubicBezTo>
                  <a:cubicBezTo>
                    <a:pt x="317" y="341"/>
                    <a:pt x="317" y="341"/>
                    <a:pt x="317" y="341"/>
                  </a:cubicBezTo>
                  <a:cubicBezTo>
                    <a:pt x="317" y="340"/>
                    <a:pt x="317" y="340"/>
                    <a:pt x="317" y="340"/>
                  </a:cubicBezTo>
                  <a:cubicBezTo>
                    <a:pt x="317" y="337"/>
                    <a:pt x="315" y="336"/>
                    <a:pt x="312" y="336"/>
                  </a:cubicBezTo>
                  <a:cubicBezTo>
                    <a:pt x="295" y="336"/>
                    <a:pt x="295" y="336"/>
                    <a:pt x="295" y="336"/>
                  </a:cubicBezTo>
                  <a:cubicBezTo>
                    <a:pt x="292" y="336"/>
                    <a:pt x="290" y="337"/>
                    <a:pt x="290" y="341"/>
                  </a:cubicBezTo>
                  <a:lnTo>
                    <a:pt x="290" y="365"/>
                  </a:lnTo>
                  <a:close/>
                  <a:moveTo>
                    <a:pt x="336" y="365"/>
                  </a:moveTo>
                  <a:cubicBezTo>
                    <a:pt x="336" y="368"/>
                    <a:pt x="337" y="369"/>
                    <a:pt x="340" y="370"/>
                  </a:cubicBezTo>
                  <a:cubicBezTo>
                    <a:pt x="340" y="370"/>
                    <a:pt x="340" y="370"/>
                    <a:pt x="340" y="370"/>
                  </a:cubicBezTo>
                  <a:cubicBezTo>
                    <a:pt x="358" y="370"/>
                    <a:pt x="358" y="370"/>
                    <a:pt x="358" y="370"/>
                  </a:cubicBezTo>
                  <a:cubicBezTo>
                    <a:pt x="361" y="370"/>
                    <a:pt x="362" y="368"/>
                    <a:pt x="362" y="365"/>
                  </a:cubicBezTo>
                  <a:cubicBezTo>
                    <a:pt x="362" y="341"/>
                    <a:pt x="362" y="341"/>
                    <a:pt x="362" y="341"/>
                  </a:cubicBezTo>
                  <a:cubicBezTo>
                    <a:pt x="362" y="340"/>
                    <a:pt x="362" y="340"/>
                    <a:pt x="362" y="340"/>
                  </a:cubicBezTo>
                  <a:cubicBezTo>
                    <a:pt x="362" y="337"/>
                    <a:pt x="360" y="336"/>
                    <a:pt x="358" y="336"/>
                  </a:cubicBezTo>
                  <a:cubicBezTo>
                    <a:pt x="340" y="336"/>
                    <a:pt x="340" y="336"/>
                    <a:pt x="340" y="336"/>
                  </a:cubicBezTo>
                  <a:cubicBezTo>
                    <a:pt x="337" y="336"/>
                    <a:pt x="336" y="337"/>
                    <a:pt x="336" y="341"/>
                  </a:cubicBezTo>
                  <a:lnTo>
                    <a:pt x="336" y="365"/>
                  </a:lnTo>
                  <a:close/>
                  <a:moveTo>
                    <a:pt x="212" y="439"/>
                  </a:moveTo>
                  <a:cubicBezTo>
                    <a:pt x="179" y="439"/>
                    <a:pt x="179" y="439"/>
                    <a:pt x="179" y="439"/>
                  </a:cubicBezTo>
                  <a:cubicBezTo>
                    <a:pt x="179" y="473"/>
                    <a:pt x="179" y="473"/>
                    <a:pt x="179" y="473"/>
                  </a:cubicBezTo>
                  <a:cubicBezTo>
                    <a:pt x="212" y="473"/>
                    <a:pt x="212" y="473"/>
                    <a:pt x="212" y="473"/>
                  </a:cubicBezTo>
                  <a:lnTo>
                    <a:pt x="212" y="439"/>
                  </a:lnTo>
                  <a:close/>
                  <a:moveTo>
                    <a:pt x="162" y="491"/>
                  </a:moveTo>
                  <a:cubicBezTo>
                    <a:pt x="129" y="491"/>
                    <a:pt x="129" y="491"/>
                    <a:pt x="129" y="491"/>
                  </a:cubicBezTo>
                  <a:cubicBezTo>
                    <a:pt x="129" y="525"/>
                    <a:pt x="129" y="525"/>
                    <a:pt x="129" y="525"/>
                  </a:cubicBezTo>
                  <a:cubicBezTo>
                    <a:pt x="162" y="525"/>
                    <a:pt x="162" y="525"/>
                    <a:pt x="162" y="525"/>
                  </a:cubicBezTo>
                  <a:lnTo>
                    <a:pt x="162" y="491"/>
                  </a:lnTo>
                  <a:close/>
                  <a:moveTo>
                    <a:pt x="179" y="525"/>
                  </a:moveTo>
                  <a:cubicBezTo>
                    <a:pt x="212" y="525"/>
                    <a:pt x="212" y="525"/>
                    <a:pt x="212" y="525"/>
                  </a:cubicBezTo>
                  <a:cubicBezTo>
                    <a:pt x="212" y="491"/>
                    <a:pt x="212" y="491"/>
                    <a:pt x="212" y="491"/>
                  </a:cubicBezTo>
                  <a:cubicBezTo>
                    <a:pt x="179" y="491"/>
                    <a:pt x="179" y="491"/>
                    <a:pt x="179" y="491"/>
                  </a:cubicBezTo>
                  <a:lnTo>
                    <a:pt x="179" y="525"/>
                  </a:lnTo>
                  <a:close/>
                  <a:moveTo>
                    <a:pt x="162" y="388"/>
                  </a:moveTo>
                  <a:cubicBezTo>
                    <a:pt x="129" y="388"/>
                    <a:pt x="129" y="388"/>
                    <a:pt x="129" y="388"/>
                  </a:cubicBezTo>
                  <a:cubicBezTo>
                    <a:pt x="129" y="422"/>
                    <a:pt x="129" y="422"/>
                    <a:pt x="129" y="422"/>
                  </a:cubicBezTo>
                  <a:cubicBezTo>
                    <a:pt x="162" y="422"/>
                    <a:pt x="162" y="422"/>
                    <a:pt x="162" y="422"/>
                  </a:cubicBezTo>
                  <a:lnTo>
                    <a:pt x="162" y="388"/>
                  </a:lnTo>
                  <a:close/>
                  <a:moveTo>
                    <a:pt x="162" y="439"/>
                  </a:moveTo>
                  <a:cubicBezTo>
                    <a:pt x="129" y="439"/>
                    <a:pt x="129" y="439"/>
                    <a:pt x="129" y="439"/>
                  </a:cubicBezTo>
                  <a:cubicBezTo>
                    <a:pt x="129" y="473"/>
                    <a:pt x="129" y="473"/>
                    <a:pt x="129" y="473"/>
                  </a:cubicBezTo>
                  <a:cubicBezTo>
                    <a:pt x="162" y="473"/>
                    <a:pt x="162" y="473"/>
                    <a:pt x="162" y="473"/>
                  </a:cubicBezTo>
                  <a:lnTo>
                    <a:pt x="162" y="439"/>
                  </a:lnTo>
                  <a:close/>
                  <a:moveTo>
                    <a:pt x="212" y="388"/>
                  </a:moveTo>
                  <a:cubicBezTo>
                    <a:pt x="179" y="388"/>
                    <a:pt x="179" y="388"/>
                    <a:pt x="179" y="388"/>
                  </a:cubicBezTo>
                  <a:cubicBezTo>
                    <a:pt x="179" y="422"/>
                    <a:pt x="179" y="422"/>
                    <a:pt x="179" y="422"/>
                  </a:cubicBezTo>
                  <a:cubicBezTo>
                    <a:pt x="212" y="422"/>
                    <a:pt x="212" y="422"/>
                    <a:pt x="212" y="422"/>
                  </a:cubicBezTo>
                  <a:lnTo>
                    <a:pt x="212" y="388"/>
                  </a:lnTo>
                  <a:close/>
                  <a:moveTo>
                    <a:pt x="179" y="319"/>
                  </a:moveTo>
                  <a:cubicBezTo>
                    <a:pt x="212" y="319"/>
                    <a:pt x="212" y="319"/>
                    <a:pt x="212" y="319"/>
                  </a:cubicBezTo>
                  <a:cubicBezTo>
                    <a:pt x="212" y="285"/>
                    <a:pt x="212" y="285"/>
                    <a:pt x="212" y="285"/>
                  </a:cubicBezTo>
                  <a:cubicBezTo>
                    <a:pt x="179" y="285"/>
                    <a:pt x="179" y="285"/>
                    <a:pt x="179" y="285"/>
                  </a:cubicBezTo>
                  <a:lnTo>
                    <a:pt x="179" y="319"/>
                  </a:lnTo>
                  <a:close/>
                  <a:moveTo>
                    <a:pt x="162" y="336"/>
                  </a:moveTo>
                  <a:cubicBezTo>
                    <a:pt x="129" y="336"/>
                    <a:pt x="129" y="336"/>
                    <a:pt x="129" y="336"/>
                  </a:cubicBezTo>
                  <a:cubicBezTo>
                    <a:pt x="129" y="371"/>
                    <a:pt x="129" y="371"/>
                    <a:pt x="129" y="371"/>
                  </a:cubicBezTo>
                  <a:cubicBezTo>
                    <a:pt x="162" y="371"/>
                    <a:pt x="162" y="371"/>
                    <a:pt x="162" y="371"/>
                  </a:cubicBezTo>
                  <a:lnTo>
                    <a:pt x="162" y="336"/>
                  </a:lnTo>
                  <a:close/>
                  <a:moveTo>
                    <a:pt x="179" y="371"/>
                  </a:moveTo>
                  <a:cubicBezTo>
                    <a:pt x="212" y="371"/>
                    <a:pt x="212" y="371"/>
                    <a:pt x="212" y="371"/>
                  </a:cubicBezTo>
                  <a:cubicBezTo>
                    <a:pt x="212" y="336"/>
                    <a:pt x="212" y="336"/>
                    <a:pt x="212" y="336"/>
                  </a:cubicBezTo>
                  <a:cubicBezTo>
                    <a:pt x="179" y="336"/>
                    <a:pt x="179" y="336"/>
                    <a:pt x="179" y="336"/>
                  </a:cubicBezTo>
                  <a:lnTo>
                    <a:pt x="179" y="371"/>
                  </a:lnTo>
                  <a:close/>
                  <a:moveTo>
                    <a:pt x="162" y="285"/>
                  </a:moveTo>
                  <a:cubicBezTo>
                    <a:pt x="129" y="285"/>
                    <a:pt x="129" y="285"/>
                    <a:pt x="129" y="285"/>
                  </a:cubicBezTo>
                  <a:cubicBezTo>
                    <a:pt x="129" y="319"/>
                    <a:pt x="129" y="319"/>
                    <a:pt x="129" y="319"/>
                  </a:cubicBezTo>
                  <a:cubicBezTo>
                    <a:pt x="162" y="319"/>
                    <a:pt x="162" y="319"/>
                    <a:pt x="162" y="319"/>
                  </a:cubicBezTo>
                  <a:lnTo>
                    <a:pt x="162" y="285"/>
                  </a:lnTo>
                  <a:close/>
                  <a:moveTo>
                    <a:pt x="135" y="226"/>
                  </a:moveTo>
                  <a:cubicBezTo>
                    <a:pt x="105" y="226"/>
                    <a:pt x="105" y="226"/>
                    <a:pt x="105" y="226"/>
                  </a:cubicBezTo>
                  <a:cubicBezTo>
                    <a:pt x="105" y="257"/>
                    <a:pt x="105" y="257"/>
                    <a:pt x="105" y="257"/>
                  </a:cubicBezTo>
                  <a:cubicBezTo>
                    <a:pt x="135" y="257"/>
                    <a:pt x="135" y="257"/>
                    <a:pt x="135" y="257"/>
                  </a:cubicBezTo>
                  <a:lnTo>
                    <a:pt x="135" y="226"/>
                  </a:lnTo>
                  <a:close/>
                  <a:moveTo>
                    <a:pt x="181" y="226"/>
                  </a:moveTo>
                  <a:cubicBezTo>
                    <a:pt x="151" y="226"/>
                    <a:pt x="151" y="226"/>
                    <a:pt x="151" y="226"/>
                  </a:cubicBezTo>
                  <a:cubicBezTo>
                    <a:pt x="151" y="257"/>
                    <a:pt x="151" y="257"/>
                    <a:pt x="151" y="257"/>
                  </a:cubicBezTo>
                  <a:cubicBezTo>
                    <a:pt x="181" y="257"/>
                    <a:pt x="181" y="257"/>
                    <a:pt x="181" y="257"/>
                  </a:cubicBezTo>
                  <a:lnTo>
                    <a:pt x="181" y="226"/>
                  </a:lnTo>
                  <a:close/>
                  <a:moveTo>
                    <a:pt x="362" y="386"/>
                  </a:moveTo>
                  <a:cubicBezTo>
                    <a:pt x="362" y="383"/>
                    <a:pt x="360" y="382"/>
                    <a:pt x="358" y="382"/>
                  </a:cubicBezTo>
                  <a:cubicBezTo>
                    <a:pt x="340" y="382"/>
                    <a:pt x="340" y="382"/>
                    <a:pt x="340" y="382"/>
                  </a:cubicBezTo>
                  <a:cubicBezTo>
                    <a:pt x="337" y="382"/>
                    <a:pt x="336" y="384"/>
                    <a:pt x="336" y="387"/>
                  </a:cubicBezTo>
                  <a:cubicBezTo>
                    <a:pt x="336" y="411"/>
                    <a:pt x="336" y="411"/>
                    <a:pt x="336" y="411"/>
                  </a:cubicBezTo>
                  <a:cubicBezTo>
                    <a:pt x="336" y="414"/>
                    <a:pt x="337" y="416"/>
                    <a:pt x="340" y="416"/>
                  </a:cubicBezTo>
                  <a:cubicBezTo>
                    <a:pt x="340" y="416"/>
                    <a:pt x="340" y="416"/>
                    <a:pt x="340" y="416"/>
                  </a:cubicBezTo>
                  <a:cubicBezTo>
                    <a:pt x="358" y="416"/>
                    <a:pt x="358" y="416"/>
                    <a:pt x="358" y="416"/>
                  </a:cubicBezTo>
                  <a:cubicBezTo>
                    <a:pt x="361" y="416"/>
                    <a:pt x="362" y="414"/>
                    <a:pt x="362" y="411"/>
                  </a:cubicBezTo>
                  <a:cubicBezTo>
                    <a:pt x="362" y="387"/>
                    <a:pt x="362" y="387"/>
                    <a:pt x="362" y="387"/>
                  </a:cubicBezTo>
                  <a:lnTo>
                    <a:pt x="362" y="386"/>
                  </a:lnTo>
                  <a:close/>
                  <a:moveTo>
                    <a:pt x="317" y="386"/>
                  </a:moveTo>
                  <a:cubicBezTo>
                    <a:pt x="317" y="383"/>
                    <a:pt x="315" y="382"/>
                    <a:pt x="312" y="382"/>
                  </a:cubicBezTo>
                  <a:cubicBezTo>
                    <a:pt x="295" y="382"/>
                    <a:pt x="295" y="382"/>
                    <a:pt x="295" y="382"/>
                  </a:cubicBezTo>
                  <a:cubicBezTo>
                    <a:pt x="292" y="382"/>
                    <a:pt x="290" y="384"/>
                    <a:pt x="290" y="387"/>
                  </a:cubicBezTo>
                  <a:cubicBezTo>
                    <a:pt x="290" y="411"/>
                    <a:pt x="290" y="411"/>
                    <a:pt x="290" y="411"/>
                  </a:cubicBezTo>
                  <a:cubicBezTo>
                    <a:pt x="290" y="414"/>
                    <a:pt x="292" y="416"/>
                    <a:pt x="294" y="416"/>
                  </a:cubicBezTo>
                  <a:cubicBezTo>
                    <a:pt x="295" y="416"/>
                    <a:pt x="295" y="416"/>
                    <a:pt x="295" y="416"/>
                  </a:cubicBezTo>
                  <a:cubicBezTo>
                    <a:pt x="312" y="416"/>
                    <a:pt x="312" y="416"/>
                    <a:pt x="312" y="416"/>
                  </a:cubicBezTo>
                  <a:cubicBezTo>
                    <a:pt x="315" y="416"/>
                    <a:pt x="317" y="414"/>
                    <a:pt x="317" y="411"/>
                  </a:cubicBezTo>
                  <a:cubicBezTo>
                    <a:pt x="317" y="387"/>
                    <a:pt x="317" y="387"/>
                    <a:pt x="317" y="387"/>
                  </a:cubicBezTo>
                  <a:lnTo>
                    <a:pt x="317" y="386"/>
                  </a:lnTo>
                  <a:close/>
                  <a:moveTo>
                    <a:pt x="317" y="432"/>
                  </a:moveTo>
                  <a:cubicBezTo>
                    <a:pt x="317" y="430"/>
                    <a:pt x="315" y="428"/>
                    <a:pt x="312" y="428"/>
                  </a:cubicBezTo>
                  <a:cubicBezTo>
                    <a:pt x="295" y="428"/>
                    <a:pt x="295" y="428"/>
                    <a:pt x="295" y="428"/>
                  </a:cubicBezTo>
                  <a:cubicBezTo>
                    <a:pt x="292" y="428"/>
                    <a:pt x="290" y="430"/>
                    <a:pt x="290" y="433"/>
                  </a:cubicBezTo>
                  <a:cubicBezTo>
                    <a:pt x="290" y="458"/>
                    <a:pt x="290" y="458"/>
                    <a:pt x="290" y="458"/>
                  </a:cubicBezTo>
                  <a:cubicBezTo>
                    <a:pt x="290" y="460"/>
                    <a:pt x="292" y="462"/>
                    <a:pt x="294" y="462"/>
                  </a:cubicBezTo>
                  <a:cubicBezTo>
                    <a:pt x="295" y="462"/>
                    <a:pt x="295" y="462"/>
                    <a:pt x="295" y="462"/>
                  </a:cubicBezTo>
                  <a:cubicBezTo>
                    <a:pt x="312" y="462"/>
                    <a:pt x="312" y="462"/>
                    <a:pt x="312" y="462"/>
                  </a:cubicBezTo>
                  <a:cubicBezTo>
                    <a:pt x="315" y="462"/>
                    <a:pt x="317" y="461"/>
                    <a:pt x="317" y="458"/>
                  </a:cubicBezTo>
                  <a:cubicBezTo>
                    <a:pt x="317" y="433"/>
                    <a:pt x="317" y="433"/>
                    <a:pt x="317" y="433"/>
                  </a:cubicBezTo>
                  <a:lnTo>
                    <a:pt x="317" y="432"/>
                  </a:lnTo>
                  <a:close/>
                  <a:moveTo>
                    <a:pt x="336" y="433"/>
                  </a:moveTo>
                  <a:cubicBezTo>
                    <a:pt x="336" y="458"/>
                    <a:pt x="336" y="458"/>
                    <a:pt x="336" y="458"/>
                  </a:cubicBezTo>
                  <a:cubicBezTo>
                    <a:pt x="336" y="460"/>
                    <a:pt x="337" y="462"/>
                    <a:pt x="340" y="462"/>
                  </a:cubicBezTo>
                  <a:cubicBezTo>
                    <a:pt x="340" y="462"/>
                    <a:pt x="340" y="462"/>
                    <a:pt x="340" y="462"/>
                  </a:cubicBezTo>
                  <a:cubicBezTo>
                    <a:pt x="358" y="462"/>
                    <a:pt x="358" y="462"/>
                    <a:pt x="358" y="462"/>
                  </a:cubicBezTo>
                  <a:cubicBezTo>
                    <a:pt x="361" y="462"/>
                    <a:pt x="362" y="461"/>
                    <a:pt x="362" y="458"/>
                  </a:cubicBezTo>
                  <a:cubicBezTo>
                    <a:pt x="362" y="433"/>
                    <a:pt x="362" y="433"/>
                    <a:pt x="362" y="433"/>
                  </a:cubicBezTo>
                  <a:cubicBezTo>
                    <a:pt x="362" y="432"/>
                    <a:pt x="362" y="432"/>
                    <a:pt x="362" y="432"/>
                  </a:cubicBezTo>
                  <a:cubicBezTo>
                    <a:pt x="362" y="430"/>
                    <a:pt x="360" y="428"/>
                    <a:pt x="358" y="428"/>
                  </a:cubicBezTo>
                  <a:cubicBezTo>
                    <a:pt x="340" y="428"/>
                    <a:pt x="340" y="428"/>
                    <a:pt x="340" y="428"/>
                  </a:cubicBezTo>
                  <a:cubicBezTo>
                    <a:pt x="337" y="428"/>
                    <a:pt x="336" y="430"/>
                    <a:pt x="336" y="433"/>
                  </a:cubicBezTo>
                  <a:moveTo>
                    <a:pt x="484" y="263"/>
                  </a:moveTo>
                  <a:cubicBezTo>
                    <a:pt x="456" y="263"/>
                    <a:pt x="456" y="263"/>
                    <a:pt x="456" y="263"/>
                  </a:cubicBezTo>
                  <a:cubicBezTo>
                    <a:pt x="456" y="301"/>
                    <a:pt x="456" y="301"/>
                    <a:pt x="456" y="301"/>
                  </a:cubicBezTo>
                  <a:cubicBezTo>
                    <a:pt x="484" y="301"/>
                    <a:pt x="484" y="301"/>
                    <a:pt x="484" y="301"/>
                  </a:cubicBezTo>
                  <a:lnTo>
                    <a:pt x="484" y="263"/>
                  </a:lnTo>
                  <a:close/>
                  <a:moveTo>
                    <a:pt x="557" y="301"/>
                  </a:moveTo>
                  <a:cubicBezTo>
                    <a:pt x="585" y="301"/>
                    <a:pt x="585" y="301"/>
                    <a:pt x="585" y="301"/>
                  </a:cubicBezTo>
                  <a:cubicBezTo>
                    <a:pt x="585" y="263"/>
                    <a:pt x="585" y="263"/>
                    <a:pt x="585" y="263"/>
                  </a:cubicBezTo>
                  <a:cubicBezTo>
                    <a:pt x="557" y="263"/>
                    <a:pt x="557" y="263"/>
                    <a:pt x="557" y="263"/>
                  </a:cubicBezTo>
                  <a:lnTo>
                    <a:pt x="557" y="301"/>
                  </a:lnTo>
                  <a:close/>
                  <a:moveTo>
                    <a:pt x="534" y="263"/>
                  </a:moveTo>
                  <a:cubicBezTo>
                    <a:pt x="507" y="263"/>
                    <a:pt x="507" y="263"/>
                    <a:pt x="507" y="263"/>
                  </a:cubicBezTo>
                  <a:cubicBezTo>
                    <a:pt x="507" y="301"/>
                    <a:pt x="507" y="301"/>
                    <a:pt x="507" y="301"/>
                  </a:cubicBezTo>
                  <a:cubicBezTo>
                    <a:pt x="534" y="301"/>
                    <a:pt x="534" y="301"/>
                    <a:pt x="534" y="301"/>
                  </a:cubicBezTo>
                  <a:lnTo>
                    <a:pt x="534" y="263"/>
                  </a:lnTo>
                  <a:close/>
                  <a:moveTo>
                    <a:pt x="534" y="318"/>
                  </a:moveTo>
                  <a:cubicBezTo>
                    <a:pt x="507" y="318"/>
                    <a:pt x="507" y="318"/>
                    <a:pt x="507" y="318"/>
                  </a:cubicBezTo>
                  <a:cubicBezTo>
                    <a:pt x="507" y="356"/>
                    <a:pt x="507" y="356"/>
                    <a:pt x="507" y="356"/>
                  </a:cubicBezTo>
                  <a:cubicBezTo>
                    <a:pt x="534" y="356"/>
                    <a:pt x="534" y="356"/>
                    <a:pt x="534" y="356"/>
                  </a:cubicBezTo>
                  <a:lnTo>
                    <a:pt x="534" y="318"/>
                  </a:lnTo>
                  <a:close/>
                  <a:moveTo>
                    <a:pt x="557" y="356"/>
                  </a:moveTo>
                  <a:cubicBezTo>
                    <a:pt x="585" y="356"/>
                    <a:pt x="585" y="356"/>
                    <a:pt x="585" y="356"/>
                  </a:cubicBezTo>
                  <a:cubicBezTo>
                    <a:pt x="585" y="318"/>
                    <a:pt x="585" y="318"/>
                    <a:pt x="585" y="318"/>
                  </a:cubicBezTo>
                  <a:cubicBezTo>
                    <a:pt x="557" y="318"/>
                    <a:pt x="557" y="318"/>
                    <a:pt x="557" y="318"/>
                  </a:cubicBezTo>
                  <a:lnTo>
                    <a:pt x="557" y="356"/>
                  </a:lnTo>
                  <a:close/>
                  <a:moveTo>
                    <a:pt x="398" y="244"/>
                  </a:moveTo>
                  <a:cubicBezTo>
                    <a:pt x="521" y="169"/>
                    <a:pt x="521" y="169"/>
                    <a:pt x="521" y="169"/>
                  </a:cubicBezTo>
                  <a:cubicBezTo>
                    <a:pt x="644" y="244"/>
                    <a:pt x="644" y="244"/>
                    <a:pt x="644" y="244"/>
                  </a:cubicBezTo>
                  <a:cubicBezTo>
                    <a:pt x="609" y="244"/>
                    <a:pt x="609" y="244"/>
                    <a:pt x="609" y="244"/>
                  </a:cubicBezTo>
                  <a:cubicBezTo>
                    <a:pt x="609" y="594"/>
                    <a:pt x="609" y="594"/>
                    <a:pt x="609" y="594"/>
                  </a:cubicBezTo>
                  <a:cubicBezTo>
                    <a:pt x="433" y="594"/>
                    <a:pt x="433" y="594"/>
                    <a:pt x="433" y="594"/>
                  </a:cubicBezTo>
                  <a:cubicBezTo>
                    <a:pt x="433" y="244"/>
                    <a:pt x="433" y="244"/>
                    <a:pt x="433" y="244"/>
                  </a:cubicBezTo>
                  <a:lnTo>
                    <a:pt x="398" y="244"/>
                  </a:lnTo>
                  <a:close/>
                  <a:moveTo>
                    <a:pt x="135" y="183"/>
                  </a:moveTo>
                  <a:cubicBezTo>
                    <a:pt x="105" y="183"/>
                    <a:pt x="105" y="183"/>
                    <a:pt x="105" y="183"/>
                  </a:cubicBezTo>
                  <a:cubicBezTo>
                    <a:pt x="105" y="214"/>
                    <a:pt x="105" y="214"/>
                    <a:pt x="105" y="214"/>
                  </a:cubicBezTo>
                  <a:cubicBezTo>
                    <a:pt x="135" y="214"/>
                    <a:pt x="135" y="214"/>
                    <a:pt x="135" y="214"/>
                  </a:cubicBezTo>
                  <a:lnTo>
                    <a:pt x="135" y="183"/>
                  </a:lnTo>
                  <a:close/>
                  <a:moveTo>
                    <a:pt x="557" y="467"/>
                  </a:moveTo>
                  <a:cubicBezTo>
                    <a:pt x="585" y="467"/>
                    <a:pt x="585" y="467"/>
                    <a:pt x="585" y="467"/>
                  </a:cubicBezTo>
                  <a:cubicBezTo>
                    <a:pt x="585" y="430"/>
                    <a:pt x="585" y="430"/>
                    <a:pt x="585" y="430"/>
                  </a:cubicBezTo>
                  <a:cubicBezTo>
                    <a:pt x="557" y="430"/>
                    <a:pt x="557" y="430"/>
                    <a:pt x="557" y="430"/>
                  </a:cubicBezTo>
                  <a:lnTo>
                    <a:pt x="557" y="467"/>
                  </a:lnTo>
                  <a:close/>
                  <a:moveTo>
                    <a:pt x="585" y="374"/>
                  </a:moveTo>
                  <a:cubicBezTo>
                    <a:pt x="557" y="374"/>
                    <a:pt x="557" y="374"/>
                    <a:pt x="557" y="374"/>
                  </a:cubicBezTo>
                  <a:cubicBezTo>
                    <a:pt x="557" y="412"/>
                    <a:pt x="557" y="412"/>
                    <a:pt x="557" y="412"/>
                  </a:cubicBezTo>
                  <a:cubicBezTo>
                    <a:pt x="585" y="412"/>
                    <a:pt x="585" y="412"/>
                    <a:pt x="585" y="412"/>
                  </a:cubicBezTo>
                  <a:lnTo>
                    <a:pt x="585" y="374"/>
                  </a:lnTo>
                  <a:close/>
                  <a:moveTo>
                    <a:pt x="507" y="467"/>
                  </a:moveTo>
                  <a:cubicBezTo>
                    <a:pt x="534" y="467"/>
                    <a:pt x="534" y="467"/>
                    <a:pt x="534" y="467"/>
                  </a:cubicBezTo>
                  <a:cubicBezTo>
                    <a:pt x="534" y="430"/>
                    <a:pt x="534" y="430"/>
                    <a:pt x="534" y="430"/>
                  </a:cubicBezTo>
                  <a:cubicBezTo>
                    <a:pt x="507" y="430"/>
                    <a:pt x="507" y="430"/>
                    <a:pt x="507" y="430"/>
                  </a:cubicBezTo>
                  <a:lnTo>
                    <a:pt x="507" y="467"/>
                  </a:lnTo>
                  <a:close/>
                  <a:moveTo>
                    <a:pt x="484" y="374"/>
                  </a:moveTo>
                  <a:cubicBezTo>
                    <a:pt x="456" y="374"/>
                    <a:pt x="456" y="374"/>
                    <a:pt x="456" y="374"/>
                  </a:cubicBezTo>
                  <a:cubicBezTo>
                    <a:pt x="456" y="412"/>
                    <a:pt x="456" y="412"/>
                    <a:pt x="456" y="412"/>
                  </a:cubicBezTo>
                  <a:cubicBezTo>
                    <a:pt x="484" y="412"/>
                    <a:pt x="484" y="412"/>
                    <a:pt x="484" y="412"/>
                  </a:cubicBezTo>
                  <a:lnTo>
                    <a:pt x="484" y="374"/>
                  </a:lnTo>
                  <a:close/>
                  <a:moveTo>
                    <a:pt x="484" y="430"/>
                  </a:moveTo>
                  <a:cubicBezTo>
                    <a:pt x="456" y="430"/>
                    <a:pt x="456" y="430"/>
                    <a:pt x="456" y="430"/>
                  </a:cubicBezTo>
                  <a:cubicBezTo>
                    <a:pt x="456" y="467"/>
                    <a:pt x="456" y="467"/>
                    <a:pt x="456" y="467"/>
                  </a:cubicBezTo>
                  <a:cubicBezTo>
                    <a:pt x="484" y="467"/>
                    <a:pt x="484" y="467"/>
                    <a:pt x="484" y="467"/>
                  </a:cubicBezTo>
                  <a:lnTo>
                    <a:pt x="484" y="430"/>
                  </a:lnTo>
                  <a:close/>
                  <a:moveTo>
                    <a:pt x="507" y="412"/>
                  </a:moveTo>
                  <a:cubicBezTo>
                    <a:pt x="534" y="412"/>
                    <a:pt x="534" y="412"/>
                    <a:pt x="534" y="412"/>
                  </a:cubicBezTo>
                  <a:cubicBezTo>
                    <a:pt x="534" y="374"/>
                    <a:pt x="534" y="374"/>
                    <a:pt x="534" y="374"/>
                  </a:cubicBezTo>
                  <a:cubicBezTo>
                    <a:pt x="507" y="374"/>
                    <a:pt x="507" y="374"/>
                    <a:pt x="507" y="374"/>
                  </a:cubicBezTo>
                  <a:lnTo>
                    <a:pt x="507" y="412"/>
                  </a:lnTo>
                  <a:close/>
                  <a:moveTo>
                    <a:pt x="484" y="318"/>
                  </a:moveTo>
                  <a:cubicBezTo>
                    <a:pt x="456" y="318"/>
                    <a:pt x="456" y="318"/>
                    <a:pt x="456" y="318"/>
                  </a:cubicBezTo>
                  <a:cubicBezTo>
                    <a:pt x="456" y="356"/>
                    <a:pt x="456" y="356"/>
                    <a:pt x="456" y="356"/>
                  </a:cubicBezTo>
                  <a:cubicBezTo>
                    <a:pt x="484" y="356"/>
                    <a:pt x="484" y="356"/>
                    <a:pt x="484" y="356"/>
                  </a:cubicBezTo>
                  <a:lnTo>
                    <a:pt x="484" y="318"/>
                  </a:lnTo>
                  <a:close/>
                  <a:moveTo>
                    <a:pt x="392" y="594"/>
                  </a:moveTo>
                  <a:cubicBezTo>
                    <a:pt x="259" y="594"/>
                    <a:pt x="259" y="594"/>
                    <a:pt x="259" y="594"/>
                  </a:cubicBezTo>
                  <a:cubicBezTo>
                    <a:pt x="259" y="276"/>
                    <a:pt x="259" y="276"/>
                    <a:pt x="259" y="276"/>
                  </a:cubicBezTo>
                  <a:cubicBezTo>
                    <a:pt x="392" y="276"/>
                    <a:pt x="392" y="276"/>
                    <a:pt x="392" y="276"/>
                  </a:cubicBezTo>
                  <a:lnTo>
                    <a:pt x="392" y="594"/>
                  </a:lnTo>
                  <a:close/>
                  <a:moveTo>
                    <a:pt x="89" y="183"/>
                  </a:moveTo>
                  <a:cubicBezTo>
                    <a:pt x="60" y="183"/>
                    <a:pt x="60" y="183"/>
                    <a:pt x="60" y="183"/>
                  </a:cubicBezTo>
                  <a:cubicBezTo>
                    <a:pt x="60" y="214"/>
                    <a:pt x="60" y="214"/>
                    <a:pt x="60" y="214"/>
                  </a:cubicBezTo>
                  <a:cubicBezTo>
                    <a:pt x="89" y="214"/>
                    <a:pt x="89" y="214"/>
                    <a:pt x="89" y="214"/>
                  </a:cubicBezTo>
                  <a:lnTo>
                    <a:pt x="89" y="183"/>
                  </a:lnTo>
                  <a:close/>
                  <a:moveTo>
                    <a:pt x="60" y="171"/>
                  </a:moveTo>
                  <a:cubicBezTo>
                    <a:pt x="89" y="171"/>
                    <a:pt x="89" y="171"/>
                    <a:pt x="89" y="171"/>
                  </a:cubicBezTo>
                  <a:cubicBezTo>
                    <a:pt x="89" y="141"/>
                    <a:pt x="89" y="141"/>
                    <a:pt x="89" y="141"/>
                  </a:cubicBezTo>
                  <a:cubicBezTo>
                    <a:pt x="60" y="141"/>
                    <a:pt x="60" y="141"/>
                    <a:pt x="60" y="141"/>
                  </a:cubicBezTo>
                  <a:lnTo>
                    <a:pt x="60" y="171"/>
                  </a:lnTo>
                  <a:close/>
                  <a:moveTo>
                    <a:pt x="1505" y="250"/>
                  </a:moveTo>
                  <a:cubicBezTo>
                    <a:pt x="1505" y="253"/>
                    <a:pt x="1506" y="255"/>
                    <a:pt x="1509" y="256"/>
                  </a:cubicBezTo>
                  <a:cubicBezTo>
                    <a:pt x="1509" y="256"/>
                    <a:pt x="1509" y="256"/>
                    <a:pt x="1509" y="256"/>
                  </a:cubicBezTo>
                  <a:cubicBezTo>
                    <a:pt x="1525" y="256"/>
                    <a:pt x="1525" y="256"/>
                    <a:pt x="1525" y="256"/>
                  </a:cubicBezTo>
                  <a:cubicBezTo>
                    <a:pt x="1528" y="256"/>
                    <a:pt x="1530" y="254"/>
                    <a:pt x="1530" y="250"/>
                  </a:cubicBezTo>
                  <a:cubicBezTo>
                    <a:pt x="1530" y="219"/>
                    <a:pt x="1530" y="219"/>
                    <a:pt x="1530" y="219"/>
                  </a:cubicBezTo>
                  <a:cubicBezTo>
                    <a:pt x="1530" y="218"/>
                    <a:pt x="1530" y="218"/>
                    <a:pt x="1530" y="218"/>
                  </a:cubicBezTo>
                  <a:cubicBezTo>
                    <a:pt x="1529" y="215"/>
                    <a:pt x="1528" y="213"/>
                    <a:pt x="1525" y="213"/>
                  </a:cubicBezTo>
                  <a:cubicBezTo>
                    <a:pt x="1509" y="213"/>
                    <a:pt x="1509" y="213"/>
                    <a:pt x="1509" y="213"/>
                  </a:cubicBezTo>
                  <a:cubicBezTo>
                    <a:pt x="1506" y="213"/>
                    <a:pt x="1505" y="215"/>
                    <a:pt x="1505" y="219"/>
                  </a:cubicBezTo>
                  <a:lnTo>
                    <a:pt x="1505" y="250"/>
                  </a:lnTo>
                  <a:close/>
                  <a:moveTo>
                    <a:pt x="1477" y="213"/>
                  </a:moveTo>
                  <a:cubicBezTo>
                    <a:pt x="1461" y="213"/>
                    <a:pt x="1461" y="213"/>
                    <a:pt x="1461" y="213"/>
                  </a:cubicBezTo>
                  <a:cubicBezTo>
                    <a:pt x="1458" y="213"/>
                    <a:pt x="1456" y="215"/>
                    <a:pt x="1456" y="219"/>
                  </a:cubicBezTo>
                  <a:cubicBezTo>
                    <a:pt x="1456" y="250"/>
                    <a:pt x="1456" y="250"/>
                    <a:pt x="1456" y="250"/>
                  </a:cubicBezTo>
                  <a:cubicBezTo>
                    <a:pt x="1456" y="253"/>
                    <a:pt x="1457" y="255"/>
                    <a:pt x="1460" y="256"/>
                  </a:cubicBezTo>
                  <a:cubicBezTo>
                    <a:pt x="1460" y="256"/>
                    <a:pt x="1460" y="256"/>
                    <a:pt x="1461" y="256"/>
                  </a:cubicBezTo>
                  <a:cubicBezTo>
                    <a:pt x="1477" y="256"/>
                    <a:pt x="1477" y="256"/>
                    <a:pt x="1477" y="256"/>
                  </a:cubicBezTo>
                  <a:cubicBezTo>
                    <a:pt x="1480" y="256"/>
                    <a:pt x="1481" y="254"/>
                    <a:pt x="1481" y="250"/>
                  </a:cubicBezTo>
                  <a:cubicBezTo>
                    <a:pt x="1481" y="219"/>
                    <a:pt x="1481" y="219"/>
                    <a:pt x="1481" y="219"/>
                  </a:cubicBezTo>
                  <a:cubicBezTo>
                    <a:pt x="1481" y="218"/>
                    <a:pt x="1481" y="218"/>
                    <a:pt x="1481" y="218"/>
                  </a:cubicBezTo>
                  <a:cubicBezTo>
                    <a:pt x="1481" y="215"/>
                    <a:pt x="1479" y="213"/>
                    <a:pt x="1477" y="213"/>
                  </a:cubicBezTo>
                  <a:moveTo>
                    <a:pt x="1456" y="273"/>
                  </a:moveTo>
                  <a:cubicBezTo>
                    <a:pt x="1456" y="304"/>
                    <a:pt x="1456" y="304"/>
                    <a:pt x="1456" y="304"/>
                  </a:cubicBezTo>
                  <a:cubicBezTo>
                    <a:pt x="1456" y="307"/>
                    <a:pt x="1457" y="309"/>
                    <a:pt x="1460" y="310"/>
                  </a:cubicBezTo>
                  <a:cubicBezTo>
                    <a:pt x="1460" y="310"/>
                    <a:pt x="1460" y="310"/>
                    <a:pt x="1461" y="310"/>
                  </a:cubicBezTo>
                  <a:cubicBezTo>
                    <a:pt x="1477" y="310"/>
                    <a:pt x="1477" y="310"/>
                    <a:pt x="1477" y="310"/>
                  </a:cubicBezTo>
                  <a:cubicBezTo>
                    <a:pt x="1480" y="310"/>
                    <a:pt x="1481" y="308"/>
                    <a:pt x="1481" y="304"/>
                  </a:cubicBezTo>
                  <a:cubicBezTo>
                    <a:pt x="1481" y="273"/>
                    <a:pt x="1481" y="273"/>
                    <a:pt x="1481" y="273"/>
                  </a:cubicBezTo>
                  <a:cubicBezTo>
                    <a:pt x="1481" y="272"/>
                    <a:pt x="1481" y="272"/>
                    <a:pt x="1481" y="272"/>
                  </a:cubicBezTo>
                  <a:cubicBezTo>
                    <a:pt x="1481" y="269"/>
                    <a:pt x="1479" y="268"/>
                    <a:pt x="1477" y="268"/>
                  </a:cubicBezTo>
                  <a:cubicBezTo>
                    <a:pt x="1461" y="268"/>
                    <a:pt x="1461" y="268"/>
                    <a:pt x="1461" y="268"/>
                  </a:cubicBezTo>
                  <a:cubicBezTo>
                    <a:pt x="1458" y="268"/>
                    <a:pt x="1456" y="270"/>
                    <a:pt x="1456" y="273"/>
                  </a:cubicBezTo>
                  <a:moveTo>
                    <a:pt x="1432" y="320"/>
                  </a:moveTo>
                  <a:cubicBezTo>
                    <a:pt x="1432" y="198"/>
                    <a:pt x="1432" y="198"/>
                    <a:pt x="1432" y="198"/>
                  </a:cubicBezTo>
                  <a:cubicBezTo>
                    <a:pt x="1604" y="198"/>
                    <a:pt x="1604" y="198"/>
                    <a:pt x="1604" y="198"/>
                  </a:cubicBezTo>
                  <a:cubicBezTo>
                    <a:pt x="1604" y="320"/>
                    <a:pt x="1604" y="320"/>
                    <a:pt x="1604" y="320"/>
                  </a:cubicBezTo>
                  <a:cubicBezTo>
                    <a:pt x="1618" y="320"/>
                    <a:pt x="1618" y="320"/>
                    <a:pt x="1618" y="320"/>
                  </a:cubicBezTo>
                  <a:cubicBezTo>
                    <a:pt x="1618" y="594"/>
                    <a:pt x="1618" y="594"/>
                    <a:pt x="1618" y="594"/>
                  </a:cubicBezTo>
                  <a:cubicBezTo>
                    <a:pt x="1417" y="594"/>
                    <a:pt x="1417" y="594"/>
                    <a:pt x="1417" y="594"/>
                  </a:cubicBezTo>
                  <a:cubicBezTo>
                    <a:pt x="1417" y="320"/>
                    <a:pt x="1417" y="320"/>
                    <a:pt x="1417" y="320"/>
                  </a:cubicBezTo>
                  <a:lnTo>
                    <a:pt x="1432" y="320"/>
                  </a:lnTo>
                  <a:close/>
                  <a:moveTo>
                    <a:pt x="1440" y="370"/>
                  </a:moveTo>
                  <a:cubicBezTo>
                    <a:pt x="1440" y="373"/>
                    <a:pt x="1441" y="375"/>
                    <a:pt x="1444" y="375"/>
                  </a:cubicBezTo>
                  <a:cubicBezTo>
                    <a:pt x="1444" y="376"/>
                    <a:pt x="1444" y="376"/>
                    <a:pt x="1445" y="376"/>
                  </a:cubicBezTo>
                  <a:cubicBezTo>
                    <a:pt x="1460" y="376"/>
                    <a:pt x="1460" y="376"/>
                    <a:pt x="1460" y="376"/>
                  </a:cubicBezTo>
                  <a:cubicBezTo>
                    <a:pt x="1463" y="376"/>
                    <a:pt x="1465" y="374"/>
                    <a:pt x="1465" y="370"/>
                  </a:cubicBezTo>
                  <a:cubicBezTo>
                    <a:pt x="1465" y="339"/>
                    <a:pt x="1465" y="339"/>
                    <a:pt x="1465" y="339"/>
                  </a:cubicBezTo>
                  <a:cubicBezTo>
                    <a:pt x="1465" y="338"/>
                    <a:pt x="1465" y="338"/>
                    <a:pt x="1465" y="338"/>
                  </a:cubicBezTo>
                  <a:cubicBezTo>
                    <a:pt x="1464" y="335"/>
                    <a:pt x="1463" y="333"/>
                    <a:pt x="1460" y="333"/>
                  </a:cubicBezTo>
                  <a:cubicBezTo>
                    <a:pt x="1445" y="333"/>
                    <a:pt x="1445" y="333"/>
                    <a:pt x="1445" y="333"/>
                  </a:cubicBezTo>
                  <a:cubicBezTo>
                    <a:pt x="1442" y="333"/>
                    <a:pt x="1440" y="335"/>
                    <a:pt x="1440" y="339"/>
                  </a:cubicBezTo>
                  <a:lnTo>
                    <a:pt x="1440" y="370"/>
                  </a:lnTo>
                  <a:close/>
                  <a:moveTo>
                    <a:pt x="1508" y="338"/>
                  </a:moveTo>
                  <a:cubicBezTo>
                    <a:pt x="1508" y="335"/>
                    <a:pt x="1506" y="333"/>
                    <a:pt x="1504" y="333"/>
                  </a:cubicBezTo>
                  <a:cubicBezTo>
                    <a:pt x="1488" y="333"/>
                    <a:pt x="1488" y="333"/>
                    <a:pt x="1488" y="333"/>
                  </a:cubicBezTo>
                  <a:cubicBezTo>
                    <a:pt x="1485" y="333"/>
                    <a:pt x="1483" y="335"/>
                    <a:pt x="1483" y="339"/>
                  </a:cubicBezTo>
                  <a:cubicBezTo>
                    <a:pt x="1483" y="370"/>
                    <a:pt x="1483" y="370"/>
                    <a:pt x="1483" y="370"/>
                  </a:cubicBezTo>
                  <a:cubicBezTo>
                    <a:pt x="1483" y="373"/>
                    <a:pt x="1485" y="375"/>
                    <a:pt x="1487" y="375"/>
                  </a:cubicBezTo>
                  <a:cubicBezTo>
                    <a:pt x="1487" y="376"/>
                    <a:pt x="1487" y="376"/>
                    <a:pt x="1488" y="376"/>
                  </a:cubicBezTo>
                  <a:cubicBezTo>
                    <a:pt x="1504" y="376"/>
                    <a:pt x="1504" y="376"/>
                    <a:pt x="1504" y="376"/>
                  </a:cubicBezTo>
                  <a:cubicBezTo>
                    <a:pt x="1507" y="376"/>
                    <a:pt x="1508" y="374"/>
                    <a:pt x="1508" y="370"/>
                  </a:cubicBezTo>
                  <a:cubicBezTo>
                    <a:pt x="1508" y="339"/>
                    <a:pt x="1508" y="339"/>
                    <a:pt x="1508" y="339"/>
                  </a:cubicBezTo>
                  <a:lnTo>
                    <a:pt x="1508" y="338"/>
                  </a:lnTo>
                  <a:close/>
                  <a:moveTo>
                    <a:pt x="1505" y="304"/>
                  </a:moveTo>
                  <a:cubicBezTo>
                    <a:pt x="1505" y="307"/>
                    <a:pt x="1506" y="309"/>
                    <a:pt x="1509" y="310"/>
                  </a:cubicBezTo>
                  <a:cubicBezTo>
                    <a:pt x="1509" y="310"/>
                    <a:pt x="1509" y="310"/>
                    <a:pt x="1509" y="310"/>
                  </a:cubicBezTo>
                  <a:cubicBezTo>
                    <a:pt x="1525" y="310"/>
                    <a:pt x="1525" y="310"/>
                    <a:pt x="1525" y="310"/>
                  </a:cubicBezTo>
                  <a:cubicBezTo>
                    <a:pt x="1528" y="310"/>
                    <a:pt x="1530" y="308"/>
                    <a:pt x="1530" y="304"/>
                  </a:cubicBezTo>
                  <a:cubicBezTo>
                    <a:pt x="1530" y="273"/>
                    <a:pt x="1530" y="273"/>
                    <a:pt x="1530" y="273"/>
                  </a:cubicBezTo>
                  <a:cubicBezTo>
                    <a:pt x="1530" y="272"/>
                    <a:pt x="1530" y="272"/>
                    <a:pt x="1530" y="272"/>
                  </a:cubicBezTo>
                  <a:cubicBezTo>
                    <a:pt x="1529" y="269"/>
                    <a:pt x="1528" y="268"/>
                    <a:pt x="1525" y="268"/>
                  </a:cubicBezTo>
                  <a:cubicBezTo>
                    <a:pt x="1509" y="268"/>
                    <a:pt x="1509" y="268"/>
                    <a:pt x="1509" y="268"/>
                  </a:cubicBezTo>
                  <a:cubicBezTo>
                    <a:pt x="1506" y="268"/>
                    <a:pt x="1505" y="270"/>
                    <a:pt x="1505" y="273"/>
                  </a:cubicBezTo>
                  <a:lnTo>
                    <a:pt x="1505" y="304"/>
                  </a:lnTo>
                  <a:close/>
                  <a:moveTo>
                    <a:pt x="1355" y="289"/>
                  </a:moveTo>
                  <a:cubicBezTo>
                    <a:pt x="1353" y="289"/>
                    <a:pt x="1352" y="291"/>
                    <a:pt x="1352" y="294"/>
                  </a:cubicBezTo>
                  <a:cubicBezTo>
                    <a:pt x="1352" y="318"/>
                    <a:pt x="1352" y="318"/>
                    <a:pt x="1352" y="318"/>
                  </a:cubicBezTo>
                  <a:cubicBezTo>
                    <a:pt x="1352" y="321"/>
                    <a:pt x="1353" y="323"/>
                    <a:pt x="1354" y="323"/>
                  </a:cubicBezTo>
                  <a:cubicBezTo>
                    <a:pt x="1368" y="323"/>
                    <a:pt x="1368" y="323"/>
                    <a:pt x="1368" y="323"/>
                  </a:cubicBezTo>
                  <a:cubicBezTo>
                    <a:pt x="1370" y="323"/>
                    <a:pt x="1371" y="322"/>
                    <a:pt x="1371" y="318"/>
                  </a:cubicBezTo>
                  <a:cubicBezTo>
                    <a:pt x="1371" y="294"/>
                    <a:pt x="1371" y="294"/>
                    <a:pt x="1371" y="294"/>
                  </a:cubicBezTo>
                  <a:cubicBezTo>
                    <a:pt x="1371" y="291"/>
                    <a:pt x="1370" y="289"/>
                    <a:pt x="1368" y="289"/>
                  </a:cubicBezTo>
                  <a:lnTo>
                    <a:pt x="1355" y="289"/>
                  </a:lnTo>
                  <a:close/>
                  <a:moveTo>
                    <a:pt x="1322" y="289"/>
                  </a:moveTo>
                  <a:cubicBezTo>
                    <a:pt x="1319" y="289"/>
                    <a:pt x="1318" y="291"/>
                    <a:pt x="1318" y="294"/>
                  </a:cubicBezTo>
                  <a:cubicBezTo>
                    <a:pt x="1318" y="318"/>
                    <a:pt x="1318" y="318"/>
                    <a:pt x="1318" y="318"/>
                  </a:cubicBezTo>
                  <a:cubicBezTo>
                    <a:pt x="1318" y="321"/>
                    <a:pt x="1319" y="323"/>
                    <a:pt x="1321" y="323"/>
                  </a:cubicBezTo>
                  <a:cubicBezTo>
                    <a:pt x="1322" y="323"/>
                    <a:pt x="1322" y="323"/>
                    <a:pt x="1322" y="323"/>
                  </a:cubicBezTo>
                  <a:cubicBezTo>
                    <a:pt x="1334" y="323"/>
                    <a:pt x="1334" y="323"/>
                    <a:pt x="1334" y="323"/>
                  </a:cubicBezTo>
                  <a:cubicBezTo>
                    <a:pt x="1337" y="323"/>
                    <a:pt x="1338" y="322"/>
                    <a:pt x="1338" y="318"/>
                  </a:cubicBezTo>
                  <a:cubicBezTo>
                    <a:pt x="1338" y="294"/>
                    <a:pt x="1338" y="294"/>
                    <a:pt x="1338" y="294"/>
                  </a:cubicBezTo>
                  <a:cubicBezTo>
                    <a:pt x="1338" y="291"/>
                    <a:pt x="1336" y="289"/>
                    <a:pt x="1334" y="289"/>
                  </a:cubicBezTo>
                  <a:lnTo>
                    <a:pt x="1322" y="289"/>
                  </a:lnTo>
                  <a:close/>
                  <a:moveTo>
                    <a:pt x="1334" y="336"/>
                  </a:moveTo>
                  <a:cubicBezTo>
                    <a:pt x="1322" y="336"/>
                    <a:pt x="1322" y="336"/>
                    <a:pt x="1322" y="336"/>
                  </a:cubicBezTo>
                  <a:cubicBezTo>
                    <a:pt x="1319" y="336"/>
                    <a:pt x="1318" y="337"/>
                    <a:pt x="1318" y="341"/>
                  </a:cubicBezTo>
                  <a:cubicBezTo>
                    <a:pt x="1318" y="365"/>
                    <a:pt x="1318" y="365"/>
                    <a:pt x="1318" y="365"/>
                  </a:cubicBezTo>
                  <a:cubicBezTo>
                    <a:pt x="1318" y="368"/>
                    <a:pt x="1319" y="369"/>
                    <a:pt x="1321" y="370"/>
                  </a:cubicBezTo>
                  <a:cubicBezTo>
                    <a:pt x="1322" y="370"/>
                    <a:pt x="1322" y="370"/>
                    <a:pt x="1322" y="370"/>
                  </a:cubicBezTo>
                  <a:cubicBezTo>
                    <a:pt x="1334" y="370"/>
                    <a:pt x="1334" y="370"/>
                    <a:pt x="1334" y="370"/>
                  </a:cubicBezTo>
                  <a:cubicBezTo>
                    <a:pt x="1337" y="370"/>
                    <a:pt x="1338" y="368"/>
                    <a:pt x="1338" y="365"/>
                  </a:cubicBezTo>
                  <a:cubicBezTo>
                    <a:pt x="1338" y="341"/>
                    <a:pt x="1338" y="341"/>
                    <a:pt x="1338" y="341"/>
                  </a:cubicBezTo>
                  <a:cubicBezTo>
                    <a:pt x="1338" y="340"/>
                    <a:pt x="1338" y="340"/>
                    <a:pt x="1338" y="340"/>
                  </a:cubicBezTo>
                  <a:cubicBezTo>
                    <a:pt x="1338" y="337"/>
                    <a:pt x="1336" y="336"/>
                    <a:pt x="1334" y="336"/>
                  </a:cubicBezTo>
                  <a:moveTo>
                    <a:pt x="1371" y="340"/>
                  </a:moveTo>
                  <a:cubicBezTo>
                    <a:pt x="1371" y="337"/>
                    <a:pt x="1370" y="336"/>
                    <a:pt x="1368" y="336"/>
                  </a:cubicBezTo>
                  <a:cubicBezTo>
                    <a:pt x="1355" y="336"/>
                    <a:pt x="1355" y="336"/>
                    <a:pt x="1355" y="336"/>
                  </a:cubicBezTo>
                  <a:cubicBezTo>
                    <a:pt x="1353" y="336"/>
                    <a:pt x="1352" y="337"/>
                    <a:pt x="1352" y="341"/>
                  </a:cubicBezTo>
                  <a:cubicBezTo>
                    <a:pt x="1352" y="365"/>
                    <a:pt x="1352" y="365"/>
                    <a:pt x="1352" y="365"/>
                  </a:cubicBezTo>
                  <a:cubicBezTo>
                    <a:pt x="1352" y="368"/>
                    <a:pt x="1353" y="369"/>
                    <a:pt x="1354" y="370"/>
                  </a:cubicBezTo>
                  <a:cubicBezTo>
                    <a:pt x="1368" y="370"/>
                    <a:pt x="1368" y="370"/>
                    <a:pt x="1368" y="370"/>
                  </a:cubicBezTo>
                  <a:cubicBezTo>
                    <a:pt x="1370" y="370"/>
                    <a:pt x="1371" y="368"/>
                    <a:pt x="1371" y="365"/>
                  </a:cubicBezTo>
                  <a:cubicBezTo>
                    <a:pt x="1371" y="341"/>
                    <a:pt x="1371" y="341"/>
                    <a:pt x="1371" y="341"/>
                  </a:cubicBezTo>
                  <a:lnTo>
                    <a:pt x="1371" y="340"/>
                  </a:lnTo>
                  <a:close/>
                  <a:moveTo>
                    <a:pt x="1352" y="411"/>
                  </a:moveTo>
                  <a:cubicBezTo>
                    <a:pt x="1352" y="414"/>
                    <a:pt x="1353" y="416"/>
                    <a:pt x="1354" y="416"/>
                  </a:cubicBezTo>
                  <a:cubicBezTo>
                    <a:pt x="1368" y="416"/>
                    <a:pt x="1368" y="416"/>
                    <a:pt x="1368" y="416"/>
                  </a:cubicBezTo>
                  <a:cubicBezTo>
                    <a:pt x="1370" y="416"/>
                    <a:pt x="1371" y="414"/>
                    <a:pt x="1371" y="411"/>
                  </a:cubicBezTo>
                  <a:cubicBezTo>
                    <a:pt x="1371" y="387"/>
                    <a:pt x="1371" y="387"/>
                    <a:pt x="1371" y="387"/>
                  </a:cubicBezTo>
                  <a:cubicBezTo>
                    <a:pt x="1371" y="386"/>
                    <a:pt x="1371" y="386"/>
                    <a:pt x="1371" y="386"/>
                  </a:cubicBezTo>
                  <a:cubicBezTo>
                    <a:pt x="1371" y="383"/>
                    <a:pt x="1370" y="382"/>
                    <a:pt x="1368" y="382"/>
                  </a:cubicBezTo>
                  <a:cubicBezTo>
                    <a:pt x="1355" y="382"/>
                    <a:pt x="1355" y="382"/>
                    <a:pt x="1355" y="382"/>
                  </a:cubicBezTo>
                  <a:cubicBezTo>
                    <a:pt x="1353" y="382"/>
                    <a:pt x="1352" y="384"/>
                    <a:pt x="1352" y="387"/>
                  </a:cubicBezTo>
                  <a:lnTo>
                    <a:pt x="1352" y="411"/>
                  </a:lnTo>
                  <a:close/>
                  <a:moveTo>
                    <a:pt x="1334" y="382"/>
                  </a:moveTo>
                  <a:cubicBezTo>
                    <a:pt x="1322" y="382"/>
                    <a:pt x="1322" y="382"/>
                    <a:pt x="1322" y="382"/>
                  </a:cubicBezTo>
                  <a:cubicBezTo>
                    <a:pt x="1319" y="382"/>
                    <a:pt x="1318" y="384"/>
                    <a:pt x="1318" y="387"/>
                  </a:cubicBezTo>
                  <a:cubicBezTo>
                    <a:pt x="1318" y="411"/>
                    <a:pt x="1318" y="411"/>
                    <a:pt x="1318" y="411"/>
                  </a:cubicBezTo>
                  <a:cubicBezTo>
                    <a:pt x="1318" y="414"/>
                    <a:pt x="1319" y="416"/>
                    <a:pt x="1321" y="416"/>
                  </a:cubicBezTo>
                  <a:cubicBezTo>
                    <a:pt x="1322" y="416"/>
                    <a:pt x="1322" y="416"/>
                    <a:pt x="1322" y="416"/>
                  </a:cubicBezTo>
                  <a:cubicBezTo>
                    <a:pt x="1334" y="416"/>
                    <a:pt x="1334" y="416"/>
                    <a:pt x="1334" y="416"/>
                  </a:cubicBezTo>
                  <a:cubicBezTo>
                    <a:pt x="1337" y="416"/>
                    <a:pt x="1338" y="414"/>
                    <a:pt x="1338" y="411"/>
                  </a:cubicBezTo>
                  <a:cubicBezTo>
                    <a:pt x="1338" y="387"/>
                    <a:pt x="1338" y="387"/>
                    <a:pt x="1338" y="387"/>
                  </a:cubicBezTo>
                  <a:cubicBezTo>
                    <a:pt x="1338" y="386"/>
                    <a:pt x="1338" y="386"/>
                    <a:pt x="1338" y="386"/>
                  </a:cubicBezTo>
                  <a:cubicBezTo>
                    <a:pt x="1338" y="383"/>
                    <a:pt x="1336" y="382"/>
                    <a:pt x="1334" y="382"/>
                  </a:cubicBezTo>
                  <a:moveTo>
                    <a:pt x="1338" y="432"/>
                  </a:moveTo>
                  <a:cubicBezTo>
                    <a:pt x="1338" y="430"/>
                    <a:pt x="1336" y="428"/>
                    <a:pt x="1334" y="428"/>
                  </a:cubicBezTo>
                  <a:cubicBezTo>
                    <a:pt x="1322" y="428"/>
                    <a:pt x="1322" y="428"/>
                    <a:pt x="1322" y="428"/>
                  </a:cubicBezTo>
                  <a:cubicBezTo>
                    <a:pt x="1319" y="428"/>
                    <a:pt x="1318" y="430"/>
                    <a:pt x="1318" y="433"/>
                  </a:cubicBezTo>
                  <a:cubicBezTo>
                    <a:pt x="1318" y="458"/>
                    <a:pt x="1318" y="458"/>
                    <a:pt x="1318" y="458"/>
                  </a:cubicBezTo>
                  <a:cubicBezTo>
                    <a:pt x="1318" y="460"/>
                    <a:pt x="1319" y="462"/>
                    <a:pt x="1321" y="462"/>
                  </a:cubicBezTo>
                  <a:cubicBezTo>
                    <a:pt x="1322" y="462"/>
                    <a:pt x="1322" y="462"/>
                    <a:pt x="1322" y="462"/>
                  </a:cubicBezTo>
                  <a:cubicBezTo>
                    <a:pt x="1334" y="462"/>
                    <a:pt x="1334" y="462"/>
                    <a:pt x="1334" y="462"/>
                  </a:cubicBezTo>
                  <a:cubicBezTo>
                    <a:pt x="1337" y="462"/>
                    <a:pt x="1338" y="461"/>
                    <a:pt x="1338" y="458"/>
                  </a:cubicBezTo>
                  <a:cubicBezTo>
                    <a:pt x="1338" y="433"/>
                    <a:pt x="1338" y="433"/>
                    <a:pt x="1338" y="433"/>
                  </a:cubicBezTo>
                  <a:lnTo>
                    <a:pt x="1338" y="432"/>
                  </a:lnTo>
                  <a:close/>
                  <a:moveTo>
                    <a:pt x="1368" y="428"/>
                  </a:moveTo>
                  <a:cubicBezTo>
                    <a:pt x="1355" y="428"/>
                    <a:pt x="1355" y="428"/>
                    <a:pt x="1355" y="428"/>
                  </a:cubicBezTo>
                  <a:cubicBezTo>
                    <a:pt x="1353" y="428"/>
                    <a:pt x="1352" y="430"/>
                    <a:pt x="1352" y="433"/>
                  </a:cubicBezTo>
                  <a:cubicBezTo>
                    <a:pt x="1352" y="458"/>
                    <a:pt x="1352" y="458"/>
                    <a:pt x="1352" y="458"/>
                  </a:cubicBezTo>
                  <a:cubicBezTo>
                    <a:pt x="1352" y="460"/>
                    <a:pt x="1353" y="462"/>
                    <a:pt x="1354" y="462"/>
                  </a:cubicBezTo>
                  <a:cubicBezTo>
                    <a:pt x="1368" y="462"/>
                    <a:pt x="1368" y="462"/>
                    <a:pt x="1368" y="462"/>
                  </a:cubicBezTo>
                  <a:cubicBezTo>
                    <a:pt x="1370" y="462"/>
                    <a:pt x="1371" y="461"/>
                    <a:pt x="1371" y="458"/>
                  </a:cubicBezTo>
                  <a:cubicBezTo>
                    <a:pt x="1371" y="433"/>
                    <a:pt x="1371" y="433"/>
                    <a:pt x="1371" y="433"/>
                  </a:cubicBezTo>
                  <a:cubicBezTo>
                    <a:pt x="1371" y="432"/>
                    <a:pt x="1371" y="432"/>
                    <a:pt x="1371" y="432"/>
                  </a:cubicBezTo>
                  <a:cubicBezTo>
                    <a:pt x="1371" y="430"/>
                    <a:pt x="1370" y="428"/>
                    <a:pt x="1368" y="428"/>
                  </a:cubicBezTo>
                  <a:moveTo>
                    <a:pt x="1508" y="399"/>
                  </a:moveTo>
                  <a:cubicBezTo>
                    <a:pt x="1508" y="396"/>
                    <a:pt x="1506" y="394"/>
                    <a:pt x="1504" y="394"/>
                  </a:cubicBezTo>
                  <a:cubicBezTo>
                    <a:pt x="1488" y="394"/>
                    <a:pt x="1488" y="394"/>
                    <a:pt x="1488" y="394"/>
                  </a:cubicBezTo>
                  <a:cubicBezTo>
                    <a:pt x="1485" y="394"/>
                    <a:pt x="1483" y="396"/>
                    <a:pt x="1483" y="401"/>
                  </a:cubicBezTo>
                  <a:cubicBezTo>
                    <a:pt x="1483" y="431"/>
                    <a:pt x="1483" y="431"/>
                    <a:pt x="1483" y="431"/>
                  </a:cubicBezTo>
                  <a:cubicBezTo>
                    <a:pt x="1483" y="434"/>
                    <a:pt x="1485" y="436"/>
                    <a:pt x="1487" y="437"/>
                  </a:cubicBezTo>
                  <a:cubicBezTo>
                    <a:pt x="1488" y="437"/>
                    <a:pt x="1488" y="437"/>
                    <a:pt x="1488" y="437"/>
                  </a:cubicBezTo>
                  <a:cubicBezTo>
                    <a:pt x="1504" y="437"/>
                    <a:pt x="1504" y="437"/>
                    <a:pt x="1504" y="437"/>
                  </a:cubicBezTo>
                  <a:cubicBezTo>
                    <a:pt x="1507" y="437"/>
                    <a:pt x="1508" y="435"/>
                    <a:pt x="1508" y="431"/>
                  </a:cubicBezTo>
                  <a:cubicBezTo>
                    <a:pt x="1508" y="401"/>
                    <a:pt x="1508" y="401"/>
                    <a:pt x="1508" y="401"/>
                  </a:cubicBezTo>
                  <a:lnTo>
                    <a:pt x="1508" y="399"/>
                  </a:lnTo>
                  <a:close/>
                  <a:moveTo>
                    <a:pt x="1445" y="394"/>
                  </a:moveTo>
                  <a:cubicBezTo>
                    <a:pt x="1442" y="394"/>
                    <a:pt x="1440" y="396"/>
                    <a:pt x="1440" y="401"/>
                  </a:cubicBezTo>
                  <a:cubicBezTo>
                    <a:pt x="1440" y="431"/>
                    <a:pt x="1440" y="431"/>
                    <a:pt x="1440" y="431"/>
                  </a:cubicBezTo>
                  <a:cubicBezTo>
                    <a:pt x="1440" y="434"/>
                    <a:pt x="1441" y="436"/>
                    <a:pt x="1444" y="437"/>
                  </a:cubicBezTo>
                  <a:cubicBezTo>
                    <a:pt x="1445" y="437"/>
                    <a:pt x="1445" y="437"/>
                    <a:pt x="1445" y="437"/>
                  </a:cubicBezTo>
                  <a:cubicBezTo>
                    <a:pt x="1460" y="437"/>
                    <a:pt x="1460" y="437"/>
                    <a:pt x="1460" y="437"/>
                  </a:cubicBezTo>
                  <a:cubicBezTo>
                    <a:pt x="1463" y="437"/>
                    <a:pt x="1465" y="435"/>
                    <a:pt x="1465" y="431"/>
                  </a:cubicBezTo>
                  <a:cubicBezTo>
                    <a:pt x="1465" y="401"/>
                    <a:pt x="1465" y="401"/>
                    <a:pt x="1465" y="401"/>
                  </a:cubicBezTo>
                  <a:cubicBezTo>
                    <a:pt x="1465" y="399"/>
                    <a:pt x="1465" y="399"/>
                    <a:pt x="1465" y="399"/>
                  </a:cubicBezTo>
                  <a:cubicBezTo>
                    <a:pt x="1464" y="396"/>
                    <a:pt x="1463" y="394"/>
                    <a:pt x="1460" y="394"/>
                  </a:cubicBezTo>
                  <a:lnTo>
                    <a:pt x="1445" y="394"/>
                  </a:lnTo>
                  <a:close/>
                  <a:moveTo>
                    <a:pt x="1441" y="496"/>
                  </a:moveTo>
                  <a:cubicBezTo>
                    <a:pt x="1441" y="497"/>
                    <a:pt x="1442" y="498"/>
                    <a:pt x="1444" y="498"/>
                  </a:cubicBezTo>
                  <a:cubicBezTo>
                    <a:pt x="1444" y="498"/>
                    <a:pt x="1444" y="498"/>
                    <a:pt x="1445" y="498"/>
                  </a:cubicBezTo>
                  <a:cubicBezTo>
                    <a:pt x="1460" y="498"/>
                    <a:pt x="1460" y="498"/>
                    <a:pt x="1460" y="498"/>
                  </a:cubicBezTo>
                  <a:cubicBezTo>
                    <a:pt x="1462" y="498"/>
                    <a:pt x="1464" y="497"/>
                    <a:pt x="1464" y="496"/>
                  </a:cubicBezTo>
                  <a:cubicBezTo>
                    <a:pt x="1464" y="495"/>
                    <a:pt x="1465" y="494"/>
                    <a:pt x="1465" y="492"/>
                  </a:cubicBezTo>
                  <a:cubicBezTo>
                    <a:pt x="1465" y="462"/>
                    <a:pt x="1465" y="462"/>
                    <a:pt x="1465" y="462"/>
                  </a:cubicBezTo>
                  <a:cubicBezTo>
                    <a:pt x="1465" y="461"/>
                    <a:pt x="1465" y="461"/>
                    <a:pt x="1465" y="461"/>
                  </a:cubicBezTo>
                  <a:cubicBezTo>
                    <a:pt x="1464" y="458"/>
                    <a:pt x="1463" y="456"/>
                    <a:pt x="1460" y="456"/>
                  </a:cubicBezTo>
                  <a:cubicBezTo>
                    <a:pt x="1445" y="456"/>
                    <a:pt x="1445" y="456"/>
                    <a:pt x="1445" y="456"/>
                  </a:cubicBezTo>
                  <a:cubicBezTo>
                    <a:pt x="1442" y="456"/>
                    <a:pt x="1440" y="458"/>
                    <a:pt x="1440" y="462"/>
                  </a:cubicBezTo>
                  <a:cubicBezTo>
                    <a:pt x="1440" y="492"/>
                    <a:pt x="1440" y="492"/>
                    <a:pt x="1440" y="492"/>
                  </a:cubicBezTo>
                  <a:cubicBezTo>
                    <a:pt x="1440" y="494"/>
                    <a:pt x="1440" y="495"/>
                    <a:pt x="1441" y="496"/>
                  </a:cubicBezTo>
                  <a:moveTo>
                    <a:pt x="1483" y="492"/>
                  </a:moveTo>
                  <a:cubicBezTo>
                    <a:pt x="1483" y="494"/>
                    <a:pt x="1484" y="495"/>
                    <a:pt x="1484" y="496"/>
                  </a:cubicBezTo>
                  <a:cubicBezTo>
                    <a:pt x="1484" y="497"/>
                    <a:pt x="1485" y="498"/>
                    <a:pt x="1487" y="498"/>
                  </a:cubicBezTo>
                  <a:cubicBezTo>
                    <a:pt x="1487" y="498"/>
                    <a:pt x="1487" y="498"/>
                    <a:pt x="1488" y="498"/>
                  </a:cubicBezTo>
                  <a:cubicBezTo>
                    <a:pt x="1504" y="498"/>
                    <a:pt x="1504" y="498"/>
                    <a:pt x="1504" y="498"/>
                  </a:cubicBezTo>
                  <a:cubicBezTo>
                    <a:pt x="1506" y="498"/>
                    <a:pt x="1507" y="497"/>
                    <a:pt x="1508" y="496"/>
                  </a:cubicBezTo>
                  <a:cubicBezTo>
                    <a:pt x="1508" y="495"/>
                    <a:pt x="1508" y="494"/>
                    <a:pt x="1508" y="492"/>
                  </a:cubicBezTo>
                  <a:cubicBezTo>
                    <a:pt x="1508" y="462"/>
                    <a:pt x="1508" y="462"/>
                    <a:pt x="1508" y="462"/>
                  </a:cubicBezTo>
                  <a:cubicBezTo>
                    <a:pt x="1508" y="461"/>
                    <a:pt x="1508" y="461"/>
                    <a:pt x="1508" y="461"/>
                  </a:cubicBezTo>
                  <a:cubicBezTo>
                    <a:pt x="1508" y="458"/>
                    <a:pt x="1506" y="456"/>
                    <a:pt x="1504" y="456"/>
                  </a:cubicBezTo>
                  <a:cubicBezTo>
                    <a:pt x="1488" y="456"/>
                    <a:pt x="1488" y="456"/>
                    <a:pt x="1488" y="456"/>
                  </a:cubicBezTo>
                  <a:cubicBezTo>
                    <a:pt x="1485" y="456"/>
                    <a:pt x="1483" y="458"/>
                    <a:pt x="1483" y="462"/>
                  </a:cubicBezTo>
                  <a:lnTo>
                    <a:pt x="1483" y="492"/>
                  </a:lnTo>
                  <a:close/>
                  <a:moveTo>
                    <a:pt x="1393" y="594"/>
                  </a:moveTo>
                  <a:cubicBezTo>
                    <a:pt x="1295" y="594"/>
                    <a:pt x="1295" y="594"/>
                    <a:pt x="1295" y="594"/>
                  </a:cubicBezTo>
                  <a:cubicBezTo>
                    <a:pt x="1295" y="276"/>
                    <a:pt x="1295" y="276"/>
                    <a:pt x="1295" y="276"/>
                  </a:cubicBezTo>
                  <a:cubicBezTo>
                    <a:pt x="1393" y="276"/>
                    <a:pt x="1393" y="276"/>
                    <a:pt x="1393" y="276"/>
                  </a:cubicBezTo>
                  <a:lnTo>
                    <a:pt x="1393" y="594"/>
                  </a:lnTo>
                  <a:close/>
                  <a:moveTo>
                    <a:pt x="1578" y="272"/>
                  </a:moveTo>
                  <a:cubicBezTo>
                    <a:pt x="1578" y="269"/>
                    <a:pt x="1577" y="268"/>
                    <a:pt x="1574" y="268"/>
                  </a:cubicBezTo>
                  <a:cubicBezTo>
                    <a:pt x="1558" y="268"/>
                    <a:pt x="1558" y="268"/>
                    <a:pt x="1558" y="268"/>
                  </a:cubicBezTo>
                  <a:cubicBezTo>
                    <a:pt x="1555" y="268"/>
                    <a:pt x="1554" y="270"/>
                    <a:pt x="1554" y="273"/>
                  </a:cubicBezTo>
                  <a:cubicBezTo>
                    <a:pt x="1554" y="304"/>
                    <a:pt x="1554" y="304"/>
                    <a:pt x="1554" y="304"/>
                  </a:cubicBezTo>
                  <a:cubicBezTo>
                    <a:pt x="1554" y="307"/>
                    <a:pt x="1555" y="309"/>
                    <a:pt x="1557" y="310"/>
                  </a:cubicBezTo>
                  <a:cubicBezTo>
                    <a:pt x="1557" y="310"/>
                    <a:pt x="1558" y="310"/>
                    <a:pt x="1558" y="310"/>
                  </a:cubicBezTo>
                  <a:cubicBezTo>
                    <a:pt x="1574" y="310"/>
                    <a:pt x="1574" y="310"/>
                    <a:pt x="1574" y="310"/>
                  </a:cubicBezTo>
                  <a:cubicBezTo>
                    <a:pt x="1577" y="310"/>
                    <a:pt x="1578" y="308"/>
                    <a:pt x="1578" y="304"/>
                  </a:cubicBezTo>
                  <a:cubicBezTo>
                    <a:pt x="1578" y="273"/>
                    <a:pt x="1578" y="273"/>
                    <a:pt x="1578" y="273"/>
                  </a:cubicBezTo>
                  <a:lnTo>
                    <a:pt x="1578" y="272"/>
                  </a:lnTo>
                  <a:close/>
                  <a:moveTo>
                    <a:pt x="1578" y="218"/>
                  </a:moveTo>
                  <a:cubicBezTo>
                    <a:pt x="1578" y="215"/>
                    <a:pt x="1577" y="213"/>
                    <a:pt x="1574" y="213"/>
                  </a:cubicBezTo>
                  <a:cubicBezTo>
                    <a:pt x="1558" y="213"/>
                    <a:pt x="1558" y="213"/>
                    <a:pt x="1558" y="213"/>
                  </a:cubicBezTo>
                  <a:cubicBezTo>
                    <a:pt x="1555" y="213"/>
                    <a:pt x="1554" y="215"/>
                    <a:pt x="1554" y="219"/>
                  </a:cubicBezTo>
                  <a:cubicBezTo>
                    <a:pt x="1554" y="250"/>
                    <a:pt x="1554" y="250"/>
                    <a:pt x="1554" y="250"/>
                  </a:cubicBezTo>
                  <a:cubicBezTo>
                    <a:pt x="1554" y="253"/>
                    <a:pt x="1555" y="255"/>
                    <a:pt x="1557" y="256"/>
                  </a:cubicBezTo>
                  <a:cubicBezTo>
                    <a:pt x="1557" y="256"/>
                    <a:pt x="1558" y="256"/>
                    <a:pt x="1558" y="256"/>
                  </a:cubicBezTo>
                  <a:cubicBezTo>
                    <a:pt x="1574" y="256"/>
                    <a:pt x="1574" y="256"/>
                    <a:pt x="1574" y="256"/>
                  </a:cubicBezTo>
                  <a:cubicBezTo>
                    <a:pt x="1577" y="256"/>
                    <a:pt x="1578" y="254"/>
                    <a:pt x="1578" y="250"/>
                  </a:cubicBezTo>
                  <a:cubicBezTo>
                    <a:pt x="1578" y="219"/>
                    <a:pt x="1578" y="219"/>
                    <a:pt x="1578" y="219"/>
                  </a:cubicBezTo>
                  <a:lnTo>
                    <a:pt x="1578" y="218"/>
                  </a:lnTo>
                  <a:close/>
                  <a:moveTo>
                    <a:pt x="1527" y="339"/>
                  </a:moveTo>
                  <a:cubicBezTo>
                    <a:pt x="1527" y="370"/>
                    <a:pt x="1527" y="370"/>
                    <a:pt x="1527" y="370"/>
                  </a:cubicBezTo>
                  <a:cubicBezTo>
                    <a:pt x="1527" y="373"/>
                    <a:pt x="1528" y="375"/>
                    <a:pt x="1530" y="375"/>
                  </a:cubicBezTo>
                  <a:cubicBezTo>
                    <a:pt x="1530" y="376"/>
                    <a:pt x="1531" y="376"/>
                    <a:pt x="1531" y="376"/>
                  </a:cubicBezTo>
                  <a:cubicBezTo>
                    <a:pt x="1547" y="376"/>
                    <a:pt x="1547" y="376"/>
                    <a:pt x="1547" y="376"/>
                  </a:cubicBezTo>
                  <a:cubicBezTo>
                    <a:pt x="1550" y="376"/>
                    <a:pt x="1551" y="374"/>
                    <a:pt x="1551" y="370"/>
                  </a:cubicBezTo>
                  <a:cubicBezTo>
                    <a:pt x="1551" y="339"/>
                    <a:pt x="1551" y="339"/>
                    <a:pt x="1551" y="339"/>
                  </a:cubicBezTo>
                  <a:cubicBezTo>
                    <a:pt x="1551" y="338"/>
                    <a:pt x="1551" y="338"/>
                    <a:pt x="1551" y="338"/>
                  </a:cubicBezTo>
                  <a:cubicBezTo>
                    <a:pt x="1551" y="335"/>
                    <a:pt x="1549" y="333"/>
                    <a:pt x="1547" y="333"/>
                  </a:cubicBezTo>
                  <a:cubicBezTo>
                    <a:pt x="1531" y="333"/>
                    <a:pt x="1531" y="333"/>
                    <a:pt x="1531" y="333"/>
                  </a:cubicBezTo>
                  <a:cubicBezTo>
                    <a:pt x="1528" y="333"/>
                    <a:pt x="1527" y="335"/>
                    <a:pt x="1527" y="339"/>
                  </a:cubicBezTo>
                  <a:moveTo>
                    <a:pt x="1570" y="370"/>
                  </a:moveTo>
                  <a:cubicBezTo>
                    <a:pt x="1570" y="373"/>
                    <a:pt x="1571" y="375"/>
                    <a:pt x="1574" y="375"/>
                  </a:cubicBezTo>
                  <a:cubicBezTo>
                    <a:pt x="1574" y="376"/>
                    <a:pt x="1574" y="376"/>
                    <a:pt x="1574" y="376"/>
                  </a:cubicBezTo>
                  <a:cubicBezTo>
                    <a:pt x="1590" y="376"/>
                    <a:pt x="1590" y="376"/>
                    <a:pt x="1590" y="376"/>
                  </a:cubicBezTo>
                  <a:cubicBezTo>
                    <a:pt x="1593" y="376"/>
                    <a:pt x="1595" y="374"/>
                    <a:pt x="1595" y="370"/>
                  </a:cubicBezTo>
                  <a:cubicBezTo>
                    <a:pt x="1595" y="339"/>
                    <a:pt x="1595" y="339"/>
                    <a:pt x="1595" y="339"/>
                  </a:cubicBezTo>
                  <a:cubicBezTo>
                    <a:pt x="1595" y="338"/>
                    <a:pt x="1595" y="338"/>
                    <a:pt x="1595" y="338"/>
                  </a:cubicBezTo>
                  <a:cubicBezTo>
                    <a:pt x="1594" y="335"/>
                    <a:pt x="1593" y="333"/>
                    <a:pt x="1590" y="333"/>
                  </a:cubicBezTo>
                  <a:cubicBezTo>
                    <a:pt x="1574" y="333"/>
                    <a:pt x="1574" y="333"/>
                    <a:pt x="1574" y="333"/>
                  </a:cubicBezTo>
                  <a:cubicBezTo>
                    <a:pt x="1571" y="333"/>
                    <a:pt x="1570" y="335"/>
                    <a:pt x="1570" y="339"/>
                  </a:cubicBezTo>
                  <a:lnTo>
                    <a:pt x="1570" y="370"/>
                  </a:lnTo>
                  <a:close/>
                  <a:moveTo>
                    <a:pt x="1595" y="399"/>
                  </a:moveTo>
                  <a:cubicBezTo>
                    <a:pt x="1594" y="396"/>
                    <a:pt x="1593" y="394"/>
                    <a:pt x="1590" y="394"/>
                  </a:cubicBezTo>
                  <a:cubicBezTo>
                    <a:pt x="1574" y="394"/>
                    <a:pt x="1574" y="394"/>
                    <a:pt x="1574" y="394"/>
                  </a:cubicBezTo>
                  <a:cubicBezTo>
                    <a:pt x="1571" y="394"/>
                    <a:pt x="1570" y="396"/>
                    <a:pt x="1570" y="401"/>
                  </a:cubicBezTo>
                  <a:cubicBezTo>
                    <a:pt x="1570" y="431"/>
                    <a:pt x="1570" y="431"/>
                    <a:pt x="1570" y="431"/>
                  </a:cubicBezTo>
                  <a:cubicBezTo>
                    <a:pt x="1570" y="434"/>
                    <a:pt x="1571" y="436"/>
                    <a:pt x="1574" y="437"/>
                  </a:cubicBezTo>
                  <a:cubicBezTo>
                    <a:pt x="1574" y="437"/>
                    <a:pt x="1574" y="437"/>
                    <a:pt x="1574" y="437"/>
                  </a:cubicBezTo>
                  <a:cubicBezTo>
                    <a:pt x="1590" y="437"/>
                    <a:pt x="1590" y="437"/>
                    <a:pt x="1590" y="437"/>
                  </a:cubicBezTo>
                  <a:cubicBezTo>
                    <a:pt x="1593" y="437"/>
                    <a:pt x="1595" y="435"/>
                    <a:pt x="1595" y="431"/>
                  </a:cubicBezTo>
                  <a:cubicBezTo>
                    <a:pt x="1595" y="401"/>
                    <a:pt x="1595" y="401"/>
                    <a:pt x="1595" y="401"/>
                  </a:cubicBezTo>
                  <a:lnTo>
                    <a:pt x="1595" y="399"/>
                  </a:lnTo>
                  <a:close/>
                  <a:moveTo>
                    <a:pt x="1551" y="399"/>
                  </a:moveTo>
                  <a:cubicBezTo>
                    <a:pt x="1551" y="396"/>
                    <a:pt x="1549" y="394"/>
                    <a:pt x="1547" y="394"/>
                  </a:cubicBezTo>
                  <a:cubicBezTo>
                    <a:pt x="1531" y="394"/>
                    <a:pt x="1531" y="394"/>
                    <a:pt x="1531" y="394"/>
                  </a:cubicBezTo>
                  <a:cubicBezTo>
                    <a:pt x="1528" y="394"/>
                    <a:pt x="1527" y="396"/>
                    <a:pt x="1527" y="401"/>
                  </a:cubicBezTo>
                  <a:cubicBezTo>
                    <a:pt x="1527" y="431"/>
                    <a:pt x="1527" y="431"/>
                    <a:pt x="1527" y="431"/>
                  </a:cubicBezTo>
                  <a:cubicBezTo>
                    <a:pt x="1527" y="434"/>
                    <a:pt x="1528" y="436"/>
                    <a:pt x="1530" y="437"/>
                  </a:cubicBezTo>
                  <a:cubicBezTo>
                    <a:pt x="1531" y="437"/>
                    <a:pt x="1531" y="437"/>
                    <a:pt x="1531" y="437"/>
                  </a:cubicBezTo>
                  <a:cubicBezTo>
                    <a:pt x="1547" y="437"/>
                    <a:pt x="1547" y="437"/>
                    <a:pt x="1547" y="437"/>
                  </a:cubicBezTo>
                  <a:cubicBezTo>
                    <a:pt x="1550" y="437"/>
                    <a:pt x="1551" y="435"/>
                    <a:pt x="1551" y="431"/>
                  </a:cubicBezTo>
                  <a:cubicBezTo>
                    <a:pt x="1551" y="401"/>
                    <a:pt x="1551" y="401"/>
                    <a:pt x="1551" y="401"/>
                  </a:cubicBezTo>
                  <a:lnTo>
                    <a:pt x="1551" y="399"/>
                  </a:lnTo>
                  <a:close/>
                  <a:moveTo>
                    <a:pt x="1551" y="461"/>
                  </a:moveTo>
                  <a:cubicBezTo>
                    <a:pt x="1551" y="458"/>
                    <a:pt x="1549" y="456"/>
                    <a:pt x="1547" y="456"/>
                  </a:cubicBezTo>
                  <a:cubicBezTo>
                    <a:pt x="1531" y="456"/>
                    <a:pt x="1531" y="456"/>
                    <a:pt x="1531" y="456"/>
                  </a:cubicBezTo>
                  <a:cubicBezTo>
                    <a:pt x="1528" y="456"/>
                    <a:pt x="1527" y="458"/>
                    <a:pt x="1527" y="462"/>
                  </a:cubicBezTo>
                  <a:cubicBezTo>
                    <a:pt x="1527" y="492"/>
                    <a:pt x="1527" y="492"/>
                    <a:pt x="1527" y="492"/>
                  </a:cubicBezTo>
                  <a:cubicBezTo>
                    <a:pt x="1527" y="494"/>
                    <a:pt x="1527" y="495"/>
                    <a:pt x="1527" y="496"/>
                  </a:cubicBezTo>
                  <a:cubicBezTo>
                    <a:pt x="1528" y="497"/>
                    <a:pt x="1529" y="498"/>
                    <a:pt x="1530" y="498"/>
                  </a:cubicBezTo>
                  <a:cubicBezTo>
                    <a:pt x="1530" y="498"/>
                    <a:pt x="1531" y="498"/>
                    <a:pt x="1531" y="498"/>
                  </a:cubicBezTo>
                  <a:cubicBezTo>
                    <a:pt x="1547" y="498"/>
                    <a:pt x="1547" y="498"/>
                    <a:pt x="1547" y="498"/>
                  </a:cubicBezTo>
                  <a:cubicBezTo>
                    <a:pt x="1549" y="498"/>
                    <a:pt x="1550" y="497"/>
                    <a:pt x="1551" y="496"/>
                  </a:cubicBezTo>
                  <a:cubicBezTo>
                    <a:pt x="1551" y="495"/>
                    <a:pt x="1551" y="494"/>
                    <a:pt x="1551" y="492"/>
                  </a:cubicBezTo>
                  <a:cubicBezTo>
                    <a:pt x="1551" y="462"/>
                    <a:pt x="1551" y="462"/>
                    <a:pt x="1551" y="462"/>
                  </a:cubicBezTo>
                  <a:lnTo>
                    <a:pt x="1551" y="461"/>
                  </a:lnTo>
                  <a:close/>
                  <a:moveTo>
                    <a:pt x="1570" y="492"/>
                  </a:moveTo>
                  <a:cubicBezTo>
                    <a:pt x="1570" y="494"/>
                    <a:pt x="1570" y="495"/>
                    <a:pt x="1570" y="496"/>
                  </a:cubicBezTo>
                  <a:cubicBezTo>
                    <a:pt x="1571" y="497"/>
                    <a:pt x="1572" y="498"/>
                    <a:pt x="1574" y="498"/>
                  </a:cubicBezTo>
                  <a:cubicBezTo>
                    <a:pt x="1574" y="498"/>
                    <a:pt x="1574" y="498"/>
                    <a:pt x="1574" y="498"/>
                  </a:cubicBezTo>
                  <a:cubicBezTo>
                    <a:pt x="1590" y="498"/>
                    <a:pt x="1590" y="498"/>
                    <a:pt x="1590" y="498"/>
                  </a:cubicBezTo>
                  <a:cubicBezTo>
                    <a:pt x="1592" y="498"/>
                    <a:pt x="1593" y="497"/>
                    <a:pt x="1594" y="496"/>
                  </a:cubicBezTo>
                  <a:cubicBezTo>
                    <a:pt x="1594" y="495"/>
                    <a:pt x="1595" y="494"/>
                    <a:pt x="1595" y="492"/>
                  </a:cubicBezTo>
                  <a:cubicBezTo>
                    <a:pt x="1595" y="462"/>
                    <a:pt x="1595" y="462"/>
                    <a:pt x="1595" y="462"/>
                  </a:cubicBezTo>
                  <a:cubicBezTo>
                    <a:pt x="1595" y="461"/>
                    <a:pt x="1595" y="461"/>
                    <a:pt x="1595" y="461"/>
                  </a:cubicBezTo>
                  <a:cubicBezTo>
                    <a:pt x="1594" y="458"/>
                    <a:pt x="1593" y="456"/>
                    <a:pt x="1590" y="456"/>
                  </a:cubicBezTo>
                  <a:cubicBezTo>
                    <a:pt x="1574" y="456"/>
                    <a:pt x="1574" y="456"/>
                    <a:pt x="1574" y="456"/>
                  </a:cubicBezTo>
                  <a:cubicBezTo>
                    <a:pt x="1571" y="456"/>
                    <a:pt x="1570" y="458"/>
                    <a:pt x="1570" y="462"/>
                  </a:cubicBezTo>
                  <a:lnTo>
                    <a:pt x="1570" y="492"/>
                  </a:lnTo>
                  <a:close/>
                  <a:moveTo>
                    <a:pt x="61" y="439"/>
                  </a:moveTo>
                  <a:cubicBezTo>
                    <a:pt x="27" y="439"/>
                    <a:pt x="27" y="439"/>
                    <a:pt x="27" y="439"/>
                  </a:cubicBezTo>
                  <a:cubicBezTo>
                    <a:pt x="27" y="473"/>
                    <a:pt x="27" y="473"/>
                    <a:pt x="27" y="473"/>
                  </a:cubicBezTo>
                  <a:cubicBezTo>
                    <a:pt x="61" y="473"/>
                    <a:pt x="61" y="473"/>
                    <a:pt x="61" y="473"/>
                  </a:cubicBezTo>
                  <a:lnTo>
                    <a:pt x="61" y="439"/>
                  </a:lnTo>
                  <a:close/>
                  <a:moveTo>
                    <a:pt x="111" y="491"/>
                  </a:moveTo>
                  <a:cubicBezTo>
                    <a:pt x="78" y="491"/>
                    <a:pt x="78" y="491"/>
                    <a:pt x="78" y="491"/>
                  </a:cubicBezTo>
                  <a:cubicBezTo>
                    <a:pt x="78" y="525"/>
                    <a:pt x="78" y="525"/>
                    <a:pt x="78" y="525"/>
                  </a:cubicBezTo>
                  <a:cubicBezTo>
                    <a:pt x="111" y="525"/>
                    <a:pt x="111" y="525"/>
                    <a:pt x="111" y="525"/>
                  </a:cubicBezTo>
                  <a:lnTo>
                    <a:pt x="111" y="491"/>
                  </a:lnTo>
                  <a:close/>
                  <a:moveTo>
                    <a:pt x="27" y="525"/>
                  </a:moveTo>
                  <a:cubicBezTo>
                    <a:pt x="61" y="525"/>
                    <a:pt x="61" y="525"/>
                    <a:pt x="61" y="525"/>
                  </a:cubicBezTo>
                  <a:cubicBezTo>
                    <a:pt x="61" y="491"/>
                    <a:pt x="61" y="491"/>
                    <a:pt x="61" y="491"/>
                  </a:cubicBezTo>
                  <a:cubicBezTo>
                    <a:pt x="27" y="491"/>
                    <a:pt x="27" y="491"/>
                    <a:pt x="27" y="491"/>
                  </a:cubicBezTo>
                  <a:lnTo>
                    <a:pt x="27" y="525"/>
                  </a:lnTo>
                  <a:close/>
                  <a:moveTo>
                    <a:pt x="111" y="439"/>
                  </a:moveTo>
                  <a:cubicBezTo>
                    <a:pt x="78" y="439"/>
                    <a:pt x="78" y="439"/>
                    <a:pt x="78" y="439"/>
                  </a:cubicBezTo>
                  <a:cubicBezTo>
                    <a:pt x="78" y="473"/>
                    <a:pt x="78" y="473"/>
                    <a:pt x="78" y="473"/>
                  </a:cubicBezTo>
                  <a:cubicBezTo>
                    <a:pt x="111" y="473"/>
                    <a:pt x="111" y="473"/>
                    <a:pt x="111" y="473"/>
                  </a:cubicBezTo>
                  <a:lnTo>
                    <a:pt x="111" y="439"/>
                  </a:lnTo>
                  <a:close/>
                  <a:moveTo>
                    <a:pt x="78" y="422"/>
                  </a:moveTo>
                  <a:cubicBezTo>
                    <a:pt x="111" y="422"/>
                    <a:pt x="111" y="422"/>
                    <a:pt x="111" y="422"/>
                  </a:cubicBezTo>
                  <a:cubicBezTo>
                    <a:pt x="111" y="388"/>
                    <a:pt x="111" y="388"/>
                    <a:pt x="111" y="388"/>
                  </a:cubicBezTo>
                  <a:cubicBezTo>
                    <a:pt x="78" y="388"/>
                    <a:pt x="78" y="388"/>
                    <a:pt x="78" y="388"/>
                  </a:cubicBezTo>
                  <a:lnTo>
                    <a:pt x="78" y="422"/>
                  </a:lnTo>
                  <a:close/>
                  <a:moveTo>
                    <a:pt x="61" y="388"/>
                  </a:moveTo>
                  <a:cubicBezTo>
                    <a:pt x="27" y="388"/>
                    <a:pt x="27" y="388"/>
                    <a:pt x="27" y="388"/>
                  </a:cubicBezTo>
                  <a:cubicBezTo>
                    <a:pt x="27" y="422"/>
                    <a:pt x="27" y="422"/>
                    <a:pt x="27" y="422"/>
                  </a:cubicBezTo>
                  <a:cubicBezTo>
                    <a:pt x="61" y="422"/>
                    <a:pt x="61" y="422"/>
                    <a:pt x="61" y="422"/>
                  </a:cubicBezTo>
                  <a:lnTo>
                    <a:pt x="61" y="388"/>
                  </a:lnTo>
                  <a:close/>
                  <a:moveTo>
                    <a:pt x="61" y="285"/>
                  </a:moveTo>
                  <a:cubicBezTo>
                    <a:pt x="27" y="285"/>
                    <a:pt x="27" y="285"/>
                    <a:pt x="27" y="285"/>
                  </a:cubicBezTo>
                  <a:cubicBezTo>
                    <a:pt x="27" y="319"/>
                    <a:pt x="27" y="319"/>
                    <a:pt x="27" y="319"/>
                  </a:cubicBezTo>
                  <a:cubicBezTo>
                    <a:pt x="61" y="319"/>
                    <a:pt x="61" y="319"/>
                    <a:pt x="61" y="319"/>
                  </a:cubicBezTo>
                  <a:lnTo>
                    <a:pt x="61" y="285"/>
                  </a:lnTo>
                  <a:close/>
                  <a:moveTo>
                    <a:pt x="111" y="336"/>
                  </a:moveTo>
                  <a:cubicBezTo>
                    <a:pt x="78" y="336"/>
                    <a:pt x="78" y="336"/>
                    <a:pt x="78" y="336"/>
                  </a:cubicBezTo>
                  <a:cubicBezTo>
                    <a:pt x="78" y="371"/>
                    <a:pt x="78" y="371"/>
                    <a:pt x="78" y="371"/>
                  </a:cubicBezTo>
                  <a:cubicBezTo>
                    <a:pt x="111" y="371"/>
                    <a:pt x="111" y="371"/>
                    <a:pt x="111" y="371"/>
                  </a:cubicBezTo>
                  <a:lnTo>
                    <a:pt x="111" y="336"/>
                  </a:lnTo>
                  <a:close/>
                  <a:moveTo>
                    <a:pt x="27" y="371"/>
                  </a:moveTo>
                  <a:cubicBezTo>
                    <a:pt x="61" y="371"/>
                    <a:pt x="61" y="371"/>
                    <a:pt x="61" y="371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27" y="336"/>
                    <a:pt x="27" y="336"/>
                    <a:pt x="27" y="336"/>
                  </a:cubicBezTo>
                  <a:lnTo>
                    <a:pt x="27" y="371"/>
                  </a:lnTo>
                  <a:close/>
                  <a:moveTo>
                    <a:pt x="111" y="285"/>
                  </a:moveTo>
                  <a:cubicBezTo>
                    <a:pt x="78" y="285"/>
                    <a:pt x="78" y="285"/>
                    <a:pt x="78" y="285"/>
                  </a:cubicBezTo>
                  <a:cubicBezTo>
                    <a:pt x="78" y="319"/>
                    <a:pt x="78" y="319"/>
                    <a:pt x="78" y="319"/>
                  </a:cubicBezTo>
                  <a:cubicBezTo>
                    <a:pt x="111" y="319"/>
                    <a:pt x="111" y="319"/>
                    <a:pt x="111" y="319"/>
                  </a:cubicBezTo>
                  <a:lnTo>
                    <a:pt x="111" y="285"/>
                  </a:lnTo>
                  <a:close/>
                  <a:moveTo>
                    <a:pt x="89" y="226"/>
                  </a:moveTo>
                  <a:cubicBezTo>
                    <a:pt x="60" y="226"/>
                    <a:pt x="60" y="226"/>
                    <a:pt x="60" y="226"/>
                  </a:cubicBezTo>
                  <a:cubicBezTo>
                    <a:pt x="60" y="257"/>
                    <a:pt x="60" y="257"/>
                    <a:pt x="60" y="257"/>
                  </a:cubicBezTo>
                  <a:cubicBezTo>
                    <a:pt x="89" y="257"/>
                    <a:pt x="89" y="257"/>
                    <a:pt x="89" y="257"/>
                  </a:cubicBezTo>
                  <a:lnTo>
                    <a:pt x="89" y="226"/>
                  </a:lnTo>
                  <a:close/>
                </a:path>
              </a:pathLst>
            </a:custGeom>
            <a:gradFill>
              <a:gsLst>
                <a:gs pos="15000">
                  <a:srgbClr val="307ABE">
                    <a:alpha val="66000"/>
                  </a:srgbClr>
                </a:gs>
                <a:gs pos="100000">
                  <a:srgbClr val="4AB33F">
                    <a:alpha val="58000"/>
                  </a:srgbClr>
                </a:gs>
              </a:gsLst>
              <a:lin ang="5400000" scaled="1"/>
            </a:gradFill>
            <a:ln w="825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B10ADC52-6733-4FAD-88A4-82CC1A3F09C9}"/>
              </a:ext>
            </a:extLst>
          </p:cNvPr>
          <p:cNvGrpSpPr/>
          <p:nvPr/>
        </p:nvGrpSpPr>
        <p:grpSpPr>
          <a:xfrm>
            <a:off x="272177" y="1779567"/>
            <a:ext cx="4198545" cy="4701915"/>
            <a:chOff x="272177" y="1796819"/>
            <a:chExt cx="4198545" cy="4701915"/>
          </a:xfrm>
        </p:grpSpPr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BA19F4F0-68DA-49F8-9687-4FCE59683507}"/>
                </a:ext>
              </a:extLst>
            </p:cNvPr>
            <p:cNvSpPr/>
            <p:nvPr/>
          </p:nvSpPr>
          <p:spPr>
            <a:xfrm>
              <a:off x="272177" y="2038350"/>
              <a:ext cx="4198545" cy="4460384"/>
            </a:xfrm>
            <a:prstGeom prst="roundRect">
              <a:avLst>
                <a:gd name="adj" fmla="val 3148"/>
              </a:avLst>
            </a:prstGeom>
            <a:noFill/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D07B558C-C2B5-4178-A3ED-8945662B19E4}"/>
                </a:ext>
              </a:extLst>
            </p:cNvPr>
            <p:cNvSpPr/>
            <p:nvPr/>
          </p:nvSpPr>
          <p:spPr>
            <a:xfrm>
              <a:off x="432830" y="1796819"/>
              <a:ext cx="3877239" cy="480056"/>
            </a:xfrm>
            <a:prstGeom prst="roundRect">
              <a:avLst/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8044AB0-7B70-4D80-8FF2-748D7970A58E}"/>
                </a:ext>
              </a:extLst>
            </p:cNvPr>
            <p:cNvSpPr txBox="1"/>
            <p:nvPr/>
          </p:nvSpPr>
          <p:spPr>
            <a:xfrm>
              <a:off x="1132969" y="1845283"/>
              <a:ext cx="2476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장애인 고용장려금 지급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A00419D5-3FE1-4BA7-ADBE-93F0971FC323}"/>
                </a:ext>
              </a:extLst>
            </p:cNvPr>
            <p:cNvGrpSpPr/>
            <p:nvPr/>
          </p:nvGrpSpPr>
          <p:grpSpPr>
            <a:xfrm>
              <a:off x="459798" y="2686968"/>
              <a:ext cx="3891958" cy="1762260"/>
              <a:chOff x="459798" y="2686968"/>
              <a:chExt cx="3891958" cy="176226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7043C1-1F02-40AE-97DF-1CDFDB037AE7}"/>
                  </a:ext>
                </a:extLst>
              </p:cNvPr>
              <p:cNvSpPr txBox="1"/>
              <p:nvPr/>
            </p:nvSpPr>
            <p:spPr>
              <a:xfrm>
                <a:off x="459798" y="3926008"/>
                <a:ext cx="12241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1" i="0" u="none" strike="noStrike" kern="1200" cap="none" spc="0" normalizeH="0" baseline="0" noProof="0" dirty="0" smtClean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>한국장애인</a:t>
                </a:r>
                <a:endParaRPr kumimoji="0" lang="en-US" altLang="ko-KR" sz="1400" b="1" i="0" u="none" strike="noStrike" kern="1200" cap="none" spc="0" normalizeH="0" baseline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1" i="0" u="none" strike="noStrike" kern="1200" cap="none" spc="0" normalizeH="0" baseline="0" noProof="0" dirty="0" smtClean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>고용공단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923B790-B627-42D4-8D60-14892E0274F8}"/>
                  </a:ext>
                </a:extLst>
              </p:cNvPr>
              <p:cNvSpPr txBox="1"/>
              <p:nvPr/>
            </p:nvSpPr>
            <p:spPr>
              <a:xfrm>
                <a:off x="3137030" y="3926008"/>
                <a:ext cx="1214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1" i="0" u="none" strike="noStrike" kern="1200" cap="none" spc="0" normalizeH="0" baseline="0" noProof="0" dirty="0" err="1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215381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>의무고용률</a:t>
                </a:r>
                <a:endParaRPr kumimoji="0" lang="en-US" altLang="ko-KR" sz="1400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215381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1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215381"/>
                    </a:soli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+mn-cs"/>
                  </a:rPr>
                  <a:t>초과 사업체</a:t>
                </a:r>
              </a:p>
            </p:txBody>
          </p:sp>
          <p:sp>
            <p:nvSpPr>
              <p:cNvPr id="84" name="Freeform 7">
                <a:extLst>
                  <a:ext uri="{FF2B5EF4-FFF2-40B4-BE49-F238E27FC236}">
                    <a16:creationId xmlns:a16="http://schemas.microsoft.com/office/drawing/2014/main" id="{AC702F8F-6B0A-481C-A7A1-503B61319C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0542" y="2996952"/>
                <a:ext cx="662649" cy="805323"/>
              </a:xfrm>
              <a:custGeom>
                <a:avLst/>
                <a:gdLst>
                  <a:gd name="T0" fmla="*/ 387 w 475"/>
                  <a:gd name="T1" fmla="*/ 419 h 635"/>
                  <a:gd name="T2" fmla="*/ 430 w 475"/>
                  <a:gd name="T3" fmla="*/ 333 h 635"/>
                  <a:gd name="T4" fmla="*/ 301 w 475"/>
                  <a:gd name="T5" fmla="*/ 333 h 635"/>
                  <a:gd name="T6" fmla="*/ 344 w 475"/>
                  <a:gd name="T7" fmla="*/ 419 h 635"/>
                  <a:gd name="T8" fmla="*/ 301 w 475"/>
                  <a:gd name="T9" fmla="*/ 333 h 635"/>
                  <a:gd name="T10" fmla="*/ 214 w 475"/>
                  <a:gd name="T11" fmla="*/ 419 h 635"/>
                  <a:gd name="T12" fmla="*/ 257 w 475"/>
                  <a:gd name="T13" fmla="*/ 333 h 635"/>
                  <a:gd name="T14" fmla="*/ 128 w 475"/>
                  <a:gd name="T15" fmla="*/ 333 h 635"/>
                  <a:gd name="T16" fmla="*/ 171 w 475"/>
                  <a:gd name="T17" fmla="*/ 419 h 635"/>
                  <a:gd name="T18" fmla="*/ 128 w 475"/>
                  <a:gd name="T19" fmla="*/ 333 h 635"/>
                  <a:gd name="T20" fmla="*/ 41 w 475"/>
                  <a:gd name="T21" fmla="*/ 419 h 635"/>
                  <a:gd name="T22" fmla="*/ 84 w 475"/>
                  <a:gd name="T23" fmla="*/ 333 h 635"/>
                  <a:gd name="T24" fmla="*/ 387 w 475"/>
                  <a:gd name="T25" fmla="*/ 203 h 635"/>
                  <a:gd name="T26" fmla="*/ 430 w 475"/>
                  <a:gd name="T27" fmla="*/ 289 h 635"/>
                  <a:gd name="T28" fmla="*/ 387 w 475"/>
                  <a:gd name="T29" fmla="*/ 203 h 635"/>
                  <a:gd name="T30" fmla="*/ 301 w 475"/>
                  <a:gd name="T31" fmla="*/ 289 h 635"/>
                  <a:gd name="T32" fmla="*/ 344 w 475"/>
                  <a:gd name="T33" fmla="*/ 203 h 635"/>
                  <a:gd name="T34" fmla="*/ 214 w 475"/>
                  <a:gd name="T35" fmla="*/ 203 h 635"/>
                  <a:gd name="T36" fmla="*/ 257 w 475"/>
                  <a:gd name="T37" fmla="*/ 289 h 635"/>
                  <a:gd name="T38" fmla="*/ 214 w 475"/>
                  <a:gd name="T39" fmla="*/ 203 h 635"/>
                  <a:gd name="T40" fmla="*/ 128 w 475"/>
                  <a:gd name="T41" fmla="*/ 289 h 635"/>
                  <a:gd name="T42" fmla="*/ 171 w 475"/>
                  <a:gd name="T43" fmla="*/ 203 h 635"/>
                  <a:gd name="T44" fmla="*/ 41 w 475"/>
                  <a:gd name="T45" fmla="*/ 203 h 635"/>
                  <a:gd name="T46" fmla="*/ 84 w 475"/>
                  <a:gd name="T47" fmla="*/ 289 h 635"/>
                  <a:gd name="T48" fmla="*/ 41 w 475"/>
                  <a:gd name="T49" fmla="*/ 203 h 635"/>
                  <a:gd name="T50" fmla="*/ 387 w 475"/>
                  <a:gd name="T51" fmla="*/ 160 h 635"/>
                  <a:gd name="T52" fmla="*/ 430 w 475"/>
                  <a:gd name="T53" fmla="*/ 75 h 635"/>
                  <a:gd name="T54" fmla="*/ 301 w 475"/>
                  <a:gd name="T55" fmla="*/ 75 h 635"/>
                  <a:gd name="T56" fmla="*/ 344 w 475"/>
                  <a:gd name="T57" fmla="*/ 160 h 635"/>
                  <a:gd name="T58" fmla="*/ 301 w 475"/>
                  <a:gd name="T59" fmla="*/ 75 h 635"/>
                  <a:gd name="T60" fmla="*/ 214 w 475"/>
                  <a:gd name="T61" fmla="*/ 160 h 635"/>
                  <a:gd name="T62" fmla="*/ 257 w 475"/>
                  <a:gd name="T63" fmla="*/ 75 h 635"/>
                  <a:gd name="T64" fmla="*/ 128 w 475"/>
                  <a:gd name="T65" fmla="*/ 75 h 635"/>
                  <a:gd name="T66" fmla="*/ 171 w 475"/>
                  <a:gd name="T67" fmla="*/ 160 h 635"/>
                  <a:gd name="T68" fmla="*/ 128 w 475"/>
                  <a:gd name="T69" fmla="*/ 75 h 635"/>
                  <a:gd name="T70" fmla="*/ 41 w 475"/>
                  <a:gd name="T71" fmla="*/ 160 h 635"/>
                  <a:gd name="T72" fmla="*/ 84 w 475"/>
                  <a:gd name="T73" fmla="*/ 75 h 635"/>
                  <a:gd name="T74" fmla="*/ 0 w 475"/>
                  <a:gd name="T75" fmla="*/ 0 h 635"/>
                  <a:gd name="T76" fmla="*/ 475 w 475"/>
                  <a:gd name="T77" fmla="*/ 635 h 635"/>
                  <a:gd name="T78" fmla="*/ 301 w 475"/>
                  <a:gd name="T79" fmla="*/ 505 h 635"/>
                  <a:gd name="T80" fmla="*/ 171 w 475"/>
                  <a:gd name="T81" fmla="*/ 635 h 635"/>
                  <a:gd name="T82" fmla="*/ 0 w 475"/>
                  <a:gd name="T83" fmla="*/ 0 h 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75" h="635">
                    <a:moveTo>
                      <a:pt x="387" y="333"/>
                    </a:moveTo>
                    <a:lnTo>
                      <a:pt x="387" y="419"/>
                    </a:lnTo>
                    <a:lnTo>
                      <a:pt x="430" y="419"/>
                    </a:lnTo>
                    <a:lnTo>
                      <a:pt x="430" y="333"/>
                    </a:lnTo>
                    <a:lnTo>
                      <a:pt x="387" y="333"/>
                    </a:lnTo>
                    <a:close/>
                    <a:moveTo>
                      <a:pt x="301" y="333"/>
                    </a:moveTo>
                    <a:lnTo>
                      <a:pt x="301" y="419"/>
                    </a:lnTo>
                    <a:lnTo>
                      <a:pt x="344" y="419"/>
                    </a:lnTo>
                    <a:lnTo>
                      <a:pt x="344" y="333"/>
                    </a:lnTo>
                    <a:lnTo>
                      <a:pt x="301" y="333"/>
                    </a:lnTo>
                    <a:close/>
                    <a:moveTo>
                      <a:pt x="214" y="333"/>
                    </a:moveTo>
                    <a:lnTo>
                      <a:pt x="214" y="419"/>
                    </a:lnTo>
                    <a:lnTo>
                      <a:pt x="257" y="419"/>
                    </a:lnTo>
                    <a:lnTo>
                      <a:pt x="257" y="333"/>
                    </a:lnTo>
                    <a:lnTo>
                      <a:pt x="214" y="333"/>
                    </a:lnTo>
                    <a:close/>
                    <a:moveTo>
                      <a:pt x="128" y="333"/>
                    </a:moveTo>
                    <a:lnTo>
                      <a:pt x="128" y="419"/>
                    </a:lnTo>
                    <a:lnTo>
                      <a:pt x="171" y="419"/>
                    </a:lnTo>
                    <a:lnTo>
                      <a:pt x="171" y="333"/>
                    </a:lnTo>
                    <a:lnTo>
                      <a:pt x="128" y="333"/>
                    </a:lnTo>
                    <a:close/>
                    <a:moveTo>
                      <a:pt x="41" y="333"/>
                    </a:moveTo>
                    <a:lnTo>
                      <a:pt x="41" y="419"/>
                    </a:lnTo>
                    <a:lnTo>
                      <a:pt x="84" y="419"/>
                    </a:lnTo>
                    <a:lnTo>
                      <a:pt x="84" y="333"/>
                    </a:lnTo>
                    <a:lnTo>
                      <a:pt x="41" y="333"/>
                    </a:lnTo>
                    <a:close/>
                    <a:moveTo>
                      <a:pt x="387" y="203"/>
                    </a:moveTo>
                    <a:lnTo>
                      <a:pt x="387" y="289"/>
                    </a:lnTo>
                    <a:lnTo>
                      <a:pt x="430" y="289"/>
                    </a:lnTo>
                    <a:lnTo>
                      <a:pt x="430" y="203"/>
                    </a:lnTo>
                    <a:lnTo>
                      <a:pt x="387" y="203"/>
                    </a:lnTo>
                    <a:close/>
                    <a:moveTo>
                      <a:pt x="301" y="203"/>
                    </a:moveTo>
                    <a:lnTo>
                      <a:pt x="301" y="289"/>
                    </a:lnTo>
                    <a:lnTo>
                      <a:pt x="344" y="289"/>
                    </a:lnTo>
                    <a:lnTo>
                      <a:pt x="344" y="203"/>
                    </a:lnTo>
                    <a:lnTo>
                      <a:pt x="301" y="203"/>
                    </a:lnTo>
                    <a:close/>
                    <a:moveTo>
                      <a:pt x="214" y="203"/>
                    </a:moveTo>
                    <a:lnTo>
                      <a:pt x="214" y="289"/>
                    </a:lnTo>
                    <a:lnTo>
                      <a:pt x="257" y="289"/>
                    </a:lnTo>
                    <a:lnTo>
                      <a:pt x="257" y="203"/>
                    </a:lnTo>
                    <a:lnTo>
                      <a:pt x="214" y="203"/>
                    </a:lnTo>
                    <a:close/>
                    <a:moveTo>
                      <a:pt x="128" y="203"/>
                    </a:moveTo>
                    <a:lnTo>
                      <a:pt x="128" y="289"/>
                    </a:lnTo>
                    <a:lnTo>
                      <a:pt x="171" y="289"/>
                    </a:lnTo>
                    <a:lnTo>
                      <a:pt x="171" y="203"/>
                    </a:lnTo>
                    <a:lnTo>
                      <a:pt x="128" y="203"/>
                    </a:lnTo>
                    <a:close/>
                    <a:moveTo>
                      <a:pt x="41" y="203"/>
                    </a:moveTo>
                    <a:lnTo>
                      <a:pt x="41" y="289"/>
                    </a:lnTo>
                    <a:lnTo>
                      <a:pt x="84" y="289"/>
                    </a:lnTo>
                    <a:lnTo>
                      <a:pt x="84" y="203"/>
                    </a:lnTo>
                    <a:lnTo>
                      <a:pt x="41" y="203"/>
                    </a:lnTo>
                    <a:close/>
                    <a:moveTo>
                      <a:pt x="387" y="75"/>
                    </a:moveTo>
                    <a:lnTo>
                      <a:pt x="387" y="160"/>
                    </a:lnTo>
                    <a:lnTo>
                      <a:pt x="430" y="160"/>
                    </a:lnTo>
                    <a:lnTo>
                      <a:pt x="430" y="75"/>
                    </a:lnTo>
                    <a:lnTo>
                      <a:pt x="387" y="75"/>
                    </a:lnTo>
                    <a:close/>
                    <a:moveTo>
                      <a:pt x="301" y="75"/>
                    </a:moveTo>
                    <a:lnTo>
                      <a:pt x="301" y="160"/>
                    </a:lnTo>
                    <a:lnTo>
                      <a:pt x="344" y="160"/>
                    </a:lnTo>
                    <a:lnTo>
                      <a:pt x="344" y="75"/>
                    </a:lnTo>
                    <a:lnTo>
                      <a:pt x="301" y="75"/>
                    </a:lnTo>
                    <a:close/>
                    <a:moveTo>
                      <a:pt x="214" y="75"/>
                    </a:moveTo>
                    <a:lnTo>
                      <a:pt x="214" y="160"/>
                    </a:lnTo>
                    <a:lnTo>
                      <a:pt x="257" y="160"/>
                    </a:lnTo>
                    <a:lnTo>
                      <a:pt x="257" y="75"/>
                    </a:lnTo>
                    <a:lnTo>
                      <a:pt x="214" y="75"/>
                    </a:lnTo>
                    <a:close/>
                    <a:moveTo>
                      <a:pt x="128" y="75"/>
                    </a:moveTo>
                    <a:lnTo>
                      <a:pt x="128" y="160"/>
                    </a:lnTo>
                    <a:lnTo>
                      <a:pt x="171" y="160"/>
                    </a:lnTo>
                    <a:lnTo>
                      <a:pt x="171" y="75"/>
                    </a:lnTo>
                    <a:lnTo>
                      <a:pt x="128" y="75"/>
                    </a:lnTo>
                    <a:close/>
                    <a:moveTo>
                      <a:pt x="41" y="75"/>
                    </a:moveTo>
                    <a:lnTo>
                      <a:pt x="41" y="160"/>
                    </a:lnTo>
                    <a:lnTo>
                      <a:pt x="84" y="160"/>
                    </a:lnTo>
                    <a:lnTo>
                      <a:pt x="84" y="75"/>
                    </a:lnTo>
                    <a:lnTo>
                      <a:pt x="41" y="75"/>
                    </a:lnTo>
                    <a:close/>
                    <a:moveTo>
                      <a:pt x="0" y="0"/>
                    </a:moveTo>
                    <a:lnTo>
                      <a:pt x="475" y="0"/>
                    </a:lnTo>
                    <a:lnTo>
                      <a:pt x="475" y="635"/>
                    </a:lnTo>
                    <a:lnTo>
                      <a:pt x="301" y="635"/>
                    </a:lnTo>
                    <a:lnTo>
                      <a:pt x="301" y="505"/>
                    </a:lnTo>
                    <a:lnTo>
                      <a:pt x="171" y="505"/>
                    </a:lnTo>
                    <a:lnTo>
                      <a:pt x="171" y="635"/>
                    </a:lnTo>
                    <a:lnTo>
                      <a:pt x="0" y="6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89" name="Freeform 7">
                <a:extLst>
                  <a:ext uri="{FF2B5EF4-FFF2-40B4-BE49-F238E27FC236}">
                    <a16:creationId xmlns:a16="http://schemas.microsoft.com/office/drawing/2014/main" id="{62600846-1320-4ED8-B1F3-E102300EF2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3069" y="2996952"/>
                <a:ext cx="662649" cy="805323"/>
              </a:xfrm>
              <a:custGeom>
                <a:avLst/>
                <a:gdLst>
                  <a:gd name="T0" fmla="*/ 387 w 475"/>
                  <a:gd name="T1" fmla="*/ 419 h 635"/>
                  <a:gd name="T2" fmla="*/ 430 w 475"/>
                  <a:gd name="T3" fmla="*/ 333 h 635"/>
                  <a:gd name="T4" fmla="*/ 301 w 475"/>
                  <a:gd name="T5" fmla="*/ 333 h 635"/>
                  <a:gd name="T6" fmla="*/ 344 w 475"/>
                  <a:gd name="T7" fmla="*/ 419 h 635"/>
                  <a:gd name="T8" fmla="*/ 301 w 475"/>
                  <a:gd name="T9" fmla="*/ 333 h 635"/>
                  <a:gd name="T10" fmla="*/ 214 w 475"/>
                  <a:gd name="T11" fmla="*/ 419 h 635"/>
                  <a:gd name="T12" fmla="*/ 257 w 475"/>
                  <a:gd name="T13" fmla="*/ 333 h 635"/>
                  <a:gd name="T14" fmla="*/ 128 w 475"/>
                  <a:gd name="T15" fmla="*/ 333 h 635"/>
                  <a:gd name="T16" fmla="*/ 171 w 475"/>
                  <a:gd name="T17" fmla="*/ 419 h 635"/>
                  <a:gd name="T18" fmla="*/ 128 w 475"/>
                  <a:gd name="T19" fmla="*/ 333 h 635"/>
                  <a:gd name="T20" fmla="*/ 41 w 475"/>
                  <a:gd name="T21" fmla="*/ 419 h 635"/>
                  <a:gd name="T22" fmla="*/ 84 w 475"/>
                  <a:gd name="T23" fmla="*/ 333 h 635"/>
                  <a:gd name="T24" fmla="*/ 387 w 475"/>
                  <a:gd name="T25" fmla="*/ 203 h 635"/>
                  <a:gd name="T26" fmla="*/ 430 w 475"/>
                  <a:gd name="T27" fmla="*/ 289 h 635"/>
                  <a:gd name="T28" fmla="*/ 387 w 475"/>
                  <a:gd name="T29" fmla="*/ 203 h 635"/>
                  <a:gd name="T30" fmla="*/ 301 w 475"/>
                  <a:gd name="T31" fmla="*/ 289 h 635"/>
                  <a:gd name="T32" fmla="*/ 344 w 475"/>
                  <a:gd name="T33" fmla="*/ 203 h 635"/>
                  <a:gd name="T34" fmla="*/ 214 w 475"/>
                  <a:gd name="T35" fmla="*/ 203 h 635"/>
                  <a:gd name="T36" fmla="*/ 257 w 475"/>
                  <a:gd name="T37" fmla="*/ 289 h 635"/>
                  <a:gd name="T38" fmla="*/ 214 w 475"/>
                  <a:gd name="T39" fmla="*/ 203 h 635"/>
                  <a:gd name="T40" fmla="*/ 128 w 475"/>
                  <a:gd name="T41" fmla="*/ 289 h 635"/>
                  <a:gd name="T42" fmla="*/ 171 w 475"/>
                  <a:gd name="T43" fmla="*/ 203 h 635"/>
                  <a:gd name="T44" fmla="*/ 41 w 475"/>
                  <a:gd name="T45" fmla="*/ 203 h 635"/>
                  <a:gd name="T46" fmla="*/ 84 w 475"/>
                  <a:gd name="T47" fmla="*/ 289 h 635"/>
                  <a:gd name="T48" fmla="*/ 41 w 475"/>
                  <a:gd name="T49" fmla="*/ 203 h 635"/>
                  <a:gd name="T50" fmla="*/ 387 w 475"/>
                  <a:gd name="T51" fmla="*/ 160 h 635"/>
                  <a:gd name="T52" fmla="*/ 430 w 475"/>
                  <a:gd name="T53" fmla="*/ 75 h 635"/>
                  <a:gd name="T54" fmla="*/ 301 w 475"/>
                  <a:gd name="T55" fmla="*/ 75 h 635"/>
                  <a:gd name="T56" fmla="*/ 344 w 475"/>
                  <a:gd name="T57" fmla="*/ 160 h 635"/>
                  <a:gd name="T58" fmla="*/ 301 w 475"/>
                  <a:gd name="T59" fmla="*/ 75 h 635"/>
                  <a:gd name="T60" fmla="*/ 214 w 475"/>
                  <a:gd name="T61" fmla="*/ 160 h 635"/>
                  <a:gd name="T62" fmla="*/ 257 w 475"/>
                  <a:gd name="T63" fmla="*/ 75 h 635"/>
                  <a:gd name="T64" fmla="*/ 128 w 475"/>
                  <a:gd name="T65" fmla="*/ 75 h 635"/>
                  <a:gd name="T66" fmla="*/ 171 w 475"/>
                  <a:gd name="T67" fmla="*/ 160 h 635"/>
                  <a:gd name="T68" fmla="*/ 128 w 475"/>
                  <a:gd name="T69" fmla="*/ 75 h 635"/>
                  <a:gd name="T70" fmla="*/ 41 w 475"/>
                  <a:gd name="T71" fmla="*/ 160 h 635"/>
                  <a:gd name="T72" fmla="*/ 84 w 475"/>
                  <a:gd name="T73" fmla="*/ 75 h 635"/>
                  <a:gd name="T74" fmla="*/ 0 w 475"/>
                  <a:gd name="T75" fmla="*/ 0 h 635"/>
                  <a:gd name="T76" fmla="*/ 475 w 475"/>
                  <a:gd name="T77" fmla="*/ 635 h 635"/>
                  <a:gd name="T78" fmla="*/ 301 w 475"/>
                  <a:gd name="T79" fmla="*/ 505 h 635"/>
                  <a:gd name="T80" fmla="*/ 171 w 475"/>
                  <a:gd name="T81" fmla="*/ 635 h 635"/>
                  <a:gd name="T82" fmla="*/ 0 w 475"/>
                  <a:gd name="T83" fmla="*/ 0 h 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75" h="635">
                    <a:moveTo>
                      <a:pt x="387" y="333"/>
                    </a:moveTo>
                    <a:lnTo>
                      <a:pt x="387" y="419"/>
                    </a:lnTo>
                    <a:lnTo>
                      <a:pt x="430" y="419"/>
                    </a:lnTo>
                    <a:lnTo>
                      <a:pt x="430" y="333"/>
                    </a:lnTo>
                    <a:lnTo>
                      <a:pt x="387" y="333"/>
                    </a:lnTo>
                    <a:close/>
                    <a:moveTo>
                      <a:pt x="301" y="333"/>
                    </a:moveTo>
                    <a:lnTo>
                      <a:pt x="301" y="419"/>
                    </a:lnTo>
                    <a:lnTo>
                      <a:pt x="344" y="419"/>
                    </a:lnTo>
                    <a:lnTo>
                      <a:pt x="344" y="333"/>
                    </a:lnTo>
                    <a:lnTo>
                      <a:pt x="301" y="333"/>
                    </a:lnTo>
                    <a:close/>
                    <a:moveTo>
                      <a:pt x="214" y="333"/>
                    </a:moveTo>
                    <a:lnTo>
                      <a:pt x="214" y="419"/>
                    </a:lnTo>
                    <a:lnTo>
                      <a:pt x="257" y="419"/>
                    </a:lnTo>
                    <a:lnTo>
                      <a:pt x="257" y="333"/>
                    </a:lnTo>
                    <a:lnTo>
                      <a:pt x="214" y="333"/>
                    </a:lnTo>
                    <a:close/>
                    <a:moveTo>
                      <a:pt x="128" y="333"/>
                    </a:moveTo>
                    <a:lnTo>
                      <a:pt x="128" y="419"/>
                    </a:lnTo>
                    <a:lnTo>
                      <a:pt x="171" y="419"/>
                    </a:lnTo>
                    <a:lnTo>
                      <a:pt x="171" y="333"/>
                    </a:lnTo>
                    <a:lnTo>
                      <a:pt x="128" y="333"/>
                    </a:lnTo>
                    <a:close/>
                    <a:moveTo>
                      <a:pt x="41" y="333"/>
                    </a:moveTo>
                    <a:lnTo>
                      <a:pt x="41" y="419"/>
                    </a:lnTo>
                    <a:lnTo>
                      <a:pt x="84" y="419"/>
                    </a:lnTo>
                    <a:lnTo>
                      <a:pt x="84" y="333"/>
                    </a:lnTo>
                    <a:lnTo>
                      <a:pt x="41" y="333"/>
                    </a:lnTo>
                    <a:close/>
                    <a:moveTo>
                      <a:pt x="387" y="203"/>
                    </a:moveTo>
                    <a:lnTo>
                      <a:pt x="387" y="289"/>
                    </a:lnTo>
                    <a:lnTo>
                      <a:pt x="430" y="289"/>
                    </a:lnTo>
                    <a:lnTo>
                      <a:pt x="430" y="203"/>
                    </a:lnTo>
                    <a:lnTo>
                      <a:pt x="387" y="203"/>
                    </a:lnTo>
                    <a:close/>
                    <a:moveTo>
                      <a:pt x="301" y="203"/>
                    </a:moveTo>
                    <a:lnTo>
                      <a:pt x="301" y="289"/>
                    </a:lnTo>
                    <a:lnTo>
                      <a:pt x="344" y="289"/>
                    </a:lnTo>
                    <a:lnTo>
                      <a:pt x="344" y="203"/>
                    </a:lnTo>
                    <a:lnTo>
                      <a:pt x="301" y="203"/>
                    </a:lnTo>
                    <a:close/>
                    <a:moveTo>
                      <a:pt x="214" y="203"/>
                    </a:moveTo>
                    <a:lnTo>
                      <a:pt x="214" y="289"/>
                    </a:lnTo>
                    <a:lnTo>
                      <a:pt x="257" y="289"/>
                    </a:lnTo>
                    <a:lnTo>
                      <a:pt x="257" y="203"/>
                    </a:lnTo>
                    <a:lnTo>
                      <a:pt x="214" y="203"/>
                    </a:lnTo>
                    <a:close/>
                    <a:moveTo>
                      <a:pt x="128" y="203"/>
                    </a:moveTo>
                    <a:lnTo>
                      <a:pt x="128" y="289"/>
                    </a:lnTo>
                    <a:lnTo>
                      <a:pt x="171" y="289"/>
                    </a:lnTo>
                    <a:lnTo>
                      <a:pt x="171" y="203"/>
                    </a:lnTo>
                    <a:lnTo>
                      <a:pt x="128" y="203"/>
                    </a:lnTo>
                    <a:close/>
                    <a:moveTo>
                      <a:pt x="41" y="203"/>
                    </a:moveTo>
                    <a:lnTo>
                      <a:pt x="41" y="289"/>
                    </a:lnTo>
                    <a:lnTo>
                      <a:pt x="84" y="289"/>
                    </a:lnTo>
                    <a:lnTo>
                      <a:pt x="84" y="203"/>
                    </a:lnTo>
                    <a:lnTo>
                      <a:pt x="41" y="203"/>
                    </a:lnTo>
                    <a:close/>
                    <a:moveTo>
                      <a:pt x="387" y="75"/>
                    </a:moveTo>
                    <a:lnTo>
                      <a:pt x="387" y="160"/>
                    </a:lnTo>
                    <a:lnTo>
                      <a:pt x="430" y="160"/>
                    </a:lnTo>
                    <a:lnTo>
                      <a:pt x="430" y="75"/>
                    </a:lnTo>
                    <a:lnTo>
                      <a:pt x="387" y="75"/>
                    </a:lnTo>
                    <a:close/>
                    <a:moveTo>
                      <a:pt x="301" y="75"/>
                    </a:moveTo>
                    <a:lnTo>
                      <a:pt x="301" y="160"/>
                    </a:lnTo>
                    <a:lnTo>
                      <a:pt x="344" y="160"/>
                    </a:lnTo>
                    <a:lnTo>
                      <a:pt x="344" y="75"/>
                    </a:lnTo>
                    <a:lnTo>
                      <a:pt x="301" y="75"/>
                    </a:lnTo>
                    <a:close/>
                    <a:moveTo>
                      <a:pt x="214" y="75"/>
                    </a:moveTo>
                    <a:lnTo>
                      <a:pt x="214" y="160"/>
                    </a:lnTo>
                    <a:lnTo>
                      <a:pt x="257" y="160"/>
                    </a:lnTo>
                    <a:lnTo>
                      <a:pt x="257" y="75"/>
                    </a:lnTo>
                    <a:lnTo>
                      <a:pt x="214" y="75"/>
                    </a:lnTo>
                    <a:close/>
                    <a:moveTo>
                      <a:pt x="128" y="75"/>
                    </a:moveTo>
                    <a:lnTo>
                      <a:pt x="128" y="160"/>
                    </a:lnTo>
                    <a:lnTo>
                      <a:pt x="171" y="160"/>
                    </a:lnTo>
                    <a:lnTo>
                      <a:pt x="171" y="75"/>
                    </a:lnTo>
                    <a:lnTo>
                      <a:pt x="128" y="75"/>
                    </a:lnTo>
                    <a:close/>
                    <a:moveTo>
                      <a:pt x="41" y="75"/>
                    </a:moveTo>
                    <a:lnTo>
                      <a:pt x="41" y="160"/>
                    </a:lnTo>
                    <a:lnTo>
                      <a:pt x="84" y="160"/>
                    </a:lnTo>
                    <a:lnTo>
                      <a:pt x="84" y="75"/>
                    </a:lnTo>
                    <a:lnTo>
                      <a:pt x="41" y="75"/>
                    </a:lnTo>
                    <a:close/>
                    <a:moveTo>
                      <a:pt x="0" y="0"/>
                    </a:moveTo>
                    <a:lnTo>
                      <a:pt x="475" y="0"/>
                    </a:lnTo>
                    <a:lnTo>
                      <a:pt x="475" y="635"/>
                    </a:lnTo>
                    <a:lnTo>
                      <a:pt x="301" y="635"/>
                    </a:lnTo>
                    <a:lnTo>
                      <a:pt x="301" y="505"/>
                    </a:lnTo>
                    <a:lnTo>
                      <a:pt x="171" y="505"/>
                    </a:lnTo>
                    <a:lnTo>
                      <a:pt x="171" y="635"/>
                    </a:lnTo>
                    <a:lnTo>
                      <a:pt x="0" y="6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7AB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grpSp>
            <p:nvGrpSpPr>
              <p:cNvPr id="16" name="그룹 15">
                <a:extLst>
                  <a:ext uri="{FF2B5EF4-FFF2-40B4-BE49-F238E27FC236}">
                    <a16:creationId xmlns:a16="http://schemas.microsoft.com/office/drawing/2014/main" id="{1BE9FCAD-C667-4BE5-8FEB-C89C6DB126BA}"/>
                  </a:ext>
                </a:extLst>
              </p:cNvPr>
              <p:cNvGrpSpPr/>
              <p:nvPr/>
            </p:nvGrpSpPr>
            <p:grpSpPr>
              <a:xfrm>
                <a:off x="1594272" y="2686968"/>
                <a:ext cx="1698171" cy="1174878"/>
                <a:chOff x="1594272" y="2686968"/>
                <a:chExt cx="1698171" cy="1174878"/>
              </a:xfrm>
            </p:grpSpPr>
            <p:sp>
              <p:nvSpPr>
                <p:cNvPr id="18" name="화살표: 오른쪽 17">
                  <a:extLst>
                    <a:ext uri="{FF2B5EF4-FFF2-40B4-BE49-F238E27FC236}">
                      <a16:creationId xmlns:a16="http://schemas.microsoft.com/office/drawing/2014/main" id="{3390CF0E-DC60-4BB5-A69B-7669574A808A}"/>
                    </a:ext>
                  </a:extLst>
                </p:cNvPr>
                <p:cNvSpPr/>
                <p:nvPr/>
              </p:nvSpPr>
              <p:spPr>
                <a:xfrm>
                  <a:off x="1594272" y="3140968"/>
                  <a:ext cx="1698171" cy="720878"/>
                </a:xfrm>
                <a:prstGeom prst="rightArrow">
                  <a:avLst>
                    <a:gd name="adj1" fmla="val 50000"/>
                    <a:gd name="adj2" fmla="val 37455"/>
                  </a:avLst>
                </a:prstGeom>
                <a:gradFill flip="none" rotWithShape="1">
                  <a:gsLst>
                    <a:gs pos="60000">
                      <a:srgbClr val="3A99B2"/>
                    </a:gs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16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5266E34C-ECEB-4DAA-AF65-95A2B383570E}"/>
                    </a:ext>
                  </a:extLst>
                </p:cNvPr>
                <p:cNvSpPr txBox="1"/>
                <p:nvPr/>
              </p:nvSpPr>
              <p:spPr>
                <a:xfrm>
                  <a:off x="1737758" y="3306693"/>
                  <a:ext cx="13308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b="1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나눔고딕 ExtraBold" panose="020D0904000000000000" pitchFamily="50" charset="-127"/>
                      <a:ea typeface="나눔고딕 ExtraBold" panose="020D0904000000000000" pitchFamily="50" charset="-127"/>
                      <a:cs typeface="+mn-cs"/>
                    </a:rPr>
                    <a:t>고용 장려금</a:t>
                  </a:r>
                </a:p>
              </p:txBody>
            </p:sp>
            <p:grpSp>
              <p:nvGrpSpPr>
                <p:cNvPr id="95" name="Group 35">
                  <a:extLst>
                    <a:ext uri="{FF2B5EF4-FFF2-40B4-BE49-F238E27FC236}">
                      <a16:creationId xmlns:a16="http://schemas.microsoft.com/office/drawing/2014/main" id="{62AB62D7-AE4F-4DF7-A5E8-3F83D7553C8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050620" y="2686968"/>
                  <a:ext cx="683397" cy="667556"/>
                  <a:chOff x="3618" y="3711"/>
                  <a:chExt cx="302" cy="295"/>
                </a:xfrm>
                <a:solidFill>
                  <a:srgbClr val="307ABE"/>
                </a:solidFill>
              </p:grpSpPr>
              <p:sp>
                <p:nvSpPr>
                  <p:cNvPr id="96" name="Freeform 36">
                    <a:extLst>
                      <a:ext uri="{FF2B5EF4-FFF2-40B4-BE49-F238E27FC236}">
                        <a16:creationId xmlns:a16="http://schemas.microsoft.com/office/drawing/2014/main" id="{377DD039-7C5E-4395-874E-622D6601FE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17" y="3711"/>
                    <a:ext cx="104" cy="44"/>
                  </a:xfrm>
                  <a:custGeom>
                    <a:avLst/>
                    <a:gdLst>
                      <a:gd name="T0" fmla="*/ 205 w 765"/>
                      <a:gd name="T1" fmla="*/ 324 h 324"/>
                      <a:gd name="T2" fmla="*/ 548 w 765"/>
                      <a:gd name="T3" fmla="*/ 324 h 324"/>
                      <a:gd name="T4" fmla="*/ 587 w 765"/>
                      <a:gd name="T5" fmla="*/ 324 h 324"/>
                      <a:gd name="T6" fmla="*/ 716 w 765"/>
                      <a:gd name="T7" fmla="*/ 44 h 324"/>
                      <a:gd name="T8" fmla="*/ 533 w 765"/>
                      <a:gd name="T9" fmla="*/ 135 h 324"/>
                      <a:gd name="T10" fmla="*/ 381 w 765"/>
                      <a:gd name="T11" fmla="*/ 8 h 324"/>
                      <a:gd name="T12" fmla="*/ 251 w 765"/>
                      <a:gd name="T13" fmla="*/ 137 h 324"/>
                      <a:gd name="T14" fmla="*/ 38 w 765"/>
                      <a:gd name="T15" fmla="*/ 52 h 324"/>
                      <a:gd name="T16" fmla="*/ 163 w 765"/>
                      <a:gd name="T17" fmla="*/ 324 h 324"/>
                      <a:gd name="T18" fmla="*/ 205 w 765"/>
                      <a:gd name="T19" fmla="*/ 324 h 3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65" h="324">
                        <a:moveTo>
                          <a:pt x="205" y="324"/>
                        </a:moveTo>
                        <a:cubicBezTo>
                          <a:pt x="548" y="324"/>
                          <a:pt x="548" y="324"/>
                          <a:pt x="548" y="324"/>
                        </a:cubicBezTo>
                        <a:cubicBezTo>
                          <a:pt x="587" y="324"/>
                          <a:pt x="587" y="324"/>
                          <a:pt x="587" y="324"/>
                        </a:cubicBezTo>
                        <a:cubicBezTo>
                          <a:pt x="636" y="258"/>
                          <a:pt x="765" y="74"/>
                          <a:pt x="716" y="44"/>
                        </a:cubicBezTo>
                        <a:cubicBezTo>
                          <a:pt x="657" y="9"/>
                          <a:pt x="585" y="137"/>
                          <a:pt x="533" y="135"/>
                        </a:cubicBezTo>
                        <a:cubicBezTo>
                          <a:pt x="481" y="133"/>
                          <a:pt x="440" y="6"/>
                          <a:pt x="381" y="8"/>
                        </a:cubicBezTo>
                        <a:cubicBezTo>
                          <a:pt x="322" y="10"/>
                          <a:pt x="299" y="126"/>
                          <a:pt x="251" y="137"/>
                        </a:cubicBezTo>
                        <a:cubicBezTo>
                          <a:pt x="204" y="148"/>
                          <a:pt x="85" y="0"/>
                          <a:pt x="38" y="52"/>
                        </a:cubicBezTo>
                        <a:cubicBezTo>
                          <a:pt x="0" y="94"/>
                          <a:pt x="117" y="262"/>
                          <a:pt x="163" y="324"/>
                        </a:cubicBezTo>
                        <a:cubicBezTo>
                          <a:pt x="205" y="324"/>
                          <a:pt x="205" y="324"/>
                          <a:pt x="205" y="3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endParaRPr>
                  </a:p>
                </p:txBody>
              </p:sp>
              <p:sp>
                <p:nvSpPr>
                  <p:cNvPr id="97" name="Freeform 37">
                    <a:extLst>
                      <a:ext uri="{FF2B5EF4-FFF2-40B4-BE49-F238E27FC236}">
                        <a16:creationId xmlns:a16="http://schemas.microsoft.com/office/drawing/2014/main" id="{123A8E72-37AC-4337-9ED7-AE8A2669CC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18" y="3761"/>
                    <a:ext cx="302" cy="245"/>
                  </a:xfrm>
                  <a:custGeom>
                    <a:avLst/>
                    <a:gdLst>
                      <a:gd name="T0" fmla="*/ 2184 w 2225"/>
                      <a:gd name="T1" fmla="*/ 693 h 1800"/>
                      <a:gd name="T2" fmla="*/ 1920 w 2225"/>
                      <a:gd name="T3" fmla="*/ 636 h 1800"/>
                      <a:gd name="T4" fmla="*/ 1675 w 2225"/>
                      <a:gd name="T5" fmla="*/ 744 h 1800"/>
                      <a:gd name="T6" fmla="*/ 1314 w 2225"/>
                      <a:gd name="T7" fmla="*/ 0 h 1800"/>
                      <a:gd name="T8" fmla="*/ 885 w 2225"/>
                      <a:gd name="T9" fmla="*/ 0 h 1800"/>
                      <a:gd name="T10" fmla="*/ 547 w 2225"/>
                      <a:gd name="T11" fmla="*/ 777 h 1800"/>
                      <a:gd name="T12" fmla="*/ 568 w 2225"/>
                      <a:gd name="T13" fmla="*/ 810 h 1800"/>
                      <a:gd name="T14" fmla="*/ 165 w 2225"/>
                      <a:gd name="T15" fmla="*/ 1072 h 1800"/>
                      <a:gd name="T16" fmla="*/ 2 w 2225"/>
                      <a:gd name="T17" fmla="*/ 1698 h 1800"/>
                      <a:gd name="T18" fmla="*/ 3 w 2225"/>
                      <a:gd name="T19" fmla="*/ 1718 h 1800"/>
                      <a:gd name="T20" fmla="*/ 29 w 2225"/>
                      <a:gd name="T21" fmla="*/ 1742 h 1800"/>
                      <a:gd name="T22" fmla="*/ 37 w 2225"/>
                      <a:gd name="T23" fmla="*/ 1743 h 1800"/>
                      <a:gd name="T24" fmla="*/ 67 w 2225"/>
                      <a:gd name="T25" fmla="*/ 1728 h 1800"/>
                      <a:gd name="T26" fmla="*/ 72 w 2225"/>
                      <a:gd name="T27" fmla="*/ 1715 h 1800"/>
                      <a:gd name="T28" fmla="*/ 235 w 2225"/>
                      <a:gd name="T29" fmla="*/ 1092 h 1800"/>
                      <a:gd name="T30" fmla="*/ 569 w 2225"/>
                      <a:gd name="T31" fmla="*/ 883 h 1800"/>
                      <a:gd name="T32" fmla="*/ 1176 w 2225"/>
                      <a:gd name="T33" fmla="*/ 883 h 1800"/>
                      <a:gd name="T34" fmla="*/ 1294 w 2225"/>
                      <a:gd name="T35" fmla="*/ 986 h 1800"/>
                      <a:gd name="T36" fmla="*/ 1176 w 2225"/>
                      <a:gd name="T37" fmla="*/ 1090 h 1800"/>
                      <a:gd name="T38" fmla="*/ 763 w 2225"/>
                      <a:gd name="T39" fmla="*/ 1090 h 1800"/>
                      <a:gd name="T40" fmla="*/ 727 w 2225"/>
                      <a:gd name="T41" fmla="*/ 1126 h 1800"/>
                      <a:gd name="T42" fmla="*/ 763 w 2225"/>
                      <a:gd name="T43" fmla="*/ 1162 h 1800"/>
                      <a:gd name="T44" fmla="*/ 1178 w 2225"/>
                      <a:gd name="T45" fmla="*/ 1162 h 1800"/>
                      <a:gd name="T46" fmla="*/ 1183 w 2225"/>
                      <a:gd name="T47" fmla="*/ 1162 h 1800"/>
                      <a:gd name="T48" fmla="*/ 1367 w 2225"/>
                      <a:gd name="T49" fmla="*/ 986 h 1800"/>
                      <a:gd name="T50" fmla="*/ 1365 w 2225"/>
                      <a:gd name="T51" fmla="*/ 961 h 1800"/>
                      <a:gd name="T52" fmla="*/ 1951 w 2225"/>
                      <a:gd name="T53" fmla="*/ 701 h 1800"/>
                      <a:gd name="T54" fmla="*/ 1954 w 2225"/>
                      <a:gd name="T55" fmla="*/ 700 h 1800"/>
                      <a:gd name="T56" fmla="*/ 2123 w 2225"/>
                      <a:gd name="T57" fmla="*/ 734 h 1800"/>
                      <a:gd name="T58" fmla="*/ 2067 w 2225"/>
                      <a:gd name="T59" fmla="*/ 887 h 1800"/>
                      <a:gd name="T60" fmla="*/ 1330 w 2225"/>
                      <a:gd name="T61" fmla="*/ 1335 h 1800"/>
                      <a:gd name="T62" fmla="*/ 873 w 2225"/>
                      <a:gd name="T63" fmla="*/ 1402 h 1800"/>
                      <a:gd name="T64" fmla="*/ 591 w 2225"/>
                      <a:gd name="T65" fmla="*/ 1444 h 1800"/>
                      <a:gd name="T66" fmla="*/ 490 w 2225"/>
                      <a:gd name="T67" fmla="*/ 1762 h 1800"/>
                      <a:gd name="T68" fmla="*/ 505 w 2225"/>
                      <a:gd name="T69" fmla="*/ 1793 h 1800"/>
                      <a:gd name="T70" fmla="*/ 524 w 2225"/>
                      <a:gd name="T71" fmla="*/ 1800 h 1800"/>
                      <a:gd name="T72" fmla="*/ 526 w 2225"/>
                      <a:gd name="T73" fmla="*/ 1800 h 1800"/>
                      <a:gd name="T74" fmla="*/ 538 w 2225"/>
                      <a:gd name="T75" fmla="*/ 1798 h 1800"/>
                      <a:gd name="T76" fmla="*/ 562 w 2225"/>
                      <a:gd name="T77" fmla="*/ 1766 h 1800"/>
                      <a:gd name="T78" fmla="*/ 631 w 2225"/>
                      <a:gd name="T79" fmla="*/ 1504 h 1800"/>
                      <a:gd name="T80" fmla="*/ 878 w 2225"/>
                      <a:gd name="T81" fmla="*/ 1475 h 1800"/>
                      <a:gd name="T82" fmla="*/ 1359 w 2225"/>
                      <a:gd name="T83" fmla="*/ 1402 h 1800"/>
                      <a:gd name="T84" fmla="*/ 2113 w 2225"/>
                      <a:gd name="T85" fmla="*/ 943 h 1800"/>
                      <a:gd name="T86" fmla="*/ 2184 w 2225"/>
                      <a:gd name="T87" fmla="*/ 693 h 18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2225" h="1800">
                        <a:moveTo>
                          <a:pt x="2184" y="693"/>
                        </a:moveTo>
                        <a:cubicBezTo>
                          <a:pt x="2104" y="575"/>
                          <a:pt x="1977" y="603"/>
                          <a:pt x="1920" y="636"/>
                        </a:cubicBezTo>
                        <a:cubicBezTo>
                          <a:pt x="1675" y="744"/>
                          <a:pt x="1675" y="744"/>
                          <a:pt x="1675" y="744"/>
                        </a:cubicBezTo>
                        <a:cubicBezTo>
                          <a:pt x="1739" y="520"/>
                          <a:pt x="1501" y="204"/>
                          <a:pt x="1314" y="0"/>
                        </a:cubicBezTo>
                        <a:cubicBezTo>
                          <a:pt x="885" y="0"/>
                          <a:pt x="885" y="0"/>
                          <a:pt x="885" y="0"/>
                        </a:cubicBezTo>
                        <a:cubicBezTo>
                          <a:pt x="674" y="209"/>
                          <a:pt x="412" y="537"/>
                          <a:pt x="547" y="777"/>
                        </a:cubicBezTo>
                        <a:cubicBezTo>
                          <a:pt x="553" y="788"/>
                          <a:pt x="560" y="799"/>
                          <a:pt x="568" y="810"/>
                        </a:cubicBezTo>
                        <a:cubicBezTo>
                          <a:pt x="452" y="805"/>
                          <a:pt x="228" y="853"/>
                          <a:pt x="165" y="1072"/>
                        </a:cubicBezTo>
                        <a:cubicBezTo>
                          <a:pt x="94" y="1323"/>
                          <a:pt x="3" y="1694"/>
                          <a:pt x="2" y="1698"/>
                        </a:cubicBezTo>
                        <a:cubicBezTo>
                          <a:pt x="0" y="1705"/>
                          <a:pt x="1" y="1712"/>
                          <a:pt x="3" y="1718"/>
                        </a:cubicBezTo>
                        <a:cubicBezTo>
                          <a:pt x="7" y="1730"/>
                          <a:pt x="16" y="1739"/>
                          <a:pt x="29" y="1742"/>
                        </a:cubicBezTo>
                        <a:cubicBezTo>
                          <a:pt x="31" y="1743"/>
                          <a:pt x="34" y="1743"/>
                          <a:pt x="37" y="1743"/>
                        </a:cubicBezTo>
                        <a:cubicBezTo>
                          <a:pt x="49" y="1743"/>
                          <a:pt x="60" y="1737"/>
                          <a:pt x="67" y="1728"/>
                        </a:cubicBezTo>
                        <a:cubicBezTo>
                          <a:pt x="69" y="1724"/>
                          <a:pt x="71" y="1720"/>
                          <a:pt x="72" y="1715"/>
                        </a:cubicBezTo>
                        <a:cubicBezTo>
                          <a:pt x="73" y="1712"/>
                          <a:pt x="164" y="1342"/>
                          <a:pt x="235" y="1092"/>
                        </a:cubicBezTo>
                        <a:cubicBezTo>
                          <a:pt x="298" y="870"/>
                          <a:pt x="558" y="882"/>
                          <a:pt x="569" y="883"/>
                        </a:cubicBezTo>
                        <a:cubicBezTo>
                          <a:pt x="1176" y="883"/>
                          <a:pt x="1176" y="883"/>
                          <a:pt x="1176" y="883"/>
                        </a:cubicBezTo>
                        <a:cubicBezTo>
                          <a:pt x="1191" y="885"/>
                          <a:pt x="1294" y="903"/>
                          <a:pt x="1294" y="986"/>
                        </a:cubicBezTo>
                        <a:cubicBezTo>
                          <a:pt x="1294" y="1069"/>
                          <a:pt x="1191" y="1087"/>
                          <a:pt x="1176" y="1090"/>
                        </a:cubicBezTo>
                        <a:cubicBezTo>
                          <a:pt x="763" y="1090"/>
                          <a:pt x="763" y="1090"/>
                          <a:pt x="763" y="1090"/>
                        </a:cubicBezTo>
                        <a:cubicBezTo>
                          <a:pt x="743" y="1090"/>
                          <a:pt x="727" y="1106"/>
                          <a:pt x="727" y="1126"/>
                        </a:cubicBezTo>
                        <a:cubicBezTo>
                          <a:pt x="727" y="1146"/>
                          <a:pt x="743" y="1162"/>
                          <a:pt x="763" y="1162"/>
                        </a:cubicBezTo>
                        <a:cubicBezTo>
                          <a:pt x="1178" y="1162"/>
                          <a:pt x="1178" y="1162"/>
                          <a:pt x="1178" y="1162"/>
                        </a:cubicBezTo>
                        <a:cubicBezTo>
                          <a:pt x="1183" y="1162"/>
                          <a:pt x="1183" y="1162"/>
                          <a:pt x="1183" y="1162"/>
                        </a:cubicBezTo>
                        <a:cubicBezTo>
                          <a:pt x="1246" y="1154"/>
                          <a:pt x="1367" y="1108"/>
                          <a:pt x="1367" y="986"/>
                        </a:cubicBezTo>
                        <a:cubicBezTo>
                          <a:pt x="1367" y="977"/>
                          <a:pt x="1366" y="969"/>
                          <a:pt x="1365" y="961"/>
                        </a:cubicBezTo>
                        <a:cubicBezTo>
                          <a:pt x="1951" y="701"/>
                          <a:pt x="1951" y="701"/>
                          <a:pt x="1951" y="701"/>
                        </a:cubicBezTo>
                        <a:cubicBezTo>
                          <a:pt x="1954" y="700"/>
                          <a:pt x="1954" y="700"/>
                          <a:pt x="1954" y="700"/>
                        </a:cubicBezTo>
                        <a:cubicBezTo>
                          <a:pt x="1959" y="697"/>
                          <a:pt x="2060" y="640"/>
                          <a:pt x="2123" y="734"/>
                        </a:cubicBezTo>
                        <a:cubicBezTo>
                          <a:pt x="2141" y="759"/>
                          <a:pt x="2119" y="844"/>
                          <a:pt x="2067" y="887"/>
                        </a:cubicBezTo>
                        <a:cubicBezTo>
                          <a:pt x="1946" y="986"/>
                          <a:pt x="1520" y="1255"/>
                          <a:pt x="1330" y="1335"/>
                        </a:cubicBezTo>
                        <a:cubicBezTo>
                          <a:pt x="1224" y="1380"/>
                          <a:pt x="1029" y="1393"/>
                          <a:pt x="873" y="1402"/>
                        </a:cubicBezTo>
                        <a:cubicBezTo>
                          <a:pt x="714" y="1412"/>
                          <a:pt x="629" y="1419"/>
                          <a:pt x="591" y="1444"/>
                        </a:cubicBezTo>
                        <a:cubicBezTo>
                          <a:pt x="507" y="1500"/>
                          <a:pt x="492" y="1719"/>
                          <a:pt x="490" y="1762"/>
                        </a:cubicBezTo>
                        <a:cubicBezTo>
                          <a:pt x="489" y="1775"/>
                          <a:pt x="495" y="1786"/>
                          <a:pt x="505" y="1793"/>
                        </a:cubicBezTo>
                        <a:cubicBezTo>
                          <a:pt x="510" y="1797"/>
                          <a:pt x="517" y="1800"/>
                          <a:pt x="524" y="1800"/>
                        </a:cubicBezTo>
                        <a:cubicBezTo>
                          <a:pt x="525" y="1800"/>
                          <a:pt x="526" y="1800"/>
                          <a:pt x="526" y="1800"/>
                        </a:cubicBezTo>
                        <a:cubicBezTo>
                          <a:pt x="530" y="1800"/>
                          <a:pt x="534" y="1800"/>
                          <a:pt x="538" y="1798"/>
                        </a:cubicBezTo>
                        <a:cubicBezTo>
                          <a:pt x="552" y="1793"/>
                          <a:pt x="562" y="1781"/>
                          <a:pt x="562" y="1766"/>
                        </a:cubicBezTo>
                        <a:cubicBezTo>
                          <a:pt x="567" y="1676"/>
                          <a:pt x="592" y="1531"/>
                          <a:pt x="631" y="1504"/>
                        </a:cubicBezTo>
                        <a:cubicBezTo>
                          <a:pt x="654" y="1489"/>
                          <a:pt x="778" y="1481"/>
                          <a:pt x="878" y="1475"/>
                        </a:cubicBezTo>
                        <a:cubicBezTo>
                          <a:pt x="1048" y="1464"/>
                          <a:pt x="1241" y="1452"/>
                          <a:pt x="1359" y="1402"/>
                        </a:cubicBezTo>
                        <a:cubicBezTo>
                          <a:pt x="1557" y="1318"/>
                          <a:pt x="1986" y="1047"/>
                          <a:pt x="2113" y="943"/>
                        </a:cubicBezTo>
                        <a:cubicBezTo>
                          <a:pt x="2189" y="881"/>
                          <a:pt x="2225" y="755"/>
                          <a:pt x="2184" y="69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endParaRPr>
                  </a:p>
                </p:txBody>
              </p:sp>
            </p:grpSp>
            <p:sp>
              <p:nvSpPr>
                <p:cNvPr id="98" name="Rectangle 6">
                  <a:extLst>
                    <a:ext uri="{FF2B5EF4-FFF2-40B4-BE49-F238E27FC236}">
                      <a16:creationId xmlns:a16="http://schemas.microsoft.com/office/drawing/2014/main" id="{B4B90B55-02D3-46FA-B6EA-568EF99724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3712" y="2784629"/>
                  <a:ext cx="705828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1" i="0" u="none" strike="noStrike" kern="1200" cap="none" spc="0" normalizeH="0" baseline="0" noProof="0" dirty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rPr>
                    <a:t>\</a:t>
                  </a:r>
                  <a:endParaRPr kumimoji="0" lang="ko-KR" altLang="en-US" sz="1600" b="1" i="0" u="none" strike="noStrike" kern="1200" cap="none" spc="0" normalizeH="0" baseline="0" noProof="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</p:grpSp>
        </p:grp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B3F19B97-D45D-464D-8CF4-D4B44C6B68CF}"/>
                </a:ext>
              </a:extLst>
            </p:cNvPr>
            <p:cNvSpPr/>
            <p:nvPr/>
          </p:nvSpPr>
          <p:spPr>
            <a:xfrm>
              <a:off x="291227" y="4660771"/>
              <a:ext cx="4166473" cy="1637355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9D779A6-C38C-40AB-9AED-B709B4E96476}"/>
                </a:ext>
              </a:extLst>
            </p:cNvPr>
            <p:cNvSpPr txBox="1"/>
            <p:nvPr/>
          </p:nvSpPr>
          <p:spPr>
            <a:xfrm>
              <a:off x="315059" y="4751426"/>
              <a:ext cx="19659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215381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고용장려금 지급단가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21E4F08-5F1A-4100-B4B7-5BDD90E91A66}"/>
                </a:ext>
              </a:extLst>
            </p:cNvPr>
            <p:cNvSpPr txBox="1"/>
            <p:nvPr/>
          </p:nvSpPr>
          <p:spPr>
            <a:xfrm>
              <a:off x="403283" y="5904132"/>
              <a:ext cx="339227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* </a:t>
              </a:r>
              <a:r>
                <a:rPr kumimoji="0" lang="ko-KR" altLang="en-US" sz="1050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지급단가</a:t>
              </a:r>
              <a:r>
                <a:rPr kumimoji="0" lang="en-US" altLang="ko-KR" sz="1050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/</a:t>
              </a:r>
              <a:r>
                <a:rPr kumimoji="0" lang="ko-KR" altLang="en-US" sz="1050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월임금액의 </a:t>
              </a:r>
              <a:r>
                <a:rPr kumimoji="0" lang="en-US" altLang="ko-KR" sz="1050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60%</a:t>
              </a:r>
              <a:r>
                <a:rPr kumimoji="0" lang="ko-KR" altLang="en-US" sz="1050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를 비교하여 낮은 단가 지급</a:t>
              </a:r>
            </a:p>
          </p:txBody>
        </p:sp>
        <p:sp>
          <p:nvSpPr>
            <p:cNvPr id="27" name="이등변 삼각형 26">
              <a:extLst>
                <a:ext uri="{FF2B5EF4-FFF2-40B4-BE49-F238E27FC236}">
                  <a16:creationId xmlns:a16="http://schemas.microsoft.com/office/drawing/2014/main" id="{A6DAC8B6-73C7-42AE-874C-8A74DD260D53}"/>
                </a:ext>
              </a:extLst>
            </p:cNvPr>
            <p:cNvSpPr/>
            <p:nvPr/>
          </p:nvSpPr>
          <p:spPr>
            <a:xfrm flipH="1" flipV="1">
              <a:off x="389759" y="5232986"/>
              <a:ext cx="2514879" cy="439402"/>
            </a:xfrm>
            <a:prstGeom prst="triangle">
              <a:avLst>
                <a:gd name="adj" fmla="val 100000"/>
              </a:avLst>
            </a:prstGeom>
            <a:solidFill>
              <a:schemeClr val="bg1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4ADD42F-874A-48A9-A5A4-B01610BCDDDD}"/>
                </a:ext>
              </a:extLst>
            </p:cNvPr>
            <p:cNvSpPr txBox="1"/>
            <p:nvPr/>
          </p:nvSpPr>
          <p:spPr>
            <a:xfrm>
              <a:off x="343731" y="5162646"/>
              <a:ext cx="49885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300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구분</a:t>
              </a:r>
            </a:p>
          </p:txBody>
        </p:sp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id="{10D22B4D-E511-41A2-88A8-264F468242A2}"/>
                </a:ext>
              </a:extLst>
            </p:cNvPr>
            <p:cNvSpPr/>
            <p:nvPr/>
          </p:nvSpPr>
          <p:spPr>
            <a:xfrm>
              <a:off x="848729" y="5176553"/>
              <a:ext cx="845835" cy="264911"/>
            </a:xfrm>
            <a:prstGeom prst="roundRect">
              <a:avLst>
                <a:gd name="adj" fmla="val 50000"/>
              </a:avLst>
            </a:prstGeom>
            <a:solidFill>
              <a:srgbClr val="307A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7874B82-99AB-4E5A-9DBD-BEEE7FDDC7DE}"/>
                </a:ext>
              </a:extLst>
            </p:cNvPr>
            <p:cNvSpPr txBox="1"/>
            <p:nvPr/>
          </p:nvSpPr>
          <p:spPr>
            <a:xfrm>
              <a:off x="841881" y="5156108"/>
              <a:ext cx="85953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300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경증 남성</a:t>
              </a:r>
            </a:p>
          </p:txBody>
        </p:sp>
        <p:sp>
          <p:nvSpPr>
            <p:cNvPr id="66" name="사각형: 둥근 모서리 65">
              <a:extLst>
                <a:ext uri="{FF2B5EF4-FFF2-40B4-BE49-F238E27FC236}">
                  <a16:creationId xmlns:a16="http://schemas.microsoft.com/office/drawing/2014/main" id="{D898818E-04FC-460A-B4B1-671E2B986FBC}"/>
                </a:ext>
              </a:extLst>
            </p:cNvPr>
            <p:cNvSpPr/>
            <p:nvPr/>
          </p:nvSpPr>
          <p:spPr>
            <a:xfrm>
              <a:off x="1730510" y="5176553"/>
              <a:ext cx="845835" cy="264911"/>
            </a:xfrm>
            <a:prstGeom prst="roundRect">
              <a:avLst>
                <a:gd name="adj" fmla="val 50000"/>
              </a:avLst>
            </a:prstGeom>
            <a:solidFill>
              <a:srgbClr val="307A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7546CE-6560-4BB2-9A3D-821D80DF823C}"/>
                </a:ext>
              </a:extLst>
            </p:cNvPr>
            <p:cNvSpPr txBox="1"/>
            <p:nvPr/>
          </p:nvSpPr>
          <p:spPr>
            <a:xfrm>
              <a:off x="1723662" y="5156108"/>
              <a:ext cx="85953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300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경증 여성</a:t>
              </a:r>
            </a:p>
          </p:txBody>
        </p:sp>
        <p:sp>
          <p:nvSpPr>
            <p:cNvPr id="68" name="사각형: 둥근 모서리 67">
              <a:extLst>
                <a:ext uri="{FF2B5EF4-FFF2-40B4-BE49-F238E27FC236}">
                  <a16:creationId xmlns:a16="http://schemas.microsoft.com/office/drawing/2014/main" id="{D9CFD087-5059-4DAF-9DEC-575CDCFE901E}"/>
                </a:ext>
              </a:extLst>
            </p:cNvPr>
            <p:cNvSpPr/>
            <p:nvPr/>
          </p:nvSpPr>
          <p:spPr>
            <a:xfrm>
              <a:off x="2612291" y="5176553"/>
              <a:ext cx="845835" cy="264911"/>
            </a:xfrm>
            <a:prstGeom prst="roundRect">
              <a:avLst>
                <a:gd name="adj" fmla="val 50000"/>
              </a:avLst>
            </a:prstGeom>
            <a:solidFill>
              <a:srgbClr val="307A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DBF91E4-BE54-4A97-A4F5-628607ED16E0}"/>
                </a:ext>
              </a:extLst>
            </p:cNvPr>
            <p:cNvSpPr txBox="1"/>
            <p:nvPr/>
          </p:nvSpPr>
          <p:spPr>
            <a:xfrm>
              <a:off x="2605443" y="5156108"/>
              <a:ext cx="85953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300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중증 남성</a:t>
              </a:r>
            </a:p>
          </p:txBody>
        </p:sp>
        <p:sp>
          <p:nvSpPr>
            <p:cNvPr id="69" name="사각형: 둥근 모서리 68">
              <a:extLst>
                <a:ext uri="{FF2B5EF4-FFF2-40B4-BE49-F238E27FC236}">
                  <a16:creationId xmlns:a16="http://schemas.microsoft.com/office/drawing/2014/main" id="{A63643DD-6FAE-48B4-8D4A-C17520E7CC34}"/>
                </a:ext>
              </a:extLst>
            </p:cNvPr>
            <p:cNvSpPr/>
            <p:nvPr/>
          </p:nvSpPr>
          <p:spPr>
            <a:xfrm>
              <a:off x="3494071" y="5176553"/>
              <a:ext cx="845835" cy="264911"/>
            </a:xfrm>
            <a:prstGeom prst="roundRect">
              <a:avLst>
                <a:gd name="adj" fmla="val 50000"/>
              </a:avLst>
            </a:prstGeom>
            <a:solidFill>
              <a:srgbClr val="307A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B163826-DE6D-47B1-B41F-CDF5E3D8E933}"/>
                </a:ext>
              </a:extLst>
            </p:cNvPr>
            <p:cNvSpPr txBox="1"/>
            <p:nvPr/>
          </p:nvSpPr>
          <p:spPr>
            <a:xfrm>
              <a:off x="3487223" y="5156108"/>
              <a:ext cx="85953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300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중증 여성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1971B96-E43B-4983-B85C-1DE48B5A5962}"/>
                </a:ext>
              </a:extLst>
            </p:cNvPr>
            <p:cNvSpPr txBox="1"/>
            <p:nvPr/>
          </p:nvSpPr>
          <p:spPr>
            <a:xfrm>
              <a:off x="343731" y="5542803"/>
              <a:ext cx="49885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300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단가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B364417-50EA-4DF2-BD97-8C4E49E23D84}"/>
                </a:ext>
              </a:extLst>
            </p:cNvPr>
            <p:cNvSpPr txBox="1"/>
            <p:nvPr/>
          </p:nvSpPr>
          <p:spPr>
            <a:xfrm>
              <a:off x="873870" y="5519720"/>
              <a:ext cx="7713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595959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30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595959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만원</a:t>
              </a:r>
              <a:endParaRPr kumimoji="0" lang="ko-KR" altLang="en-US" sz="1600" b="1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595959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E6443C4-638E-418F-BAF5-F491F1A5E9C2}"/>
                </a:ext>
              </a:extLst>
            </p:cNvPr>
            <p:cNvSpPr txBox="1"/>
            <p:nvPr/>
          </p:nvSpPr>
          <p:spPr>
            <a:xfrm>
              <a:off x="1762201" y="5519720"/>
              <a:ext cx="7713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595959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45</a:t>
              </a:r>
              <a:r>
                <a:rPr kumimoji="0" lang="ko-KR" altLang="en-US" sz="1400" b="1" i="0" u="none" strike="noStrike" kern="1200" cap="none" spc="0" normalizeH="0" baseline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595959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만원</a:t>
              </a:r>
              <a:endParaRPr kumimoji="0" lang="ko-KR" altLang="en-US" sz="1400" b="1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595959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94A3145-17FD-4028-A0F7-BBC8A4C545EE}"/>
                </a:ext>
              </a:extLst>
            </p:cNvPr>
            <p:cNvSpPr txBox="1"/>
            <p:nvPr/>
          </p:nvSpPr>
          <p:spPr>
            <a:xfrm>
              <a:off x="2650532" y="5519720"/>
              <a:ext cx="7713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600" b="1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595959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6</a:t>
              </a:r>
              <a:r>
                <a:rPr kumimoji="0" lang="en-US" altLang="ko-KR" sz="1600" b="1" i="0" u="none" strike="noStrike" kern="1200" cap="none" spc="0" normalizeH="0" baseline="0" noProof="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595959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0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595959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만원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5C16EDE-B518-4017-8F14-173697CA5A90}"/>
                </a:ext>
              </a:extLst>
            </p:cNvPr>
            <p:cNvSpPr txBox="1"/>
            <p:nvPr/>
          </p:nvSpPr>
          <p:spPr>
            <a:xfrm>
              <a:off x="3538862" y="5519720"/>
              <a:ext cx="7713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600" b="1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595959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8</a:t>
              </a:r>
              <a:r>
                <a:rPr kumimoji="0" lang="en-US" altLang="ko-KR" sz="1600" b="1" i="0" u="none" strike="noStrike" kern="1200" cap="none" spc="0" normalizeH="0" baseline="0" noProof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595959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0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595959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만원</a:t>
              </a:r>
            </a:p>
          </p:txBody>
        </p:sp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4396269C-36A3-432E-B72F-A9BA4B286046}"/>
                </a:ext>
              </a:extLst>
            </p:cNvPr>
            <p:cNvCxnSpPr>
              <a:cxnSpLocks/>
            </p:cNvCxnSpPr>
            <p:nvPr/>
          </p:nvCxnSpPr>
          <p:spPr>
            <a:xfrm>
              <a:off x="1706288" y="5541337"/>
              <a:ext cx="0" cy="308300"/>
            </a:xfrm>
            <a:prstGeom prst="line">
              <a:avLst/>
            </a:prstGeom>
            <a:ln>
              <a:solidFill>
                <a:srgbClr val="43B3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직선 연결선 98">
              <a:extLst>
                <a:ext uri="{FF2B5EF4-FFF2-40B4-BE49-F238E27FC236}">
                  <a16:creationId xmlns:a16="http://schemas.microsoft.com/office/drawing/2014/main" id="{E17798EF-06A6-47C4-8149-EDC8BF92A105}"/>
                </a:ext>
              </a:extLst>
            </p:cNvPr>
            <p:cNvCxnSpPr>
              <a:cxnSpLocks/>
            </p:cNvCxnSpPr>
            <p:nvPr/>
          </p:nvCxnSpPr>
          <p:spPr>
            <a:xfrm>
              <a:off x="2590923" y="5541337"/>
              <a:ext cx="0" cy="308300"/>
            </a:xfrm>
            <a:prstGeom prst="line">
              <a:avLst/>
            </a:prstGeom>
            <a:ln>
              <a:solidFill>
                <a:srgbClr val="43B3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직선 연결선 99">
              <a:extLst>
                <a:ext uri="{FF2B5EF4-FFF2-40B4-BE49-F238E27FC236}">
                  <a16:creationId xmlns:a16="http://schemas.microsoft.com/office/drawing/2014/main" id="{C828258C-C657-4EE6-8B5D-20A494F53B29}"/>
                </a:ext>
              </a:extLst>
            </p:cNvPr>
            <p:cNvCxnSpPr>
              <a:cxnSpLocks/>
            </p:cNvCxnSpPr>
            <p:nvPr/>
          </p:nvCxnSpPr>
          <p:spPr>
            <a:xfrm>
              <a:off x="3475557" y="5541337"/>
              <a:ext cx="0" cy="308300"/>
            </a:xfrm>
            <a:prstGeom prst="line">
              <a:avLst/>
            </a:prstGeom>
            <a:ln>
              <a:solidFill>
                <a:srgbClr val="43B3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C1131546-CF2E-4E9E-96C4-DE36A1162854}"/>
              </a:ext>
            </a:extLst>
          </p:cNvPr>
          <p:cNvSpPr txBox="1"/>
          <p:nvPr/>
        </p:nvSpPr>
        <p:spPr>
          <a:xfrm>
            <a:off x="1126501" y="1067594"/>
            <a:ext cx="6888104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en-US" altLang="ko-KR" sz="22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[ </a:t>
            </a:r>
            <a:r>
              <a:rPr kumimoji="1" lang="ko-KR" altLang="en-US" sz="22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사업주 지원 제도 </a:t>
            </a:r>
            <a:r>
              <a:rPr kumimoji="1" lang="en-US" altLang="ko-KR" sz="22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]   </a:t>
            </a:r>
            <a:r>
              <a:rPr kumimoji="1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187494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장애인을 고용하면 어떤 혜택이</a:t>
            </a:r>
            <a:r>
              <a:rPr kumimoji="1" lang="en-US" altLang="ko-KR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187494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E60DBB7-326B-42F7-9851-0170576D7FDD}"/>
              </a:ext>
            </a:extLst>
          </p:cNvPr>
          <p:cNvSpPr txBox="1"/>
          <p:nvPr/>
        </p:nvSpPr>
        <p:spPr>
          <a:xfrm>
            <a:off x="238328" y="204838"/>
            <a:ext cx="4749057" cy="49244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en-US" altLang="ko-KR" sz="26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kumimoji="1" lang="ko-KR" altLang="en-US" sz="26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 고용촉진 및 직업재활법</a:t>
            </a:r>
            <a:endParaRPr kumimoji="1" lang="ko-KR" altLang="en-US" sz="1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F6564A6D-A83C-4B30-9FEF-AC46698D8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65</a:t>
            </a:fld>
            <a:endParaRPr lang="ko-KR" altLang="en-US"/>
          </a:p>
        </p:txBody>
      </p:sp>
      <p:sp>
        <p:nvSpPr>
          <p:cNvPr id="74" name="사각형: 둥근 모서리 73">
            <a:extLst>
              <a:ext uri="{FF2B5EF4-FFF2-40B4-BE49-F238E27FC236}">
                <a16:creationId xmlns:a16="http://schemas.microsoft.com/office/drawing/2014/main" id="{26C105E2-05B1-475D-8CEB-A7AE79559972}"/>
              </a:ext>
            </a:extLst>
          </p:cNvPr>
          <p:cNvSpPr/>
          <p:nvPr/>
        </p:nvSpPr>
        <p:spPr>
          <a:xfrm>
            <a:off x="6911016" y="196073"/>
            <a:ext cx="1875795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9832F30-D3BE-4EF6-96D2-90670F62B0D0}"/>
              </a:ext>
            </a:extLst>
          </p:cNvPr>
          <p:cNvSpPr txBox="1"/>
          <p:nvPr/>
        </p:nvSpPr>
        <p:spPr>
          <a:xfrm>
            <a:off x="7111211" y="251597"/>
            <a:ext cx="147540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1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장애인의 권리</a:t>
            </a:r>
          </a:p>
        </p:txBody>
      </p:sp>
    </p:spTree>
    <p:extLst>
      <p:ext uri="{BB962C8B-B14F-4D97-AF65-F5344CB8AC3E}">
        <p14:creationId xmlns:p14="http://schemas.microsoft.com/office/powerpoint/2010/main" val="167777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BCD61CFF-60DA-4A6C-AF08-AD8E4171DBEA}"/>
              </a:ext>
            </a:extLst>
          </p:cNvPr>
          <p:cNvGrpSpPr/>
          <p:nvPr/>
        </p:nvGrpSpPr>
        <p:grpSpPr>
          <a:xfrm>
            <a:off x="328613" y="1768148"/>
            <a:ext cx="8486775" cy="2217358"/>
            <a:chOff x="328613" y="1768148"/>
            <a:chExt cx="8486775" cy="2217358"/>
          </a:xfrm>
        </p:grpSpPr>
        <p:sp>
          <p:nvSpPr>
            <p:cNvPr id="76" name="사각형: 둥근 모서리 75">
              <a:extLst>
                <a:ext uri="{FF2B5EF4-FFF2-40B4-BE49-F238E27FC236}">
                  <a16:creationId xmlns:a16="http://schemas.microsoft.com/office/drawing/2014/main" id="{5C6C01C3-DE16-4CB7-A5EC-16FAA02177EC}"/>
                </a:ext>
              </a:extLst>
            </p:cNvPr>
            <p:cNvSpPr/>
            <p:nvPr/>
          </p:nvSpPr>
          <p:spPr>
            <a:xfrm>
              <a:off x="328613" y="1935882"/>
              <a:ext cx="8486775" cy="2049624"/>
            </a:xfrm>
            <a:prstGeom prst="roundRect">
              <a:avLst>
                <a:gd name="adj" fmla="val 3148"/>
              </a:avLst>
            </a:prstGeom>
            <a:noFill/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75" name="그룹 74">
              <a:extLst>
                <a:ext uri="{FF2B5EF4-FFF2-40B4-BE49-F238E27FC236}">
                  <a16:creationId xmlns:a16="http://schemas.microsoft.com/office/drawing/2014/main" id="{8719B984-4D0C-4974-AC8A-D86B41878FC3}"/>
                </a:ext>
              </a:extLst>
            </p:cNvPr>
            <p:cNvGrpSpPr/>
            <p:nvPr/>
          </p:nvGrpSpPr>
          <p:grpSpPr>
            <a:xfrm>
              <a:off x="1701269" y="2673858"/>
              <a:ext cx="542925" cy="890167"/>
              <a:chOff x="1800225" y="2231652"/>
              <a:chExt cx="542925" cy="890167"/>
            </a:xfrm>
          </p:grpSpPr>
          <p:cxnSp>
            <p:nvCxnSpPr>
              <p:cNvPr id="16" name="직선 연결선 15">
                <a:extLst>
                  <a:ext uri="{FF2B5EF4-FFF2-40B4-BE49-F238E27FC236}">
                    <a16:creationId xmlns:a16="http://schemas.microsoft.com/office/drawing/2014/main" id="{D1396FF7-3A47-49C7-91E4-3CF7B8FD84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5500" y="2231652"/>
                <a:ext cx="247650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직선 연결선 71">
                <a:extLst>
                  <a:ext uri="{FF2B5EF4-FFF2-40B4-BE49-F238E27FC236}">
                    <a16:creationId xmlns:a16="http://schemas.microsoft.com/office/drawing/2014/main" id="{DAE2AD72-5CB9-44C1-BCD3-13ACA16DDD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00225" y="2674565"/>
                <a:ext cx="542925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직선 연결선 72">
                <a:extLst>
                  <a:ext uri="{FF2B5EF4-FFF2-40B4-BE49-F238E27FC236}">
                    <a16:creationId xmlns:a16="http://schemas.microsoft.com/office/drawing/2014/main" id="{CDA72109-971B-4552-AB10-4DEC80428F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5500" y="3117477"/>
                <a:ext cx="247650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93804C9B-2C6C-4921-80E2-B7AB0755D0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5500" y="2231652"/>
                <a:ext cx="0" cy="890167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사각형: 둥근 모서리 12">
              <a:extLst>
                <a:ext uri="{FF2B5EF4-FFF2-40B4-BE49-F238E27FC236}">
                  <a16:creationId xmlns:a16="http://schemas.microsoft.com/office/drawing/2014/main" id="{7E26DC94-844F-4C36-8754-F0C5B8C8D903}"/>
                </a:ext>
              </a:extLst>
            </p:cNvPr>
            <p:cNvSpPr/>
            <p:nvPr/>
          </p:nvSpPr>
          <p:spPr>
            <a:xfrm>
              <a:off x="2187043" y="2507171"/>
              <a:ext cx="2022499" cy="333375"/>
            </a:xfrm>
            <a:prstGeom prst="roundRect">
              <a:avLst/>
            </a:prstGeom>
            <a:solidFill>
              <a:srgbClr val="D8F0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70" name="사각형: 둥근 모서리 69">
              <a:extLst>
                <a:ext uri="{FF2B5EF4-FFF2-40B4-BE49-F238E27FC236}">
                  <a16:creationId xmlns:a16="http://schemas.microsoft.com/office/drawing/2014/main" id="{95B882B9-4C28-4D2B-9A63-6DE496E57485}"/>
                </a:ext>
              </a:extLst>
            </p:cNvPr>
            <p:cNvSpPr/>
            <p:nvPr/>
          </p:nvSpPr>
          <p:spPr>
            <a:xfrm>
              <a:off x="2187043" y="2950084"/>
              <a:ext cx="2022499" cy="333375"/>
            </a:xfrm>
            <a:prstGeom prst="roundRect">
              <a:avLst/>
            </a:prstGeom>
            <a:solidFill>
              <a:srgbClr val="D8F0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71" name="사각형: 둥근 모서리 70">
              <a:extLst>
                <a:ext uri="{FF2B5EF4-FFF2-40B4-BE49-F238E27FC236}">
                  <a16:creationId xmlns:a16="http://schemas.microsoft.com/office/drawing/2014/main" id="{5B14593E-A049-41CF-B0B5-FFAFC6E9F61F}"/>
                </a:ext>
              </a:extLst>
            </p:cNvPr>
            <p:cNvSpPr/>
            <p:nvPr/>
          </p:nvSpPr>
          <p:spPr>
            <a:xfrm>
              <a:off x="2187043" y="3392996"/>
              <a:ext cx="2022499" cy="333375"/>
            </a:xfrm>
            <a:prstGeom prst="roundRect">
              <a:avLst/>
            </a:prstGeom>
            <a:solidFill>
              <a:srgbClr val="D8F0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1" name="타원 50">
              <a:extLst>
                <a:ext uri="{FF2B5EF4-FFF2-40B4-BE49-F238E27FC236}">
                  <a16:creationId xmlns:a16="http://schemas.microsoft.com/office/drawing/2014/main" id="{58094684-0A0E-4977-B25E-9E173C29FABF}"/>
                </a:ext>
              </a:extLst>
            </p:cNvPr>
            <p:cNvSpPr/>
            <p:nvPr/>
          </p:nvSpPr>
          <p:spPr>
            <a:xfrm>
              <a:off x="4658553" y="2524941"/>
              <a:ext cx="1174344" cy="1174344"/>
            </a:xfrm>
            <a:prstGeom prst="ellipse">
              <a:avLst/>
            </a:prstGeom>
            <a:gradFill flip="none" rotWithShape="1">
              <a:gsLst>
                <a:gs pos="100000">
                  <a:srgbClr val="307ABE"/>
                </a:gs>
                <a:gs pos="0">
                  <a:srgbClr val="43B3A8"/>
                </a:gs>
              </a:gsLst>
              <a:lin ang="13500000" scaled="1"/>
              <a:tileRect/>
            </a:gra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28" name="사각형: 둥근 모서리 27">
              <a:extLst>
                <a:ext uri="{FF2B5EF4-FFF2-40B4-BE49-F238E27FC236}">
                  <a16:creationId xmlns:a16="http://schemas.microsoft.com/office/drawing/2014/main" id="{D25C6BC3-E1F6-4079-B28A-7D25CD43B0B9}"/>
                </a:ext>
              </a:extLst>
            </p:cNvPr>
            <p:cNvSpPr/>
            <p:nvPr/>
          </p:nvSpPr>
          <p:spPr>
            <a:xfrm>
              <a:off x="1607856" y="1768148"/>
              <a:ext cx="5928288" cy="436415"/>
            </a:xfrm>
            <a:prstGeom prst="roundRect">
              <a:avLst/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8044AB0-7B70-4D80-8FF2-748D7970A58E}"/>
                </a:ext>
              </a:extLst>
            </p:cNvPr>
            <p:cNvSpPr txBox="1"/>
            <p:nvPr/>
          </p:nvSpPr>
          <p:spPr>
            <a:xfrm>
              <a:off x="2852778" y="1805350"/>
              <a:ext cx="34384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20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</a:lstStyle>
            <a:p>
              <a:r>
                <a:rPr lang="ko-KR" altLang="en-US" sz="1800" dirty="0"/>
                <a:t>보조공학기기 및 고용관리비용 지원</a:t>
              </a: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024951CF-91CA-4DA9-8FE2-B834098C98CD}"/>
                </a:ext>
              </a:extLst>
            </p:cNvPr>
            <p:cNvSpPr/>
            <p:nvPr/>
          </p:nvSpPr>
          <p:spPr>
            <a:xfrm>
              <a:off x="2313829" y="2518504"/>
              <a:ext cx="174759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0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시각장애인용</a:t>
              </a:r>
              <a:r>
                <a:rPr kumimoji="0" lang="en-US" altLang="ko-KR" sz="1600" b="1" i="0" u="none" strike="noStrike" kern="1200" cap="none" spc="-10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</a:t>
              </a:r>
              <a:r>
                <a:rPr kumimoji="0" lang="ko-KR" altLang="en-US" sz="1600" b="1" i="0" u="none" strike="noStrike" kern="1200" cap="none" spc="-10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컴퓨터</a:t>
              </a:r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0FFCA433-5613-4F8F-99CF-C6B66876DCB4}"/>
                </a:ext>
              </a:extLst>
            </p:cNvPr>
            <p:cNvSpPr/>
            <p:nvPr/>
          </p:nvSpPr>
          <p:spPr>
            <a:xfrm>
              <a:off x="2313829" y="2950084"/>
              <a:ext cx="10342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0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음성증폭기</a:t>
              </a:r>
            </a:p>
          </p:txBody>
        </p: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A262A37F-698A-47CC-BB09-713F452C0261}"/>
                </a:ext>
              </a:extLst>
            </p:cNvPr>
            <p:cNvSpPr/>
            <p:nvPr/>
          </p:nvSpPr>
          <p:spPr>
            <a:xfrm>
              <a:off x="2313829" y="3387477"/>
              <a:ext cx="16113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0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맞춤보조</a:t>
              </a:r>
              <a:r>
                <a:rPr kumimoji="0" lang="en-US" altLang="ko-KR" sz="1600" b="1" i="0" u="none" strike="noStrike" kern="1200" cap="none" spc="-10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</a:t>
              </a:r>
              <a:r>
                <a:rPr kumimoji="0" lang="ko-KR" altLang="en-US" sz="1600" b="1" i="0" u="none" strike="noStrike" kern="1200" cap="none" spc="-10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공학기기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D888693-7330-42DB-B6FF-8433667D4FF1}"/>
                </a:ext>
              </a:extLst>
            </p:cNvPr>
            <p:cNvSpPr txBox="1"/>
            <p:nvPr/>
          </p:nvSpPr>
          <p:spPr>
            <a:xfrm>
              <a:off x="4677916" y="2820491"/>
              <a:ext cx="1059418" cy="643533"/>
            </a:xfrm>
            <a:prstGeom prst="rect">
              <a:avLst/>
            </a:prstGeom>
            <a:noFill/>
          </p:spPr>
          <p:txBody>
            <a:bodyPr wrap="none" lIns="180000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고용관리</a:t>
              </a:r>
              <a:r>
                <a:rPr kumimoji="0" lang="en-US" altLang="ko-KR" b="1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/>
              </a:r>
              <a:br>
                <a:rPr kumimoji="0" lang="en-US" altLang="ko-KR" b="1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ko-KR" altLang="en-US" b="1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비용</a:t>
              </a:r>
            </a:p>
          </p:txBody>
        </p: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A7F7859D-54D7-40CB-B1B9-3FE694E61B3B}"/>
                </a:ext>
              </a:extLst>
            </p:cNvPr>
            <p:cNvSpPr/>
            <p:nvPr/>
          </p:nvSpPr>
          <p:spPr>
            <a:xfrm>
              <a:off x="5851303" y="2797822"/>
              <a:ext cx="141577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-10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작업지도원 </a:t>
              </a:r>
              <a:r>
                <a:rPr kumimoji="0" lang="en-US" altLang="ko-KR" sz="1800" b="1" i="0" u="none" strike="noStrike" kern="1200" cap="none" spc="-10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/>
              </a:r>
              <a:br>
                <a:rPr kumimoji="0" lang="en-US" altLang="ko-KR" sz="1800" b="1" i="0" u="none" strike="noStrike" kern="1200" cap="none" spc="-10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ko-KR" altLang="en-US" sz="1800" b="1" i="0" u="none" strike="noStrike" kern="1200" cap="none" spc="-10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48C84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배치 비용 지원</a:t>
              </a:r>
              <a:endParaRPr kumimoji="0" lang="ko-KR" altLang="en-US" sz="1600" b="1" i="0" u="none" strike="noStrike" kern="1200" cap="none" spc="-10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48C84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9" name="타원 48">
              <a:extLst>
                <a:ext uri="{FF2B5EF4-FFF2-40B4-BE49-F238E27FC236}">
                  <a16:creationId xmlns:a16="http://schemas.microsoft.com/office/drawing/2014/main" id="{EFD0A669-F4C4-43BD-AE4F-01D9DE469277}"/>
                </a:ext>
              </a:extLst>
            </p:cNvPr>
            <p:cNvSpPr/>
            <p:nvPr/>
          </p:nvSpPr>
          <p:spPr>
            <a:xfrm>
              <a:off x="590182" y="2524941"/>
              <a:ext cx="1174344" cy="1174344"/>
            </a:xfrm>
            <a:prstGeom prst="ellipse">
              <a:avLst/>
            </a:prstGeom>
            <a:gradFill flip="none" rotWithShape="1">
              <a:gsLst>
                <a:gs pos="100000">
                  <a:srgbClr val="307ABE"/>
                </a:gs>
                <a:gs pos="0">
                  <a:srgbClr val="43B3A8"/>
                </a:gs>
              </a:gsLst>
              <a:lin ang="13500000" scaled="1"/>
              <a:tileRect/>
            </a:gra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65F41B-5BDE-4AE8-A8DE-B33EA07CD632}"/>
                </a:ext>
              </a:extLst>
            </p:cNvPr>
            <p:cNvSpPr txBox="1"/>
            <p:nvPr/>
          </p:nvSpPr>
          <p:spPr>
            <a:xfrm>
              <a:off x="664168" y="2820491"/>
              <a:ext cx="1026372" cy="643533"/>
            </a:xfrm>
            <a:prstGeom prst="rect">
              <a:avLst/>
            </a:prstGeom>
            <a:noFill/>
          </p:spPr>
          <p:txBody>
            <a:bodyPr wrap="none" lIns="144000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보조공학</a:t>
              </a:r>
              <a:r>
                <a:rPr kumimoji="0" lang="en-US" altLang="ko-KR" b="1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/>
              </a:r>
              <a:br>
                <a:rPr kumimoji="0" lang="en-US" altLang="ko-KR" b="1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ko-KR" altLang="en-US" b="1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기기 </a:t>
              </a:r>
            </a:p>
          </p:txBody>
        </p:sp>
        <p:grpSp>
          <p:nvGrpSpPr>
            <p:cNvPr id="84" name="그룹 83">
              <a:extLst>
                <a:ext uri="{FF2B5EF4-FFF2-40B4-BE49-F238E27FC236}">
                  <a16:creationId xmlns:a16="http://schemas.microsoft.com/office/drawing/2014/main" id="{B8395808-633D-4AF1-8DC4-CF4DC4B87546}"/>
                </a:ext>
              </a:extLst>
            </p:cNvPr>
            <p:cNvGrpSpPr/>
            <p:nvPr/>
          </p:nvGrpSpPr>
          <p:grpSpPr>
            <a:xfrm>
              <a:off x="7380312" y="2719078"/>
              <a:ext cx="1263121" cy="1257050"/>
              <a:chOff x="-4067949" y="1513100"/>
              <a:chExt cx="4912796" cy="4889183"/>
            </a:xfrm>
          </p:grpSpPr>
          <p:grpSp>
            <p:nvGrpSpPr>
              <p:cNvPr id="4" name="그래픽 2">
                <a:extLst>
                  <a:ext uri="{FF2B5EF4-FFF2-40B4-BE49-F238E27FC236}">
                    <a16:creationId xmlns:a16="http://schemas.microsoft.com/office/drawing/2014/main" id="{D106ADA2-DBBB-45AA-8680-10B3BF47CF14}"/>
                  </a:ext>
                </a:extLst>
              </p:cNvPr>
              <p:cNvGrpSpPr/>
              <p:nvPr/>
            </p:nvGrpSpPr>
            <p:grpSpPr>
              <a:xfrm>
                <a:off x="-4043383" y="1513100"/>
                <a:ext cx="4888230" cy="4889183"/>
                <a:chOff x="-1921091" y="985894"/>
                <a:chExt cx="4888230" cy="4889183"/>
              </a:xfrm>
            </p:grpSpPr>
            <p:sp>
              <p:nvSpPr>
                <p:cNvPr id="5" name="자유형: 도형 4">
                  <a:extLst>
                    <a:ext uri="{FF2B5EF4-FFF2-40B4-BE49-F238E27FC236}">
                      <a16:creationId xmlns:a16="http://schemas.microsoft.com/office/drawing/2014/main" id="{16237F6E-947B-4288-8717-831A51137911}"/>
                    </a:ext>
                  </a:extLst>
                </p:cNvPr>
                <p:cNvSpPr/>
                <p:nvPr/>
              </p:nvSpPr>
              <p:spPr>
                <a:xfrm>
                  <a:off x="2030832" y="2919469"/>
                  <a:ext cx="342900" cy="466725"/>
                </a:xfrm>
                <a:custGeom>
                  <a:avLst/>
                  <a:gdLst>
                    <a:gd name="connsiteX0" fmla="*/ 343376 w 342900"/>
                    <a:gd name="connsiteY0" fmla="*/ 7144 h 466725"/>
                    <a:gd name="connsiteX1" fmla="*/ 343376 w 342900"/>
                    <a:gd name="connsiteY1" fmla="*/ 427196 h 466725"/>
                    <a:gd name="connsiteX2" fmla="*/ 259556 w 342900"/>
                    <a:gd name="connsiteY2" fmla="*/ 427196 h 466725"/>
                    <a:gd name="connsiteX3" fmla="*/ 112871 w 342900"/>
                    <a:gd name="connsiteY3" fmla="*/ 461486 h 466725"/>
                    <a:gd name="connsiteX4" fmla="*/ 7144 w 342900"/>
                    <a:gd name="connsiteY4" fmla="*/ 7144 h 466725"/>
                    <a:gd name="connsiteX5" fmla="*/ 343376 w 342900"/>
                    <a:gd name="connsiteY5" fmla="*/ 7144 h 46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2900" h="466725">
                      <a:moveTo>
                        <a:pt x="343376" y="7144"/>
                      </a:moveTo>
                      <a:lnTo>
                        <a:pt x="343376" y="427196"/>
                      </a:lnTo>
                      <a:lnTo>
                        <a:pt x="259556" y="427196"/>
                      </a:lnTo>
                      <a:cubicBezTo>
                        <a:pt x="209074" y="427196"/>
                        <a:pt x="158591" y="438626"/>
                        <a:pt x="112871" y="461486"/>
                      </a:cubicBezTo>
                      <a:lnTo>
                        <a:pt x="7144" y="7144"/>
                      </a:lnTo>
                      <a:lnTo>
                        <a:pt x="343376" y="7144"/>
                      </a:lnTo>
                      <a:close/>
                    </a:path>
                  </a:pathLst>
                </a:custGeom>
                <a:solidFill>
                  <a:srgbClr val="C430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" name="자유형: 도형 5">
                  <a:extLst>
                    <a:ext uri="{FF2B5EF4-FFF2-40B4-BE49-F238E27FC236}">
                      <a16:creationId xmlns:a16="http://schemas.microsoft.com/office/drawing/2014/main" id="{722A41DB-A387-416B-827C-C6EC57461C8F}"/>
                    </a:ext>
                  </a:extLst>
                </p:cNvPr>
                <p:cNvSpPr/>
                <p:nvPr/>
              </p:nvSpPr>
              <p:spPr>
                <a:xfrm>
                  <a:off x="181077" y="3929119"/>
                  <a:ext cx="685800" cy="600075"/>
                </a:xfrm>
                <a:custGeom>
                  <a:avLst/>
                  <a:gdLst>
                    <a:gd name="connsiteX0" fmla="*/ 679609 w 685800"/>
                    <a:gd name="connsiteY0" fmla="*/ 343376 h 600075"/>
                    <a:gd name="connsiteX1" fmla="*/ 427196 w 685800"/>
                    <a:gd name="connsiteY1" fmla="*/ 595789 h 600075"/>
                    <a:gd name="connsiteX2" fmla="*/ 259556 w 685800"/>
                    <a:gd name="connsiteY2" fmla="*/ 595789 h 600075"/>
                    <a:gd name="connsiteX3" fmla="*/ 7144 w 685800"/>
                    <a:gd name="connsiteY3" fmla="*/ 343376 h 600075"/>
                    <a:gd name="connsiteX4" fmla="*/ 343376 w 685800"/>
                    <a:gd name="connsiteY4" fmla="*/ 7144 h 600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5800" h="600075">
                      <a:moveTo>
                        <a:pt x="679609" y="343376"/>
                      </a:moveTo>
                      <a:lnTo>
                        <a:pt x="427196" y="595789"/>
                      </a:lnTo>
                      <a:lnTo>
                        <a:pt x="259556" y="595789"/>
                      </a:lnTo>
                      <a:lnTo>
                        <a:pt x="7144" y="343376"/>
                      </a:lnTo>
                      <a:lnTo>
                        <a:pt x="343376" y="7144"/>
                      </a:lnTo>
                      <a:close/>
                    </a:path>
                  </a:pathLst>
                </a:custGeom>
                <a:solidFill>
                  <a:srgbClr val="FF484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" name="자유형: 도형 8">
                  <a:extLst>
                    <a:ext uri="{FF2B5EF4-FFF2-40B4-BE49-F238E27FC236}">
                      <a16:creationId xmlns:a16="http://schemas.microsoft.com/office/drawing/2014/main" id="{52B0C8A3-9CC9-46C3-B9D3-36DD817C7697}"/>
                    </a:ext>
                  </a:extLst>
                </p:cNvPr>
                <p:cNvSpPr/>
                <p:nvPr/>
              </p:nvSpPr>
              <p:spPr>
                <a:xfrm>
                  <a:off x="181077" y="4517764"/>
                  <a:ext cx="685800" cy="1352550"/>
                </a:xfrm>
                <a:custGeom>
                  <a:avLst/>
                  <a:gdLst>
                    <a:gd name="connsiteX0" fmla="*/ 427196 w 685800"/>
                    <a:gd name="connsiteY0" fmla="*/ 7144 h 1352550"/>
                    <a:gd name="connsiteX1" fmla="*/ 679609 w 685800"/>
                    <a:gd name="connsiteY1" fmla="*/ 1352074 h 1352550"/>
                    <a:gd name="connsiteX2" fmla="*/ 7144 w 685800"/>
                    <a:gd name="connsiteY2" fmla="*/ 1352074 h 1352550"/>
                    <a:gd name="connsiteX3" fmla="*/ 259556 w 685800"/>
                    <a:gd name="connsiteY3" fmla="*/ 7144 h 1352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5800" h="1352550">
                      <a:moveTo>
                        <a:pt x="427196" y="7144"/>
                      </a:moveTo>
                      <a:lnTo>
                        <a:pt x="679609" y="1352074"/>
                      </a:lnTo>
                      <a:lnTo>
                        <a:pt x="7144" y="1352074"/>
                      </a:lnTo>
                      <a:lnTo>
                        <a:pt x="259556" y="7144"/>
                      </a:lnTo>
                      <a:close/>
                    </a:path>
                  </a:pathLst>
                </a:custGeom>
                <a:solidFill>
                  <a:srgbClr val="FF484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" name="자유형: 도형 9">
                  <a:extLst>
                    <a:ext uri="{FF2B5EF4-FFF2-40B4-BE49-F238E27FC236}">
                      <a16:creationId xmlns:a16="http://schemas.microsoft.com/office/drawing/2014/main" id="{FCEF821F-BF7E-4D44-AFA5-501C40B8DEF7}"/>
                    </a:ext>
                  </a:extLst>
                </p:cNvPr>
                <p:cNvSpPr/>
                <p:nvPr/>
              </p:nvSpPr>
              <p:spPr>
                <a:xfrm>
                  <a:off x="-1921091" y="2078412"/>
                  <a:ext cx="771525" cy="1438275"/>
                </a:xfrm>
                <a:custGeom>
                  <a:avLst/>
                  <a:gdLst>
                    <a:gd name="connsiteX0" fmla="*/ 7144 w 771525"/>
                    <a:gd name="connsiteY0" fmla="*/ 8096 h 1438275"/>
                    <a:gd name="connsiteX1" fmla="*/ 7144 w 771525"/>
                    <a:gd name="connsiteY1" fmla="*/ 848201 h 1438275"/>
                    <a:gd name="connsiteX2" fmla="*/ 7144 w 771525"/>
                    <a:gd name="connsiteY2" fmla="*/ 1436846 h 1438275"/>
                    <a:gd name="connsiteX3" fmla="*/ 259556 w 771525"/>
                    <a:gd name="connsiteY3" fmla="*/ 1436846 h 1438275"/>
                    <a:gd name="connsiteX4" fmla="*/ 259556 w 771525"/>
                    <a:gd name="connsiteY4" fmla="*/ 1268254 h 1438275"/>
                    <a:gd name="connsiteX5" fmla="*/ 679609 w 771525"/>
                    <a:gd name="connsiteY5" fmla="*/ 1268254 h 1438275"/>
                    <a:gd name="connsiteX6" fmla="*/ 761524 w 771525"/>
                    <a:gd name="connsiteY6" fmla="*/ 1278731 h 1438275"/>
                    <a:gd name="connsiteX7" fmla="*/ 764381 w 771525"/>
                    <a:gd name="connsiteY7" fmla="*/ 1268254 h 1438275"/>
                    <a:gd name="connsiteX8" fmla="*/ 764381 w 771525"/>
                    <a:gd name="connsiteY8" fmla="*/ 511969 h 1438275"/>
                    <a:gd name="connsiteX9" fmla="*/ 764381 w 771525"/>
                    <a:gd name="connsiteY9" fmla="*/ 7144 h 1438275"/>
                    <a:gd name="connsiteX10" fmla="*/ 7144 w 771525"/>
                    <a:gd name="connsiteY10" fmla="*/ 7144 h 1438275"/>
                    <a:gd name="connsiteX11" fmla="*/ 7144 w 771525"/>
                    <a:gd name="connsiteY11" fmla="*/ 8096 h 1438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71525" h="1438275">
                      <a:moveTo>
                        <a:pt x="7144" y="8096"/>
                      </a:moveTo>
                      <a:lnTo>
                        <a:pt x="7144" y="848201"/>
                      </a:lnTo>
                      <a:lnTo>
                        <a:pt x="7144" y="1436846"/>
                      </a:lnTo>
                      <a:lnTo>
                        <a:pt x="259556" y="1436846"/>
                      </a:lnTo>
                      <a:lnTo>
                        <a:pt x="259556" y="1268254"/>
                      </a:lnTo>
                      <a:lnTo>
                        <a:pt x="679609" y="1268254"/>
                      </a:lnTo>
                      <a:cubicBezTo>
                        <a:pt x="707231" y="1268254"/>
                        <a:pt x="734854" y="1272064"/>
                        <a:pt x="761524" y="1278731"/>
                      </a:cubicBezTo>
                      <a:lnTo>
                        <a:pt x="764381" y="1268254"/>
                      </a:lnTo>
                      <a:lnTo>
                        <a:pt x="764381" y="511969"/>
                      </a:lnTo>
                      <a:lnTo>
                        <a:pt x="764381" y="7144"/>
                      </a:lnTo>
                      <a:lnTo>
                        <a:pt x="7144" y="7144"/>
                      </a:lnTo>
                      <a:lnTo>
                        <a:pt x="7144" y="8096"/>
                      </a:lnTo>
                      <a:close/>
                    </a:path>
                  </a:pathLst>
                </a:custGeom>
                <a:solidFill>
                  <a:srgbClr val="10934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" name="자유형: 도형 10">
                  <a:extLst>
                    <a:ext uri="{FF2B5EF4-FFF2-40B4-BE49-F238E27FC236}">
                      <a16:creationId xmlns:a16="http://schemas.microsoft.com/office/drawing/2014/main" id="{4642D86D-5D35-47D1-A3B1-2E50D2B1B96F}"/>
                    </a:ext>
                  </a:extLst>
                </p:cNvPr>
                <p:cNvSpPr/>
                <p:nvPr/>
              </p:nvSpPr>
              <p:spPr>
                <a:xfrm>
                  <a:off x="1946059" y="3340474"/>
                  <a:ext cx="771525" cy="514350"/>
                </a:xfrm>
                <a:custGeom>
                  <a:avLst/>
                  <a:gdLst>
                    <a:gd name="connsiteX0" fmla="*/ 197644 w 771525"/>
                    <a:gd name="connsiteY0" fmla="*/ 41434 h 514350"/>
                    <a:gd name="connsiteX1" fmla="*/ 344329 w 771525"/>
                    <a:gd name="connsiteY1" fmla="*/ 7144 h 514350"/>
                    <a:gd name="connsiteX2" fmla="*/ 764381 w 771525"/>
                    <a:gd name="connsiteY2" fmla="*/ 7144 h 514350"/>
                    <a:gd name="connsiteX3" fmla="*/ 764381 w 771525"/>
                    <a:gd name="connsiteY3" fmla="*/ 259556 h 514350"/>
                    <a:gd name="connsiteX4" fmla="*/ 511969 w 771525"/>
                    <a:gd name="connsiteY4" fmla="*/ 511969 h 514350"/>
                    <a:gd name="connsiteX5" fmla="*/ 7144 w 771525"/>
                    <a:gd name="connsiteY5" fmla="*/ 511969 h 514350"/>
                    <a:gd name="connsiteX6" fmla="*/ 7144 w 771525"/>
                    <a:gd name="connsiteY6" fmla="*/ 343376 h 514350"/>
                    <a:gd name="connsiteX7" fmla="*/ 197644 w 771525"/>
                    <a:gd name="connsiteY7" fmla="*/ 41434 h 514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71525" h="514350">
                      <a:moveTo>
                        <a:pt x="197644" y="41434"/>
                      </a:moveTo>
                      <a:cubicBezTo>
                        <a:pt x="243364" y="18574"/>
                        <a:pt x="292894" y="7144"/>
                        <a:pt x="344329" y="7144"/>
                      </a:cubicBezTo>
                      <a:lnTo>
                        <a:pt x="764381" y="7144"/>
                      </a:lnTo>
                      <a:lnTo>
                        <a:pt x="764381" y="259556"/>
                      </a:lnTo>
                      <a:cubicBezTo>
                        <a:pt x="764381" y="398621"/>
                        <a:pt x="651034" y="511969"/>
                        <a:pt x="511969" y="511969"/>
                      </a:cubicBezTo>
                      <a:lnTo>
                        <a:pt x="7144" y="511969"/>
                      </a:lnTo>
                      <a:lnTo>
                        <a:pt x="7144" y="343376"/>
                      </a:lnTo>
                      <a:cubicBezTo>
                        <a:pt x="8096" y="214789"/>
                        <a:pt x="81439" y="96679"/>
                        <a:pt x="197644" y="41434"/>
                      </a:cubicBezTo>
                      <a:close/>
                    </a:path>
                  </a:pathLst>
                </a:custGeom>
                <a:solidFill>
                  <a:srgbClr val="FFCBA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" name="자유형: 도형 11">
                  <a:extLst>
                    <a:ext uri="{FF2B5EF4-FFF2-40B4-BE49-F238E27FC236}">
                      <a16:creationId xmlns:a16="http://schemas.microsoft.com/office/drawing/2014/main" id="{E48B6C9C-60A0-4084-9E45-F8579C82A606}"/>
                    </a:ext>
                  </a:extLst>
                </p:cNvPr>
                <p:cNvSpPr/>
                <p:nvPr/>
              </p:nvSpPr>
              <p:spPr>
                <a:xfrm>
                  <a:off x="2367064" y="2330824"/>
                  <a:ext cx="600075" cy="771525"/>
                </a:xfrm>
                <a:custGeom>
                  <a:avLst/>
                  <a:gdLst>
                    <a:gd name="connsiteX0" fmla="*/ 595789 w 600075"/>
                    <a:gd name="connsiteY0" fmla="*/ 7144 h 771525"/>
                    <a:gd name="connsiteX1" fmla="*/ 595789 w 600075"/>
                    <a:gd name="connsiteY1" fmla="*/ 764381 h 771525"/>
                    <a:gd name="connsiteX2" fmla="*/ 7144 w 600075"/>
                    <a:gd name="connsiteY2" fmla="*/ 595789 h 771525"/>
                    <a:gd name="connsiteX3" fmla="*/ 7144 w 600075"/>
                    <a:gd name="connsiteY3" fmla="*/ 175736 h 771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0075" h="771525">
                      <a:moveTo>
                        <a:pt x="595789" y="7144"/>
                      </a:moveTo>
                      <a:lnTo>
                        <a:pt x="595789" y="764381"/>
                      </a:lnTo>
                      <a:lnTo>
                        <a:pt x="7144" y="595789"/>
                      </a:lnTo>
                      <a:lnTo>
                        <a:pt x="7144" y="175736"/>
                      </a:lnTo>
                      <a:close/>
                    </a:path>
                  </a:pathLst>
                </a:custGeom>
                <a:solidFill>
                  <a:srgbClr val="FFE16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4" name="자유형: 도형 13">
                  <a:extLst>
                    <a:ext uri="{FF2B5EF4-FFF2-40B4-BE49-F238E27FC236}">
                      <a16:creationId xmlns:a16="http://schemas.microsoft.com/office/drawing/2014/main" id="{F2408203-19D0-4AD6-B231-DAE755C14562}"/>
                    </a:ext>
                  </a:extLst>
                </p:cNvPr>
                <p:cNvSpPr/>
                <p:nvPr/>
              </p:nvSpPr>
              <p:spPr>
                <a:xfrm>
                  <a:off x="1943202" y="3844347"/>
                  <a:ext cx="514350" cy="2028825"/>
                </a:xfrm>
                <a:custGeom>
                  <a:avLst/>
                  <a:gdLst>
                    <a:gd name="connsiteX0" fmla="*/ 10954 w 514350"/>
                    <a:gd name="connsiteY0" fmla="*/ 510064 h 2028825"/>
                    <a:gd name="connsiteX1" fmla="*/ 10954 w 514350"/>
                    <a:gd name="connsiteY1" fmla="*/ 7144 h 2028825"/>
                    <a:gd name="connsiteX2" fmla="*/ 515779 w 514350"/>
                    <a:gd name="connsiteY2" fmla="*/ 7144 h 2028825"/>
                    <a:gd name="connsiteX3" fmla="*/ 515779 w 514350"/>
                    <a:gd name="connsiteY3" fmla="*/ 2025491 h 2028825"/>
                    <a:gd name="connsiteX4" fmla="*/ 10954 w 514350"/>
                    <a:gd name="connsiteY4" fmla="*/ 2025491 h 2028825"/>
                    <a:gd name="connsiteX5" fmla="*/ 10954 w 514350"/>
                    <a:gd name="connsiteY5" fmla="*/ 595789 h 2028825"/>
                    <a:gd name="connsiteX6" fmla="*/ 7144 w 514350"/>
                    <a:gd name="connsiteY6" fmla="*/ 510064 h 2028825"/>
                    <a:gd name="connsiteX7" fmla="*/ 10954 w 514350"/>
                    <a:gd name="connsiteY7" fmla="*/ 510064 h 2028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350" h="2028825">
                      <a:moveTo>
                        <a:pt x="10954" y="510064"/>
                      </a:moveTo>
                      <a:lnTo>
                        <a:pt x="10954" y="7144"/>
                      </a:lnTo>
                      <a:lnTo>
                        <a:pt x="515779" y="7144"/>
                      </a:lnTo>
                      <a:lnTo>
                        <a:pt x="515779" y="2025491"/>
                      </a:lnTo>
                      <a:lnTo>
                        <a:pt x="10954" y="2025491"/>
                      </a:lnTo>
                      <a:lnTo>
                        <a:pt x="10954" y="595789"/>
                      </a:lnTo>
                      <a:cubicBezTo>
                        <a:pt x="10954" y="567214"/>
                        <a:pt x="9049" y="537686"/>
                        <a:pt x="7144" y="510064"/>
                      </a:cubicBezTo>
                      <a:lnTo>
                        <a:pt x="10954" y="510064"/>
                      </a:lnTo>
                      <a:close/>
                    </a:path>
                  </a:pathLst>
                </a:custGeom>
                <a:solidFill>
                  <a:srgbClr val="00579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5" name="자유형: 도형 14">
                  <a:extLst>
                    <a:ext uri="{FF2B5EF4-FFF2-40B4-BE49-F238E27FC236}">
                      <a16:creationId xmlns:a16="http://schemas.microsoft.com/office/drawing/2014/main" id="{F1FC5C01-793B-4E52-8EEE-EF604DD0B918}"/>
                    </a:ext>
                  </a:extLst>
                </p:cNvPr>
                <p:cNvSpPr/>
                <p:nvPr/>
              </p:nvSpPr>
              <p:spPr>
                <a:xfrm>
                  <a:off x="2030832" y="2499417"/>
                  <a:ext cx="342900" cy="428625"/>
                </a:xfrm>
                <a:custGeom>
                  <a:avLst/>
                  <a:gdLst>
                    <a:gd name="connsiteX0" fmla="*/ 7144 w 342900"/>
                    <a:gd name="connsiteY0" fmla="*/ 7144 h 428625"/>
                    <a:gd name="connsiteX1" fmla="*/ 343376 w 342900"/>
                    <a:gd name="connsiteY1" fmla="*/ 7144 h 428625"/>
                    <a:gd name="connsiteX2" fmla="*/ 343376 w 342900"/>
                    <a:gd name="connsiteY2" fmla="*/ 427196 h 428625"/>
                    <a:gd name="connsiteX3" fmla="*/ 7144 w 342900"/>
                    <a:gd name="connsiteY3" fmla="*/ 427196 h 428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2900" h="428625">
                      <a:moveTo>
                        <a:pt x="7144" y="7144"/>
                      </a:moveTo>
                      <a:lnTo>
                        <a:pt x="343376" y="7144"/>
                      </a:lnTo>
                      <a:lnTo>
                        <a:pt x="343376" y="427196"/>
                      </a:lnTo>
                      <a:lnTo>
                        <a:pt x="7144" y="427196"/>
                      </a:lnTo>
                      <a:close/>
                    </a:path>
                  </a:pathLst>
                </a:custGeom>
                <a:solidFill>
                  <a:srgbClr val="FF484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7" name="자유형: 도형 16">
                  <a:extLst>
                    <a:ext uri="{FF2B5EF4-FFF2-40B4-BE49-F238E27FC236}">
                      <a16:creationId xmlns:a16="http://schemas.microsoft.com/office/drawing/2014/main" id="{F134B534-6C08-4A68-9F18-714C945A7651}"/>
                    </a:ext>
                  </a:extLst>
                </p:cNvPr>
                <p:cNvSpPr/>
                <p:nvPr/>
              </p:nvSpPr>
              <p:spPr>
                <a:xfrm>
                  <a:off x="854494" y="3592887"/>
                  <a:ext cx="1104900" cy="2276475"/>
                </a:xfrm>
                <a:custGeom>
                  <a:avLst/>
                  <a:gdLst>
                    <a:gd name="connsiteX0" fmla="*/ 763429 w 1104900"/>
                    <a:gd name="connsiteY0" fmla="*/ 2276951 h 2276475"/>
                    <a:gd name="connsiteX1" fmla="*/ 7144 w 1104900"/>
                    <a:gd name="connsiteY1" fmla="*/ 2276951 h 2276475"/>
                    <a:gd name="connsiteX2" fmla="*/ 7144 w 1104900"/>
                    <a:gd name="connsiteY2" fmla="*/ 7144 h 2276475"/>
                    <a:gd name="connsiteX3" fmla="*/ 259556 w 1104900"/>
                    <a:gd name="connsiteY3" fmla="*/ 7144 h 2276475"/>
                    <a:gd name="connsiteX4" fmla="*/ 1095851 w 1104900"/>
                    <a:gd name="connsiteY4" fmla="*/ 762476 h 2276475"/>
                    <a:gd name="connsiteX5" fmla="*/ 1099661 w 1104900"/>
                    <a:gd name="connsiteY5" fmla="*/ 848201 h 2276475"/>
                    <a:gd name="connsiteX6" fmla="*/ 1099661 w 1104900"/>
                    <a:gd name="connsiteY6" fmla="*/ 2276951 h 2276475"/>
                    <a:gd name="connsiteX7" fmla="*/ 763429 w 1104900"/>
                    <a:gd name="connsiteY7" fmla="*/ 2276951 h 2276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4900" h="2276475">
                      <a:moveTo>
                        <a:pt x="763429" y="2276951"/>
                      </a:moveTo>
                      <a:lnTo>
                        <a:pt x="7144" y="2276951"/>
                      </a:lnTo>
                      <a:lnTo>
                        <a:pt x="7144" y="7144"/>
                      </a:lnTo>
                      <a:lnTo>
                        <a:pt x="259556" y="7144"/>
                      </a:lnTo>
                      <a:cubicBezTo>
                        <a:pt x="691039" y="7144"/>
                        <a:pt x="1052036" y="332899"/>
                        <a:pt x="1095851" y="762476"/>
                      </a:cubicBezTo>
                      <a:cubicBezTo>
                        <a:pt x="1098709" y="790099"/>
                        <a:pt x="1099661" y="819626"/>
                        <a:pt x="1099661" y="848201"/>
                      </a:cubicBezTo>
                      <a:lnTo>
                        <a:pt x="1099661" y="2276951"/>
                      </a:lnTo>
                      <a:lnTo>
                        <a:pt x="763429" y="2276951"/>
                      </a:lnTo>
                      <a:close/>
                    </a:path>
                  </a:pathLst>
                </a:custGeom>
                <a:solidFill>
                  <a:srgbClr val="00579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8" name="자유형: 도형 17">
                  <a:extLst>
                    <a:ext uri="{FF2B5EF4-FFF2-40B4-BE49-F238E27FC236}">
                      <a16:creationId xmlns:a16="http://schemas.microsoft.com/office/drawing/2014/main" id="{DA1A482C-1A5A-43F1-8C3B-6B13926A6FE0}"/>
                    </a:ext>
                  </a:extLst>
                </p:cNvPr>
                <p:cNvSpPr/>
                <p:nvPr/>
              </p:nvSpPr>
              <p:spPr>
                <a:xfrm>
                  <a:off x="1273594" y="2163184"/>
                  <a:ext cx="342900" cy="342900"/>
                </a:xfrm>
                <a:custGeom>
                  <a:avLst/>
                  <a:gdLst>
                    <a:gd name="connsiteX0" fmla="*/ 175736 w 342900"/>
                    <a:gd name="connsiteY0" fmla="*/ 7144 h 342900"/>
                    <a:gd name="connsiteX1" fmla="*/ 344329 w 342900"/>
                    <a:gd name="connsiteY1" fmla="*/ 175736 h 342900"/>
                    <a:gd name="connsiteX2" fmla="*/ 175736 w 342900"/>
                    <a:gd name="connsiteY2" fmla="*/ 344329 h 342900"/>
                    <a:gd name="connsiteX3" fmla="*/ 7144 w 342900"/>
                    <a:gd name="connsiteY3" fmla="*/ 344329 h 342900"/>
                    <a:gd name="connsiteX4" fmla="*/ 7144 w 342900"/>
                    <a:gd name="connsiteY4" fmla="*/ 8096 h 342900"/>
                    <a:gd name="connsiteX5" fmla="*/ 175736 w 342900"/>
                    <a:gd name="connsiteY5" fmla="*/ 8096 h 342900"/>
                    <a:gd name="connsiteX6" fmla="*/ 175736 w 342900"/>
                    <a:gd name="connsiteY6" fmla="*/ 7144 h 342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2900" h="342900">
                      <a:moveTo>
                        <a:pt x="175736" y="7144"/>
                      </a:moveTo>
                      <a:cubicBezTo>
                        <a:pt x="268129" y="7144"/>
                        <a:pt x="343376" y="82391"/>
                        <a:pt x="344329" y="175736"/>
                      </a:cubicBezTo>
                      <a:cubicBezTo>
                        <a:pt x="343376" y="268129"/>
                        <a:pt x="269081" y="343376"/>
                        <a:pt x="175736" y="344329"/>
                      </a:cubicBezTo>
                      <a:lnTo>
                        <a:pt x="7144" y="344329"/>
                      </a:lnTo>
                      <a:lnTo>
                        <a:pt x="7144" y="8096"/>
                      </a:lnTo>
                      <a:lnTo>
                        <a:pt x="175736" y="8096"/>
                      </a:lnTo>
                      <a:lnTo>
                        <a:pt x="175736" y="7144"/>
                      </a:lnTo>
                      <a:close/>
                    </a:path>
                  </a:pathLst>
                </a:custGeom>
                <a:solidFill>
                  <a:srgbClr val="FFCBA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9" name="자유형: 도형 18">
                  <a:extLst>
                    <a:ext uri="{FF2B5EF4-FFF2-40B4-BE49-F238E27FC236}">
                      <a16:creationId xmlns:a16="http://schemas.microsoft.com/office/drawing/2014/main" id="{80EE5650-F66D-4219-8F08-633C305107D5}"/>
                    </a:ext>
                  </a:extLst>
                </p:cNvPr>
                <p:cNvSpPr/>
                <p:nvPr/>
              </p:nvSpPr>
              <p:spPr>
                <a:xfrm>
                  <a:off x="-238976" y="992562"/>
                  <a:ext cx="1524000" cy="2352675"/>
                </a:xfrm>
                <a:custGeom>
                  <a:avLst/>
                  <a:gdLst>
                    <a:gd name="connsiteX0" fmla="*/ 427196 w 1524000"/>
                    <a:gd name="connsiteY0" fmla="*/ 2306479 h 2352675"/>
                    <a:gd name="connsiteX1" fmla="*/ 7144 w 1524000"/>
                    <a:gd name="connsiteY1" fmla="*/ 1682591 h 2352675"/>
                    <a:gd name="connsiteX2" fmla="*/ 7144 w 1524000"/>
                    <a:gd name="connsiteY2" fmla="*/ 925354 h 2352675"/>
                    <a:gd name="connsiteX3" fmla="*/ 90964 w 1524000"/>
                    <a:gd name="connsiteY3" fmla="*/ 925354 h 2352675"/>
                    <a:gd name="connsiteX4" fmla="*/ 1015841 w 1524000"/>
                    <a:gd name="connsiteY4" fmla="*/ 7144 h 2352675"/>
                    <a:gd name="connsiteX5" fmla="*/ 1015841 w 1524000"/>
                    <a:gd name="connsiteY5" fmla="*/ 505301 h 2352675"/>
                    <a:gd name="connsiteX6" fmla="*/ 1520666 w 1524000"/>
                    <a:gd name="connsiteY6" fmla="*/ 1010126 h 2352675"/>
                    <a:gd name="connsiteX7" fmla="*/ 1520666 w 1524000"/>
                    <a:gd name="connsiteY7" fmla="*/ 1682591 h 2352675"/>
                    <a:gd name="connsiteX8" fmla="*/ 1100614 w 1524000"/>
                    <a:gd name="connsiteY8" fmla="*/ 2306479 h 2352675"/>
                    <a:gd name="connsiteX9" fmla="*/ 848201 w 1524000"/>
                    <a:gd name="connsiteY9" fmla="*/ 2355056 h 2352675"/>
                    <a:gd name="connsiteX10" fmla="*/ 679609 w 1524000"/>
                    <a:gd name="connsiteY10" fmla="*/ 2355056 h 2352675"/>
                    <a:gd name="connsiteX11" fmla="*/ 427196 w 1524000"/>
                    <a:gd name="connsiteY11" fmla="*/ 2306479 h 2352675"/>
                    <a:gd name="connsiteX12" fmla="*/ 1183481 w 1524000"/>
                    <a:gd name="connsiteY12" fmla="*/ 1219676 h 2352675"/>
                    <a:gd name="connsiteX13" fmla="*/ 1057751 w 1524000"/>
                    <a:gd name="connsiteY13" fmla="*/ 1093946 h 2352675"/>
                    <a:gd name="connsiteX14" fmla="*/ 932021 w 1524000"/>
                    <a:gd name="connsiteY14" fmla="*/ 1219676 h 2352675"/>
                    <a:gd name="connsiteX15" fmla="*/ 1057751 w 1524000"/>
                    <a:gd name="connsiteY15" fmla="*/ 1345406 h 2352675"/>
                    <a:gd name="connsiteX16" fmla="*/ 1183481 w 1524000"/>
                    <a:gd name="connsiteY16" fmla="*/ 1219676 h 2352675"/>
                    <a:gd name="connsiteX17" fmla="*/ 594836 w 1524000"/>
                    <a:gd name="connsiteY17" fmla="*/ 1219676 h 2352675"/>
                    <a:gd name="connsiteX18" fmla="*/ 469106 w 1524000"/>
                    <a:gd name="connsiteY18" fmla="*/ 1093946 h 2352675"/>
                    <a:gd name="connsiteX19" fmla="*/ 343376 w 1524000"/>
                    <a:gd name="connsiteY19" fmla="*/ 1219676 h 2352675"/>
                    <a:gd name="connsiteX20" fmla="*/ 469106 w 1524000"/>
                    <a:gd name="connsiteY20" fmla="*/ 1345406 h 2352675"/>
                    <a:gd name="connsiteX21" fmla="*/ 594836 w 1524000"/>
                    <a:gd name="connsiteY21" fmla="*/ 1219676 h 2352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524000" h="2352675">
                      <a:moveTo>
                        <a:pt x="427196" y="2306479"/>
                      </a:moveTo>
                      <a:cubicBezTo>
                        <a:pt x="172879" y="2203609"/>
                        <a:pt x="7144" y="1956911"/>
                        <a:pt x="7144" y="1682591"/>
                      </a:cubicBezTo>
                      <a:lnTo>
                        <a:pt x="7144" y="925354"/>
                      </a:lnTo>
                      <a:lnTo>
                        <a:pt x="90964" y="925354"/>
                      </a:lnTo>
                      <a:cubicBezTo>
                        <a:pt x="599599" y="925354"/>
                        <a:pt x="1012031" y="515779"/>
                        <a:pt x="1015841" y="7144"/>
                      </a:cubicBezTo>
                      <a:lnTo>
                        <a:pt x="1015841" y="505301"/>
                      </a:lnTo>
                      <a:cubicBezTo>
                        <a:pt x="1015841" y="784384"/>
                        <a:pt x="1241584" y="1010126"/>
                        <a:pt x="1520666" y="1010126"/>
                      </a:cubicBezTo>
                      <a:lnTo>
                        <a:pt x="1520666" y="1682591"/>
                      </a:lnTo>
                      <a:cubicBezTo>
                        <a:pt x="1520666" y="1956911"/>
                        <a:pt x="1353979" y="2203609"/>
                        <a:pt x="1100614" y="2306479"/>
                      </a:cubicBezTo>
                      <a:cubicBezTo>
                        <a:pt x="1020604" y="2338864"/>
                        <a:pt x="934879" y="2355056"/>
                        <a:pt x="848201" y="2355056"/>
                      </a:cubicBezTo>
                      <a:lnTo>
                        <a:pt x="679609" y="2355056"/>
                      </a:lnTo>
                      <a:cubicBezTo>
                        <a:pt x="592931" y="2355056"/>
                        <a:pt x="507206" y="2337911"/>
                        <a:pt x="427196" y="2306479"/>
                      </a:cubicBezTo>
                      <a:close/>
                      <a:moveTo>
                        <a:pt x="1183481" y="1219676"/>
                      </a:moveTo>
                      <a:cubicBezTo>
                        <a:pt x="1183481" y="1150144"/>
                        <a:pt x="1127284" y="1093946"/>
                        <a:pt x="1057751" y="1093946"/>
                      </a:cubicBezTo>
                      <a:cubicBezTo>
                        <a:pt x="988219" y="1093946"/>
                        <a:pt x="932021" y="1150144"/>
                        <a:pt x="932021" y="1219676"/>
                      </a:cubicBezTo>
                      <a:cubicBezTo>
                        <a:pt x="932021" y="1289209"/>
                        <a:pt x="988219" y="1345406"/>
                        <a:pt x="1057751" y="1345406"/>
                      </a:cubicBezTo>
                      <a:cubicBezTo>
                        <a:pt x="1127284" y="1345406"/>
                        <a:pt x="1183481" y="1289209"/>
                        <a:pt x="1183481" y="1219676"/>
                      </a:cubicBezTo>
                      <a:close/>
                      <a:moveTo>
                        <a:pt x="594836" y="1219676"/>
                      </a:moveTo>
                      <a:cubicBezTo>
                        <a:pt x="594836" y="1150144"/>
                        <a:pt x="538639" y="1093946"/>
                        <a:pt x="469106" y="1093946"/>
                      </a:cubicBezTo>
                      <a:cubicBezTo>
                        <a:pt x="399574" y="1093946"/>
                        <a:pt x="343376" y="1150144"/>
                        <a:pt x="343376" y="1219676"/>
                      </a:cubicBezTo>
                      <a:cubicBezTo>
                        <a:pt x="343376" y="1289209"/>
                        <a:pt x="399574" y="1345406"/>
                        <a:pt x="469106" y="1345406"/>
                      </a:cubicBezTo>
                      <a:cubicBezTo>
                        <a:pt x="538639" y="1345406"/>
                        <a:pt x="594836" y="1289209"/>
                        <a:pt x="594836" y="1219676"/>
                      </a:cubicBezTo>
                      <a:close/>
                    </a:path>
                  </a:pathLst>
                </a:custGeom>
                <a:solidFill>
                  <a:srgbClr val="FFCBA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0" name="자유형: 도형 19">
                  <a:extLst>
                    <a:ext uri="{FF2B5EF4-FFF2-40B4-BE49-F238E27FC236}">
                      <a16:creationId xmlns:a16="http://schemas.microsoft.com/office/drawing/2014/main" id="{635C7EF2-8B9F-418B-A4DF-9409E4F7BDFB}"/>
                    </a:ext>
                  </a:extLst>
                </p:cNvPr>
                <p:cNvSpPr/>
                <p:nvPr/>
              </p:nvSpPr>
              <p:spPr>
                <a:xfrm>
                  <a:off x="768769" y="992562"/>
                  <a:ext cx="514350" cy="1009650"/>
                </a:xfrm>
                <a:custGeom>
                  <a:avLst/>
                  <a:gdLst>
                    <a:gd name="connsiteX0" fmla="*/ 511969 w 514350"/>
                    <a:gd name="connsiteY0" fmla="*/ 589121 h 1009650"/>
                    <a:gd name="connsiteX1" fmla="*/ 511969 w 514350"/>
                    <a:gd name="connsiteY1" fmla="*/ 1009174 h 1009650"/>
                    <a:gd name="connsiteX2" fmla="*/ 7144 w 514350"/>
                    <a:gd name="connsiteY2" fmla="*/ 504349 h 1009650"/>
                    <a:gd name="connsiteX3" fmla="*/ 7144 w 514350"/>
                    <a:gd name="connsiteY3" fmla="*/ 7144 h 1009650"/>
                    <a:gd name="connsiteX4" fmla="*/ 511969 w 514350"/>
                    <a:gd name="connsiteY4" fmla="*/ 589121 h 1009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4350" h="1009650">
                      <a:moveTo>
                        <a:pt x="511969" y="589121"/>
                      </a:moveTo>
                      <a:lnTo>
                        <a:pt x="511969" y="1009174"/>
                      </a:lnTo>
                      <a:cubicBezTo>
                        <a:pt x="232886" y="1009174"/>
                        <a:pt x="7144" y="783431"/>
                        <a:pt x="7144" y="504349"/>
                      </a:cubicBezTo>
                      <a:lnTo>
                        <a:pt x="7144" y="7144"/>
                      </a:lnTo>
                      <a:cubicBezTo>
                        <a:pt x="297656" y="48101"/>
                        <a:pt x="512921" y="296704"/>
                        <a:pt x="511969" y="589121"/>
                      </a:cubicBezTo>
                      <a:close/>
                    </a:path>
                  </a:pathLst>
                </a:custGeom>
                <a:solidFill>
                  <a:srgbClr val="603C2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2" name="자유형: 도형 21">
                  <a:extLst>
                    <a:ext uri="{FF2B5EF4-FFF2-40B4-BE49-F238E27FC236}">
                      <a16:creationId xmlns:a16="http://schemas.microsoft.com/office/drawing/2014/main" id="{C863C08F-0CE1-43A4-8028-E8129C0F76EA}"/>
                    </a:ext>
                  </a:extLst>
                </p:cNvPr>
                <p:cNvSpPr/>
                <p:nvPr/>
              </p:nvSpPr>
              <p:spPr>
                <a:xfrm>
                  <a:off x="601129" y="4265352"/>
                  <a:ext cx="266700" cy="1609725"/>
                </a:xfrm>
                <a:custGeom>
                  <a:avLst/>
                  <a:gdLst>
                    <a:gd name="connsiteX0" fmla="*/ 259556 w 266700"/>
                    <a:gd name="connsiteY0" fmla="*/ 7144 h 1609725"/>
                    <a:gd name="connsiteX1" fmla="*/ 259556 w 266700"/>
                    <a:gd name="connsiteY1" fmla="*/ 1604486 h 1609725"/>
                    <a:gd name="connsiteX2" fmla="*/ 7144 w 266700"/>
                    <a:gd name="connsiteY2" fmla="*/ 259556 h 1609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6700" h="1609725">
                      <a:moveTo>
                        <a:pt x="259556" y="7144"/>
                      </a:moveTo>
                      <a:lnTo>
                        <a:pt x="259556" y="1604486"/>
                      </a:lnTo>
                      <a:lnTo>
                        <a:pt x="7144" y="259556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5" name="자유형: 도형 24">
                  <a:extLst>
                    <a:ext uri="{FF2B5EF4-FFF2-40B4-BE49-F238E27FC236}">
                      <a16:creationId xmlns:a16="http://schemas.microsoft.com/office/drawing/2014/main" id="{40986C51-21A8-4143-BC1F-8D0AA45E5762}"/>
                    </a:ext>
                  </a:extLst>
                </p:cNvPr>
                <p:cNvSpPr/>
                <p:nvPr/>
              </p:nvSpPr>
              <p:spPr>
                <a:xfrm>
                  <a:off x="517309" y="3592887"/>
                  <a:ext cx="342900" cy="685800"/>
                </a:xfrm>
                <a:custGeom>
                  <a:avLst/>
                  <a:gdLst>
                    <a:gd name="connsiteX0" fmla="*/ 343376 w 342900"/>
                    <a:gd name="connsiteY0" fmla="*/ 7144 h 685800"/>
                    <a:gd name="connsiteX1" fmla="*/ 343376 w 342900"/>
                    <a:gd name="connsiteY1" fmla="*/ 679609 h 685800"/>
                    <a:gd name="connsiteX2" fmla="*/ 7144 w 342900"/>
                    <a:gd name="connsiteY2" fmla="*/ 343376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685800">
                      <a:moveTo>
                        <a:pt x="343376" y="7144"/>
                      </a:moveTo>
                      <a:lnTo>
                        <a:pt x="343376" y="679609"/>
                      </a:lnTo>
                      <a:lnTo>
                        <a:pt x="7144" y="343376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6" name="자유형: 도형 25">
                  <a:extLst>
                    <a:ext uri="{FF2B5EF4-FFF2-40B4-BE49-F238E27FC236}">
                      <a16:creationId xmlns:a16="http://schemas.microsoft.com/office/drawing/2014/main" id="{2CF9F236-3F17-4A86-999F-1088F70755A3}"/>
                    </a:ext>
                  </a:extLst>
                </p:cNvPr>
                <p:cNvSpPr/>
                <p:nvPr/>
              </p:nvSpPr>
              <p:spPr>
                <a:xfrm>
                  <a:off x="181077" y="3291897"/>
                  <a:ext cx="685800" cy="647700"/>
                </a:xfrm>
                <a:custGeom>
                  <a:avLst/>
                  <a:gdLst>
                    <a:gd name="connsiteX0" fmla="*/ 7144 w 685800"/>
                    <a:gd name="connsiteY0" fmla="*/ 308134 h 647700"/>
                    <a:gd name="connsiteX1" fmla="*/ 7144 w 685800"/>
                    <a:gd name="connsiteY1" fmla="*/ 7144 h 647700"/>
                    <a:gd name="connsiteX2" fmla="*/ 259556 w 685800"/>
                    <a:gd name="connsiteY2" fmla="*/ 55721 h 647700"/>
                    <a:gd name="connsiteX3" fmla="*/ 428149 w 685800"/>
                    <a:gd name="connsiteY3" fmla="*/ 55721 h 647700"/>
                    <a:gd name="connsiteX4" fmla="*/ 680561 w 685800"/>
                    <a:gd name="connsiteY4" fmla="*/ 7144 h 647700"/>
                    <a:gd name="connsiteX5" fmla="*/ 680561 w 685800"/>
                    <a:gd name="connsiteY5" fmla="*/ 308134 h 647700"/>
                    <a:gd name="connsiteX6" fmla="*/ 343376 w 685800"/>
                    <a:gd name="connsiteY6" fmla="*/ 644366 h 647700"/>
                    <a:gd name="connsiteX7" fmla="*/ 7144 w 685800"/>
                    <a:gd name="connsiteY7" fmla="*/ 339566 h 647700"/>
                    <a:gd name="connsiteX8" fmla="*/ 7144 w 685800"/>
                    <a:gd name="connsiteY8" fmla="*/ 308134 h 64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85800" h="647700">
                      <a:moveTo>
                        <a:pt x="7144" y="308134"/>
                      </a:moveTo>
                      <a:lnTo>
                        <a:pt x="7144" y="7144"/>
                      </a:lnTo>
                      <a:cubicBezTo>
                        <a:pt x="87154" y="39529"/>
                        <a:pt x="172879" y="55721"/>
                        <a:pt x="259556" y="55721"/>
                      </a:cubicBezTo>
                      <a:lnTo>
                        <a:pt x="428149" y="55721"/>
                      </a:lnTo>
                      <a:cubicBezTo>
                        <a:pt x="514826" y="55721"/>
                        <a:pt x="600551" y="39529"/>
                        <a:pt x="680561" y="7144"/>
                      </a:cubicBezTo>
                      <a:lnTo>
                        <a:pt x="680561" y="308134"/>
                      </a:lnTo>
                      <a:lnTo>
                        <a:pt x="343376" y="644366"/>
                      </a:lnTo>
                      <a:lnTo>
                        <a:pt x="7144" y="339566"/>
                      </a:lnTo>
                      <a:lnTo>
                        <a:pt x="7144" y="308134"/>
                      </a:lnTo>
                      <a:close/>
                    </a:path>
                  </a:pathLst>
                </a:custGeom>
                <a:solidFill>
                  <a:srgbClr val="FFCBA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7" name="자유형: 도형 26">
                  <a:extLst>
                    <a:ext uri="{FF2B5EF4-FFF2-40B4-BE49-F238E27FC236}">
                      <a16:creationId xmlns:a16="http://schemas.microsoft.com/office/drawing/2014/main" id="{6B0E8EF0-D379-4F68-A167-88F9836140D4}"/>
                    </a:ext>
                  </a:extLst>
                </p:cNvPr>
                <p:cNvSpPr/>
                <p:nvPr/>
              </p:nvSpPr>
              <p:spPr>
                <a:xfrm>
                  <a:off x="685902" y="2079364"/>
                  <a:ext cx="257175" cy="257175"/>
                </a:xfrm>
                <a:custGeom>
                  <a:avLst/>
                  <a:gdLst>
                    <a:gd name="connsiteX0" fmla="*/ 258604 w 257175"/>
                    <a:gd name="connsiteY0" fmla="*/ 132874 h 257175"/>
                    <a:gd name="connsiteX1" fmla="*/ 132874 w 257175"/>
                    <a:gd name="connsiteY1" fmla="*/ 258604 h 257175"/>
                    <a:gd name="connsiteX2" fmla="*/ 7144 w 257175"/>
                    <a:gd name="connsiteY2" fmla="*/ 132874 h 257175"/>
                    <a:gd name="connsiteX3" fmla="*/ 132874 w 257175"/>
                    <a:gd name="connsiteY3" fmla="*/ 7144 h 257175"/>
                    <a:gd name="connsiteX4" fmla="*/ 258604 w 257175"/>
                    <a:gd name="connsiteY4" fmla="*/ 132874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175" h="257175">
                      <a:moveTo>
                        <a:pt x="258604" y="132874"/>
                      </a:moveTo>
                      <a:cubicBezTo>
                        <a:pt x="258604" y="202313"/>
                        <a:pt x="202312" y="258604"/>
                        <a:pt x="132874" y="258604"/>
                      </a:cubicBezTo>
                      <a:cubicBezTo>
                        <a:pt x="63435" y="258604"/>
                        <a:pt x="7144" y="202313"/>
                        <a:pt x="7144" y="132874"/>
                      </a:cubicBezTo>
                      <a:cubicBezTo>
                        <a:pt x="7144" y="63435"/>
                        <a:pt x="63435" y="7144"/>
                        <a:pt x="132874" y="7144"/>
                      </a:cubicBezTo>
                      <a:cubicBezTo>
                        <a:pt x="202312" y="7144"/>
                        <a:pt x="258604" y="63435"/>
                        <a:pt x="258604" y="132874"/>
                      </a:cubicBezTo>
                      <a:close/>
                    </a:path>
                  </a:pathLst>
                </a:custGeom>
                <a:solidFill>
                  <a:srgbClr val="603C2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37" name="자유형: 도형 36">
                  <a:extLst>
                    <a:ext uri="{FF2B5EF4-FFF2-40B4-BE49-F238E27FC236}">
                      <a16:creationId xmlns:a16="http://schemas.microsoft.com/office/drawing/2014/main" id="{1832E0F0-321E-41AD-AE05-95BFDCB1C384}"/>
                    </a:ext>
                  </a:extLst>
                </p:cNvPr>
                <p:cNvSpPr/>
                <p:nvPr/>
              </p:nvSpPr>
              <p:spPr>
                <a:xfrm>
                  <a:off x="-238976" y="985894"/>
                  <a:ext cx="1019175" cy="933450"/>
                </a:xfrm>
                <a:custGeom>
                  <a:avLst/>
                  <a:gdLst>
                    <a:gd name="connsiteX0" fmla="*/ 932021 w 1019175"/>
                    <a:gd name="connsiteY0" fmla="*/ 7144 h 933450"/>
                    <a:gd name="connsiteX1" fmla="*/ 1015841 w 1019175"/>
                    <a:gd name="connsiteY1" fmla="*/ 13811 h 933450"/>
                    <a:gd name="connsiteX2" fmla="*/ 90964 w 1019175"/>
                    <a:gd name="connsiteY2" fmla="*/ 932021 h 933450"/>
                    <a:gd name="connsiteX3" fmla="*/ 7144 w 1019175"/>
                    <a:gd name="connsiteY3" fmla="*/ 932021 h 933450"/>
                    <a:gd name="connsiteX4" fmla="*/ 7144 w 1019175"/>
                    <a:gd name="connsiteY4" fmla="*/ 595789 h 933450"/>
                    <a:gd name="connsiteX5" fmla="*/ 595789 w 1019175"/>
                    <a:gd name="connsiteY5" fmla="*/ 7144 h 933450"/>
                    <a:gd name="connsiteX6" fmla="*/ 932021 w 1019175"/>
                    <a:gd name="connsiteY6" fmla="*/ 7144 h 933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9175" h="933450">
                      <a:moveTo>
                        <a:pt x="932021" y="7144"/>
                      </a:moveTo>
                      <a:cubicBezTo>
                        <a:pt x="960596" y="7144"/>
                        <a:pt x="988219" y="9049"/>
                        <a:pt x="1015841" y="13811"/>
                      </a:cubicBezTo>
                      <a:cubicBezTo>
                        <a:pt x="1012031" y="522446"/>
                        <a:pt x="599599" y="932021"/>
                        <a:pt x="90964" y="932021"/>
                      </a:cubicBezTo>
                      <a:lnTo>
                        <a:pt x="7144" y="932021"/>
                      </a:lnTo>
                      <a:lnTo>
                        <a:pt x="7144" y="595789"/>
                      </a:lnTo>
                      <a:cubicBezTo>
                        <a:pt x="7144" y="270986"/>
                        <a:pt x="270986" y="7144"/>
                        <a:pt x="595789" y="7144"/>
                      </a:cubicBezTo>
                      <a:lnTo>
                        <a:pt x="932021" y="7144"/>
                      </a:lnTo>
                      <a:close/>
                    </a:path>
                  </a:pathLst>
                </a:custGeom>
                <a:solidFill>
                  <a:srgbClr val="603C2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41" name="자유형: 도형 40">
                  <a:extLst>
                    <a:ext uri="{FF2B5EF4-FFF2-40B4-BE49-F238E27FC236}">
                      <a16:creationId xmlns:a16="http://schemas.microsoft.com/office/drawing/2014/main" id="{6515395B-934C-4688-BB97-DE254CA50E5C}"/>
                    </a:ext>
                  </a:extLst>
                </p:cNvPr>
                <p:cNvSpPr/>
                <p:nvPr/>
              </p:nvSpPr>
              <p:spPr>
                <a:xfrm>
                  <a:off x="181077" y="3624319"/>
                  <a:ext cx="342900" cy="647700"/>
                </a:xfrm>
                <a:custGeom>
                  <a:avLst/>
                  <a:gdLst>
                    <a:gd name="connsiteX0" fmla="*/ 343376 w 342900"/>
                    <a:gd name="connsiteY0" fmla="*/ 311944 h 647700"/>
                    <a:gd name="connsiteX1" fmla="*/ 7144 w 342900"/>
                    <a:gd name="connsiteY1" fmla="*/ 648176 h 647700"/>
                    <a:gd name="connsiteX2" fmla="*/ 7144 w 342900"/>
                    <a:gd name="connsiteY2" fmla="*/ 7144 h 64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647700">
                      <a:moveTo>
                        <a:pt x="343376" y="311944"/>
                      </a:moveTo>
                      <a:lnTo>
                        <a:pt x="7144" y="648176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43" name="자유형: 도형 42">
                  <a:extLst>
                    <a:ext uri="{FF2B5EF4-FFF2-40B4-BE49-F238E27FC236}">
                      <a16:creationId xmlns:a16="http://schemas.microsoft.com/office/drawing/2014/main" id="{250EAC4C-57F7-4149-AEA5-863B73B25F7A}"/>
                    </a:ext>
                  </a:extLst>
                </p:cNvPr>
                <p:cNvSpPr/>
                <p:nvPr/>
              </p:nvSpPr>
              <p:spPr>
                <a:xfrm>
                  <a:off x="181077" y="4265352"/>
                  <a:ext cx="266700" cy="1609725"/>
                </a:xfrm>
                <a:custGeom>
                  <a:avLst/>
                  <a:gdLst>
                    <a:gd name="connsiteX0" fmla="*/ 259556 w 266700"/>
                    <a:gd name="connsiteY0" fmla="*/ 259556 h 1609725"/>
                    <a:gd name="connsiteX1" fmla="*/ 7144 w 266700"/>
                    <a:gd name="connsiteY1" fmla="*/ 1604486 h 1609725"/>
                    <a:gd name="connsiteX2" fmla="*/ 7144 w 266700"/>
                    <a:gd name="connsiteY2" fmla="*/ 7144 h 1609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6700" h="1609725">
                      <a:moveTo>
                        <a:pt x="259556" y="259556"/>
                      </a:moveTo>
                      <a:lnTo>
                        <a:pt x="7144" y="1604486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44" name="자유형: 도형 43">
                  <a:extLst>
                    <a:ext uri="{FF2B5EF4-FFF2-40B4-BE49-F238E27FC236}">
                      <a16:creationId xmlns:a16="http://schemas.microsoft.com/office/drawing/2014/main" id="{2AB87171-2A07-409E-883D-A78897E0D360}"/>
                    </a:ext>
                  </a:extLst>
                </p:cNvPr>
                <p:cNvSpPr/>
                <p:nvPr/>
              </p:nvSpPr>
              <p:spPr>
                <a:xfrm>
                  <a:off x="97257" y="2079364"/>
                  <a:ext cx="257175" cy="257175"/>
                </a:xfrm>
                <a:custGeom>
                  <a:avLst/>
                  <a:gdLst>
                    <a:gd name="connsiteX0" fmla="*/ 258604 w 257175"/>
                    <a:gd name="connsiteY0" fmla="*/ 132874 h 257175"/>
                    <a:gd name="connsiteX1" fmla="*/ 132874 w 257175"/>
                    <a:gd name="connsiteY1" fmla="*/ 258604 h 257175"/>
                    <a:gd name="connsiteX2" fmla="*/ 7144 w 257175"/>
                    <a:gd name="connsiteY2" fmla="*/ 132874 h 257175"/>
                    <a:gd name="connsiteX3" fmla="*/ 132874 w 257175"/>
                    <a:gd name="connsiteY3" fmla="*/ 7144 h 257175"/>
                    <a:gd name="connsiteX4" fmla="*/ 258604 w 257175"/>
                    <a:gd name="connsiteY4" fmla="*/ 132874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175" h="257175">
                      <a:moveTo>
                        <a:pt x="258604" y="132874"/>
                      </a:moveTo>
                      <a:cubicBezTo>
                        <a:pt x="258604" y="202313"/>
                        <a:pt x="202313" y="258604"/>
                        <a:pt x="132874" y="258604"/>
                      </a:cubicBezTo>
                      <a:cubicBezTo>
                        <a:pt x="63435" y="258604"/>
                        <a:pt x="7144" y="202313"/>
                        <a:pt x="7144" y="132874"/>
                      </a:cubicBezTo>
                      <a:cubicBezTo>
                        <a:pt x="7144" y="63435"/>
                        <a:pt x="63435" y="7144"/>
                        <a:pt x="132874" y="7144"/>
                      </a:cubicBezTo>
                      <a:cubicBezTo>
                        <a:pt x="202313" y="7144"/>
                        <a:pt x="258604" y="63435"/>
                        <a:pt x="258604" y="132874"/>
                      </a:cubicBezTo>
                      <a:close/>
                    </a:path>
                  </a:pathLst>
                </a:custGeom>
                <a:solidFill>
                  <a:srgbClr val="603C2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4" name="자유형: 도형 53">
                  <a:extLst>
                    <a:ext uri="{FF2B5EF4-FFF2-40B4-BE49-F238E27FC236}">
                      <a16:creationId xmlns:a16="http://schemas.microsoft.com/office/drawing/2014/main" id="{570DC6D6-00C1-4860-9942-D4528772A3B1}"/>
                    </a:ext>
                  </a:extLst>
                </p:cNvPr>
                <p:cNvSpPr/>
                <p:nvPr/>
              </p:nvSpPr>
              <p:spPr>
                <a:xfrm>
                  <a:off x="-912393" y="3591934"/>
                  <a:ext cx="1104900" cy="2276475"/>
                </a:xfrm>
                <a:custGeom>
                  <a:avLst/>
                  <a:gdLst>
                    <a:gd name="connsiteX0" fmla="*/ 343376 w 1104900"/>
                    <a:gd name="connsiteY0" fmla="*/ 2277904 h 2276475"/>
                    <a:gd name="connsiteX1" fmla="*/ 7144 w 1104900"/>
                    <a:gd name="connsiteY1" fmla="*/ 2277904 h 2276475"/>
                    <a:gd name="connsiteX2" fmla="*/ 7144 w 1104900"/>
                    <a:gd name="connsiteY2" fmla="*/ 848201 h 2276475"/>
                    <a:gd name="connsiteX3" fmla="*/ 10954 w 1104900"/>
                    <a:gd name="connsiteY3" fmla="*/ 762476 h 2276475"/>
                    <a:gd name="connsiteX4" fmla="*/ 847249 w 1104900"/>
                    <a:gd name="connsiteY4" fmla="*/ 7144 h 2276475"/>
                    <a:gd name="connsiteX5" fmla="*/ 1099661 w 1104900"/>
                    <a:gd name="connsiteY5" fmla="*/ 7144 h 2276475"/>
                    <a:gd name="connsiteX6" fmla="*/ 1099661 w 1104900"/>
                    <a:gd name="connsiteY6" fmla="*/ 2277904 h 2276475"/>
                    <a:gd name="connsiteX7" fmla="*/ 343376 w 1104900"/>
                    <a:gd name="connsiteY7" fmla="*/ 2277904 h 2276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4900" h="2276475">
                      <a:moveTo>
                        <a:pt x="343376" y="2277904"/>
                      </a:moveTo>
                      <a:lnTo>
                        <a:pt x="7144" y="2277904"/>
                      </a:lnTo>
                      <a:lnTo>
                        <a:pt x="7144" y="848201"/>
                      </a:lnTo>
                      <a:cubicBezTo>
                        <a:pt x="7144" y="819626"/>
                        <a:pt x="9049" y="790099"/>
                        <a:pt x="10954" y="762476"/>
                      </a:cubicBezTo>
                      <a:cubicBezTo>
                        <a:pt x="54769" y="333851"/>
                        <a:pt x="416719" y="7144"/>
                        <a:pt x="847249" y="7144"/>
                      </a:cubicBezTo>
                      <a:lnTo>
                        <a:pt x="1099661" y="7144"/>
                      </a:lnTo>
                      <a:lnTo>
                        <a:pt x="1099661" y="2277904"/>
                      </a:lnTo>
                      <a:lnTo>
                        <a:pt x="343376" y="2277904"/>
                      </a:lnTo>
                      <a:close/>
                    </a:path>
                  </a:pathLst>
                </a:custGeom>
                <a:solidFill>
                  <a:srgbClr val="00579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6" name="자유형: 도형 55">
                  <a:extLst>
                    <a:ext uri="{FF2B5EF4-FFF2-40B4-BE49-F238E27FC236}">
                      <a16:creationId xmlns:a16="http://schemas.microsoft.com/office/drawing/2014/main" id="{9A096860-82FA-4B16-8F03-9E5777EA67CD}"/>
                    </a:ext>
                  </a:extLst>
                </p:cNvPr>
                <p:cNvSpPr/>
                <p:nvPr/>
              </p:nvSpPr>
              <p:spPr>
                <a:xfrm>
                  <a:off x="-576161" y="2162232"/>
                  <a:ext cx="342900" cy="342900"/>
                </a:xfrm>
                <a:custGeom>
                  <a:avLst/>
                  <a:gdLst>
                    <a:gd name="connsiteX0" fmla="*/ 344329 w 342900"/>
                    <a:gd name="connsiteY0" fmla="*/ 8096 h 342900"/>
                    <a:gd name="connsiteX1" fmla="*/ 344329 w 342900"/>
                    <a:gd name="connsiteY1" fmla="*/ 344329 h 342900"/>
                    <a:gd name="connsiteX2" fmla="*/ 175736 w 342900"/>
                    <a:gd name="connsiteY2" fmla="*/ 344329 h 342900"/>
                    <a:gd name="connsiteX3" fmla="*/ 7144 w 342900"/>
                    <a:gd name="connsiteY3" fmla="*/ 175736 h 342900"/>
                    <a:gd name="connsiteX4" fmla="*/ 175736 w 342900"/>
                    <a:gd name="connsiteY4" fmla="*/ 7144 h 342900"/>
                    <a:gd name="connsiteX5" fmla="*/ 344329 w 342900"/>
                    <a:gd name="connsiteY5" fmla="*/ 7144 h 342900"/>
                    <a:gd name="connsiteX6" fmla="*/ 344329 w 342900"/>
                    <a:gd name="connsiteY6" fmla="*/ 8096 h 342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2900" h="342900">
                      <a:moveTo>
                        <a:pt x="344329" y="8096"/>
                      </a:moveTo>
                      <a:lnTo>
                        <a:pt x="344329" y="344329"/>
                      </a:lnTo>
                      <a:lnTo>
                        <a:pt x="175736" y="344329"/>
                      </a:lnTo>
                      <a:cubicBezTo>
                        <a:pt x="83344" y="343376"/>
                        <a:pt x="8096" y="269081"/>
                        <a:pt x="7144" y="175736"/>
                      </a:cubicBezTo>
                      <a:cubicBezTo>
                        <a:pt x="7144" y="83344"/>
                        <a:pt x="82391" y="8096"/>
                        <a:pt x="175736" y="7144"/>
                      </a:cubicBezTo>
                      <a:lnTo>
                        <a:pt x="344329" y="7144"/>
                      </a:lnTo>
                      <a:lnTo>
                        <a:pt x="344329" y="8096"/>
                      </a:lnTo>
                      <a:close/>
                    </a:path>
                  </a:pathLst>
                </a:custGeom>
                <a:solidFill>
                  <a:srgbClr val="FFCBA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7" name="자유형: 도형 56">
                  <a:extLst>
                    <a:ext uri="{FF2B5EF4-FFF2-40B4-BE49-F238E27FC236}">
                      <a16:creationId xmlns:a16="http://schemas.microsoft.com/office/drawing/2014/main" id="{0BB99C05-CE2D-40F3-9E21-45F8158F7C63}"/>
                    </a:ext>
                  </a:extLst>
                </p:cNvPr>
                <p:cNvSpPr/>
                <p:nvPr/>
              </p:nvSpPr>
              <p:spPr>
                <a:xfrm>
                  <a:off x="-1416266" y="3844347"/>
                  <a:ext cx="514350" cy="2028825"/>
                </a:xfrm>
                <a:custGeom>
                  <a:avLst/>
                  <a:gdLst>
                    <a:gd name="connsiteX0" fmla="*/ 511016 w 514350"/>
                    <a:gd name="connsiteY0" fmla="*/ 510064 h 2028825"/>
                    <a:gd name="connsiteX1" fmla="*/ 514826 w 514350"/>
                    <a:gd name="connsiteY1" fmla="*/ 510064 h 2028825"/>
                    <a:gd name="connsiteX2" fmla="*/ 511016 w 514350"/>
                    <a:gd name="connsiteY2" fmla="*/ 595789 h 2028825"/>
                    <a:gd name="connsiteX3" fmla="*/ 511016 w 514350"/>
                    <a:gd name="connsiteY3" fmla="*/ 2025491 h 2028825"/>
                    <a:gd name="connsiteX4" fmla="*/ 7144 w 514350"/>
                    <a:gd name="connsiteY4" fmla="*/ 2025491 h 2028825"/>
                    <a:gd name="connsiteX5" fmla="*/ 7144 w 514350"/>
                    <a:gd name="connsiteY5" fmla="*/ 7144 h 2028825"/>
                    <a:gd name="connsiteX6" fmla="*/ 511969 w 514350"/>
                    <a:gd name="connsiteY6" fmla="*/ 7144 h 2028825"/>
                    <a:gd name="connsiteX7" fmla="*/ 511969 w 514350"/>
                    <a:gd name="connsiteY7" fmla="*/ 510064 h 2028825"/>
                    <a:gd name="connsiteX8" fmla="*/ 511016 w 514350"/>
                    <a:gd name="connsiteY8" fmla="*/ 510064 h 2028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4350" h="2028825">
                      <a:moveTo>
                        <a:pt x="511016" y="510064"/>
                      </a:moveTo>
                      <a:lnTo>
                        <a:pt x="514826" y="510064"/>
                      </a:lnTo>
                      <a:cubicBezTo>
                        <a:pt x="511969" y="537686"/>
                        <a:pt x="511016" y="567214"/>
                        <a:pt x="511016" y="595789"/>
                      </a:cubicBezTo>
                      <a:lnTo>
                        <a:pt x="511016" y="2025491"/>
                      </a:lnTo>
                      <a:lnTo>
                        <a:pt x="7144" y="2025491"/>
                      </a:lnTo>
                      <a:lnTo>
                        <a:pt x="7144" y="7144"/>
                      </a:lnTo>
                      <a:lnTo>
                        <a:pt x="511969" y="7144"/>
                      </a:lnTo>
                      <a:lnTo>
                        <a:pt x="511969" y="510064"/>
                      </a:lnTo>
                      <a:lnTo>
                        <a:pt x="511016" y="510064"/>
                      </a:lnTo>
                      <a:close/>
                    </a:path>
                  </a:pathLst>
                </a:custGeom>
                <a:solidFill>
                  <a:srgbClr val="00579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8" name="자유형: 도형 57">
                  <a:extLst>
                    <a:ext uri="{FF2B5EF4-FFF2-40B4-BE49-F238E27FC236}">
                      <a16:creationId xmlns:a16="http://schemas.microsoft.com/office/drawing/2014/main" id="{5B863A97-6DBD-4388-A915-F5AD297E8FF7}"/>
                    </a:ext>
                  </a:extLst>
                </p:cNvPr>
                <p:cNvSpPr/>
                <p:nvPr/>
              </p:nvSpPr>
              <p:spPr>
                <a:xfrm>
                  <a:off x="-1668678" y="3340474"/>
                  <a:ext cx="762000" cy="514350"/>
                </a:xfrm>
                <a:custGeom>
                  <a:avLst/>
                  <a:gdLst>
                    <a:gd name="connsiteX0" fmla="*/ 763429 w 762000"/>
                    <a:gd name="connsiteY0" fmla="*/ 343376 h 514350"/>
                    <a:gd name="connsiteX1" fmla="*/ 763429 w 762000"/>
                    <a:gd name="connsiteY1" fmla="*/ 511969 h 514350"/>
                    <a:gd name="connsiteX2" fmla="*/ 259556 w 762000"/>
                    <a:gd name="connsiteY2" fmla="*/ 511969 h 514350"/>
                    <a:gd name="connsiteX3" fmla="*/ 7144 w 762000"/>
                    <a:gd name="connsiteY3" fmla="*/ 259556 h 514350"/>
                    <a:gd name="connsiteX4" fmla="*/ 7144 w 762000"/>
                    <a:gd name="connsiteY4" fmla="*/ 7144 h 514350"/>
                    <a:gd name="connsiteX5" fmla="*/ 427196 w 762000"/>
                    <a:gd name="connsiteY5" fmla="*/ 7144 h 514350"/>
                    <a:gd name="connsiteX6" fmla="*/ 509111 w 762000"/>
                    <a:gd name="connsiteY6" fmla="*/ 17621 h 514350"/>
                    <a:gd name="connsiteX7" fmla="*/ 763429 w 762000"/>
                    <a:gd name="connsiteY7" fmla="*/ 343376 h 514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2000" h="514350">
                      <a:moveTo>
                        <a:pt x="763429" y="343376"/>
                      </a:moveTo>
                      <a:lnTo>
                        <a:pt x="763429" y="511969"/>
                      </a:lnTo>
                      <a:lnTo>
                        <a:pt x="259556" y="511969"/>
                      </a:lnTo>
                      <a:cubicBezTo>
                        <a:pt x="120491" y="511969"/>
                        <a:pt x="7144" y="398621"/>
                        <a:pt x="7144" y="259556"/>
                      </a:cubicBezTo>
                      <a:lnTo>
                        <a:pt x="7144" y="7144"/>
                      </a:lnTo>
                      <a:lnTo>
                        <a:pt x="427196" y="7144"/>
                      </a:lnTo>
                      <a:cubicBezTo>
                        <a:pt x="454819" y="7144"/>
                        <a:pt x="482441" y="10954"/>
                        <a:pt x="509111" y="17621"/>
                      </a:cubicBezTo>
                      <a:cubicBezTo>
                        <a:pt x="658654" y="54769"/>
                        <a:pt x="763429" y="189071"/>
                        <a:pt x="763429" y="343376"/>
                      </a:cubicBezTo>
                      <a:close/>
                    </a:path>
                  </a:pathLst>
                </a:custGeom>
                <a:solidFill>
                  <a:srgbClr val="FFCBA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0" name="자유형: 도형 59">
                  <a:extLst>
                    <a:ext uri="{FF2B5EF4-FFF2-40B4-BE49-F238E27FC236}">
                      <a16:creationId xmlns:a16="http://schemas.microsoft.com/office/drawing/2014/main" id="{9047F337-9BEE-47BC-A840-9513927B11A3}"/>
                    </a:ext>
                  </a:extLst>
                </p:cNvPr>
                <p:cNvSpPr/>
                <p:nvPr/>
              </p:nvSpPr>
              <p:spPr>
                <a:xfrm>
                  <a:off x="349669" y="2247957"/>
                  <a:ext cx="342900" cy="514350"/>
                </a:xfrm>
                <a:custGeom>
                  <a:avLst/>
                  <a:gdLst>
                    <a:gd name="connsiteX0" fmla="*/ 343376 w 342900"/>
                    <a:gd name="connsiteY0" fmla="*/ 511016 h 514350"/>
                    <a:gd name="connsiteX1" fmla="*/ 90964 w 342900"/>
                    <a:gd name="connsiteY1" fmla="*/ 511016 h 514350"/>
                    <a:gd name="connsiteX2" fmla="*/ 7144 w 342900"/>
                    <a:gd name="connsiteY2" fmla="*/ 427196 h 514350"/>
                    <a:gd name="connsiteX3" fmla="*/ 7144 w 342900"/>
                    <a:gd name="connsiteY3" fmla="*/ 7144 h 514350"/>
                    <a:gd name="connsiteX4" fmla="*/ 174784 w 342900"/>
                    <a:gd name="connsiteY4" fmla="*/ 7144 h 514350"/>
                    <a:gd name="connsiteX5" fmla="*/ 174784 w 342900"/>
                    <a:gd name="connsiteY5" fmla="*/ 343376 h 514350"/>
                    <a:gd name="connsiteX6" fmla="*/ 343376 w 342900"/>
                    <a:gd name="connsiteY6" fmla="*/ 343376 h 514350"/>
                    <a:gd name="connsiteX7" fmla="*/ 343376 w 342900"/>
                    <a:gd name="connsiteY7" fmla="*/ 511016 h 514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2900" h="514350">
                      <a:moveTo>
                        <a:pt x="343376" y="511016"/>
                      </a:moveTo>
                      <a:lnTo>
                        <a:pt x="90964" y="511016"/>
                      </a:lnTo>
                      <a:cubicBezTo>
                        <a:pt x="44291" y="511016"/>
                        <a:pt x="7144" y="472916"/>
                        <a:pt x="7144" y="427196"/>
                      </a:cubicBezTo>
                      <a:lnTo>
                        <a:pt x="7144" y="7144"/>
                      </a:lnTo>
                      <a:lnTo>
                        <a:pt x="174784" y="7144"/>
                      </a:lnTo>
                      <a:lnTo>
                        <a:pt x="174784" y="343376"/>
                      </a:lnTo>
                      <a:lnTo>
                        <a:pt x="343376" y="343376"/>
                      </a:lnTo>
                      <a:lnTo>
                        <a:pt x="343376" y="511016"/>
                      </a:lnTo>
                      <a:close/>
                    </a:path>
                  </a:pathLst>
                </a:custGeom>
                <a:solidFill>
                  <a:srgbClr val="EBB6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1" name="자유형: 도형 60">
                  <a:extLst>
                    <a:ext uri="{FF2B5EF4-FFF2-40B4-BE49-F238E27FC236}">
                      <a16:creationId xmlns:a16="http://schemas.microsoft.com/office/drawing/2014/main" id="{8408CC1B-8975-4ED9-930A-25995F6A3AAC}"/>
                    </a:ext>
                  </a:extLst>
                </p:cNvPr>
                <p:cNvSpPr/>
                <p:nvPr/>
              </p:nvSpPr>
              <p:spPr>
                <a:xfrm>
                  <a:off x="-659981" y="4349172"/>
                  <a:ext cx="180975" cy="1524000"/>
                </a:xfrm>
                <a:custGeom>
                  <a:avLst/>
                  <a:gdLst>
                    <a:gd name="connsiteX0" fmla="*/ 7144 w 180975"/>
                    <a:gd name="connsiteY0" fmla="*/ 7144 h 1524000"/>
                    <a:gd name="connsiteX1" fmla="*/ 175736 w 180975"/>
                    <a:gd name="connsiteY1" fmla="*/ 7144 h 1524000"/>
                    <a:gd name="connsiteX2" fmla="*/ 175736 w 180975"/>
                    <a:gd name="connsiteY2" fmla="*/ 1520666 h 1524000"/>
                    <a:gd name="connsiteX3" fmla="*/ 7144 w 180975"/>
                    <a:gd name="connsiteY3" fmla="*/ 1520666 h 152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975" h="1524000">
                      <a:moveTo>
                        <a:pt x="7144" y="7144"/>
                      </a:moveTo>
                      <a:lnTo>
                        <a:pt x="175736" y="7144"/>
                      </a:lnTo>
                      <a:lnTo>
                        <a:pt x="175736" y="1520666"/>
                      </a:lnTo>
                      <a:lnTo>
                        <a:pt x="7144" y="1520666"/>
                      </a:lnTo>
                      <a:close/>
                    </a:path>
                  </a:pathLst>
                </a:custGeom>
                <a:solidFill>
                  <a:srgbClr val="00447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6" name="자유형: 도형 65">
                  <a:extLst>
                    <a:ext uri="{FF2B5EF4-FFF2-40B4-BE49-F238E27FC236}">
                      <a16:creationId xmlns:a16="http://schemas.microsoft.com/office/drawing/2014/main" id="{B041BB8F-0225-4C62-A6FE-4974E13893F4}"/>
                    </a:ext>
                  </a:extLst>
                </p:cNvPr>
                <p:cNvSpPr/>
                <p:nvPr/>
              </p:nvSpPr>
              <p:spPr>
                <a:xfrm>
                  <a:off x="1526007" y="4349172"/>
                  <a:ext cx="180975" cy="1524000"/>
                </a:xfrm>
                <a:custGeom>
                  <a:avLst/>
                  <a:gdLst>
                    <a:gd name="connsiteX0" fmla="*/ 7144 w 180975"/>
                    <a:gd name="connsiteY0" fmla="*/ 7144 h 1524000"/>
                    <a:gd name="connsiteX1" fmla="*/ 175736 w 180975"/>
                    <a:gd name="connsiteY1" fmla="*/ 7144 h 1524000"/>
                    <a:gd name="connsiteX2" fmla="*/ 175736 w 180975"/>
                    <a:gd name="connsiteY2" fmla="*/ 1520666 h 1524000"/>
                    <a:gd name="connsiteX3" fmla="*/ 7144 w 180975"/>
                    <a:gd name="connsiteY3" fmla="*/ 1520666 h 152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975" h="1524000">
                      <a:moveTo>
                        <a:pt x="7144" y="7144"/>
                      </a:moveTo>
                      <a:lnTo>
                        <a:pt x="175736" y="7144"/>
                      </a:lnTo>
                      <a:lnTo>
                        <a:pt x="175736" y="1520666"/>
                      </a:lnTo>
                      <a:lnTo>
                        <a:pt x="7144" y="1520666"/>
                      </a:lnTo>
                      <a:close/>
                    </a:path>
                  </a:pathLst>
                </a:custGeom>
                <a:solidFill>
                  <a:srgbClr val="00447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4" name="자유형: 도형 73">
                  <a:extLst>
                    <a:ext uri="{FF2B5EF4-FFF2-40B4-BE49-F238E27FC236}">
                      <a16:creationId xmlns:a16="http://schemas.microsoft.com/office/drawing/2014/main" id="{B656876E-FD38-401E-B735-1B08989B291E}"/>
                    </a:ext>
                  </a:extLst>
                </p:cNvPr>
                <p:cNvSpPr/>
                <p:nvPr/>
              </p:nvSpPr>
              <p:spPr>
                <a:xfrm>
                  <a:off x="1778419" y="2583237"/>
                  <a:ext cx="266700" cy="180975"/>
                </a:xfrm>
                <a:custGeom>
                  <a:avLst/>
                  <a:gdLst>
                    <a:gd name="connsiteX0" fmla="*/ 7144 w 266700"/>
                    <a:gd name="connsiteY0" fmla="*/ 7144 h 180975"/>
                    <a:gd name="connsiteX1" fmla="*/ 259556 w 266700"/>
                    <a:gd name="connsiteY1" fmla="*/ 7144 h 180975"/>
                    <a:gd name="connsiteX2" fmla="*/ 259556 w 266700"/>
                    <a:gd name="connsiteY2" fmla="*/ 175736 h 180975"/>
                    <a:gd name="connsiteX3" fmla="*/ 7144 w 266700"/>
                    <a:gd name="connsiteY3" fmla="*/ 175736 h 180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6700" h="180975">
                      <a:moveTo>
                        <a:pt x="7144" y="7144"/>
                      </a:moveTo>
                      <a:lnTo>
                        <a:pt x="259556" y="7144"/>
                      </a:lnTo>
                      <a:lnTo>
                        <a:pt x="259556" y="175736"/>
                      </a:lnTo>
                      <a:lnTo>
                        <a:pt x="7144" y="175736"/>
                      </a:lnTo>
                      <a:close/>
                    </a:path>
                  </a:pathLst>
                </a:custGeom>
                <a:solidFill>
                  <a:srgbClr val="FFE16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0" name="자유형: 도형 79">
                  <a:extLst>
                    <a:ext uri="{FF2B5EF4-FFF2-40B4-BE49-F238E27FC236}">
                      <a16:creationId xmlns:a16="http://schemas.microsoft.com/office/drawing/2014/main" id="{7FD6094A-43FD-43A6-9132-F3FE6A4DF52A}"/>
                    </a:ext>
                  </a:extLst>
                </p:cNvPr>
                <p:cNvSpPr/>
                <p:nvPr/>
              </p:nvSpPr>
              <p:spPr>
                <a:xfrm>
                  <a:off x="205842" y="2857557"/>
                  <a:ext cx="628650" cy="257175"/>
                </a:xfrm>
                <a:custGeom>
                  <a:avLst/>
                  <a:gdLst>
                    <a:gd name="connsiteX0" fmla="*/ 318611 w 628650"/>
                    <a:gd name="connsiteY0" fmla="*/ 254794 h 257175"/>
                    <a:gd name="connsiteX1" fmla="*/ 318611 w 628650"/>
                    <a:gd name="connsiteY1" fmla="*/ 254794 h 257175"/>
                    <a:gd name="connsiteX2" fmla="*/ 7144 w 628650"/>
                    <a:gd name="connsiteY2" fmla="*/ 125254 h 257175"/>
                    <a:gd name="connsiteX3" fmla="*/ 126206 w 628650"/>
                    <a:gd name="connsiteY3" fmla="*/ 7144 h 257175"/>
                    <a:gd name="connsiteX4" fmla="*/ 317659 w 628650"/>
                    <a:gd name="connsiteY4" fmla="*/ 87154 h 257175"/>
                    <a:gd name="connsiteX5" fmla="*/ 317659 w 628650"/>
                    <a:gd name="connsiteY5" fmla="*/ 87154 h 257175"/>
                    <a:gd name="connsiteX6" fmla="*/ 511016 w 628650"/>
                    <a:gd name="connsiteY6" fmla="*/ 7144 h 257175"/>
                    <a:gd name="connsiteX7" fmla="*/ 630079 w 628650"/>
                    <a:gd name="connsiteY7" fmla="*/ 126206 h 257175"/>
                    <a:gd name="connsiteX8" fmla="*/ 318611 w 628650"/>
                    <a:gd name="connsiteY8" fmla="*/ 254794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28650" h="257175">
                      <a:moveTo>
                        <a:pt x="318611" y="254794"/>
                      </a:moveTo>
                      <a:lnTo>
                        <a:pt x="318611" y="254794"/>
                      </a:lnTo>
                      <a:cubicBezTo>
                        <a:pt x="201454" y="254794"/>
                        <a:pt x="89059" y="208121"/>
                        <a:pt x="7144" y="125254"/>
                      </a:cubicBezTo>
                      <a:lnTo>
                        <a:pt x="126206" y="7144"/>
                      </a:lnTo>
                      <a:cubicBezTo>
                        <a:pt x="176689" y="58579"/>
                        <a:pt x="246221" y="87154"/>
                        <a:pt x="317659" y="87154"/>
                      </a:cubicBezTo>
                      <a:lnTo>
                        <a:pt x="317659" y="87154"/>
                      </a:lnTo>
                      <a:cubicBezTo>
                        <a:pt x="390049" y="87154"/>
                        <a:pt x="459581" y="58579"/>
                        <a:pt x="511016" y="7144"/>
                      </a:cubicBezTo>
                      <a:lnTo>
                        <a:pt x="630079" y="126206"/>
                      </a:lnTo>
                      <a:cubicBezTo>
                        <a:pt x="548164" y="208121"/>
                        <a:pt x="435769" y="254794"/>
                        <a:pt x="318611" y="254794"/>
                      </a:cubicBezTo>
                      <a:close/>
                    </a:path>
                  </a:pathLst>
                </a:custGeom>
                <a:solidFill>
                  <a:srgbClr val="EBB6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pic>
            <p:nvPicPr>
              <p:cNvPr id="83" name="그림 82">
                <a:extLst>
                  <a:ext uri="{FF2B5EF4-FFF2-40B4-BE49-F238E27FC236}">
                    <a16:creationId xmlns:a16="http://schemas.microsoft.com/office/drawing/2014/main" id="{C9FFA90E-ECEC-4398-BFB4-E9022F4974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5779" t="16172" r="40972" b="36590"/>
              <a:stretch/>
            </p:blipFill>
            <p:spPr>
              <a:xfrm>
                <a:off x="-4067949" y="2841253"/>
                <a:ext cx="762000" cy="688290"/>
              </a:xfrm>
              <a:prstGeom prst="rect">
                <a:avLst/>
              </a:prstGeom>
            </p:spPr>
          </p:pic>
        </p:grp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62CB6562-35C9-4646-B2EF-F0B97D893C9C}"/>
              </a:ext>
            </a:extLst>
          </p:cNvPr>
          <p:cNvSpPr txBox="1"/>
          <p:nvPr/>
        </p:nvSpPr>
        <p:spPr>
          <a:xfrm>
            <a:off x="238328" y="204838"/>
            <a:ext cx="4749057" cy="49244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en-US" altLang="ko-KR" sz="26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kumimoji="1" lang="ko-KR" altLang="en-US" sz="26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 고용촉진 및 직업재활법</a:t>
            </a:r>
            <a:endParaRPr kumimoji="1" lang="ko-KR" altLang="en-US" sz="1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920598E-1868-49D4-BFF1-F9F5188DE0DB}"/>
              </a:ext>
            </a:extLst>
          </p:cNvPr>
          <p:cNvSpPr txBox="1"/>
          <p:nvPr/>
        </p:nvSpPr>
        <p:spPr>
          <a:xfrm>
            <a:off x="1126501" y="1067594"/>
            <a:ext cx="6888104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en-US" altLang="ko-KR" sz="22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[ </a:t>
            </a:r>
            <a:r>
              <a:rPr kumimoji="1" lang="ko-KR" altLang="en-US" sz="22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사업주 지원 제도 </a:t>
            </a:r>
            <a:r>
              <a:rPr kumimoji="1" lang="en-US" altLang="ko-KR" sz="22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]   </a:t>
            </a:r>
            <a:r>
              <a:rPr kumimoji="1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187494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장애인을 고용하면 어떤 혜택이</a:t>
            </a:r>
            <a:r>
              <a:rPr kumimoji="1" lang="en-US" altLang="ko-KR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187494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?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A79251B-547D-49BD-9B8E-720C906BCC39}"/>
              </a:ext>
            </a:extLst>
          </p:cNvPr>
          <p:cNvGrpSpPr/>
          <p:nvPr/>
        </p:nvGrpSpPr>
        <p:grpSpPr>
          <a:xfrm>
            <a:off x="328613" y="4130928"/>
            <a:ext cx="8351414" cy="2288750"/>
            <a:chOff x="328613" y="4130928"/>
            <a:chExt cx="8351414" cy="2288750"/>
          </a:xfrm>
        </p:grpSpPr>
        <p:sp>
          <p:nvSpPr>
            <p:cNvPr id="77" name="사각형: 둥근 모서리 76">
              <a:extLst>
                <a:ext uri="{FF2B5EF4-FFF2-40B4-BE49-F238E27FC236}">
                  <a16:creationId xmlns:a16="http://schemas.microsoft.com/office/drawing/2014/main" id="{EC121651-B92C-451A-A7E9-9D0AD348F854}"/>
                </a:ext>
              </a:extLst>
            </p:cNvPr>
            <p:cNvSpPr/>
            <p:nvPr/>
          </p:nvSpPr>
          <p:spPr>
            <a:xfrm>
              <a:off x="328613" y="4333517"/>
              <a:ext cx="8351414" cy="2086161"/>
            </a:xfrm>
            <a:prstGeom prst="roundRect">
              <a:avLst>
                <a:gd name="adj" fmla="val 3148"/>
              </a:avLst>
            </a:prstGeom>
            <a:noFill/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77D4C29-545E-41C9-889C-CCC84B29ADEA}"/>
                </a:ext>
              </a:extLst>
            </p:cNvPr>
            <p:cNvSpPr txBox="1"/>
            <p:nvPr/>
          </p:nvSpPr>
          <p:spPr>
            <a:xfrm>
              <a:off x="4764935" y="5713538"/>
              <a:ext cx="1610667" cy="338554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R="0" lvl="0" algn="l" defTabSz="914400" rtl="0" eaLnBrk="1" fontAlgn="auto" latinLnBrk="1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A279B3"/>
                </a:buClr>
                <a:buSzTx/>
                <a:tabLst/>
                <a:defRPr/>
              </a:pPr>
              <a:r>
                <a:rPr kumimoji="0" lang="ko-KR" altLang="en-US" sz="1600" b="1" i="0" u="none" strike="noStrike" kern="1200" cap="none" spc="-10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생산품 우선 구매</a:t>
              </a:r>
              <a:endParaRPr lang="en-US" altLang="ko-KR" sz="1600" b="1" spc="-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ADCED9B4-10B8-4EAD-8093-EA664D072AEE}"/>
                </a:ext>
              </a:extLst>
            </p:cNvPr>
            <p:cNvGrpSpPr/>
            <p:nvPr/>
          </p:nvGrpSpPr>
          <p:grpSpPr>
            <a:xfrm>
              <a:off x="712191" y="4760686"/>
              <a:ext cx="1392555" cy="1392555"/>
              <a:chOff x="1126501" y="4760686"/>
              <a:chExt cx="1392555" cy="1392555"/>
            </a:xfrm>
          </p:grpSpPr>
          <p:sp>
            <p:nvSpPr>
              <p:cNvPr id="85" name="타원 84">
                <a:extLst>
                  <a:ext uri="{FF2B5EF4-FFF2-40B4-BE49-F238E27FC236}">
                    <a16:creationId xmlns:a16="http://schemas.microsoft.com/office/drawing/2014/main" id="{5FFE9D90-CA4C-4392-ADD9-05FE77F5039F}"/>
                  </a:ext>
                </a:extLst>
              </p:cNvPr>
              <p:cNvSpPr/>
              <p:nvPr/>
            </p:nvSpPr>
            <p:spPr>
              <a:xfrm>
                <a:off x="1126501" y="4760686"/>
                <a:ext cx="1392555" cy="1392555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307ABE"/>
                  </a:gs>
                  <a:gs pos="0">
                    <a:srgbClr val="A279B3"/>
                  </a:gs>
                </a:gsLst>
                <a:lin ang="13500000" scaled="1"/>
                <a:tileRect/>
              </a:gradFill>
              <a:ln w="317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08AB441F-BF7D-4F56-8022-68F91E8337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6532" y="4981700"/>
                <a:ext cx="724708" cy="869840"/>
              </a:xfrm>
              <a:prstGeom prst="rect">
                <a:avLst/>
              </a:prstGeom>
            </p:spPr>
          </p:pic>
        </p:grpSp>
        <p:sp>
          <p:nvSpPr>
            <p:cNvPr id="29" name="사각형: 둥근 모서리 28">
              <a:extLst>
                <a:ext uri="{FF2B5EF4-FFF2-40B4-BE49-F238E27FC236}">
                  <a16:creationId xmlns:a16="http://schemas.microsoft.com/office/drawing/2014/main" id="{9153D6F0-E3F0-4E5F-A9B6-90D1B4E276FE}"/>
                </a:ext>
              </a:extLst>
            </p:cNvPr>
            <p:cNvSpPr/>
            <p:nvPr/>
          </p:nvSpPr>
          <p:spPr>
            <a:xfrm>
              <a:off x="3215891" y="4130928"/>
              <a:ext cx="2885323" cy="436415"/>
            </a:xfrm>
            <a:prstGeom prst="roundRect">
              <a:avLst/>
            </a:prstGeom>
            <a:gradFill flip="none" rotWithShape="1">
              <a:gsLst>
                <a:gs pos="34000">
                  <a:srgbClr val="8D79B5"/>
                </a:gs>
                <a:gs pos="100000">
                  <a:srgbClr val="7D79B7"/>
                </a:gs>
                <a:gs pos="0">
                  <a:schemeClr val="accent4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6742091-F076-4F9A-A4BD-6463B62BF4FF}"/>
                </a:ext>
              </a:extLst>
            </p:cNvPr>
            <p:cNvSpPr txBox="1"/>
            <p:nvPr/>
          </p:nvSpPr>
          <p:spPr>
            <a:xfrm>
              <a:off x="3481627" y="4177655"/>
              <a:ext cx="2353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20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</a:lstStyle>
            <a:p>
              <a:r>
                <a:rPr lang="ko-KR" altLang="en-US" sz="1800" dirty="0"/>
                <a:t>장애인 표준사업장 인증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00EF044-AA51-425C-B3FF-8221A6A3AA15}"/>
                </a:ext>
              </a:extLst>
            </p:cNvPr>
            <p:cNvSpPr txBox="1"/>
            <p:nvPr/>
          </p:nvSpPr>
          <p:spPr>
            <a:xfrm>
              <a:off x="2587393" y="5599906"/>
              <a:ext cx="1610668" cy="584775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R="0" lvl="0" algn="ctr" defTabSz="914400" rtl="0" eaLnBrk="1" fontAlgn="auto" latinLnBrk="1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A279B3"/>
                </a:buClr>
                <a:buSzTx/>
                <a:tabLst/>
                <a:defRPr/>
              </a:pPr>
              <a:r>
                <a:rPr kumimoji="0" lang="ko-KR" altLang="en-US" sz="1600" b="1" i="0" u="none" strike="noStrike" kern="1200" cap="none" spc="-10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시설의 설치</a:t>
              </a:r>
              <a:r>
                <a:rPr kumimoji="0" lang="en-US" altLang="ko-KR" sz="1600" b="1" i="0" u="none" strike="noStrike" kern="1200" cap="none" spc="-10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/>
              </a:r>
              <a:br>
                <a:rPr kumimoji="0" lang="en-US" altLang="ko-KR" sz="1600" b="1" i="0" u="none" strike="noStrike" kern="1200" cap="none" spc="-10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en-US" altLang="ko-KR" sz="1600" b="1" i="0" u="none" strike="noStrike" kern="1200" cap="none" spc="-10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</a:t>
              </a:r>
              <a:r>
                <a:rPr kumimoji="0" lang="ko-KR" altLang="en-US" sz="1600" b="1" i="0" u="none" strike="noStrike" kern="1200" cap="none" spc="-10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및 개선 비용 지원</a:t>
              </a:r>
              <a:endParaRPr kumimoji="0" lang="en-US" altLang="ko-KR" sz="1600" b="1" i="0" u="none" strike="noStrike" kern="1200" cap="none" spc="-10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1E4F073-579D-4E72-A159-B5AE92940FBF}"/>
                </a:ext>
              </a:extLst>
            </p:cNvPr>
            <p:cNvSpPr txBox="1"/>
            <p:nvPr/>
          </p:nvSpPr>
          <p:spPr>
            <a:xfrm>
              <a:off x="7012549" y="5713538"/>
              <a:ext cx="1082248" cy="338554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R="0" lvl="0" algn="l" defTabSz="914400" rtl="0" eaLnBrk="1" fontAlgn="auto" latinLnBrk="1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A279B3"/>
                </a:buClr>
                <a:buSzTx/>
                <a:tabLst/>
                <a:defRPr/>
              </a:pPr>
              <a:r>
                <a:rPr lang="ko-KR" altLang="en-US" sz="1600" b="1" spc="-10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세액 감면</a:t>
              </a:r>
              <a:endParaRPr lang="en-US" altLang="ko-KR" sz="1600" b="1" spc="-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11D298B4-C9D6-4712-BD25-D0B4C20A9BD9}"/>
                </a:ext>
              </a:extLst>
            </p:cNvPr>
            <p:cNvCxnSpPr/>
            <p:nvPr/>
          </p:nvCxnSpPr>
          <p:spPr>
            <a:xfrm>
              <a:off x="4481498" y="4864100"/>
              <a:ext cx="0" cy="128914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>
              <a:extLst>
                <a:ext uri="{FF2B5EF4-FFF2-40B4-BE49-F238E27FC236}">
                  <a16:creationId xmlns:a16="http://schemas.microsoft.com/office/drawing/2014/main" id="{7988097B-93D7-47BC-BD7C-5ACF1C28C16A}"/>
                </a:ext>
              </a:extLst>
            </p:cNvPr>
            <p:cNvCxnSpPr/>
            <p:nvPr/>
          </p:nvCxnSpPr>
          <p:spPr>
            <a:xfrm>
              <a:off x="6659039" y="4864100"/>
              <a:ext cx="0" cy="128914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그룹 78">
              <a:extLst>
                <a:ext uri="{FF2B5EF4-FFF2-40B4-BE49-F238E27FC236}">
                  <a16:creationId xmlns:a16="http://schemas.microsoft.com/office/drawing/2014/main" id="{152CCC55-3EE2-4626-806B-1702C20DEFDF}"/>
                </a:ext>
              </a:extLst>
            </p:cNvPr>
            <p:cNvGrpSpPr/>
            <p:nvPr/>
          </p:nvGrpSpPr>
          <p:grpSpPr>
            <a:xfrm>
              <a:off x="3128200" y="4943600"/>
              <a:ext cx="681453" cy="598564"/>
              <a:chOff x="191986" y="4084558"/>
              <a:chExt cx="2905913" cy="2552445"/>
            </a:xfrm>
            <a:solidFill>
              <a:srgbClr val="9A79B8"/>
            </a:solidFill>
          </p:grpSpPr>
          <p:grpSp>
            <p:nvGrpSpPr>
              <p:cNvPr id="81" name="Group 12">
                <a:extLst>
                  <a:ext uri="{FF2B5EF4-FFF2-40B4-BE49-F238E27FC236}">
                    <a16:creationId xmlns:a16="http://schemas.microsoft.com/office/drawing/2014/main" id="{ACDA3988-7F56-48A7-8B85-9655A5E96D3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91986" y="4084558"/>
                <a:ext cx="2905913" cy="2552445"/>
                <a:chOff x="70" y="2759"/>
                <a:chExt cx="1636" cy="1437"/>
              </a:xfrm>
              <a:grpFill/>
            </p:grpSpPr>
            <p:sp>
              <p:nvSpPr>
                <p:cNvPr id="87" name="Freeform 13">
                  <a:extLst>
                    <a:ext uri="{FF2B5EF4-FFF2-40B4-BE49-F238E27FC236}">
                      <a16:creationId xmlns:a16="http://schemas.microsoft.com/office/drawing/2014/main" id="{1D290F28-DED1-4722-B2CD-F74D050FE0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" y="2759"/>
                  <a:ext cx="769" cy="324"/>
                </a:xfrm>
                <a:custGeom>
                  <a:avLst/>
                  <a:gdLst>
                    <a:gd name="T0" fmla="*/ 342 w 1271"/>
                    <a:gd name="T1" fmla="*/ 537 h 537"/>
                    <a:gd name="T2" fmla="*/ 911 w 1271"/>
                    <a:gd name="T3" fmla="*/ 537 h 537"/>
                    <a:gd name="T4" fmla="*/ 977 w 1271"/>
                    <a:gd name="T5" fmla="*/ 537 h 537"/>
                    <a:gd name="T6" fmla="*/ 1191 w 1271"/>
                    <a:gd name="T7" fmla="*/ 73 h 537"/>
                    <a:gd name="T8" fmla="*/ 886 w 1271"/>
                    <a:gd name="T9" fmla="*/ 224 h 537"/>
                    <a:gd name="T10" fmla="*/ 634 w 1271"/>
                    <a:gd name="T11" fmla="*/ 13 h 537"/>
                    <a:gd name="T12" fmla="*/ 418 w 1271"/>
                    <a:gd name="T13" fmla="*/ 227 h 537"/>
                    <a:gd name="T14" fmla="*/ 64 w 1271"/>
                    <a:gd name="T15" fmla="*/ 86 h 537"/>
                    <a:gd name="T16" fmla="*/ 272 w 1271"/>
                    <a:gd name="T17" fmla="*/ 537 h 537"/>
                    <a:gd name="T18" fmla="*/ 342 w 1271"/>
                    <a:gd name="T19" fmla="*/ 537 h 5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71" h="537">
                      <a:moveTo>
                        <a:pt x="342" y="537"/>
                      </a:moveTo>
                      <a:cubicBezTo>
                        <a:pt x="911" y="537"/>
                        <a:pt x="911" y="537"/>
                        <a:pt x="911" y="537"/>
                      </a:cubicBezTo>
                      <a:cubicBezTo>
                        <a:pt x="977" y="537"/>
                        <a:pt x="977" y="537"/>
                        <a:pt x="977" y="537"/>
                      </a:cubicBezTo>
                      <a:cubicBezTo>
                        <a:pt x="1057" y="428"/>
                        <a:pt x="1271" y="121"/>
                        <a:pt x="1191" y="73"/>
                      </a:cubicBezTo>
                      <a:cubicBezTo>
                        <a:pt x="1093" y="13"/>
                        <a:pt x="972" y="227"/>
                        <a:pt x="886" y="224"/>
                      </a:cubicBezTo>
                      <a:cubicBezTo>
                        <a:pt x="800" y="221"/>
                        <a:pt x="732" y="10"/>
                        <a:pt x="634" y="13"/>
                      </a:cubicBezTo>
                      <a:cubicBezTo>
                        <a:pt x="536" y="16"/>
                        <a:pt x="497" y="209"/>
                        <a:pt x="418" y="227"/>
                      </a:cubicBezTo>
                      <a:cubicBezTo>
                        <a:pt x="339" y="245"/>
                        <a:pt x="143" y="0"/>
                        <a:pt x="64" y="86"/>
                      </a:cubicBezTo>
                      <a:cubicBezTo>
                        <a:pt x="0" y="156"/>
                        <a:pt x="195" y="434"/>
                        <a:pt x="272" y="537"/>
                      </a:cubicBezTo>
                      <a:cubicBezTo>
                        <a:pt x="342" y="537"/>
                        <a:pt x="342" y="537"/>
                        <a:pt x="342" y="5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88" name="Freeform 14">
                  <a:extLst>
                    <a:ext uri="{FF2B5EF4-FFF2-40B4-BE49-F238E27FC236}">
                      <a16:creationId xmlns:a16="http://schemas.microsoft.com/office/drawing/2014/main" id="{AB78C738-1DFF-47D2-8119-E9A0A0F131A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0" y="3128"/>
                  <a:ext cx="1636" cy="1068"/>
                </a:xfrm>
                <a:custGeom>
                  <a:avLst/>
                  <a:gdLst>
                    <a:gd name="T0" fmla="*/ 2070 w 2704"/>
                    <a:gd name="T1" fmla="*/ 451 h 1768"/>
                    <a:gd name="T2" fmla="*/ 2083 w 2704"/>
                    <a:gd name="T3" fmla="*/ 660 h 1768"/>
                    <a:gd name="T4" fmla="*/ 223 w 2704"/>
                    <a:gd name="T5" fmla="*/ 1290 h 1768"/>
                    <a:gd name="T6" fmla="*/ 1878 w 2704"/>
                    <a:gd name="T7" fmla="*/ 1673 h 1768"/>
                    <a:gd name="T8" fmla="*/ 2675 w 2704"/>
                    <a:gd name="T9" fmla="*/ 1428 h 1768"/>
                    <a:gd name="T10" fmla="*/ 2675 w 2704"/>
                    <a:gd name="T11" fmla="*/ 1165 h 1768"/>
                    <a:gd name="T12" fmla="*/ 2675 w 2704"/>
                    <a:gd name="T13" fmla="*/ 902 h 1768"/>
                    <a:gd name="T14" fmla="*/ 2675 w 2704"/>
                    <a:gd name="T15" fmla="*/ 640 h 1768"/>
                    <a:gd name="T16" fmla="*/ 1807 w 2704"/>
                    <a:gd name="T17" fmla="*/ 1222 h 1768"/>
                    <a:gd name="T18" fmla="*/ 1878 w 2704"/>
                    <a:gd name="T19" fmla="*/ 1147 h 1768"/>
                    <a:gd name="T20" fmla="*/ 1858 w 2704"/>
                    <a:gd name="T21" fmla="*/ 1351 h 1768"/>
                    <a:gd name="T22" fmla="*/ 1807 w 2704"/>
                    <a:gd name="T23" fmla="*/ 1282 h 1768"/>
                    <a:gd name="T24" fmla="*/ 1807 w 2704"/>
                    <a:gd name="T25" fmla="*/ 1413 h 1768"/>
                    <a:gd name="T26" fmla="*/ 1807 w 2704"/>
                    <a:gd name="T27" fmla="*/ 1485 h 1768"/>
                    <a:gd name="T28" fmla="*/ 1807 w 2704"/>
                    <a:gd name="T29" fmla="*/ 1091 h 1768"/>
                    <a:gd name="T30" fmla="*/ 1901 w 2704"/>
                    <a:gd name="T31" fmla="*/ 1013 h 1768"/>
                    <a:gd name="T32" fmla="*/ 1569 w 2704"/>
                    <a:gd name="T33" fmla="*/ 839 h 1768"/>
                    <a:gd name="T34" fmla="*/ 1807 w 2704"/>
                    <a:gd name="T35" fmla="*/ 959 h 1768"/>
                    <a:gd name="T36" fmla="*/ 1807 w 2704"/>
                    <a:gd name="T37" fmla="*/ 647 h 1768"/>
                    <a:gd name="T38" fmla="*/ 1099 w 2704"/>
                    <a:gd name="T39" fmla="*/ 1328 h 1768"/>
                    <a:gd name="T40" fmla="*/ 1128 w 2704"/>
                    <a:gd name="T41" fmla="*/ 1096 h 1768"/>
                    <a:gd name="T42" fmla="*/ 1105 w 2704"/>
                    <a:gd name="T43" fmla="*/ 536 h 1768"/>
                    <a:gd name="T44" fmla="*/ 1372 w 2704"/>
                    <a:gd name="T45" fmla="*/ 564 h 1768"/>
                    <a:gd name="T46" fmla="*/ 1219 w 2704"/>
                    <a:gd name="T47" fmla="*/ 807 h 1768"/>
                    <a:gd name="T48" fmla="*/ 1807 w 2704"/>
                    <a:gd name="T49" fmla="*/ 1616 h 1768"/>
                    <a:gd name="T50" fmla="*/ 1878 w 2704"/>
                    <a:gd name="T51" fmla="*/ 1541 h 1768"/>
                    <a:gd name="T52" fmla="*/ 1918 w 2704"/>
                    <a:gd name="T53" fmla="*/ 1617 h 1768"/>
                    <a:gd name="T54" fmla="*/ 2432 w 2704"/>
                    <a:gd name="T55" fmla="*/ 1617 h 1768"/>
                    <a:gd name="T56" fmla="*/ 1937 w 2704"/>
                    <a:gd name="T57" fmla="*/ 1456 h 1768"/>
                    <a:gd name="T58" fmla="*/ 2175 w 2704"/>
                    <a:gd name="T59" fmla="*/ 1576 h 1768"/>
                    <a:gd name="T60" fmla="*/ 2175 w 2704"/>
                    <a:gd name="T61" fmla="*/ 1389 h 1768"/>
                    <a:gd name="T62" fmla="*/ 2175 w 2704"/>
                    <a:gd name="T63" fmla="*/ 1328 h 1768"/>
                    <a:gd name="T64" fmla="*/ 2401 w 2704"/>
                    <a:gd name="T65" fmla="*/ 1199 h 1768"/>
                    <a:gd name="T66" fmla="*/ 1918 w 2704"/>
                    <a:gd name="T67" fmla="*/ 1091 h 1768"/>
                    <a:gd name="T68" fmla="*/ 2482 w 2704"/>
                    <a:gd name="T69" fmla="*/ 1577 h 1768"/>
                    <a:gd name="T70" fmla="*/ 2643 w 2704"/>
                    <a:gd name="T71" fmla="*/ 1493 h 1768"/>
                    <a:gd name="T72" fmla="*/ 2490 w 2704"/>
                    <a:gd name="T73" fmla="*/ 1374 h 1768"/>
                    <a:gd name="T74" fmla="*/ 2482 w 2704"/>
                    <a:gd name="T75" fmla="*/ 1314 h 1768"/>
                    <a:gd name="T76" fmla="*/ 2643 w 2704"/>
                    <a:gd name="T77" fmla="*/ 1231 h 1768"/>
                    <a:gd name="T78" fmla="*/ 2490 w 2704"/>
                    <a:gd name="T79" fmla="*/ 1111 h 1768"/>
                    <a:gd name="T80" fmla="*/ 2482 w 2704"/>
                    <a:gd name="T81" fmla="*/ 1051 h 1768"/>
                    <a:gd name="T82" fmla="*/ 2482 w 2704"/>
                    <a:gd name="T83" fmla="*/ 1051 h 1768"/>
                    <a:gd name="T84" fmla="*/ 2387 w 2704"/>
                    <a:gd name="T85" fmla="*/ 856 h 1768"/>
                    <a:gd name="T86" fmla="*/ 2387 w 2704"/>
                    <a:gd name="T87" fmla="*/ 796 h 1768"/>
                    <a:gd name="T88" fmla="*/ 2625 w 2704"/>
                    <a:gd name="T89" fmla="*/ 675 h 1768"/>
                    <a:gd name="T90" fmla="*/ 2130 w 2704"/>
                    <a:gd name="T91" fmla="*/ 574 h 1768"/>
                    <a:gd name="T92" fmla="*/ 2643 w 2704"/>
                    <a:gd name="T93" fmla="*/ 574 h 1768"/>
                    <a:gd name="T94" fmla="*/ 2387 w 2704"/>
                    <a:gd name="T95" fmla="*/ 360 h 1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704" h="1768">
                      <a:moveTo>
                        <a:pt x="2679" y="512"/>
                      </a:moveTo>
                      <a:cubicBezTo>
                        <a:pt x="2694" y="494"/>
                        <a:pt x="2704" y="474"/>
                        <a:pt x="2704" y="451"/>
                      </a:cubicBezTo>
                      <a:cubicBezTo>
                        <a:pt x="2704" y="353"/>
                        <a:pt x="2540" y="300"/>
                        <a:pt x="2387" y="300"/>
                      </a:cubicBezTo>
                      <a:cubicBezTo>
                        <a:pt x="2233" y="300"/>
                        <a:pt x="2070" y="353"/>
                        <a:pt x="2070" y="451"/>
                      </a:cubicBezTo>
                      <a:cubicBezTo>
                        <a:pt x="2070" y="474"/>
                        <a:pt x="2079" y="494"/>
                        <a:pt x="2095" y="512"/>
                      </a:cubicBezTo>
                      <a:cubicBezTo>
                        <a:pt x="2079" y="530"/>
                        <a:pt x="2070" y="551"/>
                        <a:pt x="2070" y="574"/>
                      </a:cubicBezTo>
                      <a:cubicBezTo>
                        <a:pt x="2070" y="599"/>
                        <a:pt x="2080" y="621"/>
                        <a:pt x="2099" y="640"/>
                      </a:cubicBezTo>
                      <a:cubicBezTo>
                        <a:pt x="2092" y="646"/>
                        <a:pt x="2087" y="653"/>
                        <a:pt x="2083" y="660"/>
                      </a:cubicBezTo>
                      <a:cubicBezTo>
                        <a:pt x="2052" y="634"/>
                        <a:pt x="2006" y="615"/>
                        <a:pt x="1953" y="603"/>
                      </a:cubicBezTo>
                      <a:cubicBezTo>
                        <a:pt x="1829" y="384"/>
                        <a:pt x="1653" y="169"/>
                        <a:pt x="1499" y="0"/>
                      </a:cubicBezTo>
                      <a:cubicBezTo>
                        <a:pt x="785" y="0"/>
                        <a:pt x="785" y="0"/>
                        <a:pt x="785" y="0"/>
                      </a:cubicBezTo>
                      <a:cubicBezTo>
                        <a:pt x="435" y="347"/>
                        <a:pt x="0" y="892"/>
                        <a:pt x="223" y="1290"/>
                      </a:cubicBezTo>
                      <a:cubicBezTo>
                        <a:pt x="400" y="1605"/>
                        <a:pt x="800" y="1686"/>
                        <a:pt x="1187" y="1680"/>
                      </a:cubicBezTo>
                      <a:cubicBezTo>
                        <a:pt x="1326" y="1679"/>
                        <a:pt x="1463" y="1665"/>
                        <a:pt x="1588" y="1636"/>
                      </a:cubicBezTo>
                      <a:cubicBezTo>
                        <a:pt x="1648" y="1663"/>
                        <a:pt x="1729" y="1676"/>
                        <a:pt x="1807" y="1676"/>
                      </a:cubicBezTo>
                      <a:cubicBezTo>
                        <a:pt x="1831" y="1676"/>
                        <a:pt x="1855" y="1675"/>
                        <a:pt x="1878" y="1673"/>
                      </a:cubicBezTo>
                      <a:cubicBezTo>
                        <a:pt x="1926" y="1735"/>
                        <a:pt x="2054" y="1768"/>
                        <a:pt x="2175" y="1768"/>
                      </a:cubicBezTo>
                      <a:cubicBezTo>
                        <a:pt x="2318" y="1768"/>
                        <a:pt x="2470" y="1722"/>
                        <a:pt x="2490" y="1636"/>
                      </a:cubicBezTo>
                      <a:cubicBezTo>
                        <a:pt x="2605" y="1618"/>
                        <a:pt x="2704" y="1569"/>
                        <a:pt x="2704" y="1494"/>
                      </a:cubicBezTo>
                      <a:cubicBezTo>
                        <a:pt x="2704" y="1469"/>
                        <a:pt x="2693" y="1447"/>
                        <a:pt x="2675" y="1428"/>
                      </a:cubicBezTo>
                      <a:cubicBezTo>
                        <a:pt x="2693" y="1409"/>
                        <a:pt x="2704" y="1387"/>
                        <a:pt x="2704" y="1362"/>
                      </a:cubicBezTo>
                      <a:cubicBezTo>
                        <a:pt x="2704" y="1337"/>
                        <a:pt x="2693" y="1315"/>
                        <a:pt x="2675" y="1296"/>
                      </a:cubicBezTo>
                      <a:cubicBezTo>
                        <a:pt x="2693" y="1278"/>
                        <a:pt x="2704" y="1256"/>
                        <a:pt x="2704" y="1231"/>
                      </a:cubicBezTo>
                      <a:cubicBezTo>
                        <a:pt x="2704" y="1206"/>
                        <a:pt x="2693" y="1184"/>
                        <a:pt x="2675" y="1165"/>
                      </a:cubicBezTo>
                      <a:cubicBezTo>
                        <a:pt x="2693" y="1146"/>
                        <a:pt x="2704" y="1124"/>
                        <a:pt x="2704" y="1099"/>
                      </a:cubicBezTo>
                      <a:cubicBezTo>
                        <a:pt x="2704" y="1075"/>
                        <a:pt x="2693" y="1053"/>
                        <a:pt x="2675" y="1034"/>
                      </a:cubicBezTo>
                      <a:cubicBezTo>
                        <a:pt x="2693" y="1015"/>
                        <a:pt x="2704" y="993"/>
                        <a:pt x="2704" y="968"/>
                      </a:cubicBezTo>
                      <a:cubicBezTo>
                        <a:pt x="2704" y="943"/>
                        <a:pt x="2693" y="921"/>
                        <a:pt x="2675" y="902"/>
                      </a:cubicBezTo>
                      <a:cubicBezTo>
                        <a:pt x="2693" y="883"/>
                        <a:pt x="2704" y="862"/>
                        <a:pt x="2704" y="837"/>
                      </a:cubicBezTo>
                      <a:cubicBezTo>
                        <a:pt x="2704" y="812"/>
                        <a:pt x="2693" y="790"/>
                        <a:pt x="2675" y="771"/>
                      </a:cubicBezTo>
                      <a:cubicBezTo>
                        <a:pt x="2693" y="752"/>
                        <a:pt x="2704" y="730"/>
                        <a:pt x="2704" y="705"/>
                      </a:cubicBezTo>
                      <a:cubicBezTo>
                        <a:pt x="2704" y="680"/>
                        <a:pt x="2693" y="659"/>
                        <a:pt x="2675" y="640"/>
                      </a:cubicBezTo>
                      <a:cubicBezTo>
                        <a:pt x="2693" y="621"/>
                        <a:pt x="2704" y="599"/>
                        <a:pt x="2704" y="574"/>
                      </a:cubicBezTo>
                      <a:cubicBezTo>
                        <a:pt x="2704" y="551"/>
                        <a:pt x="2694" y="530"/>
                        <a:pt x="2679" y="512"/>
                      </a:cubicBezTo>
                      <a:close/>
                      <a:moveTo>
                        <a:pt x="1860" y="1220"/>
                      </a:moveTo>
                      <a:cubicBezTo>
                        <a:pt x="1843" y="1221"/>
                        <a:pt x="1826" y="1222"/>
                        <a:pt x="1807" y="1222"/>
                      </a:cubicBezTo>
                      <a:cubicBezTo>
                        <a:pt x="1651" y="1222"/>
                        <a:pt x="1551" y="1168"/>
                        <a:pt x="1551" y="1131"/>
                      </a:cubicBezTo>
                      <a:cubicBezTo>
                        <a:pt x="1551" y="1122"/>
                        <a:pt x="1557" y="1112"/>
                        <a:pt x="1569" y="1102"/>
                      </a:cubicBezTo>
                      <a:cubicBezTo>
                        <a:pt x="1631" y="1134"/>
                        <a:pt x="1721" y="1151"/>
                        <a:pt x="1807" y="1151"/>
                      </a:cubicBezTo>
                      <a:cubicBezTo>
                        <a:pt x="1831" y="1151"/>
                        <a:pt x="1855" y="1149"/>
                        <a:pt x="1878" y="1147"/>
                      </a:cubicBezTo>
                      <a:cubicBezTo>
                        <a:pt x="1883" y="1153"/>
                        <a:pt x="1889" y="1159"/>
                        <a:pt x="1895" y="1165"/>
                      </a:cubicBezTo>
                      <a:cubicBezTo>
                        <a:pt x="1877" y="1181"/>
                        <a:pt x="1865" y="1199"/>
                        <a:pt x="1860" y="1220"/>
                      </a:cubicBezTo>
                      <a:close/>
                      <a:moveTo>
                        <a:pt x="1880" y="1296"/>
                      </a:moveTo>
                      <a:cubicBezTo>
                        <a:pt x="1867" y="1312"/>
                        <a:pt x="1859" y="1331"/>
                        <a:pt x="1858" y="1351"/>
                      </a:cubicBezTo>
                      <a:cubicBezTo>
                        <a:pt x="1842" y="1353"/>
                        <a:pt x="1825" y="1353"/>
                        <a:pt x="1807" y="1353"/>
                      </a:cubicBezTo>
                      <a:cubicBezTo>
                        <a:pt x="1651" y="1353"/>
                        <a:pt x="1551" y="1300"/>
                        <a:pt x="1551" y="1263"/>
                      </a:cubicBezTo>
                      <a:cubicBezTo>
                        <a:pt x="1551" y="1253"/>
                        <a:pt x="1557" y="1243"/>
                        <a:pt x="1569" y="1233"/>
                      </a:cubicBezTo>
                      <a:cubicBezTo>
                        <a:pt x="1631" y="1265"/>
                        <a:pt x="1721" y="1282"/>
                        <a:pt x="1807" y="1282"/>
                      </a:cubicBezTo>
                      <a:cubicBezTo>
                        <a:pt x="1828" y="1282"/>
                        <a:pt x="1849" y="1281"/>
                        <a:pt x="1869" y="1279"/>
                      </a:cubicBezTo>
                      <a:cubicBezTo>
                        <a:pt x="1872" y="1285"/>
                        <a:pt x="1876" y="1291"/>
                        <a:pt x="1880" y="1296"/>
                      </a:cubicBezTo>
                      <a:close/>
                      <a:moveTo>
                        <a:pt x="1569" y="1364"/>
                      </a:moveTo>
                      <a:cubicBezTo>
                        <a:pt x="1631" y="1397"/>
                        <a:pt x="1721" y="1413"/>
                        <a:pt x="1807" y="1413"/>
                      </a:cubicBezTo>
                      <a:cubicBezTo>
                        <a:pt x="1831" y="1413"/>
                        <a:pt x="1855" y="1412"/>
                        <a:pt x="1878" y="1410"/>
                      </a:cubicBezTo>
                      <a:cubicBezTo>
                        <a:pt x="1881" y="1413"/>
                        <a:pt x="1884" y="1417"/>
                        <a:pt x="1887" y="1420"/>
                      </a:cubicBezTo>
                      <a:cubicBezTo>
                        <a:pt x="1870" y="1438"/>
                        <a:pt x="1859" y="1459"/>
                        <a:pt x="1858" y="1483"/>
                      </a:cubicBezTo>
                      <a:cubicBezTo>
                        <a:pt x="1842" y="1484"/>
                        <a:pt x="1825" y="1485"/>
                        <a:pt x="1807" y="1485"/>
                      </a:cubicBezTo>
                      <a:cubicBezTo>
                        <a:pt x="1651" y="1485"/>
                        <a:pt x="1551" y="1431"/>
                        <a:pt x="1551" y="1394"/>
                      </a:cubicBezTo>
                      <a:cubicBezTo>
                        <a:pt x="1551" y="1385"/>
                        <a:pt x="1557" y="1375"/>
                        <a:pt x="1569" y="1364"/>
                      </a:cubicBezTo>
                      <a:close/>
                      <a:moveTo>
                        <a:pt x="1858" y="1088"/>
                      </a:moveTo>
                      <a:cubicBezTo>
                        <a:pt x="1842" y="1090"/>
                        <a:pt x="1825" y="1091"/>
                        <a:pt x="1807" y="1091"/>
                      </a:cubicBezTo>
                      <a:cubicBezTo>
                        <a:pt x="1651" y="1091"/>
                        <a:pt x="1551" y="1037"/>
                        <a:pt x="1551" y="1000"/>
                      </a:cubicBezTo>
                      <a:cubicBezTo>
                        <a:pt x="1551" y="991"/>
                        <a:pt x="1557" y="980"/>
                        <a:pt x="1569" y="970"/>
                      </a:cubicBezTo>
                      <a:cubicBezTo>
                        <a:pt x="1631" y="1002"/>
                        <a:pt x="1721" y="1019"/>
                        <a:pt x="1807" y="1019"/>
                      </a:cubicBezTo>
                      <a:cubicBezTo>
                        <a:pt x="1839" y="1019"/>
                        <a:pt x="1871" y="1017"/>
                        <a:pt x="1901" y="1013"/>
                      </a:cubicBezTo>
                      <a:cubicBezTo>
                        <a:pt x="1875" y="1034"/>
                        <a:pt x="1859" y="1059"/>
                        <a:pt x="1858" y="1088"/>
                      </a:cubicBezTo>
                      <a:close/>
                      <a:moveTo>
                        <a:pt x="1807" y="959"/>
                      </a:moveTo>
                      <a:cubicBezTo>
                        <a:pt x="1651" y="959"/>
                        <a:pt x="1551" y="906"/>
                        <a:pt x="1551" y="869"/>
                      </a:cubicBezTo>
                      <a:cubicBezTo>
                        <a:pt x="1551" y="859"/>
                        <a:pt x="1557" y="849"/>
                        <a:pt x="1569" y="839"/>
                      </a:cubicBezTo>
                      <a:cubicBezTo>
                        <a:pt x="1631" y="871"/>
                        <a:pt x="1721" y="888"/>
                        <a:pt x="1807" y="888"/>
                      </a:cubicBezTo>
                      <a:cubicBezTo>
                        <a:pt x="1894" y="888"/>
                        <a:pt x="1984" y="871"/>
                        <a:pt x="2046" y="839"/>
                      </a:cubicBezTo>
                      <a:cubicBezTo>
                        <a:pt x="2058" y="849"/>
                        <a:pt x="2064" y="859"/>
                        <a:pt x="2064" y="869"/>
                      </a:cubicBezTo>
                      <a:cubicBezTo>
                        <a:pt x="2064" y="906"/>
                        <a:pt x="1964" y="959"/>
                        <a:pt x="1807" y="959"/>
                      </a:cubicBezTo>
                      <a:close/>
                      <a:moveTo>
                        <a:pt x="2064" y="737"/>
                      </a:moveTo>
                      <a:cubicBezTo>
                        <a:pt x="2064" y="774"/>
                        <a:pt x="1964" y="828"/>
                        <a:pt x="1807" y="828"/>
                      </a:cubicBezTo>
                      <a:cubicBezTo>
                        <a:pt x="1651" y="828"/>
                        <a:pt x="1551" y="774"/>
                        <a:pt x="1551" y="737"/>
                      </a:cubicBezTo>
                      <a:cubicBezTo>
                        <a:pt x="1551" y="700"/>
                        <a:pt x="1651" y="647"/>
                        <a:pt x="1807" y="647"/>
                      </a:cubicBezTo>
                      <a:cubicBezTo>
                        <a:pt x="1964" y="647"/>
                        <a:pt x="2064" y="700"/>
                        <a:pt x="2064" y="737"/>
                      </a:cubicBezTo>
                      <a:close/>
                      <a:moveTo>
                        <a:pt x="1207" y="1216"/>
                      </a:moveTo>
                      <a:cubicBezTo>
                        <a:pt x="1207" y="1328"/>
                        <a:pt x="1207" y="1328"/>
                        <a:pt x="1207" y="1328"/>
                      </a:cubicBezTo>
                      <a:cubicBezTo>
                        <a:pt x="1099" y="1328"/>
                        <a:pt x="1099" y="1328"/>
                        <a:pt x="1099" y="1328"/>
                      </a:cubicBezTo>
                      <a:cubicBezTo>
                        <a:pt x="1099" y="1224"/>
                        <a:pt x="1099" y="1224"/>
                        <a:pt x="1099" y="1224"/>
                      </a:cubicBezTo>
                      <a:cubicBezTo>
                        <a:pt x="1026" y="1220"/>
                        <a:pt x="954" y="1201"/>
                        <a:pt x="913" y="1176"/>
                      </a:cubicBezTo>
                      <a:cubicBezTo>
                        <a:pt x="946" y="1048"/>
                        <a:pt x="946" y="1048"/>
                        <a:pt x="946" y="1048"/>
                      </a:cubicBezTo>
                      <a:cubicBezTo>
                        <a:pt x="992" y="1073"/>
                        <a:pt x="1057" y="1096"/>
                        <a:pt x="1128" y="1096"/>
                      </a:cubicBezTo>
                      <a:cubicBezTo>
                        <a:pt x="1191" y="1096"/>
                        <a:pt x="1233" y="1072"/>
                        <a:pt x="1233" y="1028"/>
                      </a:cubicBezTo>
                      <a:cubicBezTo>
                        <a:pt x="1233" y="986"/>
                        <a:pt x="1198" y="960"/>
                        <a:pt x="1117" y="933"/>
                      </a:cubicBezTo>
                      <a:cubicBezTo>
                        <a:pt x="999" y="893"/>
                        <a:pt x="919" y="838"/>
                        <a:pt x="919" y="731"/>
                      </a:cubicBezTo>
                      <a:cubicBezTo>
                        <a:pt x="919" y="635"/>
                        <a:pt x="987" y="559"/>
                        <a:pt x="1105" y="536"/>
                      </a:cubicBezTo>
                      <a:cubicBezTo>
                        <a:pt x="1105" y="432"/>
                        <a:pt x="1105" y="432"/>
                        <a:pt x="1105" y="432"/>
                      </a:cubicBezTo>
                      <a:cubicBezTo>
                        <a:pt x="1213" y="432"/>
                        <a:pt x="1213" y="432"/>
                        <a:pt x="1213" y="432"/>
                      </a:cubicBezTo>
                      <a:cubicBezTo>
                        <a:pt x="1213" y="528"/>
                        <a:pt x="1213" y="528"/>
                        <a:pt x="1213" y="528"/>
                      </a:cubicBezTo>
                      <a:cubicBezTo>
                        <a:pt x="1286" y="532"/>
                        <a:pt x="1336" y="547"/>
                        <a:pt x="1372" y="564"/>
                      </a:cubicBezTo>
                      <a:cubicBezTo>
                        <a:pt x="1340" y="689"/>
                        <a:pt x="1340" y="689"/>
                        <a:pt x="1340" y="689"/>
                      </a:cubicBezTo>
                      <a:cubicBezTo>
                        <a:pt x="1311" y="677"/>
                        <a:pt x="1261" y="651"/>
                        <a:pt x="1182" y="651"/>
                      </a:cubicBezTo>
                      <a:cubicBezTo>
                        <a:pt x="1110" y="651"/>
                        <a:pt x="1087" y="682"/>
                        <a:pt x="1087" y="713"/>
                      </a:cubicBezTo>
                      <a:cubicBezTo>
                        <a:pt x="1087" y="749"/>
                        <a:pt x="1126" y="772"/>
                        <a:pt x="1219" y="807"/>
                      </a:cubicBezTo>
                      <a:cubicBezTo>
                        <a:pt x="1350" y="853"/>
                        <a:pt x="1403" y="914"/>
                        <a:pt x="1403" y="1013"/>
                      </a:cubicBezTo>
                      <a:cubicBezTo>
                        <a:pt x="1403" y="1111"/>
                        <a:pt x="1333" y="1194"/>
                        <a:pt x="1207" y="1216"/>
                      </a:cubicBezTo>
                      <a:close/>
                      <a:moveTo>
                        <a:pt x="1858" y="1614"/>
                      </a:moveTo>
                      <a:cubicBezTo>
                        <a:pt x="1842" y="1615"/>
                        <a:pt x="1825" y="1616"/>
                        <a:pt x="1807" y="1616"/>
                      </a:cubicBezTo>
                      <a:cubicBezTo>
                        <a:pt x="1651" y="1616"/>
                        <a:pt x="1551" y="1562"/>
                        <a:pt x="1551" y="1525"/>
                      </a:cubicBezTo>
                      <a:cubicBezTo>
                        <a:pt x="1551" y="1516"/>
                        <a:pt x="1557" y="1506"/>
                        <a:pt x="1569" y="1496"/>
                      </a:cubicBezTo>
                      <a:cubicBezTo>
                        <a:pt x="1631" y="1528"/>
                        <a:pt x="1721" y="1545"/>
                        <a:pt x="1807" y="1545"/>
                      </a:cubicBezTo>
                      <a:cubicBezTo>
                        <a:pt x="1831" y="1545"/>
                        <a:pt x="1855" y="1544"/>
                        <a:pt x="1878" y="1541"/>
                      </a:cubicBezTo>
                      <a:cubicBezTo>
                        <a:pt x="1881" y="1545"/>
                        <a:pt x="1884" y="1548"/>
                        <a:pt x="1887" y="1551"/>
                      </a:cubicBezTo>
                      <a:cubicBezTo>
                        <a:pt x="1870" y="1569"/>
                        <a:pt x="1859" y="1590"/>
                        <a:pt x="1858" y="1614"/>
                      </a:cubicBezTo>
                      <a:close/>
                      <a:moveTo>
                        <a:pt x="2175" y="1707"/>
                      </a:moveTo>
                      <a:cubicBezTo>
                        <a:pt x="2018" y="1707"/>
                        <a:pt x="1918" y="1654"/>
                        <a:pt x="1918" y="1617"/>
                      </a:cubicBezTo>
                      <a:cubicBezTo>
                        <a:pt x="1918" y="1608"/>
                        <a:pt x="1925" y="1597"/>
                        <a:pt x="1937" y="1587"/>
                      </a:cubicBezTo>
                      <a:cubicBezTo>
                        <a:pt x="1998" y="1619"/>
                        <a:pt x="2088" y="1636"/>
                        <a:pt x="2175" y="1636"/>
                      </a:cubicBezTo>
                      <a:cubicBezTo>
                        <a:pt x="2262" y="1636"/>
                        <a:pt x="2352" y="1619"/>
                        <a:pt x="2414" y="1587"/>
                      </a:cubicBezTo>
                      <a:cubicBezTo>
                        <a:pt x="2426" y="1597"/>
                        <a:pt x="2432" y="1608"/>
                        <a:pt x="2432" y="1617"/>
                      </a:cubicBezTo>
                      <a:cubicBezTo>
                        <a:pt x="2432" y="1654"/>
                        <a:pt x="2332" y="1707"/>
                        <a:pt x="2175" y="1707"/>
                      </a:cubicBezTo>
                      <a:close/>
                      <a:moveTo>
                        <a:pt x="2175" y="1576"/>
                      </a:moveTo>
                      <a:cubicBezTo>
                        <a:pt x="2018" y="1576"/>
                        <a:pt x="1918" y="1522"/>
                        <a:pt x="1918" y="1486"/>
                      </a:cubicBezTo>
                      <a:cubicBezTo>
                        <a:pt x="1918" y="1476"/>
                        <a:pt x="1925" y="1466"/>
                        <a:pt x="1937" y="1456"/>
                      </a:cubicBezTo>
                      <a:cubicBezTo>
                        <a:pt x="1998" y="1488"/>
                        <a:pt x="2088" y="1505"/>
                        <a:pt x="2175" y="1505"/>
                      </a:cubicBezTo>
                      <a:cubicBezTo>
                        <a:pt x="2262" y="1505"/>
                        <a:pt x="2352" y="1488"/>
                        <a:pt x="2414" y="1456"/>
                      </a:cubicBezTo>
                      <a:cubicBezTo>
                        <a:pt x="2426" y="1466"/>
                        <a:pt x="2432" y="1476"/>
                        <a:pt x="2432" y="1486"/>
                      </a:cubicBezTo>
                      <a:cubicBezTo>
                        <a:pt x="2432" y="1522"/>
                        <a:pt x="2332" y="1576"/>
                        <a:pt x="2175" y="1576"/>
                      </a:cubicBezTo>
                      <a:close/>
                      <a:moveTo>
                        <a:pt x="2175" y="1445"/>
                      </a:moveTo>
                      <a:cubicBezTo>
                        <a:pt x="2018" y="1445"/>
                        <a:pt x="1918" y="1391"/>
                        <a:pt x="1918" y="1354"/>
                      </a:cubicBezTo>
                      <a:cubicBezTo>
                        <a:pt x="1918" y="1348"/>
                        <a:pt x="1922" y="1341"/>
                        <a:pt x="1927" y="1334"/>
                      </a:cubicBezTo>
                      <a:cubicBezTo>
                        <a:pt x="1989" y="1370"/>
                        <a:pt x="2084" y="1389"/>
                        <a:pt x="2175" y="1389"/>
                      </a:cubicBezTo>
                      <a:cubicBezTo>
                        <a:pt x="2267" y="1389"/>
                        <a:pt x="2361" y="1370"/>
                        <a:pt x="2423" y="1334"/>
                      </a:cubicBezTo>
                      <a:cubicBezTo>
                        <a:pt x="2429" y="1341"/>
                        <a:pt x="2432" y="1348"/>
                        <a:pt x="2432" y="1354"/>
                      </a:cubicBezTo>
                      <a:cubicBezTo>
                        <a:pt x="2432" y="1391"/>
                        <a:pt x="2332" y="1445"/>
                        <a:pt x="2175" y="1445"/>
                      </a:cubicBezTo>
                      <a:close/>
                      <a:moveTo>
                        <a:pt x="2175" y="1328"/>
                      </a:moveTo>
                      <a:cubicBezTo>
                        <a:pt x="2018" y="1328"/>
                        <a:pt x="1918" y="1275"/>
                        <a:pt x="1918" y="1238"/>
                      </a:cubicBezTo>
                      <a:cubicBezTo>
                        <a:pt x="1918" y="1226"/>
                        <a:pt x="1929" y="1212"/>
                        <a:pt x="1949" y="1199"/>
                      </a:cubicBezTo>
                      <a:cubicBezTo>
                        <a:pt x="2010" y="1227"/>
                        <a:pt x="2094" y="1242"/>
                        <a:pt x="2175" y="1242"/>
                      </a:cubicBezTo>
                      <a:cubicBezTo>
                        <a:pt x="2256" y="1242"/>
                        <a:pt x="2340" y="1227"/>
                        <a:pt x="2401" y="1199"/>
                      </a:cubicBezTo>
                      <a:cubicBezTo>
                        <a:pt x="2421" y="1212"/>
                        <a:pt x="2432" y="1226"/>
                        <a:pt x="2432" y="1238"/>
                      </a:cubicBezTo>
                      <a:cubicBezTo>
                        <a:pt x="2432" y="1275"/>
                        <a:pt x="2332" y="1328"/>
                        <a:pt x="2175" y="1328"/>
                      </a:cubicBezTo>
                      <a:close/>
                      <a:moveTo>
                        <a:pt x="2175" y="1182"/>
                      </a:moveTo>
                      <a:cubicBezTo>
                        <a:pt x="2018" y="1182"/>
                        <a:pt x="1918" y="1128"/>
                        <a:pt x="1918" y="1091"/>
                      </a:cubicBezTo>
                      <a:cubicBezTo>
                        <a:pt x="1918" y="1055"/>
                        <a:pt x="2018" y="1001"/>
                        <a:pt x="2175" y="1001"/>
                      </a:cubicBezTo>
                      <a:cubicBezTo>
                        <a:pt x="2332" y="1001"/>
                        <a:pt x="2432" y="1054"/>
                        <a:pt x="2432" y="1091"/>
                      </a:cubicBezTo>
                      <a:cubicBezTo>
                        <a:pt x="2432" y="1128"/>
                        <a:pt x="2332" y="1182"/>
                        <a:pt x="2175" y="1182"/>
                      </a:cubicBezTo>
                      <a:close/>
                      <a:moveTo>
                        <a:pt x="2482" y="1577"/>
                      </a:moveTo>
                      <a:cubicBezTo>
                        <a:pt x="2477" y="1568"/>
                        <a:pt x="2471" y="1559"/>
                        <a:pt x="2463" y="1551"/>
                      </a:cubicBezTo>
                      <a:cubicBezTo>
                        <a:pt x="2477" y="1537"/>
                        <a:pt x="2486" y="1522"/>
                        <a:pt x="2490" y="1505"/>
                      </a:cubicBezTo>
                      <a:cubicBezTo>
                        <a:pt x="2541" y="1497"/>
                        <a:pt x="2588" y="1483"/>
                        <a:pt x="2625" y="1464"/>
                      </a:cubicBezTo>
                      <a:cubicBezTo>
                        <a:pt x="2637" y="1474"/>
                        <a:pt x="2643" y="1484"/>
                        <a:pt x="2643" y="1493"/>
                      </a:cubicBezTo>
                      <a:cubicBezTo>
                        <a:pt x="2643" y="1522"/>
                        <a:pt x="2583" y="1561"/>
                        <a:pt x="2482" y="1577"/>
                      </a:cubicBezTo>
                      <a:close/>
                      <a:moveTo>
                        <a:pt x="2482" y="1445"/>
                      </a:moveTo>
                      <a:cubicBezTo>
                        <a:pt x="2477" y="1436"/>
                        <a:pt x="2471" y="1428"/>
                        <a:pt x="2463" y="1420"/>
                      </a:cubicBezTo>
                      <a:cubicBezTo>
                        <a:pt x="2477" y="1406"/>
                        <a:pt x="2486" y="1391"/>
                        <a:pt x="2490" y="1374"/>
                      </a:cubicBezTo>
                      <a:cubicBezTo>
                        <a:pt x="2541" y="1366"/>
                        <a:pt x="2588" y="1352"/>
                        <a:pt x="2625" y="1332"/>
                      </a:cubicBezTo>
                      <a:cubicBezTo>
                        <a:pt x="2637" y="1343"/>
                        <a:pt x="2643" y="1353"/>
                        <a:pt x="2643" y="1362"/>
                      </a:cubicBezTo>
                      <a:cubicBezTo>
                        <a:pt x="2643" y="1391"/>
                        <a:pt x="2583" y="1430"/>
                        <a:pt x="2482" y="1445"/>
                      </a:cubicBezTo>
                      <a:close/>
                      <a:moveTo>
                        <a:pt x="2482" y="1314"/>
                      </a:moveTo>
                      <a:cubicBezTo>
                        <a:pt x="2479" y="1308"/>
                        <a:pt x="2475" y="1302"/>
                        <a:pt x="2470" y="1296"/>
                      </a:cubicBezTo>
                      <a:cubicBezTo>
                        <a:pt x="2483" y="1280"/>
                        <a:pt x="2491" y="1262"/>
                        <a:pt x="2492" y="1242"/>
                      </a:cubicBezTo>
                      <a:cubicBezTo>
                        <a:pt x="2542" y="1234"/>
                        <a:pt x="2588" y="1220"/>
                        <a:pt x="2625" y="1201"/>
                      </a:cubicBezTo>
                      <a:cubicBezTo>
                        <a:pt x="2637" y="1211"/>
                        <a:pt x="2643" y="1221"/>
                        <a:pt x="2643" y="1231"/>
                      </a:cubicBezTo>
                      <a:cubicBezTo>
                        <a:pt x="2643" y="1259"/>
                        <a:pt x="2583" y="1298"/>
                        <a:pt x="2482" y="1314"/>
                      </a:cubicBezTo>
                      <a:close/>
                      <a:moveTo>
                        <a:pt x="2473" y="1184"/>
                      </a:moveTo>
                      <a:cubicBezTo>
                        <a:pt x="2468" y="1177"/>
                        <a:pt x="2462" y="1171"/>
                        <a:pt x="2455" y="1165"/>
                      </a:cubicBezTo>
                      <a:cubicBezTo>
                        <a:pt x="2473" y="1149"/>
                        <a:pt x="2485" y="1131"/>
                        <a:pt x="2490" y="1111"/>
                      </a:cubicBezTo>
                      <a:cubicBezTo>
                        <a:pt x="2541" y="1103"/>
                        <a:pt x="2588" y="1089"/>
                        <a:pt x="2625" y="1070"/>
                      </a:cubicBezTo>
                      <a:cubicBezTo>
                        <a:pt x="2637" y="1080"/>
                        <a:pt x="2643" y="1090"/>
                        <a:pt x="2643" y="1099"/>
                      </a:cubicBezTo>
                      <a:cubicBezTo>
                        <a:pt x="2643" y="1129"/>
                        <a:pt x="2579" y="1169"/>
                        <a:pt x="2473" y="1184"/>
                      </a:cubicBezTo>
                      <a:close/>
                      <a:moveTo>
                        <a:pt x="2482" y="1051"/>
                      </a:moveTo>
                      <a:cubicBezTo>
                        <a:pt x="2468" y="1025"/>
                        <a:pt x="2442" y="1004"/>
                        <a:pt x="2408" y="987"/>
                      </a:cubicBezTo>
                      <a:cubicBezTo>
                        <a:pt x="2488" y="984"/>
                        <a:pt x="2568" y="968"/>
                        <a:pt x="2625" y="938"/>
                      </a:cubicBezTo>
                      <a:cubicBezTo>
                        <a:pt x="2637" y="948"/>
                        <a:pt x="2643" y="959"/>
                        <a:pt x="2643" y="968"/>
                      </a:cubicBezTo>
                      <a:cubicBezTo>
                        <a:pt x="2643" y="997"/>
                        <a:pt x="2583" y="1035"/>
                        <a:pt x="2482" y="1051"/>
                      </a:cubicBezTo>
                      <a:close/>
                      <a:moveTo>
                        <a:pt x="2387" y="927"/>
                      </a:moveTo>
                      <a:cubicBezTo>
                        <a:pt x="2230" y="927"/>
                        <a:pt x="2130" y="874"/>
                        <a:pt x="2130" y="837"/>
                      </a:cubicBezTo>
                      <a:cubicBezTo>
                        <a:pt x="2130" y="827"/>
                        <a:pt x="2136" y="817"/>
                        <a:pt x="2148" y="807"/>
                      </a:cubicBezTo>
                      <a:cubicBezTo>
                        <a:pt x="2210" y="839"/>
                        <a:pt x="2300" y="856"/>
                        <a:pt x="2387" y="856"/>
                      </a:cubicBezTo>
                      <a:cubicBezTo>
                        <a:pt x="2474" y="856"/>
                        <a:pt x="2563" y="839"/>
                        <a:pt x="2625" y="807"/>
                      </a:cubicBezTo>
                      <a:cubicBezTo>
                        <a:pt x="2637" y="817"/>
                        <a:pt x="2643" y="827"/>
                        <a:pt x="2643" y="837"/>
                      </a:cubicBezTo>
                      <a:cubicBezTo>
                        <a:pt x="2643" y="874"/>
                        <a:pt x="2543" y="927"/>
                        <a:pt x="2387" y="927"/>
                      </a:cubicBezTo>
                      <a:close/>
                      <a:moveTo>
                        <a:pt x="2387" y="796"/>
                      </a:moveTo>
                      <a:cubicBezTo>
                        <a:pt x="2230" y="796"/>
                        <a:pt x="2130" y="742"/>
                        <a:pt x="2130" y="705"/>
                      </a:cubicBezTo>
                      <a:cubicBezTo>
                        <a:pt x="2130" y="696"/>
                        <a:pt x="2136" y="686"/>
                        <a:pt x="2148" y="675"/>
                      </a:cubicBezTo>
                      <a:cubicBezTo>
                        <a:pt x="2210" y="708"/>
                        <a:pt x="2300" y="725"/>
                        <a:pt x="2387" y="725"/>
                      </a:cubicBezTo>
                      <a:cubicBezTo>
                        <a:pt x="2474" y="725"/>
                        <a:pt x="2563" y="708"/>
                        <a:pt x="2625" y="675"/>
                      </a:cubicBezTo>
                      <a:cubicBezTo>
                        <a:pt x="2637" y="686"/>
                        <a:pt x="2643" y="696"/>
                        <a:pt x="2643" y="705"/>
                      </a:cubicBezTo>
                      <a:cubicBezTo>
                        <a:pt x="2643" y="742"/>
                        <a:pt x="2543" y="796"/>
                        <a:pt x="2387" y="796"/>
                      </a:cubicBezTo>
                      <a:close/>
                      <a:moveTo>
                        <a:pt x="2387" y="664"/>
                      </a:moveTo>
                      <a:cubicBezTo>
                        <a:pt x="2230" y="664"/>
                        <a:pt x="2130" y="611"/>
                        <a:pt x="2130" y="574"/>
                      </a:cubicBezTo>
                      <a:cubicBezTo>
                        <a:pt x="2130" y="566"/>
                        <a:pt x="2135" y="558"/>
                        <a:pt x="2143" y="549"/>
                      </a:cubicBezTo>
                      <a:cubicBezTo>
                        <a:pt x="2205" y="584"/>
                        <a:pt x="2297" y="602"/>
                        <a:pt x="2387" y="602"/>
                      </a:cubicBezTo>
                      <a:cubicBezTo>
                        <a:pt x="2476" y="602"/>
                        <a:pt x="2569" y="584"/>
                        <a:pt x="2631" y="549"/>
                      </a:cubicBezTo>
                      <a:cubicBezTo>
                        <a:pt x="2639" y="558"/>
                        <a:pt x="2643" y="566"/>
                        <a:pt x="2643" y="574"/>
                      </a:cubicBezTo>
                      <a:cubicBezTo>
                        <a:pt x="2643" y="611"/>
                        <a:pt x="2543" y="664"/>
                        <a:pt x="2387" y="664"/>
                      </a:cubicBezTo>
                      <a:close/>
                      <a:moveTo>
                        <a:pt x="2387" y="541"/>
                      </a:moveTo>
                      <a:cubicBezTo>
                        <a:pt x="2230" y="541"/>
                        <a:pt x="2130" y="488"/>
                        <a:pt x="2130" y="451"/>
                      </a:cubicBezTo>
                      <a:cubicBezTo>
                        <a:pt x="2130" y="414"/>
                        <a:pt x="2230" y="360"/>
                        <a:pt x="2387" y="360"/>
                      </a:cubicBezTo>
                      <a:cubicBezTo>
                        <a:pt x="2543" y="360"/>
                        <a:pt x="2643" y="414"/>
                        <a:pt x="2643" y="451"/>
                      </a:cubicBezTo>
                      <a:cubicBezTo>
                        <a:pt x="2643" y="488"/>
                        <a:pt x="2543" y="541"/>
                        <a:pt x="2387" y="5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</p:grpSp>
          <p:sp>
            <p:nvSpPr>
              <p:cNvPr id="82" name="자유형: 도형 81">
                <a:extLst>
                  <a:ext uri="{FF2B5EF4-FFF2-40B4-BE49-F238E27FC236}">
                    <a16:creationId xmlns:a16="http://schemas.microsoft.com/office/drawing/2014/main" id="{069D1FCE-320C-45F2-96DB-6E6D07926770}"/>
                  </a:ext>
                </a:extLst>
              </p:cNvPr>
              <p:cNvSpPr/>
              <p:nvPr/>
            </p:nvSpPr>
            <p:spPr>
              <a:xfrm>
                <a:off x="772998" y="5062194"/>
                <a:ext cx="1055802" cy="1300899"/>
              </a:xfrm>
              <a:custGeom>
                <a:avLst/>
                <a:gdLst>
                  <a:gd name="connsiteX0" fmla="*/ 490194 w 1055802"/>
                  <a:gd name="connsiteY0" fmla="*/ 37707 h 1300899"/>
                  <a:gd name="connsiteX1" fmla="*/ 0 w 1055802"/>
                  <a:gd name="connsiteY1" fmla="*/ 631596 h 1300899"/>
                  <a:gd name="connsiteX2" fmla="*/ 179109 w 1055802"/>
                  <a:gd name="connsiteY2" fmla="*/ 1300899 h 1300899"/>
                  <a:gd name="connsiteX3" fmla="*/ 838986 w 1055802"/>
                  <a:gd name="connsiteY3" fmla="*/ 1291472 h 1300899"/>
                  <a:gd name="connsiteX4" fmla="*/ 980388 w 1055802"/>
                  <a:gd name="connsiteY4" fmla="*/ 1036948 h 1300899"/>
                  <a:gd name="connsiteX5" fmla="*/ 1018095 w 1055802"/>
                  <a:gd name="connsiteY5" fmla="*/ 707010 h 1300899"/>
                  <a:gd name="connsiteX6" fmla="*/ 989814 w 1055802"/>
                  <a:gd name="connsiteY6" fmla="*/ 405352 h 1300899"/>
                  <a:gd name="connsiteX7" fmla="*/ 1055802 w 1055802"/>
                  <a:gd name="connsiteY7" fmla="*/ 0 h 1300899"/>
                  <a:gd name="connsiteX8" fmla="*/ 490194 w 1055802"/>
                  <a:gd name="connsiteY8" fmla="*/ 37707 h 1300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5802" h="1300899">
                    <a:moveTo>
                      <a:pt x="490194" y="37707"/>
                    </a:moveTo>
                    <a:lnTo>
                      <a:pt x="0" y="631596"/>
                    </a:lnTo>
                    <a:lnTo>
                      <a:pt x="179109" y="1300899"/>
                    </a:lnTo>
                    <a:lnTo>
                      <a:pt x="838986" y="1291472"/>
                    </a:lnTo>
                    <a:lnTo>
                      <a:pt x="980388" y="1036948"/>
                    </a:lnTo>
                    <a:lnTo>
                      <a:pt x="1018095" y="707010"/>
                    </a:lnTo>
                    <a:lnTo>
                      <a:pt x="989814" y="405352"/>
                    </a:lnTo>
                    <a:lnTo>
                      <a:pt x="1055802" y="0"/>
                    </a:lnTo>
                    <a:lnTo>
                      <a:pt x="490194" y="3770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grpSp>
          <p:nvGrpSpPr>
            <p:cNvPr id="93" name="그룹 92">
              <a:extLst>
                <a:ext uri="{FF2B5EF4-FFF2-40B4-BE49-F238E27FC236}">
                  <a16:creationId xmlns:a16="http://schemas.microsoft.com/office/drawing/2014/main" id="{6B6AF245-60B9-4521-86AC-86589E72EED2}"/>
                </a:ext>
              </a:extLst>
            </p:cNvPr>
            <p:cNvGrpSpPr/>
            <p:nvPr/>
          </p:nvGrpSpPr>
          <p:grpSpPr>
            <a:xfrm>
              <a:off x="5252419" y="4943600"/>
              <a:ext cx="637564" cy="605223"/>
              <a:chOff x="5098306" y="4311068"/>
              <a:chExt cx="904875" cy="858975"/>
            </a:xfrm>
            <a:solidFill>
              <a:srgbClr val="9A79B8"/>
            </a:solidFill>
          </p:grpSpPr>
          <p:sp>
            <p:nvSpPr>
              <p:cNvPr id="64" name="자유형: 도형 63">
                <a:extLst>
                  <a:ext uri="{FF2B5EF4-FFF2-40B4-BE49-F238E27FC236}">
                    <a16:creationId xmlns:a16="http://schemas.microsoft.com/office/drawing/2014/main" id="{7FC31615-E80F-46AD-A2FD-3BE9B2082714}"/>
                  </a:ext>
                </a:extLst>
              </p:cNvPr>
              <p:cNvSpPr/>
              <p:nvPr/>
            </p:nvSpPr>
            <p:spPr>
              <a:xfrm>
                <a:off x="5326906" y="4808093"/>
                <a:ext cx="676275" cy="361950"/>
              </a:xfrm>
              <a:custGeom>
                <a:avLst/>
                <a:gdLst>
                  <a:gd name="connsiteX0" fmla="*/ 593408 w 676275"/>
                  <a:gd name="connsiteY0" fmla="*/ 95925 h 361950"/>
                  <a:gd name="connsiteX1" fmla="*/ 482917 w 676275"/>
                  <a:gd name="connsiteY1" fmla="*/ 122595 h 361950"/>
                  <a:gd name="connsiteX2" fmla="*/ 391478 w 676275"/>
                  <a:gd name="connsiteY2" fmla="*/ 175935 h 361950"/>
                  <a:gd name="connsiteX3" fmla="*/ 356235 w 676275"/>
                  <a:gd name="connsiteY3" fmla="*/ 178792 h 361950"/>
                  <a:gd name="connsiteX4" fmla="*/ 246698 w 676275"/>
                  <a:gd name="connsiteY4" fmla="*/ 170220 h 361950"/>
                  <a:gd name="connsiteX5" fmla="*/ 237173 w 676275"/>
                  <a:gd name="connsiteY5" fmla="*/ 169267 h 361950"/>
                  <a:gd name="connsiteX6" fmla="*/ 219075 w 676275"/>
                  <a:gd name="connsiteY6" fmla="*/ 148312 h 361950"/>
                  <a:gd name="connsiteX7" fmla="*/ 241935 w 676275"/>
                  <a:gd name="connsiteY7" fmla="*/ 129262 h 361950"/>
                  <a:gd name="connsiteX8" fmla="*/ 251460 w 676275"/>
                  <a:gd name="connsiteY8" fmla="*/ 130215 h 361950"/>
                  <a:gd name="connsiteX9" fmla="*/ 385763 w 676275"/>
                  <a:gd name="connsiteY9" fmla="*/ 136882 h 361950"/>
                  <a:gd name="connsiteX10" fmla="*/ 459105 w 676275"/>
                  <a:gd name="connsiteY10" fmla="*/ 62587 h 361950"/>
                  <a:gd name="connsiteX11" fmla="*/ 410528 w 676275"/>
                  <a:gd name="connsiteY11" fmla="*/ 14962 h 361950"/>
                  <a:gd name="connsiteX12" fmla="*/ 274320 w 676275"/>
                  <a:gd name="connsiteY12" fmla="*/ 7342 h 361950"/>
                  <a:gd name="connsiteX13" fmla="*/ 125730 w 676275"/>
                  <a:gd name="connsiteY13" fmla="*/ 2580 h 361950"/>
                  <a:gd name="connsiteX14" fmla="*/ 26670 w 676275"/>
                  <a:gd name="connsiteY14" fmla="*/ 35917 h 361950"/>
                  <a:gd name="connsiteX15" fmla="*/ 0 w 676275"/>
                  <a:gd name="connsiteY15" fmla="*/ 47347 h 361950"/>
                  <a:gd name="connsiteX16" fmla="*/ 0 w 676275"/>
                  <a:gd name="connsiteY16" fmla="*/ 306427 h 361950"/>
                  <a:gd name="connsiteX17" fmla="*/ 235268 w 676275"/>
                  <a:gd name="connsiteY17" fmla="*/ 370245 h 361950"/>
                  <a:gd name="connsiteX18" fmla="*/ 644843 w 676275"/>
                  <a:gd name="connsiteY18" fmla="*/ 205462 h 361950"/>
                  <a:gd name="connsiteX19" fmla="*/ 593408 w 676275"/>
                  <a:gd name="connsiteY19" fmla="*/ 95925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76275" h="361950">
                    <a:moveTo>
                      <a:pt x="593408" y="95925"/>
                    </a:moveTo>
                    <a:cubicBezTo>
                      <a:pt x="568643" y="104497"/>
                      <a:pt x="527685" y="114022"/>
                      <a:pt x="482917" y="122595"/>
                    </a:cubicBezTo>
                    <a:cubicBezTo>
                      <a:pt x="466725" y="148312"/>
                      <a:pt x="437198" y="169267"/>
                      <a:pt x="391478" y="175935"/>
                    </a:cubicBezTo>
                    <a:cubicBezTo>
                      <a:pt x="381000" y="177840"/>
                      <a:pt x="368617" y="178792"/>
                      <a:pt x="356235" y="178792"/>
                    </a:cubicBezTo>
                    <a:cubicBezTo>
                      <a:pt x="324803" y="178792"/>
                      <a:pt x="287655" y="174982"/>
                      <a:pt x="246698" y="170220"/>
                    </a:cubicBezTo>
                    <a:cubicBezTo>
                      <a:pt x="243840" y="170220"/>
                      <a:pt x="240030" y="169267"/>
                      <a:pt x="237173" y="169267"/>
                    </a:cubicBezTo>
                    <a:cubicBezTo>
                      <a:pt x="226695" y="168315"/>
                      <a:pt x="219075" y="158790"/>
                      <a:pt x="219075" y="148312"/>
                    </a:cubicBezTo>
                    <a:cubicBezTo>
                      <a:pt x="220027" y="136882"/>
                      <a:pt x="229552" y="128310"/>
                      <a:pt x="241935" y="129262"/>
                    </a:cubicBezTo>
                    <a:cubicBezTo>
                      <a:pt x="244793" y="129262"/>
                      <a:pt x="248602" y="130215"/>
                      <a:pt x="251460" y="130215"/>
                    </a:cubicBezTo>
                    <a:cubicBezTo>
                      <a:pt x="304800" y="135930"/>
                      <a:pt x="354330" y="141645"/>
                      <a:pt x="385763" y="136882"/>
                    </a:cubicBezTo>
                    <a:cubicBezTo>
                      <a:pt x="444817" y="127357"/>
                      <a:pt x="461963" y="92115"/>
                      <a:pt x="459105" y="62587"/>
                    </a:cubicBezTo>
                    <a:cubicBezTo>
                      <a:pt x="456248" y="37822"/>
                      <a:pt x="439103" y="14010"/>
                      <a:pt x="410528" y="14962"/>
                    </a:cubicBezTo>
                    <a:cubicBezTo>
                      <a:pt x="369570" y="16867"/>
                      <a:pt x="320993" y="12105"/>
                      <a:pt x="274320" y="7342"/>
                    </a:cubicBezTo>
                    <a:cubicBezTo>
                      <a:pt x="220980" y="1627"/>
                      <a:pt x="164783" y="-3135"/>
                      <a:pt x="125730" y="2580"/>
                    </a:cubicBezTo>
                    <a:cubicBezTo>
                      <a:pt x="103823" y="5437"/>
                      <a:pt x="66675" y="19725"/>
                      <a:pt x="26670" y="35917"/>
                    </a:cubicBezTo>
                    <a:cubicBezTo>
                      <a:pt x="18097" y="39727"/>
                      <a:pt x="8572" y="43537"/>
                      <a:pt x="0" y="47347"/>
                    </a:cubicBezTo>
                    <a:lnTo>
                      <a:pt x="0" y="306427"/>
                    </a:lnTo>
                    <a:cubicBezTo>
                      <a:pt x="80010" y="335002"/>
                      <a:pt x="177165" y="365482"/>
                      <a:pt x="235268" y="370245"/>
                    </a:cubicBezTo>
                    <a:cubicBezTo>
                      <a:pt x="351473" y="379770"/>
                      <a:pt x="580073" y="247372"/>
                      <a:pt x="644843" y="205462"/>
                    </a:cubicBezTo>
                    <a:cubicBezTo>
                      <a:pt x="709613" y="162600"/>
                      <a:pt x="665798" y="72112"/>
                      <a:pt x="593408" y="9592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9" name="자유형: 도형 88">
                <a:extLst>
                  <a:ext uri="{FF2B5EF4-FFF2-40B4-BE49-F238E27FC236}">
                    <a16:creationId xmlns:a16="http://schemas.microsoft.com/office/drawing/2014/main" id="{AC159220-C7FA-438D-A04E-70DE51DC628A}"/>
                  </a:ext>
                </a:extLst>
              </p:cNvPr>
              <p:cNvSpPr/>
              <p:nvPr/>
            </p:nvSpPr>
            <p:spPr>
              <a:xfrm>
                <a:off x="5098306" y="4808768"/>
                <a:ext cx="180975" cy="342900"/>
              </a:xfrm>
              <a:custGeom>
                <a:avLst/>
                <a:gdLst>
                  <a:gd name="connsiteX0" fmla="*/ 160973 w 180975"/>
                  <a:gd name="connsiteY0" fmla="*/ 0 h 342900"/>
                  <a:gd name="connsiteX1" fmla="*/ 26670 w 180975"/>
                  <a:gd name="connsiteY1" fmla="*/ 0 h 342900"/>
                  <a:gd name="connsiteX2" fmla="*/ 0 w 180975"/>
                  <a:gd name="connsiteY2" fmla="*/ 26670 h 342900"/>
                  <a:gd name="connsiteX3" fmla="*/ 0 w 180975"/>
                  <a:gd name="connsiteY3" fmla="*/ 321945 h 342900"/>
                  <a:gd name="connsiteX4" fmla="*/ 26670 w 180975"/>
                  <a:gd name="connsiteY4" fmla="*/ 348615 h 342900"/>
                  <a:gd name="connsiteX5" fmla="*/ 160973 w 180975"/>
                  <a:gd name="connsiteY5" fmla="*/ 348615 h 342900"/>
                  <a:gd name="connsiteX6" fmla="*/ 187643 w 180975"/>
                  <a:gd name="connsiteY6" fmla="*/ 321945 h 342900"/>
                  <a:gd name="connsiteX7" fmla="*/ 187643 w 180975"/>
                  <a:gd name="connsiteY7" fmla="*/ 26670 h 342900"/>
                  <a:gd name="connsiteX8" fmla="*/ 160973 w 180975"/>
                  <a:gd name="connsiteY8" fmla="*/ 0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975" h="342900">
                    <a:moveTo>
                      <a:pt x="160973" y="0"/>
                    </a:moveTo>
                    <a:lnTo>
                      <a:pt x="26670" y="0"/>
                    </a:lnTo>
                    <a:cubicBezTo>
                      <a:pt x="11430" y="0"/>
                      <a:pt x="0" y="12382"/>
                      <a:pt x="0" y="26670"/>
                    </a:cubicBezTo>
                    <a:lnTo>
                      <a:pt x="0" y="321945"/>
                    </a:lnTo>
                    <a:cubicBezTo>
                      <a:pt x="0" y="337185"/>
                      <a:pt x="12383" y="348615"/>
                      <a:pt x="26670" y="348615"/>
                    </a:cubicBezTo>
                    <a:lnTo>
                      <a:pt x="160973" y="348615"/>
                    </a:lnTo>
                    <a:cubicBezTo>
                      <a:pt x="176213" y="348615"/>
                      <a:pt x="187643" y="336233"/>
                      <a:pt x="187643" y="321945"/>
                    </a:cubicBezTo>
                    <a:lnTo>
                      <a:pt x="187643" y="26670"/>
                    </a:lnTo>
                    <a:cubicBezTo>
                      <a:pt x="187643" y="12382"/>
                      <a:pt x="176213" y="0"/>
                      <a:pt x="16097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2" name="자유형: 도형 91">
                <a:extLst>
                  <a:ext uri="{FF2B5EF4-FFF2-40B4-BE49-F238E27FC236}">
                    <a16:creationId xmlns:a16="http://schemas.microsoft.com/office/drawing/2014/main" id="{FEA2A0E1-8952-4009-9C96-8825436DA7B0}"/>
                  </a:ext>
                </a:extLst>
              </p:cNvPr>
              <p:cNvSpPr/>
              <p:nvPr/>
            </p:nvSpPr>
            <p:spPr>
              <a:xfrm>
                <a:off x="5405911" y="4311068"/>
                <a:ext cx="485775" cy="409575"/>
              </a:xfrm>
              <a:custGeom>
                <a:avLst/>
                <a:gdLst>
                  <a:gd name="connsiteX0" fmla="*/ 25769 w 485775"/>
                  <a:gd name="connsiteY0" fmla="*/ 217664 h 409575"/>
                  <a:gd name="connsiteX1" fmla="*/ 31484 w 485775"/>
                  <a:gd name="connsiteY1" fmla="*/ 217664 h 409575"/>
                  <a:gd name="connsiteX2" fmla="*/ 66727 w 485775"/>
                  <a:gd name="connsiteY2" fmla="*/ 391972 h 409575"/>
                  <a:gd name="connsiteX3" fmla="*/ 93397 w 485775"/>
                  <a:gd name="connsiteY3" fmla="*/ 413879 h 409575"/>
                  <a:gd name="connsiteX4" fmla="*/ 395339 w 485775"/>
                  <a:gd name="connsiteY4" fmla="*/ 413879 h 409575"/>
                  <a:gd name="connsiteX5" fmla="*/ 422009 w 485775"/>
                  <a:gd name="connsiteY5" fmla="*/ 391972 h 409575"/>
                  <a:gd name="connsiteX6" fmla="*/ 457252 w 485775"/>
                  <a:gd name="connsiteY6" fmla="*/ 217664 h 409575"/>
                  <a:gd name="connsiteX7" fmla="*/ 462967 w 485775"/>
                  <a:gd name="connsiteY7" fmla="*/ 217664 h 409575"/>
                  <a:gd name="connsiteX8" fmla="*/ 489637 w 485775"/>
                  <a:gd name="connsiteY8" fmla="*/ 190994 h 409575"/>
                  <a:gd name="connsiteX9" fmla="*/ 489637 w 485775"/>
                  <a:gd name="connsiteY9" fmla="*/ 174802 h 409575"/>
                  <a:gd name="connsiteX10" fmla="*/ 462967 w 485775"/>
                  <a:gd name="connsiteY10" fmla="*/ 148132 h 409575"/>
                  <a:gd name="connsiteX11" fmla="*/ 422009 w 485775"/>
                  <a:gd name="connsiteY11" fmla="*/ 148132 h 409575"/>
                  <a:gd name="connsiteX12" fmla="*/ 355334 w 485775"/>
                  <a:gd name="connsiteY12" fmla="*/ 13829 h 409575"/>
                  <a:gd name="connsiteX13" fmla="*/ 321997 w 485775"/>
                  <a:gd name="connsiteY13" fmla="*/ 2399 h 409575"/>
                  <a:gd name="connsiteX14" fmla="*/ 310567 w 485775"/>
                  <a:gd name="connsiteY14" fmla="*/ 35737 h 409575"/>
                  <a:gd name="connsiteX15" fmla="*/ 366764 w 485775"/>
                  <a:gd name="connsiteY15" fmla="*/ 148132 h 409575"/>
                  <a:gd name="connsiteX16" fmla="*/ 122924 w 485775"/>
                  <a:gd name="connsiteY16" fmla="*/ 148132 h 409575"/>
                  <a:gd name="connsiteX17" fmla="*/ 179122 w 485775"/>
                  <a:gd name="connsiteY17" fmla="*/ 35737 h 409575"/>
                  <a:gd name="connsiteX18" fmla="*/ 167692 w 485775"/>
                  <a:gd name="connsiteY18" fmla="*/ 2399 h 409575"/>
                  <a:gd name="connsiteX19" fmla="*/ 134354 w 485775"/>
                  <a:gd name="connsiteY19" fmla="*/ 13829 h 409575"/>
                  <a:gd name="connsiteX20" fmla="*/ 67679 w 485775"/>
                  <a:gd name="connsiteY20" fmla="*/ 148132 h 409575"/>
                  <a:gd name="connsiteX21" fmla="*/ 26722 w 485775"/>
                  <a:gd name="connsiteY21" fmla="*/ 148132 h 409575"/>
                  <a:gd name="connsiteX22" fmla="*/ 52 w 485775"/>
                  <a:gd name="connsiteY22" fmla="*/ 174802 h 409575"/>
                  <a:gd name="connsiteX23" fmla="*/ 52 w 485775"/>
                  <a:gd name="connsiteY23" fmla="*/ 190994 h 409575"/>
                  <a:gd name="connsiteX24" fmla="*/ 25769 w 485775"/>
                  <a:gd name="connsiteY24" fmla="*/ 217664 h 409575"/>
                  <a:gd name="connsiteX25" fmla="*/ 320092 w 485775"/>
                  <a:gd name="connsiteY25" fmla="*/ 221474 h 409575"/>
                  <a:gd name="connsiteX26" fmla="*/ 337237 w 485775"/>
                  <a:gd name="connsiteY26" fmla="*/ 204329 h 409575"/>
                  <a:gd name="connsiteX27" fmla="*/ 345809 w 485775"/>
                  <a:gd name="connsiteY27" fmla="*/ 204329 h 409575"/>
                  <a:gd name="connsiteX28" fmla="*/ 362954 w 485775"/>
                  <a:gd name="connsiteY28" fmla="*/ 221474 h 409575"/>
                  <a:gd name="connsiteX29" fmla="*/ 362954 w 485775"/>
                  <a:gd name="connsiteY29" fmla="*/ 348157 h 409575"/>
                  <a:gd name="connsiteX30" fmla="*/ 345809 w 485775"/>
                  <a:gd name="connsiteY30" fmla="*/ 365302 h 409575"/>
                  <a:gd name="connsiteX31" fmla="*/ 337237 w 485775"/>
                  <a:gd name="connsiteY31" fmla="*/ 365302 h 409575"/>
                  <a:gd name="connsiteX32" fmla="*/ 320092 w 485775"/>
                  <a:gd name="connsiteY32" fmla="*/ 348157 h 409575"/>
                  <a:gd name="connsiteX33" fmla="*/ 320092 w 485775"/>
                  <a:gd name="connsiteY33" fmla="*/ 221474 h 409575"/>
                  <a:gd name="connsiteX34" fmla="*/ 222937 w 485775"/>
                  <a:gd name="connsiteY34" fmla="*/ 221474 h 409575"/>
                  <a:gd name="connsiteX35" fmla="*/ 240082 w 485775"/>
                  <a:gd name="connsiteY35" fmla="*/ 204329 h 409575"/>
                  <a:gd name="connsiteX36" fmla="*/ 249607 w 485775"/>
                  <a:gd name="connsiteY36" fmla="*/ 204329 h 409575"/>
                  <a:gd name="connsiteX37" fmla="*/ 266752 w 485775"/>
                  <a:gd name="connsiteY37" fmla="*/ 221474 h 409575"/>
                  <a:gd name="connsiteX38" fmla="*/ 266752 w 485775"/>
                  <a:gd name="connsiteY38" fmla="*/ 348157 h 409575"/>
                  <a:gd name="connsiteX39" fmla="*/ 249607 w 485775"/>
                  <a:gd name="connsiteY39" fmla="*/ 365302 h 409575"/>
                  <a:gd name="connsiteX40" fmla="*/ 240082 w 485775"/>
                  <a:gd name="connsiteY40" fmla="*/ 365302 h 409575"/>
                  <a:gd name="connsiteX41" fmla="*/ 222937 w 485775"/>
                  <a:gd name="connsiteY41" fmla="*/ 348157 h 409575"/>
                  <a:gd name="connsiteX42" fmla="*/ 222937 w 485775"/>
                  <a:gd name="connsiteY42" fmla="*/ 221474 h 409575"/>
                  <a:gd name="connsiteX43" fmla="*/ 126734 w 485775"/>
                  <a:gd name="connsiteY43" fmla="*/ 221474 h 409575"/>
                  <a:gd name="connsiteX44" fmla="*/ 143879 w 485775"/>
                  <a:gd name="connsiteY44" fmla="*/ 204329 h 409575"/>
                  <a:gd name="connsiteX45" fmla="*/ 152452 w 485775"/>
                  <a:gd name="connsiteY45" fmla="*/ 204329 h 409575"/>
                  <a:gd name="connsiteX46" fmla="*/ 169597 w 485775"/>
                  <a:gd name="connsiteY46" fmla="*/ 221474 h 409575"/>
                  <a:gd name="connsiteX47" fmla="*/ 169597 w 485775"/>
                  <a:gd name="connsiteY47" fmla="*/ 348157 h 409575"/>
                  <a:gd name="connsiteX48" fmla="*/ 152452 w 485775"/>
                  <a:gd name="connsiteY48" fmla="*/ 365302 h 409575"/>
                  <a:gd name="connsiteX49" fmla="*/ 143879 w 485775"/>
                  <a:gd name="connsiteY49" fmla="*/ 365302 h 409575"/>
                  <a:gd name="connsiteX50" fmla="*/ 126734 w 485775"/>
                  <a:gd name="connsiteY50" fmla="*/ 348157 h 409575"/>
                  <a:gd name="connsiteX51" fmla="*/ 126734 w 485775"/>
                  <a:gd name="connsiteY51" fmla="*/ 221474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5775" h="409575">
                    <a:moveTo>
                      <a:pt x="25769" y="217664"/>
                    </a:moveTo>
                    <a:lnTo>
                      <a:pt x="31484" y="217664"/>
                    </a:lnTo>
                    <a:lnTo>
                      <a:pt x="66727" y="391972"/>
                    </a:lnTo>
                    <a:cubicBezTo>
                      <a:pt x="69584" y="404354"/>
                      <a:pt x="80062" y="413879"/>
                      <a:pt x="93397" y="413879"/>
                    </a:cubicBezTo>
                    <a:lnTo>
                      <a:pt x="395339" y="413879"/>
                    </a:lnTo>
                    <a:cubicBezTo>
                      <a:pt x="407722" y="413879"/>
                      <a:pt x="419152" y="405307"/>
                      <a:pt x="422009" y="391972"/>
                    </a:cubicBezTo>
                    <a:lnTo>
                      <a:pt x="457252" y="217664"/>
                    </a:lnTo>
                    <a:lnTo>
                      <a:pt x="462967" y="217664"/>
                    </a:lnTo>
                    <a:cubicBezTo>
                      <a:pt x="478207" y="217664"/>
                      <a:pt x="489637" y="205282"/>
                      <a:pt x="489637" y="190994"/>
                    </a:cubicBezTo>
                    <a:lnTo>
                      <a:pt x="489637" y="174802"/>
                    </a:lnTo>
                    <a:cubicBezTo>
                      <a:pt x="489637" y="159562"/>
                      <a:pt x="477254" y="148132"/>
                      <a:pt x="462967" y="148132"/>
                    </a:cubicBezTo>
                    <a:lnTo>
                      <a:pt x="422009" y="148132"/>
                    </a:lnTo>
                    <a:lnTo>
                      <a:pt x="355334" y="13829"/>
                    </a:lnTo>
                    <a:cubicBezTo>
                      <a:pt x="349619" y="1447"/>
                      <a:pt x="334379" y="-3316"/>
                      <a:pt x="321997" y="2399"/>
                    </a:cubicBezTo>
                    <a:cubicBezTo>
                      <a:pt x="309614" y="8114"/>
                      <a:pt x="304852" y="23354"/>
                      <a:pt x="310567" y="35737"/>
                    </a:cubicBezTo>
                    <a:lnTo>
                      <a:pt x="366764" y="148132"/>
                    </a:lnTo>
                    <a:lnTo>
                      <a:pt x="122924" y="148132"/>
                    </a:lnTo>
                    <a:lnTo>
                      <a:pt x="179122" y="35737"/>
                    </a:lnTo>
                    <a:cubicBezTo>
                      <a:pt x="184837" y="23354"/>
                      <a:pt x="180074" y="8114"/>
                      <a:pt x="167692" y="2399"/>
                    </a:cubicBezTo>
                    <a:cubicBezTo>
                      <a:pt x="155309" y="-3316"/>
                      <a:pt x="140069" y="1447"/>
                      <a:pt x="134354" y="13829"/>
                    </a:cubicBezTo>
                    <a:lnTo>
                      <a:pt x="67679" y="148132"/>
                    </a:lnTo>
                    <a:lnTo>
                      <a:pt x="26722" y="148132"/>
                    </a:lnTo>
                    <a:cubicBezTo>
                      <a:pt x="11482" y="148132"/>
                      <a:pt x="52" y="160514"/>
                      <a:pt x="52" y="174802"/>
                    </a:cubicBezTo>
                    <a:lnTo>
                      <a:pt x="52" y="190994"/>
                    </a:lnTo>
                    <a:cubicBezTo>
                      <a:pt x="-901" y="205282"/>
                      <a:pt x="11482" y="217664"/>
                      <a:pt x="25769" y="217664"/>
                    </a:cubicBezTo>
                    <a:close/>
                    <a:moveTo>
                      <a:pt x="320092" y="221474"/>
                    </a:moveTo>
                    <a:cubicBezTo>
                      <a:pt x="320092" y="211949"/>
                      <a:pt x="327712" y="204329"/>
                      <a:pt x="337237" y="204329"/>
                    </a:cubicBezTo>
                    <a:lnTo>
                      <a:pt x="345809" y="204329"/>
                    </a:lnTo>
                    <a:cubicBezTo>
                      <a:pt x="355334" y="204329"/>
                      <a:pt x="362954" y="211949"/>
                      <a:pt x="362954" y="221474"/>
                    </a:cubicBezTo>
                    <a:lnTo>
                      <a:pt x="362954" y="348157"/>
                    </a:lnTo>
                    <a:cubicBezTo>
                      <a:pt x="362954" y="357682"/>
                      <a:pt x="355334" y="365302"/>
                      <a:pt x="345809" y="365302"/>
                    </a:cubicBezTo>
                    <a:lnTo>
                      <a:pt x="337237" y="365302"/>
                    </a:lnTo>
                    <a:cubicBezTo>
                      <a:pt x="327712" y="365302"/>
                      <a:pt x="320092" y="357682"/>
                      <a:pt x="320092" y="348157"/>
                    </a:cubicBezTo>
                    <a:lnTo>
                      <a:pt x="320092" y="221474"/>
                    </a:lnTo>
                    <a:close/>
                    <a:moveTo>
                      <a:pt x="222937" y="221474"/>
                    </a:moveTo>
                    <a:cubicBezTo>
                      <a:pt x="222937" y="211949"/>
                      <a:pt x="230557" y="204329"/>
                      <a:pt x="240082" y="204329"/>
                    </a:cubicBezTo>
                    <a:lnTo>
                      <a:pt x="249607" y="204329"/>
                    </a:lnTo>
                    <a:cubicBezTo>
                      <a:pt x="259132" y="204329"/>
                      <a:pt x="266752" y="211949"/>
                      <a:pt x="266752" y="221474"/>
                    </a:cubicBezTo>
                    <a:lnTo>
                      <a:pt x="266752" y="348157"/>
                    </a:lnTo>
                    <a:cubicBezTo>
                      <a:pt x="266752" y="357682"/>
                      <a:pt x="259132" y="365302"/>
                      <a:pt x="249607" y="365302"/>
                    </a:cubicBezTo>
                    <a:lnTo>
                      <a:pt x="240082" y="365302"/>
                    </a:lnTo>
                    <a:cubicBezTo>
                      <a:pt x="230557" y="365302"/>
                      <a:pt x="222937" y="357682"/>
                      <a:pt x="222937" y="348157"/>
                    </a:cubicBezTo>
                    <a:lnTo>
                      <a:pt x="222937" y="221474"/>
                    </a:lnTo>
                    <a:close/>
                    <a:moveTo>
                      <a:pt x="126734" y="221474"/>
                    </a:moveTo>
                    <a:cubicBezTo>
                      <a:pt x="126734" y="211949"/>
                      <a:pt x="134354" y="204329"/>
                      <a:pt x="143879" y="204329"/>
                    </a:cubicBezTo>
                    <a:lnTo>
                      <a:pt x="152452" y="204329"/>
                    </a:lnTo>
                    <a:cubicBezTo>
                      <a:pt x="161977" y="204329"/>
                      <a:pt x="169597" y="211949"/>
                      <a:pt x="169597" y="221474"/>
                    </a:cubicBezTo>
                    <a:lnTo>
                      <a:pt x="169597" y="348157"/>
                    </a:lnTo>
                    <a:cubicBezTo>
                      <a:pt x="169597" y="357682"/>
                      <a:pt x="161977" y="365302"/>
                      <a:pt x="152452" y="365302"/>
                    </a:cubicBezTo>
                    <a:lnTo>
                      <a:pt x="143879" y="365302"/>
                    </a:lnTo>
                    <a:cubicBezTo>
                      <a:pt x="134354" y="365302"/>
                      <a:pt x="126734" y="357682"/>
                      <a:pt x="126734" y="348157"/>
                    </a:cubicBezTo>
                    <a:lnTo>
                      <a:pt x="126734" y="22147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B321F1DA-D8F9-43FC-8F24-112EEF36C401}"/>
                </a:ext>
              </a:extLst>
            </p:cNvPr>
            <p:cNvGrpSpPr/>
            <p:nvPr/>
          </p:nvGrpSpPr>
          <p:grpSpPr>
            <a:xfrm>
              <a:off x="7246923" y="5010111"/>
              <a:ext cx="707676" cy="564385"/>
              <a:chOff x="7246923" y="5010111"/>
              <a:chExt cx="707676" cy="564385"/>
            </a:xfrm>
          </p:grpSpPr>
          <p:grpSp>
            <p:nvGrpSpPr>
              <p:cNvPr id="62" name="그룹 61">
                <a:extLst>
                  <a:ext uri="{FF2B5EF4-FFF2-40B4-BE49-F238E27FC236}">
                    <a16:creationId xmlns:a16="http://schemas.microsoft.com/office/drawing/2014/main" id="{22606CCE-87B5-42C8-B046-A63BC5F3878F}"/>
                  </a:ext>
                </a:extLst>
              </p:cNvPr>
              <p:cNvGrpSpPr/>
              <p:nvPr/>
            </p:nvGrpSpPr>
            <p:grpSpPr>
              <a:xfrm>
                <a:off x="7246923" y="5010111"/>
                <a:ext cx="530030" cy="478265"/>
                <a:chOff x="8539959" y="4686667"/>
                <a:chExt cx="502663" cy="453571"/>
              </a:xfrm>
              <a:solidFill>
                <a:srgbClr val="9A79B8"/>
              </a:solidFill>
            </p:grpSpPr>
            <p:sp>
              <p:nvSpPr>
                <p:cNvPr id="36" name="자유형: 도형 35">
                  <a:extLst>
                    <a:ext uri="{FF2B5EF4-FFF2-40B4-BE49-F238E27FC236}">
                      <a16:creationId xmlns:a16="http://schemas.microsoft.com/office/drawing/2014/main" id="{1AAEEAB9-D86B-48E9-96DC-21AF424F4594}"/>
                    </a:ext>
                  </a:extLst>
                </p:cNvPr>
                <p:cNvSpPr/>
                <p:nvPr/>
              </p:nvSpPr>
              <p:spPr>
                <a:xfrm>
                  <a:off x="8966422" y="4686667"/>
                  <a:ext cx="76200" cy="152400"/>
                </a:xfrm>
                <a:custGeom>
                  <a:avLst/>
                  <a:gdLst>
                    <a:gd name="connsiteX0" fmla="*/ 61789 w 76200"/>
                    <a:gd name="connsiteY0" fmla="*/ 0 h 152400"/>
                    <a:gd name="connsiteX1" fmla="*/ 0 w 76200"/>
                    <a:gd name="connsiteY1" fmla="*/ 37767 h 152400"/>
                    <a:gd name="connsiteX2" fmla="*/ 0 w 76200"/>
                    <a:gd name="connsiteY2" fmla="*/ 160982 h 152400"/>
                    <a:gd name="connsiteX3" fmla="*/ 17936 w 76200"/>
                    <a:gd name="connsiteY3" fmla="*/ 160982 h 152400"/>
                    <a:gd name="connsiteX4" fmla="*/ 22298 w 76200"/>
                    <a:gd name="connsiteY4" fmla="*/ 161182 h 152400"/>
                    <a:gd name="connsiteX5" fmla="*/ 84992 w 76200"/>
                    <a:gd name="connsiteY5" fmla="*/ 73981 h 152400"/>
                    <a:gd name="connsiteX6" fmla="*/ 61789 w 76200"/>
                    <a:gd name="connsiteY6" fmla="*/ 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200" h="152400">
                      <a:moveTo>
                        <a:pt x="61789" y="0"/>
                      </a:moveTo>
                      <a:cubicBezTo>
                        <a:pt x="61789" y="0"/>
                        <a:pt x="30670" y="4048"/>
                        <a:pt x="0" y="37767"/>
                      </a:cubicBezTo>
                      <a:lnTo>
                        <a:pt x="0" y="160982"/>
                      </a:lnTo>
                      <a:lnTo>
                        <a:pt x="17936" y="160982"/>
                      </a:lnTo>
                      <a:cubicBezTo>
                        <a:pt x="19402" y="160982"/>
                        <a:pt x="20850" y="161039"/>
                        <a:pt x="22298" y="161182"/>
                      </a:cubicBezTo>
                      <a:cubicBezTo>
                        <a:pt x="28165" y="137484"/>
                        <a:pt x="44167" y="93945"/>
                        <a:pt x="84992" y="73981"/>
                      </a:cubicBezTo>
                      <a:lnTo>
                        <a:pt x="61789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39" name="자유형: 도형 38">
                  <a:extLst>
                    <a:ext uri="{FF2B5EF4-FFF2-40B4-BE49-F238E27FC236}">
                      <a16:creationId xmlns:a16="http://schemas.microsoft.com/office/drawing/2014/main" id="{BC3056E4-0428-4991-984A-CDD139862171}"/>
                    </a:ext>
                  </a:extLst>
                </p:cNvPr>
                <p:cNvSpPr/>
                <p:nvPr/>
              </p:nvSpPr>
              <p:spPr>
                <a:xfrm>
                  <a:off x="8666432" y="4864013"/>
                  <a:ext cx="352425" cy="276225"/>
                </a:xfrm>
                <a:custGeom>
                  <a:avLst/>
                  <a:gdLst>
                    <a:gd name="connsiteX0" fmla="*/ 342386 w 352425"/>
                    <a:gd name="connsiteY0" fmla="*/ 59084 h 276225"/>
                    <a:gd name="connsiteX1" fmla="*/ 352530 w 352425"/>
                    <a:gd name="connsiteY1" fmla="*/ 34623 h 276225"/>
                    <a:gd name="connsiteX2" fmla="*/ 327355 w 352425"/>
                    <a:gd name="connsiteY2" fmla="*/ 1333 h 276225"/>
                    <a:gd name="connsiteX3" fmla="*/ 317916 w 352425"/>
                    <a:gd name="connsiteY3" fmla="*/ 0 h 276225"/>
                    <a:gd name="connsiteX4" fmla="*/ 113443 w 352425"/>
                    <a:gd name="connsiteY4" fmla="*/ 0 h 276225"/>
                    <a:gd name="connsiteX5" fmla="*/ 91840 w 352425"/>
                    <a:gd name="connsiteY5" fmla="*/ 29394 h 276225"/>
                    <a:gd name="connsiteX6" fmla="*/ 76295 w 352425"/>
                    <a:gd name="connsiteY6" fmla="*/ 42843 h 276225"/>
                    <a:gd name="connsiteX7" fmla="*/ 54531 w 352425"/>
                    <a:gd name="connsiteY7" fmla="*/ 48263 h 276225"/>
                    <a:gd name="connsiteX8" fmla="*/ 0 w 352425"/>
                    <a:gd name="connsiteY8" fmla="*/ 48263 h 276225"/>
                    <a:gd name="connsiteX9" fmla="*/ 0 w 352425"/>
                    <a:gd name="connsiteY9" fmla="*/ 228562 h 276225"/>
                    <a:gd name="connsiteX10" fmla="*/ 46949 w 352425"/>
                    <a:gd name="connsiteY10" fmla="*/ 228562 h 276225"/>
                    <a:gd name="connsiteX11" fmla="*/ 87611 w 352425"/>
                    <a:gd name="connsiteY11" fmla="*/ 252708 h 276225"/>
                    <a:gd name="connsiteX12" fmla="*/ 104623 w 352425"/>
                    <a:gd name="connsiteY12" fmla="*/ 270358 h 276225"/>
                    <a:gd name="connsiteX13" fmla="*/ 128245 w 352425"/>
                    <a:gd name="connsiteY13" fmla="*/ 276835 h 276225"/>
                    <a:gd name="connsiteX14" fmla="*/ 317906 w 352425"/>
                    <a:gd name="connsiteY14" fmla="*/ 276835 h 276225"/>
                    <a:gd name="connsiteX15" fmla="*/ 323936 w 352425"/>
                    <a:gd name="connsiteY15" fmla="*/ 276292 h 276225"/>
                    <a:gd name="connsiteX16" fmla="*/ 317906 w 352425"/>
                    <a:gd name="connsiteY16" fmla="*/ 276844 h 276225"/>
                    <a:gd name="connsiteX17" fmla="*/ 327346 w 352425"/>
                    <a:gd name="connsiteY17" fmla="*/ 276844 h 276225"/>
                    <a:gd name="connsiteX18" fmla="*/ 327346 w 352425"/>
                    <a:gd name="connsiteY18" fmla="*/ 275530 h 276225"/>
                    <a:gd name="connsiteX19" fmla="*/ 325888 w 352425"/>
                    <a:gd name="connsiteY19" fmla="*/ 275882 h 276225"/>
                    <a:gd name="connsiteX20" fmla="*/ 327346 w 352425"/>
                    <a:gd name="connsiteY20" fmla="*/ 275530 h 276225"/>
                    <a:gd name="connsiteX21" fmla="*/ 342376 w 352425"/>
                    <a:gd name="connsiteY21" fmla="*/ 266710 h 276225"/>
                    <a:gd name="connsiteX22" fmla="*/ 352520 w 352425"/>
                    <a:gd name="connsiteY22" fmla="*/ 242259 h 276225"/>
                    <a:gd name="connsiteX23" fmla="*/ 327346 w 352425"/>
                    <a:gd name="connsiteY23" fmla="*/ 208959 h 276225"/>
                    <a:gd name="connsiteX24" fmla="*/ 317906 w 352425"/>
                    <a:gd name="connsiteY24" fmla="*/ 207645 h 276225"/>
                    <a:gd name="connsiteX25" fmla="*/ 327346 w 352425"/>
                    <a:gd name="connsiteY25" fmla="*/ 206321 h 276225"/>
                    <a:gd name="connsiteX26" fmla="*/ 342376 w 352425"/>
                    <a:gd name="connsiteY26" fmla="*/ 197510 h 276225"/>
                    <a:gd name="connsiteX27" fmla="*/ 352520 w 352425"/>
                    <a:gd name="connsiteY27" fmla="*/ 173050 h 276225"/>
                    <a:gd name="connsiteX28" fmla="*/ 327346 w 352425"/>
                    <a:gd name="connsiteY28" fmla="*/ 139751 h 276225"/>
                    <a:gd name="connsiteX29" fmla="*/ 317906 w 352425"/>
                    <a:gd name="connsiteY29" fmla="*/ 138436 h 276225"/>
                    <a:gd name="connsiteX30" fmla="*/ 327346 w 352425"/>
                    <a:gd name="connsiteY30" fmla="*/ 137112 h 276225"/>
                    <a:gd name="connsiteX31" fmla="*/ 342376 w 352425"/>
                    <a:gd name="connsiteY31" fmla="*/ 128292 h 276225"/>
                    <a:gd name="connsiteX32" fmla="*/ 352520 w 352425"/>
                    <a:gd name="connsiteY32" fmla="*/ 103813 h 276225"/>
                    <a:gd name="connsiteX33" fmla="*/ 327346 w 352425"/>
                    <a:gd name="connsiteY33" fmla="*/ 70542 h 276225"/>
                    <a:gd name="connsiteX34" fmla="*/ 317906 w 352425"/>
                    <a:gd name="connsiteY34" fmla="*/ 69237 h 276225"/>
                    <a:gd name="connsiteX35" fmla="*/ 327346 w 352425"/>
                    <a:gd name="connsiteY35" fmla="*/ 67904 h 276225"/>
                    <a:gd name="connsiteX36" fmla="*/ 342386 w 352425"/>
                    <a:gd name="connsiteY36" fmla="*/ 59084 h 276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52425" h="276225">
                      <a:moveTo>
                        <a:pt x="342386" y="59084"/>
                      </a:moveTo>
                      <a:cubicBezTo>
                        <a:pt x="348653" y="52835"/>
                        <a:pt x="352530" y="44177"/>
                        <a:pt x="352530" y="34623"/>
                      </a:cubicBezTo>
                      <a:cubicBezTo>
                        <a:pt x="352530" y="18783"/>
                        <a:pt x="341871" y="5429"/>
                        <a:pt x="327355" y="1333"/>
                      </a:cubicBezTo>
                      <a:cubicBezTo>
                        <a:pt x="324364" y="457"/>
                        <a:pt x="321193" y="0"/>
                        <a:pt x="317916" y="0"/>
                      </a:cubicBezTo>
                      <a:lnTo>
                        <a:pt x="113443" y="0"/>
                      </a:lnTo>
                      <a:lnTo>
                        <a:pt x="91840" y="29394"/>
                      </a:lnTo>
                      <a:cubicBezTo>
                        <a:pt x="87668" y="35081"/>
                        <a:pt x="82315" y="39643"/>
                        <a:pt x="76295" y="42843"/>
                      </a:cubicBezTo>
                      <a:cubicBezTo>
                        <a:pt x="69675" y="46358"/>
                        <a:pt x="62217" y="48263"/>
                        <a:pt x="54531" y="48263"/>
                      </a:cubicBezTo>
                      <a:lnTo>
                        <a:pt x="0" y="48263"/>
                      </a:lnTo>
                      <a:lnTo>
                        <a:pt x="0" y="228562"/>
                      </a:lnTo>
                      <a:lnTo>
                        <a:pt x="46949" y="228562"/>
                      </a:lnTo>
                      <a:cubicBezTo>
                        <a:pt x="63903" y="228562"/>
                        <a:pt x="79486" y="237839"/>
                        <a:pt x="87611" y="252708"/>
                      </a:cubicBezTo>
                      <a:cubicBezTo>
                        <a:pt x="91650" y="260156"/>
                        <a:pt x="97584" y="266186"/>
                        <a:pt x="104623" y="270358"/>
                      </a:cubicBezTo>
                      <a:cubicBezTo>
                        <a:pt x="111662" y="274530"/>
                        <a:pt x="119786" y="276835"/>
                        <a:pt x="128245" y="276835"/>
                      </a:cubicBezTo>
                      <a:lnTo>
                        <a:pt x="317906" y="276835"/>
                      </a:lnTo>
                      <a:cubicBezTo>
                        <a:pt x="319964" y="276835"/>
                        <a:pt x="321974" y="276635"/>
                        <a:pt x="323936" y="276292"/>
                      </a:cubicBezTo>
                      <a:cubicBezTo>
                        <a:pt x="321974" y="276635"/>
                        <a:pt x="319964" y="276844"/>
                        <a:pt x="317906" y="276844"/>
                      </a:cubicBezTo>
                      <a:lnTo>
                        <a:pt x="327346" y="276844"/>
                      </a:lnTo>
                      <a:lnTo>
                        <a:pt x="327346" y="275530"/>
                      </a:lnTo>
                      <a:cubicBezTo>
                        <a:pt x="326869" y="275673"/>
                        <a:pt x="326374" y="275768"/>
                        <a:pt x="325888" y="275882"/>
                      </a:cubicBezTo>
                      <a:cubicBezTo>
                        <a:pt x="326374" y="275768"/>
                        <a:pt x="326869" y="275673"/>
                        <a:pt x="327346" y="275530"/>
                      </a:cubicBezTo>
                      <a:cubicBezTo>
                        <a:pt x="333099" y="273910"/>
                        <a:pt x="338252" y="270824"/>
                        <a:pt x="342376" y="266710"/>
                      </a:cubicBezTo>
                      <a:cubicBezTo>
                        <a:pt x="348644" y="260442"/>
                        <a:pt x="352520" y="251803"/>
                        <a:pt x="352520" y="242259"/>
                      </a:cubicBezTo>
                      <a:cubicBezTo>
                        <a:pt x="352520" y="226419"/>
                        <a:pt x="341862" y="213055"/>
                        <a:pt x="327346" y="208959"/>
                      </a:cubicBezTo>
                      <a:cubicBezTo>
                        <a:pt x="324355" y="208093"/>
                        <a:pt x="321183" y="207645"/>
                        <a:pt x="317906" y="207645"/>
                      </a:cubicBezTo>
                      <a:cubicBezTo>
                        <a:pt x="321183" y="207645"/>
                        <a:pt x="324355" y="207178"/>
                        <a:pt x="327346" y="206321"/>
                      </a:cubicBezTo>
                      <a:cubicBezTo>
                        <a:pt x="333099" y="204711"/>
                        <a:pt x="338252" y="201616"/>
                        <a:pt x="342376" y="197510"/>
                      </a:cubicBezTo>
                      <a:cubicBezTo>
                        <a:pt x="348644" y="191243"/>
                        <a:pt x="352520" y="182585"/>
                        <a:pt x="352520" y="173050"/>
                      </a:cubicBezTo>
                      <a:cubicBezTo>
                        <a:pt x="352520" y="157191"/>
                        <a:pt x="341862" y="143847"/>
                        <a:pt x="327346" y="139751"/>
                      </a:cubicBezTo>
                      <a:cubicBezTo>
                        <a:pt x="324355" y="138884"/>
                        <a:pt x="321183" y="138436"/>
                        <a:pt x="317906" y="138436"/>
                      </a:cubicBezTo>
                      <a:cubicBezTo>
                        <a:pt x="321183" y="138436"/>
                        <a:pt x="324355" y="137979"/>
                        <a:pt x="327346" y="137112"/>
                      </a:cubicBezTo>
                      <a:cubicBezTo>
                        <a:pt x="333099" y="135493"/>
                        <a:pt x="338252" y="132407"/>
                        <a:pt x="342376" y="128292"/>
                      </a:cubicBezTo>
                      <a:cubicBezTo>
                        <a:pt x="348644" y="122015"/>
                        <a:pt x="352520" y="113376"/>
                        <a:pt x="352520" y="103813"/>
                      </a:cubicBezTo>
                      <a:cubicBezTo>
                        <a:pt x="352520" y="87982"/>
                        <a:pt x="341862" y="74638"/>
                        <a:pt x="327346" y="70542"/>
                      </a:cubicBezTo>
                      <a:cubicBezTo>
                        <a:pt x="324355" y="69675"/>
                        <a:pt x="321183" y="69237"/>
                        <a:pt x="317906" y="69237"/>
                      </a:cubicBezTo>
                      <a:cubicBezTo>
                        <a:pt x="321183" y="69237"/>
                        <a:pt x="324355" y="68771"/>
                        <a:pt x="327346" y="67904"/>
                      </a:cubicBezTo>
                      <a:cubicBezTo>
                        <a:pt x="333118" y="66294"/>
                        <a:pt x="338261" y="63208"/>
                        <a:pt x="342386" y="5908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48" name="자유형: 도형 47">
                  <a:extLst>
                    <a:ext uri="{FF2B5EF4-FFF2-40B4-BE49-F238E27FC236}">
                      <a16:creationId xmlns:a16="http://schemas.microsoft.com/office/drawing/2014/main" id="{971522B8-6FCE-46D5-9E46-C24E40ED953F}"/>
                    </a:ext>
                  </a:extLst>
                </p:cNvPr>
                <p:cNvSpPr/>
                <p:nvPr/>
              </p:nvSpPr>
              <p:spPr>
                <a:xfrm>
                  <a:off x="8717086" y="4686667"/>
                  <a:ext cx="76200" cy="152400"/>
                </a:xfrm>
                <a:custGeom>
                  <a:avLst/>
                  <a:gdLst>
                    <a:gd name="connsiteX0" fmla="*/ 50673 w 76200"/>
                    <a:gd name="connsiteY0" fmla="*/ 127673 h 152400"/>
                    <a:gd name="connsiteX1" fmla="*/ 62636 w 76200"/>
                    <a:gd name="connsiteY1" fmla="*/ 160982 h 152400"/>
                    <a:gd name="connsiteX2" fmla="*/ 84963 w 76200"/>
                    <a:gd name="connsiteY2" fmla="*/ 160982 h 152400"/>
                    <a:gd name="connsiteX3" fmla="*/ 84963 w 76200"/>
                    <a:gd name="connsiteY3" fmla="*/ 37690 h 152400"/>
                    <a:gd name="connsiteX4" fmla="*/ 23165 w 76200"/>
                    <a:gd name="connsiteY4" fmla="*/ 0 h 152400"/>
                    <a:gd name="connsiteX5" fmla="*/ 0 w 76200"/>
                    <a:gd name="connsiteY5" fmla="*/ 73971 h 152400"/>
                    <a:gd name="connsiteX6" fmla="*/ 50673 w 76200"/>
                    <a:gd name="connsiteY6" fmla="*/ 127673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200" h="152400">
                      <a:moveTo>
                        <a:pt x="50673" y="127673"/>
                      </a:moveTo>
                      <a:cubicBezTo>
                        <a:pt x="56674" y="140037"/>
                        <a:pt x="60398" y="151933"/>
                        <a:pt x="62636" y="160982"/>
                      </a:cubicBezTo>
                      <a:lnTo>
                        <a:pt x="84963" y="160982"/>
                      </a:lnTo>
                      <a:lnTo>
                        <a:pt x="84963" y="37690"/>
                      </a:lnTo>
                      <a:cubicBezTo>
                        <a:pt x="54283" y="4048"/>
                        <a:pt x="23165" y="0"/>
                        <a:pt x="23165" y="0"/>
                      </a:cubicBezTo>
                      <a:lnTo>
                        <a:pt x="0" y="73971"/>
                      </a:lnTo>
                      <a:cubicBezTo>
                        <a:pt x="25222" y="86296"/>
                        <a:pt x="40957" y="107594"/>
                        <a:pt x="50673" y="12767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2" name="자유형: 도형 51">
                  <a:extLst>
                    <a:ext uri="{FF2B5EF4-FFF2-40B4-BE49-F238E27FC236}">
                      <a16:creationId xmlns:a16="http://schemas.microsoft.com/office/drawing/2014/main" id="{D90DF9C4-B470-42B8-B7D6-BC756B50B1BC}"/>
                    </a:ext>
                  </a:extLst>
                </p:cNvPr>
                <p:cNvSpPr/>
                <p:nvPr/>
              </p:nvSpPr>
              <p:spPr>
                <a:xfrm>
                  <a:off x="8738337" y="4824713"/>
                  <a:ext cx="19050" cy="57150"/>
                </a:xfrm>
                <a:custGeom>
                  <a:avLst/>
                  <a:gdLst>
                    <a:gd name="connsiteX0" fmla="*/ 1114 w 19050"/>
                    <a:gd name="connsiteY0" fmla="*/ 64799 h 57150"/>
                    <a:gd name="connsiteX1" fmla="*/ 6734 w 19050"/>
                    <a:gd name="connsiteY1" fmla="*/ 58998 h 57150"/>
                    <a:gd name="connsiteX2" fmla="*/ 26717 w 19050"/>
                    <a:gd name="connsiteY2" fmla="*/ 31804 h 57150"/>
                    <a:gd name="connsiteX3" fmla="*/ 25488 w 19050"/>
                    <a:gd name="connsiteY3" fmla="*/ 26880 h 57150"/>
                    <a:gd name="connsiteX4" fmla="*/ 16182 w 19050"/>
                    <a:gd name="connsiteY4" fmla="*/ 0 h 57150"/>
                    <a:gd name="connsiteX5" fmla="*/ 1114 w 19050"/>
                    <a:gd name="connsiteY5" fmla="*/ 64799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050" h="57150">
                      <a:moveTo>
                        <a:pt x="1114" y="64799"/>
                      </a:moveTo>
                      <a:cubicBezTo>
                        <a:pt x="3228" y="63122"/>
                        <a:pt x="5133" y="61179"/>
                        <a:pt x="6734" y="58998"/>
                      </a:cubicBezTo>
                      <a:lnTo>
                        <a:pt x="26717" y="31804"/>
                      </a:lnTo>
                      <a:lnTo>
                        <a:pt x="25488" y="26880"/>
                      </a:lnTo>
                      <a:cubicBezTo>
                        <a:pt x="23840" y="20250"/>
                        <a:pt x="20935" y="10449"/>
                        <a:pt x="16182" y="0"/>
                      </a:cubicBezTo>
                      <a:cubicBezTo>
                        <a:pt x="6791" y="10477"/>
                        <a:pt x="-3430" y="30223"/>
                        <a:pt x="1114" y="6479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3" name="자유형: 도형 52">
                  <a:extLst>
                    <a:ext uri="{FF2B5EF4-FFF2-40B4-BE49-F238E27FC236}">
                      <a16:creationId xmlns:a16="http://schemas.microsoft.com/office/drawing/2014/main" id="{FBF29BEC-04AD-47E2-9B59-0F84B14B448B}"/>
                    </a:ext>
                  </a:extLst>
                </p:cNvPr>
                <p:cNvSpPr/>
                <p:nvPr/>
              </p:nvSpPr>
              <p:spPr>
                <a:xfrm>
                  <a:off x="8818432" y="4690420"/>
                  <a:ext cx="123825" cy="152400"/>
                </a:xfrm>
                <a:custGeom>
                  <a:avLst/>
                  <a:gdLst>
                    <a:gd name="connsiteX0" fmla="*/ 37405 w 123825"/>
                    <a:gd name="connsiteY0" fmla="*/ 78448 h 152400"/>
                    <a:gd name="connsiteX1" fmla="*/ 56883 w 123825"/>
                    <a:gd name="connsiteY1" fmla="*/ 58874 h 152400"/>
                    <a:gd name="connsiteX2" fmla="*/ 74609 w 123825"/>
                    <a:gd name="connsiteY2" fmla="*/ 58874 h 152400"/>
                    <a:gd name="connsiteX3" fmla="*/ 94183 w 123825"/>
                    <a:gd name="connsiteY3" fmla="*/ 78448 h 152400"/>
                    <a:gd name="connsiteX4" fmla="*/ 94183 w 123825"/>
                    <a:gd name="connsiteY4" fmla="*/ 157229 h 152400"/>
                    <a:gd name="connsiteX5" fmla="*/ 131597 w 123825"/>
                    <a:gd name="connsiteY5" fmla="*/ 157229 h 152400"/>
                    <a:gd name="connsiteX6" fmla="*/ 131597 w 123825"/>
                    <a:gd name="connsiteY6" fmla="*/ 0 h 152400"/>
                    <a:gd name="connsiteX7" fmla="*/ 0 w 123825"/>
                    <a:gd name="connsiteY7" fmla="*/ 0 h 152400"/>
                    <a:gd name="connsiteX8" fmla="*/ 0 w 123825"/>
                    <a:gd name="connsiteY8" fmla="*/ 157229 h 152400"/>
                    <a:gd name="connsiteX9" fmla="*/ 37405 w 123825"/>
                    <a:gd name="connsiteY9" fmla="*/ 157229 h 152400"/>
                    <a:gd name="connsiteX10" fmla="*/ 37405 w 123825"/>
                    <a:gd name="connsiteY10" fmla="*/ 78448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3825" h="152400">
                      <a:moveTo>
                        <a:pt x="37405" y="78448"/>
                      </a:moveTo>
                      <a:cubicBezTo>
                        <a:pt x="48168" y="78400"/>
                        <a:pt x="56883" y="69666"/>
                        <a:pt x="56883" y="58874"/>
                      </a:cubicBezTo>
                      <a:lnTo>
                        <a:pt x="74609" y="58874"/>
                      </a:lnTo>
                      <a:cubicBezTo>
                        <a:pt x="74609" y="69685"/>
                        <a:pt x="83372" y="78448"/>
                        <a:pt x="94183" y="78448"/>
                      </a:cubicBezTo>
                      <a:lnTo>
                        <a:pt x="94183" y="157229"/>
                      </a:lnTo>
                      <a:lnTo>
                        <a:pt x="131597" y="157229"/>
                      </a:lnTo>
                      <a:lnTo>
                        <a:pt x="131597" y="0"/>
                      </a:lnTo>
                      <a:lnTo>
                        <a:pt x="0" y="0"/>
                      </a:lnTo>
                      <a:lnTo>
                        <a:pt x="0" y="157229"/>
                      </a:lnTo>
                      <a:lnTo>
                        <a:pt x="37405" y="157229"/>
                      </a:lnTo>
                      <a:lnTo>
                        <a:pt x="37405" y="78448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9" name="자유형: 도형 58">
                  <a:extLst>
                    <a:ext uri="{FF2B5EF4-FFF2-40B4-BE49-F238E27FC236}">
                      <a16:creationId xmlns:a16="http://schemas.microsoft.com/office/drawing/2014/main" id="{E1774E2D-E385-4258-9EC6-069481AB9498}"/>
                    </a:ext>
                  </a:extLst>
                </p:cNvPr>
                <p:cNvSpPr/>
                <p:nvPr/>
              </p:nvSpPr>
              <p:spPr>
                <a:xfrm>
                  <a:off x="8539959" y="4866147"/>
                  <a:ext cx="104775" cy="266700"/>
                </a:xfrm>
                <a:custGeom>
                  <a:avLst/>
                  <a:gdLst>
                    <a:gd name="connsiteX0" fmla="*/ 0 w 104775"/>
                    <a:gd name="connsiteY0" fmla="*/ 272587 h 266700"/>
                    <a:gd name="connsiteX1" fmla="*/ 110080 w 104775"/>
                    <a:gd name="connsiteY1" fmla="*/ 272587 h 266700"/>
                    <a:gd name="connsiteX2" fmla="*/ 110080 w 104775"/>
                    <a:gd name="connsiteY2" fmla="*/ 0 h 266700"/>
                    <a:gd name="connsiteX3" fmla="*/ 0 w 104775"/>
                    <a:gd name="connsiteY3" fmla="*/ 0 h 266700"/>
                    <a:gd name="connsiteX4" fmla="*/ 0 w 104775"/>
                    <a:gd name="connsiteY4" fmla="*/ 272587 h 266700"/>
                    <a:gd name="connsiteX5" fmla="*/ 55045 w 104775"/>
                    <a:gd name="connsiteY5" fmla="*/ 40710 h 266700"/>
                    <a:gd name="connsiteX6" fmla="*/ 72380 w 104775"/>
                    <a:gd name="connsiteY6" fmla="*/ 58036 h 266700"/>
                    <a:gd name="connsiteX7" fmla="*/ 55045 w 104775"/>
                    <a:gd name="connsiteY7" fmla="*/ 75352 h 266700"/>
                    <a:gd name="connsiteX8" fmla="*/ 37719 w 104775"/>
                    <a:gd name="connsiteY8" fmla="*/ 58036 h 266700"/>
                    <a:gd name="connsiteX9" fmla="*/ 55045 w 104775"/>
                    <a:gd name="connsiteY9" fmla="*/ 40710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4775" h="266700">
                      <a:moveTo>
                        <a:pt x="0" y="272587"/>
                      </a:moveTo>
                      <a:lnTo>
                        <a:pt x="110080" y="272587"/>
                      </a:lnTo>
                      <a:lnTo>
                        <a:pt x="110080" y="0"/>
                      </a:lnTo>
                      <a:lnTo>
                        <a:pt x="0" y="0"/>
                      </a:lnTo>
                      <a:lnTo>
                        <a:pt x="0" y="272587"/>
                      </a:lnTo>
                      <a:close/>
                      <a:moveTo>
                        <a:pt x="55045" y="40710"/>
                      </a:moveTo>
                      <a:cubicBezTo>
                        <a:pt x="64618" y="40710"/>
                        <a:pt x="72380" y="48463"/>
                        <a:pt x="72380" y="58036"/>
                      </a:cubicBezTo>
                      <a:cubicBezTo>
                        <a:pt x="72380" y="67608"/>
                        <a:pt x="64618" y="75352"/>
                        <a:pt x="55045" y="75352"/>
                      </a:cubicBezTo>
                      <a:cubicBezTo>
                        <a:pt x="45482" y="75352"/>
                        <a:pt x="37719" y="67608"/>
                        <a:pt x="37719" y="58036"/>
                      </a:cubicBezTo>
                      <a:cubicBezTo>
                        <a:pt x="37719" y="48463"/>
                        <a:pt x="45472" y="40710"/>
                        <a:pt x="55045" y="4071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94" name="타원 93">
                <a:extLst>
                  <a:ext uri="{FF2B5EF4-FFF2-40B4-BE49-F238E27FC236}">
                    <a16:creationId xmlns:a16="http://schemas.microsoft.com/office/drawing/2014/main" id="{B03A7F11-94F1-4AE3-9DED-6FC040803E53}"/>
                  </a:ext>
                </a:extLst>
              </p:cNvPr>
              <p:cNvSpPr/>
              <p:nvPr/>
            </p:nvSpPr>
            <p:spPr>
              <a:xfrm>
                <a:off x="7680344" y="5300241"/>
                <a:ext cx="274255" cy="274255"/>
              </a:xfrm>
              <a:prstGeom prst="ellipse">
                <a:avLst/>
              </a:prstGeom>
              <a:solidFill>
                <a:srgbClr val="9A79B8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cxnSp>
            <p:nvCxnSpPr>
              <p:cNvPr id="96" name="직선 연결선 95">
                <a:extLst>
                  <a:ext uri="{FF2B5EF4-FFF2-40B4-BE49-F238E27FC236}">
                    <a16:creationId xmlns:a16="http://schemas.microsoft.com/office/drawing/2014/main" id="{44972522-3779-465C-9D10-5C3E3B574F63}"/>
                  </a:ext>
                </a:extLst>
              </p:cNvPr>
              <p:cNvCxnSpPr>
                <a:stCxn id="94" idx="2"/>
                <a:endCxn id="94" idx="6"/>
              </p:cNvCxnSpPr>
              <p:nvPr/>
            </p:nvCxnSpPr>
            <p:spPr>
              <a:xfrm>
                <a:off x="7759317" y="5437368"/>
                <a:ext cx="116310" cy="0"/>
              </a:xfrm>
              <a:prstGeom prst="line">
                <a:avLst/>
              </a:prstGeom>
              <a:ln w="4127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슬라이드 번호 개체 틀 32">
            <a:extLst>
              <a:ext uri="{FF2B5EF4-FFF2-40B4-BE49-F238E27FC236}">
                <a16:creationId xmlns:a16="http://schemas.microsoft.com/office/drawing/2014/main" id="{615A7380-CA56-4470-AC41-2EC15301F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66</a:t>
            </a:fld>
            <a:endParaRPr lang="ko-KR" alt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E136A5F2-4E63-41C3-88B7-AAB15238C280}"/>
              </a:ext>
            </a:extLst>
          </p:cNvPr>
          <p:cNvSpPr/>
          <p:nvPr/>
        </p:nvSpPr>
        <p:spPr>
          <a:xfrm>
            <a:off x="6911016" y="196073"/>
            <a:ext cx="1875795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B96E686-1C19-45E2-A9CE-8D59DB93C325}"/>
              </a:ext>
            </a:extLst>
          </p:cNvPr>
          <p:cNvSpPr txBox="1"/>
          <p:nvPr/>
        </p:nvSpPr>
        <p:spPr>
          <a:xfrm>
            <a:off x="7111211" y="251597"/>
            <a:ext cx="147540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1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장애인의 권리</a:t>
            </a:r>
          </a:p>
        </p:txBody>
      </p:sp>
    </p:spTree>
    <p:extLst>
      <p:ext uri="{BB962C8B-B14F-4D97-AF65-F5344CB8AC3E}">
        <p14:creationId xmlns:p14="http://schemas.microsoft.com/office/powerpoint/2010/main" val="75073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112B34B8-C909-4601-9046-CC18B7552336}"/>
              </a:ext>
            </a:extLst>
          </p:cNvPr>
          <p:cNvGrpSpPr/>
          <p:nvPr/>
        </p:nvGrpSpPr>
        <p:grpSpPr>
          <a:xfrm>
            <a:off x="212113" y="1815372"/>
            <a:ext cx="2791865" cy="4744629"/>
            <a:chOff x="212113" y="1853472"/>
            <a:chExt cx="2791865" cy="4744629"/>
          </a:xfrm>
        </p:grpSpPr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id="{AB7C819A-8101-4709-9725-2621DA677B02}"/>
                </a:ext>
              </a:extLst>
            </p:cNvPr>
            <p:cNvSpPr/>
            <p:nvPr/>
          </p:nvSpPr>
          <p:spPr>
            <a:xfrm>
              <a:off x="212113" y="2117221"/>
              <a:ext cx="2791865" cy="4399317"/>
            </a:xfrm>
            <a:prstGeom prst="roundRect">
              <a:avLst>
                <a:gd name="adj" fmla="val 3148"/>
              </a:avLst>
            </a:prstGeom>
            <a:noFill/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76" name="사각형: 둥근 모서리 75">
              <a:extLst>
                <a:ext uri="{FF2B5EF4-FFF2-40B4-BE49-F238E27FC236}">
                  <a16:creationId xmlns:a16="http://schemas.microsoft.com/office/drawing/2014/main" id="{752516DF-26B3-4D1F-852C-4105967CA84A}"/>
                </a:ext>
              </a:extLst>
            </p:cNvPr>
            <p:cNvSpPr/>
            <p:nvPr/>
          </p:nvSpPr>
          <p:spPr>
            <a:xfrm>
              <a:off x="344607" y="2582291"/>
              <a:ext cx="2526877" cy="545362"/>
            </a:xfrm>
            <a:prstGeom prst="roundRect">
              <a:avLst>
                <a:gd name="adj" fmla="val 12189"/>
              </a:avLst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7" name="사각형: 둥근 모서리 76">
              <a:extLst>
                <a:ext uri="{FF2B5EF4-FFF2-40B4-BE49-F238E27FC236}">
                  <a16:creationId xmlns:a16="http://schemas.microsoft.com/office/drawing/2014/main" id="{97F3C013-299E-4938-B7E2-CD741FCA2CBC}"/>
                </a:ext>
              </a:extLst>
            </p:cNvPr>
            <p:cNvSpPr/>
            <p:nvPr/>
          </p:nvSpPr>
          <p:spPr>
            <a:xfrm>
              <a:off x="344607" y="3193536"/>
              <a:ext cx="2526877" cy="545362"/>
            </a:xfrm>
            <a:prstGeom prst="roundRect">
              <a:avLst>
                <a:gd name="adj" fmla="val 12189"/>
              </a:avLst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8" name="사각형: 둥근 모서리 77">
              <a:extLst>
                <a:ext uri="{FF2B5EF4-FFF2-40B4-BE49-F238E27FC236}">
                  <a16:creationId xmlns:a16="http://schemas.microsoft.com/office/drawing/2014/main" id="{D14EDABE-4E1A-49B2-BE21-63496CA87D4D}"/>
                </a:ext>
              </a:extLst>
            </p:cNvPr>
            <p:cNvSpPr/>
            <p:nvPr/>
          </p:nvSpPr>
          <p:spPr>
            <a:xfrm>
              <a:off x="344607" y="3804781"/>
              <a:ext cx="2526877" cy="545362"/>
            </a:xfrm>
            <a:prstGeom prst="roundRect">
              <a:avLst>
                <a:gd name="adj" fmla="val 12189"/>
              </a:avLst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9" name="사각형: 둥근 모서리 78">
              <a:extLst>
                <a:ext uri="{FF2B5EF4-FFF2-40B4-BE49-F238E27FC236}">
                  <a16:creationId xmlns:a16="http://schemas.microsoft.com/office/drawing/2014/main" id="{3452BF7C-7DCC-436D-93EA-E8436FF94D6F}"/>
                </a:ext>
              </a:extLst>
            </p:cNvPr>
            <p:cNvSpPr/>
            <p:nvPr/>
          </p:nvSpPr>
          <p:spPr>
            <a:xfrm>
              <a:off x="344607" y="4423269"/>
              <a:ext cx="2526877" cy="712214"/>
            </a:xfrm>
            <a:prstGeom prst="roundRect">
              <a:avLst>
                <a:gd name="adj" fmla="val 12189"/>
              </a:avLst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1630407B-F904-4AF1-8702-6750564E9062}"/>
                </a:ext>
              </a:extLst>
            </p:cNvPr>
            <p:cNvSpPr/>
            <p:nvPr/>
          </p:nvSpPr>
          <p:spPr>
            <a:xfrm>
              <a:off x="279385" y="1853472"/>
              <a:ext cx="2657320" cy="496014"/>
            </a:xfrm>
            <a:prstGeom prst="roundRect">
              <a:avLst/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E9110D1-D8E4-4B8D-BF98-2FFDC4E6A4B4}"/>
                </a:ext>
              </a:extLst>
            </p:cNvPr>
            <p:cNvSpPr txBox="1"/>
            <p:nvPr/>
          </p:nvSpPr>
          <p:spPr>
            <a:xfrm>
              <a:off x="672125" y="1923680"/>
              <a:ext cx="1871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2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</a:lstStyle>
            <a:p>
              <a:r>
                <a:rPr lang="ko-KR" altLang="en-US" sz="1800" dirty="0" err="1"/>
                <a:t>취업알선지원</a:t>
              </a:r>
              <a:endParaRPr lang="ko-KR" altLang="en-US" sz="1800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16A5E47-CBAD-4BA2-9448-909FC4A2494B}"/>
                </a:ext>
              </a:extLst>
            </p:cNvPr>
            <p:cNvSpPr txBox="1"/>
            <p:nvPr/>
          </p:nvSpPr>
          <p:spPr>
            <a:xfrm>
              <a:off x="396981" y="2686652"/>
              <a:ext cx="1907895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6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r>
                <a:rPr lang="ko-KR" altLang="en-US" sz="1400" dirty="0"/>
                <a:t>능력에 따른 사업체 소개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16A5E47-CBAD-4BA2-9448-909FC4A2494B}"/>
                </a:ext>
              </a:extLst>
            </p:cNvPr>
            <p:cNvSpPr txBox="1"/>
            <p:nvPr/>
          </p:nvSpPr>
          <p:spPr>
            <a:xfrm>
              <a:off x="396981" y="4499099"/>
              <a:ext cx="17475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6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r>
                <a:rPr lang="ko-KR" altLang="en-US" sz="1400" dirty="0"/>
                <a:t>취업 후</a:t>
              </a:r>
              <a:r>
                <a:rPr lang="en-US" altLang="ko-KR" sz="1400" dirty="0"/>
                <a:t>,</a:t>
              </a:r>
              <a:br>
                <a:rPr lang="en-US" altLang="ko-KR" sz="1400" dirty="0"/>
              </a:br>
              <a:r>
                <a:rPr lang="ko-KR" altLang="en-US" sz="1400" dirty="0"/>
                <a:t>적응과 경력 개발 지원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16A5E47-CBAD-4BA2-9448-909FC4A2494B}"/>
                </a:ext>
              </a:extLst>
            </p:cNvPr>
            <p:cNvSpPr txBox="1"/>
            <p:nvPr/>
          </p:nvSpPr>
          <p:spPr>
            <a:xfrm>
              <a:off x="379106" y="3296940"/>
              <a:ext cx="20281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6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r>
                <a:rPr lang="ko-KR" altLang="en-US" sz="1400" dirty="0"/>
                <a:t>직업훈련을 통한 능력제고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16A5E47-CBAD-4BA2-9448-909FC4A2494B}"/>
                </a:ext>
              </a:extLst>
            </p:cNvPr>
            <p:cNvSpPr txBox="1"/>
            <p:nvPr/>
          </p:nvSpPr>
          <p:spPr>
            <a:xfrm>
              <a:off x="379106" y="3898690"/>
              <a:ext cx="17475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6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r>
                <a:rPr lang="ko-KR" altLang="en-US" sz="1400" dirty="0"/>
                <a:t>구인상담 및 현장 방문</a:t>
              </a:r>
            </a:p>
          </p:txBody>
        </p:sp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id="{E4E271FC-C7A1-4476-9181-554BD4723E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02235" y="5319402"/>
              <a:ext cx="2167919" cy="1278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111" name="그룹 110">
              <a:extLst>
                <a:ext uri="{FF2B5EF4-FFF2-40B4-BE49-F238E27FC236}">
                  <a16:creationId xmlns:a16="http://schemas.microsoft.com/office/drawing/2014/main" id="{BE162705-1E12-403C-9A70-06C15A647159}"/>
                </a:ext>
              </a:extLst>
            </p:cNvPr>
            <p:cNvGrpSpPr/>
            <p:nvPr/>
          </p:nvGrpSpPr>
          <p:grpSpPr>
            <a:xfrm>
              <a:off x="551083" y="5408273"/>
              <a:ext cx="1133681" cy="742531"/>
              <a:chOff x="527635" y="5382920"/>
              <a:chExt cx="849205" cy="556207"/>
            </a:xfrm>
          </p:grpSpPr>
          <p:sp>
            <p:nvSpPr>
              <p:cNvPr id="21" name="Freeform 5">
                <a:extLst>
                  <a:ext uri="{FF2B5EF4-FFF2-40B4-BE49-F238E27FC236}">
                    <a16:creationId xmlns:a16="http://schemas.microsoft.com/office/drawing/2014/main" id="{47088F17-0BE5-46D2-A862-6D5CCDA613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635" y="5382920"/>
                <a:ext cx="849205" cy="556207"/>
              </a:xfrm>
              <a:custGeom>
                <a:avLst/>
                <a:gdLst>
                  <a:gd name="T0" fmla="*/ 0 w 952"/>
                  <a:gd name="T1" fmla="*/ 560 h 624"/>
                  <a:gd name="T2" fmla="*/ 64 w 952"/>
                  <a:gd name="T3" fmla="*/ 624 h 624"/>
                  <a:gd name="T4" fmla="*/ 888 w 952"/>
                  <a:gd name="T5" fmla="*/ 624 h 624"/>
                  <a:gd name="T6" fmla="*/ 952 w 952"/>
                  <a:gd name="T7" fmla="*/ 560 h 624"/>
                  <a:gd name="T8" fmla="*/ 952 w 952"/>
                  <a:gd name="T9" fmla="*/ 64 h 624"/>
                  <a:gd name="T10" fmla="*/ 888 w 952"/>
                  <a:gd name="T11" fmla="*/ 0 h 624"/>
                  <a:gd name="T12" fmla="*/ 64 w 952"/>
                  <a:gd name="T13" fmla="*/ 0 h 624"/>
                  <a:gd name="T14" fmla="*/ 0 w 952"/>
                  <a:gd name="T15" fmla="*/ 64 h 624"/>
                  <a:gd name="T16" fmla="*/ 0 w 952"/>
                  <a:gd name="T17" fmla="*/ 560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2" h="624">
                    <a:moveTo>
                      <a:pt x="0" y="560"/>
                    </a:moveTo>
                    <a:cubicBezTo>
                      <a:pt x="0" y="595"/>
                      <a:pt x="29" y="624"/>
                      <a:pt x="64" y="624"/>
                    </a:cubicBezTo>
                    <a:cubicBezTo>
                      <a:pt x="888" y="624"/>
                      <a:pt x="888" y="624"/>
                      <a:pt x="888" y="624"/>
                    </a:cubicBezTo>
                    <a:cubicBezTo>
                      <a:pt x="924" y="624"/>
                      <a:pt x="952" y="595"/>
                      <a:pt x="952" y="560"/>
                    </a:cubicBezTo>
                    <a:cubicBezTo>
                      <a:pt x="952" y="64"/>
                      <a:pt x="952" y="64"/>
                      <a:pt x="952" y="64"/>
                    </a:cubicBezTo>
                    <a:cubicBezTo>
                      <a:pt x="952" y="29"/>
                      <a:pt x="924" y="0"/>
                      <a:pt x="888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29" y="0"/>
                      <a:pt x="0" y="29"/>
                      <a:pt x="0" y="64"/>
                    </a:cubicBezTo>
                    <a:cubicBezTo>
                      <a:pt x="0" y="560"/>
                      <a:pt x="0" y="560"/>
                      <a:pt x="0" y="560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4F639375-863B-4B39-89D2-A176BE330D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666" y="5483847"/>
                <a:ext cx="234310" cy="24409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id="{3E4A8C92-1229-434A-B16C-C7AEF9112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804" y="5520305"/>
                <a:ext cx="91145" cy="130271"/>
              </a:xfrm>
              <a:custGeom>
                <a:avLst/>
                <a:gdLst>
                  <a:gd name="T0" fmla="*/ 102 w 102"/>
                  <a:gd name="T1" fmla="*/ 95 h 146"/>
                  <a:gd name="T2" fmla="*/ 51 w 102"/>
                  <a:gd name="T3" fmla="*/ 146 h 146"/>
                  <a:gd name="T4" fmla="*/ 0 w 102"/>
                  <a:gd name="T5" fmla="*/ 95 h 146"/>
                  <a:gd name="T6" fmla="*/ 0 w 102"/>
                  <a:gd name="T7" fmla="*/ 51 h 146"/>
                  <a:gd name="T8" fmla="*/ 51 w 102"/>
                  <a:gd name="T9" fmla="*/ 0 h 146"/>
                  <a:gd name="T10" fmla="*/ 102 w 102"/>
                  <a:gd name="T11" fmla="*/ 51 h 146"/>
                  <a:gd name="T12" fmla="*/ 102 w 102"/>
                  <a:gd name="T13" fmla="*/ 95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146">
                    <a:moveTo>
                      <a:pt x="102" y="95"/>
                    </a:moveTo>
                    <a:cubicBezTo>
                      <a:pt x="102" y="123"/>
                      <a:pt x="79" y="146"/>
                      <a:pt x="51" y="146"/>
                    </a:cubicBezTo>
                    <a:cubicBezTo>
                      <a:pt x="23" y="146"/>
                      <a:pt x="0" y="123"/>
                      <a:pt x="0" y="95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23"/>
                      <a:pt x="23" y="0"/>
                      <a:pt x="51" y="0"/>
                    </a:cubicBezTo>
                    <a:cubicBezTo>
                      <a:pt x="79" y="0"/>
                      <a:pt x="102" y="23"/>
                      <a:pt x="102" y="51"/>
                    </a:cubicBezTo>
                    <a:lnTo>
                      <a:pt x="102" y="95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id="{0E3F97D5-7327-4EDA-A47D-228FC7DE1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696" y="5562988"/>
                <a:ext cx="74250" cy="55132"/>
              </a:xfrm>
              <a:custGeom>
                <a:avLst/>
                <a:gdLst>
                  <a:gd name="T0" fmla="*/ 83 w 83"/>
                  <a:gd name="T1" fmla="*/ 9 h 62"/>
                  <a:gd name="T2" fmla="*/ 42 w 83"/>
                  <a:gd name="T3" fmla="*/ 62 h 62"/>
                  <a:gd name="T4" fmla="*/ 0 w 83"/>
                  <a:gd name="T5" fmla="*/ 9 h 62"/>
                  <a:gd name="T6" fmla="*/ 42 w 83"/>
                  <a:gd name="T7" fmla="*/ 0 h 62"/>
                  <a:gd name="T8" fmla="*/ 83 w 83"/>
                  <a:gd name="T9" fmla="*/ 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62">
                    <a:moveTo>
                      <a:pt x="83" y="9"/>
                    </a:moveTo>
                    <a:cubicBezTo>
                      <a:pt x="83" y="32"/>
                      <a:pt x="65" y="62"/>
                      <a:pt x="42" y="62"/>
                    </a:cubicBezTo>
                    <a:cubicBezTo>
                      <a:pt x="19" y="62"/>
                      <a:pt x="0" y="32"/>
                      <a:pt x="0" y="9"/>
                    </a:cubicBezTo>
                    <a:cubicBezTo>
                      <a:pt x="0" y="9"/>
                      <a:pt x="19" y="0"/>
                      <a:pt x="42" y="0"/>
                    </a:cubicBezTo>
                    <a:cubicBezTo>
                      <a:pt x="65" y="0"/>
                      <a:pt x="83" y="9"/>
                      <a:pt x="83" y="9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5" name="Freeform 9">
                <a:extLst>
                  <a:ext uri="{FF2B5EF4-FFF2-40B4-BE49-F238E27FC236}">
                    <a16:creationId xmlns:a16="http://schemas.microsoft.com/office/drawing/2014/main" id="{DD2787A6-1488-4181-9291-91BEE8E8C6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349" y="5620787"/>
                <a:ext cx="149834" cy="77807"/>
              </a:xfrm>
              <a:custGeom>
                <a:avLst/>
                <a:gdLst>
                  <a:gd name="T0" fmla="*/ 168 w 168"/>
                  <a:gd name="T1" fmla="*/ 87 h 87"/>
                  <a:gd name="T2" fmla="*/ 84 w 168"/>
                  <a:gd name="T3" fmla="*/ 0 h 87"/>
                  <a:gd name="T4" fmla="*/ 0 w 168"/>
                  <a:gd name="T5" fmla="*/ 87 h 87"/>
                  <a:gd name="T6" fmla="*/ 168 w 168"/>
                  <a:gd name="T7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8" h="87">
                    <a:moveTo>
                      <a:pt x="168" y="87"/>
                    </a:moveTo>
                    <a:cubicBezTo>
                      <a:pt x="166" y="35"/>
                      <a:pt x="129" y="0"/>
                      <a:pt x="84" y="0"/>
                    </a:cubicBezTo>
                    <a:cubicBezTo>
                      <a:pt x="39" y="0"/>
                      <a:pt x="2" y="35"/>
                      <a:pt x="0" y="87"/>
                    </a:cubicBezTo>
                    <a:lnTo>
                      <a:pt x="168" y="87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id="{C00E4608-5433-491C-8EE2-CFAAA2614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927" y="5594110"/>
                <a:ext cx="30678" cy="42683"/>
              </a:xfrm>
              <a:custGeom>
                <a:avLst/>
                <a:gdLst>
                  <a:gd name="T0" fmla="*/ 69 w 69"/>
                  <a:gd name="T1" fmla="*/ 74 h 96"/>
                  <a:gd name="T2" fmla="*/ 34 w 69"/>
                  <a:gd name="T3" fmla="*/ 96 h 96"/>
                  <a:gd name="T4" fmla="*/ 0 w 69"/>
                  <a:gd name="T5" fmla="*/ 74 h 96"/>
                  <a:gd name="T6" fmla="*/ 0 w 69"/>
                  <a:gd name="T7" fmla="*/ 0 h 96"/>
                  <a:gd name="T8" fmla="*/ 69 w 69"/>
                  <a:gd name="T9" fmla="*/ 0 h 96"/>
                  <a:gd name="T10" fmla="*/ 69 w 69"/>
                  <a:gd name="T11" fmla="*/ 7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9" h="96">
                    <a:moveTo>
                      <a:pt x="69" y="74"/>
                    </a:moveTo>
                    <a:lnTo>
                      <a:pt x="34" y="96"/>
                    </a:lnTo>
                    <a:lnTo>
                      <a:pt x="0" y="74"/>
                    </a:lnTo>
                    <a:lnTo>
                      <a:pt x="0" y="0"/>
                    </a:lnTo>
                    <a:lnTo>
                      <a:pt x="69" y="0"/>
                    </a:lnTo>
                    <a:lnTo>
                      <a:pt x="69" y="74"/>
                    </a:lnTo>
                    <a:close/>
                  </a:path>
                </a:pathLst>
              </a:custGeom>
              <a:solidFill>
                <a:srgbClr val="E0EA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7" name="Rectangle 11">
                <a:extLst>
                  <a:ext uri="{FF2B5EF4-FFF2-40B4-BE49-F238E27FC236}">
                    <a16:creationId xmlns:a16="http://schemas.microsoft.com/office/drawing/2014/main" id="{50CF4218-810A-42EA-8089-E96264198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8010" y="5501631"/>
                <a:ext cx="312116" cy="266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8" name="Rectangle 12">
                <a:extLst>
                  <a:ext uri="{FF2B5EF4-FFF2-40B4-BE49-F238E27FC236}">
                    <a16:creationId xmlns:a16="http://schemas.microsoft.com/office/drawing/2014/main" id="{A49DE7FE-75CE-4874-BA37-6BF4A1E60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8010" y="5501631"/>
                <a:ext cx="312116" cy="266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9" name="Rectangle 13">
                <a:extLst>
                  <a:ext uri="{FF2B5EF4-FFF2-40B4-BE49-F238E27FC236}">
                    <a16:creationId xmlns:a16="http://schemas.microsoft.com/office/drawing/2014/main" id="{77E02940-CBBE-4C5D-B877-3F2A368EFA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8010" y="5575437"/>
                <a:ext cx="312116" cy="266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0" name="Rectangle 14">
                <a:extLst>
                  <a:ext uri="{FF2B5EF4-FFF2-40B4-BE49-F238E27FC236}">
                    <a16:creationId xmlns:a16="http://schemas.microsoft.com/office/drawing/2014/main" id="{42CFFAFD-CA4E-4067-988B-99901B2227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8010" y="5575437"/>
                <a:ext cx="312116" cy="266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1" name="Rectangle 15">
                <a:extLst>
                  <a:ext uri="{FF2B5EF4-FFF2-40B4-BE49-F238E27FC236}">
                    <a16:creationId xmlns:a16="http://schemas.microsoft.com/office/drawing/2014/main" id="{FE911956-29CD-4D20-BD35-13AA53205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8010" y="5649687"/>
                <a:ext cx="312116" cy="266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2" name="Rectangle 16">
                <a:extLst>
                  <a:ext uri="{FF2B5EF4-FFF2-40B4-BE49-F238E27FC236}">
                    <a16:creationId xmlns:a16="http://schemas.microsoft.com/office/drawing/2014/main" id="{BF49B8BD-54FF-4593-A9AB-1FF839D79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8010" y="5649687"/>
                <a:ext cx="312116" cy="266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3" name="Rectangle 17">
                <a:extLst>
                  <a:ext uri="{FF2B5EF4-FFF2-40B4-BE49-F238E27FC236}">
                    <a16:creationId xmlns:a16="http://schemas.microsoft.com/office/drawing/2014/main" id="{AFE1F692-C514-4F15-A38A-8E88DEABA6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8010" y="5723492"/>
                <a:ext cx="312116" cy="266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4" name="Rectangle 18">
                <a:extLst>
                  <a:ext uri="{FF2B5EF4-FFF2-40B4-BE49-F238E27FC236}">
                    <a16:creationId xmlns:a16="http://schemas.microsoft.com/office/drawing/2014/main" id="{9A898865-3809-4CEE-9C84-67EDB8D90A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8010" y="5723492"/>
                <a:ext cx="312116" cy="266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9" name="Rectangle 19">
                <a:extLst>
                  <a:ext uri="{FF2B5EF4-FFF2-40B4-BE49-F238E27FC236}">
                    <a16:creationId xmlns:a16="http://schemas.microsoft.com/office/drawing/2014/main" id="{B6445C16-B2AE-410F-AE9A-89AD59673A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994" y="5797742"/>
                <a:ext cx="653132" cy="266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0" name="Rectangle 20">
                <a:extLst>
                  <a:ext uri="{FF2B5EF4-FFF2-40B4-BE49-F238E27FC236}">
                    <a16:creationId xmlns:a16="http://schemas.microsoft.com/office/drawing/2014/main" id="{ADB77102-C0B4-4A93-B179-DFBA7DBD93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994" y="5797742"/>
                <a:ext cx="653132" cy="266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12" name="그룹 111">
              <a:extLst>
                <a:ext uri="{FF2B5EF4-FFF2-40B4-BE49-F238E27FC236}">
                  <a16:creationId xmlns:a16="http://schemas.microsoft.com/office/drawing/2014/main" id="{39A087CE-68A2-4B94-BB70-FB4C6EB3994C}"/>
                </a:ext>
              </a:extLst>
            </p:cNvPr>
            <p:cNvGrpSpPr/>
            <p:nvPr/>
          </p:nvGrpSpPr>
          <p:grpSpPr>
            <a:xfrm>
              <a:off x="1605253" y="5189057"/>
              <a:ext cx="1147984" cy="1280477"/>
              <a:chOff x="1546681" y="5073472"/>
              <a:chExt cx="1147984" cy="1280477"/>
            </a:xfrm>
          </p:grpSpPr>
          <p:sp>
            <p:nvSpPr>
              <p:cNvPr id="57" name="Freeform 21">
                <a:extLst>
                  <a:ext uri="{FF2B5EF4-FFF2-40B4-BE49-F238E27FC236}">
                    <a16:creationId xmlns:a16="http://schemas.microsoft.com/office/drawing/2014/main" id="{3CA19119-4662-4F2E-B756-E87393CFB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3659" y="5490072"/>
                <a:ext cx="63579" cy="99593"/>
              </a:xfrm>
              <a:custGeom>
                <a:avLst/>
                <a:gdLst>
                  <a:gd name="T0" fmla="*/ 0 w 143"/>
                  <a:gd name="T1" fmla="*/ 26 h 224"/>
                  <a:gd name="T2" fmla="*/ 66 w 143"/>
                  <a:gd name="T3" fmla="*/ 224 h 224"/>
                  <a:gd name="T4" fmla="*/ 143 w 143"/>
                  <a:gd name="T5" fmla="*/ 198 h 224"/>
                  <a:gd name="T6" fmla="*/ 77 w 143"/>
                  <a:gd name="T7" fmla="*/ 0 h 224"/>
                  <a:gd name="T8" fmla="*/ 0 w 143"/>
                  <a:gd name="T9" fmla="*/ 26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224">
                    <a:moveTo>
                      <a:pt x="0" y="26"/>
                    </a:moveTo>
                    <a:lnTo>
                      <a:pt x="66" y="224"/>
                    </a:lnTo>
                    <a:lnTo>
                      <a:pt x="143" y="198"/>
                    </a:lnTo>
                    <a:lnTo>
                      <a:pt x="77" y="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4345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0" name="Freeform 22">
                <a:extLst>
                  <a:ext uri="{FF2B5EF4-FFF2-40B4-BE49-F238E27FC236}">
                    <a16:creationId xmlns:a16="http://schemas.microsoft.com/office/drawing/2014/main" id="{3A0F5F2D-530E-4E9F-81FE-FAD322E3F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3659" y="5490072"/>
                <a:ext cx="63579" cy="99593"/>
              </a:xfrm>
              <a:custGeom>
                <a:avLst/>
                <a:gdLst>
                  <a:gd name="T0" fmla="*/ 0 w 143"/>
                  <a:gd name="T1" fmla="*/ 26 h 224"/>
                  <a:gd name="T2" fmla="*/ 66 w 143"/>
                  <a:gd name="T3" fmla="*/ 224 h 224"/>
                  <a:gd name="T4" fmla="*/ 143 w 143"/>
                  <a:gd name="T5" fmla="*/ 198 h 224"/>
                  <a:gd name="T6" fmla="*/ 77 w 143"/>
                  <a:gd name="T7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3" h="224">
                    <a:moveTo>
                      <a:pt x="0" y="26"/>
                    </a:moveTo>
                    <a:lnTo>
                      <a:pt x="66" y="224"/>
                    </a:lnTo>
                    <a:lnTo>
                      <a:pt x="143" y="198"/>
                    </a:lnTo>
                    <a:lnTo>
                      <a:pt x="7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1" name="Freeform 23">
                <a:extLst>
                  <a:ext uri="{FF2B5EF4-FFF2-40B4-BE49-F238E27FC236}">
                    <a16:creationId xmlns:a16="http://schemas.microsoft.com/office/drawing/2014/main" id="{C775F4F3-F237-4A3E-B7F9-D36035EB74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644" y="5355355"/>
                <a:ext cx="68470" cy="144498"/>
              </a:xfrm>
              <a:custGeom>
                <a:avLst/>
                <a:gdLst>
                  <a:gd name="T0" fmla="*/ 0 w 154"/>
                  <a:gd name="T1" fmla="*/ 18 h 325"/>
                  <a:gd name="T2" fmla="*/ 102 w 154"/>
                  <a:gd name="T3" fmla="*/ 325 h 325"/>
                  <a:gd name="T4" fmla="*/ 154 w 154"/>
                  <a:gd name="T5" fmla="*/ 307 h 325"/>
                  <a:gd name="T6" fmla="*/ 54 w 154"/>
                  <a:gd name="T7" fmla="*/ 0 h 325"/>
                  <a:gd name="T8" fmla="*/ 0 w 154"/>
                  <a:gd name="T9" fmla="*/ 18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325">
                    <a:moveTo>
                      <a:pt x="0" y="18"/>
                    </a:moveTo>
                    <a:lnTo>
                      <a:pt x="102" y="325"/>
                    </a:lnTo>
                    <a:lnTo>
                      <a:pt x="154" y="307"/>
                    </a:lnTo>
                    <a:lnTo>
                      <a:pt x="54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EF4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2" name="Freeform 24">
                <a:extLst>
                  <a:ext uri="{FF2B5EF4-FFF2-40B4-BE49-F238E27FC236}">
                    <a16:creationId xmlns:a16="http://schemas.microsoft.com/office/drawing/2014/main" id="{DAC9C2B6-26DC-46CE-8C44-2A5862DA5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644" y="5355355"/>
                <a:ext cx="68470" cy="144498"/>
              </a:xfrm>
              <a:custGeom>
                <a:avLst/>
                <a:gdLst>
                  <a:gd name="T0" fmla="*/ 0 w 154"/>
                  <a:gd name="T1" fmla="*/ 18 h 325"/>
                  <a:gd name="T2" fmla="*/ 102 w 154"/>
                  <a:gd name="T3" fmla="*/ 325 h 325"/>
                  <a:gd name="T4" fmla="*/ 154 w 154"/>
                  <a:gd name="T5" fmla="*/ 307 h 325"/>
                  <a:gd name="T6" fmla="*/ 54 w 154"/>
                  <a:gd name="T7" fmla="*/ 0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4" h="325">
                    <a:moveTo>
                      <a:pt x="0" y="18"/>
                    </a:moveTo>
                    <a:lnTo>
                      <a:pt x="102" y="325"/>
                    </a:lnTo>
                    <a:lnTo>
                      <a:pt x="154" y="307"/>
                    </a:lnTo>
                    <a:lnTo>
                      <a:pt x="5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5" name="Freeform 25">
                <a:extLst>
                  <a:ext uri="{FF2B5EF4-FFF2-40B4-BE49-F238E27FC236}">
                    <a16:creationId xmlns:a16="http://schemas.microsoft.com/office/drawing/2014/main" id="{1DC52B2E-9E28-4C91-AF8D-44B5C84674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9496" y="6145427"/>
                <a:ext cx="107151" cy="194295"/>
              </a:xfrm>
              <a:custGeom>
                <a:avLst/>
                <a:gdLst>
                  <a:gd name="T0" fmla="*/ 28 w 120"/>
                  <a:gd name="T1" fmla="*/ 14 h 218"/>
                  <a:gd name="T2" fmla="*/ 48 w 120"/>
                  <a:gd name="T3" fmla="*/ 121 h 218"/>
                  <a:gd name="T4" fmla="*/ 60 w 120"/>
                  <a:gd name="T5" fmla="*/ 182 h 218"/>
                  <a:gd name="T6" fmla="*/ 0 w 120"/>
                  <a:gd name="T7" fmla="*/ 218 h 218"/>
                  <a:gd name="T8" fmla="*/ 120 w 120"/>
                  <a:gd name="T9" fmla="*/ 218 h 218"/>
                  <a:gd name="T10" fmla="*/ 120 w 120"/>
                  <a:gd name="T11" fmla="*/ 0 h 218"/>
                  <a:gd name="T12" fmla="*/ 28 w 120"/>
                  <a:gd name="T13" fmla="*/ 14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218">
                    <a:moveTo>
                      <a:pt x="28" y="14"/>
                    </a:moveTo>
                    <a:cubicBezTo>
                      <a:pt x="48" y="121"/>
                      <a:pt x="48" y="121"/>
                      <a:pt x="48" y="121"/>
                    </a:cubicBezTo>
                    <a:cubicBezTo>
                      <a:pt x="60" y="182"/>
                      <a:pt x="60" y="182"/>
                      <a:pt x="60" y="182"/>
                    </a:cubicBezTo>
                    <a:cubicBezTo>
                      <a:pt x="18" y="182"/>
                      <a:pt x="0" y="218"/>
                      <a:pt x="0" y="218"/>
                    </a:cubicBezTo>
                    <a:cubicBezTo>
                      <a:pt x="120" y="218"/>
                      <a:pt x="120" y="218"/>
                      <a:pt x="120" y="218"/>
                    </a:cubicBezTo>
                    <a:cubicBezTo>
                      <a:pt x="120" y="0"/>
                      <a:pt x="120" y="0"/>
                      <a:pt x="120" y="0"/>
                    </a:cubicBezTo>
                    <a:lnTo>
                      <a:pt x="28" y="14"/>
                    </a:lnTo>
                    <a:close/>
                  </a:path>
                </a:pathLst>
              </a:custGeom>
              <a:solidFill>
                <a:srgbClr val="262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9" name="Freeform 26">
                <a:extLst>
                  <a:ext uri="{FF2B5EF4-FFF2-40B4-BE49-F238E27FC236}">
                    <a16:creationId xmlns:a16="http://schemas.microsoft.com/office/drawing/2014/main" id="{292468D6-CEC2-4D34-BA64-435163B94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8028" y="5959135"/>
                <a:ext cx="404151" cy="377919"/>
              </a:xfrm>
              <a:custGeom>
                <a:avLst/>
                <a:gdLst>
                  <a:gd name="T0" fmla="*/ 158 w 453"/>
                  <a:gd name="T1" fmla="*/ 265 h 424"/>
                  <a:gd name="T2" fmla="*/ 190 w 453"/>
                  <a:gd name="T3" fmla="*/ 0 h 424"/>
                  <a:gd name="T4" fmla="*/ 0 w 453"/>
                  <a:gd name="T5" fmla="*/ 0 h 424"/>
                  <a:gd name="T6" fmla="*/ 0 w 453"/>
                  <a:gd name="T7" fmla="*/ 345 h 424"/>
                  <a:gd name="T8" fmla="*/ 6 w 453"/>
                  <a:gd name="T9" fmla="*/ 375 h 424"/>
                  <a:gd name="T10" fmla="*/ 79 w 453"/>
                  <a:gd name="T11" fmla="*/ 424 h 424"/>
                  <a:gd name="T12" fmla="*/ 79 w 453"/>
                  <a:gd name="T13" fmla="*/ 424 h 424"/>
                  <a:gd name="T14" fmla="*/ 453 w 453"/>
                  <a:gd name="T15" fmla="*/ 330 h 424"/>
                  <a:gd name="T16" fmla="*/ 433 w 453"/>
                  <a:gd name="T17" fmla="*/ 223 h 424"/>
                  <a:gd name="T18" fmla="*/ 158 w 453"/>
                  <a:gd name="T19" fmla="*/ 265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3" h="424">
                    <a:moveTo>
                      <a:pt x="158" y="265"/>
                    </a:moveTo>
                    <a:cubicBezTo>
                      <a:pt x="190" y="0"/>
                      <a:pt x="190" y="0"/>
                      <a:pt x="19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45"/>
                      <a:pt x="0" y="345"/>
                      <a:pt x="0" y="345"/>
                    </a:cubicBezTo>
                    <a:cubicBezTo>
                      <a:pt x="0" y="356"/>
                      <a:pt x="2" y="366"/>
                      <a:pt x="6" y="375"/>
                    </a:cubicBezTo>
                    <a:cubicBezTo>
                      <a:pt x="18" y="404"/>
                      <a:pt x="46" y="424"/>
                      <a:pt x="79" y="424"/>
                    </a:cubicBezTo>
                    <a:cubicBezTo>
                      <a:pt x="79" y="424"/>
                      <a:pt x="79" y="424"/>
                      <a:pt x="79" y="424"/>
                    </a:cubicBezTo>
                    <a:cubicBezTo>
                      <a:pt x="453" y="330"/>
                      <a:pt x="453" y="330"/>
                      <a:pt x="453" y="330"/>
                    </a:cubicBezTo>
                    <a:cubicBezTo>
                      <a:pt x="433" y="223"/>
                      <a:pt x="433" y="223"/>
                      <a:pt x="433" y="223"/>
                    </a:cubicBezTo>
                    <a:lnTo>
                      <a:pt x="158" y="265"/>
                    </a:lnTo>
                    <a:close/>
                  </a:path>
                </a:pathLst>
              </a:custGeom>
              <a:solidFill>
                <a:srgbClr val="4345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3" name="Freeform 27">
                <a:extLst>
                  <a:ext uri="{FF2B5EF4-FFF2-40B4-BE49-F238E27FC236}">
                    <a16:creationId xmlns:a16="http://schemas.microsoft.com/office/drawing/2014/main" id="{B421D914-00E2-4990-BC98-9C704AC9C3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1903" y="5861766"/>
                <a:ext cx="528197" cy="404595"/>
              </a:xfrm>
              <a:custGeom>
                <a:avLst/>
                <a:gdLst>
                  <a:gd name="T0" fmla="*/ 513 w 592"/>
                  <a:gd name="T1" fmla="*/ 0 h 454"/>
                  <a:gd name="T2" fmla="*/ 79 w 592"/>
                  <a:gd name="T3" fmla="*/ 0 h 454"/>
                  <a:gd name="T4" fmla="*/ 52 w 592"/>
                  <a:gd name="T5" fmla="*/ 5 h 454"/>
                  <a:gd name="T6" fmla="*/ 0 w 592"/>
                  <a:gd name="T7" fmla="*/ 80 h 454"/>
                  <a:gd name="T8" fmla="*/ 30 w 592"/>
                  <a:gd name="T9" fmla="*/ 454 h 454"/>
                  <a:gd name="T10" fmla="*/ 145 w 592"/>
                  <a:gd name="T11" fmla="*/ 454 h 454"/>
                  <a:gd name="T12" fmla="*/ 158 w 592"/>
                  <a:gd name="T13" fmla="*/ 159 h 454"/>
                  <a:gd name="T14" fmla="*/ 513 w 592"/>
                  <a:gd name="T15" fmla="*/ 159 h 454"/>
                  <a:gd name="T16" fmla="*/ 592 w 592"/>
                  <a:gd name="T17" fmla="*/ 80 h 454"/>
                  <a:gd name="T18" fmla="*/ 513 w 592"/>
                  <a:gd name="T19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2" h="454">
                    <a:moveTo>
                      <a:pt x="513" y="0"/>
                    </a:moveTo>
                    <a:cubicBezTo>
                      <a:pt x="79" y="0"/>
                      <a:pt x="79" y="0"/>
                      <a:pt x="79" y="0"/>
                    </a:cubicBezTo>
                    <a:cubicBezTo>
                      <a:pt x="69" y="0"/>
                      <a:pt x="60" y="2"/>
                      <a:pt x="52" y="5"/>
                    </a:cubicBezTo>
                    <a:cubicBezTo>
                      <a:pt x="22" y="16"/>
                      <a:pt x="0" y="45"/>
                      <a:pt x="0" y="80"/>
                    </a:cubicBezTo>
                    <a:cubicBezTo>
                      <a:pt x="30" y="454"/>
                      <a:pt x="30" y="454"/>
                      <a:pt x="30" y="454"/>
                    </a:cubicBezTo>
                    <a:cubicBezTo>
                      <a:pt x="145" y="454"/>
                      <a:pt x="145" y="454"/>
                      <a:pt x="145" y="454"/>
                    </a:cubicBezTo>
                    <a:cubicBezTo>
                      <a:pt x="158" y="159"/>
                      <a:pt x="158" y="159"/>
                      <a:pt x="158" y="159"/>
                    </a:cubicBezTo>
                    <a:cubicBezTo>
                      <a:pt x="513" y="159"/>
                      <a:pt x="513" y="159"/>
                      <a:pt x="513" y="159"/>
                    </a:cubicBezTo>
                    <a:cubicBezTo>
                      <a:pt x="557" y="159"/>
                      <a:pt x="592" y="123"/>
                      <a:pt x="592" y="80"/>
                    </a:cubicBezTo>
                    <a:cubicBezTo>
                      <a:pt x="592" y="36"/>
                      <a:pt x="557" y="0"/>
                      <a:pt x="513" y="0"/>
                    </a:cubicBezTo>
                    <a:close/>
                  </a:path>
                </a:pathLst>
              </a:custGeom>
              <a:solidFill>
                <a:srgbClr val="4345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4" name="Freeform 28">
                <a:extLst>
                  <a:ext uri="{FF2B5EF4-FFF2-40B4-BE49-F238E27FC236}">
                    <a16:creationId xmlns:a16="http://schemas.microsoft.com/office/drawing/2014/main" id="{BC4D04D9-3DD3-4678-B45D-C3437AAC80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6249" y="5377585"/>
                <a:ext cx="204521" cy="599335"/>
              </a:xfrm>
              <a:custGeom>
                <a:avLst/>
                <a:gdLst>
                  <a:gd name="T0" fmla="*/ 216 w 229"/>
                  <a:gd name="T1" fmla="*/ 176 h 672"/>
                  <a:gd name="T2" fmla="*/ 158 w 229"/>
                  <a:gd name="T3" fmla="*/ 73 h 672"/>
                  <a:gd name="T4" fmla="*/ 116 w 229"/>
                  <a:gd name="T5" fmla="*/ 0 h 672"/>
                  <a:gd name="T6" fmla="*/ 0 w 229"/>
                  <a:gd name="T7" fmla="*/ 38 h 672"/>
                  <a:gd name="T8" fmla="*/ 0 w 229"/>
                  <a:gd name="T9" fmla="*/ 543 h 672"/>
                  <a:gd name="T10" fmla="*/ 229 w 229"/>
                  <a:gd name="T11" fmla="*/ 616 h 672"/>
                  <a:gd name="T12" fmla="*/ 216 w 229"/>
                  <a:gd name="T13" fmla="*/ 176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9" h="672">
                    <a:moveTo>
                      <a:pt x="216" y="176"/>
                    </a:moveTo>
                    <a:cubicBezTo>
                      <a:pt x="216" y="126"/>
                      <a:pt x="193" y="108"/>
                      <a:pt x="158" y="73"/>
                    </a:cubicBezTo>
                    <a:cubicBezTo>
                      <a:pt x="136" y="52"/>
                      <a:pt x="124" y="26"/>
                      <a:pt x="116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543"/>
                      <a:pt x="0" y="543"/>
                      <a:pt x="0" y="543"/>
                    </a:cubicBezTo>
                    <a:cubicBezTo>
                      <a:pt x="58" y="543"/>
                      <a:pt x="169" y="672"/>
                      <a:pt x="229" y="616"/>
                    </a:cubicBezTo>
                    <a:cubicBezTo>
                      <a:pt x="229" y="492"/>
                      <a:pt x="216" y="208"/>
                      <a:pt x="216" y="176"/>
                    </a:cubicBezTo>
                    <a:close/>
                  </a:path>
                </a:pathLst>
              </a:custGeom>
              <a:solidFill>
                <a:srgbClr val="E0EA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7" name="Freeform 29">
                <a:extLst>
                  <a:ext uri="{FF2B5EF4-FFF2-40B4-BE49-F238E27FC236}">
                    <a16:creationId xmlns:a16="http://schemas.microsoft.com/office/drawing/2014/main" id="{FD0E9950-F2B7-45C2-9196-5A92ECC2D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8450" y="5186847"/>
                <a:ext cx="153390" cy="218304"/>
              </a:xfrm>
              <a:custGeom>
                <a:avLst/>
                <a:gdLst>
                  <a:gd name="T0" fmla="*/ 164 w 172"/>
                  <a:gd name="T1" fmla="*/ 135 h 245"/>
                  <a:gd name="T2" fmla="*/ 164 w 172"/>
                  <a:gd name="T3" fmla="*/ 74 h 245"/>
                  <a:gd name="T4" fmla="*/ 90 w 172"/>
                  <a:gd name="T5" fmla="*/ 0 h 245"/>
                  <a:gd name="T6" fmla="*/ 15 w 172"/>
                  <a:gd name="T7" fmla="*/ 74 h 245"/>
                  <a:gd name="T8" fmla="*/ 15 w 172"/>
                  <a:gd name="T9" fmla="*/ 89 h 245"/>
                  <a:gd name="T10" fmla="*/ 0 w 172"/>
                  <a:gd name="T11" fmla="*/ 112 h 245"/>
                  <a:gd name="T12" fmla="*/ 15 w 172"/>
                  <a:gd name="T13" fmla="*/ 117 h 245"/>
                  <a:gd name="T14" fmla="*/ 15 w 172"/>
                  <a:gd name="T15" fmla="*/ 135 h 245"/>
                  <a:gd name="T16" fmla="*/ 75 w 172"/>
                  <a:gd name="T17" fmla="*/ 208 h 245"/>
                  <a:gd name="T18" fmla="*/ 88 w 172"/>
                  <a:gd name="T19" fmla="*/ 245 h 245"/>
                  <a:gd name="T20" fmla="*/ 172 w 172"/>
                  <a:gd name="T21" fmla="*/ 217 h 245"/>
                  <a:gd name="T22" fmla="*/ 164 w 172"/>
                  <a:gd name="T23" fmla="*/ 13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2" h="245">
                    <a:moveTo>
                      <a:pt x="164" y="135"/>
                    </a:moveTo>
                    <a:cubicBezTo>
                      <a:pt x="164" y="74"/>
                      <a:pt x="164" y="74"/>
                      <a:pt x="164" y="74"/>
                    </a:cubicBezTo>
                    <a:cubicBezTo>
                      <a:pt x="164" y="33"/>
                      <a:pt x="131" y="0"/>
                      <a:pt x="90" y="0"/>
                    </a:cubicBezTo>
                    <a:cubicBezTo>
                      <a:pt x="49" y="0"/>
                      <a:pt x="15" y="33"/>
                      <a:pt x="15" y="74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15" y="117"/>
                      <a:pt x="15" y="117"/>
                      <a:pt x="15" y="117"/>
                    </a:cubicBezTo>
                    <a:cubicBezTo>
                      <a:pt x="15" y="135"/>
                      <a:pt x="15" y="135"/>
                      <a:pt x="15" y="135"/>
                    </a:cubicBezTo>
                    <a:cubicBezTo>
                      <a:pt x="15" y="171"/>
                      <a:pt x="34" y="217"/>
                      <a:pt x="75" y="208"/>
                    </a:cubicBezTo>
                    <a:cubicBezTo>
                      <a:pt x="88" y="245"/>
                      <a:pt x="88" y="245"/>
                      <a:pt x="88" y="245"/>
                    </a:cubicBezTo>
                    <a:cubicBezTo>
                      <a:pt x="172" y="217"/>
                      <a:pt x="172" y="217"/>
                      <a:pt x="172" y="217"/>
                    </a:cubicBezTo>
                    <a:cubicBezTo>
                      <a:pt x="165" y="190"/>
                      <a:pt x="164" y="162"/>
                      <a:pt x="164" y="135"/>
                    </a:cubicBezTo>
                    <a:close/>
                  </a:path>
                </a:pathLst>
              </a:custGeom>
              <a:solidFill>
                <a:srgbClr val="F9A9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8" name="Freeform 30">
                <a:extLst>
                  <a:ext uri="{FF2B5EF4-FFF2-40B4-BE49-F238E27FC236}">
                    <a16:creationId xmlns:a16="http://schemas.microsoft.com/office/drawing/2014/main" id="{60B99B53-1CB5-4B42-AF83-B8BE1B801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6234" y="5411376"/>
                <a:ext cx="57799" cy="280104"/>
              </a:xfrm>
              <a:custGeom>
                <a:avLst/>
                <a:gdLst>
                  <a:gd name="T0" fmla="*/ 90 w 130"/>
                  <a:gd name="T1" fmla="*/ 0 h 630"/>
                  <a:gd name="T2" fmla="*/ 130 w 130"/>
                  <a:gd name="T3" fmla="*/ 78 h 630"/>
                  <a:gd name="T4" fmla="*/ 98 w 130"/>
                  <a:gd name="T5" fmla="*/ 96 h 630"/>
                  <a:gd name="T6" fmla="*/ 90 w 130"/>
                  <a:gd name="T7" fmla="*/ 530 h 630"/>
                  <a:gd name="T8" fmla="*/ 0 w 130"/>
                  <a:gd name="T9" fmla="*/ 630 h 630"/>
                  <a:gd name="T10" fmla="*/ 90 w 130"/>
                  <a:gd name="T11" fmla="*/ 0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0" h="630">
                    <a:moveTo>
                      <a:pt x="90" y="0"/>
                    </a:moveTo>
                    <a:lnTo>
                      <a:pt x="130" y="78"/>
                    </a:lnTo>
                    <a:lnTo>
                      <a:pt x="98" y="96"/>
                    </a:lnTo>
                    <a:lnTo>
                      <a:pt x="90" y="530"/>
                    </a:lnTo>
                    <a:lnTo>
                      <a:pt x="0" y="63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EF4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9" name="Freeform 31">
                <a:extLst>
                  <a:ext uri="{FF2B5EF4-FFF2-40B4-BE49-F238E27FC236}">
                    <a16:creationId xmlns:a16="http://schemas.microsoft.com/office/drawing/2014/main" id="{DAACF42A-FFF4-4F97-9D21-0F3AEE805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8450" y="5176177"/>
                <a:ext cx="148055" cy="158726"/>
              </a:xfrm>
              <a:custGeom>
                <a:avLst/>
                <a:gdLst>
                  <a:gd name="T0" fmla="*/ 164 w 166"/>
                  <a:gd name="T1" fmla="*/ 75 h 178"/>
                  <a:gd name="T2" fmla="*/ 90 w 166"/>
                  <a:gd name="T3" fmla="*/ 0 h 178"/>
                  <a:gd name="T4" fmla="*/ 0 w 166"/>
                  <a:gd name="T5" fmla="*/ 0 h 178"/>
                  <a:gd name="T6" fmla="*/ 18 w 166"/>
                  <a:gd name="T7" fmla="*/ 56 h 178"/>
                  <a:gd name="T8" fmla="*/ 122 w 166"/>
                  <a:gd name="T9" fmla="*/ 128 h 178"/>
                  <a:gd name="T10" fmla="*/ 166 w 166"/>
                  <a:gd name="T11" fmla="*/ 178 h 178"/>
                  <a:gd name="T12" fmla="*/ 164 w 166"/>
                  <a:gd name="T13" fmla="*/ 75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178">
                    <a:moveTo>
                      <a:pt x="164" y="75"/>
                    </a:moveTo>
                    <a:cubicBezTo>
                      <a:pt x="164" y="34"/>
                      <a:pt x="131" y="0"/>
                      <a:pt x="9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68" y="44"/>
                      <a:pt x="69" y="109"/>
                      <a:pt x="122" y="128"/>
                    </a:cubicBezTo>
                    <a:cubicBezTo>
                      <a:pt x="142" y="135"/>
                      <a:pt x="121" y="160"/>
                      <a:pt x="166" y="178"/>
                    </a:cubicBezTo>
                    <a:lnTo>
                      <a:pt x="164" y="75"/>
                    </a:lnTo>
                    <a:close/>
                  </a:path>
                </a:pathLst>
              </a:custGeom>
              <a:solidFill>
                <a:srgbClr val="262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0" name="Freeform 32">
                <a:extLst>
                  <a:ext uri="{FF2B5EF4-FFF2-40B4-BE49-F238E27FC236}">
                    <a16:creationId xmlns:a16="http://schemas.microsoft.com/office/drawing/2014/main" id="{D15B060D-1747-4C46-8F7F-65BA6A2E3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261" y="5269545"/>
                <a:ext cx="20007" cy="40015"/>
              </a:xfrm>
              <a:custGeom>
                <a:avLst/>
                <a:gdLst>
                  <a:gd name="T0" fmla="*/ 0 w 22"/>
                  <a:gd name="T1" fmla="*/ 35 h 45"/>
                  <a:gd name="T2" fmla="*/ 11 w 22"/>
                  <a:gd name="T3" fmla="*/ 45 h 45"/>
                  <a:gd name="T4" fmla="*/ 22 w 22"/>
                  <a:gd name="T5" fmla="*/ 35 h 45"/>
                  <a:gd name="T6" fmla="*/ 22 w 22"/>
                  <a:gd name="T7" fmla="*/ 10 h 45"/>
                  <a:gd name="T8" fmla="*/ 11 w 22"/>
                  <a:gd name="T9" fmla="*/ 0 h 45"/>
                  <a:gd name="T10" fmla="*/ 0 w 22"/>
                  <a:gd name="T11" fmla="*/ 10 h 45"/>
                  <a:gd name="T12" fmla="*/ 0 w 22"/>
                  <a:gd name="T13" fmla="*/ 3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5">
                    <a:moveTo>
                      <a:pt x="0" y="35"/>
                    </a:moveTo>
                    <a:cubicBezTo>
                      <a:pt x="0" y="40"/>
                      <a:pt x="5" y="45"/>
                      <a:pt x="11" y="45"/>
                    </a:cubicBezTo>
                    <a:cubicBezTo>
                      <a:pt x="17" y="45"/>
                      <a:pt x="22" y="40"/>
                      <a:pt x="22" y="35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5"/>
                      <a:pt x="17" y="0"/>
                      <a:pt x="11" y="0"/>
                    </a:cubicBezTo>
                    <a:cubicBezTo>
                      <a:pt x="5" y="0"/>
                      <a:pt x="0" y="5"/>
                      <a:pt x="0" y="10"/>
                    </a:cubicBez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9A9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1" name="Freeform 33">
                <a:extLst>
                  <a:ext uri="{FF2B5EF4-FFF2-40B4-BE49-F238E27FC236}">
                    <a16:creationId xmlns:a16="http://schemas.microsoft.com/office/drawing/2014/main" id="{861923FF-B3CD-4BCB-A689-9F3F0B04C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6249" y="5378474"/>
                <a:ext cx="122268" cy="75584"/>
              </a:xfrm>
              <a:custGeom>
                <a:avLst/>
                <a:gdLst>
                  <a:gd name="T0" fmla="*/ 235 w 275"/>
                  <a:gd name="T1" fmla="*/ 0 h 170"/>
                  <a:gd name="T2" fmla="*/ 0 w 275"/>
                  <a:gd name="T3" fmla="*/ 74 h 170"/>
                  <a:gd name="T4" fmla="*/ 50 w 275"/>
                  <a:gd name="T5" fmla="*/ 170 h 170"/>
                  <a:gd name="T6" fmla="*/ 275 w 275"/>
                  <a:gd name="T7" fmla="*/ 86 h 170"/>
                  <a:gd name="T8" fmla="*/ 235 w 275"/>
                  <a:gd name="T9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5" h="170">
                    <a:moveTo>
                      <a:pt x="235" y="0"/>
                    </a:moveTo>
                    <a:lnTo>
                      <a:pt x="0" y="74"/>
                    </a:lnTo>
                    <a:lnTo>
                      <a:pt x="50" y="170"/>
                    </a:lnTo>
                    <a:lnTo>
                      <a:pt x="275" y="86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2" name="Freeform 34">
                <a:extLst>
                  <a:ext uri="{FF2B5EF4-FFF2-40B4-BE49-F238E27FC236}">
                    <a16:creationId xmlns:a16="http://schemas.microsoft.com/office/drawing/2014/main" id="{1BE27A39-A03A-42DE-B765-25E28CAB3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8994" y="6266361"/>
                <a:ext cx="182290" cy="73361"/>
              </a:xfrm>
              <a:custGeom>
                <a:avLst/>
                <a:gdLst>
                  <a:gd name="T0" fmla="*/ 204 w 204"/>
                  <a:gd name="T1" fmla="*/ 0 h 82"/>
                  <a:gd name="T2" fmla="*/ 204 w 204"/>
                  <a:gd name="T3" fmla="*/ 82 h 82"/>
                  <a:gd name="T4" fmla="*/ 0 w 204"/>
                  <a:gd name="T5" fmla="*/ 82 h 82"/>
                  <a:gd name="T6" fmla="*/ 130 w 204"/>
                  <a:gd name="T7" fmla="*/ 0 h 82"/>
                  <a:gd name="T8" fmla="*/ 204 w 204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4" h="82">
                    <a:moveTo>
                      <a:pt x="204" y="0"/>
                    </a:moveTo>
                    <a:cubicBezTo>
                      <a:pt x="204" y="82"/>
                      <a:pt x="204" y="82"/>
                      <a:pt x="204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26"/>
                      <a:pt x="130" y="58"/>
                      <a:pt x="130" y="0"/>
                    </a:cubicBez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262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3" name="Freeform 35">
                <a:extLst>
                  <a:ext uri="{FF2B5EF4-FFF2-40B4-BE49-F238E27FC236}">
                    <a16:creationId xmlns:a16="http://schemas.microsoft.com/office/drawing/2014/main" id="{9106C50C-1607-4522-BD00-8CEBAF7E7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7004" y="5531865"/>
                <a:ext cx="525085" cy="454836"/>
              </a:xfrm>
              <a:custGeom>
                <a:avLst/>
                <a:gdLst>
                  <a:gd name="T0" fmla="*/ 489 w 589"/>
                  <a:gd name="T1" fmla="*/ 0 h 510"/>
                  <a:gd name="T2" fmla="*/ 44 w 589"/>
                  <a:gd name="T3" fmla="*/ 86 h 510"/>
                  <a:gd name="T4" fmla="*/ 0 w 589"/>
                  <a:gd name="T5" fmla="*/ 117 h 510"/>
                  <a:gd name="T6" fmla="*/ 589 w 589"/>
                  <a:gd name="T7" fmla="*/ 113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9" h="510">
                    <a:moveTo>
                      <a:pt x="489" y="0"/>
                    </a:moveTo>
                    <a:cubicBezTo>
                      <a:pt x="489" y="0"/>
                      <a:pt x="294" y="370"/>
                      <a:pt x="44" y="86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17"/>
                      <a:pt x="191" y="510"/>
                      <a:pt x="589" y="113"/>
                    </a:cubicBezTo>
                  </a:path>
                </a:pathLst>
              </a:custGeom>
              <a:solidFill>
                <a:srgbClr val="E0EA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4" name="Freeform 36">
                <a:extLst>
                  <a:ext uri="{FF2B5EF4-FFF2-40B4-BE49-F238E27FC236}">
                    <a16:creationId xmlns:a16="http://schemas.microsoft.com/office/drawing/2014/main" id="{031ADEE1-7DBE-434B-B69B-07DDEF078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9868" y="5530086"/>
                <a:ext cx="106262" cy="105817"/>
              </a:xfrm>
              <a:custGeom>
                <a:avLst/>
                <a:gdLst>
                  <a:gd name="T0" fmla="*/ 119 w 119"/>
                  <a:gd name="T1" fmla="*/ 88 h 119"/>
                  <a:gd name="T2" fmla="*/ 103 w 119"/>
                  <a:gd name="T3" fmla="*/ 9 h 119"/>
                  <a:gd name="T4" fmla="*/ 75 w 119"/>
                  <a:gd name="T5" fmla="*/ 41 h 119"/>
                  <a:gd name="T6" fmla="*/ 51 w 119"/>
                  <a:gd name="T7" fmla="*/ 0 h 119"/>
                  <a:gd name="T8" fmla="*/ 75 w 119"/>
                  <a:gd name="T9" fmla="*/ 119 h 119"/>
                  <a:gd name="T10" fmla="*/ 119 w 119"/>
                  <a:gd name="T11" fmla="*/ 8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" h="119">
                    <a:moveTo>
                      <a:pt x="119" y="88"/>
                    </a:moveTo>
                    <a:cubicBezTo>
                      <a:pt x="103" y="9"/>
                      <a:pt x="103" y="9"/>
                      <a:pt x="103" y="9"/>
                    </a:cubicBezTo>
                    <a:cubicBezTo>
                      <a:pt x="75" y="41"/>
                      <a:pt x="75" y="41"/>
                      <a:pt x="75" y="41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0" y="59"/>
                      <a:pt x="75" y="119"/>
                    </a:cubicBezTo>
                    <a:lnTo>
                      <a:pt x="119" y="88"/>
                    </a:lnTo>
                    <a:close/>
                  </a:path>
                </a:pathLst>
              </a:custGeom>
              <a:solidFill>
                <a:srgbClr val="F9A9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9" name="Freeform 37">
                <a:extLst>
                  <a:ext uri="{FF2B5EF4-FFF2-40B4-BE49-F238E27FC236}">
                    <a16:creationId xmlns:a16="http://schemas.microsoft.com/office/drawing/2014/main" id="{2D5BEBC8-9D2E-41E7-995C-0183489C1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1865" y="6325494"/>
                <a:ext cx="952800" cy="28455"/>
              </a:xfrm>
              <a:custGeom>
                <a:avLst/>
                <a:gdLst>
                  <a:gd name="T0" fmla="*/ 16 w 1068"/>
                  <a:gd name="T1" fmla="*/ 32 h 32"/>
                  <a:gd name="T2" fmla="*/ 1052 w 1068"/>
                  <a:gd name="T3" fmla="*/ 32 h 32"/>
                  <a:gd name="T4" fmla="*/ 1068 w 1068"/>
                  <a:gd name="T5" fmla="*/ 16 h 32"/>
                  <a:gd name="T6" fmla="*/ 1052 w 1068"/>
                  <a:gd name="T7" fmla="*/ 0 h 32"/>
                  <a:gd name="T8" fmla="*/ 16 w 1068"/>
                  <a:gd name="T9" fmla="*/ 0 h 32"/>
                  <a:gd name="T10" fmla="*/ 0 w 1068"/>
                  <a:gd name="T11" fmla="*/ 16 h 32"/>
                  <a:gd name="T12" fmla="*/ 16 w 106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8" h="32">
                    <a:moveTo>
                      <a:pt x="16" y="32"/>
                    </a:moveTo>
                    <a:cubicBezTo>
                      <a:pt x="1052" y="32"/>
                      <a:pt x="1052" y="32"/>
                      <a:pt x="1052" y="32"/>
                    </a:cubicBezTo>
                    <a:cubicBezTo>
                      <a:pt x="1060" y="32"/>
                      <a:pt x="1068" y="24"/>
                      <a:pt x="1068" y="16"/>
                    </a:cubicBezTo>
                    <a:cubicBezTo>
                      <a:pt x="1068" y="7"/>
                      <a:pt x="1060" y="0"/>
                      <a:pt x="1052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24"/>
                      <a:pt x="7" y="32"/>
                      <a:pt x="16" y="32"/>
                    </a:cubicBezTo>
                  </a:path>
                </a:pathLst>
              </a:custGeom>
              <a:solidFill>
                <a:srgbClr val="F284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0" name="Freeform 38">
                <a:extLst>
                  <a:ext uri="{FF2B5EF4-FFF2-40B4-BE49-F238E27FC236}">
                    <a16:creationId xmlns:a16="http://schemas.microsoft.com/office/drawing/2014/main" id="{7B3C8238-BB00-41AE-BDBC-9D2ABB7B5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6681" y="5073472"/>
                <a:ext cx="307670" cy="306781"/>
              </a:xfrm>
              <a:custGeom>
                <a:avLst/>
                <a:gdLst>
                  <a:gd name="T0" fmla="*/ 14 w 345"/>
                  <a:gd name="T1" fmla="*/ 172 h 344"/>
                  <a:gd name="T2" fmla="*/ 0 w 345"/>
                  <a:gd name="T3" fmla="*/ 172 h 344"/>
                  <a:gd name="T4" fmla="*/ 51 w 345"/>
                  <a:gd name="T5" fmla="*/ 293 h 344"/>
                  <a:gd name="T6" fmla="*/ 172 w 345"/>
                  <a:gd name="T7" fmla="*/ 344 h 344"/>
                  <a:gd name="T8" fmla="*/ 294 w 345"/>
                  <a:gd name="T9" fmla="*/ 293 h 344"/>
                  <a:gd name="T10" fmla="*/ 345 w 345"/>
                  <a:gd name="T11" fmla="*/ 172 h 344"/>
                  <a:gd name="T12" fmla="*/ 294 w 345"/>
                  <a:gd name="T13" fmla="*/ 50 h 344"/>
                  <a:gd name="T14" fmla="*/ 172 w 345"/>
                  <a:gd name="T15" fmla="*/ 0 h 344"/>
                  <a:gd name="T16" fmla="*/ 51 w 345"/>
                  <a:gd name="T17" fmla="*/ 50 h 344"/>
                  <a:gd name="T18" fmla="*/ 0 w 345"/>
                  <a:gd name="T19" fmla="*/ 172 h 344"/>
                  <a:gd name="T20" fmla="*/ 14 w 345"/>
                  <a:gd name="T21" fmla="*/ 172 h 344"/>
                  <a:gd name="T22" fmla="*/ 28 w 345"/>
                  <a:gd name="T23" fmla="*/ 172 h 344"/>
                  <a:gd name="T24" fmla="*/ 71 w 345"/>
                  <a:gd name="T25" fmla="*/ 70 h 344"/>
                  <a:gd name="T26" fmla="*/ 172 w 345"/>
                  <a:gd name="T27" fmla="*/ 28 h 344"/>
                  <a:gd name="T28" fmla="*/ 274 w 345"/>
                  <a:gd name="T29" fmla="*/ 70 h 344"/>
                  <a:gd name="T30" fmla="*/ 317 w 345"/>
                  <a:gd name="T31" fmla="*/ 172 h 344"/>
                  <a:gd name="T32" fmla="*/ 274 w 345"/>
                  <a:gd name="T33" fmla="*/ 274 h 344"/>
                  <a:gd name="T34" fmla="*/ 172 w 345"/>
                  <a:gd name="T35" fmla="*/ 316 h 344"/>
                  <a:gd name="T36" fmla="*/ 71 w 345"/>
                  <a:gd name="T37" fmla="*/ 274 h 344"/>
                  <a:gd name="T38" fmla="*/ 28 w 345"/>
                  <a:gd name="T39" fmla="*/ 172 h 344"/>
                  <a:gd name="T40" fmla="*/ 14 w 345"/>
                  <a:gd name="T41" fmla="*/ 172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45" h="344">
                    <a:moveTo>
                      <a:pt x="14" y="172"/>
                    </a:moveTo>
                    <a:cubicBezTo>
                      <a:pt x="0" y="172"/>
                      <a:pt x="0" y="172"/>
                      <a:pt x="0" y="172"/>
                    </a:cubicBezTo>
                    <a:cubicBezTo>
                      <a:pt x="0" y="219"/>
                      <a:pt x="20" y="262"/>
                      <a:pt x="51" y="293"/>
                    </a:cubicBezTo>
                    <a:cubicBezTo>
                      <a:pt x="82" y="325"/>
                      <a:pt x="125" y="344"/>
                      <a:pt x="172" y="344"/>
                    </a:cubicBezTo>
                    <a:cubicBezTo>
                      <a:pt x="220" y="344"/>
                      <a:pt x="263" y="325"/>
                      <a:pt x="294" y="293"/>
                    </a:cubicBezTo>
                    <a:cubicBezTo>
                      <a:pt x="325" y="262"/>
                      <a:pt x="345" y="219"/>
                      <a:pt x="345" y="172"/>
                    </a:cubicBezTo>
                    <a:cubicBezTo>
                      <a:pt x="345" y="124"/>
                      <a:pt x="325" y="81"/>
                      <a:pt x="294" y="50"/>
                    </a:cubicBezTo>
                    <a:cubicBezTo>
                      <a:pt x="263" y="19"/>
                      <a:pt x="220" y="0"/>
                      <a:pt x="172" y="0"/>
                    </a:cubicBezTo>
                    <a:cubicBezTo>
                      <a:pt x="125" y="0"/>
                      <a:pt x="82" y="19"/>
                      <a:pt x="51" y="50"/>
                    </a:cubicBezTo>
                    <a:cubicBezTo>
                      <a:pt x="20" y="81"/>
                      <a:pt x="0" y="124"/>
                      <a:pt x="0" y="172"/>
                    </a:cubicBezTo>
                    <a:cubicBezTo>
                      <a:pt x="14" y="172"/>
                      <a:pt x="14" y="172"/>
                      <a:pt x="14" y="172"/>
                    </a:cubicBezTo>
                    <a:cubicBezTo>
                      <a:pt x="28" y="172"/>
                      <a:pt x="28" y="172"/>
                      <a:pt x="28" y="172"/>
                    </a:cubicBezTo>
                    <a:cubicBezTo>
                      <a:pt x="28" y="132"/>
                      <a:pt x="44" y="96"/>
                      <a:pt x="71" y="70"/>
                    </a:cubicBezTo>
                    <a:cubicBezTo>
                      <a:pt x="97" y="44"/>
                      <a:pt x="133" y="28"/>
                      <a:pt x="172" y="28"/>
                    </a:cubicBezTo>
                    <a:cubicBezTo>
                      <a:pt x="212" y="28"/>
                      <a:pt x="248" y="44"/>
                      <a:pt x="274" y="70"/>
                    </a:cubicBezTo>
                    <a:cubicBezTo>
                      <a:pt x="301" y="96"/>
                      <a:pt x="317" y="132"/>
                      <a:pt x="317" y="172"/>
                    </a:cubicBezTo>
                    <a:cubicBezTo>
                      <a:pt x="317" y="212"/>
                      <a:pt x="301" y="248"/>
                      <a:pt x="274" y="274"/>
                    </a:cubicBezTo>
                    <a:cubicBezTo>
                      <a:pt x="248" y="300"/>
                      <a:pt x="212" y="316"/>
                      <a:pt x="172" y="316"/>
                    </a:cubicBezTo>
                    <a:cubicBezTo>
                      <a:pt x="133" y="316"/>
                      <a:pt x="97" y="300"/>
                      <a:pt x="71" y="274"/>
                    </a:cubicBezTo>
                    <a:cubicBezTo>
                      <a:pt x="44" y="248"/>
                      <a:pt x="28" y="212"/>
                      <a:pt x="28" y="172"/>
                    </a:cubicBezTo>
                    <a:lnTo>
                      <a:pt x="14" y="172"/>
                    </a:lnTo>
                    <a:close/>
                  </a:path>
                </a:pathLst>
              </a:custGeom>
              <a:solidFill>
                <a:srgbClr val="EF4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CFD47B4E-EA1B-41E2-8426-CBC9FFA3B794}"/>
              </a:ext>
            </a:extLst>
          </p:cNvPr>
          <p:cNvGrpSpPr/>
          <p:nvPr/>
        </p:nvGrpSpPr>
        <p:grpSpPr>
          <a:xfrm>
            <a:off x="3070388" y="1815372"/>
            <a:ext cx="3003224" cy="4663066"/>
            <a:chOff x="3070388" y="1853472"/>
            <a:chExt cx="3003224" cy="4663066"/>
          </a:xfrm>
        </p:grpSpPr>
        <p:sp>
          <p:nvSpPr>
            <p:cNvPr id="54" name="사각형: 둥근 모서리 53">
              <a:extLst>
                <a:ext uri="{FF2B5EF4-FFF2-40B4-BE49-F238E27FC236}">
                  <a16:creationId xmlns:a16="http://schemas.microsoft.com/office/drawing/2014/main" id="{E774171A-C657-4229-BB7C-85B78A996E6B}"/>
                </a:ext>
              </a:extLst>
            </p:cNvPr>
            <p:cNvSpPr/>
            <p:nvPr/>
          </p:nvSpPr>
          <p:spPr>
            <a:xfrm>
              <a:off x="3176068" y="2117221"/>
              <a:ext cx="2791865" cy="4399317"/>
            </a:xfrm>
            <a:prstGeom prst="roundRect">
              <a:avLst>
                <a:gd name="adj" fmla="val 3148"/>
              </a:avLst>
            </a:prstGeom>
            <a:noFill/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1" name="사각형: 둥근 모서리 50">
              <a:extLst>
                <a:ext uri="{FF2B5EF4-FFF2-40B4-BE49-F238E27FC236}">
                  <a16:creationId xmlns:a16="http://schemas.microsoft.com/office/drawing/2014/main" id="{AFE0A069-97F9-4D2E-9932-9BC5696AF5E8}"/>
                </a:ext>
              </a:extLst>
            </p:cNvPr>
            <p:cNvSpPr/>
            <p:nvPr/>
          </p:nvSpPr>
          <p:spPr>
            <a:xfrm>
              <a:off x="3243340" y="1853472"/>
              <a:ext cx="2657320" cy="496014"/>
            </a:xfrm>
            <a:prstGeom prst="roundRect">
              <a:avLst/>
            </a:prstGeom>
            <a:gradFill flip="none" rotWithShape="1">
              <a:gsLst>
                <a:gs pos="34000">
                  <a:srgbClr val="8D79B5"/>
                </a:gs>
                <a:gs pos="100000">
                  <a:srgbClr val="7D79B7"/>
                </a:gs>
                <a:gs pos="0">
                  <a:schemeClr val="accent4"/>
                </a:gs>
              </a:gsLst>
              <a:lin ang="81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E9110D1-D8E4-4B8D-BF98-2FFDC4E6A4B4}"/>
                </a:ext>
              </a:extLst>
            </p:cNvPr>
            <p:cNvSpPr txBox="1"/>
            <p:nvPr/>
          </p:nvSpPr>
          <p:spPr>
            <a:xfrm>
              <a:off x="3070388" y="1923680"/>
              <a:ext cx="3003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2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</a:lstStyle>
            <a:p>
              <a:r>
                <a:rPr lang="ko-KR" altLang="en-US" sz="1800" dirty="0"/>
                <a:t>중증장애인 지원고용</a:t>
              </a:r>
            </a:p>
          </p:txBody>
        </p:sp>
        <p:pic>
          <p:nvPicPr>
            <p:cNvPr id="158" name="그림 157">
              <a:extLst>
                <a:ext uri="{FF2B5EF4-FFF2-40B4-BE49-F238E27FC236}">
                  <a16:creationId xmlns:a16="http://schemas.microsoft.com/office/drawing/2014/main" id="{1D776934-DF74-4148-91F8-DD05B27D9D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1020"/>
            <a:stretch/>
          </p:blipFill>
          <p:spPr>
            <a:xfrm>
              <a:off x="3775720" y="3859107"/>
              <a:ext cx="1053734" cy="1243775"/>
            </a:xfrm>
            <a:prstGeom prst="rect">
              <a:avLst/>
            </a:prstGeom>
          </p:spPr>
        </p:pic>
        <p:sp>
          <p:nvSpPr>
            <p:cNvPr id="87" name="직사각형 86">
              <a:extLst>
                <a:ext uri="{FF2B5EF4-FFF2-40B4-BE49-F238E27FC236}">
                  <a16:creationId xmlns:a16="http://schemas.microsoft.com/office/drawing/2014/main" id="{35B3C8A4-F688-4A54-9130-2297FF959887}"/>
                </a:ext>
              </a:extLst>
            </p:cNvPr>
            <p:cNvSpPr/>
            <p:nvPr/>
          </p:nvSpPr>
          <p:spPr>
            <a:xfrm>
              <a:off x="3279230" y="4247074"/>
              <a:ext cx="94737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latinLnBrk="1"/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장애인</a:t>
              </a:r>
            </a:p>
          </p:txBody>
        </p:sp>
        <p:pic>
          <p:nvPicPr>
            <p:cNvPr id="157" name="그림 156">
              <a:extLst>
                <a:ext uri="{FF2B5EF4-FFF2-40B4-BE49-F238E27FC236}">
                  <a16:creationId xmlns:a16="http://schemas.microsoft.com/office/drawing/2014/main" id="{1E60C011-6C73-4EE0-83F5-E9235EFF6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2676"/>
            <a:stretch/>
          </p:blipFill>
          <p:spPr>
            <a:xfrm>
              <a:off x="3775720" y="5134167"/>
              <a:ext cx="1053734" cy="1243775"/>
            </a:xfrm>
            <a:prstGeom prst="rect">
              <a:avLst/>
            </a:prstGeom>
          </p:spPr>
        </p:pic>
        <p:sp>
          <p:nvSpPr>
            <p:cNvPr id="91" name="직사각형 90">
              <a:extLst>
                <a:ext uri="{FF2B5EF4-FFF2-40B4-BE49-F238E27FC236}">
                  <a16:creationId xmlns:a16="http://schemas.microsoft.com/office/drawing/2014/main" id="{35B3C8A4-F688-4A54-9130-2297FF959887}"/>
                </a:ext>
              </a:extLst>
            </p:cNvPr>
            <p:cNvSpPr/>
            <p:nvPr/>
          </p:nvSpPr>
          <p:spPr>
            <a:xfrm>
              <a:off x="3279230" y="5454186"/>
              <a:ext cx="94737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latinLnBrk="1"/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사업주</a:t>
              </a:r>
            </a:p>
          </p:txBody>
        </p:sp>
        <p:sp>
          <p:nvSpPr>
            <p:cNvPr id="58" name="사각형: 둥근 모서리 57">
              <a:extLst>
                <a:ext uri="{FF2B5EF4-FFF2-40B4-BE49-F238E27FC236}">
                  <a16:creationId xmlns:a16="http://schemas.microsoft.com/office/drawing/2014/main" id="{51618B05-2078-403B-9562-E64B442D8768}"/>
                </a:ext>
              </a:extLst>
            </p:cNvPr>
            <p:cNvSpPr/>
            <p:nvPr/>
          </p:nvSpPr>
          <p:spPr>
            <a:xfrm>
              <a:off x="3284217" y="5900569"/>
              <a:ext cx="2575567" cy="545362"/>
            </a:xfrm>
            <a:prstGeom prst="roundRect">
              <a:avLst>
                <a:gd name="adj" fmla="val 12189"/>
              </a:avLst>
            </a:prstGeom>
            <a:solidFill>
              <a:srgbClr val="EEE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2" name="직사각형 91">
              <a:extLst>
                <a:ext uri="{FF2B5EF4-FFF2-40B4-BE49-F238E27FC236}">
                  <a16:creationId xmlns:a16="http://schemas.microsoft.com/office/drawing/2014/main" id="{17735BA1-8030-46EA-9972-62ECE7D23CB8}"/>
                </a:ext>
              </a:extLst>
            </p:cNvPr>
            <p:cNvSpPr/>
            <p:nvPr/>
          </p:nvSpPr>
          <p:spPr>
            <a:xfrm>
              <a:off x="3418412" y="6016970"/>
              <a:ext cx="22413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훈련보조금</a:t>
              </a:r>
              <a:r>
                <a:rPr lang="en-US" altLang="ko-KR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직무지도원 배치</a:t>
              </a:r>
            </a:p>
          </p:txBody>
        </p:sp>
        <p:cxnSp>
          <p:nvCxnSpPr>
            <p:cNvPr id="115" name="직선 연결선 114">
              <a:extLst>
                <a:ext uri="{FF2B5EF4-FFF2-40B4-BE49-F238E27FC236}">
                  <a16:creationId xmlns:a16="http://schemas.microsoft.com/office/drawing/2014/main" id="{64316C4A-23FC-4564-A2D3-AE4978D50784}"/>
                </a:ext>
              </a:extLst>
            </p:cNvPr>
            <p:cNvCxnSpPr/>
            <p:nvPr/>
          </p:nvCxnSpPr>
          <p:spPr>
            <a:xfrm>
              <a:off x="3313287" y="3933056"/>
              <a:ext cx="2585163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D941EBD4-F50C-480B-8028-A2558106EC4D}"/>
                </a:ext>
              </a:extLst>
            </p:cNvPr>
            <p:cNvSpPr txBox="1"/>
            <p:nvPr/>
          </p:nvSpPr>
          <p:spPr>
            <a:xfrm>
              <a:off x="3820235" y="2570752"/>
              <a:ext cx="157126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latinLnBrk="1"/>
              <a:r>
                <a:rPr lang="ko-KR" altLang="en-US" sz="1700" b="1" dirty="0" err="1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선훈련</a:t>
              </a:r>
              <a:r>
                <a:rPr lang="ko-KR" altLang="en-US" sz="17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en-US" altLang="ko-KR" sz="17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 </a:t>
              </a:r>
              <a:r>
                <a:rPr lang="ko-KR" altLang="en-US" sz="1700" b="1" dirty="0" err="1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후배치</a:t>
              </a:r>
              <a:endParaRPr lang="ko-KR" altLang="en-US" sz="1700" b="1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941EBD4-F50C-480B-8028-A2558106EC4D}"/>
                </a:ext>
              </a:extLst>
            </p:cNvPr>
            <p:cNvSpPr txBox="1"/>
            <p:nvPr/>
          </p:nvSpPr>
          <p:spPr>
            <a:xfrm>
              <a:off x="3833392" y="3376200"/>
              <a:ext cx="1550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latinLnBrk="1"/>
              <a:r>
                <a:rPr lang="ko-KR" altLang="en-US" b="1" dirty="0" err="1">
                  <a:ln>
                    <a:solidFill>
                      <a:schemeClr val="accent4">
                        <a:lumMod val="75000"/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선배치</a:t>
              </a:r>
              <a:r>
                <a:rPr lang="en-US" altLang="ko-KR" b="1" dirty="0">
                  <a:ln>
                    <a:solidFill>
                      <a:schemeClr val="accent4">
                        <a:lumMod val="75000"/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</a:t>
              </a:r>
              <a:r>
                <a:rPr lang="ko-KR" altLang="en-US" b="1" dirty="0" err="1">
                  <a:ln>
                    <a:solidFill>
                      <a:schemeClr val="accent4">
                        <a:lumMod val="75000"/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후훈련</a:t>
              </a:r>
              <a:endParaRPr lang="ko-KR" altLang="en-US" b="1" dirty="0">
                <a:ln>
                  <a:solidFill>
                    <a:schemeClr val="accent4">
                      <a:lumMod val="75000"/>
                      <a:alpha val="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3" name="화살표: 아래쪽 112">
              <a:extLst>
                <a:ext uri="{FF2B5EF4-FFF2-40B4-BE49-F238E27FC236}">
                  <a16:creationId xmlns:a16="http://schemas.microsoft.com/office/drawing/2014/main" id="{7FDC223B-7A32-4DCE-B47A-271D98AE1825}"/>
                </a:ext>
              </a:extLst>
            </p:cNvPr>
            <p:cNvSpPr/>
            <p:nvPr/>
          </p:nvSpPr>
          <p:spPr>
            <a:xfrm>
              <a:off x="4399459" y="2930088"/>
              <a:ext cx="412817" cy="369440"/>
            </a:xfrm>
            <a:prstGeom prst="downArrow">
              <a:avLst/>
            </a:prstGeom>
            <a:gradFill>
              <a:gsLst>
                <a:gs pos="50000">
                  <a:srgbClr val="8E63A0">
                    <a:alpha val="82000"/>
                  </a:srgbClr>
                </a:gs>
                <a:gs pos="0">
                  <a:schemeClr val="accent4">
                    <a:alpha val="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160" name="그룹 159">
              <a:extLst>
                <a:ext uri="{FF2B5EF4-FFF2-40B4-BE49-F238E27FC236}">
                  <a16:creationId xmlns:a16="http://schemas.microsoft.com/office/drawing/2014/main" id="{498C8AF4-BD01-4549-91C0-DF9DF3E517FC}"/>
                </a:ext>
              </a:extLst>
            </p:cNvPr>
            <p:cNvGrpSpPr/>
            <p:nvPr/>
          </p:nvGrpSpPr>
          <p:grpSpPr>
            <a:xfrm>
              <a:off x="3690933" y="3335485"/>
              <a:ext cx="1869109" cy="440722"/>
              <a:chOff x="3494676" y="2969067"/>
              <a:chExt cx="2261622" cy="484794"/>
            </a:xfrm>
          </p:grpSpPr>
          <p:sp>
            <p:nvSpPr>
              <p:cNvPr id="116" name="왼쪽 대괄호 115">
                <a:extLst>
                  <a:ext uri="{FF2B5EF4-FFF2-40B4-BE49-F238E27FC236}">
                    <a16:creationId xmlns:a16="http://schemas.microsoft.com/office/drawing/2014/main" id="{02EB0767-E79E-4C9A-B338-01D0DFCC4241}"/>
                  </a:ext>
                </a:extLst>
              </p:cNvPr>
              <p:cNvSpPr/>
              <p:nvPr/>
            </p:nvSpPr>
            <p:spPr>
              <a:xfrm>
                <a:off x="3494676" y="2969067"/>
                <a:ext cx="115942" cy="465064"/>
              </a:xfrm>
              <a:prstGeom prst="leftBracket">
                <a:avLst>
                  <a:gd name="adj" fmla="val 0"/>
                </a:avLst>
              </a:prstGeom>
              <a:ln w="508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17" name="왼쪽 대괄호 116">
                <a:extLst>
                  <a:ext uri="{FF2B5EF4-FFF2-40B4-BE49-F238E27FC236}">
                    <a16:creationId xmlns:a16="http://schemas.microsoft.com/office/drawing/2014/main" id="{1B8A5484-25CE-4688-BF44-88A4340F705E}"/>
                  </a:ext>
                </a:extLst>
              </p:cNvPr>
              <p:cNvSpPr/>
              <p:nvPr/>
            </p:nvSpPr>
            <p:spPr>
              <a:xfrm flipH="1">
                <a:off x="5640356" y="2988797"/>
                <a:ext cx="115942" cy="465064"/>
              </a:xfrm>
              <a:prstGeom prst="leftBracket">
                <a:avLst>
                  <a:gd name="adj" fmla="val 0"/>
                </a:avLst>
              </a:prstGeom>
              <a:ln w="508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E943ADDB-61A7-4160-B81B-F8325300CDEA}"/>
                </a:ext>
              </a:extLst>
            </p:cNvPr>
            <p:cNvSpPr/>
            <p:nvPr/>
          </p:nvSpPr>
          <p:spPr>
            <a:xfrm>
              <a:off x="3284217" y="4693742"/>
              <a:ext cx="2575567" cy="545362"/>
            </a:xfrm>
            <a:prstGeom prst="roundRect">
              <a:avLst>
                <a:gd name="adj" fmla="val 12189"/>
              </a:avLst>
            </a:prstGeom>
            <a:solidFill>
              <a:srgbClr val="EEE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17735BA1-8030-46EA-9972-62ECE7D23CB8}"/>
                </a:ext>
              </a:extLst>
            </p:cNvPr>
            <p:cNvSpPr/>
            <p:nvPr/>
          </p:nvSpPr>
          <p:spPr>
            <a:xfrm>
              <a:off x="3367917" y="4804841"/>
              <a:ext cx="23342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훈련준비금</a:t>
              </a:r>
              <a:r>
                <a:rPr lang="en-US" altLang="ko-KR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400" b="1" dirty="0" err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일비</a:t>
              </a:r>
              <a:r>
                <a:rPr lang="en-US" altLang="ko-KR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상해보험 등</a:t>
              </a: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2F0FB02C-405F-4102-8246-B4E7ADD7BD84}"/>
              </a:ext>
            </a:extLst>
          </p:cNvPr>
          <p:cNvGrpSpPr/>
          <p:nvPr/>
        </p:nvGrpSpPr>
        <p:grpSpPr>
          <a:xfrm>
            <a:off x="6048898" y="1815372"/>
            <a:ext cx="2968124" cy="4663066"/>
            <a:chOff x="6048898" y="1853472"/>
            <a:chExt cx="2968124" cy="4663066"/>
          </a:xfrm>
        </p:grpSpPr>
        <p:sp>
          <p:nvSpPr>
            <p:cNvPr id="55" name="사각형: 둥근 모서리 54">
              <a:extLst>
                <a:ext uri="{FF2B5EF4-FFF2-40B4-BE49-F238E27FC236}">
                  <a16:creationId xmlns:a16="http://schemas.microsoft.com/office/drawing/2014/main" id="{38650844-452C-4A61-87DE-E22AD6BE37FB}"/>
                </a:ext>
              </a:extLst>
            </p:cNvPr>
            <p:cNvSpPr/>
            <p:nvPr/>
          </p:nvSpPr>
          <p:spPr>
            <a:xfrm>
              <a:off x="6140023" y="2117221"/>
              <a:ext cx="2791865" cy="4399317"/>
            </a:xfrm>
            <a:prstGeom prst="roundRect">
              <a:avLst>
                <a:gd name="adj" fmla="val 3148"/>
              </a:avLst>
            </a:prstGeom>
            <a:noFill/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2" name="사각형: 둥근 모서리 51">
              <a:extLst>
                <a:ext uri="{FF2B5EF4-FFF2-40B4-BE49-F238E27FC236}">
                  <a16:creationId xmlns:a16="http://schemas.microsoft.com/office/drawing/2014/main" id="{1248460A-E1D8-4357-9243-0F6CEB7B2C80}"/>
                </a:ext>
              </a:extLst>
            </p:cNvPr>
            <p:cNvSpPr/>
            <p:nvPr/>
          </p:nvSpPr>
          <p:spPr>
            <a:xfrm>
              <a:off x="6213661" y="1853472"/>
              <a:ext cx="2657320" cy="496014"/>
            </a:xfrm>
            <a:prstGeom prst="roundRect">
              <a:avLst/>
            </a:prstGeom>
            <a:gradFill flip="none" rotWithShape="1">
              <a:gsLst>
                <a:gs pos="78000">
                  <a:srgbClr val="57BF6C"/>
                </a:gs>
                <a:gs pos="100000">
                  <a:schemeClr val="accent3"/>
                </a:gs>
                <a:gs pos="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E9110D1-D8E4-4B8D-BF98-2FFDC4E6A4B4}"/>
                </a:ext>
              </a:extLst>
            </p:cNvPr>
            <p:cNvSpPr txBox="1"/>
            <p:nvPr/>
          </p:nvSpPr>
          <p:spPr>
            <a:xfrm>
              <a:off x="6048898" y="1910494"/>
              <a:ext cx="2968124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2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</a:lstStyle>
            <a:p>
              <a:r>
                <a:rPr lang="ko-KR" altLang="en-US" sz="1700" dirty="0"/>
                <a:t>취업성공패키지 </a:t>
              </a:r>
              <a:r>
                <a:rPr lang="en-US" altLang="ko-KR" sz="1700" dirty="0"/>
                <a:t>/ </a:t>
              </a:r>
              <a:r>
                <a:rPr lang="ko-KR" altLang="en-US" sz="1700" dirty="0" err="1"/>
                <a:t>중증인턴제</a:t>
              </a:r>
              <a:endParaRPr lang="ko-KR" altLang="en-US" sz="1700" dirty="0"/>
            </a:p>
          </p:txBody>
        </p:sp>
        <p:cxnSp>
          <p:nvCxnSpPr>
            <p:cNvPr id="90" name="직선 연결선 89">
              <a:extLst>
                <a:ext uri="{FF2B5EF4-FFF2-40B4-BE49-F238E27FC236}">
                  <a16:creationId xmlns:a16="http://schemas.microsoft.com/office/drawing/2014/main" id="{B039402F-9A3B-4BDF-84C2-3599CA80B8AA}"/>
                </a:ext>
              </a:extLst>
            </p:cNvPr>
            <p:cNvCxnSpPr/>
            <p:nvPr/>
          </p:nvCxnSpPr>
          <p:spPr>
            <a:xfrm>
              <a:off x="6257549" y="4403204"/>
              <a:ext cx="2585163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3" name="그림 152">
              <a:extLst>
                <a:ext uri="{FF2B5EF4-FFF2-40B4-BE49-F238E27FC236}">
                  <a16:creationId xmlns:a16="http://schemas.microsoft.com/office/drawing/2014/main" id="{6D9F0A5E-3B7F-462A-B6D5-57AA1B8C38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64760" y="2532652"/>
              <a:ext cx="957940" cy="979252"/>
            </a:xfrm>
            <a:prstGeom prst="rect">
              <a:avLst/>
            </a:prstGeom>
          </p:spPr>
        </p:pic>
        <p:sp>
          <p:nvSpPr>
            <p:cNvPr id="105" name="직사각형 104">
              <a:extLst>
                <a:ext uri="{FF2B5EF4-FFF2-40B4-BE49-F238E27FC236}">
                  <a16:creationId xmlns:a16="http://schemas.microsoft.com/office/drawing/2014/main" id="{35B3C8A4-F688-4A54-9130-2297FF959887}"/>
                </a:ext>
              </a:extLst>
            </p:cNvPr>
            <p:cNvSpPr/>
            <p:nvPr/>
          </p:nvSpPr>
          <p:spPr>
            <a:xfrm>
              <a:off x="6213661" y="2517374"/>
              <a:ext cx="174047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latinLnBrk="1"/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장애인 </a:t>
              </a:r>
              <a:endParaRPr kumimoji="1" lang="en-US" altLang="ko-KR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  <a:p>
              <a:pPr defTabSz="914400" latinLnBrk="1"/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취업성공패키지</a:t>
              </a:r>
            </a:p>
          </p:txBody>
        </p:sp>
        <p:sp>
          <p:nvSpPr>
            <p:cNvPr id="60" name="사각형: 둥근 모서리 59">
              <a:extLst>
                <a:ext uri="{FF2B5EF4-FFF2-40B4-BE49-F238E27FC236}">
                  <a16:creationId xmlns:a16="http://schemas.microsoft.com/office/drawing/2014/main" id="{D64ECA9A-8558-4203-B263-9383919A455D}"/>
                </a:ext>
              </a:extLst>
            </p:cNvPr>
            <p:cNvSpPr/>
            <p:nvPr/>
          </p:nvSpPr>
          <p:spPr>
            <a:xfrm>
              <a:off x="6264879" y="3100240"/>
              <a:ext cx="2542152" cy="1124930"/>
            </a:xfrm>
            <a:prstGeom prst="roundRect">
              <a:avLst>
                <a:gd name="adj" fmla="val 12189"/>
              </a:avLst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7" name="직사각형 106">
              <a:extLst>
                <a:ext uri="{FF2B5EF4-FFF2-40B4-BE49-F238E27FC236}">
                  <a16:creationId xmlns:a16="http://schemas.microsoft.com/office/drawing/2014/main" id="{17735BA1-8030-46EA-9972-62ECE7D23CB8}"/>
                </a:ext>
              </a:extLst>
            </p:cNvPr>
            <p:cNvSpPr/>
            <p:nvPr/>
          </p:nvSpPr>
          <p:spPr>
            <a:xfrm>
              <a:off x="6287801" y="3256929"/>
              <a:ext cx="1787669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단계별 전문적인 </a:t>
              </a:r>
              <a:endParaRPr lang="en-US" altLang="ko-KR" sz="1400" b="1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r>
                <a:rPr lang="ko-KR" altLang="en-US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서비스를 제공하는</a:t>
              </a:r>
              <a:endParaRPr lang="en-US" altLang="ko-KR" sz="1400" b="1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r>
                <a:rPr lang="ko-KR" altLang="en-US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통합취업지원프로그램</a:t>
              </a:r>
            </a:p>
          </p:txBody>
        </p:sp>
        <p:sp>
          <p:nvSpPr>
            <p:cNvPr id="106" name="직사각형 105">
              <a:extLst>
                <a:ext uri="{FF2B5EF4-FFF2-40B4-BE49-F238E27FC236}">
                  <a16:creationId xmlns:a16="http://schemas.microsoft.com/office/drawing/2014/main" id="{35B3C8A4-F688-4A54-9130-2297FF959887}"/>
                </a:ext>
              </a:extLst>
            </p:cNvPr>
            <p:cNvSpPr/>
            <p:nvPr/>
          </p:nvSpPr>
          <p:spPr>
            <a:xfrm>
              <a:off x="6224282" y="4536711"/>
              <a:ext cx="121539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latinLnBrk="1"/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중증장애인</a:t>
              </a:r>
              <a:r>
                <a:rPr kumimoji="1" lang="en-US" altLang="ko-KR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/>
              </a:r>
              <a:br>
                <a:rPr kumimoji="1" lang="en-US" altLang="ko-KR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</a:br>
              <a:r>
                <a:rPr kumimoji="1" lang="ko-KR" altLang="en-US" b="1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인턴제</a:t>
              </a:r>
              <a:endParaRPr kumimoji="1" lang="ko-KR" altLang="en-US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9" name="사각형: 둥근 모서리 58">
              <a:extLst>
                <a:ext uri="{FF2B5EF4-FFF2-40B4-BE49-F238E27FC236}">
                  <a16:creationId xmlns:a16="http://schemas.microsoft.com/office/drawing/2014/main" id="{FA814EBE-08C5-4935-BEA7-E0F1110FD691}"/>
                </a:ext>
              </a:extLst>
            </p:cNvPr>
            <p:cNvSpPr/>
            <p:nvPr/>
          </p:nvSpPr>
          <p:spPr>
            <a:xfrm>
              <a:off x="6264879" y="5184783"/>
              <a:ext cx="2542152" cy="1261148"/>
            </a:xfrm>
            <a:prstGeom prst="roundRect">
              <a:avLst>
                <a:gd name="adj" fmla="val 12189"/>
              </a:avLst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8" name="직사각형 107">
              <a:extLst>
                <a:ext uri="{FF2B5EF4-FFF2-40B4-BE49-F238E27FC236}">
                  <a16:creationId xmlns:a16="http://schemas.microsoft.com/office/drawing/2014/main" id="{17735BA1-8030-46EA-9972-62ECE7D23CB8}"/>
                </a:ext>
              </a:extLst>
            </p:cNvPr>
            <p:cNvSpPr/>
            <p:nvPr/>
          </p:nvSpPr>
          <p:spPr>
            <a:xfrm>
              <a:off x="6287801" y="5422942"/>
              <a:ext cx="1960793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중증장애인의 인턴 근무 </a:t>
              </a:r>
              <a:r>
                <a:rPr lang="en-US" altLang="ko-KR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기회 제공</a:t>
              </a:r>
              <a:r>
                <a:rPr lang="en-US" altLang="ko-KR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직무능력 향상</a:t>
              </a:r>
              <a:r>
                <a:rPr lang="en-US" altLang="ko-KR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/</a:t>
              </a:r>
              <a:r>
                <a:rPr lang="ko-KR" altLang="en-US" sz="1400" b="1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정규직 전환 지원</a:t>
              </a:r>
            </a:p>
          </p:txBody>
        </p:sp>
        <p:pic>
          <p:nvPicPr>
            <p:cNvPr id="154" name="그림 153">
              <a:extLst>
                <a:ext uri="{FF2B5EF4-FFF2-40B4-BE49-F238E27FC236}">
                  <a16:creationId xmlns:a16="http://schemas.microsoft.com/office/drawing/2014/main" id="{EB6B13F5-A60B-44E1-91E3-54E4FC82F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0165"/>
            <a:stretch/>
          </p:blipFill>
          <p:spPr>
            <a:xfrm>
              <a:off x="7916863" y="4426309"/>
              <a:ext cx="1053734" cy="1243775"/>
            </a:xfrm>
            <a:prstGeom prst="rect">
              <a:avLst/>
            </a:prstGeom>
          </p:spPr>
        </p:pic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6D83A909-A0B1-4C66-8F93-CB79DF8D77A5}"/>
              </a:ext>
            </a:extLst>
          </p:cNvPr>
          <p:cNvSpPr txBox="1"/>
          <p:nvPr/>
        </p:nvSpPr>
        <p:spPr>
          <a:xfrm>
            <a:off x="238328" y="204838"/>
            <a:ext cx="4749057" cy="49244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en-US" altLang="ko-KR" sz="26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kumimoji="1" lang="ko-KR" altLang="en-US" sz="26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 고용촉진 및 직업재활법</a:t>
            </a:r>
            <a:endParaRPr kumimoji="1" lang="ko-KR" altLang="en-US" sz="1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DAB92DA-DF36-4487-9F68-5EC7ACEE912C}"/>
              </a:ext>
            </a:extLst>
          </p:cNvPr>
          <p:cNvSpPr txBox="1"/>
          <p:nvPr/>
        </p:nvSpPr>
        <p:spPr>
          <a:xfrm>
            <a:off x="771924" y="1067594"/>
            <a:ext cx="7597273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en-US" altLang="ko-KR" sz="22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[ </a:t>
            </a:r>
            <a:r>
              <a:rPr lang="ko-KR" altLang="en-US" sz="22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장애인 지원</a:t>
            </a:r>
            <a:r>
              <a:rPr kumimoji="1" lang="ko-KR" altLang="en-US" sz="22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 제도 </a:t>
            </a:r>
            <a:r>
              <a:rPr kumimoji="1" lang="en-US" altLang="ko-KR" sz="22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]   </a:t>
            </a:r>
            <a:r>
              <a:rPr kumimoji="1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187494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일하고 싶다면 지원 받을 수 있습니다</a:t>
            </a:r>
            <a:r>
              <a:rPr lang="en-US" altLang="ko-KR" sz="24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187494"/>
                </a:solidFill>
                <a:effectLst/>
              </a:rPr>
              <a:t>!</a:t>
            </a:r>
            <a:endParaRPr kumimoji="1" lang="en-US" altLang="ko-KR" sz="24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srgbClr val="187494"/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D3E8188-AD74-4780-9E6C-01620A75A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67</a:t>
            </a:fld>
            <a:endParaRPr lang="ko-KR" altLang="en-US"/>
          </a:p>
        </p:txBody>
      </p:sp>
      <p:sp>
        <p:nvSpPr>
          <p:cNvPr id="118" name="사각형: 둥근 모서리 117">
            <a:extLst>
              <a:ext uri="{FF2B5EF4-FFF2-40B4-BE49-F238E27FC236}">
                <a16:creationId xmlns:a16="http://schemas.microsoft.com/office/drawing/2014/main" id="{14CBE2B6-4DAD-4EA7-939F-652DA39EAC0A}"/>
              </a:ext>
            </a:extLst>
          </p:cNvPr>
          <p:cNvSpPr/>
          <p:nvPr/>
        </p:nvSpPr>
        <p:spPr>
          <a:xfrm>
            <a:off x="6911016" y="196073"/>
            <a:ext cx="1875795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EF1B2E4-573C-42AE-8960-ED0C0234DB3F}"/>
              </a:ext>
            </a:extLst>
          </p:cNvPr>
          <p:cNvSpPr txBox="1"/>
          <p:nvPr/>
        </p:nvSpPr>
        <p:spPr>
          <a:xfrm>
            <a:off x="7111211" y="251597"/>
            <a:ext cx="147540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1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장애인의 권리</a:t>
            </a:r>
          </a:p>
        </p:txBody>
      </p:sp>
    </p:spTree>
    <p:extLst>
      <p:ext uri="{BB962C8B-B14F-4D97-AF65-F5344CB8AC3E}">
        <p14:creationId xmlns:p14="http://schemas.microsoft.com/office/powerpoint/2010/main" val="126084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03109646-A03F-4DAE-A9D8-15185DB47785}"/>
              </a:ext>
            </a:extLst>
          </p:cNvPr>
          <p:cNvGrpSpPr/>
          <p:nvPr/>
        </p:nvGrpSpPr>
        <p:grpSpPr>
          <a:xfrm>
            <a:off x="441883" y="4261403"/>
            <a:ext cx="4088321" cy="2356041"/>
            <a:chOff x="441883" y="4261403"/>
            <a:chExt cx="4088321" cy="2356041"/>
          </a:xfrm>
        </p:grpSpPr>
        <p:sp>
          <p:nvSpPr>
            <p:cNvPr id="195" name="이등변 삼각형 194">
              <a:extLst>
                <a:ext uri="{FF2B5EF4-FFF2-40B4-BE49-F238E27FC236}">
                  <a16:creationId xmlns:a16="http://schemas.microsoft.com/office/drawing/2014/main" id="{5E4E4EA4-9C71-448F-B5C1-C58608296DCB}"/>
                </a:ext>
              </a:extLst>
            </p:cNvPr>
            <p:cNvSpPr/>
            <p:nvPr/>
          </p:nvSpPr>
          <p:spPr>
            <a:xfrm rot="10800000">
              <a:off x="1843302" y="5706595"/>
              <a:ext cx="1379574" cy="312213"/>
            </a:xfrm>
            <a:prstGeom prst="triangle">
              <a:avLst/>
            </a:prstGeom>
            <a:gradFill>
              <a:gsLst>
                <a:gs pos="100000">
                  <a:schemeClr val="accent3">
                    <a:alpha val="0"/>
                  </a:schemeClr>
                </a:gs>
                <a:gs pos="0">
                  <a:schemeClr val="accent3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2" name="타원 121">
              <a:extLst>
                <a:ext uri="{FF2B5EF4-FFF2-40B4-BE49-F238E27FC236}">
                  <a16:creationId xmlns:a16="http://schemas.microsoft.com/office/drawing/2014/main" id="{4AD013E6-28F8-466F-82D7-07500B139AE4}"/>
                </a:ext>
              </a:extLst>
            </p:cNvPr>
            <p:cNvSpPr/>
            <p:nvPr/>
          </p:nvSpPr>
          <p:spPr>
            <a:xfrm>
              <a:off x="3157861" y="4885014"/>
              <a:ext cx="1024257" cy="1024257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899AA077-9A48-4E78-AB83-970EB3E18C99}"/>
                </a:ext>
              </a:extLst>
            </p:cNvPr>
            <p:cNvSpPr/>
            <p:nvPr/>
          </p:nvSpPr>
          <p:spPr>
            <a:xfrm>
              <a:off x="856971" y="4885014"/>
              <a:ext cx="1024257" cy="1024257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4" name="직사각형 93">
              <a:extLst>
                <a:ext uri="{FF2B5EF4-FFF2-40B4-BE49-F238E27FC236}">
                  <a16:creationId xmlns:a16="http://schemas.microsoft.com/office/drawing/2014/main" id="{422DC963-08D4-4305-886B-30CBA20FA6E0}"/>
                </a:ext>
              </a:extLst>
            </p:cNvPr>
            <p:cNvSpPr/>
            <p:nvPr/>
          </p:nvSpPr>
          <p:spPr>
            <a:xfrm>
              <a:off x="772377" y="5159910"/>
              <a:ext cx="1210416" cy="5316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 latinLnBrk="1"/>
              <a:r>
                <a:rPr lang="ko-KR" altLang="en-US" sz="14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한국 장애인</a:t>
              </a:r>
              <a:r>
                <a:rPr lang="en-US" altLang="ko-KR" sz="14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4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4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고용공단</a:t>
              </a:r>
            </a:p>
          </p:txBody>
        </p:sp>
        <p:sp>
          <p:nvSpPr>
            <p:cNvPr id="96" name="직사각형 95">
              <a:extLst>
                <a:ext uri="{FF2B5EF4-FFF2-40B4-BE49-F238E27FC236}">
                  <a16:creationId xmlns:a16="http://schemas.microsoft.com/office/drawing/2014/main" id="{147E3C93-7849-46A2-859B-34C8ABB03C14}"/>
                </a:ext>
              </a:extLst>
            </p:cNvPr>
            <p:cNvSpPr/>
            <p:nvPr/>
          </p:nvSpPr>
          <p:spPr>
            <a:xfrm>
              <a:off x="3335250" y="5243254"/>
              <a:ext cx="6386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/>
              <a:r>
                <a:rPr lang="ko-KR" altLang="en-US" sz="1400" b="1" spc="-7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사업주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37FDFD-EDB0-4D9B-8A04-175C3B81C0BB}"/>
                </a:ext>
              </a:extLst>
            </p:cNvPr>
            <p:cNvSpPr txBox="1"/>
            <p:nvPr/>
          </p:nvSpPr>
          <p:spPr>
            <a:xfrm>
              <a:off x="1461564" y="6101851"/>
              <a:ext cx="2048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914400" latinLnBrk="1">
                <a:defRPr b="1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r>
                <a:rPr lang="ko-KR" altLang="en-US" dirty="0">
                  <a:solidFill>
                    <a:schemeClr val="accent3">
                      <a:lumMod val="75000"/>
                    </a:schemeClr>
                  </a:solidFill>
                </a:rPr>
                <a:t>훈련 실시</a:t>
              </a:r>
              <a:r>
                <a:rPr lang="en-US" altLang="ko-KR" dirty="0">
                  <a:solidFill>
                    <a:schemeClr val="accent3">
                      <a:lumMod val="75000"/>
                    </a:schemeClr>
                  </a:solidFill>
                </a:rPr>
                <a:t>, </a:t>
              </a:r>
              <a:r>
                <a:rPr lang="ko-KR" altLang="en-US" dirty="0">
                  <a:solidFill>
                    <a:schemeClr val="accent3">
                      <a:lumMod val="75000"/>
                    </a:schemeClr>
                  </a:solidFill>
                </a:rPr>
                <a:t>우선 채용</a:t>
              </a:r>
            </a:p>
          </p:txBody>
        </p:sp>
        <p:sp>
          <p:nvSpPr>
            <p:cNvPr id="97" name="직사각형 96">
              <a:extLst>
                <a:ext uri="{FF2B5EF4-FFF2-40B4-BE49-F238E27FC236}">
                  <a16:creationId xmlns:a16="http://schemas.microsoft.com/office/drawing/2014/main" id="{F6CDC7F3-7E55-4CB8-A82F-7189A00D4F22}"/>
                </a:ext>
              </a:extLst>
            </p:cNvPr>
            <p:cNvSpPr/>
            <p:nvPr/>
          </p:nvSpPr>
          <p:spPr>
            <a:xfrm>
              <a:off x="2101546" y="4974304"/>
              <a:ext cx="825867" cy="2797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약정체결</a:t>
              </a:r>
            </a:p>
          </p:txBody>
        </p:sp>
        <p:sp>
          <p:nvSpPr>
            <p:cNvPr id="83" name="사각형: 둥근 모서리 82">
              <a:extLst>
                <a:ext uri="{FF2B5EF4-FFF2-40B4-BE49-F238E27FC236}">
                  <a16:creationId xmlns:a16="http://schemas.microsoft.com/office/drawing/2014/main" id="{F4BA8273-7CDC-4C7D-855D-D229D2BB1946}"/>
                </a:ext>
              </a:extLst>
            </p:cNvPr>
            <p:cNvSpPr/>
            <p:nvPr/>
          </p:nvSpPr>
          <p:spPr>
            <a:xfrm>
              <a:off x="441883" y="4491402"/>
              <a:ext cx="4088321" cy="2126042"/>
            </a:xfrm>
            <a:prstGeom prst="roundRect">
              <a:avLst>
                <a:gd name="adj" fmla="val 3148"/>
              </a:avLst>
            </a:prstGeom>
            <a:noFill/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62" name="사각형: 둥근 모서리 61">
              <a:extLst>
                <a:ext uri="{FF2B5EF4-FFF2-40B4-BE49-F238E27FC236}">
                  <a16:creationId xmlns:a16="http://schemas.microsoft.com/office/drawing/2014/main" id="{AB5C05BB-BB8C-4135-853D-B136DA9E50D9}"/>
                </a:ext>
              </a:extLst>
            </p:cNvPr>
            <p:cNvSpPr/>
            <p:nvPr/>
          </p:nvSpPr>
          <p:spPr>
            <a:xfrm>
              <a:off x="763854" y="4261403"/>
              <a:ext cx="3498595" cy="463157"/>
            </a:xfrm>
            <a:prstGeom prst="roundRect">
              <a:avLst/>
            </a:prstGeom>
            <a:gradFill flip="none" rotWithShape="1">
              <a:gsLst>
                <a:gs pos="78000">
                  <a:srgbClr val="57BF6C"/>
                </a:gs>
                <a:gs pos="100000">
                  <a:schemeClr val="accent3"/>
                </a:gs>
                <a:gs pos="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4756D10-9E44-4BDE-88B4-80C9D6A092C9}"/>
                </a:ext>
              </a:extLst>
            </p:cNvPr>
            <p:cNvSpPr txBox="1"/>
            <p:nvPr/>
          </p:nvSpPr>
          <p:spPr>
            <a:xfrm>
              <a:off x="1206221" y="4311216"/>
              <a:ext cx="2613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2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</a:lstStyle>
            <a:p>
              <a:r>
                <a:rPr lang="ko-KR" altLang="en-US" sz="1800" dirty="0"/>
                <a:t>맞춤훈련 및 능력개발 지원</a:t>
              </a:r>
            </a:p>
          </p:txBody>
        </p:sp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68FF1CAD-D75F-42B5-B950-39AE00B0C20A}"/>
                </a:ext>
              </a:extLst>
            </p:cNvPr>
            <p:cNvSpPr/>
            <p:nvPr/>
          </p:nvSpPr>
          <p:spPr>
            <a:xfrm>
              <a:off x="1367671" y="6087270"/>
              <a:ext cx="2219341" cy="366967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accent3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20" name="그래픽 17">
              <a:extLst>
                <a:ext uri="{FF2B5EF4-FFF2-40B4-BE49-F238E27FC236}">
                  <a16:creationId xmlns:a16="http://schemas.microsoft.com/office/drawing/2014/main" id="{0CB87159-8B41-4070-BEED-230B0AD08CDF}"/>
                </a:ext>
              </a:extLst>
            </p:cNvPr>
            <p:cNvGrpSpPr/>
            <p:nvPr/>
          </p:nvGrpSpPr>
          <p:grpSpPr>
            <a:xfrm>
              <a:off x="1924404" y="5195772"/>
              <a:ext cx="1172296" cy="525312"/>
              <a:chOff x="-1755326" y="2870563"/>
              <a:chExt cx="4890256" cy="2410482"/>
            </a:xfrm>
          </p:grpSpPr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F45FCBB2-D30B-4448-B515-20B3BBC32753}"/>
                  </a:ext>
                </a:extLst>
              </p:cNvPr>
              <p:cNvSpPr/>
              <p:nvPr/>
            </p:nvSpPr>
            <p:spPr>
              <a:xfrm>
                <a:off x="-394659" y="3316999"/>
                <a:ext cx="2143125" cy="1924050"/>
              </a:xfrm>
              <a:custGeom>
                <a:avLst/>
                <a:gdLst>
                  <a:gd name="connsiteX0" fmla="*/ 2069621 w 2143125"/>
                  <a:gd name="connsiteY0" fmla="*/ 1077775 h 1924050"/>
                  <a:gd name="connsiteX1" fmla="*/ 1957864 w 2143125"/>
                  <a:gd name="connsiteY1" fmla="*/ 996499 h 1924050"/>
                  <a:gd name="connsiteX2" fmla="*/ 2008661 w 2143125"/>
                  <a:gd name="connsiteY2" fmla="*/ 945702 h 1924050"/>
                  <a:gd name="connsiteX3" fmla="*/ 1896904 w 2143125"/>
                  <a:gd name="connsiteY3" fmla="*/ 590105 h 1924050"/>
                  <a:gd name="connsiteX4" fmla="*/ 1246661 w 2143125"/>
                  <a:gd name="connsiteY4" fmla="*/ 71945 h 1924050"/>
                  <a:gd name="connsiteX5" fmla="*/ 972341 w 2143125"/>
                  <a:gd name="connsiteY5" fmla="*/ 21148 h 1924050"/>
                  <a:gd name="connsiteX6" fmla="*/ 362741 w 2143125"/>
                  <a:gd name="connsiteY6" fmla="*/ 224345 h 1924050"/>
                  <a:gd name="connsiteX7" fmla="*/ 7144 w 2143125"/>
                  <a:gd name="connsiteY7" fmla="*/ 1037142 h 1924050"/>
                  <a:gd name="connsiteX8" fmla="*/ 88420 w 2143125"/>
                  <a:gd name="connsiteY8" fmla="*/ 1098102 h 1924050"/>
                  <a:gd name="connsiteX9" fmla="*/ 88420 w 2143125"/>
                  <a:gd name="connsiteY9" fmla="*/ 1098102 h 1924050"/>
                  <a:gd name="connsiteX10" fmla="*/ 1266977 w 2143125"/>
                  <a:gd name="connsiteY10" fmla="*/ 1900745 h 1924050"/>
                  <a:gd name="connsiteX11" fmla="*/ 1470174 w 2143125"/>
                  <a:gd name="connsiteY11" fmla="*/ 1860102 h 1924050"/>
                  <a:gd name="connsiteX12" fmla="*/ 1429531 w 2143125"/>
                  <a:gd name="connsiteY12" fmla="*/ 1656905 h 1924050"/>
                  <a:gd name="connsiteX13" fmla="*/ 1327928 w 2143125"/>
                  <a:gd name="connsiteY13" fmla="*/ 1585782 h 1924050"/>
                  <a:gd name="connsiteX14" fmla="*/ 1490491 w 2143125"/>
                  <a:gd name="connsiteY14" fmla="*/ 1697538 h 1924050"/>
                  <a:gd name="connsiteX15" fmla="*/ 1693688 w 2143125"/>
                  <a:gd name="connsiteY15" fmla="*/ 1656895 h 1924050"/>
                  <a:gd name="connsiteX16" fmla="*/ 1653045 w 2143125"/>
                  <a:gd name="connsiteY16" fmla="*/ 1453699 h 1924050"/>
                  <a:gd name="connsiteX17" fmla="*/ 1703841 w 2143125"/>
                  <a:gd name="connsiteY17" fmla="*/ 1494342 h 1924050"/>
                  <a:gd name="connsiteX18" fmla="*/ 1907038 w 2143125"/>
                  <a:gd name="connsiteY18" fmla="*/ 1453699 h 1924050"/>
                  <a:gd name="connsiteX19" fmla="*/ 1866395 w 2143125"/>
                  <a:gd name="connsiteY19" fmla="*/ 1250502 h 1924050"/>
                  <a:gd name="connsiteX20" fmla="*/ 1917192 w 2143125"/>
                  <a:gd name="connsiteY20" fmla="*/ 1291145 h 1924050"/>
                  <a:gd name="connsiteX21" fmla="*/ 2120389 w 2143125"/>
                  <a:gd name="connsiteY21" fmla="*/ 1250502 h 1924050"/>
                  <a:gd name="connsiteX22" fmla="*/ 2069621 w 2143125"/>
                  <a:gd name="connsiteY22" fmla="*/ 1077775 h 1924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143125" h="1924050">
                    <a:moveTo>
                      <a:pt x="2069621" y="1077775"/>
                    </a:moveTo>
                    <a:lnTo>
                      <a:pt x="1957864" y="996499"/>
                    </a:lnTo>
                    <a:lnTo>
                      <a:pt x="2008661" y="945702"/>
                    </a:lnTo>
                    <a:lnTo>
                      <a:pt x="1896904" y="590105"/>
                    </a:lnTo>
                    <a:lnTo>
                      <a:pt x="1246661" y="71945"/>
                    </a:lnTo>
                    <a:cubicBezTo>
                      <a:pt x="1165384" y="10985"/>
                      <a:pt x="1063781" y="-9332"/>
                      <a:pt x="972341" y="21148"/>
                    </a:cubicBezTo>
                    <a:lnTo>
                      <a:pt x="362741" y="224345"/>
                    </a:lnTo>
                    <a:lnTo>
                      <a:pt x="7144" y="1037142"/>
                    </a:lnTo>
                    <a:lnTo>
                      <a:pt x="88420" y="1098102"/>
                    </a:lnTo>
                    <a:lnTo>
                      <a:pt x="88420" y="1098102"/>
                    </a:lnTo>
                    <a:lnTo>
                      <a:pt x="1266977" y="1900745"/>
                    </a:lnTo>
                    <a:cubicBezTo>
                      <a:pt x="1327937" y="1941388"/>
                      <a:pt x="1419377" y="1931225"/>
                      <a:pt x="1470174" y="1860102"/>
                    </a:cubicBezTo>
                    <a:cubicBezTo>
                      <a:pt x="1510817" y="1799142"/>
                      <a:pt x="1500654" y="1707702"/>
                      <a:pt x="1429531" y="1656905"/>
                    </a:cubicBezTo>
                    <a:lnTo>
                      <a:pt x="1327928" y="1585782"/>
                    </a:lnTo>
                    <a:lnTo>
                      <a:pt x="1490491" y="1697538"/>
                    </a:lnTo>
                    <a:cubicBezTo>
                      <a:pt x="1551451" y="1738182"/>
                      <a:pt x="1642891" y="1728018"/>
                      <a:pt x="1693688" y="1656895"/>
                    </a:cubicBezTo>
                    <a:cubicBezTo>
                      <a:pt x="1734331" y="1595935"/>
                      <a:pt x="1724168" y="1504495"/>
                      <a:pt x="1653045" y="1453699"/>
                    </a:cubicBezTo>
                    <a:lnTo>
                      <a:pt x="1703841" y="1494342"/>
                    </a:lnTo>
                    <a:cubicBezTo>
                      <a:pt x="1764802" y="1534985"/>
                      <a:pt x="1856241" y="1524822"/>
                      <a:pt x="1907038" y="1453699"/>
                    </a:cubicBezTo>
                    <a:cubicBezTo>
                      <a:pt x="1947681" y="1392738"/>
                      <a:pt x="1937518" y="1301299"/>
                      <a:pt x="1866395" y="1250502"/>
                    </a:cubicBezTo>
                    <a:lnTo>
                      <a:pt x="1917192" y="1291145"/>
                    </a:lnTo>
                    <a:cubicBezTo>
                      <a:pt x="1978152" y="1331788"/>
                      <a:pt x="2069592" y="1321625"/>
                      <a:pt x="2120389" y="1250502"/>
                    </a:cubicBezTo>
                    <a:cubicBezTo>
                      <a:pt x="2161061" y="1209859"/>
                      <a:pt x="2140744" y="1118418"/>
                      <a:pt x="2069621" y="1077775"/>
                    </a:cubicBezTo>
                    <a:close/>
                  </a:path>
                </a:pathLst>
              </a:custGeom>
              <a:solidFill>
                <a:srgbClr val="FFD8A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D2120B73-6868-4BF0-B449-1BEB3A66D954}"/>
                  </a:ext>
                </a:extLst>
              </p:cNvPr>
              <p:cNvSpPr/>
              <p:nvPr/>
            </p:nvSpPr>
            <p:spPr>
              <a:xfrm>
                <a:off x="445968" y="3402108"/>
                <a:ext cx="1847850" cy="1076325"/>
              </a:xfrm>
              <a:custGeom>
                <a:avLst/>
                <a:gdLst>
                  <a:gd name="connsiteX0" fmla="*/ 1228994 w 1847850"/>
                  <a:gd name="connsiteY0" fmla="*/ 992667 h 1076325"/>
                  <a:gd name="connsiteX1" fmla="*/ 1289954 w 1847850"/>
                  <a:gd name="connsiteY1" fmla="*/ 1073944 h 1076325"/>
                  <a:gd name="connsiteX2" fmla="*/ 1848757 w 1847850"/>
                  <a:gd name="connsiteY2" fmla="*/ 637061 h 1076325"/>
                  <a:gd name="connsiteX3" fmla="*/ 1350914 w 1847850"/>
                  <a:gd name="connsiteY3" fmla="*/ 7144 h 1076325"/>
                  <a:gd name="connsiteX4" fmla="*/ 1005470 w 1847850"/>
                  <a:gd name="connsiteY4" fmla="*/ 200187 h 1076325"/>
                  <a:gd name="connsiteX5" fmla="*/ 517791 w 1847850"/>
                  <a:gd name="connsiteY5" fmla="*/ 27470 h 1076325"/>
                  <a:gd name="connsiteX6" fmla="*/ 365391 w 1847850"/>
                  <a:gd name="connsiteY6" fmla="*/ 57950 h 1076325"/>
                  <a:gd name="connsiteX7" fmla="*/ 50427 w 1847850"/>
                  <a:gd name="connsiteY7" fmla="*/ 352587 h 1076325"/>
                  <a:gd name="connsiteX8" fmla="*/ 9784 w 1847850"/>
                  <a:gd name="connsiteY8" fmla="*/ 464344 h 1076325"/>
                  <a:gd name="connsiteX9" fmla="*/ 80907 w 1847850"/>
                  <a:gd name="connsiteY9" fmla="*/ 850421 h 1076325"/>
                  <a:gd name="connsiteX10" fmla="*/ 284104 w 1847850"/>
                  <a:gd name="connsiteY10" fmla="*/ 911381 h 1076325"/>
                  <a:gd name="connsiteX11" fmla="*/ 284104 w 1847850"/>
                  <a:gd name="connsiteY11" fmla="*/ 911381 h 1076325"/>
                  <a:gd name="connsiteX12" fmla="*/ 345064 w 1847850"/>
                  <a:gd name="connsiteY12" fmla="*/ 819941 h 1076325"/>
                  <a:gd name="connsiteX13" fmla="*/ 365381 w 1847850"/>
                  <a:gd name="connsiteY13" fmla="*/ 525304 h 1076325"/>
                  <a:gd name="connsiteX14" fmla="*/ 385698 w 1847850"/>
                  <a:gd name="connsiteY14" fmla="*/ 504987 h 1076325"/>
                  <a:gd name="connsiteX15" fmla="*/ 477138 w 1847850"/>
                  <a:gd name="connsiteY15" fmla="*/ 494824 h 1076325"/>
                  <a:gd name="connsiteX16" fmla="*/ 1228994 w 1847850"/>
                  <a:gd name="connsiteY16" fmla="*/ 992667 h 1076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47850" h="1076325">
                    <a:moveTo>
                      <a:pt x="1228994" y="992667"/>
                    </a:moveTo>
                    <a:cubicBezTo>
                      <a:pt x="1259474" y="1012984"/>
                      <a:pt x="1279791" y="1043464"/>
                      <a:pt x="1289954" y="1073944"/>
                    </a:cubicBezTo>
                    <a:lnTo>
                      <a:pt x="1848757" y="637061"/>
                    </a:lnTo>
                    <a:lnTo>
                      <a:pt x="1350914" y="7144"/>
                    </a:lnTo>
                    <a:lnTo>
                      <a:pt x="1005470" y="200187"/>
                    </a:lnTo>
                    <a:lnTo>
                      <a:pt x="517791" y="27470"/>
                    </a:lnTo>
                    <a:cubicBezTo>
                      <a:pt x="466994" y="7153"/>
                      <a:pt x="406034" y="17307"/>
                      <a:pt x="365391" y="57950"/>
                    </a:cubicBezTo>
                    <a:lnTo>
                      <a:pt x="50427" y="352587"/>
                    </a:lnTo>
                    <a:cubicBezTo>
                      <a:pt x="19947" y="383067"/>
                      <a:pt x="-370" y="423710"/>
                      <a:pt x="9784" y="464344"/>
                    </a:cubicBezTo>
                    <a:cubicBezTo>
                      <a:pt x="19947" y="555784"/>
                      <a:pt x="30101" y="728500"/>
                      <a:pt x="80907" y="850421"/>
                    </a:cubicBezTo>
                    <a:cubicBezTo>
                      <a:pt x="111387" y="931697"/>
                      <a:pt x="212991" y="962177"/>
                      <a:pt x="284104" y="911381"/>
                    </a:cubicBezTo>
                    <a:lnTo>
                      <a:pt x="284104" y="911381"/>
                    </a:lnTo>
                    <a:cubicBezTo>
                      <a:pt x="314584" y="891064"/>
                      <a:pt x="334901" y="850421"/>
                      <a:pt x="345064" y="819941"/>
                    </a:cubicBezTo>
                    <a:cubicBezTo>
                      <a:pt x="365381" y="748817"/>
                      <a:pt x="406024" y="616744"/>
                      <a:pt x="365381" y="525304"/>
                    </a:cubicBezTo>
                    <a:lnTo>
                      <a:pt x="385698" y="504987"/>
                    </a:lnTo>
                    <a:cubicBezTo>
                      <a:pt x="406014" y="474507"/>
                      <a:pt x="446658" y="474507"/>
                      <a:pt x="477138" y="494824"/>
                    </a:cubicBezTo>
                    <a:lnTo>
                      <a:pt x="1228994" y="992667"/>
                    </a:lnTo>
                    <a:close/>
                  </a:path>
                </a:pathLst>
              </a:custGeom>
              <a:solidFill>
                <a:srgbClr val="FBB76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409CEAC8-254A-4878-9034-49EC6E30DB80}"/>
                  </a:ext>
                </a:extLst>
              </p:cNvPr>
              <p:cNvSpPr/>
              <p:nvPr/>
            </p:nvSpPr>
            <p:spPr>
              <a:xfrm>
                <a:off x="-276184" y="4272033"/>
                <a:ext cx="447675" cy="504825"/>
              </a:xfrm>
              <a:custGeom>
                <a:avLst/>
                <a:gdLst>
                  <a:gd name="connsiteX0" fmla="*/ 416992 w 447675"/>
                  <a:gd name="connsiteY0" fmla="*/ 224345 h 504825"/>
                  <a:gd name="connsiteX1" fmla="*/ 356032 w 447675"/>
                  <a:gd name="connsiteY1" fmla="*/ 21148 h 504825"/>
                  <a:gd name="connsiteX2" fmla="*/ 173152 w 447675"/>
                  <a:gd name="connsiteY2" fmla="*/ 71945 h 504825"/>
                  <a:gd name="connsiteX3" fmla="*/ 30915 w 447675"/>
                  <a:gd name="connsiteY3" fmla="*/ 285305 h 504825"/>
                  <a:gd name="connsiteX4" fmla="*/ 71558 w 447675"/>
                  <a:gd name="connsiteY4" fmla="*/ 478348 h 504825"/>
                  <a:gd name="connsiteX5" fmla="*/ 71558 w 447675"/>
                  <a:gd name="connsiteY5" fmla="*/ 478348 h 504825"/>
                  <a:gd name="connsiteX6" fmla="*/ 274755 w 447675"/>
                  <a:gd name="connsiteY6" fmla="*/ 437705 h 504825"/>
                  <a:gd name="connsiteX7" fmla="*/ 416992 w 447675"/>
                  <a:gd name="connsiteY7" fmla="*/ 224345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7675" h="504825">
                    <a:moveTo>
                      <a:pt x="416992" y="224345"/>
                    </a:moveTo>
                    <a:cubicBezTo>
                      <a:pt x="467788" y="153222"/>
                      <a:pt x="437309" y="51628"/>
                      <a:pt x="356032" y="21148"/>
                    </a:cubicBezTo>
                    <a:cubicBezTo>
                      <a:pt x="295072" y="-9332"/>
                      <a:pt x="213795" y="10985"/>
                      <a:pt x="173152" y="71945"/>
                    </a:cubicBezTo>
                    <a:lnTo>
                      <a:pt x="30915" y="285305"/>
                    </a:lnTo>
                    <a:cubicBezTo>
                      <a:pt x="-9728" y="346265"/>
                      <a:pt x="435" y="437705"/>
                      <a:pt x="71558" y="478348"/>
                    </a:cubicBezTo>
                    <a:lnTo>
                      <a:pt x="71558" y="478348"/>
                    </a:lnTo>
                    <a:cubicBezTo>
                      <a:pt x="142681" y="529145"/>
                      <a:pt x="234121" y="508828"/>
                      <a:pt x="274755" y="437705"/>
                    </a:cubicBezTo>
                    <a:lnTo>
                      <a:pt x="416992" y="224345"/>
                    </a:lnTo>
                    <a:close/>
                  </a:path>
                </a:pathLst>
              </a:custGeom>
              <a:solidFill>
                <a:srgbClr val="FBB76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DF9832D6-24A9-4C98-9725-62418755E924}"/>
                  </a:ext>
                </a:extLst>
              </p:cNvPr>
              <p:cNvSpPr/>
              <p:nvPr/>
            </p:nvSpPr>
            <p:spPr>
              <a:xfrm>
                <a:off x="-37373" y="4339097"/>
                <a:ext cx="495300" cy="619125"/>
              </a:xfrm>
              <a:custGeom>
                <a:avLst/>
                <a:gdLst>
                  <a:gd name="connsiteX0" fmla="*/ 66414 w 495300"/>
                  <a:gd name="connsiteY0" fmla="*/ 584001 h 619125"/>
                  <a:gd name="connsiteX1" fmla="*/ 66414 w 495300"/>
                  <a:gd name="connsiteY1" fmla="*/ 584001 h 619125"/>
                  <a:gd name="connsiteX2" fmla="*/ 269611 w 495300"/>
                  <a:gd name="connsiteY2" fmla="*/ 543358 h 619125"/>
                  <a:gd name="connsiteX3" fmla="*/ 422011 w 495300"/>
                  <a:gd name="connsiteY3" fmla="*/ 309681 h 619125"/>
                  <a:gd name="connsiteX4" fmla="*/ 422011 w 495300"/>
                  <a:gd name="connsiteY4" fmla="*/ 309681 h 619125"/>
                  <a:gd name="connsiteX5" fmla="*/ 472808 w 495300"/>
                  <a:gd name="connsiteY5" fmla="*/ 238558 h 619125"/>
                  <a:gd name="connsiteX6" fmla="*/ 442328 w 495300"/>
                  <a:gd name="connsiteY6" fmla="*/ 35361 h 619125"/>
                  <a:gd name="connsiteX7" fmla="*/ 239131 w 495300"/>
                  <a:gd name="connsiteY7" fmla="*/ 76004 h 619125"/>
                  <a:gd name="connsiteX8" fmla="*/ 188334 w 495300"/>
                  <a:gd name="connsiteY8" fmla="*/ 157281 h 619125"/>
                  <a:gd name="connsiteX9" fmla="*/ 188334 w 495300"/>
                  <a:gd name="connsiteY9" fmla="*/ 157281 h 619125"/>
                  <a:gd name="connsiteX10" fmla="*/ 35934 w 495300"/>
                  <a:gd name="connsiteY10" fmla="*/ 390958 h 619125"/>
                  <a:gd name="connsiteX11" fmla="*/ 66414 w 495300"/>
                  <a:gd name="connsiteY11" fmla="*/ 584001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5300" h="619125">
                    <a:moveTo>
                      <a:pt x="66414" y="584001"/>
                    </a:moveTo>
                    <a:lnTo>
                      <a:pt x="66414" y="584001"/>
                    </a:lnTo>
                    <a:cubicBezTo>
                      <a:pt x="137538" y="634798"/>
                      <a:pt x="228978" y="614481"/>
                      <a:pt x="269611" y="543358"/>
                    </a:cubicBezTo>
                    <a:lnTo>
                      <a:pt x="422011" y="309681"/>
                    </a:lnTo>
                    <a:lnTo>
                      <a:pt x="422011" y="309681"/>
                    </a:lnTo>
                    <a:lnTo>
                      <a:pt x="472808" y="238558"/>
                    </a:lnTo>
                    <a:cubicBezTo>
                      <a:pt x="513451" y="177598"/>
                      <a:pt x="503288" y="86158"/>
                      <a:pt x="442328" y="35361"/>
                    </a:cubicBezTo>
                    <a:cubicBezTo>
                      <a:pt x="371205" y="-15436"/>
                      <a:pt x="289928" y="4881"/>
                      <a:pt x="239131" y="76004"/>
                    </a:cubicBezTo>
                    <a:lnTo>
                      <a:pt x="188334" y="157281"/>
                    </a:lnTo>
                    <a:lnTo>
                      <a:pt x="188334" y="157281"/>
                    </a:lnTo>
                    <a:lnTo>
                      <a:pt x="35934" y="390958"/>
                    </a:lnTo>
                    <a:cubicBezTo>
                      <a:pt x="-14862" y="451918"/>
                      <a:pt x="5454" y="533195"/>
                      <a:pt x="66414" y="584001"/>
                    </a:cubicBezTo>
                    <a:close/>
                  </a:path>
                </a:pathLst>
              </a:custGeom>
              <a:solidFill>
                <a:srgbClr val="FBB76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A377BF45-2859-4D36-B05C-BB0D44148AED}"/>
                  </a:ext>
                </a:extLst>
              </p:cNvPr>
              <p:cNvSpPr/>
              <p:nvPr/>
            </p:nvSpPr>
            <p:spPr>
              <a:xfrm>
                <a:off x="191170" y="4576823"/>
                <a:ext cx="457200" cy="542925"/>
              </a:xfrm>
              <a:custGeom>
                <a:avLst/>
                <a:gdLst>
                  <a:gd name="connsiteX0" fmla="*/ 376358 w 457200"/>
                  <a:gd name="connsiteY0" fmla="*/ 21148 h 542925"/>
                  <a:gd name="connsiteX1" fmla="*/ 193478 w 457200"/>
                  <a:gd name="connsiteY1" fmla="*/ 71945 h 542925"/>
                  <a:gd name="connsiteX2" fmla="*/ 30915 w 457200"/>
                  <a:gd name="connsiteY2" fmla="*/ 315785 h 542925"/>
                  <a:gd name="connsiteX3" fmla="*/ 71558 w 457200"/>
                  <a:gd name="connsiteY3" fmla="*/ 508828 h 542925"/>
                  <a:gd name="connsiteX4" fmla="*/ 71558 w 457200"/>
                  <a:gd name="connsiteY4" fmla="*/ 508828 h 542925"/>
                  <a:gd name="connsiteX5" fmla="*/ 274755 w 457200"/>
                  <a:gd name="connsiteY5" fmla="*/ 468185 h 542925"/>
                  <a:gd name="connsiteX6" fmla="*/ 437318 w 457200"/>
                  <a:gd name="connsiteY6" fmla="*/ 224345 h 542925"/>
                  <a:gd name="connsiteX7" fmla="*/ 376358 w 457200"/>
                  <a:gd name="connsiteY7" fmla="*/ 21148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542925">
                    <a:moveTo>
                      <a:pt x="376358" y="21148"/>
                    </a:moveTo>
                    <a:cubicBezTo>
                      <a:pt x="315398" y="-9332"/>
                      <a:pt x="234121" y="10985"/>
                      <a:pt x="193478" y="71945"/>
                    </a:cubicBezTo>
                    <a:lnTo>
                      <a:pt x="30915" y="315785"/>
                    </a:lnTo>
                    <a:cubicBezTo>
                      <a:pt x="-9728" y="376745"/>
                      <a:pt x="435" y="468185"/>
                      <a:pt x="71558" y="508828"/>
                    </a:cubicBezTo>
                    <a:lnTo>
                      <a:pt x="71558" y="508828"/>
                    </a:lnTo>
                    <a:cubicBezTo>
                      <a:pt x="142681" y="559625"/>
                      <a:pt x="234121" y="539308"/>
                      <a:pt x="274755" y="468185"/>
                    </a:cubicBezTo>
                    <a:lnTo>
                      <a:pt x="437318" y="224345"/>
                    </a:lnTo>
                    <a:cubicBezTo>
                      <a:pt x="477952" y="163394"/>
                      <a:pt x="447472" y="61791"/>
                      <a:pt x="376358" y="21148"/>
                    </a:cubicBezTo>
                    <a:close/>
                  </a:path>
                </a:pathLst>
              </a:custGeom>
              <a:solidFill>
                <a:srgbClr val="FBB76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9703D8D5-03BE-4191-9B1C-AA57EC71C65B}"/>
                  </a:ext>
                </a:extLst>
              </p:cNvPr>
              <p:cNvSpPr/>
              <p:nvPr/>
            </p:nvSpPr>
            <p:spPr>
              <a:xfrm>
                <a:off x="424847" y="4871470"/>
                <a:ext cx="371475" cy="409575"/>
              </a:xfrm>
              <a:custGeom>
                <a:avLst/>
                <a:gdLst>
                  <a:gd name="connsiteX0" fmla="*/ 284918 w 371475"/>
                  <a:gd name="connsiteY0" fmla="*/ 21148 h 409575"/>
                  <a:gd name="connsiteX1" fmla="*/ 102038 w 371475"/>
                  <a:gd name="connsiteY1" fmla="*/ 71945 h 409575"/>
                  <a:gd name="connsiteX2" fmla="*/ 30915 w 371475"/>
                  <a:gd name="connsiteY2" fmla="*/ 183702 h 409575"/>
                  <a:gd name="connsiteX3" fmla="*/ 71558 w 371475"/>
                  <a:gd name="connsiteY3" fmla="*/ 376745 h 409575"/>
                  <a:gd name="connsiteX4" fmla="*/ 71558 w 371475"/>
                  <a:gd name="connsiteY4" fmla="*/ 376745 h 409575"/>
                  <a:gd name="connsiteX5" fmla="*/ 274755 w 371475"/>
                  <a:gd name="connsiteY5" fmla="*/ 336102 h 409575"/>
                  <a:gd name="connsiteX6" fmla="*/ 345878 w 371475"/>
                  <a:gd name="connsiteY6" fmla="*/ 224345 h 409575"/>
                  <a:gd name="connsiteX7" fmla="*/ 284918 w 371475"/>
                  <a:gd name="connsiteY7" fmla="*/ 21148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1475" h="409575">
                    <a:moveTo>
                      <a:pt x="284918" y="21148"/>
                    </a:moveTo>
                    <a:cubicBezTo>
                      <a:pt x="223958" y="-9332"/>
                      <a:pt x="142681" y="10985"/>
                      <a:pt x="102038" y="71945"/>
                    </a:cubicBezTo>
                    <a:lnTo>
                      <a:pt x="30915" y="183702"/>
                    </a:lnTo>
                    <a:cubicBezTo>
                      <a:pt x="-9728" y="244662"/>
                      <a:pt x="435" y="336102"/>
                      <a:pt x="71558" y="376745"/>
                    </a:cubicBezTo>
                    <a:lnTo>
                      <a:pt x="71558" y="376745"/>
                    </a:lnTo>
                    <a:cubicBezTo>
                      <a:pt x="142681" y="427542"/>
                      <a:pt x="234121" y="407225"/>
                      <a:pt x="274755" y="336102"/>
                    </a:cubicBezTo>
                    <a:lnTo>
                      <a:pt x="345878" y="224345"/>
                    </a:lnTo>
                    <a:cubicBezTo>
                      <a:pt x="386521" y="163385"/>
                      <a:pt x="366195" y="61782"/>
                      <a:pt x="284918" y="21148"/>
                    </a:cubicBezTo>
                    <a:close/>
                  </a:path>
                </a:pathLst>
              </a:custGeom>
              <a:solidFill>
                <a:srgbClr val="FBB76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0BC0A86F-0995-4D45-8DEF-57A92B2E92CA}"/>
                  </a:ext>
                </a:extLst>
              </p:cNvPr>
              <p:cNvSpPr/>
              <p:nvPr/>
            </p:nvSpPr>
            <p:spPr>
              <a:xfrm>
                <a:off x="-999841" y="3225983"/>
                <a:ext cx="1028700" cy="1314450"/>
              </a:xfrm>
              <a:custGeom>
                <a:avLst/>
                <a:gdLst>
                  <a:gd name="connsiteX0" fmla="*/ 558807 w 1028700"/>
                  <a:gd name="connsiteY0" fmla="*/ 1310801 h 1314450"/>
                  <a:gd name="connsiteX1" fmla="*/ 9406 w 1028700"/>
                  <a:gd name="connsiteY1" fmla="*/ 1070959 h 1314450"/>
                  <a:gd name="connsiteX2" fmla="*/ 472829 w 1028700"/>
                  <a:gd name="connsiteY2" fmla="*/ 9405 h 1314450"/>
                  <a:gd name="connsiteX3" fmla="*/ 1022230 w 1028700"/>
                  <a:gd name="connsiteY3" fmla="*/ 249248 h 131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8700" h="1314450">
                    <a:moveTo>
                      <a:pt x="558807" y="1310801"/>
                    </a:moveTo>
                    <a:lnTo>
                      <a:pt x="9406" y="1070959"/>
                    </a:lnTo>
                    <a:lnTo>
                      <a:pt x="472829" y="9405"/>
                    </a:lnTo>
                    <a:lnTo>
                      <a:pt x="1022230" y="249248"/>
                    </a:lnTo>
                    <a:close/>
                  </a:path>
                </a:pathLst>
              </a:custGeom>
              <a:solidFill>
                <a:srgbClr val="E8EAE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1CAB3925-37E1-4621-BE61-91D34D7637B9}"/>
                  </a:ext>
                </a:extLst>
              </p:cNvPr>
              <p:cNvSpPr/>
              <p:nvPr/>
            </p:nvSpPr>
            <p:spPr>
              <a:xfrm>
                <a:off x="-1755326" y="2870563"/>
                <a:ext cx="1638300" cy="1857375"/>
              </a:xfrm>
              <a:custGeom>
                <a:avLst/>
                <a:gdLst>
                  <a:gd name="connsiteX0" fmla="*/ 1015089 w 1638300"/>
                  <a:gd name="connsiteY0" fmla="*/ 1854534 h 1857375"/>
                  <a:gd name="connsiteX1" fmla="*/ 9405 w 1638300"/>
                  <a:gd name="connsiteY1" fmla="*/ 1415501 h 1857375"/>
                  <a:gd name="connsiteX2" fmla="*/ 623239 w 1638300"/>
                  <a:gd name="connsiteY2" fmla="*/ 9405 h 1857375"/>
                  <a:gd name="connsiteX3" fmla="*/ 1628923 w 1638300"/>
                  <a:gd name="connsiteY3" fmla="*/ 448438 h 1857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38300" h="1857375">
                    <a:moveTo>
                      <a:pt x="1015089" y="1854534"/>
                    </a:moveTo>
                    <a:lnTo>
                      <a:pt x="9405" y="1415501"/>
                    </a:lnTo>
                    <a:lnTo>
                      <a:pt x="623239" y="9405"/>
                    </a:lnTo>
                    <a:lnTo>
                      <a:pt x="1628923" y="448438"/>
                    </a:lnTo>
                    <a:close/>
                  </a:path>
                </a:pathLst>
              </a:custGeom>
              <a:solidFill>
                <a:srgbClr val="415A6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2CB7ECB3-03EC-4988-85A1-3DB50F0127F0}"/>
                  </a:ext>
                </a:extLst>
              </p:cNvPr>
              <p:cNvSpPr/>
              <p:nvPr/>
            </p:nvSpPr>
            <p:spPr>
              <a:xfrm>
                <a:off x="-1024585" y="4275865"/>
                <a:ext cx="209550" cy="209550"/>
              </a:xfrm>
              <a:custGeom>
                <a:avLst/>
                <a:gdLst>
                  <a:gd name="connsiteX0" fmla="*/ 210350 w 209550"/>
                  <a:gd name="connsiteY0" fmla="*/ 108747 h 209550"/>
                  <a:gd name="connsiteX1" fmla="*/ 108747 w 209550"/>
                  <a:gd name="connsiteY1" fmla="*/ 210350 h 209550"/>
                  <a:gd name="connsiteX2" fmla="*/ 7144 w 209550"/>
                  <a:gd name="connsiteY2" fmla="*/ 108747 h 209550"/>
                  <a:gd name="connsiteX3" fmla="*/ 108747 w 209550"/>
                  <a:gd name="connsiteY3" fmla="*/ 7144 h 209550"/>
                  <a:gd name="connsiteX4" fmla="*/ 210350 w 209550"/>
                  <a:gd name="connsiteY4" fmla="*/ 108747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50" h="209550">
                    <a:moveTo>
                      <a:pt x="210350" y="108747"/>
                    </a:moveTo>
                    <a:cubicBezTo>
                      <a:pt x="210350" y="164861"/>
                      <a:pt x="164861" y="210350"/>
                      <a:pt x="108747" y="210350"/>
                    </a:cubicBezTo>
                    <a:cubicBezTo>
                      <a:pt x="52633" y="210350"/>
                      <a:pt x="7144" y="164861"/>
                      <a:pt x="7144" y="108747"/>
                    </a:cubicBezTo>
                    <a:cubicBezTo>
                      <a:pt x="7144" y="52633"/>
                      <a:pt x="52633" y="7144"/>
                      <a:pt x="108747" y="7144"/>
                    </a:cubicBezTo>
                    <a:cubicBezTo>
                      <a:pt x="164861" y="7144"/>
                      <a:pt x="210350" y="52633"/>
                      <a:pt x="210350" y="108747"/>
                    </a:cubicBezTo>
                    <a:close/>
                  </a:path>
                </a:pathLst>
              </a:custGeom>
              <a:solidFill>
                <a:srgbClr val="344A5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0" name="자유형: 도형 29">
                <a:extLst>
                  <a:ext uri="{FF2B5EF4-FFF2-40B4-BE49-F238E27FC236}">
                    <a16:creationId xmlns:a16="http://schemas.microsoft.com/office/drawing/2014/main" id="{B1F4D9E3-55C6-405B-86D8-BF754DA34522}"/>
                  </a:ext>
                </a:extLst>
              </p:cNvPr>
              <p:cNvSpPr/>
              <p:nvPr/>
            </p:nvSpPr>
            <p:spPr>
              <a:xfrm>
                <a:off x="1343984" y="3226573"/>
                <a:ext cx="1028700" cy="1314450"/>
              </a:xfrm>
              <a:custGeom>
                <a:avLst/>
                <a:gdLst>
                  <a:gd name="connsiteX0" fmla="*/ 9405 w 1028700"/>
                  <a:gd name="connsiteY0" fmla="*/ 249248 h 1314450"/>
                  <a:gd name="connsiteX1" fmla="*/ 558807 w 1028700"/>
                  <a:gd name="connsiteY1" fmla="*/ 9405 h 1314450"/>
                  <a:gd name="connsiteX2" fmla="*/ 1022230 w 1028700"/>
                  <a:gd name="connsiteY2" fmla="*/ 1070959 h 1314450"/>
                  <a:gd name="connsiteX3" fmla="*/ 472829 w 1028700"/>
                  <a:gd name="connsiteY3" fmla="*/ 1310801 h 131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8700" h="1314450">
                    <a:moveTo>
                      <a:pt x="9405" y="249248"/>
                    </a:moveTo>
                    <a:lnTo>
                      <a:pt x="558807" y="9405"/>
                    </a:lnTo>
                    <a:lnTo>
                      <a:pt x="1022230" y="1070959"/>
                    </a:lnTo>
                    <a:lnTo>
                      <a:pt x="472829" y="1310801"/>
                    </a:lnTo>
                    <a:close/>
                  </a:path>
                </a:pathLst>
              </a:custGeom>
              <a:solidFill>
                <a:srgbClr val="E8EAE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D0B1C642-0FC8-4E62-80F3-C9207523C48A}"/>
                  </a:ext>
                </a:extLst>
              </p:cNvPr>
              <p:cNvSpPr/>
              <p:nvPr/>
            </p:nvSpPr>
            <p:spPr>
              <a:xfrm>
                <a:off x="1496630" y="2871947"/>
                <a:ext cx="1638300" cy="1857375"/>
              </a:xfrm>
              <a:custGeom>
                <a:avLst/>
                <a:gdLst>
                  <a:gd name="connsiteX0" fmla="*/ 9406 w 1638300"/>
                  <a:gd name="connsiteY0" fmla="*/ 448439 h 1857375"/>
                  <a:gd name="connsiteX1" fmla="*/ 1015089 w 1638300"/>
                  <a:gd name="connsiteY1" fmla="*/ 9405 h 1857375"/>
                  <a:gd name="connsiteX2" fmla="*/ 1628923 w 1638300"/>
                  <a:gd name="connsiteY2" fmla="*/ 1415501 h 1857375"/>
                  <a:gd name="connsiteX3" fmla="*/ 623240 w 1638300"/>
                  <a:gd name="connsiteY3" fmla="*/ 1854534 h 1857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38300" h="1857375">
                    <a:moveTo>
                      <a:pt x="9406" y="448439"/>
                    </a:moveTo>
                    <a:lnTo>
                      <a:pt x="1015089" y="9405"/>
                    </a:lnTo>
                    <a:lnTo>
                      <a:pt x="1628923" y="1415501"/>
                    </a:lnTo>
                    <a:lnTo>
                      <a:pt x="623240" y="1854534"/>
                    </a:lnTo>
                    <a:close/>
                  </a:path>
                </a:pathLst>
              </a:custGeom>
              <a:solidFill>
                <a:srgbClr val="415A6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2" name="자유형: 도형 31">
                <a:extLst>
                  <a:ext uri="{FF2B5EF4-FFF2-40B4-BE49-F238E27FC236}">
                    <a16:creationId xmlns:a16="http://schemas.microsoft.com/office/drawing/2014/main" id="{864F7309-B52F-40DE-8C64-0B8A030204F8}"/>
                  </a:ext>
                </a:extLst>
              </p:cNvPr>
              <p:cNvSpPr/>
              <p:nvPr/>
            </p:nvSpPr>
            <p:spPr>
              <a:xfrm>
                <a:off x="2185978" y="4275865"/>
                <a:ext cx="209550" cy="209550"/>
              </a:xfrm>
              <a:custGeom>
                <a:avLst/>
                <a:gdLst>
                  <a:gd name="connsiteX0" fmla="*/ 210350 w 209550"/>
                  <a:gd name="connsiteY0" fmla="*/ 108747 h 209550"/>
                  <a:gd name="connsiteX1" fmla="*/ 108747 w 209550"/>
                  <a:gd name="connsiteY1" fmla="*/ 210350 h 209550"/>
                  <a:gd name="connsiteX2" fmla="*/ 7144 w 209550"/>
                  <a:gd name="connsiteY2" fmla="*/ 108747 h 209550"/>
                  <a:gd name="connsiteX3" fmla="*/ 108747 w 209550"/>
                  <a:gd name="connsiteY3" fmla="*/ 7144 h 209550"/>
                  <a:gd name="connsiteX4" fmla="*/ 210350 w 209550"/>
                  <a:gd name="connsiteY4" fmla="*/ 108747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50" h="209550">
                    <a:moveTo>
                      <a:pt x="210350" y="108747"/>
                    </a:moveTo>
                    <a:cubicBezTo>
                      <a:pt x="210350" y="164861"/>
                      <a:pt x="164861" y="210350"/>
                      <a:pt x="108747" y="210350"/>
                    </a:cubicBezTo>
                    <a:cubicBezTo>
                      <a:pt x="52633" y="210350"/>
                      <a:pt x="7144" y="164861"/>
                      <a:pt x="7144" y="108747"/>
                    </a:cubicBezTo>
                    <a:cubicBezTo>
                      <a:pt x="7144" y="52633"/>
                      <a:pt x="52633" y="7144"/>
                      <a:pt x="108747" y="7144"/>
                    </a:cubicBezTo>
                    <a:cubicBezTo>
                      <a:pt x="164861" y="7144"/>
                      <a:pt x="210350" y="52633"/>
                      <a:pt x="210350" y="108747"/>
                    </a:cubicBezTo>
                    <a:close/>
                  </a:path>
                </a:pathLst>
              </a:custGeom>
              <a:solidFill>
                <a:srgbClr val="344A5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5DB463C9-49BC-4C78-AA65-4B3BDCF4ED21}"/>
              </a:ext>
            </a:extLst>
          </p:cNvPr>
          <p:cNvGrpSpPr/>
          <p:nvPr/>
        </p:nvGrpSpPr>
        <p:grpSpPr>
          <a:xfrm>
            <a:off x="4613797" y="1811926"/>
            <a:ext cx="4088321" cy="2322945"/>
            <a:chOff x="4613797" y="1811926"/>
            <a:chExt cx="4088321" cy="2322945"/>
          </a:xfrm>
        </p:grpSpPr>
        <p:sp>
          <p:nvSpPr>
            <p:cNvPr id="106" name="사각형: 둥근 모서리 105">
              <a:extLst>
                <a:ext uri="{FF2B5EF4-FFF2-40B4-BE49-F238E27FC236}">
                  <a16:creationId xmlns:a16="http://schemas.microsoft.com/office/drawing/2014/main" id="{759CD5B4-7B5A-4546-80B3-9BC56CC86BA9}"/>
                </a:ext>
              </a:extLst>
            </p:cNvPr>
            <p:cNvSpPr/>
            <p:nvPr/>
          </p:nvSpPr>
          <p:spPr>
            <a:xfrm>
              <a:off x="4815501" y="3586066"/>
              <a:ext cx="1729352" cy="372546"/>
            </a:xfrm>
            <a:prstGeom prst="roundRect">
              <a:avLst>
                <a:gd name="adj" fmla="val 12189"/>
              </a:avLst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7" name="사각형: 둥근 모서리 106">
              <a:extLst>
                <a:ext uri="{FF2B5EF4-FFF2-40B4-BE49-F238E27FC236}">
                  <a16:creationId xmlns:a16="http://schemas.microsoft.com/office/drawing/2014/main" id="{CCCA6633-014E-4485-82D6-4D9CFCBBDA84}"/>
                </a:ext>
              </a:extLst>
            </p:cNvPr>
            <p:cNvSpPr/>
            <p:nvPr/>
          </p:nvSpPr>
          <p:spPr>
            <a:xfrm>
              <a:off x="4815501" y="3114118"/>
              <a:ext cx="1729352" cy="372546"/>
            </a:xfrm>
            <a:prstGeom prst="roundRect">
              <a:avLst>
                <a:gd name="adj" fmla="val 12189"/>
              </a:avLst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8" name="사각형: 둥근 모서리 107">
              <a:extLst>
                <a:ext uri="{FF2B5EF4-FFF2-40B4-BE49-F238E27FC236}">
                  <a16:creationId xmlns:a16="http://schemas.microsoft.com/office/drawing/2014/main" id="{AF0F9746-6E73-4EB0-87A5-15C41C5C9960}"/>
                </a:ext>
              </a:extLst>
            </p:cNvPr>
            <p:cNvSpPr/>
            <p:nvPr/>
          </p:nvSpPr>
          <p:spPr>
            <a:xfrm>
              <a:off x="6760148" y="3114118"/>
              <a:ext cx="1729352" cy="372546"/>
            </a:xfrm>
            <a:prstGeom prst="roundRect">
              <a:avLst>
                <a:gd name="adj" fmla="val 12189"/>
              </a:avLst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9" name="사각형: 둥근 모서리 108">
              <a:extLst>
                <a:ext uri="{FF2B5EF4-FFF2-40B4-BE49-F238E27FC236}">
                  <a16:creationId xmlns:a16="http://schemas.microsoft.com/office/drawing/2014/main" id="{682353C9-F5B9-44B7-8067-51442F24811D}"/>
                </a:ext>
              </a:extLst>
            </p:cNvPr>
            <p:cNvSpPr/>
            <p:nvPr/>
          </p:nvSpPr>
          <p:spPr>
            <a:xfrm>
              <a:off x="6760148" y="3586066"/>
              <a:ext cx="1729352" cy="372546"/>
            </a:xfrm>
            <a:prstGeom prst="roundRect">
              <a:avLst>
                <a:gd name="adj" fmla="val 12189"/>
              </a:avLst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BB3253AB-5D65-49A1-B919-F29309C2CAC7}"/>
                </a:ext>
              </a:extLst>
            </p:cNvPr>
            <p:cNvSpPr txBox="1"/>
            <p:nvPr/>
          </p:nvSpPr>
          <p:spPr>
            <a:xfrm>
              <a:off x="6171797" y="2436702"/>
              <a:ext cx="17395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914400" latinLnBrk="1">
                <a:defRPr sz="1700" b="1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D58A2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r>
                <a:rPr lang="ko-KR" altLang="en-US" sz="1600" dirty="0">
                  <a:solidFill>
                    <a:schemeClr val="accent2">
                      <a:lumMod val="75000"/>
                    </a:schemeClr>
                  </a:solidFill>
                </a:rPr>
                <a:t>장애인 직무 중 </a:t>
              </a:r>
              <a:r>
                <a:rPr lang="en-US" altLang="ko-KR" sz="1600" dirty="0">
                  <a:solidFill>
                    <a:schemeClr val="accent2">
                      <a:lumMod val="75000"/>
                    </a:schemeClr>
                  </a:solidFill>
                </a:rPr>
                <a:t/>
              </a:r>
              <a:br>
                <a:rPr lang="en-US" altLang="ko-KR" sz="1600" dirty="0">
                  <a:solidFill>
                    <a:schemeClr val="accent2">
                      <a:lumMod val="75000"/>
                    </a:schemeClr>
                  </a:solidFill>
                </a:rPr>
              </a:br>
              <a:r>
                <a:rPr lang="ko-KR" altLang="en-US" sz="1600" dirty="0">
                  <a:solidFill>
                    <a:schemeClr val="accent2">
                      <a:lumMod val="75000"/>
                    </a:schemeClr>
                  </a:solidFill>
                </a:rPr>
                <a:t>부수적인 업무 지원</a:t>
              </a:r>
              <a:endParaRPr lang="en-US" altLang="ko-KR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8BBE92D-A2CF-4530-A7C4-DE473088EE3C}"/>
                </a:ext>
              </a:extLst>
            </p:cNvPr>
            <p:cNvSpPr txBox="1"/>
            <p:nvPr/>
          </p:nvSpPr>
          <p:spPr>
            <a:xfrm>
              <a:off x="5234238" y="3136733"/>
              <a:ext cx="96212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latinLnBrk="1"/>
              <a:r>
                <a:rPr lang="ko-KR" altLang="en-US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이동 지원</a:t>
              </a:r>
              <a:endPara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8BBE92D-A2CF-4530-A7C4-DE473088EE3C}"/>
                </a:ext>
              </a:extLst>
            </p:cNvPr>
            <p:cNvSpPr txBox="1"/>
            <p:nvPr/>
          </p:nvSpPr>
          <p:spPr>
            <a:xfrm>
              <a:off x="5244653" y="3606196"/>
              <a:ext cx="96212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latinLnBrk="1"/>
              <a:r>
                <a:rPr lang="ko-KR" altLang="en-US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서류 대독</a:t>
              </a:r>
              <a:endPara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8BBE92D-A2CF-4530-A7C4-DE473088EE3C}"/>
                </a:ext>
              </a:extLst>
            </p:cNvPr>
            <p:cNvSpPr txBox="1"/>
            <p:nvPr/>
          </p:nvSpPr>
          <p:spPr>
            <a:xfrm>
              <a:off x="7366195" y="3143979"/>
              <a:ext cx="55015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latinLnBrk="1"/>
              <a:r>
                <a:rPr lang="ko-KR" altLang="en-US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수기</a:t>
              </a:r>
              <a:endPara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8BBE92D-A2CF-4530-A7C4-DE473088EE3C}"/>
                </a:ext>
              </a:extLst>
            </p:cNvPr>
            <p:cNvSpPr txBox="1"/>
            <p:nvPr/>
          </p:nvSpPr>
          <p:spPr>
            <a:xfrm>
              <a:off x="7160209" y="3610080"/>
              <a:ext cx="9621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latinLnBrk="1"/>
              <a:r>
                <a:rPr lang="ko-KR" altLang="en-US" sz="1600" b="1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수어</a:t>
              </a:r>
              <a:r>
                <a:rPr lang="ko-KR" altLang="en-US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통역</a:t>
              </a:r>
              <a:endPara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2" name="사각형: 둥근 모서리 81">
              <a:extLst>
                <a:ext uri="{FF2B5EF4-FFF2-40B4-BE49-F238E27FC236}">
                  <a16:creationId xmlns:a16="http://schemas.microsoft.com/office/drawing/2014/main" id="{38A7D956-8A7E-4D81-B949-3B64EA443A06}"/>
                </a:ext>
              </a:extLst>
            </p:cNvPr>
            <p:cNvSpPr/>
            <p:nvPr/>
          </p:nvSpPr>
          <p:spPr>
            <a:xfrm>
              <a:off x="4613797" y="2008829"/>
              <a:ext cx="4088321" cy="2126042"/>
            </a:xfrm>
            <a:prstGeom prst="roundRect">
              <a:avLst>
                <a:gd name="adj" fmla="val 3148"/>
              </a:avLst>
            </a:prstGeom>
            <a:noFill/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72" name="사각형: 둥근 모서리 71">
              <a:extLst>
                <a:ext uri="{FF2B5EF4-FFF2-40B4-BE49-F238E27FC236}">
                  <a16:creationId xmlns:a16="http://schemas.microsoft.com/office/drawing/2014/main" id="{1C606359-2591-49D6-B93D-D1A843B886DE}"/>
                </a:ext>
              </a:extLst>
            </p:cNvPr>
            <p:cNvSpPr/>
            <p:nvPr/>
          </p:nvSpPr>
          <p:spPr>
            <a:xfrm>
              <a:off x="4893276" y="1811926"/>
              <a:ext cx="3498595" cy="463157"/>
            </a:xfrm>
            <a:prstGeom prst="roundRect">
              <a:avLst/>
            </a:prstGeom>
            <a:gradFill flip="none" rotWithShape="1">
              <a:gsLst>
                <a:gs pos="100000">
                  <a:srgbClr val="51C5C2"/>
                </a:gs>
                <a:gs pos="0">
                  <a:srgbClr val="4BAB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4756D10-9E44-4BDE-88B4-80C9D6A092C9}"/>
                </a:ext>
              </a:extLst>
            </p:cNvPr>
            <p:cNvSpPr txBox="1"/>
            <p:nvPr/>
          </p:nvSpPr>
          <p:spPr>
            <a:xfrm>
              <a:off x="5745592" y="1861739"/>
              <a:ext cx="1681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2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</a:lstStyle>
            <a:p>
              <a:r>
                <a:rPr lang="ko-KR" altLang="en-US" sz="1800" dirty="0"/>
                <a:t>근로지원인 지원</a:t>
              </a:r>
            </a:p>
          </p:txBody>
        </p:sp>
        <p:grpSp>
          <p:nvGrpSpPr>
            <p:cNvPr id="193" name="그룹 192">
              <a:extLst>
                <a:ext uri="{FF2B5EF4-FFF2-40B4-BE49-F238E27FC236}">
                  <a16:creationId xmlns:a16="http://schemas.microsoft.com/office/drawing/2014/main" id="{58A735C7-9A14-4B9B-91FC-CCC4AB5292FF}"/>
                </a:ext>
              </a:extLst>
            </p:cNvPr>
            <p:cNvGrpSpPr/>
            <p:nvPr/>
          </p:nvGrpSpPr>
          <p:grpSpPr>
            <a:xfrm>
              <a:off x="5425574" y="2450751"/>
              <a:ext cx="598178" cy="619934"/>
              <a:chOff x="7726243" y="1127215"/>
              <a:chExt cx="4283707" cy="4883458"/>
            </a:xfrm>
          </p:grpSpPr>
          <p:sp>
            <p:nvSpPr>
              <p:cNvPr id="39" name="자유형: 도형 38">
                <a:extLst>
                  <a:ext uri="{FF2B5EF4-FFF2-40B4-BE49-F238E27FC236}">
                    <a16:creationId xmlns:a16="http://schemas.microsoft.com/office/drawing/2014/main" id="{65A4476A-DD53-4B6A-A136-40199FB2C2EC}"/>
                  </a:ext>
                </a:extLst>
              </p:cNvPr>
              <p:cNvSpPr/>
              <p:nvPr/>
            </p:nvSpPr>
            <p:spPr>
              <a:xfrm>
                <a:off x="8247205" y="1127215"/>
                <a:ext cx="533400" cy="962025"/>
              </a:xfrm>
              <a:custGeom>
                <a:avLst/>
                <a:gdLst>
                  <a:gd name="connsiteX0" fmla="*/ 98468 w 533400"/>
                  <a:gd name="connsiteY0" fmla="*/ 963863 h 962025"/>
                  <a:gd name="connsiteX1" fmla="*/ 535742 w 533400"/>
                  <a:gd name="connsiteY1" fmla="*/ 963863 h 962025"/>
                  <a:gd name="connsiteX2" fmla="*/ 535742 w 533400"/>
                  <a:gd name="connsiteY2" fmla="*/ 180994 h 962025"/>
                  <a:gd name="connsiteX3" fmla="*/ 361891 w 533400"/>
                  <a:gd name="connsiteY3" fmla="*/ 7144 h 962025"/>
                  <a:gd name="connsiteX4" fmla="*/ 361891 w 533400"/>
                  <a:gd name="connsiteY4" fmla="*/ 7144 h 962025"/>
                  <a:gd name="connsiteX5" fmla="*/ 193537 w 533400"/>
                  <a:gd name="connsiteY5" fmla="*/ 137627 h 962025"/>
                  <a:gd name="connsiteX6" fmla="*/ 10076 w 533400"/>
                  <a:gd name="connsiteY6" fmla="*/ 849821 h 962025"/>
                  <a:gd name="connsiteX7" fmla="*/ 98468 w 533400"/>
                  <a:gd name="connsiteY7" fmla="*/ 963863 h 962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3400" h="962025">
                    <a:moveTo>
                      <a:pt x="98468" y="963863"/>
                    </a:moveTo>
                    <a:lnTo>
                      <a:pt x="535742" y="963863"/>
                    </a:lnTo>
                    <a:lnTo>
                      <a:pt x="535742" y="180994"/>
                    </a:lnTo>
                    <a:cubicBezTo>
                      <a:pt x="535742" y="84982"/>
                      <a:pt x="457903" y="7144"/>
                      <a:pt x="361891" y="7144"/>
                    </a:cubicBezTo>
                    <a:lnTo>
                      <a:pt x="361891" y="7144"/>
                    </a:lnTo>
                    <a:cubicBezTo>
                      <a:pt x="282577" y="7144"/>
                      <a:pt x="213320" y="60817"/>
                      <a:pt x="193537" y="137627"/>
                    </a:cubicBezTo>
                    <a:lnTo>
                      <a:pt x="10076" y="849821"/>
                    </a:lnTo>
                    <a:cubicBezTo>
                      <a:pt x="-4802" y="907580"/>
                      <a:pt x="38813" y="963863"/>
                      <a:pt x="98468" y="963863"/>
                    </a:cubicBezTo>
                    <a:close/>
                  </a:path>
                </a:pathLst>
              </a:custGeom>
              <a:solidFill>
                <a:srgbClr val="D1D6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1" name="자유형: 도형 40">
                <a:extLst>
                  <a:ext uri="{FF2B5EF4-FFF2-40B4-BE49-F238E27FC236}">
                    <a16:creationId xmlns:a16="http://schemas.microsoft.com/office/drawing/2014/main" id="{9DBF2053-BA57-49A0-AC22-E75BE0967FC4}"/>
                  </a:ext>
                </a:extLst>
              </p:cNvPr>
              <p:cNvSpPr/>
              <p:nvPr/>
            </p:nvSpPr>
            <p:spPr>
              <a:xfrm>
                <a:off x="8601953" y="1127215"/>
                <a:ext cx="3162300" cy="2362200"/>
              </a:xfrm>
              <a:custGeom>
                <a:avLst/>
                <a:gdLst>
                  <a:gd name="connsiteX0" fmla="*/ 582616 w 3162300"/>
                  <a:gd name="connsiteY0" fmla="*/ 7144 h 2362200"/>
                  <a:gd name="connsiteX1" fmla="*/ 180994 w 3162300"/>
                  <a:gd name="connsiteY1" fmla="*/ 7144 h 2362200"/>
                  <a:gd name="connsiteX2" fmla="*/ 7144 w 3162300"/>
                  <a:gd name="connsiteY2" fmla="*/ 7144 h 2362200"/>
                  <a:gd name="connsiteX3" fmla="*/ 180994 w 3162300"/>
                  <a:gd name="connsiteY3" fmla="*/ 180994 h 2362200"/>
                  <a:gd name="connsiteX4" fmla="*/ 180994 w 3162300"/>
                  <a:gd name="connsiteY4" fmla="*/ 963863 h 2362200"/>
                  <a:gd name="connsiteX5" fmla="*/ 180994 w 3162300"/>
                  <a:gd name="connsiteY5" fmla="*/ 2363505 h 2362200"/>
                  <a:gd name="connsiteX6" fmla="*/ 3163319 w 3162300"/>
                  <a:gd name="connsiteY6" fmla="*/ 2363505 h 2362200"/>
                  <a:gd name="connsiteX7" fmla="*/ 3163319 w 3162300"/>
                  <a:gd name="connsiteY7" fmla="*/ 267900 h 2362200"/>
                  <a:gd name="connsiteX8" fmla="*/ 2902563 w 3162300"/>
                  <a:gd name="connsiteY8" fmla="*/ 7144 h 2362200"/>
                  <a:gd name="connsiteX9" fmla="*/ 582616 w 3162300"/>
                  <a:gd name="connsiteY9" fmla="*/ 7144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62300" h="2362200">
                    <a:moveTo>
                      <a:pt x="582616" y="7144"/>
                    </a:moveTo>
                    <a:lnTo>
                      <a:pt x="180994" y="7144"/>
                    </a:lnTo>
                    <a:lnTo>
                      <a:pt x="7144" y="7144"/>
                    </a:lnTo>
                    <a:cubicBezTo>
                      <a:pt x="103156" y="7144"/>
                      <a:pt x="180994" y="84982"/>
                      <a:pt x="180994" y="180994"/>
                    </a:cubicBezTo>
                    <a:lnTo>
                      <a:pt x="180994" y="963863"/>
                    </a:lnTo>
                    <a:lnTo>
                      <a:pt x="180994" y="2363505"/>
                    </a:lnTo>
                    <a:lnTo>
                      <a:pt x="3163319" y="2363505"/>
                    </a:lnTo>
                    <a:lnTo>
                      <a:pt x="3163319" y="267900"/>
                    </a:lnTo>
                    <a:cubicBezTo>
                      <a:pt x="3163319" y="123892"/>
                      <a:pt x="3046572" y="7144"/>
                      <a:pt x="2902563" y="7144"/>
                    </a:cubicBezTo>
                    <a:lnTo>
                      <a:pt x="582616" y="7144"/>
                    </a:lnTo>
                    <a:close/>
                  </a:path>
                </a:pathLst>
              </a:custGeom>
              <a:solidFill>
                <a:srgbClr val="EBEE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7A3B16D4-1CBD-488D-AA5B-C2DCF166CC59}"/>
                  </a:ext>
                </a:extLst>
              </p:cNvPr>
              <p:cNvSpPr/>
              <p:nvPr/>
            </p:nvSpPr>
            <p:spPr>
              <a:xfrm>
                <a:off x="11273048" y="1127215"/>
                <a:ext cx="495300" cy="2362200"/>
              </a:xfrm>
              <a:custGeom>
                <a:avLst/>
                <a:gdLst>
                  <a:gd name="connsiteX0" fmla="*/ 231467 w 495300"/>
                  <a:gd name="connsiteY0" fmla="*/ 7144 h 2362200"/>
                  <a:gd name="connsiteX1" fmla="*/ 7144 w 495300"/>
                  <a:gd name="connsiteY1" fmla="*/ 7144 h 2362200"/>
                  <a:gd name="connsiteX2" fmla="*/ 267900 w 495300"/>
                  <a:gd name="connsiteY2" fmla="*/ 267900 h 2362200"/>
                  <a:gd name="connsiteX3" fmla="*/ 267900 w 495300"/>
                  <a:gd name="connsiteY3" fmla="*/ 2363505 h 2362200"/>
                  <a:gd name="connsiteX4" fmla="*/ 492223 w 495300"/>
                  <a:gd name="connsiteY4" fmla="*/ 2363505 h 2362200"/>
                  <a:gd name="connsiteX5" fmla="*/ 492223 w 495300"/>
                  <a:gd name="connsiteY5" fmla="*/ 267900 h 2362200"/>
                  <a:gd name="connsiteX6" fmla="*/ 231467 w 495300"/>
                  <a:gd name="connsiteY6" fmla="*/ 7144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5300" h="2362200">
                    <a:moveTo>
                      <a:pt x="231467" y="7144"/>
                    </a:moveTo>
                    <a:lnTo>
                      <a:pt x="7144" y="7144"/>
                    </a:lnTo>
                    <a:cubicBezTo>
                      <a:pt x="151152" y="7144"/>
                      <a:pt x="267900" y="123892"/>
                      <a:pt x="267900" y="267900"/>
                    </a:cubicBezTo>
                    <a:lnTo>
                      <a:pt x="267900" y="2363505"/>
                    </a:lnTo>
                    <a:lnTo>
                      <a:pt x="492223" y="2363505"/>
                    </a:lnTo>
                    <a:lnTo>
                      <a:pt x="492223" y="267900"/>
                    </a:lnTo>
                    <a:cubicBezTo>
                      <a:pt x="492223" y="123892"/>
                      <a:pt x="375476" y="7144"/>
                      <a:pt x="231467" y="7144"/>
                    </a:cubicBezTo>
                    <a:close/>
                  </a:path>
                </a:pathLst>
              </a:custGeom>
              <a:solidFill>
                <a:srgbClr val="D1D6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7" name="자유형: 도형 46">
                <a:extLst>
                  <a:ext uri="{FF2B5EF4-FFF2-40B4-BE49-F238E27FC236}">
                    <a16:creationId xmlns:a16="http://schemas.microsoft.com/office/drawing/2014/main" id="{AD856F54-A448-4147-8322-F95F08D1C34A}"/>
                  </a:ext>
                </a:extLst>
              </p:cNvPr>
              <p:cNvSpPr/>
              <p:nvPr/>
            </p:nvSpPr>
            <p:spPr>
              <a:xfrm>
                <a:off x="9265331" y="1662539"/>
                <a:ext cx="2009775" cy="152400"/>
              </a:xfrm>
              <a:custGeom>
                <a:avLst/>
                <a:gdLst>
                  <a:gd name="connsiteX0" fmla="*/ 1936747 w 2009775"/>
                  <a:gd name="connsiteY0" fmla="*/ 154476 h 152400"/>
                  <a:gd name="connsiteX1" fmla="*/ 80810 w 2009775"/>
                  <a:gd name="connsiteY1" fmla="*/ 154476 h 152400"/>
                  <a:gd name="connsiteX2" fmla="*/ 7144 w 2009775"/>
                  <a:gd name="connsiteY2" fmla="*/ 80810 h 152400"/>
                  <a:gd name="connsiteX3" fmla="*/ 80810 w 2009775"/>
                  <a:gd name="connsiteY3" fmla="*/ 7144 h 152400"/>
                  <a:gd name="connsiteX4" fmla="*/ 1936747 w 2009775"/>
                  <a:gd name="connsiteY4" fmla="*/ 7144 h 152400"/>
                  <a:gd name="connsiteX5" fmla="*/ 2010413 w 2009775"/>
                  <a:gd name="connsiteY5" fmla="*/ 80810 h 152400"/>
                  <a:gd name="connsiteX6" fmla="*/ 1936747 w 2009775"/>
                  <a:gd name="connsiteY6" fmla="*/ 154476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9775" h="152400">
                    <a:moveTo>
                      <a:pt x="1936747" y="154476"/>
                    </a:moveTo>
                    <a:lnTo>
                      <a:pt x="80810" y="154476"/>
                    </a:lnTo>
                    <a:cubicBezTo>
                      <a:pt x="40129" y="154476"/>
                      <a:pt x="7144" y="121491"/>
                      <a:pt x="7144" y="80810"/>
                    </a:cubicBezTo>
                    <a:cubicBezTo>
                      <a:pt x="7144" y="40129"/>
                      <a:pt x="40129" y="7144"/>
                      <a:pt x="80810" y="7144"/>
                    </a:cubicBezTo>
                    <a:lnTo>
                      <a:pt x="1936747" y="7144"/>
                    </a:lnTo>
                    <a:cubicBezTo>
                      <a:pt x="1977428" y="7144"/>
                      <a:pt x="2010413" y="40129"/>
                      <a:pt x="2010413" y="80810"/>
                    </a:cubicBezTo>
                    <a:cubicBezTo>
                      <a:pt x="2010413" y="121491"/>
                      <a:pt x="1977428" y="154476"/>
                      <a:pt x="1936747" y="154476"/>
                    </a:cubicBezTo>
                    <a:close/>
                  </a:path>
                </a:pathLst>
              </a:custGeom>
              <a:solidFill>
                <a:srgbClr val="656D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8" name="자유형: 도형 47">
                <a:extLst>
                  <a:ext uri="{FF2B5EF4-FFF2-40B4-BE49-F238E27FC236}">
                    <a16:creationId xmlns:a16="http://schemas.microsoft.com/office/drawing/2014/main" id="{BC59F1DB-0046-4B8C-B928-D173C28B8190}"/>
                  </a:ext>
                </a:extLst>
              </p:cNvPr>
              <p:cNvSpPr/>
              <p:nvPr/>
            </p:nvSpPr>
            <p:spPr>
              <a:xfrm>
                <a:off x="9265331" y="2210636"/>
                <a:ext cx="2009775" cy="152400"/>
              </a:xfrm>
              <a:custGeom>
                <a:avLst/>
                <a:gdLst>
                  <a:gd name="connsiteX0" fmla="*/ 1936747 w 2009775"/>
                  <a:gd name="connsiteY0" fmla="*/ 154476 h 152400"/>
                  <a:gd name="connsiteX1" fmla="*/ 80810 w 2009775"/>
                  <a:gd name="connsiteY1" fmla="*/ 154476 h 152400"/>
                  <a:gd name="connsiteX2" fmla="*/ 7144 w 2009775"/>
                  <a:gd name="connsiteY2" fmla="*/ 80810 h 152400"/>
                  <a:gd name="connsiteX3" fmla="*/ 80810 w 2009775"/>
                  <a:gd name="connsiteY3" fmla="*/ 7144 h 152400"/>
                  <a:gd name="connsiteX4" fmla="*/ 1936747 w 2009775"/>
                  <a:gd name="connsiteY4" fmla="*/ 7144 h 152400"/>
                  <a:gd name="connsiteX5" fmla="*/ 2010413 w 2009775"/>
                  <a:gd name="connsiteY5" fmla="*/ 80810 h 152400"/>
                  <a:gd name="connsiteX6" fmla="*/ 1936747 w 2009775"/>
                  <a:gd name="connsiteY6" fmla="*/ 154476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9775" h="152400">
                    <a:moveTo>
                      <a:pt x="1936747" y="154476"/>
                    </a:moveTo>
                    <a:lnTo>
                      <a:pt x="80810" y="154476"/>
                    </a:lnTo>
                    <a:cubicBezTo>
                      <a:pt x="40129" y="154476"/>
                      <a:pt x="7144" y="121491"/>
                      <a:pt x="7144" y="80810"/>
                    </a:cubicBezTo>
                    <a:cubicBezTo>
                      <a:pt x="7144" y="40129"/>
                      <a:pt x="40129" y="7144"/>
                      <a:pt x="80810" y="7144"/>
                    </a:cubicBezTo>
                    <a:lnTo>
                      <a:pt x="1936747" y="7144"/>
                    </a:lnTo>
                    <a:cubicBezTo>
                      <a:pt x="1977428" y="7144"/>
                      <a:pt x="2010413" y="40129"/>
                      <a:pt x="2010413" y="80810"/>
                    </a:cubicBezTo>
                    <a:cubicBezTo>
                      <a:pt x="2010413" y="121491"/>
                      <a:pt x="1977428" y="154476"/>
                      <a:pt x="1936747" y="154476"/>
                    </a:cubicBezTo>
                    <a:close/>
                  </a:path>
                </a:pathLst>
              </a:custGeom>
              <a:solidFill>
                <a:srgbClr val="656D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23" name="자유형: 도형 122">
                <a:extLst>
                  <a:ext uri="{FF2B5EF4-FFF2-40B4-BE49-F238E27FC236}">
                    <a16:creationId xmlns:a16="http://schemas.microsoft.com/office/drawing/2014/main" id="{832DD9AF-4989-4D1A-B4C9-87249EEB48DF}"/>
                  </a:ext>
                </a:extLst>
              </p:cNvPr>
              <p:cNvSpPr/>
              <p:nvPr/>
            </p:nvSpPr>
            <p:spPr>
              <a:xfrm>
                <a:off x="9265331" y="2758724"/>
                <a:ext cx="2009775" cy="152400"/>
              </a:xfrm>
              <a:custGeom>
                <a:avLst/>
                <a:gdLst>
                  <a:gd name="connsiteX0" fmla="*/ 1936747 w 2009775"/>
                  <a:gd name="connsiteY0" fmla="*/ 154476 h 152400"/>
                  <a:gd name="connsiteX1" fmla="*/ 80810 w 2009775"/>
                  <a:gd name="connsiteY1" fmla="*/ 154476 h 152400"/>
                  <a:gd name="connsiteX2" fmla="*/ 7144 w 2009775"/>
                  <a:gd name="connsiteY2" fmla="*/ 80810 h 152400"/>
                  <a:gd name="connsiteX3" fmla="*/ 80810 w 2009775"/>
                  <a:gd name="connsiteY3" fmla="*/ 7144 h 152400"/>
                  <a:gd name="connsiteX4" fmla="*/ 1936747 w 2009775"/>
                  <a:gd name="connsiteY4" fmla="*/ 7144 h 152400"/>
                  <a:gd name="connsiteX5" fmla="*/ 2010413 w 2009775"/>
                  <a:gd name="connsiteY5" fmla="*/ 80810 h 152400"/>
                  <a:gd name="connsiteX6" fmla="*/ 1936747 w 2009775"/>
                  <a:gd name="connsiteY6" fmla="*/ 154476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9775" h="152400">
                    <a:moveTo>
                      <a:pt x="1936747" y="154476"/>
                    </a:moveTo>
                    <a:lnTo>
                      <a:pt x="80810" y="154476"/>
                    </a:lnTo>
                    <a:cubicBezTo>
                      <a:pt x="40129" y="154476"/>
                      <a:pt x="7144" y="121491"/>
                      <a:pt x="7144" y="80810"/>
                    </a:cubicBezTo>
                    <a:cubicBezTo>
                      <a:pt x="7144" y="40129"/>
                      <a:pt x="40129" y="7144"/>
                      <a:pt x="80810" y="7144"/>
                    </a:cubicBezTo>
                    <a:lnTo>
                      <a:pt x="1936747" y="7144"/>
                    </a:lnTo>
                    <a:cubicBezTo>
                      <a:pt x="1977428" y="7144"/>
                      <a:pt x="2010413" y="40129"/>
                      <a:pt x="2010413" y="80810"/>
                    </a:cubicBezTo>
                    <a:cubicBezTo>
                      <a:pt x="2010413" y="121491"/>
                      <a:pt x="1977428" y="154476"/>
                      <a:pt x="1936747" y="154476"/>
                    </a:cubicBezTo>
                    <a:close/>
                  </a:path>
                </a:pathLst>
              </a:custGeom>
              <a:solidFill>
                <a:srgbClr val="656D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24" name="자유형: 도형 123">
                <a:extLst>
                  <a:ext uri="{FF2B5EF4-FFF2-40B4-BE49-F238E27FC236}">
                    <a16:creationId xmlns:a16="http://schemas.microsoft.com/office/drawing/2014/main" id="{E0B71A45-B310-48F3-BD79-372AA4B2F697}"/>
                  </a:ext>
                </a:extLst>
              </p:cNvPr>
              <p:cNvSpPr/>
              <p:nvPr/>
            </p:nvSpPr>
            <p:spPr>
              <a:xfrm>
                <a:off x="8513303" y="2633156"/>
                <a:ext cx="3495675" cy="3009900"/>
              </a:xfrm>
              <a:custGeom>
                <a:avLst/>
                <a:gdLst>
                  <a:gd name="connsiteX0" fmla="*/ 1656121 w 3495675"/>
                  <a:gd name="connsiteY0" fmla="*/ 440579 h 3009900"/>
                  <a:gd name="connsiteX1" fmla="*/ 1482376 w 3495675"/>
                  <a:gd name="connsiteY1" fmla="*/ 84392 h 3009900"/>
                  <a:gd name="connsiteX2" fmla="*/ 1358751 w 3495675"/>
                  <a:gd name="connsiteY2" fmla="*/ 7144 h 3009900"/>
                  <a:gd name="connsiteX3" fmla="*/ 144685 w 3495675"/>
                  <a:gd name="connsiteY3" fmla="*/ 7144 h 3009900"/>
                  <a:gd name="connsiteX4" fmla="*/ 7144 w 3495675"/>
                  <a:gd name="connsiteY4" fmla="*/ 144685 h 3009900"/>
                  <a:gd name="connsiteX5" fmla="*/ 7144 w 3495675"/>
                  <a:gd name="connsiteY5" fmla="*/ 517817 h 3009900"/>
                  <a:gd name="connsiteX6" fmla="*/ 7144 w 3495675"/>
                  <a:gd name="connsiteY6" fmla="*/ 2873731 h 3009900"/>
                  <a:gd name="connsiteX7" fmla="*/ 144685 w 3495675"/>
                  <a:gd name="connsiteY7" fmla="*/ 3011272 h 3009900"/>
                  <a:gd name="connsiteX8" fmla="*/ 3360115 w 3495675"/>
                  <a:gd name="connsiteY8" fmla="*/ 3011272 h 3009900"/>
                  <a:gd name="connsiteX9" fmla="*/ 3497656 w 3495675"/>
                  <a:gd name="connsiteY9" fmla="*/ 2873731 h 3009900"/>
                  <a:gd name="connsiteX10" fmla="*/ 3497656 w 3495675"/>
                  <a:gd name="connsiteY10" fmla="*/ 655358 h 3009900"/>
                  <a:gd name="connsiteX11" fmla="*/ 3360115 w 3495675"/>
                  <a:gd name="connsiteY11" fmla="*/ 517817 h 3009900"/>
                  <a:gd name="connsiteX12" fmla="*/ 1779737 w 3495675"/>
                  <a:gd name="connsiteY12" fmla="*/ 517817 h 3009900"/>
                  <a:gd name="connsiteX13" fmla="*/ 1656121 w 3495675"/>
                  <a:gd name="connsiteY13" fmla="*/ 440579 h 3009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95675" h="3009900">
                    <a:moveTo>
                      <a:pt x="1656121" y="440579"/>
                    </a:moveTo>
                    <a:lnTo>
                      <a:pt x="1482376" y="84392"/>
                    </a:lnTo>
                    <a:cubicBezTo>
                      <a:pt x="1459325" y="37128"/>
                      <a:pt x="1411338" y="7144"/>
                      <a:pt x="1358751" y="7144"/>
                    </a:cubicBezTo>
                    <a:lnTo>
                      <a:pt x="144685" y="7144"/>
                    </a:lnTo>
                    <a:cubicBezTo>
                      <a:pt x="68723" y="7144"/>
                      <a:pt x="7144" y="68723"/>
                      <a:pt x="7144" y="144685"/>
                    </a:cubicBezTo>
                    <a:lnTo>
                      <a:pt x="7144" y="517817"/>
                    </a:lnTo>
                    <a:lnTo>
                      <a:pt x="7144" y="2873731"/>
                    </a:lnTo>
                    <a:cubicBezTo>
                      <a:pt x="7144" y="2949692"/>
                      <a:pt x="68723" y="3011272"/>
                      <a:pt x="144685" y="3011272"/>
                    </a:cubicBezTo>
                    <a:lnTo>
                      <a:pt x="3360115" y="3011272"/>
                    </a:lnTo>
                    <a:cubicBezTo>
                      <a:pt x="3436077" y="3011272"/>
                      <a:pt x="3497656" y="2949692"/>
                      <a:pt x="3497656" y="2873731"/>
                    </a:cubicBezTo>
                    <a:lnTo>
                      <a:pt x="3497656" y="655358"/>
                    </a:lnTo>
                    <a:cubicBezTo>
                      <a:pt x="3497656" y="579396"/>
                      <a:pt x="3436077" y="517817"/>
                      <a:pt x="3360115" y="517817"/>
                    </a:cubicBezTo>
                    <a:lnTo>
                      <a:pt x="1779737" y="517817"/>
                    </a:lnTo>
                    <a:cubicBezTo>
                      <a:pt x="1727159" y="517827"/>
                      <a:pt x="1679172" y="487842"/>
                      <a:pt x="1656121" y="440579"/>
                    </a:cubicBezTo>
                    <a:close/>
                  </a:path>
                </a:pathLst>
              </a:custGeom>
              <a:solidFill>
                <a:srgbClr val="FCAB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25" name="자유형: 도형 124">
                <a:extLst>
                  <a:ext uri="{FF2B5EF4-FFF2-40B4-BE49-F238E27FC236}">
                    <a16:creationId xmlns:a16="http://schemas.microsoft.com/office/drawing/2014/main" id="{CC0A7926-A437-4E58-8908-7938B5336D63}"/>
                  </a:ext>
                </a:extLst>
              </p:cNvPr>
              <p:cNvSpPr/>
              <p:nvPr/>
            </p:nvSpPr>
            <p:spPr>
              <a:xfrm>
                <a:off x="9627566" y="2633156"/>
                <a:ext cx="666750" cy="523875"/>
              </a:xfrm>
              <a:custGeom>
                <a:avLst/>
                <a:gdLst>
                  <a:gd name="connsiteX0" fmla="*/ 130769 w 666750"/>
                  <a:gd name="connsiteY0" fmla="*/ 84392 h 523875"/>
                  <a:gd name="connsiteX1" fmla="*/ 304514 w 666750"/>
                  <a:gd name="connsiteY1" fmla="*/ 440588 h 523875"/>
                  <a:gd name="connsiteX2" fmla="*/ 428139 w 666750"/>
                  <a:gd name="connsiteY2" fmla="*/ 517827 h 523875"/>
                  <a:gd name="connsiteX3" fmla="*/ 665474 w 666750"/>
                  <a:gd name="connsiteY3" fmla="*/ 517827 h 523875"/>
                  <a:gd name="connsiteX4" fmla="*/ 541849 w 666750"/>
                  <a:gd name="connsiteY4" fmla="*/ 440588 h 523875"/>
                  <a:gd name="connsiteX5" fmla="*/ 368103 w 666750"/>
                  <a:gd name="connsiteY5" fmla="*/ 84392 h 523875"/>
                  <a:gd name="connsiteX6" fmla="*/ 244478 w 666750"/>
                  <a:gd name="connsiteY6" fmla="*/ 7144 h 523875"/>
                  <a:gd name="connsiteX7" fmla="*/ 7144 w 666750"/>
                  <a:gd name="connsiteY7" fmla="*/ 7144 h 523875"/>
                  <a:gd name="connsiteX8" fmla="*/ 130769 w 666750"/>
                  <a:gd name="connsiteY8" fmla="*/ 84392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50" h="523875">
                    <a:moveTo>
                      <a:pt x="130769" y="84392"/>
                    </a:moveTo>
                    <a:lnTo>
                      <a:pt x="304514" y="440588"/>
                    </a:lnTo>
                    <a:cubicBezTo>
                      <a:pt x="327565" y="487851"/>
                      <a:pt x="375552" y="517827"/>
                      <a:pt x="428139" y="517827"/>
                    </a:cubicBezTo>
                    <a:lnTo>
                      <a:pt x="665474" y="517827"/>
                    </a:lnTo>
                    <a:cubicBezTo>
                      <a:pt x="612886" y="517827"/>
                      <a:pt x="564909" y="487842"/>
                      <a:pt x="541849" y="440588"/>
                    </a:cubicBezTo>
                    <a:lnTo>
                      <a:pt x="368103" y="84392"/>
                    </a:lnTo>
                    <a:cubicBezTo>
                      <a:pt x="345053" y="37128"/>
                      <a:pt x="297066" y="7144"/>
                      <a:pt x="244478" y="7144"/>
                    </a:cubicBezTo>
                    <a:lnTo>
                      <a:pt x="7144" y="7144"/>
                    </a:lnTo>
                    <a:cubicBezTo>
                      <a:pt x="59731" y="7144"/>
                      <a:pt x="107718" y="37128"/>
                      <a:pt x="130769" y="84392"/>
                    </a:cubicBezTo>
                    <a:close/>
                  </a:path>
                </a:pathLst>
              </a:custGeom>
              <a:solidFill>
                <a:srgbClr val="DD8D1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26" name="자유형: 도형 125">
                <a:extLst>
                  <a:ext uri="{FF2B5EF4-FFF2-40B4-BE49-F238E27FC236}">
                    <a16:creationId xmlns:a16="http://schemas.microsoft.com/office/drawing/2014/main" id="{D5D4C0B8-6B6C-45D6-82FF-3440999197CE}"/>
                  </a:ext>
                </a:extLst>
              </p:cNvPr>
              <p:cNvSpPr/>
              <p:nvPr/>
            </p:nvSpPr>
            <p:spPr>
              <a:xfrm>
                <a:off x="11628950" y="3143839"/>
                <a:ext cx="381000" cy="2505075"/>
              </a:xfrm>
              <a:custGeom>
                <a:avLst/>
                <a:gdLst>
                  <a:gd name="connsiteX0" fmla="*/ 244478 w 381000"/>
                  <a:gd name="connsiteY0" fmla="*/ 7144 h 2505075"/>
                  <a:gd name="connsiteX1" fmla="*/ 7144 w 381000"/>
                  <a:gd name="connsiteY1" fmla="*/ 7144 h 2505075"/>
                  <a:gd name="connsiteX2" fmla="*/ 144685 w 381000"/>
                  <a:gd name="connsiteY2" fmla="*/ 144694 h 2505075"/>
                  <a:gd name="connsiteX3" fmla="*/ 144685 w 381000"/>
                  <a:gd name="connsiteY3" fmla="*/ 2363067 h 2505075"/>
                  <a:gd name="connsiteX4" fmla="*/ 7144 w 381000"/>
                  <a:gd name="connsiteY4" fmla="*/ 2500608 h 2505075"/>
                  <a:gd name="connsiteX5" fmla="*/ 244478 w 381000"/>
                  <a:gd name="connsiteY5" fmla="*/ 2500608 h 2505075"/>
                  <a:gd name="connsiteX6" fmla="*/ 382019 w 381000"/>
                  <a:gd name="connsiteY6" fmla="*/ 2363067 h 2505075"/>
                  <a:gd name="connsiteX7" fmla="*/ 382019 w 381000"/>
                  <a:gd name="connsiteY7" fmla="*/ 144694 h 2505075"/>
                  <a:gd name="connsiteX8" fmla="*/ 244478 w 381000"/>
                  <a:gd name="connsiteY8" fmla="*/ 7144 h 2505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1000" h="2505075">
                    <a:moveTo>
                      <a:pt x="244478" y="7144"/>
                    </a:moveTo>
                    <a:lnTo>
                      <a:pt x="7144" y="7144"/>
                    </a:lnTo>
                    <a:cubicBezTo>
                      <a:pt x="83106" y="7144"/>
                      <a:pt x="144685" y="68723"/>
                      <a:pt x="144685" y="144694"/>
                    </a:cubicBezTo>
                    <a:lnTo>
                      <a:pt x="144685" y="2363067"/>
                    </a:lnTo>
                    <a:cubicBezTo>
                      <a:pt x="144685" y="2439029"/>
                      <a:pt x="83106" y="2500608"/>
                      <a:pt x="7144" y="2500608"/>
                    </a:cubicBezTo>
                    <a:lnTo>
                      <a:pt x="244478" y="2500608"/>
                    </a:lnTo>
                    <a:cubicBezTo>
                      <a:pt x="320440" y="2500608"/>
                      <a:pt x="382019" y="2439029"/>
                      <a:pt x="382019" y="2363067"/>
                    </a:cubicBezTo>
                    <a:lnTo>
                      <a:pt x="382019" y="144694"/>
                    </a:lnTo>
                    <a:cubicBezTo>
                      <a:pt x="382019" y="68723"/>
                      <a:pt x="320440" y="7144"/>
                      <a:pt x="244478" y="7144"/>
                    </a:cubicBezTo>
                    <a:close/>
                  </a:path>
                </a:pathLst>
              </a:custGeom>
              <a:solidFill>
                <a:srgbClr val="DD8D1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27" name="자유형: 도형 126">
                <a:extLst>
                  <a:ext uri="{FF2B5EF4-FFF2-40B4-BE49-F238E27FC236}">
                    <a16:creationId xmlns:a16="http://schemas.microsoft.com/office/drawing/2014/main" id="{FDCE5D5F-1009-408B-A901-5DDE9E339C3D}"/>
                  </a:ext>
                </a:extLst>
              </p:cNvPr>
              <p:cNvSpPr/>
              <p:nvPr/>
            </p:nvSpPr>
            <p:spPr>
              <a:xfrm>
                <a:off x="7797671" y="3577036"/>
                <a:ext cx="2362200" cy="2362200"/>
              </a:xfrm>
              <a:custGeom>
                <a:avLst/>
                <a:gdLst>
                  <a:gd name="connsiteX0" fmla="*/ 2362562 w 2362200"/>
                  <a:gd name="connsiteY0" fmla="*/ 1184853 h 2362200"/>
                  <a:gd name="connsiteX1" fmla="*/ 1845535 w 2362200"/>
                  <a:gd name="connsiteY1" fmla="*/ 2160099 h 2362200"/>
                  <a:gd name="connsiteX2" fmla="*/ 1184853 w 2362200"/>
                  <a:gd name="connsiteY2" fmla="*/ 2362676 h 2362200"/>
                  <a:gd name="connsiteX3" fmla="*/ 524170 w 2362200"/>
                  <a:gd name="connsiteY3" fmla="*/ 2160099 h 2362200"/>
                  <a:gd name="connsiteX4" fmla="*/ 7144 w 2362200"/>
                  <a:gd name="connsiteY4" fmla="*/ 1184853 h 2362200"/>
                  <a:gd name="connsiteX5" fmla="*/ 1184853 w 2362200"/>
                  <a:gd name="connsiteY5" fmla="*/ 7144 h 2362200"/>
                  <a:gd name="connsiteX6" fmla="*/ 2362562 w 2362200"/>
                  <a:gd name="connsiteY6" fmla="*/ 1184853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62200" h="2362200">
                    <a:moveTo>
                      <a:pt x="2362562" y="1184853"/>
                    </a:moveTo>
                    <a:cubicBezTo>
                      <a:pt x="2362562" y="1590504"/>
                      <a:pt x="2157537" y="1948224"/>
                      <a:pt x="1845535" y="2160099"/>
                    </a:cubicBezTo>
                    <a:cubicBezTo>
                      <a:pt x="1657131" y="2287981"/>
                      <a:pt x="1429741" y="2362676"/>
                      <a:pt x="1184853" y="2362676"/>
                    </a:cubicBezTo>
                    <a:cubicBezTo>
                      <a:pt x="939965" y="2362676"/>
                      <a:pt x="712575" y="2287981"/>
                      <a:pt x="524170" y="2160099"/>
                    </a:cubicBezTo>
                    <a:cubicBezTo>
                      <a:pt x="212169" y="1948224"/>
                      <a:pt x="7144" y="1590504"/>
                      <a:pt x="7144" y="1184853"/>
                    </a:cubicBezTo>
                    <a:cubicBezTo>
                      <a:pt x="7144" y="534438"/>
                      <a:pt x="534438" y="7144"/>
                      <a:pt x="1184853" y="7144"/>
                    </a:cubicBezTo>
                    <a:cubicBezTo>
                      <a:pt x="1835268" y="7144"/>
                      <a:pt x="2362562" y="534448"/>
                      <a:pt x="2362562" y="1184853"/>
                    </a:cubicBezTo>
                    <a:close/>
                  </a:path>
                </a:pathLst>
              </a:custGeom>
              <a:solidFill>
                <a:srgbClr val="5C9C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28" name="자유형: 도형 127">
                <a:extLst>
                  <a:ext uri="{FF2B5EF4-FFF2-40B4-BE49-F238E27FC236}">
                    <a16:creationId xmlns:a16="http://schemas.microsoft.com/office/drawing/2014/main" id="{3BACEE02-3E7F-4C18-B3CC-84617F4A6971}"/>
                  </a:ext>
                </a:extLst>
              </p:cNvPr>
              <p:cNvSpPr/>
              <p:nvPr/>
            </p:nvSpPr>
            <p:spPr>
              <a:xfrm>
                <a:off x="7869166" y="3648483"/>
                <a:ext cx="2219325" cy="2219325"/>
              </a:xfrm>
              <a:custGeom>
                <a:avLst/>
                <a:gdLst>
                  <a:gd name="connsiteX0" fmla="*/ 2219611 w 2219325"/>
                  <a:gd name="connsiteY0" fmla="*/ 1113377 h 2219325"/>
                  <a:gd name="connsiteX1" fmla="*/ 1733931 w 2219325"/>
                  <a:gd name="connsiteY1" fmla="*/ 2029587 h 2219325"/>
                  <a:gd name="connsiteX2" fmla="*/ 1113377 w 2219325"/>
                  <a:gd name="connsiteY2" fmla="*/ 2219801 h 2219325"/>
                  <a:gd name="connsiteX3" fmla="*/ 492823 w 2219325"/>
                  <a:gd name="connsiteY3" fmla="*/ 2029587 h 2219325"/>
                  <a:gd name="connsiteX4" fmla="*/ 7144 w 2219325"/>
                  <a:gd name="connsiteY4" fmla="*/ 1113377 h 2219325"/>
                  <a:gd name="connsiteX5" fmla="*/ 1113377 w 2219325"/>
                  <a:gd name="connsiteY5" fmla="*/ 7144 h 2219325"/>
                  <a:gd name="connsiteX6" fmla="*/ 2219611 w 2219325"/>
                  <a:gd name="connsiteY6" fmla="*/ 1113377 h 221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9325" h="2219325">
                    <a:moveTo>
                      <a:pt x="2219611" y="1113377"/>
                    </a:moveTo>
                    <a:cubicBezTo>
                      <a:pt x="2219611" y="1480566"/>
                      <a:pt x="2038064" y="1822990"/>
                      <a:pt x="1733931" y="2029587"/>
                    </a:cubicBezTo>
                    <a:cubicBezTo>
                      <a:pt x="1550575" y="2153983"/>
                      <a:pt x="1335977" y="2219801"/>
                      <a:pt x="1113377" y="2219801"/>
                    </a:cubicBezTo>
                    <a:cubicBezTo>
                      <a:pt x="890778" y="2219801"/>
                      <a:pt x="676180" y="2153983"/>
                      <a:pt x="492823" y="2029587"/>
                    </a:cubicBezTo>
                    <a:cubicBezTo>
                      <a:pt x="188690" y="1822990"/>
                      <a:pt x="7144" y="1480566"/>
                      <a:pt x="7144" y="1113377"/>
                    </a:cubicBezTo>
                    <a:cubicBezTo>
                      <a:pt x="7144" y="503396"/>
                      <a:pt x="503396" y="7144"/>
                      <a:pt x="1113377" y="7144"/>
                    </a:cubicBezTo>
                    <a:cubicBezTo>
                      <a:pt x="1723358" y="7144"/>
                      <a:pt x="2219611" y="503396"/>
                      <a:pt x="2219611" y="1113377"/>
                    </a:cubicBezTo>
                    <a:close/>
                  </a:path>
                </a:pathLst>
              </a:custGeom>
              <a:solidFill>
                <a:srgbClr val="5C9C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29" name="자유형: 도형 128">
                <a:extLst>
                  <a:ext uri="{FF2B5EF4-FFF2-40B4-BE49-F238E27FC236}">
                    <a16:creationId xmlns:a16="http://schemas.microsoft.com/office/drawing/2014/main" id="{F83798AB-0B6F-479C-BBA2-725DC195D7C6}"/>
                  </a:ext>
                </a:extLst>
              </p:cNvPr>
              <p:cNvSpPr/>
              <p:nvPr/>
            </p:nvSpPr>
            <p:spPr>
              <a:xfrm>
                <a:off x="7726243" y="3505598"/>
                <a:ext cx="2505075" cy="2505075"/>
              </a:xfrm>
              <a:custGeom>
                <a:avLst/>
                <a:gdLst>
                  <a:gd name="connsiteX0" fmla="*/ 1256290 w 2505075"/>
                  <a:gd name="connsiteY0" fmla="*/ 2505561 h 2505075"/>
                  <a:gd name="connsiteX1" fmla="*/ 555489 w 2505075"/>
                  <a:gd name="connsiteY1" fmla="*/ 2290648 h 2505075"/>
                  <a:gd name="connsiteX2" fmla="*/ 7144 w 2505075"/>
                  <a:gd name="connsiteY2" fmla="*/ 1256290 h 2505075"/>
                  <a:gd name="connsiteX3" fmla="*/ 1256290 w 2505075"/>
                  <a:gd name="connsiteY3" fmla="*/ 7144 h 2505075"/>
                  <a:gd name="connsiteX4" fmla="*/ 2505437 w 2505075"/>
                  <a:gd name="connsiteY4" fmla="*/ 1256290 h 2505075"/>
                  <a:gd name="connsiteX5" fmla="*/ 1957102 w 2505075"/>
                  <a:gd name="connsiteY5" fmla="*/ 2290639 h 2505075"/>
                  <a:gd name="connsiteX6" fmla="*/ 1256290 w 2505075"/>
                  <a:gd name="connsiteY6" fmla="*/ 2505561 h 2505075"/>
                  <a:gd name="connsiteX7" fmla="*/ 1256290 w 2505075"/>
                  <a:gd name="connsiteY7" fmla="*/ 150028 h 2505075"/>
                  <a:gd name="connsiteX8" fmla="*/ 150019 w 2505075"/>
                  <a:gd name="connsiteY8" fmla="*/ 1256300 h 2505075"/>
                  <a:gd name="connsiteX9" fmla="*/ 635737 w 2505075"/>
                  <a:gd name="connsiteY9" fmla="*/ 2172453 h 2505075"/>
                  <a:gd name="connsiteX10" fmla="*/ 1256290 w 2505075"/>
                  <a:gd name="connsiteY10" fmla="*/ 2362686 h 2505075"/>
                  <a:gd name="connsiteX11" fmla="*/ 1876844 w 2505075"/>
                  <a:gd name="connsiteY11" fmla="*/ 2172434 h 2505075"/>
                  <a:gd name="connsiteX12" fmla="*/ 2362562 w 2505075"/>
                  <a:gd name="connsiteY12" fmla="*/ 1256290 h 2505075"/>
                  <a:gd name="connsiteX13" fmla="*/ 1256290 w 2505075"/>
                  <a:gd name="connsiteY13" fmla="*/ 150028 h 2505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05075" h="2505075">
                    <a:moveTo>
                      <a:pt x="1256290" y="2505561"/>
                    </a:moveTo>
                    <a:cubicBezTo>
                      <a:pt x="1004954" y="2505561"/>
                      <a:pt x="762619" y="2431247"/>
                      <a:pt x="555489" y="2290648"/>
                    </a:cubicBezTo>
                    <a:cubicBezTo>
                      <a:pt x="212131" y="2057486"/>
                      <a:pt x="7144" y="1670809"/>
                      <a:pt x="7144" y="1256290"/>
                    </a:cubicBezTo>
                    <a:cubicBezTo>
                      <a:pt x="7144" y="567509"/>
                      <a:pt x="567509" y="7144"/>
                      <a:pt x="1256290" y="7144"/>
                    </a:cubicBezTo>
                    <a:cubicBezTo>
                      <a:pt x="1945072" y="7144"/>
                      <a:pt x="2505437" y="567509"/>
                      <a:pt x="2505437" y="1256290"/>
                    </a:cubicBezTo>
                    <a:cubicBezTo>
                      <a:pt x="2505437" y="1670809"/>
                      <a:pt x="2300449" y="2057476"/>
                      <a:pt x="1957102" y="2290639"/>
                    </a:cubicBezTo>
                    <a:cubicBezTo>
                      <a:pt x="1749962" y="2431247"/>
                      <a:pt x="1507627" y="2505561"/>
                      <a:pt x="1256290" y="2505561"/>
                    </a:cubicBezTo>
                    <a:close/>
                    <a:moveTo>
                      <a:pt x="1256290" y="150028"/>
                    </a:moveTo>
                    <a:cubicBezTo>
                      <a:pt x="646290" y="150028"/>
                      <a:pt x="150019" y="646300"/>
                      <a:pt x="150019" y="1256300"/>
                    </a:cubicBezTo>
                    <a:cubicBezTo>
                      <a:pt x="150019" y="1623422"/>
                      <a:pt x="331594" y="1965912"/>
                      <a:pt x="635737" y="2172453"/>
                    </a:cubicBezTo>
                    <a:cubicBezTo>
                      <a:pt x="819093" y="2296897"/>
                      <a:pt x="1033672" y="2362686"/>
                      <a:pt x="1256290" y="2362686"/>
                    </a:cubicBezTo>
                    <a:cubicBezTo>
                      <a:pt x="1478909" y="2362686"/>
                      <a:pt x="1693488" y="2296897"/>
                      <a:pt x="1876844" y="2172434"/>
                    </a:cubicBezTo>
                    <a:cubicBezTo>
                      <a:pt x="2180977" y="1965903"/>
                      <a:pt x="2362562" y="1623422"/>
                      <a:pt x="2362562" y="1256290"/>
                    </a:cubicBezTo>
                    <a:cubicBezTo>
                      <a:pt x="2362562" y="646290"/>
                      <a:pt x="1866291" y="150028"/>
                      <a:pt x="1256290" y="150028"/>
                    </a:cubicBezTo>
                    <a:close/>
                  </a:path>
                </a:pathLst>
              </a:custGeom>
              <a:solidFill>
                <a:srgbClr val="9FD4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30" name="자유형: 도형 129">
                <a:extLst>
                  <a:ext uri="{FF2B5EF4-FFF2-40B4-BE49-F238E27FC236}">
                    <a16:creationId xmlns:a16="http://schemas.microsoft.com/office/drawing/2014/main" id="{4A86BD2C-D4FE-40B6-979D-F0E1C5F9B18D}"/>
                  </a:ext>
                </a:extLst>
              </p:cNvPr>
              <p:cNvSpPr/>
              <p:nvPr/>
            </p:nvSpPr>
            <p:spPr>
              <a:xfrm>
                <a:off x="8529153" y="3908601"/>
                <a:ext cx="904875" cy="1114425"/>
              </a:xfrm>
              <a:custGeom>
                <a:avLst/>
                <a:gdLst>
                  <a:gd name="connsiteX0" fmla="*/ 453380 w 904875"/>
                  <a:gd name="connsiteY0" fmla="*/ 7144 h 1114425"/>
                  <a:gd name="connsiteX1" fmla="*/ 453380 w 904875"/>
                  <a:gd name="connsiteY1" fmla="*/ 7144 h 1114425"/>
                  <a:gd name="connsiteX2" fmla="*/ 7144 w 904875"/>
                  <a:gd name="connsiteY2" fmla="*/ 453380 h 1114425"/>
                  <a:gd name="connsiteX3" fmla="*/ 7144 w 904875"/>
                  <a:gd name="connsiteY3" fmla="*/ 668522 h 1114425"/>
                  <a:gd name="connsiteX4" fmla="*/ 453380 w 904875"/>
                  <a:gd name="connsiteY4" fmla="*/ 1114758 h 1114425"/>
                  <a:gd name="connsiteX5" fmla="*/ 453380 w 904875"/>
                  <a:gd name="connsiteY5" fmla="*/ 1114758 h 1114425"/>
                  <a:gd name="connsiteX6" fmla="*/ 899617 w 904875"/>
                  <a:gd name="connsiteY6" fmla="*/ 668522 h 1114425"/>
                  <a:gd name="connsiteX7" fmla="*/ 899617 w 904875"/>
                  <a:gd name="connsiteY7" fmla="*/ 453380 h 1114425"/>
                  <a:gd name="connsiteX8" fmla="*/ 453380 w 904875"/>
                  <a:gd name="connsiteY8" fmla="*/ 7144 h 1114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114425">
                    <a:moveTo>
                      <a:pt x="453380" y="7144"/>
                    </a:moveTo>
                    <a:lnTo>
                      <a:pt x="453380" y="7144"/>
                    </a:lnTo>
                    <a:cubicBezTo>
                      <a:pt x="206931" y="7144"/>
                      <a:pt x="7144" y="206931"/>
                      <a:pt x="7144" y="453380"/>
                    </a:cubicBezTo>
                    <a:lnTo>
                      <a:pt x="7144" y="668522"/>
                    </a:lnTo>
                    <a:cubicBezTo>
                      <a:pt x="7144" y="914972"/>
                      <a:pt x="206931" y="1114758"/>
                      <a:pt x="453380" y="1114758"/>
                    </a:cubicBezTo>
                    <a:lnTo>
                      <a:pt x="453380" y="1114758"/>
                    </a:lnTo>
                    <a:cubicBezTo>
                      <a:pt x="699830" y="1114758"/>
                      <a:pt x="899617" y="914972"/>
                      <a:pt x="899617" y="668522"/>
                    </a:cubicBezTo>
                    <a:lnTo>
                      <a:pt x="899617" y="453380"/>
                    </a:lnTo>
                    <a:cubicBezTo>
                      <a:pt x="899617" y="206940"/>
                      <a:pt x="699830" y="7144"/>
                      <a:pt x="453380" y="7144"/>
                    </a:cubicBezTo>
                    <a:close/>
                  </a:path>
                </a:pathLst>
              </a:custGeom>
              <a:solidFill>
                <a:srgbClr val="F9C29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31" name="자유형: 도형 130">
                <a:extLst>
                  <a:ext uri="{FF2B5EF4-FFF2-40B4-BE49-F238E27FC236}">
                    <a16:creationId xmlns:a16="http://schemas.microsoft.com/office/drawing/2014/main" id="{AA51F7DB-A096-47C1-9A46-75B813CA3D61}"/>
                  </a:ext>
                </a:extLst>
              </p:cNvPr>
              <p:cNvSpPr/>
              <p:nvPr/>
            </p:nvSpPr>
            <p:spPr>
              <a:xfrm>
                <a:off x="8330176" y="5311833"/>
                <a:ext cx="1295400" cy="561975"/>
              </a:xfrm>
              <a:custGeom>
                <a:avLst/>
                <a:gdLst>
                  <a:gd name="connsiteX0" fmla="*/ 1297591 w 1295400"/>
                  <a:gd name="connsiteY0" fmla="*/ 348901 h 561975"/>
                  <a:gd name="connsiteX1" fmla="*/ 1272921 w 1295400"/>
                  <a:gd name="connsiteY1" fmla="*/ 366236 h 561975"/>
                  <a:gd name="connsiteX2" fmla="*/ 658749 w 1295400"/>
                  <a:gd name="connsiteY2" fmla="*/ 556355 h 561975"/>
                  <a:gd name="connsiteX3" fmla="*/ 652367 w 1295400"/>
                  <a:gd name="connsiteY3" fmla="*/ 556451 h 561975"/>
                  <a:gd name="connsiteX4" fmla="*/ 645985 w 1295400"/>
                  <a:gd name="connsiteY4" fmla="*/ 556355 h 561975"/>
                  <a:gd name="connsiteX5" fmla="*/ 31813 w 1295400"/>
                  <a:gd name="connsiteY5" fmla="*/ 366236 h 561975"/>
                  <a:gd name="connsiteX6" fmla="*/ 7144 w 1295400"/>
                  <a:gd name="connsiteY6" fmla="*/ 348901 h 561975"/>
                  <a:gd name="connsiteX7" fmla="*/ 311753 w 1295400"/>
                  <a:gd name="connsiteY7" fmla="*/ 31909 h 561975"/>
                  <a:gd name="connsiteX8" fmla="*/ 311848 w 1295400"/>
                  <a:gd name="connsiteY8" fmla="*/ 31909 h 561975"/>
                  <a:gd name="connsiteX9" fmla="*/ 311658 w 1295400"/>
                  <a:gd name="connsiteY9" fmla="*/ 31718 h 561975"/>
                  <a:gd name="connsiteX10" fmla="*/ 311658 w 1295400"/>
                  <a:gd name="connsiteY10" fmla="*/ 31623 h 561975"/>
                  <a:gd name="connsiteX11" fmla="*/ 329184 w 1295400"/>
                  <a:gd name="connsiteY11" fmla="*/ 26099 h 561975"/>
                  <a:gd name="connsiteX12" fmla="*/ 332422 w 1295400"/>
                  <a:gd name="connsiteY12" fmla="*/ 25146 h 561975"/>
                  <a:gd name="connsiteX13" fmla="*/ 347663 w 1295400"/>
                  <a:gd name="connsiteY13" fmla="*/ 21146 h 561975"/>
                  <a:gd name="connsiteX14" fmla="*/ 365188 w 1295400"/>
                  <a:gd name="connsiteY14" fmla="*/ 17145 h 561975"/>
                  <a:gd name="connsiteX15" fmla="*/ 367570 w 1295400"/>
                  <a:gd name="connsiteY15" fmla="*/ 16669 h 561975"/>
                  <a:gd name="connsiteX16" fmla="*/ 380333 w 1295400"/>
                  <a:gd name="connsiteY16" fmla="*/ 14288 h 561975"/>
                  <a:gd name="connsiteX17" fmla="*/ 384810 w 1295400"/>
                  <a:gd name="connsiteY17" fmla="*/ 13526 h 561975"/>
                  <a:gd name="connsiteX18" fmla="*/ 393192 w 1295400"/>
                  <a:gd name="connsiteY18" fmla="*/ 12192 h 561975"/>
                  <a:gd name="connsiteX19" fmla="*/ 396907 w 1295400"/>
                  <a:gd name="connsiteY19" fmla="*/ 11621 h 561975"/>
                  <a:gd name="connsiteX20" fmla="*/ 401764 w 1295400"/>
                  <a:gd name="connsiteY20" fmla="*/ 10954 h 561975"/>
                  <a:gd name="connsiteX21" fmla="*/ 404527 w 1295400"/>
                  <a:gd name="connsiteY21" fmla="*/ 10573 h 561975"/>
                  <a:gd name="connsiteX22" fmla="*/ 411385 w 1295400"/>
                  <a:gd name="connsiteY22" fmla="*/ 9906 h 561975"/>
                  <a:gd name="connsiteX23" fmla="*/ 423005 w 1295400"/>
                  <a:gd name="connsiteY23" fmla="*/ 8763 h 561975"/>
                  <a:gd name="connsiteX24" fmla="*/ 432625 w 1295400"/>
                  <a:gd name="connsiteY24" fmla="*/ 8096 h 561975"/>
                  <a:gd name="connsiteX25" fmla="*/ 441293 w 1295400"/>
                  <a:gd name="connsiteY25" fmla="*/ 7620 h 561975"/>
                  <a:gd name="connsiteX26" fmla="*/ 444913 w 1295400"/>
                  <a:gd name="connsiteY26" fmla="*/ 7525 h 561975"/>
                  <a:gd name="connsiteX27" fmla="*/ 452152 w 1295400"/>
                  <a:gd name="connsiteY27" fmla="*/ 7239 h 561975"/>
                  <a:gd name="connsiteX28" fmla="*/ 462058 w 1295400"/>
                  <a:gd name="connsiteY28" fmla="*/ 7144 h 561975"/>
                  <a:gd name="connsiteX29" fmla="*/ 842677 w 1295400"/>
                  <a:gd name="connsiteY29" fmla="*/ 7144 h 561975"/>
                  <a:gd name="connsiteX30" fmla="*/ 852583 w 1295400"/>
                  <a:gd name="connsiteY30" fmla="*/ 7239 h 561975"/>
                  <a:gd name="connsiteX31" fmla="*/ 859822 w 1295400"/>
                  <a:gd name="connsiteY31" fmla="*/ 7525 h 561975"/>
                  <a:gd name="connsiteX32" fmla="*/ 863441 w 1295400"/>
                  <a:gd name="connsiteY32" fmla="*/ 7620 h 561975"/>
                  <a:gd name="connsiteX33" fmla="*/ 872109 w 1295400"/>
                  <a:gd name="connsiteY33" fmla="*/ 8096 h 561975"/>
                  <a:gd name="connsiteX34" fmla="*/ 881729 w 1295400"/>
                  <a:gd name="connsiteY34" fmla="*/ 8763 h 561975"/>
                  <a:gd name="connsiteX35" fmla="*/ 893826 w 1295400"/>
                  <a:gd name="connsiteY35" fmla="*/ 9906 h 561975"/>
                  <a:gd name="connsiteX36" fmla="*/ 900208 w 1295400"/>
                  <a:gd name="connsiteY36" fmla="*/ 10573 h 561975"/>
                  <a:gd name="connsiteX37" fmla="*/ 902970 w 1295400"/>
                  <a:gd name="connsiteY37" fmla="*/ 10954 h 561975"/>
                  <a:gd name="connsiteX38" fmla="*/ 906018 w 1295400"/>
                  <a:gd name="connsiteY38" fmla="*/ 11430 h 561975"/>
                  <a:gd name="connsiteX39" fmla="*/ 919829 w 1295400"/>
                  <a:gd name="connsiteY39" fmla="*/ 13526 h 561975"/>
                  <a:gd name="connsiteX40" fmla="*/ 925163 w 1295400"/>
                  <a:gd name="connsiteY40" fmla="*/ 14383 h 561975"/>
                  <a:gd name="connsiteX41" fmla="*/ 936879 w 1295400"/>
                  <a:gd name="connsiteY41" fmla="*/ 16669 h 561975"/>
                  <a:gd name="connsiteX42" fmla="*/ 939546 w 1295400"/>
                  <a:gd name="connsiteY42" fmla="*/ 17145 h 561975"/>
                  <a:gd name="connsiteX43" fmla="*/ 955834 w 1295400"/>
                  <a:gd name="connsiteY43" fmla="*/ 20860 h 561975"/>
                  <a:gd name="connsiteX44" fmla="*/ 959263 w 1295400"/>
                  <a:gd name="connsiteY44" fmla="*/ 21717 h 561975"/>
                  <a:gd name="connsiteX45" fmla="*/ 972312 w 1295400"/>
                  <a:gd name="connsiteY45" fmla="*/ 25146 h 561975"/>
                  <a:gd name="connsiteX46" fmla="*/ 975265 w 1295400"/>
                  <a:gd name="connsiteY46" fmla="*/ 26099 h 561975"/>
                  <a:gd name="connsiteX47" fmla="*/ 975455 w 1295400"/>
                  <a:gd name="connsiteY47" fmla="*/ 26099 h 561975"/>
                  <a:gd name="connsiteX48" fmla="*/ 993076 w 1295400"/>
                  <a:gd name="connsiteY48" fmla="*/ 31623 h 561975"/>
                  <a:gd name="connsiteX49" fmla="*/ 993076 w 1295400"/>
                  <a:gd name="connsiteY49" fmla="*/ 31718 h 561975"/>
                  <a:gd name="connsiteX50" fmla="*/ 992886 w 1295400"/>
                  <a:gd name="connsiteY50" fmla="*/ 31909 h 561975"/>
                  <a:gd name="connsiteX51" fmla="*/ 992981 w 1295400"/>
                  <a:gd name="connsiteY51" fmla="*/ 31909 h 561975"/>
                  <a:gd name="connsiteX52" fmla="*/ 1297591 w 1295400"/>
                  <a:gd name="connsiteY52" fmla="*/ 348901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295400" h="561975">
                    <a:moveTo>
                      <a:pt x="1297591" y="348901"/>
                    </a:moveTo>
                    <a:cubicBezTo>
                      <a:pt x="1289399" y="354806"/>
                      <a:pt x="1281208" y="360617"/>
                      <a:pt x="1272921" y="366236"/>
                    </a:cubicBezTo>
                    <a:cubicBezTo>
                      <a:pt x="1091279" y="489490"/>
                      <a:pt x="879062" y="555212"/>
                      <a:pt x="658749" y="556355"/>
                    </a:cubicBezTo>
                    <a:cubicBezTo>
                      <a:pt x="656654" y="556451"/>
                      <a:pt x="654463" y="556451"/>
                      <a:pt x="652367" y="556451"/>
                    </a:cubicBezTo>
                    <a:cubicBezTo>
                      <a:pt x="650272" y="556451"/>
                      <a:pt x="648081" y="556451"/>
                      <a:pt x="645985" y="556355"/>
                    </a:cubicBezTo>
                    <a:cubicBezTo>
                      <a:pt x="425672" y="555212"/>
                      <a:pt x="213455" y="489490"/>
                      <a:pt x="31813" y="366236"/>
                    </a:cubicBezTo>
                    <a:cubicBezTo>
                      <a:pt x="23527" y="360617"/>
                      <a:pt x="15335" y="354806"/>
                      <a:pt x="7144" y="348901"/>
                    </a:cubicBezTo>
                    <a:cubicBezTo>
                      <a:pt x="50387" y="199644"/>
                      <a:pt x="165068" y="81058"/>
                      <a:pt x="311753" y="31909"/>
                    </a:cubicBezTo>
                    <a:lnTo>
                      <a:pt x="311848" y="31909"/>
                    </a:lnTo>
                    <a:lnTo>
                      <a:pt x="311658" y="31718"/>
                    </a:lnTo>
                    <a:lnTo>
                      <a:pt x="311658" y="31623"/>
                    </a:lnTo>
                    <a:cubicBezTo>
                      <a:pt x="317468" y="29718"/>
                      <a:pt x="323374" y="27813"/>
                      <a:pt x="329184" y="26099"/>
                    </a:cubicBezTo>
                    <a:cubicBezTo>
                      <a:pt x="330327" y="25813"/>
                      <a:pt x="331280" y="25527"/>
                      <a:pt x="332422" y="25146"/>
                    </a:cubicBezTo>
                    <a:cubicBezTo>
                      <a:pt x="337375" y="23813"/>
                      <a:pt x="342519" y="22479"/>
                      <a:pt x="347663" y="21146"/>
                    </a:cubicBezTo>
                    <a:cubicBezTo>
                      <a:pt x="353473" y="19717"/>
                      <a:pt x="359283" y="18383"/>
                      <a:pt x="365188" y="17145"/>
                    </a:cubicBezTo>
                    <a:cubicBezTo>
                      <a:pt x="366046" y="16954"/>
                      <a:pt x="366808" y="16764"/>
                      <a:pt x="367570" y="16669"/>
                    </a:cubicBezTo>
                    <a:cubicBezTo>
                      <a:pt x="371856" y="15812"/>
                      <a:pt x="376047" y="14954"/>
                      <a:pt x="380333" y="14288"/>
                    </a:cubicBezTo>
                    <a:cubicBezTo>
                      <a:pt x="381857" y="14002"/>
                      <a:pt x="383286" y="13716"/>
                      <a:pt x="384810" y="13526"/>
                    </a:cubicBezTo>
                    <a:cubicBezTo>
                      <a:pt x="387572" y="13049"/>
                      <a:pt x="390334" y="12573"/>
                      <a:pt x="393192" y="12192"/>
                    </a:cubicBezTo>
                    <a:cubicBezTo>
                      <a:pt x="394430" y="12002"/>
                      <a:pt x="395668" y="11811"/>
                      <a:pt x="396907" y="11621"/>
                    </a:cubicBezTo>
                    <a:cubicBezTo>
                      <a:pt x="398526" y="11430"/>
                      <a:pt x="400145" y="11144"/>
                      <a:pt x="401764" y="10954"/>
                    </a:cubicBezTo>
                    <a:cubicBezTo>
                      <a:pt x="402622" y="10859"/>
                      <a:pt x="403574" y="10763"/>
                      <a:pt x="404527" y="10573"/>
                    </a:cubicBezTo>
                    <a:cubicBezTo>
                      <a:pt x="406813" y="10287"/>
                      <a:pt x="409099" y="10097"/>
                      <a:pt x="411385" y="9906"/>
                    </a:cubicBezTo>
                    <a:cubicBezTo>
                      <a:pt x="415195" y="9430"/>
                      <a:pt x="419100" y="9049"/>
                      <a:pt x="423005" y="8763"/>
                    </a:cubicBezTo>
                    <a:cubicBezTo>
                      <a:pt x="426149" y="8477"/>
                      <a:pt x="429387" y="8287"/>
                      <a:pt x="432625" y="8096"/>
                    </a:cubicBezTo>
                    <a:cubicBezTo>
                      <a:pt x="435483" y="7906"/>
                      <a:pt x="438436" y="7716"/>
                      <a:pt x="441293" y="7620"/>
                    </a:cubicBezTo>
                    <a:cubicBezTo>
                      <a:pt x="442532" y="7620"/>
                      <a:pt x="443675" y="7525"/>
                      <a:pt x="444913" y="7525"/>
                    </a:cubicBezTo>
                    <a:cubicBezTo>
                      <a:pt x="447294" y="7429"/>
                      <a:pt x="449771" y="7334"/>
                      <a:pt x="452152" y="7239"/>
                    </a:cubicBezTo>
                    <a:cubicBezTo>
                      <a:pt x="455485" y="7144"/>
                      <a:pt x="458724" y="7144"/>
                      <a:pt x="462058" y="7144"/>
                    </a:cubicBezTo>
                    <a:lnTo>
                      <a:pt x="842677" y="7144"/>
                    </a:lnTo>
                    <a:cubicBezTo>
                      <a:pt x="846010" y="7144"/>
                      <a:pt x="849249" y="7144"/>
                      <a:pt x="852583" y="7239"/>
                    </a:cubicBezTo>
                    <a:cubicBezTo>
                      <a:pt x="854964" y="7334"/>
                      <a:pt x="857441" y="7429"/>
                      <a:pt x="859822" y="7525"/>
                    </a:cubicBezTo>
                    <a:cubicBezTo>
                      <a:pt x="861060" y="7525"/>
                      <a:pt x="862203" y="7620"/>
                      <a:pt x="863441" y="7620"/>
                    </a:cubicBezTo>
                    <a:cubicBezTo>
                      <a:pt x="866299" y="7716"/>
                      <a:pt x="869251" y="7906"/>
                      <a:pt x="872109" y="8096"/>
                    </a:cubicBezTo>
                    <a:cubicBezTo>
                      <a:pt x="875347" y="8287"/>
                      <a:pt x="878586" y="8477"/>
                      <a:pt x="881729" y="8763"/>
                    </a:cubicBezTo>
                    <a:cubicBezTo>
                      <a:pt x="885825" y="9049"/>
                      <a:pt x="889826" y="9430"/>
                      <a:pt x="893826" y="9906"/>
                    </a:cubicBezTo>
                    <a:cubicBezTo>
                      <a:pt x="895922" y="10097"/>
                      <a:pt x="898112" y="10383"/>
                      <a:pt x="900208" y="10573"/>
                    </a:cubicBezTo>
                    <a:cubicBezTo>
                      <a:pt x="901160" y="10763"/>
                      <a:pt x="902113" y="10859"/>
                      <a:pt x="902970" y="10954"/>
                    </a:cubicBezTo>
                    <a:cubicBezTo>
                      <a:pt x="904018" y="11049"/>
                      <a:pt x="905066" y="11240"/>
                      <a:pt x="906018" y="11430"/>
                    </a:cubicBezTo>
                    <a:cubicBezTo>
                      <a:pt x="910685" y="12002"/>
                      <a:pt x="915257" y="12764"/>
                      <a:pt x="919829" y="13526"/>
                    </a:cubicBezTo>
                    <a:cubicBezTo>
                      <a:pt x="921639" y="13811"/>
                      <a:pt x="923354" y="14097"/>
                      <a:pt x="925163" y="14383"/>
                    </a:cubicBezTo>
                    <a:cubicBezTo>
                      <a:pt x="929068" y="15050"/>
                      <a:pt x="932974" y="15812"/>
                      <a:pt x="936879" y="16669"/>
                    </a:cubicBezTo>
                    <a:cubicBezTo>
                      <a:pt x="937736" y="16764"/>
                      <a:pt x="938593" y="16954"/>
                      <a:pt x="939546" y="17145"/>
                    </a:cubicBezTo>
                    <a:cubicBezTo>
                      <a:pt x="944975" y="18288"/>
                      <a:pt x="950405" y="19526"/>
                      <a:pt x="955834" y="20860"/>
                    </a:cubicBezTo>
                    <a:cubicBezTo>
                      <a:pt x="956977" y="21146"/>
                      <a:pt x="958120" y="21431"/>
                      <a:pt x="959263" y="21717"/>
                    </a:cubicBezTo>
                    <a:cubicBezTo>
                      <a:pt x="963644" y="22860"/>
                      <a:pt x="968026" y="24003"/>
                      <a:pt x="972312" y="25146"/>
                    </a:cubicBezTo>
                    <a:cubicBezTo>
                      <a:pt x="973264" y="25527"/>
                      <a:pt x="974312" y="25813"/>
                      <a:pt x="975265" y="26099"/>
                    </a:cubicBezTo>
                    <a:cubicBezTo>
                      <a:pt x="975360" y="26099"/>
                      <a:pt x="975360" y="26194"/>
                      <a:pt x="975455" y="26099"/>
                    </a:cubicBezTo>
                    <a:cubicBezTo>
                      <a:pt x="981361" y="27813"/>
                      <a:pt x="987266" y="29718"/>
                      <a:pt x="993076" y="31623"/>
                    </a:cubicBezTo>
                    <a:lnTo>
                      <a:pt x="993076" y="31718"/>
                    </a:lnTo>
                    <a:lnTo>
                      <a:pt x="992886" y="31909"/>
                    </a:lnTo>
                    <a:lnTo>
                      <a:pt x="992981" y="31909"/>
                    </a:lnTo>
                    <a:cubicBezTo>
                      <a:pt x="1139666" y="81058"/>
                      <a:pt x="1254347" y="199644"/>
                      <a:pt x="1297591" y="348901"/>
                    </a:cubicBezTo>
                    <a:close/>
                  </a:path>
                </a:pathLst>
              </a:custGeom>
              <a:solidFill>
                <a:srgbClr val="4449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32" name="자유형: 도형 131">
                <a:extLst>
                  <a:ext uri="{FF2B5EF4-FFF2-40B4-BE49-F238E27FC236}">
                    <a16:creationId xmlns:a16="http://schemas.microsoft.com/office/drawing/2014/main" id="{903DA34D-06FD-40FF-AF91-8850390BE1A8}"/>
                  </a:ext>
                </a:extLst>
              </p:cNvPr>
              <p:cNvSpPr/>
              <p:nvPr/>
            </p:nvSpPr>
            <p:spPr>
              <a:xfrm>
                <a:off x="8634595" y="5311833"/>
                <a:ext cx="695325" cy="561975"/>
              </a:xfrm>
              <a:custGeom>
                <a:avLst/>
                <a:gdLst>
                  <a:gd name="connsiteX0" fmla="*/ 688753 w 695325"/>
                  <a:gd name="connsiteY0" fmla="*/ 31718 h 561975"/>
                  <a:gd name="connsiteX1" fmla="*/ 688562 w 695325"/>
                  <a:gd name="connsiteY1" fmla="*/ 31909 h 561975"/>
                  <a:gd name="connsiteX2" fmla="*/ 354330 w 695325"/>
                  <a:gd name="connsiteY2" fmla="*/ 556355 h 561975"/>
                  <a:gd name="connsiteX3" fmla="*/ 347948 w 695325"/>
                  <a:gd name="connsiteY3" fmla="*/ 556451 h 561975"/>
                  <a:gd name="connsiteX4" fmla="*/ 341566 w 695325"/>
                  <a:gd name="connsiteY4" fmla="*/ 556355 h 561975"/>
                  <a:gd name="connsiteX5" fmla="*/ 7334 w 695325"/>
                  <a:gd name="connsiteY5" fmla="*/ 31909 h 561975"/>
                  <a:gd name="connsiteX6" fmla="*/ 7144 w 695325"/>
                  <a:gd name="connsiteY6" fmla="*/ 31718 h 561975"/>
                  <a:gd name="connsiteX7" fmla="*/ 7239 w 695325"/>
                  <a:gd name="connsiteY7" fmla="*/ 31718 h 561975"/>
                  <a:gd name="connsiteX8" fmla="*/ 43244 w 695325"/>
                  <a:gd name="connsiteY8" fmla="*/ 21146 h 561975"/>
                  <a:gd name="connsiteX9" fmla="*/ 60769 w 695325"/>
                  <a:gd name="connsiteY9" fmla="*/ 17145 h 561975"/>
                  <a:gd name="connsiteX10" fmla="*/ 63151 w 695325"/>
                  <a:gd name="connsiteY10" fmla="*/ 16669 h 561975"/>
                  <a:gd name="connsiteX11" fmla="*/ 75914 w 695325"/>
                  <a:gd name="connsiteY11" fmla="*/ 14288 h 561975"/>
                  <a:gd name="connsiteX12" fmla="*/ 80391 w 695325"/>
                  <a:gd name="connsiteY12" fmla="*/ 13526 h 561975"/>
                  <a:gd name="connsiteX13" fmla="*/ 88773 w 695325"/>
                  <a:gd name="connsiteY13" fmla="*/ 12192 h 561975"/>
                  <a:gd name="connsiteX14" fmla="*/ 92488 w 695325"/>
                  <a:gd name="connsiteY14" fmla="*/ 11621 h 561975"/>
                  <a:gd name="connsiteX15" fmla="*/ 106966 w 695325"/>
                  <a:gd name="connsiteY15" fmla="*/ 9906 h 561975"/>
                  <a:gd name="connsiteX16" fmla="*/ 118586 w 695325"/>
                  <a:gd name="connsiteY16" fmla="*/ 8763 h 561975"/>
                  <a:gd name="connsiteX17" fmla="*/ 128206 w 695325"/>
                  <a:gd name="connsiteY17" fmla="*/ 8096 h 561975"/>
                  <a:gd name="connsiteX18" fmla="*/ 136874 w 695325"/>
                  <a:gd name="connsiteY18" fmla="*/ 7620 h 561975"/>
                  <a:gd name="connsiteX19" fmla="*/ 147733 w 695325"/>
                  <a:gd name="connsiteY19" fmla="*/ 7239 h 561975"/>
                  <a:gd name="connsiteX20" fmla="*/ 157639 w 695325"/>
                  <a:gd name="connsiteY20" fmla="*/ 7144 h 561975"/>
                  <a:gd name="connsiteX21" fmla="*/ 538258 w 695325"/>
                  <a:gd name="connsiteY21" fmla="*/ 7144 h 561975"/>
                  <a:gd name="connsiteX22" fmla="*/ 548164 w 695325"/>
                  <a:gd name="connsiteY22" fmla="*/ 7239 h 561975"/>
                  <a:gd name="connsiteX23" fmla="*/ 559022 w 695325"/>
                  <a:gd name="connsiteY23" fmla="*/ 7620 h 561975"/>
                  <a:gd name="connsiteX24" fmla="*/ 567690 w 695325"/>
                  <a:gd name="connsiteY24" fmla="*/ 8096 h 561975"/>
                  <a:gd name="connsiteX25" fmla="*/ 577310 w 695325"/>
                  <a:gd name="connsiteY25" fmla="*/ 8763 h 561975"/>
                  <a:gd name="connsiteX26" fmla="*/ 589407 w 695325"/>
                  <a:gd name="connsiteY26" fmla="*/ 9906 h 561975"/>
                  <a:gd name="connsiteX27" fmla="*/ 601599 w 695325"/>
                  <a:gd name="connsiteY27" fmla="*/ 11430 h 561975"/>
                  <a:gd name="connsiteX28" fmla="*/ 615410 w 695325"/>
                  <a:gd name="connsiteY28" fmla="*/ 13526 h 561975"/>
                  <a:gd name="connsiteX29" fmla="*/ 620744 w 695325"/>
                  <a:gd name="connsiteY29" fmla="*/ 14383 h 561975"/>
                  <a:gd name="connsiteX30" fmla="*/ 632460 w 695325"/>
                  <a:gd name="connsiteY30" fmla="*/ 16669 h 561975"/>
                  <a:gd name="connsiteX31" fmla="*/ 635127 w 695325"/>
                  <a:gd name="connsiteY31" fmla="*/ 17145 h 561975"/>
                  <a:gd name="connsiteX32" fmla="*/ 651415 w 695325"/>
                  <a:gd name="connsiteY32" fmla="*/ 20860 h 561975"/>
                  <a:gd name="connsiteX33" fmla="*/ 654844 w 695325"/>
                  <a:gd name="connsiteY33" fmla="*/ 21717 h 561975"/>
                  <a:gd name="connsiteX34" fmla="*/ 670846 w 695325"/>
                  <a:gd name="connsiteY34" fmla="*/ 26099 h 561975"/>
                  <a:gd name="connsiteX35" fmla="*/ 671036 w 695325"/>
                  <a:gd name="connsiteY35" fmla="*/ 26099 h 561975"/>
                  <a:gd name="connsiteX36" fmla="*/ 688657 w 695325"/>
                  <a:gd name="connsiteY36" fmla="*/ 31718 h 561975"/>
                  <a:gd name="connsiteX37" fmla="*/ 688753 w 695325"/>
                  <a:gd name="connsiteY37" fmla="*/ 31718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95325" h="561975">
                    <a:moveTo>
                      <a:pt x="688753" y="31718"/>
                    </a:moveTo>
                    <a:lnTo>
                      <a:pt x="688562" y="31909"/>
                    </a:lnTo>
                    <a:lnTo>
                      <a:pt x="354330" y="556355"/>
                    </a:lnTo>
                    <a:cubicBezTo>
                      <a:pt x="352235" y="556451"/>
                      <a:pt x="350044" y="556451"/>
                      <a:pt x="347948" y="556451"/>
                    </a:cubicBezTo>
                    <a:cubicBezTo>
                      <a:pt x="345853" y="556451"/>
                      <a:pt x="343662" y="556451"/>
                      <a:pt x="341566" y="556355"/>
                    </a:cubicBezTo>
                    <a:lnTo>
                      <a:pt x="7334" y="31909"/>
                    </a:lnTo>
                    <a:lnTo>
                      <a:pt x="7144" y="31718"/>
                    </a:lnTo>
                    <a:lnTo>
                      <a:pt x="7239" y="31718"/>
                    </a:lnTo>
                    <a:cubicBezTo>
                      <a:pt x="19050" y="27718"/>
                      <a:pt x="31052" y="24194"/>
                      <a:pt x="43244" y="21146"/>
                    </a:cubicBezTo>
                    <a:cubicBezTo>
                      <a:pt x="49054" y="19717"/>
                      <a:pt x="54864" y="18383"/>
                      <a:pt x="60769" y="17145"/>
                    </a:cubicBezTo>
                    <a:cubicBezTo>
                      <a:pt x="61627" y="16954"/>
                      <a:pt x="62389" y="16764"/>
                      <a:pt x="63151" y="16669"/>
                    </a:cubicBezTo>
                    <a:cubicBezTo>
                      <a:pt x="67437" y="15812"/>
                      <a:pt x="71628" y="14954"/>
                      <a:pt x="75914" y="14288"/>
                    </a:cubicBezTo>
                    <a:cubicBezTo>
                      <a:pt x="77438" y="14002"/>
                      <a:pt x="78867" y="13716"/>
                      <a:pt x="80391" y="13526"/>
                    </a:cubicBezTo>
                    <a:cubicBezTo>
                      <a:pt x="83153" y="13049"/>
                      <a:pt x="85915" y="12573"/>
                      <a:pt x="88773" y="12192"/>
                    </a:cubicBezTo>
                    <a:cubicBezTo>
                      <a:pt x="90011" y="12002"/>
                      <a:pt x="91249" y="11811"/>
                      <a:pt x="92488" y="11621"/>
                    </a:cubicBezTo>
                    <a:cubicBezTo>
                      <a:pt x="97250" y="10954"/>
                      <a:pt x="102108" y="10383"/>
                      <a:pt x="106966" y="9906"/>
                    </a:cubicBezTo>
                    <a:cubicBezTo>
                      <a:pt x="110776" y="9430"/>
                      <a:pt x="114681" y="9049"/>
                      <a:pt x="118586" y="8763"/>
                    </a:cubicBezTo>
                    <a:cubicBezTo>
                      <a:pt x="121730" y="8477"/>
                      <a:pt x="124968" y="8287"/>
                      <a:pt x="128206" y="8096"/>
                    </a:cubicBezTo>
                    <a:cubicBezTo>
                      <a:pt x="131064" y="7906"/>
                      <a:pt x="134017" y="7716"/>
                      <a:pt x="136874" y="7620"/>
                    </a:cubicBezTo>
                    <a:cubicBezTo>
                      <a:pt x="140494" y="7429"/>
                      <a:pt x="144113" y="7334"/>
                      <a:pt x="147733" y="7239"/>
                    </a:cubicBezTo>
                    <a:cubicBezTo>
                      <a:pt x="151066" y="7144"/>
                      <a:pt x="154305" y="7144"/>
                      <a:pt x="157639" y="7144"/>
                    </a:cubicBezTo>
                    <a:lnTo>
                      <a:pt x="538258" y="7144"/>
                    </a:lnTo>
                    <a:cubicBezTo>
                      <a:pt x="541591" y="7144"/>
                      <a:pt x="544830" y="7144"/>
                      <a:pt x="548164" y="7239"/>
                    </a:cubicBezTo>
                    <a:cubicBezTo>
                      <a:pt x="551783" y="7334"/>
                      <a:pt x="555403" y="7429"/>
                      <a:pt x="559022" y="7620"/>
                    </a:cubicBezTo>
                    <a:cubicBezTo>
                      <a:pt x="561880" y="7716"/>
                      <a:pt x="564832" y="7906"/>
                      <a:pt x="567690" y="8096"/>
                    </a:cubicBezTo>
                    <a:cubicBezTo>
                      <a:pt x="570928" y="8287"/>
                      <a:pt x="574167" y="8477"/>
                      <a:pt x="577310" y="8763"/>
                    </a:cubicBezTo>
                    <a:cubicBezTo>
                      <a:pt x="581406" y="9049"/>
                      <a:pt x="585407" y="9430"/>
                      <a:pt x="589407" y="9906"/>
                    </a:cubicBezTo>
                    <a:cubicBezTo>
                      <a:pt x="593503" y="10383"/>
                      <a:pt x="597599" y="10859"/>
                      <a:pt x="601599" y="11430"/>
                    </a:cubicBezTo>
                    <a:cubicBezTo>
                      <a:pt x="606266" y="12002"/>
                      <a:pt x="610838" y="12764"/>
                      <a:pt x="615410" y="13526"/>
                    </a:cubicBezTo>
                    <a:cubicBezTo>
                      <a:pt x="617220" y="13811"/>
                      <a:pt x="618935" y="14097"/>
                      <a:pt x="620744" y="14383"/>
                    </a:cubicBezTo>
                    <a:cubicBezTo>
                      <a:pt x="624649" y="15050"/>
                      <a:pt x="628555" y="15812"/>
                      <a:pt x="632460" y="16669"/>
                    </a:cubicBezTo>
                    <a:cubicBezTo>
                      <a:pt x="633317" y="16764"/>
                      <a:pt x="634174" y="16954"/>
                      <a:pt x="635127" y="17145"/>
                    </a:cubicBezTo>
                    <a:cubicBezTo>
                      <a:pt x="640556" y="18288"/>
                      <a:pt x="645986" y="19526"/>
                      <a:pt x="651415" y="20860"/>
                    </a:cubicBezTo>
                    <a:cubicBezTo>
                      <a:pt x="652558" y="21146"/>
                      <a:pt x="653701" y="21431"/>
                      <a:pt x="654844" y="21717"/>
                    </a:cubicBezTo>
                    <a:cubicBezTo>
                      <a:pt x="660178" y="23146"/>
                      <a:pt x="665512" y="24575"/>
                      <a:pt x="670846" y="26099"/>
                    </a:cubicBezTo>
                    <a:cubicBezTo>
                      <a:pt x="670941" y="26099"/>
                      <a:pt x="670941" y="26194"/>
                      <a:pt x="671036" y="26099"/>
                    </a:cubicBezTo>
                    <a:cubicBezTo>
                      <a:pt x="676942" y="27908"/>
                      <a:pt x="682847" y="29718"/>
                      <a:pt x="688657" y="31718"/>
                    </a:cubicBezTo>
                    <a:lnTo>
                      <a:pt x="688753" y="31718"/>
                    </a:lnTo>
                    <a:close/>
                  </a:path>
                </a:pathLst>
              </a:custGeom>
              <a:solidFill>
                <a:srgbClr val="EBEE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33" name="자유형: 도형 132">
                <a:extLst>
                  <a:ext uri="{FF2B5EF4-FFF2-40B4-BE49-F238E27FC236}">
                    <a16:creationId xmlns:a16="http://schemas.microsoft.com/office/drawing/2014/main" id="{7B38FD9C-AC6D-4AAE-9BFB-827E36DD1CF9}"/>
                  </a:ext>
                </a:extLst>
              </p:cNvPr>
              <p:cNvSpPr/>
              <p:nvPr/>
            </p:nvSpPr>
            <p:spPr>
              <a:xfrm>
                <a:off x="8529143" y="3908591"/>
                <a:ext cx="904875" cy="542925"/>
              </a:xfrm>
              <a:custGeom>
                <a:avLst/>
                <a:gdLst>
                  <a:gd name="connsiteX0" fmla="*/ 743722 w 904875"/>
                  <a:gd name="connsiteY0" fmla="*/ 114738 h 542925"/>
                  <a:gd name="connsiteX1" fmla="*/ 743731 w 904875"/>
                  <a:gd name="connsiteY1" fmla="*/ 114681 h 542925"/>
                  <a:gd name="connsiteX2" fmla="*/ 741216 w 904875"/>
                  <a:gd name="connsiteY2" fmla="*/ 112614 h 542925"/>
                  <a:gd name="connsiteX3" fmla="*/ 730844 w 904875"/>
                  <a:gd name="connsiteY3" fmla="*/ 104089 h 542925"/>
                  <a:gd name="connsiteX4" fmla="*/ 726015 w 904875"/>
                  <a:gd name="connsiteY4" fmla="*/ 100317 h 542925"/>
                  <a:gd name="connsiteX5" fmla="*/ 716280 w 904875"/>
                  <a:gd name="connsiteY5" fmla="*/ 92993 h 542925"/>
                  <a:gd name="connsiteX6" fmla="*/ 710508 w 904875"/>
                  <a:gd name="connsiteY6" fmla="*/ 88840 h 542925"/>
                  <a:gd name="connsiteX7" fmla="*/ 701412 w 904875"/>
                  <a:gd name="connsiteY7" fmla="*/ 82591 h 542925"/>
                  <a:gd name="connsiteX8" fmla="*/ 694639 w 904875"/>
                  <a:gd name="connsiteY8" fmla="*/ 78115 h 542925"/>
                  <a:gd name="connsiteX9" fmla="*/ 686324 w 904875"/>
                  <a:gd name="connsiteY9" fmla="*/ 72923 h 542925"/>
                  <a:gd name="connsiteX10" fmla="*/ 678390 w 904875"/>
                  <a:gd name="connsiteY10" fmla="*/ 68123 h 542925"/>
                  <a:gd name="connsiteX11" fmla="*/ 671255 w 904875"/>
                  <a:gd name="connsiteY11" fmla="*/ 64084 h 542925"/>
                  <a:gd name="connsiteX12" fmla="*/ 661797 w 904875"/>
                  <a:gd name="connsiteY12" fmla="*/ 58864 h 542925"/>
                  <a:gd name="connsiteX13" fmla="*/ 656834 w 904875"/>
                  <a:gd name="connsiteY13" fmla="*/ 56331 h 542925"/>
                  <a:gd name="connsiteX14" fmla="*/ 453381 w 904875"/>
                  <a:gd name="connsiteY14" fmla="*/ 7144 h 542925"/>
                  <a:gd name="connsiteX15" fmla="*/ 7144 w 904875"/>
                  <a:gd name="connsiteY15" fmla="*/ 453380 h 542925"/>
                  <a:gd name="connsiteX16" fmla="*/ 7144 w 904875"/>
                  <a:gd name="connsiteY16" fmla="*/ 494633 h 542925"/>
                  <a:gd name="connsiteX17" fmla="*/ 221894 w 904875"/>
                  <a:gd name="connsiteY17" fmla="*/ 539839 h 542925"/>
                  <a:gd name="connsiteX18" fmla="*/ 617382 w 904875"/>
                  <a:gd name="connsiteY18" fmla="*/ 363836 h 542925"/>
                  <a:gd name="connsiteX19" fmla="*/ 899617 w 904875"/>
                  <a:gd name="connsiteY19" fmla="*/ 537610 h 542925"/>
                  <a:gd name="connsiteX20" fmla="*/ 899617 w 904875"/>
                  <a:gd name="connsiteY20" fmla="*/ 453380 h 542925"/>
                  <a:gd name="connsiteX21" fmla="*/ 743722 w 904875"/>
                  <a:gd name="connsiteY21" fmla="*/ 114738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04875" h="542925">
                    <a:moveTo>
                      <a:pt x="743722" y="114738"/>
                    </a:moveTo>
                    <a:cubicBezTo>
                      <a:pt x="743722" y="114719"/>
                      <a:pt x="743731" y="114700"/>
                      <a:pt x="743731" y="114681"/>
                    </a:cubicBezTo>
                    <a:cubicBezTo>
                      <a:pt x="742902" y="113976"/>
                      <a:pt x="742045" y="113319"/>
                      <a:pt x="741216" y="112614"/>
                    </a:cubicBezTo>
                    <a:cubicBezTo>
                      <a:pt x="737797" y="109728"/>
                      <a:pt x="734349" y="106880"/>
                      <a:pt x="730844" y="104089"/>
                    </a:cubicBezTo>
                    <a:cubicBezTo>
                      <a:pt x="729244" y="102823"/>
                      <a:pt x="727634" y="101575"/>
                      <a:pt x="726015" y="100317"/>
                    </a:cubicBezTo>
                    <a:cubicBezTo>
                      <a:pt x="722805" y="97831"/>
                      <a:pt x="719557" y="95393"/>
                      <a:pt x="716280" y="92993"/>
                    </a:cubicBezTo>
                    <a:cubicBezTo>
                      <a:pt x="714366" y="91592"/>
                      <a:pt x="712442" y="90211"/>
                      <a:pt x="710508" y="88840"/>
                    </a:cubicBezTo>
                    <a:cubicBezTo>
                      <a:pt x="707498" y="86716"/>
                      <a:pt x="704469" y="84639"/>
                      <a:pt x="701412" y="82591"/>
                    </a:cubicBezTo>
                    <a:cubicBezTo>
                      <a:pt x="699164" y="81086"/>
                      <a:pt x="696916" y="79581"/>
                      <a:pt x="694639" y="78115"/>
                    </a:cubicBezTo>
                    <a:cubicBezTo>
                      <a:pt x="691896" y="76343"/>
                      <a:pt x="689115" y="74628"/>
                      <a:pt x="686324" y="72923"/>
                    </a:cubicBezTo>
                    <a:cubicBezTo>
                      <a:pt x="683685" y="71304"/>
                      <a:pt x="681057" y="69685"/>
                      <a:pt x="678390" y="68123"/>
                    </a:cubicBezTo>
                    <a:cubicBezTo>
                      <a:pt x="676037" y="66742"/>
                      <a:pt x="673646" y="65427"/>
                      <a:pt x="671255" y="64084"/>
                    </a:cubicBezTo>
                    <a:cubicBezTo>
                      <a:pt x="668112" y="62322"/>
                      <a:pt x="664978" y="60550"/>
                      <a:pt x="661797" y="58864"/>
                    </a:cubicBezTo>
                    <a:cubicBezTo>
                      <a:pt x="660159" y="57998"/>
                      <a:pt x="658482" y="57178"/>
                      <a:pt x="656834" y="56331"/>
                    </a:cubicBezTo>
                    <a:cubicBezTo>
                      <a:pt x="595817" y="24955"/>
                      <a:pt x="526713" y="7144"/>
                      <a:pt x="453381" y="7144"/>
                    </a:cubicBezTo>
                    <a:cubicBezTo>
                      <a:pt x="206931" y="7144"/>
                      <a:pt x="7144" y="206931"/>
                      <a:pt x="7144" y="453380"/>
                    </a:cubicBezTo>
                    <a:lnTo>
                      <a:pt x="7144" y="494633"/>
                    </a:lnTo>
                    <a:cubicBezTo>
                      <a:pt x="72857" y="523627"/>
                      <a:pt x="145456" y="539839"/>
                      <a:pt x="221894" y="539839"/>
                    </a:cubicBezTo>
                    <a:cubicBezTo>
                      <a:pt x="378866" y="539839"/>
                      <a:pt x="519893" y="471869"/>
                      <a:pt x="617382" y="363836"/>
                    </a:cubicBezTo>
                    <a:cubicBezTo>
                      <a:pt x="679028" y="458819"/>
                      <a:pt x="781288" y="525009"/>
                      <a:pt x="899617" y="537610"/>
                    </a:cubicBezTo>
                    <a:lnTo>
                      <a:pt x="899617" y="453380"/>
                    </a:lnTo>
                    <a:cubicBezTo>
                      <a:pt x="899627" y="317859"/>
                      <a:pt x="839124" y="196548"/>
                      <a:pt x="743722" y="114738"/>
                    </a:cubicBezTo>
                    <a:close/>
                  </a:path>
                </a:pathLst>
              </a:custGeom>
              <a:solidFill>
                <a:srgbClr val="4449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6F0D0C70-816A-496A-B897-4B3913251FEF}"/>
              </a:ext>
            </a:extLst>
          </p:cNvPr>
          <p:cNvGrpSpPr/>
          <p:nvPr/>
        </p:nvGrpSpPr>
        <p:grpSpPr>
          <a:xfrm>
            <a:off x="4613797" y="4261403"/>
            <a:ext cx="4088321" cy="2356041"/>
            <a:chOff x="4613797" y="4261403"/>
            <a:chExt cx="4088321" cy="2356041"/>
          </a:xfrm>
        </p:grpSpPr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745D11E3-75F8-49E9-A941-572692DFC6A9}"/>
                </a:ext>
              </a:extLst>
            </p:cNvPr>
            <p:cNvSpPr/>
            <p:nvPr/>
          </p:nvSpPr>
          <p:spPr>
            <a:xfrm>
              <a:off x="6488120" y="4903324"/>
              <a:ext cx="143180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/>
              <a:r>
                <a:rPr lang="ko-KR" altLang="en-US" sz="16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effectLst>
                    <a:outerShdw blurRad="50800" sx="102000" sy="102000" algn="ctr" rotWithShape="0">
                      <a:schemeClr val="bg1">
                        <a:alpha val="40000"/>
                      </a:scheme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장애인 근로자</a:t>
              </a:r>
              <a:r>
                <a:rPr lang="en-US" altLang="ko-KR" sz="16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effectLst>
                    <a:outerShdw blurRad="50800" sx="102000" sy="102000" algn="ctr" rotWithShape="0">
                      <a:schemeClr val="bg1">
                        <a:alpha val="40000"/>
                      </a:scheme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6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effectLst>
                    <a:outerShdw blurRad="50800" sx="102000" sy="102000" algn="ctr" rotWithShape="0">
                      <a:schemeClr val="bg1">
                        <a:alpha val="40000"/>
                      </a:scheme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6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effectLst>
                    <a:outerShdw blurRad="50800" sx="102000" sy="102000" algn="ctr" rotWithShape="0">
                      <a:schemeClr val="bg1">
                        <a:alpha val="40000"/>
                      </a:scheme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상시 </a:t>
              </a:r>
              <a:r>
                <a:rPr lang="en-US" altLang="ko-KR" sz="16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effectLst>
                    <a:outerShdw blurRad="50800" sx="102000" sy="102000" algn="ctr" rotWithShape="0">
                      <a:schemeClr val="bg1">
                        <a:alpha val="40000"/>
                      </a:scheme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20</a:t>
              </a:r>
              <a:r>
                <a:rPr lang="ko-KR" altLang="en-US" sz="16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effectLst>
                    <a:outerShdw blurRad="50800" sx="102000" sy="102000" algn="ctr" rotWithShape="0">
                      <a:schemeClr val="bg1">
                        <a:alpha val="40000"/>
                      </a:scheme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명 이상</a:t>
              </a:r>
            </a:p>
          </p:txBody>
        </p:sp>
        <p:sp>
          <p:nvSpPr>
            <p:cNvPr id="103" name="사각형: 둥근 모서리 102">
              <a:extLst>
                <a:ext uri="{FF2B5EF4-FFF2-40B4-BE49-F238E27FC236}">
                  <a16:creationId xmlns:a16="http://schemas.microsoft.com/office/drawing/2014/main" id="{20374190-D3CF-4CE4-A624-CF68050AD648}"/>
                </a:ext>
              </a:extLst>
            </p:cNvPr>
            <p:cNvSpPr/>
            <p:nvPr/>
          </p:nvSpPr>
          <p:spPr>
            <a:xfrm>
              <a:off x="4815501" y="5955341"/>
              <a:ext cx="1729352" cy="372546"/>
            </a:xfrm>
            <a:prstGeom prst="roundRect">
              <a:avLst>
                <a:gd name="adj" fmla="val 12189"/>
              </a:avLst>
            </a:prstGeom>
            <a:solidFill>
              <a:schemeClr val="accent4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2" name="사각형: 둥근 모서리 101">
              <a:extLst>
                <a:ext uri="{FF2B5EF4-FFF2-40B4-BE49-F238E27FC236}">
                  <a16:creationId xmlns:a16="http://schemas.microsoft.com/office/drawing/2014/main" id="{8F48EF67-FF94-452E-ADA6-3F52410F8743}"/>
                </a:ext>
              </a:extLst>
            </p:cNvPr>
            <p:cNvSpPr/>
            <p:nvPr/>
          </p:nvSpPr>
          <p:spPr>
            <a:xfrm>
              <a:off x="4815501" y="5526524"/>
              <a:ext cx="1729352" cy="372546"/>
            </a:xfrm>
            <a:prstGeom prst="roundRect">
              <a:avLst>
                <a:gd name="adj" fmla="val 12189"/>
              </a:avLst>
            </a:prstGeom>
            <a:solidFill>
              <a:schemeClr val="accent4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4" name="사각형: 둥근 모서리 103">
              <a:extLst>
                <a:ext uri="{FF2B5EF4-FFF2-40B4-BE49-F238E27FC236}">
                  <a16:creationId xmlns:a16="http://schemas.microsoft.com/office/drawing/2014/main" id="{2F557FDD-34A1-43B7-92B5-55BA126B6E65}"/>
                </a:ext>
              </a:extLst>
            </p:cNvPr>
            <p:cNvSpPr/>
            <p:nvPr/>
          </p:nvSpPr>
          <p:spPr>
            <a:xfrm>
              <a:off x="6760148" y="5526524"/>
              <a:ext cx="1729352" cy="372546"/>
            </a:xfrm>
            <a:prstGeom prst="roundRect">
              <a:avLst>
                <a:gd name="adj" fmla="val 12189"/>
              </a:avLst>
            </a:prstGeom>
            <a:solidFill>
              <a:schemeClr val="accent4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5" name="사각형: 둥근 모서리 104">
              <a:extLst>
                <a:ext uri="{FF2B5EF4-FFF2-40B4-BE49-F238E27FC236}">
                  <a16:creationId xmlns:a16="http://schemas.microsoft.com/office/drawing/2014/main" id="{73DAC5C6-A3B9-4B76-A290-F3B5CB974A97}"/>
                </a:ext>
              </a:extLst>
            </p:cNvPr>
            <p:cNvSpPr/>
            <p:nvPr/>
          </p:nvSpPr>
          <p:spPr>
            <a:xfrm>
              <a:off x="6760148" y="5955341"/>
              <a:ext cx="1729352" cy="372546"/>
            </a:xfrm>
            <a:prstGeom prst="roundRect">
              <a:avLst>
                <a:gd name="adj" fmla="val 12189"/>
              </a:avLst>
            </a:prstGeom>
            <a:solidFill>
              <a:schemeClr val="accent4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342867A5-13C0-47B8-9BE4-7D7CDD86D513}"/>
                </a:ext>
              </a:extLst>
            </p:cNvPr>
            <p:cNvSpPr/>
            <p:nvPr/>
          </p:nvSpPr>
          <p:spPr>
            <a:xfrm>
              <a:off x="4843374" y="5556587"/>
              <a:ext cx="1749506" cy="307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 latinLnBrk="1"/>
              <a:r>
                <a:rPr lang="ko-KR" altLang="en-US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장애인의 직업지도</a:t>
              </a:r>
              <a:endPara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id="{342867A5-13C0-47B8-9BE4-7D7CDD86D513}"/>
                </a:ext>
              </a:extLst>
            </p:cNvPr>
            <p:cNvSpPr/>
            <p:nvPr/>
          </p:nvSpPr>
          <p:spPr>
            <a:xfrm>
              <a:off x="5007969" y="5968676"/>
              <a:ext cx="1359625" cy="307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 latinLnBrk="1"/>
              <a:r>
                <a:rPr lang="ko-KR" altLang="en-US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직업적응훈련</a:t>
              </a:r>
              <a:endPara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id="{342867A5-13C0-47B8-9BE4-7D7CDD86D513}"/>
                </a:ext>
              </a:extLst>
            </p:cNvPr>
            <p:cNvSpPr/>
            <p:nvPr/>
          </p:nvSpPr>
          <p:spPr>
            <a:xfrm>
              <a:off x="6788314" y="5547829"/>
              <a:ext cx="1678278" cy="307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 latinLnBrk="1"/>
              <a:r>
                <a:rPr lang="ko-KR" altLang="en-US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직업능력개발훈련</a:t>
              </a:r>
              <a:endPara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id="{342867A5-13C0-47B8-9BE4-7D7CDD86D513}"/>
                </a:ext>
              </a:extLst>
            </p:cNvPr>
            <p:cNvSpPr/>
            <p:nvPr/>
          </p:nvSpPr>
          <p:spPr>
            <a:xfrm>
              <a:off x="6833337" y="5985964"/>
              <a:ext cx="1615869" cy="307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 latinLnBrk="1"/>
              <a:r>
                <a:rPr lang="ko-KR" altLang="en-US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취업 후 적응지도 </a:t>
              </a:r>
            </a:p>
          </p:txBody>
        </p:sp>
        <p:sp>
          <p:nvSpPr>
            <p:cNvPr id="84" name="사각형: 둥근 모서리 83">
              <a:extLst>
                <a:ext uri="{FF2B5EF4-FFF2-40B4-BE49-F238E27FC236}">
                  <a16:creationId xmlns:a16="http://schemas.microsoft.com/office/drawing/2014/main" id="{46C7A362-66E8-42A7-ACCC-2A4CA9D8F301}"/>
                </a:ext>
              </a:extLst>
            </p:cNvPr>
            <p:cNvSpPr/>
            <p:nvPr/>
          </p:nvSpPr>
          <p:spPr>
            <a:xfrm>
              <a:off x="4613797" y="4491402"/>
              <a:ext cx="4088321" cy="2126042"/>
            </a:xfrm>
            <a:prstGeom prst="roundRect">
              <a:avLst>
                <a:gd name="adj" fmla="val 3148"/>
              </a:avLst>
            </a:prstGeom>
            <a:noFill/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71" name="사각형: 둥근 모서리 70">
              <a:extLst>
                <a:ext uri="{FF2B5EF4-FFF2-40B4-BE49-F238E27FC236}">
                  <a16:creationId xmlns:a16="http://schemas.microsoft.com/office/drawing/2014/main" id="{E11A8BD3-643B-49A4-9A25-6A360293D37B}"/>
                </a:ext>
              </a:extLst>
            </p:cNvPr>
            <p:cNvSpPr/>
            <p:nvPr/>
          </p:nvSpPr>
          <p:spPr>
            <a:xfrm>
              <a:off x="4969379" y="4261403"/>
              <a:ext cx="3498595" cy="463157"/>
            </a:xfrm>
            <a:prstGeom prst="roundRect">
              <a:avLst/>
            </a:prstGeom>
            <a:gradFill flip="none" rotWithShape="1">
              <a:gsLst>
                <a:gs pos="34000">
                  <a:srgbClr val="8D79B5"/>
                </a:gs>
                <a:gs pos="100000">
                  <a:srgbClr val="7D79B7"/>
                </a:gs>
                <a:gs pos="0">
                  <a:schemeClr val="accent4"/>
                </a:gs>
              </a:gsLst>
              <a:lin ang="81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4756D10-9E44-4BDE-88B4-80C9D6A092C9}"/>
                </a:ext>
              </a:extLst>
            </p:cNvPr>
            <p:cNvSpPr txBox="1"/>
            <p:nvPr/>
          </p:nvSpPr>
          <p:spPr>
            <a:xfrm>
              <a:off x="5116631" y="4311216"/>
              <a:ext cx="3178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2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</a:lstStyle>
            <a:p>
              <a:r>
                <a:rPr lang="ko-KR" altLang="en-US" sz="1800" dirty="0"/>
                <a:t>장애인 직업생활상담원</a:t>
              </a:r>
              <a:r>
                <a:rPr lang="en-US" altLang="ko-KR" sz="1800" dirty="0"/>
                <a:t> </a:t>
              </a:r>
              <a:r>
                <a:rPr lang="ko-KR" altLang="en-US" sz="1800" dirty="0"/>
                <a:t>선임의무</a:t>
              </a:r>
            </a:p>
          </p:txBody>
        </p:sp>
        <p:grpSp>
          <p:nvGrpSpPr>
            <p:cNvPr id="194" name="그룹 193">
              <a:extLst>
                <a:ext uri="{FF2B5EF4-FFF2-40B4-BE49-F238E27FC236}">
                  <a16:creationId xmlns:a16="http://schemas.microsoft.com/office/drawing/2014/main" id="{FA12E936-E2BD-4390-A16B-E09771B73324}"/>
                </a:ext>
              </a:extLst>
            </p:cNvPr>
            <p:cNvGrpSpPr/>
            <p:nvPr/>
          </p:nvGrpSpPr>
          <p:grpSpPr>
            <a:xfrm>
              <a:off x="5651313" y="4869543"/>
              <a:ext cx="706491" cy="600928"/>
              <a:chOff x="-4970895" y="754279"/>
              <a:chExt cx="4886325" cy="4571835"/>
            </a:xfrm>
          </p:grpSpPr>
          <p:sp>
            <p:nvSpPr>
              <p:cNvPr id="135" name="자유형: 도형 134">
                <a:extLst>
                  <a:ext uri="{FF2B5EF4-FFF2-40B4-BE49-F238E27FC236}">
                    <a16:creationId xmlns:a16="http://schemas.microsoft.com/office/drawing/2014/main" id="{605936FE-52BC-4791-8EEA-6CA80D48F893}"/>
                  </a:ext>
                </a:extLst>
              </p:cNvPr>
              <p:cNvSpPr/>
              <p:nvPr/>
            </p:nvSpPr>
            <p:spPr>
              <a:xfrm>
                <a:off x="-3169654" y="754279"/>
                <a:ext cx="1276353" cy="895350"/>
              </a:xfrm>
              <a:custGeom>
                <a:avLst/>
                <a:gdLst>
                  <a:gd name="connsiteX0" fmla="*/ 638347 w 1276350"/>
                  <a:gd name="connsiteY0" fmla="*/ 7144 h 895350"/>
                  <a:gd name="connsiteX1" fmla="*/ 7144 w 1276350"/>
                  <a:gd name="connsiteY1" fmla="*/ 638347 h 895350"/>
                  <a:gd name="connsiteX2" fmla="*/ 7144 w 1276350"/>
                  <a:gd name="connsiteY2" fmla="*/ 893569 h 895350"/>
                  <a:gd name="connsiteX3" fmla="*/ 167926 w 1276350"/>
                  <a:gd name="connsiteY3" fmla="*/ 841039 h 895350"/>
                  <a:gd name="connsiteX4" fmla="*/ 167926 w 1276350"/>
                  <a:gd name="connsiteY4" fmla="*/ 809587 h 895350"/>
                  <a:gd name="connsiteX5" fmla="*/ 214027 w 1276350"/>
                  <a:gd name="connsiteY5" fmla="*/ 766705 h 895350"/>
                  <a:gd name="connsiteX6" fmla="*/ 894217 w 1276350"/>
                  <a:gd name="connsiteY6" fmla="*/ 584016 h 895350"/>
                  <a:gd name="connsiteX7" fmla="*/ 949204 w 1276350"/>
                  <a:gd name="connsiteY7" fmla="*/ 590722 h 895350"/>
                  <a:gd name="connsiteX8" fmla="*/ 1108777 w 1276350"/>
                  <a:gd name="connsiteY8" fmla="*/ 779145 h 895350"/>
                  <a:gd name="connsiteX9" fmla="*/ 1108777 w 1276350"/>
                  <a:gd name="connsiteY9" fmla="*/ 840905 h 895350"/>
                  <a:gd name="connsiteX10" fmla="*/ 1269530 w 1276350"/>
                  <a:gd name="connsiteY10" fmla="*/ 887921 h 895350"/>
                  <a:gd name="connsiteX11" fmla="*/ 1269530 w 1276350"/>
                  <a:gd name="connsiteY11" fmla="*/ 638356 h 895350"/>
                  <a:gd name="connsiteX12" fmla="*/ 638347 w 1276350"/>
                  <a:gd name="connsiteY12" fmla="*/ 7144 h 89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76350" h="895350">
                    <a:moveTo>
                      <a:pt x="638347" y="7144"/>
                    </a:moveTo>
                    <a:cubicBezTo>
                      <a:pt x="289731" y="7144"/>
                      <a:pt x="7144" y="289741"/>
                      <a:pt x="7144" y="638347"/>
                    </a:cubicBezTo>
                    <a:lnTo>
                      <a:pt x="7144" y="893569"/>
                    </a:lnTo>
                    <a:cubicBezTo>
                      <a:pt x="49330" y="854469"/>
                      <a:pt x="109347" y="833209"/>
                      <a:pt x="167926" y="841039"/>
                    </a:cubicBezTo>
                    <a:lnTo>
                      <a:pt x="167926" y="809587"/>
                    </a:lnTo>
                    <a:cubicBezTo>
                      <a:pt x="167926" y="784584"/>
                      <a:pt x="189271" y="764829"/>
                      <a:pt x="214027" y="766705"/>
                    </a:cubicBezTo>
                    <a:cubicBezTo>
                      <a:pt x="458067" y="784241"/>
                      <a:pt x="706431" y="706688"/>
                      <a:pt x="894217" y="584016"/>
                    </a:cubicBezTo>
                    <a:cubicBezTo>
                      <a:pt x="911752" y="572557"/>
                      <a:pt x="934964" y="575405"/>
                      <a:pt x="949204" y="590722"/>
                    </a:cubicBezTo>
                    <a:cubicBezTo>
                      <a:pt x="1109748" y="763295"/>
                      <a:pt x="1108777" y="756609"/>
                      <a:pt x="1108777" y="779145"/>
                    </a:cubicBezTo>
                    <a:lnTo>
                      <a:pt x="1108777" y="840905"/>
                    </a:lnTo>
                    <a:cubicBezTo>
                      <a:pt x="1172994" y="831275"/>
                      <a:pt x="1229954" y="851125"/>
                      <a:pt x="1269530" y="887921"/>
                    </a:cubicBezTo>
                    <a:lnTo>
                      <a:pt x="1269530" y="638356"/>
                    </a:lnTo>
                    <a:cubicBezTo>
                      <a:pt x="1269549" y="289741"/>
                      <a:pt x="986962" y="7144"/>
                      <a:pt x="638347" y="7144"/>
                    </a:cubicBezTo>
                    <a:close/>
                  </a:path>
                </a:pathLst>
              </a:custGeom>
              <a:solidFill>
                <a:srgbClr val="70748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36" name="자유형: 도형 135">
                <a:extLst>
                  <a:ext uri="{FF2B5EF4-FFF2-40B4-BE49-F238E27FC236}">
                    <a16:creationId xmlns:a16="http://schemas.microsoft.com/office/drawing/2014/main" id="{81698902-4CEE-47C2-A464-C31CBDD7C7C0}"/>
                  </a:ext>
                </a:extLst>
              </p:cNvPr>
              <p:cNvSpPr/>
              <p:nvPr/>
            </p:nvSpPr>
            <p:spPr>
              <a:xfrm>
                <a:off x="-3169641" y="754279"/>
                <a:ext cx="742950" cy="895350"/>
              </a:xfrm>
              <a:custGeom>
                <a:avLst/>
                <a:gdLst>
                  <a:gd name="connsiteX0" fmla="*/ 205626 w 742950"/>
                  <a:gd name="connsiteY0" fmla="*/ 638356 h 895350"/>
                  <a:gd name="connsiteX1" fmla="*/ 737588 w 742950"/>
                  <a:gd name="connsiteY1" fmla="*/ 14973 h 895350"/>
                  <a:gd name="connsiteX2" fmla="*/ 638347 w 742950"/>
                  <a:gd name="connsiteY2" fmla="*/ 7144 h 895350"/>
                  <a:gd name="connsiteX3" fmla="*/ 7144 w 742950"/>
                  <a:gd name="connsiteY3" fmla="*/ 638347 h 895350"/>
                  <a:gd name="connsiteX4" fmla="*/ 7144 w 742950"/>
                  <a:gd name="connsiteY4" fmla="*/ 893569 h 895350"/>
                  <a:gd name="connsiteX5" fmla="*/ 167926 w 742950"/>
                  <a:gd name="connsiteY5" fmla="*/ 841039 h 895350"/>
                  <a:gd name="connsiteX6" fmla="*/ 167926 w 742950"/>
                  <a:gd name="connsiteY6" fmla="*/ 809587 h 895350"/>
                  <a:gd name="connsiteX7" fmla="*/ 205626 w 742950"/>
                  <a:gd name="connsiteY7" fmla="*/ 766963 h 895350"/>
                  <a:gd name="connsiteX8" fmla="*/ 205626 w 742950"/>
                  <a:gd name="connsiteY8" fmla="*/ 638356 h 895350"/>
                  <a:gd name="connsiteX9" fmla="*/ 205626 w 742950"/>
                  <a:gd name="connsiteY9" fmla="*/ 638356 h 89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2950" h="895350">
                    <a:moveTo>
                      <a:pt x="205626" y="638356"/>
                    </a:moveTo>
                    <a:cubicBezTo>
                      <a:pt x="205626" y="323517"/>
                      <a:pt x="436131" y="62598"/>
                      <a:pt x="737588" y="14973"/>
                    </a:cubicBezTo>
                    <a:cubicBezTo>
                      <a:pt x="705250" y="9868"/>
                      <a:pt x="672122" y="7144"/>
                      <a:pt x="638347" y="7144"/>
                    </a:cubicBezTo>
                    <a:cubicBezTo>
                      <a:pt x="289731" y="7144"/>
                      <a:pt x="7144" y="289741"/>
                      <a:pt x="7144" y="638347"/>
                    </a:cubicBezTo>
                    <a:lnTo>
                      <a:pt x="7144" y="893569"/>
                    </a:lnTo>
                    <a:cubicBezTo>
                      <a:pt x="49330" y="854459"/>
                      <a:pt x="109347" y="833209"/>
                      <a:pt x="167926" y="841039"/>
                    </a:cubicBezTo>
                    <a:lnTo>
                      <a:pt x="167926" y="809587"/>
                    </a:lnTo>
                    <a:cubicBezTo>
                      <a:pt x="167926" y="787470"/>
                      <a:pt x="184642" y="769534"/>
                      <a:pt x="205626" y="766963"/>
                    </a:cubicBezTo>
                    <a:lnTo>
                      <a:pt x="205626" y="638356"/>
                    </a:lnTo>
                    <a:lnTo>
                      <a:pt x="205626" y="638356"/>
                    </a:lnTo>
                    <a:close/>
                  </a:path>
                </a:pathLst>
              </a:custGeom>
              <a:solidFill>
                <a:srgbClr val="5B5D6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37" name="자유형: 도형 136">
                <a:extLst>
                  <a:ext uri="{FF2B5EF4-FFF2-40B4-BE49-F238E27FC236}">
                    <a16:creationId xmlns:a16="http://schemas.microsoft.com/office/drawing/2014/main" id="{B8C398DC-8C70-4FAA-A692-A537627F2849}"/>
                  </a:ext>
                </a:extLst>
              </p:cNvPr>
              <p:cNvSpPr/>
              <p:nvPr/>
            </p:nvSpPr>
            <p:spPr>
              <a:xfrm>
                <a:off x="-2069132" y="1562764"/>
                <a:ext cx="228600" cy="371475"/>
              </a:xfrm>
              <a:custGeom>
                <a:avLst/>
                <a:gdLst>
                  <a:gd name="connsiteX0" fmla="*/ 7429 w 228600"/>
                  <a:gd name="connsiteY0" fmla="*/ 9570 h 371475"/>
                  <a:gd name="connsiteX1" fmla="*/ 7429 w 228600"/>
                  <a:gd name="connsiteY1" fmla="*/ 356689 h 371475"/>
                  <a:gd name="connsiteX2" fmla="*/ 7144 w 228600"/>
                  <a:gd name="connsiteY2" fmla="*/ 367919 h 371475"/>
                  <a:gd name="connsiteX3" fmla="*/ 226190 w 228600"/>
                  <a:gd name="connsiteY3" fmla="*/ 188764 h 371475"/>
                  <a:gd name="connsiteX4" fmla="*/ 7429 w 228600"/>
                  <a:gd name="connsiteY4" fmla="*/ 9570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71475">
                    <a:moveTo>
                      <a:pt x="7429" y="9570"/>
                    </a:moveTo>
                    <a:lnTo>
                      <a:pt x="7429" y="356689"/>
                    </a:lnTo>
                    <a:cubicBezTo>
                      <a:pt x="7429" y="360452"/>
                      <a:pt x="7230" y="364167"/>
                      <a:pt x="7144" y="367919"/>
                    </a:cubicBezTo>
                    <a:cubicBezTo>
                      <a:pt x="129978" y="386522"/>
                      <a:pt x="226190" y="297768"/>
                      <a:pt x="226190" y="188764"/>
                    </a:cubicBezTo>
                    <a:cubicBezTo>
                      <a:pt x="226181" y="79541"/>
                      <a:pt x="129892" y="-8785"/>
                      <a:pt x="7429" y="9570"/>
                    </a:cubicBezTo>
                    <a:close/>
                  </a:path>
                </a:pathLst>
              </a:custGeom>
              <a:solidFill>
                <a:srgbClr val="F0A4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38" name="자유형: 도형 137">
                <a:extLst>
                  <a:ext uri="{FF2B5EF4-FFF2-40B4-BE49-F238E27FC236}">
                    <a16:creationId xmlns:a16="http://schemas.microsoft.com/office/drawing/2014/main" id="{3147AEDA-8EEE-46B2-A68C-500B7AFD20AC}"/>
                  </a:ext>
                </a:extLst>
              </p:cNvPr>
              <p:cNvSpPr/>
              <p:nvPr/>
            </p:nvSpPr>
            <p:spPr>
              <a:xfrm>
                <a:off x="-2069132" y="1562763"/>
                <a:ext cx="171450" cy="371475"/>
              </a:xfrm>
              <a:custGeom>
                <a:avLst/>
                <a:gdLst>
                  <a:gd name="connsiteX0" fmla="*/ 169316 w 171450"/>
                  <a:gd name="connsiteY0" fmla="*/ 57224 h 371475"/>
                  <a:gd name="connsiteX1" fmla="*/ 7429 w 171450"/>
                  <a:gd name="connsiteY1" fmla="*/ 9571 h 371475"/>
                  <a:gd name="connsiteX2" fmla="*/ 7429 w 171450"/>
                  <a:gd name="connsiteY2" fmla="*/ 356690 h 371475"/>
                  <a:gd name="connsiteX3" fmla="*/ 7144 w 171450"/>
                  <a:gd name="connsiteY3" fmla="*/ 367920 h 371475"/>
                  <a:gd name="connsiteX4" fmla="*/ 169316 w 171450"/>
                  <a:gd name="connsiteY4" fmla="*/ 320276 h 371475"/>
                  <a:gd name="connsiteX5" fmla="*/ 169316 w 171450"/>
                  <a:gd name="connsiteY5" fmla="*/ 57224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450" h="371475">
                    <a:moveTo>
                      <a:pt x="169316" y="57224"/>
                    </a:moveTo>
                    <a:cubicBezTo>
                      <a:pt x="129569" y="19982"/>
                      <a:pt x="72161" y="-135"/>
                      <a:pt x="7429" y="9571"/>
                    </a:cubicBezTo>
                    <a:lnTo>
                      <a:pt x="7429" y="356690"/>
                    </a:lnTo>
                    <a:cubicBezTo>
                      <a:pt x="7429" y="360453"/>
                      <a:pt x="7230" y="364167"/>
                      <a:pt x="7144" y="367920"/>
                    </a:cubicBezTo>
                    <a:cubicBezTo>
                      <a:pt x="72076" y="377750"/>
                      <a:pt x="129549" y="357576"/>
                      <a:pt x="169316" y="320276"/>
                    </a:cubicBezTo>
                    <a:lnTo>
                      <a:pt x="169316" y="57224"/>
                    </a:lnTo>
                    <a:close/>
                  </a:path>
                </a:pathLst>
              </a:custGeom>
              <a:solidFill>
                <a:srgbClr val="E5977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39" name="자유형: 도형 138">
                <a:extLst>
                  <a:ext uri="{FF2B5EF4-FFF2-40B4-BE49-F238E27FC236}">
                    <a16:creationId xmlns:a16="http://schemas.microsoft.com/office/drawing/2014/main" id="{9C64C14F-ED51-4258-9177-230625EF49FC}"/>
                  </a:ext>
                </a:extLst>
              </p:cNvPr>
              <p:cNvSpPr/>
              <p:nvPr/>
            </p:nvSpPr>
            <p:spPr>
              <a:xfrm>
                <a:off x="-3226772" y="1563246"/>
                <a:ext cx="228600" cy="371475"/>
              </a:xfrm>
              <a:custGeom>
                <a:avLst/>
                <a:gdLst>
                  <a:gd name="connsiteX0" fmla="*/ 226457 w 228600"/>
                  <a:gd name="connsiteY0" fmla="*/ 356626 h 371475"/>
                  <a:gd name="connsiteX1" fmla="*/ 226457 w 228600"/>
                  <a:gd name="connsiteY1" fmla="*/ 8764 h 371475"/>
                  <a:gd name="connsiteX2" fmla="*/ 7144 w 228600"/>
                  <a:gd name="connsiteY2" fmla="*/ 188272 h 371475"/>
                  <a:gd name="connsiteX3" fmla="*/ 226733 w 228600"/>
                  <a:gd name="connsiteY3" fmla="*/ 367885 h 371475"/>
                  <a:gd name="connsiteX4" fmla="*/ 226457 w 228600"/>
                  <a:gd name="connsiteY4" fmla="*/ 356626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71475">
                    <a:moveTo>
                      <a:pt x="226457" y="356626"/>
                    </a:moveTo>
                    <a:lnTo>
                      <a:pt x="226457" y="8764"/>
                    </a:lnTo>
                    <a:cubicBezTo>
                      <a:pt x="119243" y="-5553"/>
                      <a:pt x="7144" y="76724"/>
                      <a:pt x="7144" y="188272"/>
                    </a:cubicBezTo>
                    <a:cubicBezTo>
                      <a:pt x="7144" y="297409"/>
                      <a:pt x="103384" y="386554"/>
                      <a:pt x="226733" y="367885"/>
                    </a:cubicBezTo>
                    <a:cubicBezTo>
                      <a:pt x="226638" y="364132"/>
                      <a:pt x="226457" y="360389"/>
                      <a:pt x="226457" y="356626"/>
                    </a:cubicBezTo>
                    <a:close/>
                  </a:path>
                </a:pathLst>
              </a:custGeom>
              <a:solidFill>
                <a:srgbClr val="F0A4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40" name="자유형: 도형 139">
                <a:extLst>
                  <a:ext uri="{FF2B5EF4-FFF2-40B4-BE49-F238E27FC236}">
                    <a16:creationId xmlns:a16="http://schemas.microsoft.com/office/drawing/2014/main" id="{BA26571B-097B-4B26-8DEA-D05F8E126064}"/>
                  </a:ext>
                </a:extLst>
              </p:cNvPr>
              <p:cNvSpPr/>
              <p:nvPr/>
            </p:nvSpPr>
            <p:spPr>
              <a:xfrm>
                <a:off x="-3226782" y="1563246"/>
                <a:ext cx="228600" cy="371475"/>
              </a:xfrm>
              <a:custGeom>
                <a:avLst/>
                <a:gdLst>
                  <a:gd name="connsiteX0" fmla="*/ 226466 w 228600"/>
                  <a:gd name="connsiteY0" fmla="*/ 302657 h 371475"/>
                  <a:gd name="connsiteX1" fmla="*/ 185747 w 228600"/>
                  <a:gd name="connsiteY1" fmla="*/ 188272 h 371475"/>
                  <a:gd name="connsiteX2" fmla="*/ 226466 w 228600"/>
                  <a:gd name="connsiteY2" fmla="*/ 79182 h 371475"/>
                  <a:gd name="connsiteX3" fmla="*/ 226466 w 228600"/>
                  <a:gd name="connsiteY3" fmla="*/ 8763 h 371475"/>
                  <a:gd name="connsiteX4" fmla="*/ 7144 w 228600"/>
                  <a:gd name="connsiteY4" fmla="*/ 188272 h 371475"/>
                  <a:gd name="connsiteX5" fmla="*/ 226733 w 228600"/>
                  <a:gd name="connsiteY5" fmla="*/ 367885 h 371475"/>
                  <a:gd name="connsiteX6" fmla="*/ 226457 w 228600"/>
                  <a:gd name="connsiteY6" fmla="*/ 356636 h 371475"/>
                  <a:gd name="connsiteX7" fmla="*/ 226457 w 228600"/>
                  <a:gd name="connsiteY7" fmla="*/ 302657 h 371475"/>
                  <a:gd name="connsiteX8" fmla="*/ 226466 w 228600"/>
                  <a:gd name="connsiteY8" fmla="*/ 302657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600" h="371475">
                    <a:moveTo>
                      <a:pt x="226466" y="302657"/>
                    </a:moveTo>
                    <a:cubicBezTo>
                      <a:pt x="200759" y="271215"/>
                      <a:pt x="185747" y="231325"/>
                      <a:pt x="185747" y="188272"/>
                    </a:cubicBezTo>
                    <a:cubicBezTo>
                      <a:pt x="185747" y="146676"/>
                      <a:pt x="201349" y="109147"/>
                      <a:pt x="226466" y="79182"/>
                    </a:cubicBezTo>
                    <a:lnTo>
                      <a:pt x="226466" y="8763"/>
                    </a:lnTo>
                    <a:cubicBezTo>
                      <a:pt x="119253" y="-5553"/>
                      <a:pt x="7144" y="76734"/>
                      <a:pt x="7144" y="188272"/>
                    </a:cubicBezTo>
                    <a:cubicBezTo>
                      <a:pt x="7144" y="297409"/>
                      <a:pt x="103384" y="386554"/>
                      <a:pt x="226733" y="367885"/>
                    </a:cubicBezTo>
                    <a:cubicBezTo>
                      <a:pt x="226648" y="364132"/>
                      <a:pt x="226457" y="360388"/>
                      <a:pt x="226457" y="356636"/>
                    </a:cubicBezTo>
                    <a:lnTo>
                      <a:pt x="226457" y="302657"/>
                    </a:lnTo>
                    <a:lnTo>
                      <a:pt x="226466" y="302657"/>
                    </a:lnTo>
                    <a:close/>
                  </a:path>
                </a:pathLst>
              </a:custGeom>
              <a:solidFill>
                <a:srgbClr val="E5977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41" name="자유형: 도형 140">
                <a:extLst>
                  <a:ext uri="{FF2B5EF4-FFF2-40B4-BE49-F238E27FC236}">
                    <a16:creationId xmlns:a16="http://schemas.microsoft.com/office/drawing/2014/main" id="{52016CC9-F4A8-4FF8-8285-543F4976AA0E}"/>
                  </a:ext>
                </a:extLst>
              </p:cNvPr>
              <p:cNvSpPr/>
              <p:nvPr/>
            </p:nvSpPr>
            <p:spPr>
              <a:xfrm>
                <a:off x="-2796614" y="2271392"/>
                <a:ext cx="533400" cy="600075"/>
              </a:xfrm>
              <a:custGeom>
                <a:avLst/>
                <a:gdLst>
                  <a:gd name="connsiteX0" fmla="*/ 272034 w 533400"/>
                  <a:gd name="connsiteY0" fmla="*/ 88963 h 600075"/>
                  <a:gd name="connsiteX1" fmla="*/ 7144 w 533400"/>
                  <a:gd name="connsiteY1" fmla="*/ 14135 h 600075"/>
                  <a:gd name="connsiteX2" fmla="*/ 7144 w 533400"/>
                  <a:gd name="connsiteY2" fmla="*/ 272729 h 600075"/>
                  <a:gd name="connsiteX3" fmla="*/ 270901 w 533400"/>
                  <a:gd name="connsiteY3" fmla="*/ 598294 h 600075"/>
                  <a:gd name="connsiteX4" fmla="*/ 534648 w 533400"/>
                  <a:gd name="connsiteY4" fmla="*/ 272729 h 600075"/>
                  <a:gd name="connsiteX5" fmla="*/ 534648 w 533400"/>
                  <a:gd name="connsiteY5" fmla="*/ 7144 h 600075"/>
                  <a:gd name="connsiteX6" fmla="*/ 272034 w 533400"/>
                  <a:gd name="connsiteY6" fmla="*/ 88963 h 60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3400" h="600075">
                    <a:moveTo>
                      <a:pt x="272034" y="88963"/>
                    </a:moveTo>
                    <a:cubicBezTo>
                      <a:pt x="170059" y="88963"/>
                      <a:pt x="80439" y="60970"/>
                      <a:pt x="7144" y="14135"/>
                    </a:cubicBezTo>
                    <a:lnTo>
                      <a:pt x="7144" y="272729"/>
                    </a:lnTo>
                    <a:lnTo>
                      <a:pt x="270901" y="598294"/>
                    </a:lnTo>
                    <a:lnTo>
                      <a:pt x="534648" y="272729"/>
                    </a:lnTo>
                    <a:lnTo>
                      <a:pt x="534648" y="7144"/>
                    </a:lnTo>
                    <a:cubicBezTo>
                      <a:pt x="459934" y="58683"/>
                      <a:pt x="369465" y="88963"/>
                      <a:pt x="272034" y="88963"/>
                    </a:cubicBezTo>
                    <a:close/>
                  </a:path>
                </a:pathLst>
              </a:custGeom>
              <a:solidFill>
                <a:srgbClr val="F0A4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42" name="자유형: 도형 141">
                <a:extLst>
                  <a:ext uri="{FF2B5EF4-FFF2-40B4-BE49-F238E27FC236}">
                    <a16:creationId xmlns:a16="http://schemas.microsoft.com/office/drawing/2014/main" id="{E4E39BB6-C96E-4BEB-AEB7-CC2F13E2B6A8}"/>
                  </a:ext>
                </a:extLst>
              </p:cNvPr>
              <p:cNvSpPr/>
              <p:nvPr/>
            </p:nvSpPr>
            <p:spPr>
              <a:xfrm>
                <a:off x="-2796614" y="2278384"/>
                <a:ext cx="209550" cy="514350"/>
              </a:xfrm>
              <a:custGeom>
                <a:avLst/>
                <a:gdLst>
                  <a:gd name="connsiteX0" fmla="*/ 203406 w 209550"/>
                  <a:gd name="connsiteY0" fmla="*/ 77533 h 514350"/>
                  <a:gd name="connsiteX1" fmla="*/ 7144 w 209550"/>
                  <a:gd name="connsiteY1" fmla="*/ 7144 h 514350"/>
                  <a:gd name="connsiteX2" fmla="*/ 7144 w 209550"/>
                  <a:gd name="connsiteY2" fmla="*/ 265738 h 514350"/>
                  <a:gd name="connsiteX3" fmla="*/ 203406 w 209550"/>
                  <a:gd name="connsiteY3" fmla="*/ 507987 h 514350"/>
                  <a:gd name="connsiteX4" fmla="*/ 203406 w 209550"/>
                  <a:gd name="connsiteY4" fmla="*/ 77533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50" h="514350">
                    <a:moveTo>
                      <a:pt x="203406" y="77533"/>
                    </a:moveTo>
                    <a:cubicBezTo>
                      <a:pt x="129550" y="67961"/>
                      <a:pt x="63503" y="43148"/>
                      <a:pt x="7144" y="7144"/>
                    </a:cubicBezTo>
                    <a:lnTo>
                      <a:pt x="7144" y="265738"/>
                    </a:lnTo>
                    <a:lnTo>
                      <a:pt x="203406" y="507987"/>
                    </a:lnTo>
                    <a:lnTo>
                      <a:pt x="203406" y="77533"/>
                    </a:lnTo>
                    <a:close/>
                  </a:path>
                </a:pathLst>
              </a:custGeom>
              <a:solidFill>
                <a:srgbClr val="E5977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43" name="자유형: 도형 142">
                <a:extLst>
                  <a:ext uri="{FF2B5EF4-FFF2-40B4-BE49-F238E27FC236}">
                    <a16:creationId xmlns:a16="http://schemas.microsoft.com/office/drawing/2014/main" id="{60052573-2CE4-49E7-A4C7-4525FB3C2A3A}"/>
                  </a:ext>
                </a:extLst>
              </p:cNvPr>
              <p:cNvSpPr/>
              <p:nvPr/>
            </p:nvSpPr>
            <p:spPr>
              <a:xfrm>
                <a:off x="-3751695" y="2514813"/>
                <a:ext cx="2447925" cy="1924050"/>
              </a:xfrm>
              <a:custGeom>
                <a:avLst/>
                <a:gdLst>
                  <a:gd name="connsiteX0" fmla="*/ 2187474 w 2447925"/>
                  <a:gd name="connsiteY0" fmla="*/ 277368 h 1924050"/>
                  <a:gd name="connsiteX1" fmla="*/ 1489729 w 2447925"/>
                  <a:gd name="connsiteY1" fmla="*/ 7144 h 1924050"/>
                  <a:gd name="connsiteX2" fmla="*/ 1225982 w 2447925"/>
                  <a:gd name="connsiteY2" fmla="*/ 332708 h 1924050"/>
                  <a:gd name="connsiteX3" fmla="*/ 962225 w 2447925"/>
                  <a:gd name="connsiteY3" fmla="*/ 7144 h 1924050"/>
                  <a:gd name="connsiteX4" fmla="*/ 265214 w 2447925"/>
                  <a:gd name="connsiteY4" fmla="*/ 277368 h 1924050"/>
                  <a:gd name="connsiteX5" fmla="*/ 7144 w 2447925"/>
                  <a:gd name="connsiteY5" fmla="*/ 677656 h 1924050"/>
                  <a:gd name="connsiteX6" fmla="*/ 7144 w 2447925"/>
                  <a:gd name="connsiteY6" fmla="*/ 1831791 h 1924050"/>
                  <a:gd name="connsiteX7" fmla="*/ 93135 w 2447925"/>
                  <a:gd name="connsiteY7" fmla="*/ 1917783 h 1924050"/>
                  <a:gd name="connsiteX8" fmla="*/ 2359543 w 2447925"/>
                  <a:gd name="connsiteY8" fmla="*/ 1917783 h 1924050"/>
                  <a:gd name="connsiteX9" fmla="*/ 2445534 w 2447925"/>
                  <a:gd name="connsiteY9" fmla="*/ 1831791 h 1924050"/>
                  <a:gd name="connsiteX10" fmla="*/ 2445534 w 2447925"/>
                  <a:gd name="connsiteY10" fmla="*/ 677656 h 1924050"/>
                  <a:gd name="connsiteX11" fmla="*/ 2187474 w 2447925"/>
                  <a:gd name="connsiteY11" fmla="*/ 277368 h 1924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47925" h="1924050">
                    <a:moveTo>
                      <a:pt x="2187474" y="277368"/>
                    </a:moveTo>
                    <a:lnTo>
                      <a:pt x="1489729" y="7144"/>
                    </a:lnTo>
                    <a:lnTo>
                      <a:pt x="1225982" y="332708"/>
                    </a:lnTo>
                    <a:lnTo>
                      <a:pt x="962225" y="7144"/>
                    </a:lnTo>
                    <a:lnTo>
                      <a:pt x="265214" y="277368"/>
                    </a:lnTo>
                    <a:cubicBezTo>
                      <a:pt x="265214" y="277368"/>
                      <a:pt x="7144" y="383457"/>
                      <a:pt x="7144" y="677656"/>
                    </a:cubicBezTo>
                    <a:cubicBezTo>
                      <a:pt x="7144" y="943861"/>
                      <a:pt x="7144" y="1616745"/>
                      <a:pt x="7144" y="1831791"/>
                    </a:cubicBezTo>
                    <a:cubicBezTo>
                      <a:pt x="7144" y="1879283"/>
                      <a:pt x="45653" y="1917783"/>
                      <a:pt x="93135" y="1917783"/>
                    </a:cubicBezTo>
                    <a:cubicBezTo>
                      <a:pt x="129321" y="1917783"/>
                      <a:pt x="2322795" y="1917783"/>
                      <a:pt x="2359543" y="1917783"/>
                    </a:cubicBezTo>
                    <a:cubicBezTo>
                      <a:pt x="2407034" y="1917783"/>
                      <a:pt x="2445534" y="1879273"/>
                      <a:pt x="2445534" y="1831791"/>
                    </a:cubicBezTo>
                    <a:cubicBezTo>
                      <a:pt x="2445534" y="1616745"/>
                      <a:pt x="2445534" y="943851"/>
                      <a:pt x="2445534" y="677656"/>
                    </a:cubicBezTo>
                    <a:cubicBezTo>
                      <a:pt x="2445544" y="383457"/>
                      <a:pt x="2187474" y="277368"/>
                      <a:pt x="2187474" y="277368"/>
                    </a:cubicBezTo>
                    <a:close/>
                  </a:path>
                </a:pathLst>
              </a:custGeom>
              <a:solidFill>
                <a:srgbClr val="E4EA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44" name="자유형: 도형 143">
                <a:extLst>
                  <a:ext uri="{FF2B5EF4-FFF2-40B4-BE49-F238E27FC236}">
                    <a16:creationId xmlns:a16="http://schemas.microsoft.com/office/drawing/2014/main" id="{E9D06DE3-010B-49FB-A035-9913B1675586}"/>
                  </a:ext>
                </a:extLst>
              </p:cNvPr>
              <p:cNvSpPr/>
              <p:nvPr/>
            </p:nvSpPr>
            <p:spPr>
              <a:xfrm>
                <a:off x="-3751695" y="2745185"/>
                <a:ext cx="371475" cy="1685925"/>
              </a:xfrm>
              <a:custGeom>
                <a:avLst/>
                <a:gdLst>
                  <a:gd name="connsiteX0" fmla="*/ 203406 w 371475"/>
                  <a:gd name="connsiteY0" fmla="*/ 1601419 h 1685925"/>
                  <a:gd name="connsiteX1" fmla="*/ 203406 w 371475"/>
                  <a:gd name="connsiteY1" fmla="*/ 349148 h 1685925"/>
                  <a:gd name="connsiteX2" fmla="*/ 367998 w 371475"/>
                  <a:gd name="connsiteY2" fmla="*/ 7144 h 1685925"/>
                  <a:gd name="connsiteX3" fmla="*/ 265214 w 371475"/>
                  <a:gd name="connsiteY3" fmla="*/ 46996 h 1685925"/>
                  <a:gd name="connsiteX4" fmla="*/ 7144 w 371475"/>
                  <a:gd name="connsiteY4" fmla="*/ 447284 h 1685925"/>
                  <a:gd name="connsiteX5" fmla="*/ 7144 w 371475"/>
                  <a:gd name="connsiteY5" fmla="*/ 1601429 h 1685925"/>
                  <a:gd name="connsiteX6" fmla="*/ 93135 w 371475"/>
                  <a:gd name="connsiteY6" fmla="*/ 1687420 h 1685925"/>
                  <a:gd name="connsiteX7" fmla="*/ 289398 w 371475"/>
                  <a:gd name="connsiteY7" fmla="*/ 1687420 h 1685925"/>
                  <a:gd name="connsiteX8" fmla="*/ 203406 w 371475"/>
                  <a:gd name="connsiteY8" fmla="*/ 1601419 h 1685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1475" h="1685925">
                    <a:moveTo>
                      <a:pt x="203406" y="1601419"/>
                    </a:moveTo>
                    <a:cubicBezTo>
                      <a:pt x="203406" y="1386364"/>
                      <a:pt x="203406" y="615353"/>
                      <a:pt x="203406" y="349148"/>
                    </a:cubicBezTo>
                    <a:cubicBezTo>
                      <a:pt x="203406" y="174708"/>
                      <a:pt x="294132" y="66418"/>
                      <a:pt x="367998" y="7144"/>
                    </a:cubicBezTo>
                    <a:lnTo>
                      <a:pt x="265214" y="46996"/>
                    </a:lnTo>
                    <a:cubicBezTo>
                      <a:pt x="265214" y="46996"/>
                      <a:pt x="7144" y="153086"/>
                      <a:pt x="7144" y="447284"/>
                    </a:cubicBezTo>
                    <a:cubicBezTo>
                      <a:pt x="7144" y="713489"/>
                      <a:pt x="7144" y="1386373"/>
                      <a:pt x="7144" y="1601429"/>
                    </a:cubicBezTo>
                    <a:cubicBezTo>
                      <a:pt x="7144" y="1648920"/>
                      <a:pt x="45653" y="1687420"/>
                      <a:pt x="93135" y="1687420"/>
                    </a:cubicBezTo>
                    <a:cubicBezTo>
                      <a:pt x="99508" y="1687420"/>
                      <a:pt x="172822" y="1687420"/>
                      <a:pt x="289398" y="1687420"/>
                    </a:cubicBezTo>
                    <a:cubicBezTo>
                      <a:pt x="241916" y="1687411"/>
                      <a:pt x="203406" y="1648911"/>
                      <a:pt x="203406" y="1601419"/>
                    </a:cubicBezTo>
                    <a:close/>
                  </a:path>
                </a:pathLst>
              </a:custGeom>
              <a:solidFill>
                <a:srgbClr val="D8DC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45" name="자유형: 도형 144">
                <a:extLst>
                  <a:ext uri="{FF2B5EF4-FFF2-40B4-BE49-F238E27FC236}">
                    <a16:creationId xmlns:a16="http://schemas.microsoft.com/office/drawing/2014/main" id="{B781C1E7-C64F-4F02-B049-B07F9A0B89B5}"/>
                  </a:ext>
                </a:extLst>
              </p:cNvPr>
              <p:cNvSpPr/>
              <p:nvPr/>
            </p:nvSpPr>
            <p:spPr>
              <a:xfrm>
                <a:off x="-3008857" y="1301991"/>
                <a:ext cx="952503" cy="1085846"/>
              </a:xfrm>
              <a:custGeom>
                <a:avLst/>
                <a:gdLst>
                  <a:gd name="connsiteX0" fmla="*/ 788422 w 952500"/>
                  <a:gd name="connsiteY0" fmla="*/ 20855 h 1085850"/>
                  <a:gd name="connsiteX1" fmla="*/ 733435 w 952500"/>
                  <a:gd name="connsiteY1" fmla="*/ 14150 h 1085850"/>
                  <a:gd name="connsiteX2" fmla="*/ 53245 w 952500"/>
                  <a:gd name="connsiteY2" fmla="*/ 196839 h 1085850"/>
                  <a:gd name="connsiteX3" fmla="*/ 7144 w 952500"/>
                  <a:gd name="connsiteY3" fmla="*/ 239721 h 1085850"/>
                  <a:gd name="connsiteX4" fmla="*/ 7144 w 952500"/>
                  <a:gd name="connsiteY4" fmla="*/ 616806 h 1085850"/>
                  <a:gd name="connsiteX5" fmla="*/ 484289 w 952500"/>
                  <a:gd name="connsiteY5" fmla="*/ 1080521 h 1085850"/>
                  <a:gd name="connsiteX6" fmla="*/ 948014 w 952500"/>
                  <a:gd name="connsiteY6" fmla="*/ 616806 h 1085850"/>
                  <a:gd name="connsiteX7" fmla="*/ 948014 w 952500"/>
                  <a:gd name="connsiteY7" fmla="*/ 209279 h 1085850"/>
                  <a:gd name="connsiteX8" fmla="*/ 788422 w 952500"/>
                  <a:gd name="connsiteY8" fmla="*/ 20855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2500" h="1085850">
                    <a:moveTo>
                      <a:pt x="788422" y="20855"/>
                    </a:moveTo>
                    <a:cubicBezTo>
                      <a:pt x="774173" y="5539"/>
                      <a:pt x="750961" y="2691"/>
                      <a:pt x="733435" y="14150"/>
                    </a:cubicBezTo>
                    <a:cubicBezTo>
                      <a:pt x="545649" y="136822"/>
                      <a:pt x="297285" y="214375"/>
                      <a:pt x="53245" y="196839"/>
                    </a:cubicBezTo>
                    <a:cubicBezTo>
                      <a:pt x="28489" y="194963"/>
                      <a:pt x="7144" y="214718"/>
                      <a:pt x="7144" y="239721"/>
                    </a:cubicBezTo>
                    <a:lnTo>
                      <a:pt x="7144" y="616806"/>
                    </a:lnTo>
                    <a:cubicBezTo>
                      <a:pt x="7144" y="859160"/>
                      <a:pt x="197044" y="1080521"/>
                      <a:pt x="484289" y="1080521"/>
                    </a:cubicBezTo>
                    <a:cubicBezTo>
                      <a:pt x="739988" y="1080521"/>
                      <a:pt x="948014" y="872495"/>
                      <a:pt x="948014" y="616806"/>
                    </a:cubicBezTo>
                    <a:lnTo>
                      <a:pt x="948014" y="209279"/>
                    </a:lnTo>
                    <a:cubicBezTo>
                      <a:pt x="948004" y="186743"/>
                      <a:pt x="948966" y="193420"/>
                      <a:pt x="788422" y="20855"/>
                    </a:cubicBezTo>
                    <a:close/>
                  </a:path>
                </a:pathLst>
              </a:custGeom>
              <a:solidFill>
                <a:srgbClr val="F0A4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46" name="자유형: 도형 145">
                <a:extLst>
                  <a:ext uri="{FF2B5EF4-FFF2-40B4-BE49-F238E27FC236}">
                    <a16:creationId xmlns:a16="http://schemas.microsoft.com/office/drawing/2014/main" id="{ED0D00E2-6EE5-4CB6-B0E7-683BBB08640B}"/>
                  </a:ext>
                </a:extLst>
              </p:cNvPr>
              <p:cNvSpPr/>
              <p:nvPr/>
            </p:nvSpPr>
            <p:spPr>
              <a:xfrm>
                <a:off x="-3008859" y="1490819"/>
                <a:ext cx="581025" cy="895350"/>
              </a:xfrm>
              <a:custGeom>
                <a:avLst/>
                <a:gdLst>
                  <a:gd name="connsiteX0" fmla="*/ 203721 w 581025"/>
                  <a:gd name="connsiteY0" fmla="*/ 427987 h 895350"/>
                  <a:gd name="connsiteX1" fmla="*/ 203721 w 581025"/>
                  <a:gd name="connsiteY1" fmla="*/ 7144 h 895350"/>
                  <a:gd name="connsiteX2" fmla="*/ 53245 w 581025"/>
                  <a:gd name="connsiteY2" fmla="*/ 8010 h 895350"/>
                  <a:gd name="connsiteX3" fmla="*/ 7144 w 581025"/>
                  <a:gd name="connsiteY3" fmla="*/ 50892 h 895350"/>
                  <a:gd name="connsiteX4" fmla="*/ 7144 w 581025"/>
                  <a:gd name="connsiteY4" fmla="*/ 427987 h 895350"/>
                  <a:gd name="connsiteX5" fmla="*/ 484289 w 581025"/>
                  <a:gd name="connsiteY5" fmla="*/ 891702 h 895350"/>
                  <a:gd name="connsiteX6" fmla="*/ 575872 w 581025"/>
                  <a:gd name="connsiteY6" fmla="*/ 882577 h 895350"/>
                  <a:gd name="connsiteX7" fmla="*/ 203721 w 581025"/>
                  <a:gd name="connsiteY7" fmla="*/ 427987 h 89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1025" h="895350">
                    <a:moveTo>
                      <a:pt x="203721" y="427987"/>
                    </a:moveTo>
                    <a:lnTo>
                      <a:pt x="203721" y="7144"/>
                    </a:lnTo>
                    <a:cubicBezTo>
                      <a:pt x="153753" y="11144"/>
                      <a:pt x="103413" y="11611"/>
                      <a:pt x="53245" y="8010"/>
                    </a:cubicBezTo>
                    <a:cubicBezTo>
                      <a:pt x="28489" y="6134"/>
                      <a:pt x="7144" y="25889"/>
                      <a:pt x="7144" y="50892"/>
                    </a:cubicBezTo>
                    <a:lnTo>
                      <a:pt x="7144" y="427987"/>
                    </a:lnTo>
                    <a:cubicBezTo>
                      <a:pt x="7144" y="670341"/>
                      <a:pt x="197044" y="891702"/>
                      <a:pt x="484289" y="891702"/>
                    </a:cubicBezTo>
                    <a:cubicBezTo>
                      <a:pt x="515636" y="891702"/>
                      <a:pt x="546249" y="888540"/>
                      <a:pt x="575872" y="882577"/>
                    </a:cubicBezTo>
                    <a:cubicBezTo>
                      <a:pt x="363883" y="839934"/>
                      <a:pt x="203721" y="652329"/>
                      <a:pt x="203721" y="427987"/>
                    </a:cubicBezTo>
                    <a:close/>
                  </a:path>
                </a:pathLst>
              </a:custGeom>
              <a:solidFill>
                <a:srgbClr val="E5977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47" name="자유형: 도형 146">
                <a:extLst>
                  <a:ext uri="{FF2B5EF4-FFF2-40B4-BE49-F238E27FC236}">
                    <a16:creationId xmlns:a16="http://schemas.microsoft.com/office/drawing/2014/main" id="{737CCE3C-DA73-4592-9A2D-A8AD80506EEA}"/>
                  </a:ext>
                </a:extLst>
              </p:cNvPr>
              <p:cNvSpPr/>
              <p:nvPr/>
            </p:nvSpPr>
            <p:spPr>
              <a:xfrm>
                <a:off x="-2532857" y="2514813"/>
                <a:ext cx="523875" cy="523875"/>
              </a:xfrm>
              <a:custGeom>
                <a:avLst/>
                <a:gdLst>
                  <a:gd name="connsiteX0" fmla="*/ 325603 w 523875"/>
                  <a:gd name="connsiteY0" fmla="*/ 499996 h 523875"/>
                  <a:gd name="connsiteX1" fmla="*/ 522827 w 523875"/>
                  <a:gd name="connsiteY1" fmla="*/ 104718 h 523875"/>
                  <a:gd name="connsiteX2" fmla="*/ 270891 w 523875"/>
                  <a:gd name="connsiteY2" fmla="*/ 7144 h 523875"/>
                  <a:gd name="connsiteX3" fmla="*/ 7144 w 523875"/>
                  <a:gd name="connsiteY3" fmla="*/ 332708 h 523875"/>
                  <a:gd name="connsiteX4" fmla="*/ 264290 w 523875"/>
                  <a:gd name="connsiteY4" fmla="*/ 515341 h 523875"/>
                  <a:gd name="connsiteX5" fmla="*/ 325603 w 523875"/>
                  <a:gd name="connsiteY5" fmla="*/ 499996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875" h="523875">
                    <a:moveTo>
                      <a:pt x="325603" y="499996"/>
                    </a:moveTo>
                    <a:lnTo>
                      <a:pt x="522827" y="104718"/>
                    </a:lnTo>
                    <a:lnTo>
                      <a:pt x="270891" y="7144"/>
                    </a:lnTo>
                    <a:lnTo>
                      <a:pt x="7144" y="332708"/>
                    </a:lnTo>
                    <a:lnTo>
                      <a:pt x="264290" y="515341"/>
                    </a:lnTo>
                    <a:cubicBezTo>
                      <a:pt x="285102" y="530123"/>
                      <a:pt x="314201" y="522837"/>
                      <a:pt x="325603" y="499996"/>
                    </a:cubicBezTo>
                    <a:close/>
                  </a:path>
                </a:pathLst>
              </a:custGeom>
              <a:solidFill>
                <a:srgbClr val="D8DC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48" name="자유형: 도형 147">
                <a:extLst>
                  <a:ext uri="{FF2B5EF4-FFF2-40B4-BE49-F238E27FC236}">
                    <a16:creationId xmlns:a16="http://schemas.microsoft.com/office/drawing/2014/main" id="{027B2202-736D-4D89-B6B9-A342F80BF12A}"/>
                  </a:ext>
                </a:extLst>
              </p:cNvPr>
              <p:cNvSpPr/>
              <p:nvPr/>
            </p:nvSpPr>
            <p:spPr>
              <a:xfrm>
                <a:off x="-3048178" y="2514813"/>
                <a:ext cx="523875" cy="523875"/>
              </a:xfrm>
              <a:custGeom>
                <a:avLst/>
                <a:gdLst>
                  <a:gd name="connsiteX0" fmla="*/ 204368 w 523875"/>
                  <a:gd name="connsiteY0" fmla="*/ 499996 h 523875"/>
                  <a:gd name="connsiteX1" fmla="*/ 7144 w 523875"/>
                  <a:gd name="connsiteY1" fmla="*/ 104718 h 523875"/>
                  <a:gd name="connsiteX2" fmla="*/ 259080 w 523875"/>
                  <a:gd name="connsiteY2" fmla="*/ 7144 h 523875"/>
                  <a:gd name="connsiteX3" fmla="*/ 522827 w 523875"/>
                  <a:gd name="connsiteY3" fmla="*/ 332708 h 523875"/>
                  <a:gd name="connsiteX4" fmla="*/ 265681 w 523875"/>
                  <a:gd name="connsiteY4" fmla="*/ 515341 h 523875"/>
                  <a:gd name="connsiteX5" fmla="*/ 204368 w 523875"/>
                  <a:gd name="connsiteY5" fmla="*/ 499996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875" h="523875">
                    <a:moveTo>
                      <a:pt x="204368" y="499996"/>
                    </a:moveTo>
                    <a:lnTo>
                      <a:pt x="7144" y="104718"/>
                    </a:lnTo>
                    <a:lnTo>
                      <a:pt x="259080" y="7144"/>
                    </a:lnTo>
                    <a:lnTo>
                      <a:pt x="522827" y="332708"/>
                    </a:lnTo>
                    <a:lnTo>
                      <a:pt x="265681" y="515341"/>
                    </a:lnTo>
                    <a:cubicBezTo>
                      <a:pt x="244869" y="530123"/>
                      <a:pt x="215770" y="522837"/>
                      <a:pt x="204368" y="499996"/>
                    </a:cubicBezTo>
                    <a:close/>
                  </a:path>
                </a:pathLst>
              </a:custGeom>
              <a:solidFill>
                <a:srgbClr val="D8DC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49" name="자유형: 도형 148">
                <a:extLst>
                  <a:ext uri="{FF2B5EF4-FFF2-40B4-BE49-F238E27FC236}">
                    <a16:creationId xmlns:a16="http://schemas.microsoft.com/office/drawing/2014/main" id="{F880D5C1-B00B-4750-A48B-044ABAA5BADE}"/>
                  </a:ext>
                </a:extLst>
              </p:cNvPr>
              <p:cNvSpPr/>
              <p:nvPr/>
            </p:nvSpPr>
            <p:spPr>
              <a:xfrm>
                <a:off x="-2801170" y="3104373"/>
                <a:ext cx="542925" cy="1314450"/>
              </a:xfrm>
              <a:custGeom>
                <a:avLst/>
                <a:gdLst>
                  <a:gd name="connsiteX0" fmla="*/ 543700 w 542925"/>
                  <a:gd name="connsiteY0" fmla="*/ 1008907 h 1314450"/>
                  <a:gd name="connsiteX1" fmla="*/ 374422 w 542925"/>
                  <a:gd name="connsiteY1" fmla="*/ 7144 h 1314450"/>
                  <a:gd name="connsiteX2" fmla="*/ 275800 w 542925"/>
                  <a:gd name="connsiteY2" fmla="*/ 7144 h 1314450"/>
                  <a:gd name="connsiteX3" fmla="*/ 275486 w 542925"/>
                  <a:gd name="connsiteY3" fmla="*/ 7144 h 1314450"/>
                  <a:gd name="connsiteX4" fmla="*/ 176855 w 542925"/>
                  <a:gd name="connsiteY4" fmla="*/ 7144 h 1314450"/>
                  <a:gd name="connsiteX5" fmla="*/ 7576 w 542925"/>
                  <a:gd name="connsiteY5" fmla="*/ 1008907 h 1314450"/>
                  <a:gd name="connsiteX6" fmla="*/ 17654 w 542925"/>
                  <a:gd name="connsiteY6" fmla="*/ 1043816 h 1314450"/>
                  <a:gd name="connsiteX7" fmla="*/ 17654 w 542925"/>
                  <a:gd name="connsiteY7" fmla="*/ 1043816 h 1314450"/>
                  <a:gd name="connsiteX8" fmla="*/ 17654 w 542925"/>
                  <a:gd name="connsiteY8" fmla="*/ 1043816 h 1314450"/>
                  <a:gd name="connsiteX9" fmla="*/ 251359 w 542925"/>
                  <a:gd name="connsiteY9" fmla="*/ 1301334 h 1314450"/>
                  <a:gd name="connsiteX10" fmla="*/ 299918 w 542925"/>
                  <a:gd name="connsiteY10" fmla="*/ 1301334 h 1314450"/>
                  <a:gd name="connsiteX11" fmla="*/ 533623 w 542925"/>
                  <a:gd name="connsiteY11" fmla="*/ 1043816 h 1314450"/>
                  <a:gd name="connsiteX12" fmla="*/ 533623 w 542925"/>
                  <a:gd name="connsiteY12" fmla="*/ 1043816 h 1314450"/>
                  <a:gd name="connsiteX13" fmla="*/ 533623 w 542925"/>
                  <a:gd name="connsiteY13" fmla="*/ 1043816 h 1314450"/>
                  <a:gd name="connsiteX14" fmla="*/ 543700 w 542925"/>
                  <a:gd name="connsiteY14" fmla="*/ 1008907 h 131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42925" h="1314450">
                    <a:moveTo>
                      <a:pt x="543700" y="1008907"/>
                    </a:moveTo>
                    <a:lnTo>
                      <a:pt x="374422" y="7144"/>
                    </a:lnTo>
                    <a:lnTo>
                      <a:pt x="275800" y="7144"/>
                    </a:lnTo>
                    <a:lnTo>
                      <a:pt x="275486" y="7144"/>
                    </a:lnTo>
                    <a:lnTo>
                      <a:pt x="176855" y="7144"/>
                    </a:lnTo>
                    <a:lnTo>
                      <a:pt x="7576" y="1008907"/>
                    </a:lnTo>
                    <a:cubicBezTo>
                      <a:pt x="5795" y="1021813"/>
                      <a:pt x="9586" y="1034920"/>
                      <a:pt x="17654" y="1043816"/>
                    </a:cubicBezTo>
                    <a:lnTo>
                      <a:pt x="17654" y="1043816"/>
                    </a:lnTo>
                    <a:lnTo>
                      <a:pt x="17654" y="1043816"/>
                    </a:lnTo>
                    <a:lnTo>
                      <a:pt x="251359" y="1301334"/>
                    </a:lnTo>
                    <a:cubicBezTo>
                      <a:pt x="264380" y="1315679"/>
                      <a:pt x="286897" y="1315679"/>
                      <a:pt x="299918" y="1301334"/>
                    </a:cubicBezTo>
                    <a:lnTo>
                      <a:pt x="533623" y="1043816"/>
                    </a:lnTo>
                    <a:lnTo>
                      <a:pt x="533623" y="1043816"/>
                    </a:lnTo>
                    <a:lnTo>
                      <a:pt x="533623" y="1043816"/>
                    </a:lnTo>
                    <a:cubicBezTo>
                      <a:pt x="541691" y="1034920"/>
                      <a:pt x="545482" y="1021804"/>
                      <a:pt x="543700" y="1008907"/>
                    </a:cubicBezTo>
                    <a:close/>
                  </a:path>
                </a:pathLst>
              </a:custGeom>
              <a:solidFill>
                <a:srgbClr val="FF50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50" name="자유형: 도형 149">
                <a:extLst>
                  <a:ext uri="{FF2B5EF4-FFF2-40B4-BE49-F238E27FC236}">
                    <a16:creationId xmlns:a16="http://schemas.microsoft.com/office/drawing/2014/main" id="{5B9BED3E-7C0E-4DBC-83CD-766657115A14}"/>
                  </a:ext>
                </a:extLst>
              </p:cNvPr>
              <p:cNvSpPr/>
              <p:nvPr/>
            </p:nvSpPr>
            <p:spPr>
              <a:xfrm>
                <a:off x="-2801170" y="3104363"/>
                <a:ext cx="381000" cy="1314450"/>
              </a:xfrm>
              <a:custGeom>
                <a:avLst/>
                <a:gdLst>
                  <a:gd name="connsiteX0" fmla="*/ 214240 w 381000"/>
                  <a:gd name="connsiteY0" fmla="*/ 1043816 h 1314450"/>
                  <a:gd name="connsiteX1" fmla="*/ 204163 w 381000"/>
                  <a:gd name="connsiteY1" fmla="*/ 1008907 h 1314450"/>
                  <a:gd name="connsiteX2" fmla="*/ 373441 w 381000"/>
                  <a:gd name="connsiteY2" fmla="*/ 7144 h 1314450"/>
                  <a:gd name="connsiteX3" fmla="*/ 275800 w 381000"/>
                  <a:gd name="connsiteY3" fmla="*/ 7144 h 1314450"/>
                  <a:gd name="connsiteX4" fmla="*/ 275486 w 381000"/>
                  <a:gd name="connsiteY4" fmla="*/ 7144 h 1314450"/>
                  <a:gd name="connsiteX5" fmla="*/ 176855 w 381000"/>
                  <a:gd name="connsiteY5" fmla="*/ 7144 h 1314450"/>
                  <a:gd name="connsiteX6" fmla="*/ 7576 w 381000"/>
                  <a:gd name="connsiteY6" fmla="*/ 1008907 h 1314450"/>
                  <a:gd name="connsiteX7" fmla="*/ 17654 w 381000"/>
                  <a:gd name="connsiteY7" fmla="*/ 1043816 h 1314450"/>
                  <a:gd name="connsiteX8" fmla="*/ 251359 w 381000"/>
                  <a:gd name="connsiteY8" fmla="*/ 1301325 h 1314450"/>
                  <a:gd name="connsiteX9" fmla="*/ 299918 w 381000"/>
                  <a:gd name="connsiteY9" fmla="*/ 1301325 h 1314450"/>
                  <a:gd name="connsiteX10" fmla="*/ 373927 w 381000"/>
                  <a:gd name="connsiteY10" fmla="*/ 1219772 h 1314450"/>
                  <a:gd name="connsiteX11" fmla="*/ 214240 w 381000"/>
                  <a:gd name="connsiteY11" fmla="*/ 1043816 h 131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1000" h="1314450">
                    <a:moveTo>
                      <a:pt x="214240" y="1043816"/>
                    </a:moveTo>
                    <a:cubicBezTo>
                      <a:pt x="206173" y="1034920"/>
                      <a:pt x="202381" y="1021814"/>
                      <a:pt x="204163" y="1008907"/>
                    </a:cubicBezTo>
                    <a:lnTo>
                      <a:pt x="373441" y="7144"/>
                    </a:lnTo>
                    <a:lnTo>
                      <a:pt x="275800" y="7144"/>
                    </a:lnTo>
                    <a:lnTo>
                      <a:pt x="275486" y="7144"/>
                    </a:lnTo>
                    <a:lnTo>
                      <a:pt x="176855" y="7144"/>
                    </a:lnTo>
                    <a:lnTo>
                      <a:pt x="7576" y="1008907"/>
                    </a:lnTo>
                    <a:cubicBezTo>
                      <a:pt x="5795" y="1021814"/>
                      <a:pt x="9586" y="1034920"/>
                      <a:pt x="17654" y="1043816"/>
                    </a:cubicBezTo>
                    <a:lnTo>
                      <a:pt x="251359" y="1301325"/>
                    </a:lnTo>
                    <a:cubicBezTo>
                      <a:pt x="264380" y="1315669"/>
                      <a:pt x="286897" y="1315669"/>
                      <a:pt x="299918" y="1301325"/>
                    </a:cubicBezTo>
                    <a:lnTo>
                      <a:pt x="373927" y="1219772"/>
                    </a:lnTo>
                    <a:lnTo>
                      <a:pt x="214240" y="1043816"/>
                    </a:lnTo>
                    <a:close/>
                  </a:path>
                </a:pathLst>
              </a:custGeom>
              <a:solidFill>
                <a:srgbClr val="ED3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51" name="자유형: 도형 150">
                <a:extLst>
                  <a:ext uri="{FF2B5EF4-FFF2-40B4-BE49-F238E27FC236}">
                    <a16:creationId xmlns:a16="http://schemas.microsoft.com/office/drawing/2014/main" id="{2A5B2C17-BF06-4758-A3C1-26E76C945F31}"/>
                  </a:ext>
                </a:extLst>
              </p:cNvPr>
              <p:cNvSpPr/>
              <p:nvPr/>
            </p:nvSpPr>
            <p:spPr>
              <a:xfrm>
                <a:off x="-2719871" y="2840378"/>
                <a:ext cx="381000" cy="276225"/>
              </a:xfrm>
              <a:custGeom>
                <a:avLst/>
                <a:gdLst>
                  <a:gd name="connsiteX0" fmla="*/ 194500 w 381000"/>
                  <a:gd name="connsiteY0" fmla="*/ 7372 h 276225"/>
                  <a:gd name="connsiteX1" fmla="*/ 194500 w 381000"/>
                  <a:gd name="connsiteY1" fmla="*/ 7144 h 276225"/>
                  <a:gd name="connsiteX2" fmla="*/ 194339 w 381000"/>
                  <a:gd name="connsiteY2" fmla="*/ 7258 h 276225"/>
                  <a:gd name="connsiteX3" fmla="*/ 194177 w 381000"/>
                  <a:gd name="connsiteY3" fmla="*/ 7144 h 276225"/>
                  <a:gd name="connsiteX4" fmla="*/ 194177 w 381000"/>
                  <a:gd name="connsiteY4" fmla="*/ 7372 h 276225"/>
                  <a:gd name="connsiteX5" fmla="*/ 7144 w 381000"/>
                  <a:gd name="connsiteY5" fmla="*/ 140198 h 276225"/>
                  <a:gd name="connsiteX6" fmla="*/ 95555 w 381000"/>
                  <a:gd name="connsiteY6" fmla="*/ 273263 h 276225"/>
                  <a:gd name="connsiteX7" fmla="*/ 194177 w 381000"/>
                  <a:gd name="connsiteY7" fmla="*/ 273263 h 276225"/>
                  <a:gd name="connsiteX8" fmla="*/ 194500 w 381000"/>
                  <a:gd name="connsiteY8" fmla="*/ 273263 h 276225"/>
                  <a:gd name="connsiteX9" fmla="*/ 293122 w 381000"/>
                  <a:gd name="connsiteY9" fmla="*/ 273263 h 276225"/>
                  <a:gd name="connsiteX10" fmla="*/ 381533 w 381000"/>
                  <a:gd name="connsiteY10" fmla="*/ 140198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000" h="276225">
                    <a:moveTo>
                      <a:pt x="194500" y="7372"/>
                    </a:moveTo>
                    <a:lnTo>
                      <a:pt x="194500" y="7144"/>
                    </a:lnTo>
                    <a:lnTo>
                      <a:pt x="194339" y="7258"/>
                    </a:lnTo>
                    <a:lnTo>
                      <a:pt x="194177" y="7144"/>
                    </a:lnTo>
                    <a:lnTo>
                      <a:pt x="194177" y="7372"/>
                    </a:lnTo>
                    <a:lnTo>
                      <a:pt x="7144" y="140198"/>
                    </a:lnTo>
                    <a:lnTo>
                      <a:pt x="95555" y="273263"/>
                    </a:lnTo>
                    <a:lnTo>
                      <a:pt x="194177" y="273263"/>
                    </a:lnTo>
                    <a:lnTo>
                      <a:pt x="194500" y="273263"/>
                    </a:lnTo>
                    <a:lnTo>
                      <a:pt x="293122" y="273263"/>
                    </a:lnTo>
                    <a:lnTo>
                      <a:pt x="381533" y="140198"/>
                    </a:lnTo>
                    <a:close/>
                  </a:path>
                </a:pathLst>
              </a:custGeom>
              <a:solidFill>
                <a:srgbClr val="ED3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52" name="자유형: 도형 151">
                <a:extLst>
                  <a:ext uri="{FF2B5EF4-FFF2-40B4-BE49-F238E27FC236}">
                    <a16:creationId xmlns:a16="http://schemas.microsoft.com/office/drawing/2014/main" id="{44CB8BBD-B5A6-4CD3-BC73-158F860F6FE9}"/>
                  </a:ext>
                </a:extLst>
              </p:cNvPr>
              <p:cNvSpPr/>
              <p:nvPr/>
            </p:nvSpPr>
            <p:spPr>
              <a:xfrm>
                <a:off x="-2719871" y="2840378"/>
                <a:ext cx="295275" cy="276225"/>
              </a:xfrm>
              <a:custGeom>
                <a:avLst/>
                <a:gdLst>
                  <a:gd name="connsiteX0" fmla="*/ 292475 w 295275"/>
                  <a:gd name="connsiteY0" fmla="*/ 76952 h 276225"/>
                  <a:gd name="connsiteX1" fmla="*/ 194500 w 295275"/>
                  <a:gd name="connsiteY1" fmla="*/ 7372 h 276225"/>
                  <a:gd name="connsiteX2" fmla="*/ 194500 w 295275"/>
                  <a:gd name="connsiteY2" fmla="*/ 7144 h 276225"/>
                  <a:gd name="connsiteX3" fmla="*/ 194339 w 295275"/>
                  <a:gd name="connsiteY3" fmla="*/ 7258 h 276225"/>
                  <a:gd name="connsiteX4" fmla="*/ 194177 w 295275"/>
                  <a:gd name="connsiteY4" fmla="*/ 7144 h 276225"/>
                  <a:gd name="connsiteX5" fmla="*/ 194177 w 295275"/>
                  <a:gd name="connsiteY5" fmla="*/ 7372 h 276225"/>
                  <a:gd name="connsiteX6" fmla="*/ 7144 w 295275"/>
                  <a:gd name="connsiteY6" fmla="*/ 140208 h 276225"/>
                  <a:gd name="connsiteX7" fmla="*/ 95555 w 295275"/>
                  <a:gd name="connsiteY7" fmla="*/ 273263 h 276225"/>
                  <a:gd name="connsiteX8" fmla="*/ 194177 w 295275"/>
                  <a:gd name="connsiteY8" fmla="*/ 273263 h 276225"/>
                  <a:gd name="connsiteX9" fmla="*/ 194491 w 295275"/>
                  <a:gd name="connsiteY9" fmla="*/ 273263 h 276225"/>
                  <a:gd name="connsiteX10" fmla="*/ 291808 w 295275"/>
                  <a:gd name="connsiteY10" fmla="*/ 273263 h 276225"/>
                  <a:gd name="connsiteX11" fmla="*/ 215913 w 295275"/>
                  <a:gd name="connsiteY11" fmla="*/ 159039 h 276225"/>
                  <a:gd name="connsiteX12" fmla="*/ 221837 w 295275"/>
                  <a:gd name="connsiteY12" fmla="*/ 127111 h 276225"/>
                  <a:gd name="connsiteX13" fmla="*/ 292475 w 295275"/>
                  <a:gd name="connsiteY13" fmla="*/ 76952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5275" h="276225">
                    <a:moveTo>
                      <a:pt x="292475" y="76952"/>
                    </a:moveTo>
                    <a:lnTo>
                      <a:pt x="194500" y="7372"/>
                    </a:lnTo>
                    <a:lnTo>
                      <a:pt x="194500" y="7144"/>
                    </a:lnTo>
                    <a:lnTo>
                      <a:pt x="194339" y="7258"/>
                    </a:lnTo>
                    <a:lnTo>
                      <a:pt x="194177" y="7144"/>
                    </a:lnTo>
                    <a:lnTo>
                      <a:pt x="194177" y="7372"/>
                    </a:lnTo>
                    <a:lnTo>
                      <a:pt x="7144" y="140208"/>
                    </a:lnTo>
                    <a:lnTo>
                      <a:pt x="95555" y="273263"/>
                    </a:lnTo>
                    <a:lnTo>
                      <a:pt x="194177" y="273263"/>
                    </a:lnTo>
                    <a:lnTo>
                      <a:pt x="194491" y="273263"/>
                    </a:lnTo>
                    <a:lnTo>
                      <a:pt x="291808" y="273263"/>
                    </a:lnTo>
                    <a:lnTo>
                      <a:pt x="215913" y="159039"/>
                    </a:lnTo>
                    <a:cubicBezTo>
                      <a:pt x="208940" y="148542"/>
                      <a:pt x="211560" y="134407"/>
                      <a:pt x="221837" y="127111"/>
                    </a:cubicBezTo>
                    <a:lnTo>
                      <a:pt x="292475" y="76952"/>
                    </a:lnTo>
                    <a:close/>
                  </a:path>
                </a:pathLst>
              </a:custGeom>
              <a:solidFill>
                <a:srgbClr val="DB2A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53" name="자유형: 도형 152">
                <a:extLst>
                  <a:ext uri="{FF2B5EF4-FFF2-40B4-BE49-F238E27FC236}">
                    <a16:creationId xmlns:a16="http://schemas.microsoft.com/office/drawing/2014/main" id="{5673EAD2-C9AF-4863-9165-0D33A432B7BB}"/>
                  </a:ext>
                </a:extLst>
              </p:cNvPr>
              <p:cNvSpPr/>
              <p:nvPr/>
            </p:nvSpPr>
            <p:spPr>
              <a:xfrm>
                <a:off x="-1950451" y="1641542"/>
                <a:ext cx="1276353" cy="895350"/>
              </a:xfrm>
              <a:custGeom>
                <a:avLst/>
                <a:gdLst>
                  <a:gd name="connsiteX0" fmla="*/ 638347 w 1276350"/>
                  <a:gd name="connsiteY0" fmla="*/ 7144 h 895350"/>
                  <a:gd name="connsiteX1" fmla="*/ 7144 w 1276350"/>
                  <a:gd name="connsiteY1" fmla="*/ 638346 h 895350"/>
                  <a:gd name="connsiteX2" fmla="*/ 7144 w 1276350"/>
                  <a:gd name="connsiteY2" fmla="*/ 893569 h 895350"/>
                  <a:gd name="connsiteX3" fmla="*/ 167926 w 1276350"/>
                  <a:gd name="connsiteY3" fmla="*/ 841038 h 895350"/>
                  <a:gd name="connsiteX4" fmla="*/ 167926 w 1276350"/>
                  <a:gd name="connsiteY4" fmla="*/ 809587 h 895350"/>
                  <a:gd name="connsiteX5" fmla="*/ 214027 w 1276350"/>
                  <a:gd name="connsiteY5" fmla="*/ 766705 h 895350"/>
                  <a:gd name="connsiteX6" fmla="*/ 894217 w 1276350"/>
                  <a:gd name="connsiteY6" fmla="*/ 584016 h 895350"/>
                  <a:gd name="connsiteX7" fmla="*/ 949204 w 1276350"/>
                  <a:gd name="connsiteY7" fmla="*/ 590721 h 895350"/>
                  <a:gd name="connsiteX8" fmla="*/ 1108777 w 1276350"/>
                  <a:gd name="connsiteY8" fmla="*/ 779145 h 895350"/>
                  <a:gd name="connsiteX9" fmla="*/ 1108777 w 1276350"/>
                  <a:gd name="connsiteY9" fmla="*/ 840905 h 895350"/>
                  <a:gd name="connsiteX10" fmla="*/ 1269530 w 1276350"/>
                  <a:gd name="connsiteY10" fmla="*/ 887920 h 895350"/>
                  <a:gd name="connsiteX11" fmla="*/ 1269530 w 1276350"/>
                  <a:gd name="connsiteY11" fmla="*/ 638346 h 895350"/>
                  <a:gd name="connsiteX12" fmla="*/ 638347 w 1276350"/>
                  <a:gd name="connsiteY12" fmla="*/ 7144 h 89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76350" h="895350">
                    <a:moveTo>
                      <a:pt x="638347" y="7144"/>
                    </a:moveTo>
                    <a:cubicBezTo>
                      <a:pt x="289731" y="7144"/>
                      <a:pt x="7144" y="289741"/>
                      <a:pt x="7144" y="638346"/>
                    </a:cubicBezTo>
                    <a:lnTo>
                      <a:pt x="7144" y="893569"/>
                    </a:lnTo>
                    <a:cubicBezTo>
                      <a:pt x="49330" y="854469"/>
                      <a:pt x="109347" y="833209"/>
                      <a:pt x="167926" y="841038"/>
                    </a:cubicBezTo>
                    <a:lnTo>
                      <a:pt x="167926" y="809587"/>
                    </a:lnTo>
                    <a:cubicBezTo>
                      <a:pt x="167926" y="784584"/>
                      <a:pt x="189271" y="764829"/>
                      <a:pt x="214027" y="766705"/>
                    </a:cubicBezTo>
                    <a:cubicBezTo>
                      <a:pt x="458067" y="784241"/>
                      <a:pt x="706431" y="706688"/>
                      <a:pt x="894217" y="584016"/>
                    </a:cubicBezTo>
                    <a:cubicBezTo>
                      <a:pt x="911752" y="572557"/>
                      <a:pt x="934964" y="575405"/>
                      <a:pt x="949204" y="590721"/>
                    </a:cubicBezTo>
                    <a:cubicBezTo>
                      <a:pt x="1109748" y="763295"/>
                      <a:pt x="1108777" y="756609"/>
                      <a:pt x="1108777" y="779145"/>
                    </a:cubicBezTo>
                    <a:lnTo>
                      <a:pt x="1108777" y="840905"/>
                    </a:lnTo>
                    <a:cubicBezTo>
                      <a:pt x="1172994" y="831275"/>
                      <a:pt x="1229954" y="851125"/>
                      <a:pt x="1269530" y="887920"/>
                    </a:cubicBezTo>
                    <a:lnTo>
                      <a:pt x="1269530" y="638346"/>
                    </a:lnTo>
                    <a:cubicBezTo>
                      <a:pt x="1269549" y="289732"/>
                      <a:pt x="986962" y="7144"/>
                      <a:pt x="638347" y="7144"/>
                    </a:cubicBezTo>
                    <a:close/>
                  </a:path>
                </a:pathLst>
              </a:custGeom>
              <a:solidFill>
                <a:srgbClr val="70748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54" name="자유형: 도형 153">
                <a:extLst>
                  <a:ext uri="{FF2B5EF4-FFF2-40B4-BE49-F238E27FC236}">
                    <a16:creationId xmlns:a16="http://schemas.microsoft.com/office/drawing/2014/main" id="{04F284D5-4ACE-43C0-B171-FAC63F1B4F0E}"/>
                  </a:ext>
                </a:extLst>
              </p:cNvPr>
              <p:cNvSpPr/>
              <p:nvPr/>
            </p:nvSpPr>
            <p:spPr>
              <a:xfrm>
                <a:off x="-1950441" y="1641533"/>
                <a:ext cx="742950" cy="895350"/>
              </a:xfrm>
              <a:custGeom>
                <a:avLst/>
                <a:gdLst>
                  <a:gd name="connsiteX0" fmla="*/ 205626 w 742950"/>
                  <a:gd name="connsiteY0" fmla="*/ 638356 h 895350"/>
                  <a:gd name="connsiteX1" fmla="*/ 737588 w 742950"/>
                  <a:gd name="connsiteY1" fmla="*/ 14973 h 895350"/>
                  <a:gd name="connsiteX2" fmla="*/ 638347 w 742950"/>
                  <a:gd name="connsiteY2" fmla="*/ 7144 h 895350"/>
                  <a:gd name="connsiteX3" fmla="*/ 7144 w 742950"/>
                  <a:gd name="connsiteY3" fmla="*/ 638356 h 895350"/>
                  <a:gd name="connsiteX4" fmla="*/ 7144 w 742950"/>
                  <a:gd name="connsiteY4" fmla="*/ 893578 h 895350"/>
                  <a:gd name="connsiteX5" fmla="*/ 167926 w 742950"/>
                  <a:gd name="connsiteY5" fmla="*/ 841048 h 895350"/>
                  <a:gd name="connsiteX6" fmla="*/ 167926 w 742950"/>
                  <a:gd name="connsiteY6" fmla="*/ 809596 h 895350"/>
                  <a:gd name="connsiteX7" fmla="*/ 205626 w 742950"/>
                  <a:gd name="connsiteY7" fmla="*/ 766972 h 895350"/>
                  <a:gd name="connsiteX8" fmla="*/ 205626 w 742950"/>
                  <a:gd name="connsiteY8" fmla="*/ 638356 h 89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2950" h="895350">
                    <a:moveTo>
                      <a:pt x="205626" y="638356"/>
                    </a:moveTo>
                    <a:cubicBezTo>
                      <a:pt x="205626" y="323517"/>
                      <a:pt x="436131" y="62598"/>
                      <a:pt x="737588" y="14973"/>
                    </a:cubicBezTo>
                    <a:cubicBezTo>
                      <a:pt x="705250" y="9868"/>
                      <a:pt x="672122" y="7144"/>
                      <a:pt x="638347" y="7144"/>
                    </a:cubicBezTo>
                    <a:cubicBezTo>
                      <a:pt x="289731" y="7144"/>
                      <a:pt x="7144" y="289741"/>
                      <a:pt x="7144" y="638356"/>
                    </a:cubicBezTo>
                    <a:lnTo>
                      <a:pt x="7144" y="893578"/>
                    </a:lnTo>
                    <a:cubicBezTo>
                      <a:pt x="49330" y="854469"/>
                      <a:pt x="109347" y="833219"/>
                      <a:pt x="167926" y="841048"/>
                    </a:cubicBezTo>
                    <a:lnTo>
                      <a:pt x="167926" y="809596"/>
                    </a:lnTo>
                    <a:cubicBezTo>
                      <a:pt x="167926" y="787479"/>
                      <a:pt x="184642" y="769544"/>
                      <a:pt x="205626" y="766972"/>
                    </a:cubicBezTo>
                    <a:lnTo>
                      <a:pt x="205626" y="638356"/>
                    </a:lnTo>
                    <a:close/>
                  </a:path>
                </a:pathLst>
              </a:custGeom>
              <a:solidFill>
                <a:srgbClr val="5B5D6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55" name="자유형: 도형 154">
                <a:extLst>
                  <a:ext uri="{FF2B5EF4-FFF2-40B4-BE49-F238E27FC236}">
                    <a16:creationId xmlns:a16="http://schemas.microsoft.com/office/drawing/2014/main" id="{077C1F3D-2560-467F-A4C8-2AF63F0C347D}"/>
                  </a:ext>
                </a:extLst>
              </p:cNvPr>
              <p:cNvSpPr/>
              <p:nvPr/>
            </p:nvSpPr>
            <p:spPr>
              <a:xfrm>
                <a:off x="-849932" y="2450017"/>
                <a:ext cx="228600" cy="371475"/>
              </a:xfrm>
              <a:custGeom>
                <a:avLst/>
                <a:gdLst>
                  <a:gd name="connsiteX0" fmla="*/ 7429 w 228600"/>
                  <a:gd name="connsiteY0" fmla="*/ 9570 h 371475"/>
                  <a:gd name="connsiteX1" fmla="*/ 7429 w 228600"/>
                  <a:gd name="connsiteY1" fmla="*/ 356690 h 371475"/>
                  <a:gd name="connsiteX2" fmla="*/ 7144 w 228600"/>
                  <a:gd name="connsiteY2" fmla="*/ 367920 h 371475"/>
                  <a:gd name="connsiteX3" fmla="*/ 226190 w 228600"/>
                  <a:gd name="connsiteY3" fmla="*/ 188764 h 371475"/>
                  <a:gd name="connsiteX4" fmla="*/ 7429 w 228600"/>
                  <a:gd name="connsiteY4" fmla="*/ 9570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71475">
                    <a:moveTo>
                      <a:pt x="7429" y="9570"/>
                    </a:moveTo>
                    <a:lnTo>
                      <a:pt x="7429" y="356690"/>
                    </a:lnTo>
                    <a:cubicBezTo>
                      <a:pt x="7429" y="360452"/>
                      <a:pt x="7230" y="364167"/>
                      <a:pt x="7144" y="367920"/>
                    </a:cubicBezTo>
                    <a:cubicBezTo>
                      <a:pt x="129978" y="386522"/>
                      <a:pt x="226190" y="297768"/>
                      <a:pt x="226190" y="188764"/>
                    </a:cubicBezTo>
                    <a:cubicBezTo>
                      <a:pt x="226181" y="79541"/>
                      <a:pt x="129892" y="-8785"/>
                      <a:pt x="7429" y="9570"/>
                    </a:cubicBezTo>
                    <a:close/>
                  </a:path>
                </a:pathLst>
              </a:custGeom>
              <a:solidFill>
                <a:srgbClr val="F0A4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56" name="자유형: 도형 155">
                <a:extLst>
                  <a:ext uri="{FF2B5EF4-FFF2-40B4-BE49-F238E27FC236}">
                    <a16:creationId xmlns:a16="http://schemas.microsoft.com/office/drawing/2014/main" id="{693C6256-0B1E-48EC-9D14-9A3D7E5E5E7B}"/>
                  </a:ext>
                </a:extLst>
              </p:cNvPr>
              <p:cNvSpPr/>
              <p:nvPr/>
            </p:nvSpPr>
            <p:spPr>
              <a:xfrm>
                <a:off x="-849932" y="2450017"/>
                <a:ext cx="171450" cy="371475"/>
              </a:xfrm>
              <a:custGeom>
                <a:avLst/>
                <a:gdLst>
                  <a:gd name="connsiteX0" fmla="*/ 169316 w 171450"/>
                  <a:gd name="connsiteY0" fmla="*/ 57224 h 371475"/>
                  <a:gd name="connsiteX1" fmla="*/ 7429 w 171450"/>
                  <a:gd name="connsiteY1" fmla="*/ 9571 h 371475"/>
                  <a:gd name="connsiteX2" fmla="*/ 7429 w 171450"/>
                  <a:gd name="connsiteY2" fmla="*/ 356690 h 371475"/>
                  <a:gd name="connsiteX3" fmla="*/ 7144 w 171450"/>
                  <a:gd name="connsiteY3" fmla="*/ 367920 h 371475"/>
                  <a:gd name="connsiteX4" fmla="*/ 169316 w 171450"/>
                  <a:gd name="connsiteY4" fmla="*/ 320276 h 371475"/>
                  <a:gd name="connsiteX5" fmla="*/ 169316 w 171450"/>
                  <a:gd name="connsiteY5" fmla="*/ 57224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450" h="371475">
                    <a:moveTo>
                      <a:pt x="169316" y="57224"/>
                    </a:moveTo>
                    <a:cubicBezTo>
                      <a:pt x="129569" y="19982"/>
                      <a:pt x="72161" y="-135"/>
                      <a:pt x="7429" y="9571"/>
                    </a:cubicBezTo>
                    <a:lnTo>
                      <a:pt x="7429" y="356690"/>
                    </a:lnTo>
                    <a:cubicBezTo>
                      <a:pt x="7429" y="360453"/>
                      <a:pt x="7230" y="364167"/>
                      <a:pt x="7144" y="367920"/>
                    </a:cubicBezTo>
                    <a:cubicBezTo>
                      <a:pt x="72076" y="377750"/>
                      <a:pt x="129549" y="357576"/>
                      <a:pt x="169316" y="320276"/>
                    </a:cubicBezTo>
                    <a:lnTo>
                      <a:pt x="169316" y="57224"/>
                    </a:lnTo>
                    <a:close/>
                  </a:path>
                </a:pathLst>
              </a:custGeom>
              <a:solidFill>
                <a:srgbClr val="E5977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57" name="자유형: 도형 156">
                <a:extLst>
                  <a:ext uri="{FF2B5EF4-FFF2-40B4-BE49-F238E27FC236}">
                    <a16:creationId xmlns:a16="http://schemas.microsoft.com/office/drawing/2014/main" id="{37BD6B89-803C-44BD-A67E-F1596EE7ED6A}"/>
                  </a:ext>
                </a:extLst>
              </p:cNvPr>
              <p:cNvSpPr/>
              <p:nvPr/>
            </p:nvSpPr>
            <p:spPr>
              <a:xfrm>
                <a:off x="-2007572" y="2450510"/>
                <a:ext cx="228600" cy="371475"/>
              </a:xfrm>
              <a:custGeom>
                <a:avLst/>
                <a:gdLst>
                  <a:gd name="connsiteX0" fmla="*/ 226457 w 228600"/>
                  <a:gd name="connsiteY0" fmla="*/ 356626 h 371475"/>
                  <a:gd name="connsiteX1" fmla="*/ 226457 w 228600"/>
                  <a:gd name="connsiteY1" fmla="*/ 8764 h 371475"/>
                  <a:gd name="connsiteX2" fmla="*/ 7144 w 228600"/>
                  <a:gd name="connsiteY2" fmla="*/ 188272 h 371475"/>
                  <a:gd name="connsiteX3" fmla="*/ 226733 w 228600"/>
                  <a:gd name="connsiteY3" fmla="*/ 367885 h 371475"/>
                  <a:gd name="connsiteX4" fmla="*/ 226457 w 228600"/>
                  <a:gd name="connsiteY4" fmla="*/ 356626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71475">
                    <a:moveTo>
                      <a:pt x="226457" y="356626"/>
                    </a:moveTo>
                    <a:lnTo>
                      <a:pt x="226457" y="8764"/>
                    </a:lnTo>
                    <a:cubicBezTo>
                      <a:pt x="119244" y="-5553"/>
                      <a:pt x="7144" y="76724"/>
                      <a:pt x="7144" y="188272"/>
                    </a:cubicBezTo>
                    <a:cubicBezTo>
                      <a:pt x="7144" y="297409"/>
                      <a:pt x="103384" y="386554"/>
                      <a:pt x="226733" y="367885"/>
                    </a:cubicBezTo>
                    <a:cubicBezTo>
                      <a:pt x="226638" y="364122"/>
                      <a:pt x="226457" y="360379"/>
                      <a:pt x="226457" y="356626"/>
                    </a:cubicBezTo>
                    <a:close/>
                  </a:path>
                </a:pathLst>
              </a:custGeom>
              <a:solidFill>
                <a:srgbClr val="F0A4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58" name="자유형: 도형 157">
                <a:extLst>
                  <a:ext uri="{FF2B5EF4-FFF2-40B4-BE49-F238E27FC236}">
                    <a16:creationId xmlns:a16="http://schemas.microsoft.com/office/drawing/2014/main" id="{F20D224E-AC3F-4AF0-90B6-B231FA000572}"/>
                  </a:ext>
                </a:extLst>
              </p:cNvPr>
              <p:cNvSpPr/>
              <p:nvPr/>
            </p:nvSpPr>
            <p:spPr>
              <a:xfrm>
                <a:off x="-2007581" y="2450500"/>
                <a:ext cx="228600" cy="371475"/>
              </a:xfrm>
              <a:custGeom>
                <a:avLst/>
                <a:gdLst>
                  <a:gd name="connsiteX0" fmla="*/ 226466 w 228600"/>
                  <a:gd name="connsiteY0" fmla="*/ 302657 h 371475"/>
                  <a:gd name="connsiteX1" fmla="*/ 185747 w 228600"/>
                  <a:gd name="connsiteY1" fmla="*/ 188272 h 371475"/>
                  <a:gd name="connsiteX2" fmla="*/ 226466 w 228600"/>
                  <a:gd name="connsiteY2" fmla="*/ 79182 h 371475"/>
                  <a:gd name="connsiteX3" fmla="*/ 226466 w 228600"/>
                  <a:gd name="connsiteY3" fmla="*/ 8764 h 371475"/>
                  <a:gd name="connsiteX4" fmla="*/ 7144 w 228600"/>
                  <a:gd name="connsiteY4" fmla="*/ 188272 h 371475"/>
                  <a:gd name="connsiteX5" fmla="*/ 226733 w 228600"/>
                  <a:gd name="connsiteY5" fmla="*/ 367885 h 371475"/>
                  <a:gd name="connsiteX6" fmla="*/ 226457 w 228600"/>
                  <a:gd name="connsiteY6" fmla="*/ 356636 h 371475"/>
                  <a:gd name="connsiteX7" fmla="*/ 226466 w 228600"/>
                  <a:gd name="connsiteY7" fmla="*/ 302657 h 371475"/>
                  <a:gd name="connsiteX8" fmla="*/ 226466 w 228600"/>
                  <a:gd name="connsiteY8" fmla="*/ 302657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600" h="371475">
                    <a:moveTo>
                      <a:pt x="226466" y="302657"/>
                    </a:moveTo>
                    <a:cubicBezTo>
                      <a:pt x="200758" y="271215"/>
                      <a:pt x="185747" y="231325"/>
                      <a:pt x="185747" y="188272"/>
                    </a:cubicBezTo>
                    <a:cubicBezTo>
                      <a:pt x="185747" y="146676"/>
                      <a:pt x="201349" y="109148"/>
                      <a:pt x="226466" y="79182"/>
                    </a:cubicBezTo>
                    <a:lnTo>
                      <a:pt x="226466" y="8764"/>
                    </a:lnTo>
                    <a:cubicBezTo>
                      <a:pt x="119253" y="-5552"/>
                      <a:pt x="7144" y="76725"/>
                      <a:pt x="7144" y="188272"/>
                    </a:cubicBezTo>
                    <a:cubicBezTo>
                      <a:pt x="7144" y="297409"/>
                      <a:pt x="103384" y="386554"/>
                      <a:pt x="226733" y="367885"/>
                    </a:cubicBezTo>
                    <a:cubicBezTo>
                      <a:pt x="226647" y="364132"/>
                      <a:pt x="226457" y="360389"/>
                      <a:pt x="226457" y="356636"/>
                    </a:cubicBezTo>
                    <a:lnTo>
                      <a:pt x="226466" y="302657"/>
                    </a:lnTo>
                    <a:lnTo>
                      <a:pt x="226466" y="302657"/>
                    </a:lnTo>
                    <a:close/>
                  </a:path>
                </a:pathLst>
              </a:custGeom>
              <a:solidFill>
                <a:srgbClr val="E5977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59" name="자유형: 도형 158">
                <a:extLst>
                  <a:ext uri="{FF2B5EF4-FFF2-40B4-BE49-F238E27FC236}">
                    <a16:creationId xmlns:a16="http://schemas.microsoft.com/office/drawing/2014/main" id="{4F02999D-93A1-44CB-A6CA-62CD26277549}"/>
                  </a:ext>
                </a:extLst>
              </p:cNvPr>
              <p:cNvSpPr/>
              <p:nvPr/>
            </p:nvSpPr>
            <p:spPr>
              <a:xfrm>
                <a:off x="-1577414" y="3158646"/>
                <a:ext cx="533400" cy="600075"/>
              </a:xfrm>
              <a:custGeom>
                <a:avLst/>
                <a:gdLst>
                  <a:gd name="connsiteX0" fmla="*/ 272034 w 533400"/>
                  <a:gd name="connsiteY0" fmla="*/ 88963 h 600075"/>
                  <a:gd name="connsiteX1" fmla="*/ 7144 w 533400"/>
                  <a:gd name="connsiteY1" fmla="*/ 14135 h 600075"/>
                  <a:gd name="connsiteX2" fmla="*/ 7144 w 533400"/>
                  <a:gd name="connsiteY2" fmla="*/ 272729 h 600075"/>
                  <a:gd name="connsiteX3" fmla="*/ 270901 w 533400"/>
                  <a:gd name="connsiteY3" fmla="*/ 598294 h 600075"/>
                  <a:gd name="connsiteX4" fmla="*/ 534648 w 533400"/>
                  <a:gd name="connsiteY4" fmla="*/ 272729 h 600075"/>
                  <a:gd name="connsiteX5" fmla="*/ 534648 w 533400"/>
                  <a:gd name="connsiteY5" fmla="*/ 7144 h 600075"/>
                  <a:gd name="connsiteX6" fmla="*/ 272034 w 533400"/>
                  <a:gd name="connsiteY6" fmla="*/ 88963 h 60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3400" h="600075">
                    <a:moveTo>
                      <a:pt x="272034" y="88963"/>
                    </a:moveTo>
                    <a:cubicBezTo>
                      <a:pt x="170059" y="88963"/>
                      <a:pt x="80439" y="60970"/>
                      <a:pt x="7144" y="14135"/>
                    </a:cubicBezTo>
                    <a:lnTo>
                      <a:pt x="7144" y="272729"/>
                    </a:lnTo>
                    <a:lnTo>
                      <a:pt x="270901" y="598294"/>
                    </a:lnTo>
                    <a:lnTo>
                      <a:pt x="534648" y="272729"/>
                    </a:lnTo>
                    <a:lnTo>
                      <a:pt x="534648" y="7144"/>
                    </a:lnTo>
                    <a:cubicBezTo>
                      <a:pt x="459934" y="58674"/>
                      <a:pt x="369465" y="88963"/>
                      <a:pt x="272034" y="88963"/>
                    </a:cubicBezTo>
                    <a:close/>
                  </a:path>
                </a:pathLst>
              </a:custGeom>
              <a:solidFill>
                <a:srgbClr val="F0A4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0" name="자유형: 도형 159">
                <a:extLst>
                  <a:ext uri="{FF2B5EF4-FFF2-40B4-BE49-F238E27FC236}">
                    <a16:creationId xmlns:a16="http://schemas.microsoft.com/office/drawing/2014/main" id="{569C4305-87A8-41DF-9BE2-10E4DFB7C88A}"/>
                  </a:ext>
                </a:extLst>
              </p:cNvPr>
              <p:cNvSpPr/>
              <p:nvPr/>
            </p:nvSpPr>
            <p:spPr>
              <a:xfrm>
                <a:off x="-1577414" y="3165637"/>
                <a:ext cx="209550" cy="514350"/>
              </a:xfrm>
              <a:custGeom>
                <a:avLst/>
                <a:gdLst>
                  <a:gd name="connsiteX0" fmla="*/ 203406 w 209550"/>
                  <a:gd name="connsiteY0" fmla="*/ 77534 h 514350"/>
                  <a:gd name="connsiteX1" fmla="*/ 7144 w 209550"/>
                  <a:gd name="connsiteY1" fmla="*/ 7144 h 514350"/>
                  <a:gd name="connsiteX2" fmla="*/ 7144 w 209550"/>
                  <a:gd name="connsiteY2" fmla="*/ 265738 h 514350"/>
                  <a:gd name="connsiteX3" fmla="*/ 203406 w 209550"/>
                  <a:gd name="connsiteY3" fmla="*/ 507987 h 514350"/>
                  <a:gd name="connsiteX4" fmla="*/ 203406 w 209550"/>
                  <a:gd name="connsiteY4" fmla="*/ 77534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50" h="514350">
                    <a:moveTo>
                      <a:pt x="203406" y="77534"/>
                    </a:moveTo>
                    <a:cubicBezTo>
                      <a:pt x="129550" y="67961"/>
                      <a:pt x="63503" y="43149"/>
                      <a:pt x="7144" y="7144"/>
                    </a:cubicBezTo>
                    <a:lnTo>
                      <a:pt x="7144" y="265738"/>
                    </a:lnTo>
                    <a:lnTo>
                      <a:pt x="203406" y="507987"/>
                    </a:lnTo>
                    <a:lnTo>
                      <a:pt x="203406" y="77534"/>
                    </a:lnTo>
                    <a:close/>
                  </a:path>
                </a:pathLst>
              </a:custGeom>
              <a:solidFill>
                <a:srgbClr val="E5977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1" name="자유형: 도형 160">
                <a:extLst>
                  <a:ext uri="{FF2B5EF4-FFF2-40B4-BE49-F238E27FC236}">
                    <a16:creationId xmlns:a16="http://schemas.microsoft.com/office/drawing/2014/main" id="{D85DD7F4-1EE1-4A1D-976B-DBCCC47D6B2C}"/>
                  </a:ext>
                </a:extLst>
              </p:cNvPr>
              <p:cNvSpPr/>
              <p:nvPr/>
            </p:nvSpPr>
            <p:spPr>
              <a:xfrm>
                <a:off x="-2532494" y="3402069"/>
                <a:ext cx="2447924" cy="1924045"/>
              </a:xfrm>
              <a:custGeom>
                <a:avLst/>
                <a:gdLst>
                  <a:gd name="connsiteX0" fmla="*/ 2187474 w 2447925"/>
                  <a:gd name="connsiteY0" fmla="*/ 277368 h 1924050"/>
                  <a:gd name="connsiteX1" fmla="*/ 1489729 w 2447925"/>
                  <a:gd name="connsiteY1" fmla="*/ 7144 h 1924050"/>
                  <a:gd name="connsiteX2" fmla="*/ 1225982 w 2447925"/>
                  <a:gd name="connsiteY2" fmla="*/ 332708 h 1924050"/>
                  <a:gd name="connsiteX3" fmla="*/ 962225 w 2447925"/>
                  <a:gd name="connsiteY3" fmla="*/ 7144 h 1924050"/>
                  <a:gd name="connsiteX4" fmla="*/ 265214 w 2447925"/>
                  <a:gd name="connsiteY4" fmla="*/ 277368 h 1924050"/>
                  <a:gd name="connsiteX5" fmla="*/ 7144 w 2447925"/>
                  <a:gd name="connsiteY5" fmla="*/ 677656 h 1924050"/>
                  <a:gd name="connsiteX6" fmla="*/ 7144 w 2447925"/>
                  <a:gd name="connsiteY6" fmla="*/ 1831791 h 1924050"/>
                  <a:gd name="connsiteX7" fmla="*/ 93136 w 2447925"/>
                  <a:gd name="connsiteY7" fmla="*/ 1917782 h 1924050"/>
                  <a:gd name="connsiteX8" fmla="*/ 2359543 w 2447925"/>
                  <a:gd name="connsiteY8" fmla="*/ 1917782 h 1924050"/>
                  <a:gd name="connsiteX9" fmla="*/ 2445534 w 2447925"/>
                  <a:gd name="connsiteY9" fmla="*/ 1831791 h 1924050"/>
                  <a:gd name="connsiteX10" fmla="*/ 2445534 w 2447925"/>
                  <a:gd name="connsiteY10" fmla="*/ 677656 h 1924050"/>
                  <a:gd name="connsiteX11" fmla="*/ 2187474 w 2447925"/>
                  <a:gd name="connsiteY11" fmla="*/ 277368 h 1924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47925" h="1924050">
                    <a:moveTo>
                      <a:pt x="2187474" y="277368"/>
                    </a:moveTo>
                    <a:lnTo>
                      <a:pt x="1489729" y="7144"/>
                    </a:lnTo>
                    <a:lnTo>
                      <a:pt x="1225982" y="332708"/>
                    </a:lnTo>
                    <a:lnTo>
                      <a:pt x="962225" y="7144"/>
                    </a:lnTo>
                    <a:lnTo>
                      <a:pt x="265214" y="277368"/>
                    </a:lnTo>
                    <a:cubicBezTo>
                      <a:pt x="265214" y="277368"/>
                      <a:pt x="7144" y="383467"/>
                      <a:pt x="7144" y="677656"/>
                    </a:cubicBezTo>
                    <a:cubicBezTo>
                      <a:pt x="7144" y="943861"/>
                      <a:pt x="7144" y="1616745"/>
                      <a:pt x="7144" y="1831791"/>
                    </a:cubicBezTo>
                    <a:cubicBezTo>
                      <a:pt x="7144" y="1879282"/>
                      <a:pt x="45653" y="1917782"/>
                      <a:pt x="93136" y="1917782"/>
                    </a:cubicBezTo>
                    <a:cubicBezTo>
                      <a:pt x="129321" y="1917782"/>
                      <a:pt x="2322795" y="1917782"/>
                      <a:pt x="2359543" y="1917782"/>
                    </a:cubicBezTo>
                    <a:cubicBezTo>
                      <a:pt x="2407034" y="1917782"/>
                      <a:pt x="2445534" y="1879273"/>
                      <a:pt x="2445534" y="1831791"/>
                    </a:cubicBezTo>
                    <a:cubicBezTo>
                      <a:pt x="2445534" y="1616745"/>
                      <a:pt x="2445534" y="943851"/>
                      <a:pt x="2445534" y="677656"/>
                    </a:cubicBezTo>
                    <a:cubicBezTo>
                      <a:pt x="2445544" y="383457"/>
                      <a:pt x="2187474" y="277368"/>
                      <a:pt x="2187474" y="277368"/>
                    </a:cubicBezTo>
                    <a:close/>
                  </a:path>
                </a:pathLst>
              </a:custGeom>
              <a:solidFill>
                <a:srgbClr val="E4EA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2" name="자유형: 도형 161">
                <a:extLst>
                  <a:ext uri="{FF2B5EF4-FFF2-40B4-BE49-F238E27FC236}">
                    <a16:creationId xmlns:a16="http://schemas.microsoft.com/office/drawing/2014/main" id="{40147D99-79E0-47D3-8D10-5411FC2AEB4A}"/>
                  </a:ext>
                </a:extLst>
              </p:cNvPr>
              <p:cNvSpPr/>
              <p:nvPr/>
            </p:nvSpPr>
            <p:spPr>
              <a:xfrm>
                <a:off x="-2532495" y="3632439"/>
                <a:ext cx="371475" cy="1685925"/>
              </a:xfrm>
              <a:custGeom>
                <a:avLst/>
                <a:gdLst>
                  <a:gd name="connsiteX0" fmla="*/ 203406 w 371475"/>
                  <a:gd name="connsiteY0" fmla="*/ 1601419 h 1685925"/>
                  <a:gd name="connsiteX1" fmla="*/ 203406 w 371475"/>
                  <a:gd name="connsiteY1" fmla="*/ 349148 h 1685925"/>
                  <a:gd name="connsiteX2" fmla="*/ 367998 w 371475"/>
                  <a:gd name="connsiteY2" fmla="*/ 7144 h 1685925"/>
                  <a:gd name="connsiteX3" fmla="*/ 265214 w 371475"/>
                  <a:gd name="connsiteY3" fmla="*/ 46996 h 1685925"/>
                  <a:gd name="connsiteX4" fmla="*/ 7144 w 371475"/>
                  <a:gd name="connsiteY4" fmla="*/ 447284 h 1685925"/>
                  <a:gd name="connsiteX5" fmla="*/ 7144 w 371475"/>
                  <a:gd name="connsiteY5" fmla="*/ 1601429 h 1685925"/>
                  <a:gd name="connsiteX6" fmla="*/ 93145 w 371475"/>
                  <a:gd name="connsiteY6" fmla="*/ 1687420 h 1685925"/>
                  <a:gd name="connsiteX7" fmla="*/ 289408 w 371475"/>
                  <a:gd name="connsiteY7" fmla="*/ 1687420 h 1685925"/>
                  <a:gd name="connsiteX8" fmla="*/ 203406 w 371475"/>
                  <a:gd name="connsiteY8" fmla="*/ 1601419 h 1685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1475" h="1685925">
                    <a:moveTo>
                      <a:pt x="203406" y="1601419"/>
                    </a:moveTo>
                    <a:cubicBezTo>
                      <a:pt x="203406" y="1386364"/>
                      <a:pt x="203406" y="615353"/>
                      <a:pt x="203406" y="349148"/>
                    </a:cubicBezTo>
                    <a:cubicBezTo>
                      <a:pt x="203406" y="174707"/>
                      <a:pt x="294132" y="66418"/>
                      <a:pt x="367998" y="7144"/>
                    </a:cubicBezTo>
                    <a:lnTo>
                      <a:pt x="265214" y="46996"/>
                    </a:lnTo>
                    <a:cubicBezTo>
                      <a:pt x="265214" y="46996"/>
                      <a:pt x="7144" y="153086"/>
                      <a:pt x="7144" y="447284"/>
                    </a:cubicBezTo>
                    <a:cubicBezTo>
                      <a:pt x="7144" y="713489"/>
                      <a:pt x="7144" y="1386373"/>
                      <a:pt x="7144" y="1601429"/>
                    </a:cubicBezTo>
                    <a:cubicBezTo>
                      <a:pt x="7144" y="1648920"/>
                      <a:pt x="45653" y="1687420"/>
                      <a:pt x="93145" y="1687420"/>
                    </a:cubicBezTo>
                    <a:cubicBezTo>
                      <a:pt x="99517" y="1687420"/>
                      <a:pt x="172831" y="1687420"/>
                      <a:pt x="289408" y="1687420"/>
                    </a:cubicBezTo>
                    <a:cubicBezTo>
                      <a:pt x="241906" y="1687420"/>
                      <a:pt x="203406" y="1648911"/>
                      <a:pt x="203406" y="1601419"/>
                    </a:cubicBezTo>
                    <a:close/>
                  </a:path>
                </a:pathLst>
              </a:custGeom>
              <a:solidFill>
                <a:srgbClr val="D8DC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3" name="자유형: 도형 162">
                <a:extLst>
                  <a:ext uri="{FF2B5EF4-FFF2-40B4-BE49-F238E27FC236}">
                    <a16:creationId xmlns:a16="http://schemas.microsoft.com/office/drawing/2014/main" id="{EB7F1212-B931-4454-B026-9A3585717629}"/>
                  </a:ext>
                </a:extLst>
              </p:cNvPr>
              <p:cNvSpPr/>
              <p:nvPr/>
            </p:nvSpPr>
            <p:spPr>
              <a:xfrm>
                <a:off x="-1789660" y="2189246"/>
                <a:ext cx="952503" cy="1085853"/>
              </a:xfrm>
              <a:custGeom>
                <a:avLst/>
                <a:gdLst>
                  <a:gd name="connsiteX0" fmla="*/ 788422 w 952500"/>
                  <a:gd name="connsiteY0" fmla="*/ 20855 h 1085850"/>
                  <a:gd name="connsiteX1" fmla="*/ 733435 w 952500"/>
                  <a:gd name="connsiteY1" fmla="*/ 14150 h 1085850"/>
                  <a:gd name="connsiteX2" fmla="*/ 53245 w 952500"/>
                  <a:gd name="connsiteY2" fmla="*/ 196839 h 1085850"/>
                  <a:gd name="connsiteX3" fmla="*/ 7144 w 952500"/>
                  <a:gd name="connsiteY3" fmla="*/ 239721 h 1085850"/>
                  <a:gd name="connsiteX4" fmla="*/ 7144 w 952500"/>
                  <a:gd name="connsiteY4" fmla="*/ 616806 h 1085850"/>
                  <a:gd name="connsiteX5" fmla="*/ 484289 w 952500"/>
                  <a:gd name="connsiteY5" fmla="*/ 1080521 h 1085850"/>
                  <a:gd name="connsiteX6" fmla="*/ 948014 w 952500"/>
                  <a:gd name="connsiteY6" fmla="*/ 616806 h 1085850"/>
                  <a:gd name="connsiteX7" fmla="*/ 948014 w 952500"/>
                  <a:gd name="connsiteY7" fmla="*/ 209279 h 1085850"/>
                  <a:gd name="connsiteX8" fmla="*/ 788422 w 952500"/>
                  <a:gd name="connsiteY8" fmla="*/ 20855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2500" h="1085850">
                    <a:moveTo>
                      <a:pt x="788422" y="20855"/>
                    </a:moveTo>
                    <a:cubicBezTo>
                      <a:pt x="774173" y="5539"/>
                      <a:pt x="750961" y="2691"/>
                      <a:pt x="733435" y="14150"/>
                    </a:cubicBezTo>
                    <a:cubicBezTo>
                      <a:pt x="545649" y="136822"/>
                      <a:pt x="297285" y="214375"/>
                      <a:pt x="53245" y="196839"/>
                    </a:cubicBezTo>
                    <a:cubicBezTo>
                      <a:pt x="28489" y="194963"/>
                      <a:pt x="7144" y="214718"/>
                      <a:pt x="7144" y="239721"/>
                    </a:cubicBezTo>
                    <a:lnTo>
                      <a:pt x="7144" y="616806"/>
                    </a:lnTo>
                    <a:cubicBezTo>
                      <a:pt x="7144" y="859160"/>
                      <a:pt x="197044" y="1080521"/>
                      <a:pt x="484289" y="1080521"/>
                    </a:cubicBezTo>
                    <a:cubicBezTo>
                      <a:pt x="739988" y="1080521"/>
                      <a:pt x="948014" y="872495"/>
                      <a:pt x="948014" y="616806"/>
                    </a:cubicBezTo>
                    <a:lnTo>
                      <a:pt x="948014" y="209279"/>
                    </a:lnTo>
                    <a:cubicBezTo>
                      <a:pt x="947995" y="186752"/>
                      <a:pt x="948966" y="193420"/>
                      <a:pt x="788422" y="20855"/>
                    </a:cubicBezTo>
                    <a:close/>
                  </a:path>
                </a:pathLst>
              </a:custGeom>
              <a:solidFill>
                <a:srgbClr val="F0A4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4" name="자유형: 도형 163">
                <a:extLst>
                  <a:ext uri="{FF2B5EF4-FFF2-40B4-BE49-F238E27FC236}">
                    <a16:creationId xmlns:a16="http://schemas.microsoft.com/office/drawing/2014/main" id="{2239D1F6-CD64-4AE0-AB44-658F65426839}"/>
                  </a:ext>
                </a:extLst>
              </p:cNvPr>
              <p:cNvSpPr/>
              <p:nvPr/>
            </p:nvSpPr>
            <p:spPr>
              <a:xfrm>
                <a:off x="-1789659" y="2378082"/>
                <a:ext cx="581025" cy="895350"/>
              </a:xfrm>
              <a:custGeom>
                <a:avLst/>
                <a:gdLst>
                  <a:gd name="connsiteX0" fmla="*/ 203721 w 581025"/>
                  <a:gd name="connsiteY0" fmla="*/ 427977 h 895350"/>
                  <a:gd name="connsiteX1" fmla="*/ 203721 w 581025"/>
                  <a:gd name="connsiteY1" fmla="*/ 7144 h 895350"/>
                  <a:gd name="connsiteX2" fmla="*/ 53245 w 581025"/>
                  <a:gd name="connsiteY2" fmla="*/ 8011 h 895350"/>
                  <a:gd name="connsiteX3" fmla="*/ 7144 w 581025"/>
                  <a:gd name="connsiteY3" fmla="*/ 50892 h 895350"/>
                  <a:gd name="connsiteX4" fmla="*/ 7144 w 581025"/>
                  <a:gd name="connsiteY4" fmla="*/ 427987 h 895350"/>
                  <a:gd name="connsiteX5" fmla="*/ 484289 w 581025"/>
                  <a:gd name="connsiteY5" fmla="*/ 891702 h 895350"/>
                  <a:gd name="connsiteX6" fmla="*/ 575872 w 581025"/>
                  <a:gd name="connsiteY6" fmla="*/ 882577 h 895350"/>
                  <a:gd name="connsiteX7" fmla="*/ 203721 w 581025"/>
                  <a:gd name="connsiteY7" fmla="*/ 427977 h 89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1025" h="895350">
                    <a:moveTo>
                      <a:pt x="203721" y="427977"/>
                    </a:moveTo>
                    <a:lnTo>
                      <a:pt x="203721" y="7144"/>
                    </a:lnTo>
                    <a:cubicBezTo>
                      <a:pt x="153753" y="11144"/>
                      <a:pt x="103413" y="11611"/>
                      <a:pt x="53245" y="8011"/>
                    </a:cubicBezTo>
                    <a:cubicBezTo>
                      <a:pt x="28489" y="6134"/>
                      <a:pt x="7144" y="25889"/>
                      <a:pt x="7144" y="50892"/>
                    </a:cubicBezTo>
                    <a:lnTo>
                      <a:pt x="7144" y="427987"/>
                    </a:lnTo>
                    <a:cubicBezTo>
                      <a:pt x="7144" y="670341"/>
                      <a:pt x="197044" y="891702"/>
                      <a:pt x="484289" y="891702"/>
                    </a:cubicBezTo>
                    <a:cubicBezTo>
                      <a:pt x="515636" y="891702"/>
                      <a:pt x="546249" y="888540"/>
                      <a:pt x="575872" y="882577"/>
                    </a:cubicBezTo>
                    <a:cubicBezTo>
                      <a:pt x="363884" y="839924"/>
                      <a:pt x="203721" y="652320"/>
                      <a:pt x="203721" y="427977"/>
                    </a:cubicBezTo>
                    <a:close/>
                  </a:path>
                </a:pathLst>
              </a:custGeom>
              <a:solidFill>
                <a:srgbClr val="E5977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5" name="자유형: 도형 164">
                <a:extLst>
                  <a:ext uri="{FF2B5EF4-FFF2-40B4-BE49-F238E27FC236}">
                    <a16:creationId xmlns:a16="http://schemas.microsoft.com/office/drawing/2014/main" id="{88BC826C-B1BF-4C74-8383-664ED36C619C}"/>
                  </a:ext>
                </a:extLst>
              </p:cNvPr>
              <p:cNvSpPr/>
              <p:nvPr/>
            </p:nvSpPr>
            <p:spPr>
              <a:xfrm>
                <a:off x="-1313657" y="3402067"/>
                <a:ext cx="523875" cy="523875"/>
              </a:xfrm>
              <a:custGeom>
                <a:avLst/>
                <a:gdLst>
                  <a:gd name="connsiteX0" fmla="*/ 325603 w 523875"/>
                  <a:gd name="connsiteY0" fmla="*/ 499996 h 523875"/>
                  <a:gd name="connsiteX1" fmla="*/ 522827 w 523875"/>
                  <a:gd name="connsiteY1" fmla="*/ 104718 h 523875"/>
                  <a:gd name="connsiteX2" fmla="*/ 270891 w 523875"/>
                  <a:gd name="connsiteY2" fmla="*/ 7144 h 523875"/>
                  <a:gd name="connsiteX3" fmla="*/ 7144 w 523875"/>
                  <a:gd name="connsiteY3" fmla="*/ 332708 h 523875"/>
                  <a:gd name="connsiteX4" fmla="*/ 264290 w 523875"/>
                  <a:gd name="connsiteY4" fmla="*/ 515341 h 523875"/>
                  <a:gd name="connsiteX5" fmla="*/ 325603 w 523875"/>
                  <a:gd name="connsiteY5" fmla="*/ 499996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875" h="523875">
                    <a:moveTo>
                      <a:pt x="325603" y="499996"/>
                    </a:moveTo>
                    <a:lnTo>
                      <a:pt x="522827" y="104718"/>
                    </a:lnTo>
                    <a:lnTo>
                      <a:pt x="270891" y="7144"/>
                    </a:lnTo>
                    <a:lnTo>
                      <a:pt x="7144" y="332708"/>
                    </a:lnTo>
                    <a:lnTo>
                      <a:pt x="264290" y="515341"/>
                    </a:lnTo>
                    <a:cubicBezTo>
                      <a:pt x="285102" y="530123"/>
                      <a:pt x="314201" y="522837"/>
                      <a:pt x="325603" y="499996"/>
                    </a:cubicBezTo>
                    <a:close/>
                  </a:path>
                </a:pathLst>
              </a:custGeom>
              <a:solidFill>
                <a:srgbClr val="D8DC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6" name="자유형: 도형 165">
                <a:extLst>
                  <a:ext uri="{FF2B5EF4-FFF2-40B4-BE49-F238E27FC236}">
                    <a16:creationId xmlns:a16="http://schemas.microsoft.com/office/drawing/2014/main" id="{AD8E25DE-E70F-4E5A-9A6E-3FA5728C2E63}"/>
                  </a:ext>
                </a:extLst>
              </p:cNvPr>
              <p:cNvSpPr/>
              <p:nvPr/>
            </p:nvSpPr>
            <p:spPr>
              <a:xfrm>
                <a:off x="-1828978" y="3402067"/>
                <a:ext cx="523875" cy="523875"/>
              </a:xfrm>
              <a:custGeom>
                <a:avLst/>
                <a:gdLst>
                  <a:gd name="connsiteX0" fmla="*/ 204369 w 523875"/>
                  <a:gd name="connsiteY0" fmla="*/ 499996 h 523875"/>
                  <a:gd name="connsiteX1" fmla="*/ 7144 w 523875"/>
                  <a:gd name="connsiteY1" fmla="*/ 104718 h 523875"/>
                  <a:gd name="connsiteX2" fmla="*/ 259080 w 523875"/>
                  <a:gd name="connsiteY2" fmla="*/ 7144 h 523875"/>
                  <a:gd name="connsiteX3" fmla="*/ 522827 w 523875"/>
                  <a:gd name="connsiteY3" fmla="*/ 332708 h 523875"/>
                  <a:gd name="connsiteX4" fmla="*/ 265681 w 523875"/>
                  <a:gd name="connsiteY4" fmla="*/ 515341 h 523875"/>
                  <a:gd name="connsiteX5" fmla="*/ 204369 w 523875"/>
                  <a:gd name="connsiteY5" fmla="*/ 499996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875" h="523875">
                    <a:moveTo>
                      <a:pt x="204369" y="499996"/>
                    </a:moveTo>
                    <a:lnTo>
                      <a:pt x="7144" y="104718"/>
                    </a:lnTo>
                    <a:lnTo>
                      <a:pt x="259080" y="7144"/>
                    </a:lnTo>
                    <a:lnTo>
                      <a:pt x="522827" y="332708"/>
                    </a:lnTo>
                    <a:lnTo>
                      <a:pt x="265681" y="515341"/>
                    </a:lnTo>
                    <a:cubicBezTo>
                      <a:pt x="244869" y="530123"/>
                      <a:pt x="215770" y="522837"/>
                      <a:pt x="204369" y="499996"/>
                    </a:cubicBezTo>
                    <a:close/>
                  </a:path>
                </a:pathLst>
              </a:custGeom>
              <a:solidFill>
                <a:srgbClr val="D8DC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7" name="자유형: 도형 166">
                <a:extLst>
                  <a:ext uri="{FF2B5EF4-FFF2-40B4-BE49-F238E27FC236}">
                    <a16:creationId xmlns:a16="http://schemas.microsoft.com/office/drawing/2014/main" id="{DA32DA64-414C-4333-8A0A-AE2B69211C2F}"/>
                  </a:ext>
                </a:extLst>
              </p:cNvPr>
              <p:cNvSpPr/>
              <p:nvPr/>
            </p:nvSpPr>
            <p:spPr>
              <a:xfrm>
                <a:off x="-1581970" y="3991627"/>
                <a:ext cx="542925" cy="1314450"/>
              </a:xfrm>
              <a:custGeom>
                <a:avLst/>
                <a:gdLst>
                  <a:gd name="connsiteX0" fmla="*/ 543700 w 542925"/>
                  <a:gd name="connsiteY0" fmla="*/ 1008907 h 1314450"/>
                  <a:gd name="connsiteX1" fmla="*/ 374422 w 542925"/>
                  <a:gd name="connsiteY1" fmla="*/ 7144 h 1314450"/>
                  <a:gd name="connsiteX2" fmla="*/ 275800 w 542925"/>
                  <a:gd name="connsiteY2" fmla="*/ 7144 h 1314450"/>
                  <a:gd name="connsiteX3" fmla="*/ 275486 w 542925"/>
                  <a:gd name="connsiteY3" fmla="*/ 7144 h 1314450"/>
                  <a:gd name="connsiteX4" fmla="*/ 176854 w 542925"/>
                  <a:gd name="connsiteY4" fmla="*/ 7144 h 1314450"/>
                  <a:gd name="connsiteX5" fmla="*/ 7576 w 542925"/>
                  <a:gd name="connsiteY5" fmla="*/ 1008907 h 1314450"/>
                  <a:gd name="connsiteX6" fmla="*/ 17654 w 542925"/>
                  <a:gd name="connsiteY6" fmla="*/ 1043816 h 1314450"/>
                  <a:gd name="connsiteX7" fmla="*/ 17654 w 542925"/>
                  <a:gd name="connsiteY7" fmla="*/ 1043816 h 1314450"/>
                  <a:gd name="connsiteX8" fmla="*/ 17654 w 542925"/>
                  <a:gd name="connsiteY8" fmla="*/ 1043816 h 1314450"/>
                  <a:gd name="connsiteX9" fmla="*/ 251359 w 542925"/>
                  <a:gd name="connsiteY9" fmla="*/ 1301334 h 1314450"/>
                  <a:gd name="connsiteX10" fmla="*/ 299917 w 542925"/>
                  <a:gd name="connsiteY10" fmla="*/ 1301334 h 1314450"/>
                  <a:gd name="connsiteX11" fmla="*/ 533623 w 542925"/>
                  <a:gd name="connsiteY11" fmla="*/ 1043816 h 1314450"/>
                  <a:gd name="connsiteX12" fmla="*/ 533623 w 542925"/>
                  <a:gd name="connsiteY12" fmla="*/ 1043816 h 1314450"/>
                  <a:gd name="connsiteX13" fmla="*/ 533623 w 542925"/>
                  <a:gd name="connsiteY13" fmla="*/ 1043816 h 1314450"/>
                  <a:gd name="connsiteX14" fmla="*/ 543700 w 542925"/>
                  <a:gd name="connsiteY14" fmla="*/ 1008907 h 131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42925" h="1314450">
                    <a:moveTo>
                      <a:pt x="543700" y="1008907"/>
                    </a:moveTo>
                    <a:lnTo>
                      <a:pt x="374422" y="7144"/>
                    </a:lnTo>
                    <a:lnTo>
                      <a:pt x="275800" y="7144"/>
                    </a:lnTo>
                    <a:lnTo>
                      <a:pt x="275486" y="7144"/>
                    </a:lnTo>
                    <a:lnTo>
                      <a:pt x="176854" y="7144"/>
                    </a:lnTo>
                    <a:lnTo>
                      <a:pt x="7576" y="1008907"/>
                    </a:lnTo>
                    <a:cubicBezTo>
                      <a:pt x="5795" y="1021814"/>
                      <a:pt x="9586" y="1034920"/>
                      <a:pt x="17654" y="1043816"/>
                    </a:cubicBezTo>
                    <a:lnTo>
                      <a:pt x="17654" y="1043816"/>
                    </a:lnTo>
                    <a:lnTo>
                      <a:pt x="17654" y="1043816"/>
                    </a:lnTo>
                    <a:lnTo>
                      <a:pt x="251359" y="1301334"/>
                    </a:lnTo>
                    <a:cubicBezTo>
                      <a:pt x="264380" y="1315679"/>
                      <a:pt x="286897" y="1315679"/>
                      <a:pt x="299917" y="1301334"/>
                    </a:cubicBezTo>
                    <a:lnTo>
                      <a:pt x="533623" y="1043816"/>
                    </a:lnTo>
                    <a:lnTo>
                      <a:pt x="533623" y="1043816"/>
                    </a:lnTo>
                    <a:lnTo>
                      <a:pt x="533623" y="1043816"/>
                    </a:lnTo>
                    <a:cubicBezTo>
                      <a:pt x="541690" y="1034910"/>
                      <a:pt x="545472" y="1021814"/>
                      <a:pt x="543700" y="1008907"/>
                    </a:cubicBezTo>
                    <a:close/>
                  </a:path>
                </a:pathLst>
              </a:custGeom>
              <a:solidFill>
                <a:srgbClr val="FF50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8" name="자유형: 도형 167">
                <a:extLst>
                  <a:ext uri="{FF2B5EF4-FFF2-40B4-BE49-F238E27FC236}">
                    <a16:creationId xmlns:a16="http://schemas.microsoft.com/office/drawing/2014/main" id="{3F914CF4-BFFA-4F29-86EB-FDCA19D12B6B}"/>
                  </a:ext>
                </a:extLst>
              </p:cNvPr>
              <p:cNvSpPr/>
              <p:nvPr/>
            </p:nvSpPr>
            <p:spPr>
              <a:xfrm>
                <a:off x="-1581970" y="3991627"/>
                <a:ext cx="381000" cy="1314450"/>
              </a:xfrm>
              <a:custGeom>
                <a:avLst/>
                <a:gdLst>
                  <a:gd name="connsiteX0" fmla="*/ 214240 w 381000"/>
                  <a:gd name="connsiteY0" fmla="*/ 1043816 h 1314450"/>
                  <a:gd name="connsiteX1" fmla="*/ 204163 w 381000"/>
                  <a:gd name="connsiteY1" fmla="*/ 1008907 h 1314450"/>
                  <a:gd name="connsiteX2" fmla="*/ 373441 w 381000"/>
                  <a:gd name="connsiteY2" fmla="*/ 7144 h 1314450"/>
                  <a:gd name="connsiteX3" fmla="*/ 275800 w 381000"/>
                  <a:gd name="connsiteY3" fmla="*/ 7144 h 1314450"/>
                  <a:gd name="connsiteX4" fmla="*/ 275486 w 381000"/>
                  <a:gd name="connsiteY4" fmla="*/ 7144 h 1314450"/>
                  <a:gd name="connsiteX5" fmla="*/ 176854 w 381000"/>
                  <a:gd name="connsiteY5" fmla="*/ 7144 h 1314450"/>
                  <a:gd name="connsiteX6" fmla="*/ 7576 w 381000"/>
                  <a:gd name="connsiteY6" fmla="*/ 1008907 h 1314450"/>
                  <a:gd name="connsiteX7" fmla="*/ 17654 w 381000"/>
                  <a:gd name="connsiteY7" fmla="*/ 1043816 h 1314450"/>
                  <a:gd name="connsiteX8" fmla="*/ 251359 w 381000"/>
                  <a:gd name="connsiteY8" fmla="*/ 1301325 h 1314450"/>
                  <a:gd name="connsiteX9" fmla="*/ 299917 w 381000"/>
                  <a:gd name="connsiteY9" fmla="*/ 1301325 h 1314450"/>
                  <a:gd name="connsiteX10" fmla="*/ 373927 w 381000"/>
                  <a:gd name="connsiteY10" fmla="*/ 1219772 h 1314450"/>
                  <a:gd name="connsiteX11" fmla="*/ 214240 w 381000"/>
                  <a:gd name="connsiteY11" fmla="*/ 1043816 h 131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1000" h="1314450">
                    <a:moveTo>
                      <a:pt x="214240" y="1043816"/>
                    </a:moveTo>
                    <a:cubicBezTo>
                      <a:pt x="206172" y="1034920"/>
                      <a:pt x="202382" y="1021814"/>
                      <a:pt x="204163" y="1008907"/>
                    </a:cubicBezTo>
                    <a:lnTo>
                      <a:pt x="373441" y="7144"/>
                    </a:lnTo>
                    <a:lnTo>
                      <a:pt x="275800" y="7144"/>
                    </a:lnTo>
                    <a:lnTo>
                      <a:pt x="275486" y="7144"/>
                    </a:lnTo>
                    <a:lnTo>
                      <a:pt x="176854" y="7144"/>
                    </a:lnTo>
                    <a:lnTo>
                      <a:pt x="7576" y="1008907"/>
                    </a:lnTo>
                    <a:cubicBezTo>
                      <a:pt x="5795" y="1021814"/>
                      <a:pt x="9586" y="1034920"/>
                      <a:pt x="17654" y="1043816"/>
                    </a:cubicBezTo>
                    <a:lnTo>
                      <a:pt x="251359" y="1301325"/>
                    </a:lnTo>
                    <a:cubicBezTo>
                      <a:pt x="264380" y="1315669"/>
                      <a:pt x="286906" y="1315669"/>
                      <a:pt x="299917" y="1301325"/>
                    </a:cubicBezTo>
                    <a:lnTo>
                      <a:pt x="373927" y="1219772"/>
                    </a:lnTo>
                    <a:lnTo>
                      <a:pt x="214240" y="1043816"/>
                    </a:lnTo>
                    <a:close/>
                  </a:path>
                </a:pathLst>
              </a:custGeom>
              <a:solidFill>
                <a:srgbClr val="ED3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9" name="자유형: 도형 168">
                <a:extLst>
                  <a:ext uri="{FF2B5EF4-FFF2-40B4-BE49-F238E27FC236}">
                    <a16:creationId xmlns:a16="http://schemas.microsoft.com/office/drawing/2014/main" id="{69ADD570-A857-4608-A388-1DD8FB71219F}"/>
                  </a:ext>
                </a:extLst>
              </p:cNvPr>
              <p:cNvSpPr/>
              <p:nvPr/>
            </p:nvSpPr>
            <p:spPr>
              <a:xfrm>
                <a:off x="-1500671" y="3727632"/>
                <a:ext cx="381000" cy="276225"/>
              </a:xfrm>
              <a:custGeom>
                <a:avLst/>
                <a:gdLst>
                  <a:gd name="connsiteX0" fmla="*/ 194500 w 381000"/>
                  <a:gd name="connsiteY0" fmla="*/ 7363 h 276225"/>
                  <a:gd name="connsiteX1" fmla="*/ 194500 w 381000"/>
                  <a:gd name="connsiteY1" fmla="*/ 7144 h 276225"/>
                  <a:gd name="connsiteX2" fmla="*/ 194338 w 381000"/>
                  <a:gd name="connsiteY2" fmla="*/ 7258 h 276225"/>
                  <a:gd name="connsiteX3" fmla="*/ 194177 w 381000"/>
                  <a:gd name="connsiteY3" fmla="*/ 7144 h 276225"/>
                  <a:gd name="connsiteX4" fmla="*/ 194177 w 381000"/>
                  <a:gd name="connsiteY4" fmla="*/ 7363 h 276225"/>
                  <a:gd name="connsiteX5" fmla="*/ 7144 w 381000"/>
                  <a:gd name="connsiteY5" fmla="*/ 140198 h 276225"/>
                  <a:gd name="connsiteX6" fmla="*/ 95555 w 381000"/>
                  <a:gd name="connsiteY6" fmla="*/ 273263 h 276225"/>
                  <a:gd name="connsiteX7" fmla="*/ 194177 w 381000"/>
                  <a:gd name="connsiteY7" fmla="*/ 273263 h 276225"/>
                  <a:gd name="connsiteX8" fmla="*/ 194500 w 381000"/>
                  <a:gd name="connsiteY8" fmla="*/ 273263 h 276225"/>
                  <a:gd name="connsiteX9" fmla="*/ 293122 w 381000"/>
                  <a:gd name="connsiteY9" fmla="*/ 273263 h 276225"/>
                  <a:gd name="connsiteX10" fmla="*/ 381524 w 381000"/>
                  <a:gd name="connsiteY10" fmla="*/ 140198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000" h="276225">
                    <a:moveTo>
                      <a:pt x="194500" y="7363"/>
                    </a:moveTo>
                    <a:lnTo>
                      <a:pt x="194500" y="7144"/>
                    </a:lnTo>
                    <a:lnTo>
                      <a:pt x="194338" y="7258"/>
                    </a:lnTo>
                    <a:lnTo>
                      <a:pt x="194177" y="7144"/>
                    </a:lnTo>
                    <a:lnTo>
                      <a:pt x="194177" y="7363"/>
                    </a:lnTo>
                    <a:lnTo>
                      <a:pt x="7144" y="140198"/>
                    </a:lnTo>
                    <a:lnTo>
                      <a:pt x="95555" y="273263"/>
                    </a:lnTo>
                    <a:lnTo>
                      <a:pt x="194177" y="273263"/>
                    </a:lnTo>
                    <a:lnTo>
                      <a:pt x="194500" y="273263"/>
                    </a:lnTo>
                    <a:lnTo>
                      <a:pt x="293122" y="273263"/>
                    </a:lnTo>
                    <a:lnTo>
                      <a:pt x="381524" y="140198"/>
                    </a:lnTo>
                    <a:close/>
                  </a:path>
                </a:pathLst>
              </a:custGeom>
              <a:solidFill>
                <a:srgbClr val="ED3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0" name="자유형: 도형 169">
                <a:extLst>
                  <a:ext uri="{FF2B5EF4-FFF2-40B4-BE49-F238E27FC236}">
                    <a16:creationId xmlns:a16="http://schemas.microsoft.com/office/drawing/2014/main" id="{8C809583-316A-44A5-904E-111600F3EE47}"/>
                  </a:ext>
                </a:extLst>
              </p:cNvPr>
              <p:cNvSpPr/>
              <p:nvPr/>
            </p:nvSpPr>
            <p:spPr>
              <a:xfrm>
                <a:off x="-1500680" y="3727632"/>
                <a:ext cx="295275" cy="276225"/>
              </a:xfrm>
              <a:custGeom>
                <a:avLst/>
                <a:gdLst>
                  <a:gd name="connsiteX0" fmla="*/ 292475 w 295275"/>
                  <a:gd name="connsiteY0" fmla="*/ 76953 h 276225"/>
                  <a:gd name="connsiteX1" fmla="*/ 194501 w 295275"/>
                  <a:gd name="connsiteY1" fmla="*/ 7372 h 276225"/>
                  <a:gd name="connsiteX2" fmla="*/ 194501 w 295275"/>
                  <a:gd name="connsiteY2" fmla="*/ 7144 h 276225"/>
                  <a:gd name="connsiteX3" fmla="*/ 194339 w 295275"/>
                  <a:gd name="connsiteY3" fmla="*/ 7258 h 276225"/>
                  <a:gd name="connsiteX4" fmla="*/ 194177 w 295275"/>
                  <a:gd name="connsiteY4" fmla="*/ 7144 h 276225"/>
                  <a:gd name="connsiteX5" fmla="*/ 194177 w 295275"/>
                  <a:gd name="connsiteY5" fmla="*/ 7372 h 276225"/>
                  <a:gd name="connsiteX6" fmla="*/ 7144 w 295275"/>
                  <a:gd name="connsiteY6" fmla="*/ 140208 h 276225"/>
                  <a:gd name="connsiteX7" fmla="*/ 95555 w 295275"/>
                  <a:gd name="connsiteY7" fmla="*/ 273263 h 276225"/>
                  <a:gd name="connsiteX8" fmla="*/ 194177 w 295275"/>
                  <a:gd name="connsiteY8" fmla="*/ 273263 h 276225"/>
                  <a:gd name="connsiteX9" fmla="*/ 194491 w 295275"/>
                  <a:gd name="connsiteY9" fmla="*/ 273263 h 276225"/>
                  <a:gd name="connsiteX10" fmla="*/ 291808 w 295275"/>
                  <a:gd name="connsiteY10" fmla="*/ 273263 h 276225"/>
                  <a:gd name="connsiteX11" fmla="*/ 215913 w 295275"/>
                  <a:gd name="connsiteY11" fmla="*/ 159039 h 276225"/>
                  <a:gd name="connsiteX12" fmla="*/ 221837 w 295275"/>
                  <a:gd name="connsiteY12" fmla="*/ 127102 h 276225"/>
                  <a:gd name="connsiteX13" fmla="*/ 292475 w 295275"/>
                  <a:gd name="connsiteY13" fmla="*/ 76953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5275" h="276225">
                    <a:moveTo>
                      <a:pt x="292475" y="76953"/>
                    </a:moveTo>
                    <a:lnTo>
                      <a:pt x="194501" y="7372"/>
                    </a:lnTo>
                    <a:lnTo>
                      <a:pt x="194501" y="7144"/>
                    </a:lnTo>
                    <a:lnTo>
                      <a:pt x="194339" y="7258"/>
                    </a:lnTo>
                    <a:lnTo>
                      <a:pt x="194177" y="7144"/>
                    </a:lnTo>
                    <a:lnTo>
                      <a:pt x="194177" y="7372"/>
                    </a:lnTo>
                    <a:lnTo>
                      <a:pt x="7144" y="140208"/>
                    </a:lnTo>
                    <a:lnTo>
                      <a:pt x="95555" y="273263"/>
                    </a:lnTo>
                    <a:lnTo>
                      <a:pt x="194177" y="273263"/>
                    </a:lnTo>
                    <a:lnTo>
                      <a:pt x="194491" y="273263"/>
                    </a:lnTo>
                    <a:lnTo>
                      <a:pt x="291808" y="273263"/>
                    </a:lnTo>
                    <a:lnTo>
                      <a:pt x="215913" y="159039"/>
                    </a:lnTo>
                    <a:cubicBezTo>
                      <a:pt x="208940" y="148542"/>
                      <a:pt x="211560" y="134407"/>
                      <a:pt x="221837" y="127102"/>
                    </a:cubicBezTo>
                    <a:lnTo>
                      <a:pt x="292475" y="76953"/>
                    </a:lnTo>
                    <a:close/>
                  </a:path>
                </a:pathLst>
              </a:custGeom>
              <a:solidFill>
                <a:srgbClr val="DB2A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1" name="자유형: 도형 170">
                <a:extLst>
                  <a:ext uri="{FF2B5EF4-FFF2-40B4-BE49-F238E27FC236}">
                    <a16:creationId xmlns:a16="http://schemas.microsoft.com/office/drawing/2014/main" id="{CDEC3E3C-6B50-4694-9DE9-078D8C10CB77}"/>
                  </a:ext>
                </a:extLst>
              </p:cNvPr>
              <p:cNvSpPr/>
              <p:nvPr/>
            </p:nvSpPr>
            <p:spPr>
              <a:xfrm>
                <a:off x="-2177584" y="4132187"/>
                <a:ext cx="152400" cy="1190625"/>
              </a:xfrm>
              <a:custGeom>
                <a:avLst/>
                <a:gdLst>
                  <a:gd name="connsiteX0" fmla="*/ 154343 w 152400"/>
                  <a:gd name="connsiteY0" fmla="*/ 1187672 h 1190625"/>
                  <a:gd name="connsiteX1" fmla="*/ 154343 w 152400"/>
                  <a:gd name="connsiteY1" fmla="*/ 80744 h 1190625"/>
                  <a:gd name="connsiteX2" fmla="*/ 80744 w 152400"/>
                  <a:gd name="connsiteY2" fmla="*/ 7144 h 1190625"/>
                  <a:gd name="connsiteX3" fmla="*/ 7144 w 152400"/>
                  <a:gd name="connsiteY3" fmla="*/ 80744 h 1190625"/>
                  <a:gd name="connsiteX4" fmla="*/ 7144 w 152400"/>
                  <a:gd name="connsiteY4" fmla="*/ 1187663 h 1190625"/>
                  <a:gd name="connsiteX5" fmla="*/ 154343 w 152400"/>
                  <a:gd name="connsiteY5" fmla="*/ 1187672 h 1190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400" h="1190625">
                    <a:moveTo>
                      <a:pt x="154343" y="1187672"/>
                    </a:moveTo>
                    <a:lnTo>
                      <a:pt x="154343" y="80744"/>
                    </a:lnTo>
                    <a:cubicBezTo>
                      <a:pt x="154343" y="40100"/>
                      <a:pt x="121396" y="7144"/>
                      <a:pt x="80744" y="7144"/>
                    </a:cubicBezTo>
                    <a:cubicBezTo>
                      <a:pt x="40091" y="7144"/>
                      <a:pt x="7144" y="40091"/>
                      <a:pt x="7144" y="80744"/>
                    </a:cubicBezTo>
                    <a:lnTo>
                      <a:pt x="7144" y="1187663"/>
                    </a:lnTo>
                    <a:cubicBezTo>
                      <a:pt x="52064" y="1187672"/>
                      <a:pt x="101451" y="1187672"/>
                      <a:pt x="154343" y="1187672"/>
                    </a:cubicBezTo>
                    <a:close/>
                  </a:path>
                </a:pathLst>
              </a:custGeom>
              <a:solidFill>
                <a:srgbClr val="D8DC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2" name="자유형: 도형 171">
                <a:extLst>
                  <a:ext uri="{FF2B5EF4-FFF2-40B4-BE49-F238E27FC236}">
                    <a16:creationId xmlns:a16="http://schemas.microsoft.com/office/drawing/2014/main" id="{1B4389DD-BE56-43E7-BFA9-2A98E2A40C21}"/>
                  </a:ext>
                </a:extLst>
              </p:cNvPr>
              <p:cNvSpPr/>
              <p:nvPr/>
            </p:nvSpPr>
            <p:spPr>
              <a:xfrm>
                <a:off x="-608121" y="4132187"/>
                <a:ext cx="152400" cy="1190625"/>
              </a:xfrm>
              <a:custGeom>
                <a:avLst/>
                <a:gdLst>
                  <a:gd name="connsiteX0" fmla="*/ 154343 w 152400"/>
                  <a:gd name="connsiteY0" fmla="*/ 1187672 h 1190625"/>
                  <a:gd name="connsiteX1" fmla="*/ 154343 w 152400"/>
                  <a:gd name="connsiteY1" fmla="*/ 80744 h 1190625"/>
                  <a:gd name="connsiteX2" fmla="*/ 80743 w 152400"/>
                  <a:gd name="connsiteY2" fmla="*/ 7144 h 1190625"/>
                  <a:gd name="connsiteX3" fmla="*/ 7144 w 152400"/>
                  <a:gd name="connsiteY3" fmla="*/ 80744 h 1190625"/>
                  <a:gd name="connsiteX4" fmla="*/ 7144 w 152400"/>
                  <a:gd name="connsiteY4" fmla="*/ 1187663 h 1190625"/>
                  <a:gd name="connsiteX5" fmla="*/ 154343 w 152400"/>
                  <a:gd name="connsiteY5" fmla="*/ 1187672 h 1190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400" h="1190625">
                    <a:moveTo>
                      <a:pt x="154343" y="1187672"/>
                    </a:moveTo>
                    <a:lnTo>
                      <a:pt x="154343" y="80744"/>
                    </a:lnTo>
                    <a:cubicBezTo>
                      <a:pt x="154343" y="40100"/>
                      <a:pt x="121396" y="7144"/>
                      <a:pt x="80743" y="7144"/>
                    </a:cubicBezTo>
                    <a:cubicBezTo>
                      <a:pt x="40091" y="7144"/>
                      <a:pt x="7144" y="40091"/>
                      <a:pt x="7144" y="80744"/>
                    </a:cubicBezTo>
                    <a:lnTo>
                      <a:pt x="7144" y="1187663"/>
                    </a:lnTo>
                    <a:cubicBezTo>
                      <a:pt x="59903" y="1187672"/>
                      <a:pt x="109233" y="1187672"/>
                      <a:pt x="154343" y="1187672"/>
                    </a:cubicBezTo>
                    <a:close/>
                  </a:path>
                </a:pathLst>
              </a:custGeom>
              <a:solidFill>
                <a:srgbClr val="D8DC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3" name="자유형: 도형 172">
                <a:extLst>
                  <a:ext uri="{FF2B5EF4-FFF2-40B4-BE49-F238E27FC236}">
                    <a16:creationId xmlns:a16="http://schemas.microsoft.com/office/drawing/2014/main" id="{1DCF79A6-F83B-4240-A3D6-794EB115D6BD}"/>
                  </a:ext>
                </a:extLst>
              </p:cNvPr>
              <p:cNvSpPr/>
              <p:nvPr/>
            </p:nvSpPr>
            <p:spPr>
              <a:xfrm>
                <a:off x="-4388851" y="1641542"/>
                <a:ext cx="1276353" cy="895350"/>
              </a:xfrm>
              <a:custGeom>
                <a:avLst/>
                <a:gdLst>
                  <a:gd name="connsiteX0" fmla="*/ 638346 w 1276350"/>
                  <a:gd name="connsiteY0" fmla="*/ 7144 h 895350"/>
                  <a:gd name="connsiteX1" fmla="*/ 7144 w 1276350"/>
                  <a:gd name="connsiteY1" fmla="*/ 638346 h 895350"/>
                  <a:gd name="connsiteX2" fmla="*/ 7144 w 1276350"/>
                  <a:gd name="connsiteY2" fmla="*/ 893569 h 895350"/>
                  <a:gd name="connsiteX3" fmla="*/ 167926 w 1276350"/>
                  <a:gd name="connsiteY3" fmla="*/ 841038 h 895350"/>
                  <a:gd name="connsiteX4" fmla="*/ 167926 w 1276350"/>
                  <a:gd name="connsiteY4" fmla="*/ 809587 h 895350"/>
                  <a:gd name="connsiteX5" fmla="*/ 214027 w 1276350"/>
                  <a:gd name="connsiteY5" fmla="*/ 766705 h 895350"/>
                  <a:gd name="connsiteX6" fmla="*/ 894217 w 1276350"/>
                  <a:gd name="connsiteY6" fmla="*/ 584016 h 895350"/>
                  <a:gd name="connsiteX7" fmla="*/ 949204 w 1276350"/>
                  <a:gd name="connsiteY7" fmla="*/ 590721 h 895350"/>
                  <a:gd name="connsiteX8" fmla="*/ 1108777 w 1276350"/>
                  <a:gd name="connsiteY8" fmla="*/ 779145 h 895350"/>
                  <a:gd name="connsiteX9" fmla="*/ 1108777 w 1276350"/>
                  <a:gd name="connsiteY9" fmla="*/ 840905 h 895350"/>
                  <a:gd name="connsiteX10" fmla="*/ 1269530 w 1276350"/>
                  <a:gd name="connsiteY10" fmla="*/ 887920 h 895350"/>
                  <a:gd name="connsiteX11" fmla="*/ 1269530 w 1276350"/>
                  <a:gd name="connsiteY11" fmla="*/ 638346 h 895350"/>
                  <a:gd name="connsiteX12" fmla="*/ 638346 w 1276350"/>
                  <a:gd name="connsiteY12" fmla="*/ 7144 h 89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76350" h="895350">
                    <a:moveTo>
                      <a:pt x="638346" y="7144"/>
                    </a:moveTo>
                    <a:cubicBezTo>
                      <a:pt x="289731" y="7144"/>
                      <a:pt x="7144" y="289741"/>
                      <a:pt x="7144" y="638346"/>
                    </a:cubicBezTo>
                    <a:lnTo>
                      <a:pt x="7144" y="893569"/>
                    </a:lnTo>
                    <a:cubicBezTo>
                      <a:pt x="49330" y="854469"/>
                      <a:pt x="109347" y="833209"/>
                      <a:pt x="167926" y="841038"/>
                    </a:cubicBezTo>
                    <a:lnTo>
                      <a:pt x="167926" y="809587"/>
                    </a:lnTo>
                    <a:cubicBezTo>
                      <a:pt x="167926" y="784584"/>
                      <a:pt x="189271" y="764829"/>
                      <a:pt x="214027" y="766705"/>
                    </a:cubicBezTo>
                    <a:cubicBezTo>
                      <a:pt x="458067" y="784241"/>
                      <a:pt x="706431" y="706688"/>
                      <a:pt x="894217" y="584016"/>
                    </a:cubicBezTo>
                    <a:cubicBezTo>
                      <a:pt x="911752" y="572557"/>
                      <a:pt x="934965" y="575405"/>
                      <a:pt x="949204" y="590721"/>
                    </a:cubicBezTo>
                    <a:cubicBezTo>
                      <a:pt x="1109748" y="763295"/>
                      <a:pt x="1108777" y="756609"/>
                      <a:pt x="1108777" y="779145"/>
                    </a:cubicBezTo>
                    <a:lnTo>
                      <a:pt x="1108777" y="840905"/>
                    </a:lnTo>
                    <a:cubicBezTo>
                      <a:pt x="1172994" y="831275"/>
                      <a:pt x="1229954" y="851125"/>
                      <a:pt x="1269530" y="887920"/>
                    </a:cubicBezTo>
                    <a:lnTo>
                      <a:pt x="1269530" y="638346"/>
                    </a:lnTo>
                    <a:cubicBezTo>
                      <a:pt x="1269549" y="289732"/>
                      <a:pt x="986962" y="7144"/>
                      <a:pt x="638346" y="7144"/>
                    </a:cubicBezTo>
                    <a:close/>
                  </a:path>
                </a:pathLst>
              </a:custGeom>
              <a:solidFill>
                <a:srgbClr val="70748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4" name="자유형: 도형 173">
                <a:extLst>
                  <a:ext uri="{FF2B5EF4-FFF2-40B4-BE49-F238E27FC236}">
                    <a16:creationId xmlns:a16="http://schemas.microsoft.com/office/drawing/2014/main" id="{1B22EC67-0FCF-4E8A-9FD4-C64AA79C7313}"/>
                  </a:ext>
                </a:extLst>
              </p:cNvPr>
              <p:cNvSpPr/>
              <p:nvPr/>
            </p:nvSpPr>
            <p:spPr>
              <a:xfrm>
                <a:off x="-4388841" y="1641533"/>
                <a:ext cx="742950" cy="895350"/>
              </a:xfrm>
              <a:custGeom>
                <a:avLst/>
                <a:gdLst>
                  <a:gd name="connsiteX0" fmla="*/ 205626 w 742950"/>
                  <a:gd name="connsiteY0" fmla="*/ 638356 h 895350"/>
                  <a:gd name="connsiteX1" fmla="*/ 737587 w 742950"/>
                  <a:gd name="connsiteY1" fmla="*/ 14973 h 895350"/>
                  <a:gd name="connsiteX2" fmla="*/ 638346 w 742950"/>
                  <a:gd name="connsiteY2" fmla="*/ 7144 h 895350"/>
                  <a:gd name="connsiteX3" fmla="*/ 7144 w 742950"/>
                  <a:gd name="connsiteY3" fmla="*/ 638356 h 895350"/>
                  <a:gd name="connsiteX4" fmla="*/ 7144 w 742950"/>
                  <a:gd name="connsiteY4" fmla="*/ 893578 h 895350"/>
                  <a:gd name="connsiteX5" fmla="*/ 167926 w 742950"/>
                  <a:gd name="connsiteY5" fmla="*/ 841048 h 895350"/>
                  <a:gd name="connsiteX6" fmla="*/ 167926 w 742950"/>
                  <a:gd name="connsiteY6" fmla="*/ 809596 h 895350"/>
                  <a:gd name="connsiteX7" fmla="*/ 205626 w 742950"/>
                  <a:gd name="connsiteY7" fmla="*/ 766972 h 895350"/>
                  <a:gd name="connsiteX8" fmla="*/ 205626 w 742950"/>
                  <a:gd name="connsiteY8" fmla="*/ 638356 h 89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2950" h="895350">
                    <a:moveTo>
                      <a:pt x="205626" y="638356"/>
                    </a:moveTo>
                    <a:cubicBezTo>
                      <a:pt x="205626" y="323517"/>
                      <a:pt x="436131" y="62598"/>
                      <a:pt x="737587" y="14973"/>
                    </a:cubicBezTo>
                    <a:cubicBezTo>
                      <a:pt x="705250" y="9868"/>
                      <a:pt x="672122" y="7144"/>
                      <a:pt x="638346" y="7144"/>
                    </a:cubicBezTo>
                    <a:cubicBezTo>
                      <a:pt x="289731" y="7144"/>
                      <a:pt x="7144" y="289741"/>
                      <a:pt x="7144" y="638356"/>
                    </a:cubicBezTo>
                    <a:lnTo>
                      <a:pt x="7144" y="893578"/>
                    </a:lnTo>
                    <a:cubicBezTo>
                      <a:pt x="49330" y="854469"/>
                      <a:pt x="109347" y="833219"/>
                      <a:pt x="167926" y="841048"/>
                    </a:cubicBezTo>
                    <a:lnTo>
                      <a:pt x="167926" y="809596"/>
                    </a:lnTo>
                    <a:cubicBezTo>
                      <a:pt x="167926" y="787479"/>
                      <a:pt x="184642" y="769544"/>
                      <a:pt x="205626" y="766972"/>
                    </a:cubicBezTo>
                    <a:lnTo>
                      <a:pt x="205626" y="638356"/>
                    </a:lnTo>
                    <a:close/>
                  </a:path>
                </a:pathLst>
              </a:custGeom>
              <a:solidFill>
                <a:srgbClr val="5B5D6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5" name="자유형: 도형 174">
                <a:extLst>
                  <a:ext uri="{FF2B5EF4-FFF2-40B4-BE49-F238E27FC236}">
                    <a16:creationId xmlns:a16="http://schemas.microsoft.com/office/drawing/2014/main" id="{61DBA600-8E93-4B6D-8254-A6405304E4F2}"/>
                  </a:ext>
                </a:extLst>
              </p:cNvPr>
              <p:cNvSpPr/>
              <p:nvPr/>
            </p:nvSpPr>
            <p:spPr>
              <a:xfrm>
                <a:off x="-3288332" y="2450017"/>
                <a:ext cx="228600" cy="371475"/>
              </a:xfrm>
              <a:custGeom>
                <a:avLst/>
                <a:gdLst>
                  <a:gd name="connsiteX0" fmla="*/ 7429 w 228600"/>
                  <a:gd name="connsiteY0" fmla="*/ 9570 h 371475"/>
                  <a:gd name="connsiteX1" fmla="*/ 7429 w 228600"/>
                  <a:gd name="connsiteY1" fmla="*/ 356690 h 371475"/>
                  <a:gd name="connsiteX2" fmla="*/ 7144 w 228600"/>
                  <a:gd name="connsiteY2" fmla="*/ 367920 h 371475"/>
                  <a:gd name="connsiteX3" fmla="*/ 226190 w 228600"/>
                  <a:gd name="connsiteY3" fmla="*/ 188764 h 371475"/>
                  <a:gd name="connsiteX4" fmla="*/ 7429 w 228600"/>
                  <a:gd name="connsiteY4" fmla="*/ 9570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71475">
                    <a:moveTo>
                      <a:pt x="7429" y="9570"/>
                    </a:moveTo>
                    <a:lnTo>
                      <a:pt x="7429" y="356690"/>
                    </a:lnTo>
                    <a:cubicBezTo>
                      <a:pt x="7429" y="360452"/>
                      <a:pt x="7230" y="364167"/>
                      <a:pt x="7144" y="367920"/>
                    </a:cubicBezTo>
                    <a:cubicBezTo>
                      <a:pt x="129978" y="386522"/>
                      <a:pt x="226190" y="297768"/>
                      <a:pt x="226190" y="188764"/>
                    </a:cubicBezTo>
                    <a:cubicBezTo>
                      <a:pt x="226181" y="79541"/>
                      <a:pt x="129892" y="-8785"/>
                      <a:pt x="7429" y="9570"/>
                    </a:cubicBezTo>
                    <a:close/>
                  </a:path>
                </a:pathLst>
              </a:custGeom>
              <a:solidFill>
                <a:srgbClr val="F0A4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6" name="자유형: 도형 175">
                <a:extLst>
                  <a:ext uri="{FF2B5EF4-FFF2-40B4-BE49-F238E27FC236}">
                    <a16:creationId xmlns:a16="http://schemas.microsoft.com/office/drawing/2014/main" id="{EDB5E7A8-F80D-4012-A297-97CCDDEA93D7}"/>
                  </a:ext>
                </a:extLst>
              </p:cNvPr>
              <p:cNvSpPr/>
              <p:nvPr/>
            </p:nvSpPr>
            <p:spPr>
              <a:xfrm>
                <a:off x="-3288332" y="2450017"/>
                <a:ext cx="171450" cy="371475"/>
              </a:xfrm>
              <a:custGeom>
                <a:avLst/>
                <a:gdLst>
                  <a:gd name="connsiteX0" fmla="*/ 169316 w 171450"/>
                  <a:gd name="connsiteY0" fmla="*/ 57224 h 371475"/>
                  <a:gd name="connsiteX1" fmla="*/ 7429 w 171450"/>
                  <a:gd name="connsiteY1" fmla="*/ 9571 h 371475"/>
                  <a:gd name="connsiteX2" fmla="*/ 7429 w 171450"/>
                  <a:gd name="connsiteY2" fmla="*/ 356690 h 371475"/>
                  <a:gd name="connsiteX3" fmla="*/ 7144 w 171450"/>
                  <a:gd name="connsiteY3" fmla="*/ 367920 h 371475"/>
                  <a:gd name="connsiteX4" fmla="*/ 169316 w 171450"/>
                  <a:gd name="connsiteY4" fmla="*/ 320276 h 371475"/>
                  <a:gd name="connsiteX5" fmla="*/ 169316 w 171450"/>
                  <a:gd name="connsiteY5" fmla="*/ 57224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450" h="371475">
                    <a:moveTo>
                      <a:pt x="169316" y="57224"/>
                    </a:moveTo>
                    <a:cubicBezTo>
                      <a:pt x="129569" y="19982"/>
                      <a:pt x="72161" y="-135"/>
                      <a:pt x="7429" y="9571"/>
                    </a:cubicBezTo>
                    <a:lnTo>
                      <a:pt x="7429" y="356690"/>
                    </a:lnTo>
                    <a:cubicBezTo>
                      <a:pt x="7429" y="360453"/>
                      <a:pt x="7230" y="364167"/>
                      <a:pt x="7144" y="367920"/>
                    </a:cubicBezTo>
                    <a:cubicBezTo>
                      <a:pt x="72076" y="377750"/>
                      <a:pt x="129550" y="357576"/>
                      <a:pt x="169316" y="320276"/>
                    </a:cubicBezTo>
                    <a:lnTo>
                      <a:pt x="169316" y="57224"/>
                    </a:lnTo>
                    <a:close/>
                  </a:path>
                </a:pathLst>
              </a:custGeom>
              <a:solidFill>
                <a:srgbClr val="E5977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7" name="자유형: 도형 176">
                <a:extLst>
                  <a:ext uri="{FF2B5EF4-FFF2-40B4-BE49-F238E27FC236}">
                    <a16:creationId xmlns:a16="http://schemas.microsoft.com/office/drawing/2014/main" id="{369A11E0-9700-400D-AEA7-2311585F6D06}"/>
                  </a:ext>
                </a:extLst>
              </p:cNvPr>
              <p:cNvSpPr/>
              <p:nvPr/>
            </p:nvSpPr>
            <p:spPr>
              <a:xfrm>
                <a:off x="-4445982" y="2450510"/>
                <a:ext cx="228600" cy="371475"/>
              </a:xfrm>
              <a:custGeom>
                <a:avLst/>
                <a:gdLst>
                  <a:gd name="connsiteX0" fmla="*/ 226466 w 228600"/>
                  <a:gd name="connsiteY0" fmla="*/ 356626 h 371475"/>
                  <a:gd name="connsiteX1" fmla="*/ 226466 w 228600"/>
                  <a:gd name="connsiteY1" fmla="*/ 8764 h 371475"/>
                  <a:gd name="connsiteX2" fmla="*/ 7144 w 228600"/>
                  <a:gd name="connsiteY2" fmla="*/ 188272 h 371475"/>
                  <a:gd name="connsiteX3" fmla="*/ 226733 w 228600"/>
                  <a:gd name="connsiteY3" fmla="*/ 367885 h 371475"/>
                  <a:gd name="connsiteX4" fmla="*/ 226466 w 228600"/>
                  <a:gd name="connsiteY4" fmla="*/ 356626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71475">
                    <a:moveTo>
                      <a:pt x="226466" y="356626"/>
                    </a:moveTo>
                    <a:lnTo>
                      <a:pt x="226466" y="8764"/>
                    </a:lnTo>
                    <a:cubicBezTo>
                      <a:pt x="119253" y="-5553"/>
                      <a:pt x="7144" y="76724"/>
                      <a:pt x="7144" y="188272"/>
                    </a:cubicBezTo>
                    <a:cubicBezTo>
                      <a:pt x="7144" y="297409"/>
                      <a:pt x="103384" y="386554"/>
                      <a:pt x="226733" y="367885"/>
                    </a:cubicBezTo>
                    <a:cubicBezTo>
                      <a:pt x="226647" y="364122"/>
                      <a:pt x="226466" y="360379"/>
                      <a:pt x="226466" y="356626"/>
                    </a:cubicBezTo>
                    <a:close/>
                  </a:path>
                </a:pathLst>
              </a:custGeom>
              <a:solidFill>
                <a:srgbClr val="F0A4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8" name="자유형: 도형 177">
                <a:extLst>
                  <a:ext uri="{FF2B5EF4-FFF2-40B4-BE49-F238E27FC236}">
                    <a16:creationId xmlns:a16="http://schemas.microsoft.com/office/drawing/2014/main" id="{1F463675-BF9F-4503-B33D-4676386E9C2E}"/>
                  </a:ext>
                </a:extLst>
              </p:cNvPr>
              <p:cNvSpPr/>
              <p:nvPr/>
            </p:nvSpPr>
            <p:spPr>
              <a:xfrm>
                <a:off x="-4445982" y="2450500"/>
                <a:ext cx="228600" cy="371475"/>
              </a:xfrm>
              <a:custGeom>
                <a:avLst/>
                <a:gdLst>
                  <a:gd name="connsiteX0" fmla="*/ 226466 w 228600"/>
                  <a:gd name="connsiteY0" fmla="*/ 302657 h 371475"/>
                  <a:gd name="connsiteX1" fmla="*/ 185747 w 228600"/>
                  <a:gd name="connsiteY1" fmla="*/ 188272 h 371475"/>
                  <a:gd name="connsiteX2" fmla="*/ 226466 w 228600"/>
                  <a:gd name="connsiteY2" fmla="*/ 79182 h 371475"/>
                  <a:gd name="connsiteX3" fmla="*/ 226466 w 228600"/>
                  <a:gd name="connsiteY3" fmla="*/ 8764 h 371475"/>
                  <a:gd name="connsiteX4" fmla="*/ 7144 w 228600"/>
                  <a:gd name="connsiteY4" fmla="*/ 188272 h 371475"/>
                  <a:gd name="connsiteX5" fmla="*/ 226733 w 228600"/>
                  <a:gd name="connsiteY5" fmla="*/ 367885 h 371475"/>
                  <a:gd name="connsiteX6" fmla="*/ 226457 w 228600"/>
                  <a:gd name="connsiteY6" fmla="*/ 356636 h 371475"/>
                  <a:gd name="connsiteX7" fmla="*/ 226466 w 228600"/>
                  <a:gd name="connsiteY7" fmla="*/ 302657 h 371475"/>
                  <a:gd name="connsiteX8" fmla="*/ 226466 w 228600"/>
                  <a:gd name="connsiteY8" fmla="*/ 302657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600" h="371475">
                    <a:moveTo>
                      <a:pt x="226466" y="302657"/>
                    </a:moveTo>
                    <a:cubicBezTo>
                      <a:pt x="200758" y="271215"/>
                      <a:pt x="185747" y="231325"/>
                      <a:pt x="185747" y="188272"/>
                    </a:cubicBezTo>
                    <a:cubicBezTo>
                      <a:pt x="185747" y="146676"/>
                      <a:pt x="201349" y="109148"/>
                      <a:pt x="226466" y="79182"/>
                    </a:cubicBezTo>
                    <a:lnTo>
                      <a:pt x="226466" y="8764"/>
                    </a:lnTo>
                    <a:cubicBezTo>
                      <a:pt x="119253" y="-5552"/>
                      <a:pt x="7144" y="76725"/>
                      <a:pt x="7144" y="188272"/>
                    </a:cubicBezTo>
                    <a:cubicBezTo>
                      <a:pt x="7144" y="297409"/>
                      <a:pt x="103384" y="386554"/>
                      <a:pt x="226733" y="367885"/>
                    </a:cubicBezTo>
                    <a:cubicBezTo>
                      <a:pt x="226647" y="364132"/>
                      <a:pt x="226457" y="360389"/>
                      <a:pt x="226457" y="356636"/>
                    </a:cubicBezTo>
                    <a:lnTo>
                      <a:pt x="226466" y="302657"/>
                    </a:lnTo>
                    <a:lnTo>
                      <a:pt x="226466" y="302657"/>
                    </a:lnTo>
                    <a:close/>
                  </a:path>
                </a:pathLst>
              </a:custGeom>
              <a:solidFill>
                <a:srgbClr val="E5977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9" name="자유형: 도형 178">
                <a:extLst>
                  <a:ext uri="{FF2B5EF4-FFF2-40B4-BE49-F238E27FC236}">
                    <a16:creationId xmlns:a16="http://schemas.microsoft.com/office/drawing/2014/main" id="{54B57895-A5D6-44D2-800B-272EB8341DB1}"/>
                  </a:ext>
                </a:extLst>
              </p:cNvPr>
              <p:cNvSpPr/>
              <p:nvPr/>
            </p:nvSpPr>
            <p:spPr>
              <a:xfrm>
                <a:off x="-4015813" y="3158646"/>
                <a:ext cx="533400" cy="600075"/>
              </a:xfrm>
              <a:custGeom>
                <a:avLst/>
                <a:gdLst>
                  <a:gd name="connsiteX0" fmla="*/ 272034 w 533400"/>
                  <a:gd name="connsiteY0" fmla="*/ 88963 h 600075"/>
                  <a:gd name="connsiteX1" fmla="*/ 7144 w 533400"/>
                  <a:gd name="connsiteY1" fmla="*/ 14135 h 600075"/>
                  <a:gd name="connsiteX2" fmla="*/ 7144 w 533400"/>
                  <a:gd name="connsiteY2" fmla="*/ 272729 h 600075"/>
                  <a:gd name="connsiteX3" fmla="*/ 270900 w 533400"/>
                  <a:gd name="connsiteY3" fmla="*/ 598294 h 600075"/>
                  <a:gd name="connsiteX4" fmla="*/ 534648 w 533400"/>
                  <a:gd name="connsiteY4" fmla="*/ 272729 h 600075"/>
                  <a:gd name="connsiteX5" fmla="*/ 534648 w 533400"/>
                  <a:gd name="connsiteY5" fmla="*/ 7144 h 600075"/>
                  <a:gd name="connsiteX6" fmla="*/ 272034 w 533400"/>
                  <a:gd name="connsiteY6" fmla="*/ 88963 h 60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3400" h="600075">
                    <a:moveTo>
                      <a:pt x="272034" y="88963"/>
                    </a:moveTo>
                    <a:cubicBezTo>
                      <a:pt x="170059" y="88963"/>
                      <a:pt x="80439" y="60970"/>
                      <a:pt x="7144" y="14135"/>
                    </a:cubicBezTo>
                    <a:lnTo>
                      <a:pt x="7144" y="272729"/>
                    </a:lnTo>
                    <a:lnTo>
                      <a:pt x="270900" y="598294"/>
                    </a:lnTo>
                    <a:lnTo>
                      <a:pt x="534648" y="272729"/>
                    </a:lnTo>
                    <a:lnTo>
                      <a:pt x="534648" y="7144"/>
                    </a:lnTo>
                    <a:cubicBezTo>
                      <a:pt x="459934" y="58674"/>
                      <a:pt x="369465" y="88963"/>
                      <a:pt x="272034" y="88963"/>
                    </a:cubicBezTo>
                    <a:close/>
                  </a:path>
                </a:pathLst>
              </a:custGeom>
              <a:solidFill>
                <a:srgbClr val="F0A4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0" name="자유형: 도형 179">
                <a:extLst>
                  <a:ext uri="{FF2B5EF4-FFF2-40B4-BE49-F238E27FC236}">
                    <a16:creationId xmlns:a16="http://schemas.microsoft.com/office/drawing/2014/main" id="{DFD13C8F-E0A9-48CD-8984-9E3A1748A2D1}"/>
                  </a:ext>
                </a:extLst>
              </p:cNvPr>
              <p:cNvSpPr/>
              <p:nvPr/>
            </p:nvSpPr>
            <p:spPr>
              <a:xfrm>
                <a:off x="-4015813" y="3165637"/>
                <a:ext cx="209550" cy="514350"/>
              </a:xfrm>
              <a:custGeom>
                <a:avLst/>
                <a:gdLst>
                  <a:gd name="connsiteX0" fmla="*/ 203406 w 209550"/>
                  <a:gd name="connsiteY0" fmla="*/ 77534 h 514350"/>
                  <a:gd name="connsiteX1" fmla="*/ 7144 w 209550"/>
                  <a:gd name="connsiteY1" fmla="*/ 7144 h 514350"/>
                  <a:gd name="connsiteX2" fmla="*/ 7144 w 209550"/>
                  <a:gd name="connsiteY2" fmla="*/ 265738 h 514350"/>
                  <a:gd name="connsiteX3" fmla="*/ 203406 w 209550"/>
                  <a:gd name="connsiteY3" fmla="*/ 507987 h 514350"/>
                  <a:gd name="connsiteX4" fmla="*/ 203406 w 209550"/>
                  <a:gd name="connsiteY4" fmla="*/ 77534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50" h="514350">
                    <a:moveTo>
                      <a:pt x="203406" y="77534"/>
                    </a:moveTo>
                    <a:cubicBezTo>
                      <a:pt x="129550" y="67961"/>
                      <a:pt x="63503" y="43149"/>
                      <a:pt x="7144" y="7144"/>
                    </a:cubicBezTo>
                    <a:lnTo>
                      <a:pt x="7144" y="265738"/>
                    </a:lnTo>
                    <a:lnTo>
                      <a:pt x="203406" y="507987"/>
                    </a:lnTo>
                    <a:cubicBezTo>
                      <a:pt x="203406" y="507978"/>
                      <a:pt x="203406" y="77534"/>
                      <a:pt x="203406" y="77534"/>
                    </a:cubicBezTo>
                    <a:close/>
                  </a:path>
                </a:pathLst>
              </a:custGeom>
              <a:solidFill>
                <a:srgbClr val="E5977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1" name="자유형: 도형 180">
                <a:extLst>
                  <a:ext uri="{FF2B5EF4-FFF2-40B4-BE49-F238E27FC236}">
                    <a16:creationId xmlns:a16="http://schemas.microsoft.com/office/drawing/2014/main" id="{2D112E16-017F-4F28-BF7B-B034622F8E0E}"/>
                  </a:ext>
                </a:extLst>
              </p:cNvPr>
              <p:cNvSpPr/>
              <p:nvPr/>
            </p:nvSpPr>
            <p:spPr>
              <a:xfrm>
                <a:off x="-4970895" y="3402069"/>
                <a:ext cx="2447924" cy="1924045"/>
              </a:xfrm>
              <a:custGeom>
                <a:avLst/>
                <a:gdLst>
                  <a:gd name="connsiteX0" fmla="*/ 2187474 w 2447925"/>
                  <a:gd name="connsiteY0" fmla="*/ 277368 h 1924050"/>
                  <a:gd name="connsiteX1" fmla="*/ 1489729 w 2447925"/>
                  <a:gd name="connsiteY1" fmla="*/ 7144 h 1924050"/>
                  <a:gd name="connsiteX2" fmla="*/ 1225982 w 2447925"/>
                  <a:gd name="connsiteY2" fmla="*/ 332708 h 1924050"/>
                  <a:gd name="connsiteX3" fmla="*/ 962225 w 2447925"/>
                  <a:gd name="connsiteY3" fmla="*/ 7144 h 1924050"/>
                  <a:gd name="connsiteX4" fmla="*/ 265214 w 2447925"/>
                  <a:gd name="connsiteY4" fmla="*/ 277368 h 1924050"/>
                  <a:gd name="connsiteX5" fmla="*/ 7144 w 2447925"/>
                  <a:gd name="connsiteY5" fmla="*/ 677656 h 1924050"/>
                  <a:gd name="connsiteX6" fmla="*/ 7144 w 2447925"/>
                  <a:gd name="connsiteY6" fmla="*/ 1831791 h 1924050"/>
                  <a:gd name="connsiteX7" fmla="*/ 93135 w 2447925"/>
                  <a:gd name="connsiteY7" fmla="*/ 1917782 h 1924050"/>
                  <a:gd name="connsiteX8" fmla="*/ 2359543 w 2447925"/>
                  <a:gd name="connsiteY8" fmla="*/ 1917782 h 1924050"/>
                  <a:gd name="connsiteX9" fmla="*/ 2445534 w 2447925"/>
                  <a:gd name="connsiteY9" fmla="*/ 1831791 h 1924050"/>
                  <a:gd name="connsiteX10" fmla="*/ 2445534 w 2447925"/>
                  <a:gd name="connsiteY10" fmla="*/ 677656 h 1924050"/>
                  <a:gd name="connsiteX11" fmla="*/ 2187474 w 2447925"/>
                  <a:gd name="connsiteY11" fmla="*/ 277368 h 1924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47925" h="1924050">
                    <a:moveTo>
                      <a:pt x="2187474" y="277368"/>
                    </a:moveTo>
                    <a:lnTo>
                      <a:pt x="1489729" y="7144"/>
                    </a:lnTo>
                    <a:lnTo>
                      <a:pt x="1225982" y="332708"/>
                    </a:lnTo>
                    <a:lnTo>
                      <a:pt x="962225" y="7144"/>
                    </a:lnTo>
                    <a:lnTo>
                      <a:pt x="265214" y="277368"/>
                    </a:lnTo>
                    <a:cubicBezTo>
                      <a:pt x="265214" y="277368"/>
                      <a:pt x="7144" y="383467"/>
                      <a:pt x="7144" y="677656"/>
                    </a:cubicBezTo>
                    <a:cubicBezTo>
                      <a:pt x="7144" y="943861"/>
                      <a:pt x="7144" y="1616745"/>
                      <a:pt x="7144" y="1831791"/>
                    </a:cubicBezTo>
                    <a:cubicBezTo>
                      <a:pt x="7144" y="1879282"/>
                      <a:pt x="45653" y="1917782"/>
                      <a:pt x="93135" y="1917782"/>
                    </a:cubicBezTo>
                    <a:cubicBezTo>
                      <a:pt x="129321" y="1917782"/>
                      <a:pt x="2322795" y="1917782"/>
                      <a:pt x="2359543" y="1917782"/>
                    </a:cubicBezTo>
                    <a:cubicBezTo>
                      <a:pt x="2407034" y="1917782"/>
                      <a:pt x="2445534" y="1879273"/>
                      <a:pt x="2445534" y="1831791"/>
                    </a:cubicBezTo>
                    <a:cubicBezTo>
                      <a:pt x="2445534" y="1616745"/>
                      <a:pt x="2445534" y="943851"/>
                      <a:pt x="2445534" y="677656"/>
                    </a:cubicBezTo>
                    <a:cubicBezTo>
                      <a:pt x="2445544" y="383457"/>
                      <a:pt x="2187474" y="277368"/>
                      <a:pt x="2187474" y="277368"/>
                    </a:cubicBezTo>
                    <a:close/>
                  </a:path>
                </a:pathLst>
              </a:custGeom>
              <a:solidFill>
                <a:srgbClr val="E4EA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2" name="자유형: 도형 181">
                <a:extLst>
                  <a:ext uri="{FF2B5EF4-FFF2-40B4-BE49-F238E27FC236}">
                    <a16:creationId xmlns:a16="http://schemas.microsoft.com/office/drawing/2014/main" id="{7175832A-246B-4891-8061-358643DA348A}"/>
                  </a:ext>
                </a:extLst>
              </p:cNvPr>
              <p:cNvSpPr/>
              <p:nvPr/>
            </p:nvSpPr>
            <p:spPr>
              <a:xfrm>
                <a:off x="-4970895" y="3632439"/>
                <a:ext cx="371475" cy="1685925"/>
              </a:xfrm>
              <a:custGeom>
                <a:avLst/>
                <a:gdLst>
                  <a:gd name="connsiteX0" fmla="*/ 203406 w 371475"/>
                  <a:gd name="connsiteY0" fmla="*/ 1601419 h 1685925"/>
                  <a:gd name="connsiteX1" fmla="*/ 203406 w 371475"/>
                  <a:gd name="connsiteY1" fmla="*/ 349148 h 1685925"/>
                  <a:gd name="connsiteX2" fmla="*/ 367998 w 371475"/>
                  <a:gd name="connsiteY2" fmla="*/ 7144 h 1685925"/>
                  <a:gd name="connsiteX3" fmla="*/ 265214 w 371475"/>
                  <a:gd name="connsiteY3" fmla="*/ 46996 h 1685925"/>
                  <a:gd name="connsiteX4" fmla="*/ 7144 w 371475"/>
                  <a:gd name="connsiteY4" fmla="*/ 447284 h 1685925"/>
                  <a:gd name="connsiteX5" fmla="*/ 7144 w 371475"/>
                  <a:gd name="connsiteY5" fmla="*/ 1601429 h 1685925"/>
                  <a:gd name="connsiteX6" fmla="*/ 93135 w 371475"/>
                  <a:gd name="connsiteY6" fmla="*/ 1687420 h 1685925"/>
                  <a:gd name="connsiteX7" fmla="*/ 289398 w 371475"/>
                  <a:gd name="connsiteY7" fmla="*/ 1687420 h 1685925"/>
                  <a:gd name="connsiteX8" fmla="*/ 203406 w 371475"/>
                  <a:gd name="connsiteY8" fmla="*/ 1601419 h 1685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1475" h="1685925">
                    <a:moveTo>
                      <a:pt x="203406" y="1601419"/>
                    </a:moveTo>
                    <a:cubicBezTo>
                      <a:pt x="203406" y="1386364"/>
                      <a:pt x="203406" y="615353"/>
                      <a:pt x="203406" y="349148"/>
                    </a:cubicBezTo>
                    <a:cubicBezTo>
                      <a:pt x="203406" y="174707"/>
                      <a:pt x="294132" y="66418"/>
                      <a:pt x="367998" y="7144"/>
                    </a:cubicBezTo>
                    <a:lnTo>
                      <a:pt x="265214" y="46996"/>
                    </a:lnTo>
                    <a:cubicBezTo>
                      <a:pt x="265214" y="46996"/>
                      <a:pt x="7144" y="153086"/>
                      <a:pt x="7144" y="447284"/>
                    </a:cubicBezTo>
                    <a:cubicBezTo>
                      <a:pt x="7144" y="713489"/>
                      <a:pt x="7144" y="1386373"/>
                      <a:pt x="7144" y="1601429"/>
                    </a:cubicBezTo>
                    <a:cubicBezTo>
                      <a:pt x="7144" y="1648920"/>
                      <a:pt x="45653" y="1687420"/>
                      <a:pt x="93135" y="1687420"/>
                    </a:cubicBezTo>
                    <a:cubicBezTo>
                      <a:pt x="99508" y="1687420"/>
                      <a:pt x="172822" y="1687420"/>
                      <a:pt x="289398" y="1687420"/>
                    </a:cubicBezTo>
                    <a:cubicBezTo>
                      <a:pt x="241916" y="1687420"/>
                      <a:pt x="203406" y="1648911"/>
                      <a:pt x="203406" y="1601419"/>
                    </a:cubicBezTo>
                    <a:close/>
                  </a:path>
                </a:pathLst>
              </a:custGeom>
              <a:solidFill>
                <a:srgbClr val="D8DC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3" name="자유형: 도형 182">
                <a:extLst>
                  <a:ext uri="{FF2B5EF4-FFF2-40B4-BE49-F238E27FC236}">
                    <a16:creationId xmlns:a16="http://schemas.microsoft.com/office/drawing/2014/main" id="{90C2F904-C935-43DF-B1A8-2A8479A01CAE}"/>
                  </a:ext>
                </a:extLst>
              </p:cNvPr>
              <p:cNvSpPr/>
              <p:nvPr/>
            </p:nvSpPr>
            <p:spPr>
              <a:xfrm>
                <a:off x="-4228060" y="2189247"/>
                <a:ext cx="952503" cy="1085853"/>
              </a:xfrm>
              <a:custGeom>
                <a:avLst/>
                <a:gdLst>
                  <a:gd name="connsiteX0" fmla="*/ 788422 w 952500"/>
                  <a:gd name="connsiteY0" fmla="*/ 20855 h 1085850"/>
                  <a:gd name="connsiteX1" fmla="*/ 733435 w 952500"/>
                  <a:gd name="connsiteY1" fmla="*/ 14150 h 1085850"/>
                  <a:gd name="connsiteX2" fmla="*/ 53245 w 952500"/>
                  <a:gd name="connsiteY2" fmla="*/ 196839 h 1085850"/>
                  <a:gd name="connsiteX3" fmla="*/ 7144 w 952500"/>
                  <a:gd name="connsiteY3" fmla="*/ 239721 h 1085850"/>
                  <a:gd name="connsiteX4" fmla="*/ 7144 w 952500"/>
                  <a:gd name="connsiteY4" fmla="*/ 616806 h 1085850"/>
                  <a:gd name="connsiteX5" fmla="*/ 484289 w 952500"/>
                  <a:gd name="connsiteY5" fmla="*/ 1080521 h 1085850"/>
                  <a:gd name="connsiteX6" fmla="*/ 948014 w 952500"/>
                  <a:gd name="connsiteY6" fmla="*/ 616806 h 1085850"/>
                  <a:gd name="connsiteX7" fmla="*/ 948014 w 952500"/>
                  <a:gd name="connsiteY7" fmla="*/ 209279 h 1085850"/>
                  <a:gd name="connsiteX8" fmla="*/ 788422 w 952500"/>
                  <a:gd name="connsiteY8" fmla="*/ 20855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2500" h="1085850">
                    <a:moveTo>
                      <a:pt x="788422" y="20855"/>
                    </a:moveTo>
                    <a:cubicBezTo>
                      <a:pt x="774173" y="5539"/>
                      <a:pt x="750961" y="2691"/>
                      <a:pt x="733435" y="14150"/>
                    </a:cubicBezTo>
                    <a:cubicBezTo>
                      <a:pt x="545649" y="136822"/>
                      <a:pt x="297285" y="214375"/>
                      <a:pt x="53245" y="196839"/>
                    </a:cubicBezTo>
                    <a:cubicBezTo>
                      <a:pt x="28489" y="194963"/>
                      <a:pt x="7144" y="214718"/>
                      <a:pt x="7144" y="239721"/>
                    </a:cubicBezTo>
                    <a:lnTo>
                      <a:pt x="7144" y="616806"/>
                    </a:lnTo>
                    <a:cubicBezTo>
                      <a:pt x="7144" y="859160"/>
                      <a:pt x="197044" y="1080521"/>
                      <a:pt x="484289" y="1080521"/>
                    </a:cubicBezTo>
                    <a:cubicBezTo>
                      <a:pt x="739988" y="1080521"/>
                      <a:pt x="948014" y="872495"/>
                      <a:pt x="948014" y="616806"/>
                    </a:cubicBezTo>
                    <a:lnTo>
                      <a:pt x="948014" y="209279"/>
                    </a:lnTo>
                    <a:cubicBezTo>
                      <a:pt x="948004" y="186752"/>
                      <a:pt x="948966" y="193420"/>
                      <a:pt x="788422" y="20855"/>
                    </a:cubicBezTo>
                    <a:close/>
                  </a:path>
                </a:pathLst>
              </a:custGeom>
              <a:solidFill>
                <a:srgbClr val="F0A4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4" name="자유형: 도형 183">
                <a:extLst>
                  <a:ext uri="{FF2B5EF4-FFF2-40B4-BE49-F238E27FC236}">
                    <a16:creationId xmlns:a16="http://schemas.microsoft.com/office/drawing/2014/main" id="{98E73FAE-2F52-495E-B435-A1CDF44B4EF3}"/>
                  </a:ext>
                </a:extLst>
              </p:cNvPr>
              <p:cNvSpPr/>
              <p:nvPr/>
            </p:nvSpPr>
            <p:spPr>
              <a:xfrm>
                <a:off x="-4228059" y="2378082"/>
                <a:ext cx="581025" cy="895350"/>
              </a:xfrm>
              <a:custGeom>
                <a:avLst/>
                <a:gdLst>
                  <a:gd name="connsiteX0" fmla="*/ 203721 w 581025"/>
                  <a:gd name="connsiteY0" fmla="*/ 427977 h 895350"/>
                  <a:gd name="connsiteX1" fmla="*/ 203721 w 581025"/>
                  <a:gd name="connsiteY1" fmla="*/ 7144 h 895350"/>
                  <a:gd name="connsiteX2" fmla="*/ 53245 w 581025"/>
                  <a:gd name="connsiteY2" fmla="*/ 8011 h 895350"/>
                  <a:gd name="connsiteX3" fmla="*/ 7144 w 581025"/>
                  <a:gd name="connsiteY3" fmla="*/ 50892 h 895350"/>
                  <a:gd name="connsiteX4" fmla="*/ 7144 w 581025"/>
                  <a:gd name="connsiteY4" fmla="*/ 427987 h 895350"/>
                  <a:gd name="connsiteX5" fmla="*/ 484289 w 581025"/>
                  <a:gd name="connsiteY5" fmla="*/ 891702 h 895350"/>
                  <a:gd name="connsiteX6" fmla="*/ 575872 w 581025"/>
                  <a:gd name="connsiteY6" fmla="*/ 882577 h 895350"/>
                  <a:gd name="connsiteX7" fmla="*/ 203721 w 581025"/>
                  <a:gd name="connsiteY7" fmla="*/ 427977 h 89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1025" h="895350">
                    <a:moveTo>
                      <a:pt x="203721" y="427977"/>
                    </a:moveTo>
                    <a:lnTo>
                      <a:pt x="203721" y="7144"/>
                    </a:lnTo>
                    <a:cubicBezTo>
                      <a:pt x="153753" y="11144"/>
                      <a:pt x="103413" y="11611"/>
                      <a:pt x="53245" y="8011"/>
                    </a:cubicBezTo>
                    <a:cubicBezTo>
                      <a:pt x="28489" y="6134"/>
                      <a:pt x="7144" y="25889"/>
                      <a:pt x="7144" y="50892"/>
                    </a:cubicBezTo>
                    <a:lnTo>
                      <a:pt x="7144" y="427987"/>
                    </a:lnTo>
                    <a:cubicBezTo>
                      <a:pt x="7144" y="670341"/>
                      <a:pt x="197044" y="891702"/>
                      <a:pt x="484289" y="891702"/>
                    </a:cubicBezTo>
                    <a:cubicBezTo>
                      <a:pt x="515636" y="891702"/>
                      <a:pt x="546249" y="888540"/>
                      <a:pt x="575872" y="882577"/>
                    </a:cubicBezTo>
                    <a:cubicBezTo>
                      <a:pt x="363884" y="839924"/>
                      <a:pt x="203721" y="652320"/>
                      <a:pt x="203721" y="427977"/>
                    </a:cubicBezTo>
                    <a:close/>
                  </a:path>
                </a:pathLst>
              </a:custGeom>
              <a:solidFill>
                <a:srgbClr val="E5977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5" name="자유형: 도형 184">
                <a:extLst>
                  <a:ext uri="{FF2B5EF4-FFF2-40B4-BE49-F238E27FC236}">
                    <a16:creationId xmlns:a16="http://schemas.microsoft.com/office/drawing/2014/main" id="{0EC14FF4-FD00-4B6A-8EA8-AB492A706566}"/>
                  </a:ext>
                </a:extLst>
              </p:cNvPr>
              <p:cNvSpPr/>
              <p:nvPr/>
            </p:nvSpPr>
            <p:spPr>
              <a:xfrm>
                <a:off x="-3752057" y="3402067"/>
                <a:ext cx="523875" cy="523875"/>
              </a:xfrm>
              <a:custGeom>
                <a:avLst/>
                <a:gdLst>
                  <a:gd name="connsiteX0" fmla="*/ 325603 w 523875"/>
                  <a:gd name="connsiteY0" fmla="*/ 499996 h 523875"/>
                  <a:gd name="connsiteX1" fmla="*/ 522827 w 523875"/>
                  <a:gd name="connsiteY1" fmla="*/ 104718 h 523875"/>
                  <a:gd name="connsiteX2" fmla="*/ 270891 w 523875"/>
                  <a:gd name="connsiteY2" fmla="*/ 7144 h 523875"/>
                  <a:gd name="connsiteX3" fmla="*/ 7144 w 523875"/>
                  <a:gd name="connsiteY3" fmla="*/ 332708 h 523875"/>
                  <a:gd name="connsiteX4" fmla="*/ 264290 w 523875"/>
                  <a:gd name="connsiteY4" fmla="*/ 515341 h 523875"/>
                  <a:gd name="connsiteX5" fmla="*/ 325603 w 523875"/>
                  <a:gd name="connsiteY5" fmla="*/ 499996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875" h="523875">
                    <a:moveTo>
                      <a:pt x="325603" y="499996"/>
                    </a:moveTo>
                    <a:lnTo>
                      <a:pt x="522827" y="104718"/>
                    </a:lnTo>
                    <a:lnTo>
                      <a:pt x="270891" y="7144"/>
                    </a:lnTo>
                    <a:lnTo>
                      <a:pt x="7144" y="332708"/>
                    </a:lnTo>
                    <a:lnTo>
                      <a:pt x="264290" y="515341"/>
                    </a:lnTo>
                    <a:cubicBezTo>
                      <a:pt x="285102" y="530123"/>
                      <a:pt x="314201" y="522837"/>
                      <a:pt x="325603" y="499996"/>
                    </a:cubicBezTo>
                    <a:close/>
                  </a:path>
                </a:pathLst>
              </a:custGeom>
              <a:solidFill>
                <a:srgbClr val="D8DC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6" name="자유형: 도형 185">
                <a:extLst>
                  <a:ext uri="{FF2B5EF4-FFF2-40B4-BE49-F238E27FC236}">
                    <a16:creationId xmlns:a16="http://schemas.microsoft.com/office/drawing/2014/main" id="{5F7F8376-424E-49E7-AD6C-1ACF54F2626E}"/>
                  </a:ext>
                </a:extLst>
              </p:cNvPr>
              <p:cNvSpPr/>
              <p:nvPr/>
            </p:nvSpPr>
            <p:spPr>
              <a:xfrm>
                <a:off x="-4267378" y="3402067"/>
                <a:ext cx="523875" cy="523875"/>
              </a:xfrm>
              <a:custGeom>
                <a:avLst/>
                <a:gdLst>
                  <a:gd name="connsiteX0" fmla="*/ 204368 w 523875"/>
                  <a:gd name="connsiteY0" fmla="*/ 499996 h 523875"/>
                  <a:gd name="connsiteX1" fmla="*/ 7144 w 523875"/>
                  <a:gd name="connsiteY1" fmla="*/ 104718 h 523875"/>
                  <a:gd name="connsiteX2" fmla="*/ 259080 w 523875"/>
                  <a:gd name="connsiteY2" fmla="*/ 7144 h 523875"/>
                  <a:gd name="connsiteX3" fmla="*/ 522827 w 523875"/>
                  <a:gd name="connsiteY3" fmla="*/ 332708 h 523875"/>
                  <a:gd name="connsiteX4" fmla="*/ 265681 w 523875"/>
                  <a:gd name="connsiteY4" fmla="*/ 515341 h 523875"/>
                  <a:gd name="connsiteX5" fmla="*/ 204368 w 523875"/>
                  <a:gd name="connsiteY5" fmla="*/ 499996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875" h="523875">
                    <a:moveTo>
                      <a:pt x="204368" y="499996"/>
                    </a:moveTo>
                    <a:lnTo>
                      <a:pt x="7144" y="104718"/>
                    </a:lnTo>
                    <a:lnTo>
                      <a:pt x="259080" y="7144"/>
                    </a:lnTo>
                    <a:lnTo>
                      <a:pt x="522827" y="332708"/>
                    </a:lnTo>
                    <a:lnTo>
                      <a:pt x="265681" y="515341"/>
                    </a:lnTo>
                    <a:cubicBezTo>
                      <a:pt x="244869" y="530123"/>
                      <a:pt x="215770" y="522837"/>
                      <a:pt x="204368" y="499996"/>
                    </a:cubicBezTo>
                    <a:close/>
                  </a:path>
                </a:pathLst>
              </a:custGeom>
              <a:solidFill>
                <a:srgbClr val="D8DC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7" name="자유형: 도형 186">
                <a:extLst>
                  <a:ext uri="{FF2B5EF4-FFF2-40B4-BE49-F238E27FC236}">
                    <a16:creationId xmlns:a16="http://schemas.microsoft.com/office/drawing/2014/main" id="{3AB6F513-7C36-43D5-AF23-CCE8DD56823C}"/>
                  </a:ext>
                </a:extLst>
              </p:cNvPr>
              <p:cNvSpPr/>
              <p:nvPr/>
            </p:nvSpPr>
            <p:spPr>
              <a:xfrm>
                <a:off x="-4020370" y="3991627"/>
                <a:ext cx="542925" cy="1314450"/>
              </a:xfrm>
              <a:custGeom>
                <a:avLst/>
                <a:gdLst>
                  <a:gd name="connsiteX0" fmla="*/ 543700 w 542925"/>
                  <a:gd name="connsiteY0" fmla="*/ 1008907 h 1314450"/>
                  <a:gd name="connsiteX1" fmla="*/ 374422 w 542925"/>
                  <a:gd name="connsiteY1" fmla="*/ 7144 h 1314450"/>
                  <a:gd name="connsiteX2" fmla="*/ 275800 w 542925"/>
                  <a:gd name="connsiteY2" fmla="*/ 7144 h 1314450"/>
                  <a:gd name="connsiteX3" fmla="*/ 275486 w 542925"/>
                  <a:gd name="connsiteY3" fmla="*/ 7144 h 1314450"/>
                  <a:gd name="connsiteX4" fmla="*/ 176855 w 542925"/>
                  <a:gd name="connsiteY4" fmla="*/ 7144 h 1314450"/>
                  <a:gd name="connsiteX5" fmla="*/ 7576 w 542925"/>
                  <a:gd name="connsiteY5" fmla="*/ 1008907 h 1314450"/>
                  <a:gd name="connsiteX6" fmla="*/ 17654 w 542925"/>
                  <a:gd name="connsiteY6" fmla="*/ 1043816 h 1314450"/>
                  <a:gd name="connsiteX7" fmla="*/ 17654 w 542925"/>
                  <a:gd name="connsiteY7" fmla="*/ 1043816 h 1314450"/>
                  <a:gd name="connsiteX8" fmla="*/ 17654 w 542925"/>
                  <a:gd name="connsiteY8" fmla="*/ 1043816 h 1314450"/>
                  <a:gd name="connsiteX9" fmla="*/ 251359 w 542925"/>
                  <a:gd name="connsiteY9" fmla="*/ 1301334 h 1314450"/>
                  <a:gd name="connsiteX10" fmla="*/ 299918 w 542925"/>
                  <a:gd name="connsiteY10" fmla="*/ 1301334 h 1314450"/>
                  <a:gd name="connsiteX11" fmla="*/ 533623 w 542925"/>
                  <a:gd name="connsiteY11" fmla="*/ 1043816 h 1314450"/>
                  <a:gd name="connsiteX12" fmla="*/ 533623 w 542925"/>
                  <a:gd name="connsiteY12" fmla="*/ 1043816 h 1314450"/>
                  <a:gd name="connsiteX13" fmla="*/ 533623 w 542925"/>
                  <a:gd name="connsiteY13" fmla="*/ 1043816 h 1314450"/>
                  <a:gd name="connsiteX14" fmla="*/ 543700 w 542925"/>
                  <a:gd name="connsiteY14" fmla="*/ 1008907 h 131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42925" h="1314450">
                    <a:moveTo>
                      <a:pt x="543700" y="1008907"/>
                    </a:moveTo>
                    <a:lnTo>
                      <a:pt x="374422" y="7144"/>
                    </a:lnTo>
                    <a:lnTo>
                      <a:pt x="275800" y="7144"/>
                    </a:lnTo>
                    <a:lnTo>
                      <a:pt x="275486" y="7144"/>
                    </a:lnTo>
                    <a:lnTo>
                      <a:pt x="176855" y="7144"/>
                    </a:lnTo>
                    <a:lnTo>
                      <a:pt x="7576" y="1008907"/>
                    </a:lnTo>
                    <a:cubicBezTo>
                      <a:pt x="5795" y="1021814"/>
                      <a:pt x="9586" y="1034920"/>
                      <a:pt x="17654" y="1043816"/>
                    </a:cubicBezTo>
                    <a:lnTo>
                      <a:pt x="17654" y="1043816"/>
                    </a:lnTo>
                    <a:lnTo>
                      <a:pt x="17654" y="1043816"/>
                    </a:lnTo>
                    <a:lnTo>
                      <a:pt x="251359" y="1301334"/>
                    </a:lnTo>
                    <a:cubicBezTo>
                      <a:pt x="264380" y="1315679"/>
                      <a:pt x="286897" y="1315679"/>
                      <a:pt x="299918" y="1301334"/>
                    </a:cubicBezTo>
                    <a:lnTo>
                      <a:pt x="533623" y="1043816"/>
                    </a:lnTo>
                    <a:lnTo>
                      <a:pt x="533623" y="1043816"/>
                    </a:lnTo>
                    <a:lnTo>
                      <a:pt x="533623" y="1043816"/>
                    </a:lnTo>
                    <a:cubicBezTo>
                      <a:pt x="541691" y="1034910"/>
                      <a:pt x="545482" y="1021814"/>
                      <a:pt x="543700" y="1008907"/>
                    </a:cubicBezTo>
                    <a:close/>
                  </a:path>
                </a:pathLst>
              </a:custGeom>
              <a:solidFill>
                <a:srgbClr val="FF50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8" name="자유형: 도형 187">
                <a:extLst>
                  <a:ext uri="{FF2B5EF4-FFF2-40B4-BE49-F238E27FC236}">
                    <a16:creationId xmlns:a16="http://schemas.microsoft.com/office/drawing/2014/main" id="{164179B0-FAE4-445D-82D3-FD1EE9EA0E88}"/>
                  </a:ext>
                </a:extLst>
              </p:cNvPr>
              <p:cNvSpPr/>
              <p:nvPr/>
            </p:nvSpPr>
            <p:spPr>
              <a:xfrm>
                <a:off x="-4020370" y="3991627"/>
                <a:ext cx="381000" cy="1314450"/>
              </a:xfrm>
              <a:custGeom>
                <a:avLst/>
                <a:gdLst>
                  <a:gd name="connsiteX0" fmla="*/ 214240 w 381000"/>
                  <a:gd name="connsiteY0" fmla="*/ 1043816 h 1314450"/>
                  <a:gd name="connsiteX1" fmla="*/ 204163 w 381000"/>
                  <a:gd name="connsiteY1" fmla="*/ 1008907 h 1314450"/>
                  <a:gd name="connsiteX2" fmla="*/ 373441 w 381000"/>
                  <a:gd name="connsiteY2" fmla="*/ 7144 h 1314450"/>
                  <a:gd name="connsiteX3" fmla="*/ 275800 w 381000"/>
                  <a:gd name="connsiteY3" fmla="*/ 7144 h 1314450"/>
                  <a:gd name="connsiteX4" fmla="*/ 275486 w 381000"/>
                  <a:gd name="connsiteY4" fmla="*/ 7144 h 1314450"/>
                  <a:gd name="connsiteX5" fmla="*/ 176855 w 381000"/>
                  <a:gd name="connsiteY5" fmla="*/ 7144 h 1314450"/>
                  <a:gd name="connsiteX6" fmla="*/ 7576 w 381000"/>
                  <a:gd name="connsiteY6" fmla="*/ 1008907 h 1314450"/>
                  <a:gd name="connsiteX7" fmla="*/ 17654 w 381000"/>
                  <a:gd name="connsiteY7" fmla="*/ 1043816 h 1314450"/>
                  <a:gd name="connsiteX8" fmla="*/ 251359 w 381000"/>
                  <a:gd name="connsiteY8" fmla="*/ 1301325 h 1314450"/>
                  <a:gd name="connsiteX9" fmla="*/ 299918 w 381000"/>
                  <a:gd name="connsiteY9" fmla="*/ 1301325 h 1314450"/>
                  <a:gd name="connsiteX10" fmla="*/ 373927 w 381000"/>
                  <a:gd name="connsiteY10" fmla="*/ 1219772 h 1314450"/>
                  <a:gd name="connsiteX11" fmla="*/ 214240 w 381000"/>
                  <a:gd name="connsiteY11" fmla="*/ 1043816 h 131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1000" h="1314450">
                    <a:moveTo>
                      <a:pt x="214240" y="1043816"/>
                    </a:moveTo>
                    <a:cubicBezTo>
                      <a:pt x="206173" y="1034920"/>
                      <a:pt x="202382" y="1021814"/>
                      <a:pt x="204163" y="1008907"/>
                    </a:cubicBezTo>
                    <a:lnTo>
                      <a:pt x="373441" y="7144"/>
                    </a:lnTo>
                    <a:lnTo>
                      <a:pt x="275800" y="7144"/>
                    </a:lnTo>
                    <a:lnTo>
                      <a:pt x="275486" y="7144"/>
                    </a:lnTo>
                    <a:lnTo>
                      <a:pt x="176855" y="7144"/>
                    </a:lnTo>
                    <a:lnTo>
                      <a:pt x="7576" y="1008907"/>
                    </a:lnTo>
                    <a:cubicBezTo>
                      <a:pt x="5795" y="1021814"/>
                      <a:pt x="9586" y="1034920"/>
                      <a:pt x="17654" y="1043816"/>
                    </a:cubicBezTo>
                    <a:lnTo>
                      <a:pt x="251359" y="1301325"/>
                    </a:lnTo>
                    <a:cubicBezTo>
                      <a:pt x="264380" y="1315669"/>
                      <a:pt x="286897" y="1315669"/>
                      <a:pt x="299918" y="1301325"/>
                    </a:cubicBezTo>
                    <a:lnTo>
                      <a:pt x="373927" y="1219772"/>
                    </a:lnTo>
                    <a:lnTo>
                      <a:pt x="214240" y="1043816"/>
                    </a:lnTo>
                    <a:close/>
                  </a:path>
                </a:pathLst>
              </a:custGeom>
              <a:solidFill>
                <a:srgbClr val="ED3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9" name="자유형: 도형 188">
                <a:extLst>
                  <a:ext uri="{FF2B5EF4-FFF2-40B4-BE49-F238E27FC236}">
                    <a16:creationId xmlns:a16="http://schemas.microsoft.com/office/drawing/2014/main" id="{6E08E04D-3CED-4EC6-B70B-12D6EAB41FD7}"/>
                  </a:ext>
                </a:extLst>
              </p:cNvPr>
              <p:cNvSpPr/>
              <p:nvPr/>
            </p:nvSpPr>
            <p:spPr>
              <a:xfrm>
                <a:off x="-3939071" y="3727632"/>
                <a:ext cx="381000" cy="276225"/>
              </a:xfrm>
              <a:custGeom>
                <a:avLst/>
                <a:gdLst>
                  <a:gd name="connsiteX0" fmla="*/ 194500 w 381000"/>
                  <a:gd name="connsiteY0" fmla="*/ 7363 h 276225"/>
                  <a:gd name="connsiteX1" fmla="*/ 194500 w 381000"/>
                  <a:gd name="connsiteY1" fmla="*/ 7144 h 276225"/>
                  <a:gd name="connsiteX2" fmla="*/ 194339 w 381000"/>
                  <a:gd name="connsiteY2" fmla="*/ 7258 h 276225"/>
                  <a:gd name="connsiteX3" fmla="*/ 194177 w 381000"/>
                  <a:gd name="connsiteY3" fmla="*/ 7144 h 276225"/>
                  <a:gd name="connsiteX4" fmla="*/ 194177 w 381000"/>
                  <a:gd name="connsiteY4" fmla="*/ 7363 h 276225"/>
                  <a:gd name="connsiteX5" fmla="*/ 7144 w 381000"/>
                  <a:gd name="connsiteY5" fmla="*/ 140198 h 276225"/>
                  <a:gd name="connsiteX6" fmla="*/ 95555 w 381000"/>
                  <a:gd name="connsiteY6" fmla="*/ 273263 h 276225"/>
                  <a:gd name="connsiteX7" fmla="*/ 194177 w 381000"/>
                  <a:gd name="connsiteY7" fmla="*/ 273263 h 276225"/>
                  <a:gd name="connsiteX8" fmla="*/ 194500 w 381000"/>
                  <a:gd name="connsiteY8" fmla="*/ 273263 h 276225"/>
                  <a:gd name="connsiteX9" fmla="*/ 293122 w 381000"/>
                  <a:gd name="connsiteY9" fmla="*/ 273263 h 276225"/>
                  <a:gd name="connsiteX10" fmla="*/ 381524 w 381000"/>
                  <a:gd name="connsiteY10" fmla="*/ 140198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000" h="276225">
                    <a:moveTo>
                      <a:pt x="194500" y="7363"/>
                    </a:moveTo>
                    <a:lnTo>
                      <a:pt x="194500" y="7144"/>
                    </a:lnTo>
                    <a:lnTo>
                      <a:pt x="194339" y="7258"/>
                    </a:lnTo>
                    <a:lnTo>
                      <a:pt x="194177" y="7144"/>
                    </a:lnTo>
                    <a:lnTo>
                      <a:pt x="194177" y="7363"/>
                    </a:lnTo>
                    <a:lnTo>
                      <a:pt x="7144" y="140198"/>
                    </a:lnTo>
                    <a:lnTo>
                      <a:pt x="95555" y="273263"/>
                    </a:lnTo>
                    <a:lnTo>
                      <a:pt x="194177" y="273263"/>
                    </a:lnTo>
                    <a:lnTo>
                      <a:pt x="194500" y="273263"/>
                    </a:lnTo>
                    <a:lnTo>
                      <a:pt x="293122" y="273263"/>
                    </a:lnTo>
                    <a:lnTo>
                      <a:pt x="381524" y="140198"/>
                    </a:lnTo>
                    <a:close/>
                  </a:path>
                </a:pathLst>
              </a:custGeom>
              <a:solidFill>
                <a:srgbClr val="ED3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90" name="자유형: 도형 189">
                <a:extLst>
                  <a:ext uri="{FF2B5EF4-FFF2-40B4-BE49-F238E27FC236}">
                    <a16:creationId xmlns:a16="http://schemas.microsoft.com/office/drawing/2014/main" id="{D37490AA-1C4D-49C7-BBA0-0A6FAE3CDD8E}"/>
                  </a:ext>
                </a:extLst>
              </p:cNvPr>
              <p:cNvSpPr/>
              <p:nvPr/>
            </p:nvSpPr>
            <p:spPr>
              <a:xfrm>
                <a:off x="-3939080" y="3727632"/>
                <a:ext cx="295275" cy="276225"/>
              </a:xfrm>
              <a:custGeom>
                <a:avLst/>
                <a:gdLst>
                  <a:gd name="connsiteX0" fmla="*/ 292475 w 295275"/>
                  <a:gd name="connsiteY0" fmla="*/ 76953 h 276225"/>
                  <a:gd name="connsiteX1" fmla="*/ 194500 w 295275"/>
                  <a:gd name="connsiteY1" fmla="*/ 7372 h 276225"/>
                  <a:gd name="connsiteX2" fmla="*/ 194500 w 295275"/>
                  <a:gd name="connsiteY2" fmla="*/ 7144 h 276225"/>
                  <a:gd name="connsiteX3" fmla="*/ 194339 w 295275"/>
                  <a:gd name="connsiteY3" fmla="*/ 7258 h 276225"/>
                  <a:gd name="connsiteX4" fmla="*/ 194177 w 295275"/>
                  <a:gd name="connsiteY4" fmla="*/ 7144 h 276225"/>
                  <a:gd name="connsiteX5" fmla="*/ 194177 w 295275"/>
                  <a:gd name="connsiteY5" fmla="*/ 7372 h 276225"/>
                  <a:gd name="connsiteX6" fmla="*/ 7144 w 295275"/>
                  <a:gd name="connsiteY6" fmla="*/ 140208 h 276225"/>
                  <a:gd name="connsiteX7" fmla="*/ 95555 w 295275"/>
                  <a:gd name="connsiteY7" fmla="*/ 273263 h 276225"/>
                  <a:gd name="connsiteX8" fmla="*/ 194177 w 295275"/>
                  <a:gd name="connsiteY8" fmla="*/ 273263 h 276225"/>
                  <a:gd name="connsiteX9" fmla="*/ 194491 w 295275"/>
                  <a:gd name="connsiteY9" fmla="*/ 273263 h 276225"/>
                  <a:gd name="connsiteX10" fmla="*/ 291808 w 295275"/>
                  <a:gd name="connsiteY10" fmla="*/ 273263 h 276225"/>
                  <a:gd name="connsiteX11" fmla="*/ 215913 w 295275"/>
                  <a:gd name="connsiteY11" fmla="*/ 159039 h 276225"/>
                  <a:gd name="connsiteX12" fmla="*/ 221837 w 295275"/>
                  <a:gd name="connsiteY12" fmla="*/ 127102 h 276225"/>
                  <a:gd name="connsiteX13" fmla="*/ 292475 w 295275"/>
                  <a:gd name="connsiteY13" fmla="*/ 76953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5275" h="276225">
                    <a:moveTo>
                      <a:pt x="292475" y="76953"/>
                    </a:moveTo>
                    <a:lnTo>
                      <a:pt x="194500" y="7372"/>
                    </a:lnTo>
                    <a:lnTo>
                      <a:pt x="194500" y="7144"/>
                    </a:lnTo>
                    <a:lnTo>
                      <a:pt x="194339" y="7258"/>
                    </a:lnTo>
                    <a:lnTo>
                      <a:pt x="194177" y="7144"/>
                    </a:lnTo>
                    <a:lnTo>
                      <a:pt x="194177" y="7372"/>
                    </a:lnTo>
                    <a:lnTo>
                      <a:pt x="7144" y="140208"/>
                    </a:lnTo>
                    <a:lnTo>
                      <a:pt x="95555" y="273263"/>
                    </a:lnTo>
                    <a:lnTo>
                      <a:pt x="194177" y="273263"/>
                    </a:lnTo>
                    <a:lnTo>
                      <a:pt x="194491" y="273263"/>
                    </a:lnTo>
                    <a:lnTo>
                      <a:pt x="291808" y="273263"/>
                    </a:lnTo>
                    <a:lnTo>
                      <a:pt x="215913" y="159039"/>
                    </a:lnTo>
                    <a:cubicBezTo>
                      <a:pt x="208940" y="148542"/>
                      <a:pt x="211560" y="134407"/>
                      <a:pt x="221837" y="127102"/>
                    </a:cubicBezTo>
                    <a:lnTo>
                      <a:pt x="292475" y="76953"/>
                    </a:lnTo>
                    <a:close/>
                  </a:path>
                </a:pathLst>
              </a:custGeom>
              <a:solidFill>
                <a:srgbClr val="DB2A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91" name="자유형: 도형 190">
                <a:extLst>
                  <a:ext uri="{FF2B5EF4-FFF2-40B4-BE49-F238E27FC236}">
                    <a16:creationId xmlns:a16="http://schemas.microsoft.com/office/drawing/2014/main" id="{0F30DFE3-BD29-4B65-8FFB-2079D28C20F5}"/>
                  </a:ext>
                </a:extLst>
              </p:cNvPr>
              <p:cNvSpPr/>
              <p:nvPr/>
            </p:nvSpPr>
            <p:spPr>
              <a:xfrm>
                <a:off x="-4615984" y="4132187"/>
                <a:ext cx="152400" cy="1190625"/>
              </a:xfrm>
              <a:custGeom>
                <a:avLst/>
                <a:gdLst>
                  <a:gd name="connsiteX0" fmla="*/ 154343 w 152400"/>
                  <a:gd name="connsiteY0" fmla="*/ 1187672 h 1190625"/>
                  <a:gd name="connsiteX1" fmla="*/ 154343 w 152400"/>
                  <a:gd name="connsiteY1" fmla="*/ 80744 h 1190625"/>
                  <a:gd name="connsiteX2" fmla="*/ 80743 w 152400"/>
                  <a:gd name="connsiteY2" fmla="*/ 7144 h 1190625"/>
                  <a:gd name="connsiteX3" fmla="*/ 7144 w 152400"/>
                  <a:gd name="connsiteY3" fmla="*/ 80744 h 1190625"/>
                  <a:gd name="connsiteX4" fmla="*/ 7144 w 152400"/>
                  <a:gd name="connsiteY4" fmla="*/ 1187663 h 1190625"/>
                  <a:gd name="connsiteX5" fmla="*/ 154343 w 152400"/>
                  <a:gd name="connsiteY5" fmla="*/ 1187672 h 1190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400" h="1190625">
                    <a:moveTo>
                      <a:pt x="154343" y="1187672"/>
                    </a:moveTo>
                    <a:lnTo>
                      <a:pt x="154343" y="80744"/>
                    </a:lnTo>
                    <a:cubicBezTo>
                      <a:pt x="154343" y="40100"/>
                      <a:pt x="121396" y="7144"/>
                      <a:pt x="80743" y="7144"/>
                    </a:cubicBezTo>
                    <a:cubicBezTo>
                      <a:pt x="40091" y="7144"/>
                      <a:pt x="7144" y="40091"/>
                      <a:pt x="7144" y="80744"/>
                    </a:cubicBezTo>
                    <a:lnTo>
                      <a:pt x="7144" y="1187663"/>
                    </a:lnTo>
                    <a:cubicBezTo>
                      <a:pt x="52064" y="1187672"/>
                      <a:pt x="101451" y="1187672"/>
                      <a:pt x="154343" y="1187672"/>
                    </a:cubicBezTo>
                    <a:close/>
                  </a:path>
                </a:pathLst>
              </a:custGeom>
              <a:solidFill>
                <a:srgbClr val="D8DC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92" name="자유형: 도형 191">
                <a:extLst>
                  <a:ext uri="{FF2B5EF4-FFF2-40B4-BE49-F238E27FC236}">
                    <a16:creationId xmlns:a16="http://schemas.microsoft.com/office/drawing/2014/main" id="{AFACC575-2219-4A75-8FC7-C2DA24328E91}"/>
                  </a:ext>
                </a:extLst>
              </p:cNvPr>
              <p:cNvSpPr/>
              <p:nvPr/>
            </p:nvSpPr>
            <p:spPr>
              <a:xfrm>
                <a:off x="-3046521" y="4132187"/>
                <a:ext cx="152400" cy="1190625"/>
              </a:xfrm>
              <a:custGeom>
                <a:avLst/>
                <a:gdLst>
                  <a:gd name="connsiteX0" fmla="*/ 154343 w 152400"/>
                  <a:gd name="connsiteY0" fmla="*/ 1187672 h 1190625"/>
                  <a:gd name="connsiteX1" fmla="*/ 154343 w 152400"/>
                  <a:gd name="connsiteY1" fmla="*/ 80744 h 1190625"/>
                  <a:gd name="connsiteX2" fmla="*/ 80743 w 152400"/>
                  <a:gd name="connsiteY2" fmla="*/ 7144 h 1190625"/>
                  <a:gd name="connsiteX3" fmla="*/ 7144 w 152400"/>
                  <a:gd name="connsiteY3" fmla="*/ 80744 h 1190625"/>
                  <a:gd name="connsiteX4" fmla="*/ 7144 w 152400"/>
                  <a:gd name="connsiteY4" fmla="*/ 1187663 h 1190625"/>
                  <a:gd name="connsiteX5" fmla="*/ 154343 w 152400"/>
                  <a:gd name="connsiteY5" fmla="*/ 1187672 h 1190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400" h="1190625">
                    <a:moveTo>
                      <a:pt x="154343" y="1187672"/>
                    </a:moveTo>
                    <a:lnTo>
                      <a:pt x="154343" y="80744"/>
                    </a:lnTo>
                    <a:cubicBezTo>
                      <a:pt x="154343" y="40100"/>
                      <a:pt x="121396" y="7144"/>
                      <a:pt x="80743" y="7144"/>
                    </a:cubicBezTo>
                    <a:cubicBezTo>
                      <a:pt x="40100" y="7144"/>
                      <a:pt x="7144" y="40091"/>
                      <a:pt x="7144" y="80744"/>
                    </a:cubicBezTo>
                    <a:lnTo>
                      <a:pt x="7144" y="1187663"/>
                    </a:lnTo>
                    <a:cubicBezTo>
                      <a:pt x="59903" y="1187672"/>
                      <a:pt x="109233" y="1187672"/>
                      <a:pt x="154343" y="1187672"/>
                    </a:cubicBezTo>
                    <a:close/>
                  </a:path>
                </a:pathLst>
              </a:custGeom>
              <a:solidFill>
                <a:srgbClr val="D8DC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5CA411AB-4BCD-44D3-8738-B3E966438AA4}"/>
              </a:ext>
            </a:extLst>
          </p:cNvPr>
          <p:cNvGrpSpPr/>
          <p:nvPr/>
        </p:nvGrpSpPr>
        <p:grpSpPr>
          <a:xfrm>
            <a:off x="441883" y="1811926"/>
            <a:ext cx="4088321" cy="2322945"/>
            <a:chOff x="441883" y="1811926"/>
            <a:chExt cx="4088321" cy="232294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73007AD-82BA-450C-87E2-A45E100AB9AD}"/>
                </a:ext>
              </a:extLst>
            </p:cNvPr>
            <p:cNvSpPr txBox="1"/>
            <p:nvPr/>
          </p:nvSpPr>
          <p:spPr>
            <a:xfrm>
              <a:off x="1057208" y="2394638"/>
              <a:ext cx="29081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914400" latinLnBrk="1">
                <a:defRPr sz="1700" b="1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D58A2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r>
                <a:rPr lang="ko-KR" altLang="en-US" sz="1600" dirty="0">
                  <a:solidFill>
                    <a:srgbClr val="3E76A4"/>
                  </a:solidFill>
                </a:rPr>
                <a:t>취업을 희망하는 </a:t>
              </a:r>
              <a:r>
                <a:rPr lang="en-US" altLang="ko-KR" sz="1600">
                  <a:solidFill>
                    <a:srgbClr val="3E76A4"/>
                  </a:solidFill>
                </a:rPr>
                <a:t/>
              </a:r>
              <a:br>
                <a:rPr lang="en-US" altLang="ko-KR" sz="1600">
                  <a:solidFill>
                    <a:srgbClr val="3E76A4"/>
                  </a:solidFill>
                </a:rPr>
              </a:br>
              <a:r>
                <a:rPr lang="ko-KR" altLang="en-US" sz="1600">
                  <a:solidFill>
                    <a:srgbClr val="3E76A4"/>
                  </a:solidFill>
                </a:rPr>
                <a:t>만 </a:t>
              </a:r>
              <a:r>
                <a:rPr lang="en-US" altLang="ko-KR" sz="1600">
                  <a:solidFill>
                    <a:srgbClr val="3E76A4"/>
                  </a:solidFill>
                </a:rPr>
                <a:t>18</a:t>
              </a:r>
              <a:r>
                <a:rPr lang="ko-KR" altLang="en-US" sz="1600">
                  <a:solidFill>
                    <a:srgbClr val="3E76A4"/>
                  </a:solidFill>
                </a:rPr>
                <a:t>세 </a:t>
              </a:r>
              <a:r>
                <a:rPr lang="ko-KR" altLang="en-US" sz="1600" dirty="0">
                  <a:solidFill>
                    <a:srgbClr val="3E76A4"/>
                  </a:solidFill>
                </a:rPr>
                <a:t>이상 </a:t>
              </a:r>
              <a:r>
                <a:rPr lang="en-US" altLang="ko-KR" sz="1600">
                  <a:solidFill>
                    <a:srgbClr val="3E76A4"/>
                  </a:solidFill>
                </a:rPr>
                <a:t>69</a:t>
              </a:r>
              <a:r>
                <a:rPr lang="ko-KR" altLang="en-US" sz="1600">
                  <a:solidFill>
                    <a:srgbClr val="3E76A4"/>
                  </a:solidFill>
                </a:rPr>
                <a:t>세 </a:t>
              </a:r>
              <a:r>
                <a:rPr lang="ko-KR" altLang="en-US" sz="1600" dirty="0">
                  <a:solidFill>
                    <a:srgbClr val="3E76A4"/>
                  </a:solidFill>
                </a:rPr>
                <a:t>이하의 장애인</a:t>
              </a:r>
              <a:endParaRPr lang="en-US" altLang="ko-KR" sz="1600" dirty="0">
                <a:solidFill>
                  <a:srgbClr val="3E76A4"/>
                </a:solidFill>
              </a:endParaRPr>
            </a:p>
          </p:txBody>
        </p:sp>
        <p:sp>
          <p:nvSpPr>
            <p:cNvPr id="74" name="사각형: 둥근 모서리 73">
              <a:extLst>
                <a:ext uri="{FF2B5EF4-FFF2-40B4-BE49-F238E27FC236}">
                  <a16:creationId xmlns:a16="http://schemas.microsoft.com/office/drawing/2014/main" id="{F533E005-3665-4A58-B3A6-E0AA3105C713}"/>
                </a:ext>
              </a:extLst>
            </p:cNvPr>
            <p:cNvSpPr/>
            <p:nvPr/>
          </p:nvSpPr>
          <p:spPr>
            <a:xfrm>
              <a:off x="441883" y="2008829"/>
              <a:ext cx="4088321" cy="2126042"/>
            </a:xfrm>
            <a:prstGeom prst="roundRect">
              <a:avLst>
                <a:gd name="adj" fmla="val 3148"/>
              </a:avLst>
            </a:prstGeom>
            <a:noFill/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73" name="사각형: 둥근 모서리 72">
              <a:extLst>
                <a:ext uri="{FF2B5EF4-FFF2-40B4-BE49-F238E27FC236}">
                  <a16:creationId xmlns:a16="http://schemas.microsoft.com/office/drawing/2014/main" id="{67DB14C7-374F-4D17-91D3-43DC5D5CA225}"/>
                </a:ext>
              </a:extLst>
            </p:cNvPr>
            <p:cNvSpPr/>
            <p:nvPr/>
          </p:nvSpPr>
          <p:spPr>
            <a:xfrm>
              <a:off x="735279" y="1811926"/>
              <a:ext cx="3498595" cy="463157"/>
            </a:xfrm>
            <a:prstGeom prst="roundRect">
              <a:avLst/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4756D10-9E44-4BDE-88B4-80C9D6A092C9}"/>
                </a:ext>
              </a:extLst>
            </p:cNvPr>
            <p:cNvSpPr txBox="1"/>
            <p:nvPr/>
          </p:nvSpPr>
          <p:spPr>
            <a:xfrm>
              <a:off x="1285420" y="1861739"/>
              <a:ext cx="22999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24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</a:lstStyle>
            <a:p>
              <a:r>
                <a:rPr lang="ko-KR" altLang="en-US" sz="1800" dirty="0"/>
                <a:t>장애인 취업성공패키지</a:t>
              </a: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10A5E2A2-FAD4-4C5E-B18C-52C1DBBE57B8}"/>
                </a:ext>
              </a:extLst>
            </p:cNvPr>
            <p:cNvGrpSpPr/>
            <p:nvPr/>
          </p:nvGrpSpPr>
          <p:grpSpPr>
            <a:xfrm>
              <a:off x="588387" y="3101910"/>
              <a:ext cx="3739049" cy="912838"/>
              <a:chOff x="588387" y="3120960"/>
              <a:chExt cx="3739049" cy="912838"/>
            </a:xfrm>
          </p:grpSpPr>
          <p:sp>
            <p:nvSpPr>
              <p:cNvPr id="119" name="사각형: 둥근 모서리 118">
                <a:extLst>
                  <a:ext uri="{FF2B5EF4-FFF2-40B4-BE49-F238E27FC236}">
                    <a16:creationId xmlns:a16="http://schemas.microsoft.com/office/drawing/2014/main" id="{C87181E3-40D3-43C8-9767-4648094FECD9}"/>
                  </a:ext>
                </a:extLst>
              </p:cNvPr>
              <p:cNvSpPr/>
              <p:nvPr/>
            </p:nvSpPr>
            <p:spPr>
              <a:xfrm>
                <a:off x="2060500" y="3120960"/>
                <a:ext cx="950236" cy="331980"/>
              </a:xfrm>
              <a:prstGeom prst="roundRect">
                <a:avLst>
                  <a:gd name="adj" fmla="val 50000"/>
                </a:avLst>
              </a:prstGeom>
              <a:solidFill>
                <a:srgbClr val="307ABE"/>
              </a:solidFill>
              <a:ln w="317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20" name="사각형: 둥근 모서리 119">
                <a:extLst>
                  <a:ext uri="{FF2B5EF4-FFF2-40B4-BE49-F238E27FC236}">
                    <a16:creationId xmlns:a16="http://schemas.microsoft.com/office/drawing/2014/main" id="{F653DC81-F8EF-4723-966C-3855249ECC57}"/>
                  </a:ext>
                </a:extLst>
              </p:cNvPr>
              <p:cNvSpPr/>
              <p:nvPr/>
            </p:nvSpPr>
            <p:spPr>
              <a:xfrm>
                <a:off x="3377200" y="3120960"/>
                <a:ext cx="950236" cy="331980"/>
              </a:xfrm>
              <a:prstGeom prst="roundRect">
                <a:avLst>
                  <a:gd name="adj" fmla="val 50000"/>
                </a:avLst>
              </a:prstGeom>
              <a:solidFill>
                <a:srgbClr val="307ABE"/>
              </a:solidFill>
              <a:ln w="317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4" name="사각형: 둥근 모서리 13">
                <a:extLst>
                  <a:ext uri="{FF2B5EF4-FFF2-40B4-BE49-F238E27FC236}">
                    <a16:creationId xmlns:a16="http://schemas.microsoft.com/office/drawing/2014/main" id="{1B1E337D-C6D2-4249-B51F-45C87674F8D4}"/>
                  </a:ext>
                </a:extLst>
              </p:cNvPr>
              <p:cNvSpPr/>
              <p:nvPr/>
            </p:nvSpPr>
            <p:spPr>
              <a:xfrm>
                <a:off x="739394" y="3120960"/>
                <a:ext cx="950236" cy="331980"/>
              </a:xfrm>
              <a:prstGeom prst="roundRect">
                <a:avLst>
                  <a:gd name="adj" fmla="val 50000"/>
                </a:avLst>
              </a:prstGeom>
              <a:solidFill>
                <a:srgbClr val="307ABE"/>
              </a:solidFill>
              <a:ln w="317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67F2EB17-698D-43A7-BB91-D52EDFB23415}"/>
                  </a:ext>
                </a:extLst>
              </p:cNvPr>
              <p:cNvSpPr/>
              <p:nvPr/>
            </p:nvSpPr>
            <p:spPr>
              <a:xfrm>
                <a:off x="588387" y="3479800"/>
                <a:ext cx="1194238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 latinLnBrk="1"/>
                <a:r>
                  <a:rPr lang="ko-KR" altLang="en-US" sz="1500" b="1" spc="-7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상담 및</a:t>
                </a:r>
                <a:r>
                  <a:rPr lang="en-US" altLang="ko-KR" sz="1500" b="1" spc="-7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/>
                </a:r>
                <a:br>
                  <a:rPr lang="en-US" altLang="ko-KR" sz="1500" b="1" spc="-7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sz="1500" b="1" spc="-7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취업계획 </a:t>
                </a:r>
                <a:r>
                  <a:rPr lang="ko-KR" altLang="en-US" sz="1500" b="1" spc="-7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수립</a:t>
                </a:r>
              </a:p>
            </p:txBody>
          </p:sp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20F7AFCB-9F28-46C9-B819-DAB524361221}"/>
                  </a:ext>
                </a:extLst>
              </p:cNvPr>
              <p:cNvSpPr/>
              <p:nvPr/>
            </p:nvSpPr>
            <p:spPr>
              <a:xfrm>
                <a:off x="870492" y="3133062"/>
                <a:ext cx="670376" cy="307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 latinLnBrk="1"/>
                <a:r>
                  <a:rPr lang="en-US" altLang="ko-KR" sz="1600" b="1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</a:t>
                </a:r>
                <a:r>
                  <a:rPr lang="ko-KR" altLang="en-US" sz="1600" b="1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단계</a:t>
                </a:r>
                <a:endParaRPr lang="ko-KR" altLang="en-US" sz="16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4" name="직사각형 53">
                <a:extLst>
                  <a:ext uri="{FF2B5EF4-FFF2-40B4-BE49-F238E27FC236}">
                    <a16:creationId xmlns:a16="http://schemas.microsoft.com/office/drawing/2014/main" id="{B4FB1F43-DC86-482B-B7B7-A3A28B114327}"/>
                  </a:ext>
                </a:extLst>
              </p:cNvPr>
              <p:cNvSpPr/>
              <p:nvPr/>
            </p:nvSpPr>
            <p:spPr>
              <a:xfrm>
                <a:off x="2087492" y="3479800"/>
                <a:ext cx="870751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 latinLnBrk="1"/>
                <a:r>
                  <a:rPr lang="ko-KR" altLang="en-US" sz="15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직업능력</a:t>
                </a:r>
                <a:r>
                  <a:rPr lang="en-US" altLang="ko-KR" sz="1500" b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/>
                </a:r>
                <a:br>
                  <a:rPr lang="en-US" altLang="ko-KR" sz="1500" b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sz="1500" b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</a:t>
                </a:r>
                <a:r>
                  <a:rPr lang="ko-KR" altLang="en-US" sz="15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향상</a:t>
                </a:r>
              </a:p>
            </p:txBody>
          </p:sp>
          <p:sp>
            <p:nvSpPr>
              <p:cNvPr id="55" name="직사각형 54">
                <a:extLst>
                  <a:ext uri="{FF2B5EF4-FFF2-40B4-BE49-F238E27FC236}">
                    <a16:creationId xmlns:a16="http://schemas.microsoft.com/office/drawing/2014/main" id="{7C84EE6F-C58E-4974-BFD7-CE1C2D2AE24D}"/>
                  </a:ext>
                </a:extLst>
              </p:cNvPr>
              <p:cNvSpPr/>
              <p:nvPr/>
            </p:nvSpPr>
            <p:spPr>
              <a:xfrm>
                <a:off x="2200430" y="3133062"/>
                <a:ext cx="670376" cy="307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 latinLnBrk="1"/>
                <a:r>
                  <a:rPr lang="en-US" altLang="ko-KR" sz="1600" b="1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2</a:t>
                </a:r>
                <a:r>
                  <a:rPr lang="ko-KR" altLang="en-US" sz="1600" b="1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단계</a:t>
                </a:r>
              </a:p>
            </p:txBody>
          </p:sp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id="{9EC439B2-3A22-49CE-854A-569B595987C9}"/>
                  </a:ext>
                </a:extLst>
              </p:cNvPr>
              <p:cNvSpPr/>
              <p:nvPr/>
            </p:nvSpPr>
            <p:spPr>
              <a:xfrm>
                <a:off x="3439025" y="3479800"/>
                <a:ext cx="870751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 latinLnBrk="1"/>
                <a:r>
                  <a:rPr lang="ko-KR" altLang="en-US" sz="15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집중</a:t>
                </a:r>
                <a:r>
                  <a:rPr lang="en-US" altLang="ko-KR" sz="1500" b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</a:t>
                </a:r>
                <a:br>
                  <a:rPr lang="en-US" altLang="ko-KR" sz="1500" b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sz="1500" b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취업알선</a:t>
                </a:r>
                <a:endParaRPr lang="ko-KR" altLang="en-US" sz="15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1" name="직사각형 60">
                <a:extLst>
                  <a:ext uri="{FF2B5EF4-FFF2-40B4-BE49-F238E27FC236}">
                    <a16:creationId xmlns:a16="http://schemas.microsoft.com/office/drawing/2014/main" id="{7D665C57-8ACC-4B4E-96E5-D517B23E2846}"/>
                  </a:ext>
                </a:extLst>
              </p:cNvPr>
              <p:cNvSpPr/>
              <p:nvPr/>
            </p:nvSpPr>
            <p:spPr>
              <a:xfrm>
                <a:off x="3522594" y="3133062"/>
                <a:ext cx="670376" cy="307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 latinLnBrk="1"/>
                <a:r>
                  <a:rPr lang="en-US" altLang="ko-KR" sz="1600" b="1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3</a:t>
                </a:r>
                <a:r>
                  <a:rPr lang="ko-KR" altLang="en-US" sz="1600" b="1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단계</a:t>
                </a:r>
                <a:endParaRPr lang="ko-KR" altLang="en-US" sz="16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202" name="그룹 201">
                <a:extLst>
                  <a:ext uri="{FF2B5EF4-FFF2-40B4-BE49-F238E27FC236}">
                    <a16:creationId xmlns:a16="http://schemas.microsoft.com/office/drawing/2014/main" id="{4D3130B5-528C-4238-B127-9DABA5C99656}"/>
                  </a:ext>
                </a:extLst>
              </p:cNvPr>
              <p:cNvGrpSpPr/>
              <p:nvPr/>
            </p:nvGrpSpPr>
            <p:grpSpPr>
              <a:xfrm>
                <a:off x="1673913" y="3495744"/>
                <a:ext cx="340872" cy="214594"/>
                <a:chOff x="1369275" y="2998809"/>
                <a:chExt cx="786099" cy="544370"/>
              </a:xfrm>
            </p:grpSpPr>
            <p:grpSp>
              <p:nvGrpSpPr>
                <p:cNvPr id="196" name="그룹 195">
                  <a:extLst>
                    <a:ext uri="{FF2B5EF4-FFF2-40B4-BE49-F238E27FC236}">
                      <a16:creationId xmlns:a16="http://schemas.microsoft.com/office/drawing/2014/main" id="{166242AA-C986-4D51-B515-99982AD1CEF7}"/>
                    </a:ext>
                  </a:extLst>
                </p:cNvPr>
                <p:cNvGrpSpPr/>
                <p:nvPr/>
              </p:nvGrpSpPr>
              <p:grpSpPr>
                <a:xfrm rot="2700000">
                  <a:off x="1612485" y="2998808"/>
                  <a:ext cx="542888" cy="542890"/>
                  <a:chOff x="2737695" y="4764876"/>
                  <a:chExt cx="714710" cy="714712"/>
                </a:xfrm>
              </p:grpSpPr>
              <p:sp>
                <p:nvSpPr>
                  <p:cNvPr id="197" name="사각형: 둥근 모서리 196">
                    <a:extLst>
                      <a:ext uri="{FF2B5EF4-FFF2-40B4-BE49-F238E27FC236}">
                        <a16:creationId xmlns:a16="http://schemas.microsoft.com/office/drawing/2014/main" id="{2E4E2CB8-12FF-4CE6-9B41-DD8C60D63E23}"/>
                      </a:ext>
                    </a:extLst>
                  </p:cNvPr>
                  <p:cNvSpPr/>
                  <p:nvPr/>
                </p:nvSpPr>
                <p:spPr>
                  <a:xfrm>
                    <a:off x="2737695" y="4764876"/>
                    <a:ext cx="714710" cy="168487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2">
                      <a:lumMod val="60000"/>
                      <a:lumOff val="40000"/>
                      <a:alpha val="59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sp>
                <p:nvSpPr>
                  <p:cNvPr id="198" name="사각형: 둥근 모서리 197">
                    <a:extLst>
                      <a:ext uri="{FF2B5EF4-FFF2-40B4-BE49-F238E27FC236}">
                        <a16:creationId xmlns:a16="http://schemas.microsoft.com/office/drawing/2014/main" id="{9CF82993-604A-4625-B72A-75FB55D4645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10807" y="5037989"/>
                    <a:ext cx="714710" cy="168487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2">
                      <a:lumMod val="60000"/>
                      <a:lumOff val="40000"/>
                      <a:alpha val="59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</p:grpSp>
            <p:grpSp>
              <p:nvGrpSpPr>
                <p:cNvPr id="199" name="그룹 198">
                  <a:extLst>
                    <a:ext uri="{FF2B5EF4-FFF2-40B4-BE49-F238E27FC236}">
                      <a16:creationId xmlns:a16="http://schemas.microsoft.com/office/drawing/2014/main" id="{8D34369B-AE37-4213-9032-07C3C4CDE2EC}"/>
                    </a:ext>
                  </a:extLst>
                </p:cNvPr>
                <p:cNvGrpSpPr/>
                <p:nvPr/>
              </p:nvGrpSpPr>
              <p:grpSpPr>
                <a:xfrm rot="2700000">
                  <a:off x="1369275" y="3000291"/>
                  <a:ext cx="542888" cy="542888"/>
                  <a:chOff x="2801566" y="4701004"/>
                  <a:chExt cx="714710" cy="714710"/>
                </a:xfrm>
              </p:grpSpPr>
              <p:sp>
                <p:nvSpPr>
                  <p:cNvPr id="200" name="사각형: 둥근 모서리 199">
                    <a:extLst>
                      <a:ext uri="{FF2B5EF4-FFF2-40B4-BE49-F238E27FC236}">
                        <a16:creationId xmlns:a16="http://schemas.microsoft.com/office/drawing/2014/main" id="{45E0C897-7E9A-4AB0-85AE-FA6BBD46B18B}"/>
                      </a:ext>
                    </a:extLst>
                  </p:cNvPr>
                  <p:cNvSpPr/>
                  <p:nvPr/>
                </p:nvSpPr>
                <p:spPr>
                  <a:xfrm>
                    <a:off x="2801566" y="4701004"/>
                    <a:ext cx="714710" cy="1684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>
                      <a:lumMod val="60000"/>
                      <a:lumOff val="40000"/>
                      <a:alpha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sp>
                <p:nvSpPr>
                  <p:cNvPr id="201" name="사각형: 둥근 모서리 200">
                    <a:extLst>
                      <a:ext uri="{FF2B5EF4-FFF2-40B4-BE49-F238E27FC236}">
                        <a16:creationId xmlns:a16="http://schemas.microsoft.com/office/drawing/2014/main" id="{E43BBF7E-175D-4323-B693-B7F65FCB30A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74678" y="4974116"/>
                    <a:ext cx="714710" cy="1684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>
                      <a:lumMod val="60000"/>
                      <a:lumOff val="40000"/>
                      <a:alpha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</p:grpSp>
          </p:grpSp>
          <p:grpSp>
            <p:nvGrpSpPr>
              <p:cNvPr id="203" name="그룹 202">
                <a:extLst>
                  <a:ext uri="{FF2B5EF4-FFF2-40B4-BE49-F238E27FC236}">
                    <a16:creationId xmlns:a16="http://schemas.microsoft.com/office/drawing/2014/main" id="{2CED5FCC-29D7-42E8-859D-F53767AF9C6D}"/>
                  </a:ext>
                </a:extLst>
              </p:cNvPr>
              <p:cNvGrpSpPr/>
              <p:nvPr/>
            </p:nvGrpSpPr>
            <p:grpSpPr>
              <a:xfrm>
                <a:off x="2981044" y="3486529"/>
                <a:ext cx="340872" cy="214594"/>
                <a:chOff x="1369275" y="2998809"/>
                <a:chExt cx="786099" cy="544370"/>
              </a:xfrm>
            </p:grpSpPr>
            <p:grpSp>
              <p:nvGrpSpPr>
                <p:cNvPr id="204" name="그룹 203">
                  <a:extLst>
                    <a:ext uri="{FF2B5EF4-FFF2-40B4-BE49-F238E27FC236}">
                      <a16:creationId xmlns:a16="http://schemas.microsoft.com/office/drawing/2014/main" id="{902E6542-5876-4FCB-A027-0F31E8238F5E}"/>
                    </a:ext>
                  </a:extLst>
                </p:cNvPr>
                <p:cNvGrpSpPr/>
                <p:nvPr/>
              </p:nvGrpSpPr>
              <p:grpSpPr>
                <a:xfrm rot="2700000">
                  <a:off x="1612485" y="2998808"/>
                  <a:ext cx="542888" cy="542890"/>
                  <a:chOff x="2737695" y="4764876"/>
                  <a:chExt cx="714710" cy="714712"/>
                </a:xfrm>
              </p:grpSpPr>
              <p:sp>
                <p:nvSpPr>
                  <p:cNvPr id="208" name="사각형: 둥근 모서리 207">
                    <a:extLst>
                      <a:ext uri="{FF2B5EF4-FFF2-40B4-BE49-F238E27FC236}">
                        <a16:creationId xmlns:a16="http://schemas.microsoft.com/office/drawing/2014/main" id="{904F43D5-30CB-4635-A59C-107ED9C7AD58}"/>
                      </a:ext>
                    </a:extLst>
                  </p:cNvPr>
                  <p:cNvSpPr/>
                  <p:nvPr/>
                </p:nvSpPr>
                <p:spPr>
                  <a:xfrm>
                    <a:off x="2737695" y="4764876"/>
                    <a:ext cx="714710" cy="168487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2">
                      <a:lumMod val="60000"/>
                      <a:lumOff val="40000"/>
                      <a:alpha val="59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sp>
                <p:nvSpPr>
                  <p:cNvPr id="209" name="사각형: 둥근 모서리 208">
                    <a:extLst>
                      <a:ext uri="{FF2B5EF4-FFF2-40B4-BE49-F238E27FC236}">
                        <a16:creationId xmlns:a16="http://schemas.microsoft.com/office/drawing/2014/main" id="{1675336A-8110-45AE-96A4-FE1C52217BF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10807" y="5037989"/>
                    <a:ext cx="714710" cy="168487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2">
                      <a:lumMod val="60000"/>
                      <a:lumOff val="40000"/>
                      <a:alpha val="59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</p:grpSp>
            <p:grpSp>
              <p:nvGrpSpPr>
                <p:cNvPr id="205" name="그룹 204">
                  <a:extLst>
                    <a:ext uri="{FF2B5EF4-FFF2-40B4-BE49-F238E27FC236}">
                      <a16:creationId xmlns:a16="http://schemas.microsoft.com/office/drawing/2014/main" id="{0EB7F55A-0742-41A9-8030-1E2AB55AF18F}"/>
                    </a:ext>
                  </a:extLst>
                </p:cNvPr>
                <p:cNvGrpSpPr/>
                <p:nvPr/>
              </p:nvGrpSpPr>
              <p:grpSpPr>
                <a:xfrm rot="2700000">
                  <a:off x="1369275" y="3000291"/>
                  <a:ext cx="542888" cy="542888"/>
                  <a:chOff x="2801566" y="4701004"/>
                  <a:chExt cx="714710" cy="714710"/>
                </a:xfrm>
              </p:grpSpPr>
              <p:sp>
                <p:nvSpPr>
                  <p:cNvPr id="206" name="사각형: 둥근 모서리 205">
                    <a:extLst>
                      <a:ext uri="{FF2B5EF4-FFF2-40B4-BE49-F238E27FC236}">
                        <a16:creationId xmlns:a16="http://schemas.microsoft.com/office/drawing/2014/main" id="{7B3FE14B-7CDE-43D0-9476-D13D517092EE}"/>
                      </a:ext>
                    </a:extLst>
                  </p:cNvPr>
                  <p:cNvSpPr/>
                  <p:nvPr/>
                </p:nvSpPr>
                <p:spPr>
                  <a:xfrm>
                    <a:off x="2801566" y="4701004"/>
                    <a:ext cx="714710" cy="1684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>
                      <a:lumMod val="60000"/>
                      <a:lumOff val="40000"/>
                      <a:alpha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sp>
                <p:nvSpPr>
                  <p:cNvPr id="207" name="사각형: 둥근 모서리 206">
                    <a:extLst>
                      <a:ext uri="{FF2B5EF4-FFF2-40B4-BE49-F238E27FC236}">
                        <a16:creationId xmlns:a16="http://schemas.microsoft.com/office/drawing/2014/main" id="{82D66D54-781B-4E3D-A5CF-A00ACCE6E70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74678" y="4974116"/>
                    <a:ext cx="714710" cy="1684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>
                      <a:lumMod val="60000"/>
                      <a:lumOff val="40000"/>
                      <a:alpha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</p:grpSp>
          </p:grpSp>
        </p:grpSp>
      </p:grpSp>
      <p:sp>
        <p:nvSpPr>
          <p:cNvPr id="215" name="TextBox 214">
            <a:extLst>
              <a:ext uri="{FF2B5EF4-FFF2-40B4-BE49-F238E27FC236}">
                <a16:creationId xmlns:a16="http://schemas.microsoft.com/office/drawing/2014/main" id="{B7C901C4-4903-470D-AF09-B6B471C789F3}"/>
              </a:ext>
            </a:extLst>
          </p:cNvPr>
          <p:cNvSpPr txBox="1"/>
          <p:nvPr/>
        </p:nvSpPr>
        <p:spPr>
          <a:xfrm>
            <a:off x="238328" y="204838"/>
            <a:ext cx="4749057" cy="49244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en-US" altLang="ko-KR" sz="26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kumimoji="1" lang="ko-KR" altLang="en-US" sz="26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 고용촉진 및 직업재활법</a:t>
            </a:r>
            <a:endParaRPr kumimoji="1" lang="ko-KR" altLang="en-US" sz="1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B86CE6C8-9948-4E19-AD37-B939D02FF614}"/>
              </a:ext>
            </a:extLst>
          </p:cNvPr>
          <p:cNvSpPr txBox="1"/>
          <p:nvPr/>
        </p:nvSpPr>
        <p:spPr>
          <a:xfrm>
            <a:off x="771924" y="1067594"/>
            <a:ext cx="7597273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en-US" altLang="ko-KR" sz="22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[ </a:t>
            </a:r>
            <a:r>
              <a:rPr lang="ko-KR" altLang="en-US" sz="22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장애인 지원</a:t>
            </a:r>
            <a:r>
              <a:rPr kumimoji="1" lang="ko-KR" altLang="en-US" sz="22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 제도 </a:t>
            </a:r>
            <a:r>
              <a:rPr kumimoji="1" lang="en-US" altLang="ko-KR" sz="22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]   </a:t>
            </a:r>
            <a:r>
              <a:rPr kumimoji="1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187494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일하고 싶다면 지원 받을 수 있습니다</a:t>
            </a:r>
            <a:r>
              <a:rPr lang="en-US" altLang="ko-KR" sz="24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187494"/>
                </a:solidFill>
                <a:effectLst/>
              </a:rPr>
              <a:t>!</a:t>
            </a:r>
            <a:endParaRPr kumimoji="1" lang="en-US" altLang="ko-KR" sz="24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srgbClr val="187494"/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2AAE2CE-8F30-4DD0-A33A-4C67A10CB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68</a:t>
            </a:fld>
            <a:endParaRPr lang="ko-KR" altLang="en-US" dirty="0"/>
          </a:p>
        </p:txBody>
      </p:sp>
      <p:sp>
        <p:nvSpPr>
          <p:cNvPr id="211" name="사각형: 둥근 모서리 210">
            <a:extLst>
              <a:ext uri="{FF2B5EF4-FFF2-40B4-BE49-F238E27FC236}">
                <a16:creationId xmlns:a16="http://schemas.microsoft.com/office/drawing/2014/main" id="{AB27BF54-5DD7-4C46-A93E-474796E72813}"/>
              </a:ext>
            </a:extLst>
          </p:cNvPr>
          <p:cNvSpPr/>
          <p:nvPr/>
        </p:nvSpPr>
        <p:spPr>
          <a:xfrm>
            <a:off x="6911016" y="196073"/>
            <a:ext cx="1875795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81428807-DC52-4C69-9F73-4B477249387F}"/>
              </a:ext>
            </a:extLst>
          </p:cNvPr>
          <p:cNvSpPr txBox="1"/>
          <p:nvPr/>
        </p:nvSpPr>
        <p:spPr>
          <a:xfrm>
            <a:off x="7111211" y="251597"/>
            <a:ext cx="147540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1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장애인의 권리</a:t>
            </a:r>
          </a:p>
        </p:txBody>
      </p:sp>
      <p:sp>
        <p:nvSpPr>
          <p:cNvPr id="210" name="직사각형 209">
            <a:extLst>
              <a:ext uri="{FF2B5EF4-FFF2-40B4-BE49-F238E27FC236}">
                <a16:creationId xmlns:a16="http://schemas.microsoft.com/office/drawing/2014/main" id="{46EDD8D0-A87F-42DF-B7F5-AE78A5BE48F5}"/>
              </a:ext>
            </a:extLst>
          </p:cNvPr>
          <p:cNvSpPr/>
          <p:nvPr/>
        </p:nvSpPr>
        <p:spPr>
          <a:xfrm>
            <a:off x="4678680" y="6361807"/>
            <a:ext cx="394021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『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장애인고용촉진 및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직업재활법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』 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제</a:t>
            </a:r>
            <a:r>
              <a:rPr lang="en-US" altLang="ko-KR" sz="110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75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조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동법 시행령 제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80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조</a:t>
            </a:r>
            <a:endParaRPr kumimoji="0" lang="ko-KR" altLang="en-US" sz="1100" b="0" i="0" u="none" strike="noStrike" kern="1200" cap="none" spc="0" normalizeH="0" baseline="0" noProof="0" dirty="0">
              <a:ln>
                <a:solidFill>
                  <a:prstClr val="black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33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그림 38">
            <a:extLst>
              <a:ext uri="{FF2B5EF4-FFF2-40B4-BE49-F238E27FC236}">
                <a16:creationId xmlns:a16="http://schemas.microsoft.com/office/drawing/2014/main" id="{11D5ABA1-1FD7-4957-A83B-589115BB6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58" y="1100954"/>
            <a:ext cx="2232004" cy="3509635"/>
          </a:xfrm>
          <a:prstGeom prst="rect">
            <a:avLst/>
          </a:prstGeom>
        </p:spPr>
      </p:pic>
      <p:grpSp>
        <p:nvGrpSpPr>
          <p:cNvPr id="42" name="그룹 41">
            <a:extLst>
              <a:ext uri="{FF2B5EF4-FFF2-40B4-BE49-F238E27FC236}">
                <a16:creationId xmlns:a16="http://schemas.microsoft.com/office/drawing/2014/main" id="{681266B9-106D-45D3-A263-D8517DBE05E5}"/>
              </a:ext>
            </a:extLst>
          </p:cNvPr>
          <p:cNvGrpSpPr/>
          <p:nvPr/>
        </p:nvGrpSpPr>
        <p:grpSpPr>
          <a:xfrm>
            <a:off x="6096000" y="3307397"/>
            <a:ext cx="1980000" cy="1980000"/>
            <a:chOff x="6283124" y="3762603"/>
            <a:chExt cx="1800000" cy="1800000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5867C804-61F5-41A7-8AED-E722F723A6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83124" y="3762603"/>
              <a:ext cx="1800000" cy="180000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4"/>
              </a:solidFill>
            </a:ln>
            <a:effectLst>
              <a:outerShdw blurRad="1016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1" name="그래픽 21">
              <a:extLst>
                <a:ext uri="{FF2B5EF4-FFF2-40B4-BE49-F238E27FC236}">
                  <a16:creationId xmlns:a16="http://schemas.microsoft.com/office/drawing/2014/main" id="{732BDCFF-2A08-4703-880F-ECAE7F521EC9}"/>
                </a:ext>
              </a:extLst>
            </p:cNvPr>
            <p:cNvSpPr/>
            <p:nvPr/>
          </p:nvSpPr>
          <p:spPr>
            <a:xfrm>
              <a:off x="6685287" y="4094907"/>
              <a:ext cx="980434" cy="1135392"/>
            </a:xfrm>
            <a:custGeom>
              <a:avLst/>
              <a:gdLst>
                <a:gd name="connsiteX0" fmla="*/ 1637616 w 3133725"/>
                <a:gd name="connsiteY0" fmla="*/ 7144 h 3629025"/>
                <a:gd name="connsiteX1" fmla="*/ 2704416 w 3133725"/>
                <a:gd name="connsiteY1" fmla="*/ 378619 h 3629025"/>
                <a:gd name="connsiteX2" fmla="*/ 3133041 w 3133725"/>
                <a:gd name="connsiteY2" fmla="*/ 1407319 h 3629025"/>
                <a:gd name="connsiteX3" fmla="*/ 2666316 w 3133725"/>
                <a:gd name="connsiteY3" fmla="*/ 2645569 h 3629025"/>
                <a:gd name="connsiteX4" fmla="*/ 2666316 w 3133725"/>
                <a:gd name="connsiteY4" fmla="*/ 3626644 h 3629025"/>
                <a:gd name="connsiteX5" fmla="*/ 961341 w 3133725"/>
                <a:gd name="connsiteY5" fmla="*/ 3626644 h 3629025"/>
                <a:gd name="connsiteX6" fmla="*/ 961341 w 3133725"/>
                <a:gd name="connsiteY6" fmla="*/ 3131344 h 3629025"/>
                <a:gd name="connsiteX7" fmla="*/ 294591 w 3133725"/>
                <a:gd name="connsiteY7" fmla="*/ 2397919 h 3629025"/>
                <a:gd name="connsiteX8" fmla="*/ 27891 w 3133725"/>
                <a:gd name="connsiteY8" fmla="*/ 2226469 h 3629025"/>
                <a:gd name="connsiteX9" fmla="*/ 104091 w 3133725"/>
                <a:gd name="connsiteY9" fmla="*/ 1835944 h 3629025"/>
                <a:gd name="connsiteX10" fmla="*/ 304116 w 3133725"/>
                <a:gd name="connsiteY10" fmla="*/ 1473994 h 3629025"/>
                <a:gd name="connsiteX11" fmla="*/ 313641 w 3133725"/>
                <a:gd name="connsiteY11" fmla="*/ 1254919 h 3629025"/>
                <a:gd name="connsiteX12" fmla="*/ 570816 w 3133725"/>
                <a:gd name="connsiteY12" fmla="*/ 521494 h 3629025"/>
                <a:gd name="connsiteX13" fmla="*/ 1637616 w 3133725"/>
                <a:gd name="connsiteY13" fmla="*/ 7144 h 3629025"/>
                <a:gd name="connsiteX14" fmla="*/ 1847166 w 3133725"/>
                <a:gd name="connsiteY14" fmla="*/ 654844 h 3629025"/>
                <a:gd name="connsiteX15" fmla="*/ 1961466 w 3133725"/>
                <a:gd name="connsiteY15" fmla="*/ 664369 h 3629025"/>
                <a:gd name="connsiteX16" fmla="*/ 1170891 w 3133725"/>
                <a:gd name="connsiteY16" fmla="*/ 1454944 h 3629025"/>
                <a:gd name="connsiteX17" fmla="*/ 1161366 w 3133725"/>
                <a:gd name="connsiteY17" fmla="*/ 1331119 h 3629025"/>
                <a:gd name="connsiteX18" fmla="*/ 1161366 w 3133725"/>
                <a:gd name="connsiteY18" fmla="*/ 1321594 h 3629025"/>
                <a:gd name="connsiteX19" fmla="*/ 1837641 w 3133725"/>
                <a:gd name="connsiteY19" fmla="*/ 654844 h 3629025"/>
                <a:gd name="connsiteX20" fmla="*/ 1847166 w 3133725"/>
                <a:gd name="connsiteY20" fmla="*/ 654844 h 3629025"/>
                <a:gd name="connsiteX21" fmla="*/ 2047191 w 3133725"/>
                <a:gd name="connsiteY21" fmla="*/ 683419 h 3629025"/>
                <a:gd name="connsiteX22" fmla="*/ 2151966 w 3133725"/>
                <a:gd name="connsiteY22" fmla="*/ 721519 h 3629025"/>
                <a:gd name="connsiteX23" fmla="*/ 1237566 w 3133725"/>
                <a:gd name="connsiteY23" fmla="*/ 1635919 h 3629025"/>
                <a:gd name="connsiteX24" fmla="*/ 1199466 w 3133725"/>
                <a:gd name="connsiteY24" fmla="*/ 1540669 h 3629025"/>
                <a:gd name="connsiteX25" fmla="*/ 2047191 w 3133725"/>
                <a:gd name="connsiteY25" fmla="*/ 683419 h 3629025"/>
                <a:gd name="connsiteX26" fmla="*/ 2218641 w 3133725"/>
                <a:gd name="connsiteY26" fmla="*/ 759619 h 3629025"/>
                <a:gd name="connsiteX27" fmla="*/ 2294841 w 3133725"/>
                <a:gd name="connsiteY27" fmla="*/ 826294 h 3629025"/>
                <a:gd name="connsiteX28" fmla="*/ 1332816 w 3133725"/>
                <a:gd name="connsiteY28" fmla="*/ 1788319 h 3629025"/>
                <a:gd name="connsiteX29" fmla="*/ 1275666 w 3133725"/>
                <a:gd name="connsiteY29" fmla="*/ 1702594 h 3629025"/>
                <a:gd name="connsiteX30" fmla="*/ 2218641 w 3133725"/>
                <a:gd name="connsiteY30" fmla="*/ 759619 h 3629025"/>
                <a:gd name="connsiteX31" fmla="*/ 2351991 w 3133725"/>
                <a:gd name="connsiteY31" fmla="*/ 873919 h 3629025"/>
                <a:gd name="connsiteX32" fmla="*/ 2523441 w 3133725"/>
                <a:gd name="connsiteY32" fmla="*/ 1331119 h 3629025"/>
                <a:gd name="connsiteX33" fmla="*/ 1847166 w 3133725"/>
                <a:gd name="connsiteY33" fmla="*/ 2016919 h 3629025"/>
                <a:gd name="connsiteX34" fmla="*/ 1389966 w 3133725"/>
                <a:gd name="connsiteY34" fmla="*/ 1835944 h 3629025"/>
                <a:gd name="connsiteX35" fmla="*/ 2351991 w 3133725"/>
                <a:gd name="connsiteY35" fmla="*/ 873919 h 3629025"/>
                <a:gd name="connsiteX36" fmla="*/ 1180416 w 3133725"/>
                <a:gd name="connsiteY36" fmla="*/ 1197769 h 3629025"/>
                <a:gd name="connsiteX37" fmla="*/ 1713816 w 3133725"/>
                <a:gd name="connsiteY37" fmla="*/ 664369 h 3629025"/>
                <a:gd name="connsiteX38" fmla="*/ 1180416 w 3133725"/>
                <a:gd name="connsiteY38" fmla="*/ 1197769 h 3629025"/>
                <a:gd name="connsiteX39" fmla="*/ 1647141 w 3133725"/>
                <a:gd name="connsiteY39" fmla="*/ 292894 h 3629025"/>
                <a:gd name="connsiteX40" fmla="*/ 808941 w 3133725"/>
                <a:gd name="connsiteY40" fmla="*/ 683419 h 3629025"/>
                <a:gd name="connsiteX41" fmla="*/ 599391 w 3133725"/>
                <a:gd name="connsiteY41" fmla="*/ 1293019 h 3629025"/>
                <a:gd name="connsiteX42" fmla="*/ 589866 w 3133725"/>
                <a:gd name="connsiteY42" fmla="*/ 1531144 h 3629025"/>
                <a:gd name="connsiteX43" fmla="*/ 589866 w 3133725"/>
                <a:gd name="connsiteY43" fmla="*/ 1550194 h 3629025"/>
                <a:gd name="connsiteX44" fmla="*/ 570816 w 3133725"/>
                <a:gd name="connsiteY44" fmla="*/ 1578769 h 3629025"/>
                <a:gd name="connsiteX45" fmla="*/ 294591 w 3133725"/>
                <a:gd name="connsiteY45" fmla="*/ 2121694 h 3629025"/>
                <a:gd name="connsiteX46" fmla="*/ 580341 w 3133725"/>
                <a:gd name="connsiteY46" fmla="*/ 2121694 h 3629025"/>
                <a:gd name="connsiteX47" fmla="*/ 580341 w 3133725"/>
                <a:gd name="connsiteY47" fmla="*/ 2264569 h 3629025"/>
                <a:gd name="connsiteX48" fmla="*/ 1247091 w 3133725"/>
                <a:gd name="connsiteY48" fmla="*/ 2836069 h 3629025"/>
                <a:gd name="connsiteX49" fmla="*/ 1247091 w 3133725"/>
                <a:gd name="connsiteY49" fmla="*/ 3340894 h 3629025"/>
                <a:gd name="connsiteX50" fmla="*/ 2371041 w 3133725"/>
                <a:gd name="connsiteY50" fmla="*/ 3340894 h 3629025"/>
                <a:gd name="connsiteX51" fmla="*/ 2371041 w 3133725"/>
                <a:gd name="connsiteY51" fmla="*/ 2540794 h 3629025"/>
                <a:gd name="connsiteX52" fmla="*/ 2837766 w 3133725"/>
                <a:gd name="connsiteY52" fmla="*/ 1407319 h 3629025"/>
                <a:gd name="connsiteX53" fmla="*/ 2513916 w 3133725"/>
                <a:gd name="connsiteY53" fmla="*/ 588169 h 3629025"/>
                <a:gd name="connsiteX54" fmla="*/ 1647141 w 3133725"/>
                <a:gd name="connsiteY54" fmla="*/ 292894 h 3629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133725" h="3629025">
                  <a:moveTo>
                    <a:pt x="1637616" y="7144"/>
                  </a:moveTo>
                  <a:cubicBezTo>
                    <a:pt x="2028141" y="7144"/>
                    <a:pt x="2409141" y="102394"/>
                    <a:pt x="2704416" y="378619"/>
                  </a:cubicBezTo>
                  <a:cubicBezTo>
                    <a:pt x="2999691" y="645319"/>
                    <a:pt x="3133041" y="1016794"/>
                    <a:pt x="3133041" y="1407319"/>
                  </a:cubicBezTo>
                  <a:cubicBezTo>
                    <a:pt x="3133041" y="1835944"/>
                    <a:pt x="2971116" y="2293144"/>
                    <a:pt x="2666316" y="2645569"/>
                  </a:cubicBezTo>
                  <a:lnTo>
                    <a:pt x="2666316" y="3626644"/>
                  </a:lnTo>
                  <a:lnTo>
                    <a:pt x="961341" y="3626644"/>
                  </a:lnTo>
                  <a:lnTo>
                    <a:pt x="961341" y="3131344"/>
                  </a:lnTo>
                  <a:cubicBezTo>
                    <a:pt x="389841" y="3131344"/>
                    <a:pt x="294591" y="2902744"/>
                    <a:pt x="294591" y="2397919"/>
                  </a:cubicBezTo>
                  <a:cubicBezTo>
                    <a:pt x="151716" y="2378869"/>
                    <a:pt x="65991" y="2321719"/>
                    <a:pt x="27891" y="2226469"/>
                  </a:cubicBezTo>
                  <a:cubicBezTo>
                    <a:pt x="-19734" y="2112169"/>
                    <a:pt x="18366" y="1988344"/>
                    <a:pt x="104091" y="1835944"/>
                  </a:cubicBezTo>
                  <a:lnTo>
                    <a:pt x="304116" y="1473994"/>
                  </a:lnTo>
                  <a:cubicBezTo>
                    <a:pt x="304116" y="1397794"/>
                    <a:pt x="304116" y="1321594"/>
                    <a:pt x="313641" y="1254919"/>
                  </a:cubicBezTo>
                  <a:cubicBezTo>
                    <a:pt x="332691" y="1092994"/>
                    <a:pt x="389841" y="788194"/>
                    <a:pt x="570816" y="521494"/>
                  </a:cubicBezTo>
                  <a:cubicBezTo>
                    <a:pt x="761316" y="245269"/>
                    <a:pt x="1085166" y="7144"/>
                    <a:pt x="1637616" y="7144"/>
                  </a:cubicBezTo>
                  <a:close/>
                  <a:moveTo>
                    <a:pt x="1847166" y="654844"/>
                  </a:moveTo>
                  <a:cubicBezTo>
                    <a:pt x="1885266" y="654844"/>
                    <a:pt x="1923366" y="654844"/>
                    <a:pt x="1961466" y="664369"/>
                  </a:cubicBezTo>
                  <a:lnTo>
                    <a:pt x="1170891" y="1454944"/>
                  </a:lnTo>
                  <a:cubicBezTo>
                    <a:pt x="1170891" y="1416844"/>
                    <a:pt x="1161366" y="1369219"/>
                    <a:pt x="1161366" y="1331119"/>
                  </a:cubicBezTo>
                  <a:cubicBezTo>
                    <a:pt x="1161366" y="1331119"/>
                    <a:pt x="1161366" y="1321594"/>
                    <a:pt x="1161366" y="1321594"/>
                  </a:cubicBezTo>
                  <a:lnTo>
                    <a:pt x="1837641" y="654844"/>
                  </a:lnTo>
                  <a:cubicBezTo>
                    <a:pt x="1837641" y="654844"/>
                    <a:pt x="1837641" y="654844"/>
                    <a:pt x="1847166" y="654844"/>
                  </a:cubicBezTo>
                  <a:close/>
                  <a:moveTo>
                    <a:pt x="2047191" y="683419"/>
                  </a:moveTo>
                  <a:cubicBezTo>
                    <a:pt x="2085291" y="692944"/>
                    <a:pt x="2113866" y="711994"/>
                    <a:pt x="2151966" y="721519"/>
                  </a:cubicBezTo>
                  <a:lnTo>
                    <a:pt x="1237566" y="1635919"/>
                  </a:lnTo>
                  <a:cubicBezTo>
                    <a:pt x="1218516" y="1607344"/>
                    <a:pt x="1208991" y="1569244"/>
                    <a:pt x="1199466" y="1540669"/>
                  </a:cubicBezTo>
                  <a:lnTo>
                    <a:pt x="2047191" y="683419"/>
                  </a:lnTo>
                  <a:close/>
                  <a:moveTo>
                    <a:pt x="2218641" y="759619"/>
                  </a:moveTo>
                  <a:cubicBezTo>
                    <a:pt x="2247216" y="778669"/>
                    <a:pt x="2275791" y="797719"/>
                    <a:pt x="2294841" y="826294"/>
                  </a:cubicBezTo>
                  <a:lnTo>
                    <a:pt x="1332816" y="1788319"/>
                  </a:lnTo>
                  <a:cubicBezTo>
                    <a:pt x="1313766" y="1759744"/>
                    <a:pt x="1294716" y="1731169"/>
                    <a:pt x="1275666" y="1702594"/>
                  </a:cubicBezTo>
                  <a:lnTo>
                    <a:pt x="2218641" y="759619"/>
                  </a:lnTo>
                  <a:close/>
                  <a:moveTo>
                    <a:pt x="2351991" y="873919"/>
                  </a:moveTo>
                  <a:cubicBezTo>
                    <a:pt x="2456766" y="997744"/>
                    <a:pt x="2523441" y="1159669"/>
                    <a:pt x="2523441" y="1331119"/>
                  </a:cubicBezTo>
                  <a:cubicBezTo>
                    <a:pt x="2523441" y="1712119"/>
                    <a:pt x="2218641" y="2016919"/>
                    <a:pt x="1847166" y="2016919"/>
                  </a:cubicBezTo>
                  <a:cubicBezTo>
                    <a:pt x="1666191" y="2016919"/>
                    <a:pt x="1513791" y="1950244"/>
                    <a:pt x="1389966" y="1835944"/>
                  </a:cubicBezTo>
                  <a:lnTo>
                    <a:pt x="2351991" y="873919"/>
                  </a:lnTo>
                  <a:close/>
                  <a:moveTo>
                    <a:pt x="1180416" y="1197769"/>
                  </a:moveTo>
                  <a:cubicBezTo>
                    <a:pt x="1228041" y="931069"/>
                    <a:pt x="1447116" y="721519"/>
                    <a:pt x="1713816" y="664369"/>
                  </a:cubicBezTo>
                  <a:lnTo>
                    <a:pt x="1180416" y="1197769"/>
                  </a:lnTo>
                  <a:close/>
                  <a:moveTo>
                    <a:pt x="1647141" y="292894"/>
                  </a:moveTo>
                  <a:cubicBezTo>
                    <a:pt x="1304241" y="292894"/>
                    <a:pt x="1008966" y="407194"/>
                    <a:pt x="808941" y="683419"/>
                  </a:cubicBezTo>
                  <a:cubicBezTo>
                    <a:pt x="656541" y="902494"/>
                    <a:pt x="618441" y="1159669"/>
                    <a:pt x="599391" y="1293019"/>
                  </a:cubicBezTo>
                  <a:cubicBezTo>
                    <a:pt x="589866" y="1359694"/>
                    <a:pt x="599391" y="1454944"/>
                    <a:pt x="589866" y="1531144"/>
                  </a:cubicBezTo>
                  <a:lnTo>
                    <a:pt x="589866" y="1550194"/>
                  </a:lnTo>
                  <a:lnTo>
                    <a:pt x="570816" y="1578769"/>
                  </a:lnTo>
                  <a:lnTo>
                    <a:pt x="294591" y="2121694"/>
                  </a:lnTo>
                  <a:lnTo>
                    <a:pt x="580341" y="2121694"/>
                  </a:lnTo>
                  <a:lnTo>
                    <a:pt x="580341" y="2264569"/>
                  </a:lnTo>
                  <a:cubicBezTo>
                    <a:pt x="589866" y="2921794"/>
                    <a:pt x="608916" y="2836069"/>
                    <a:pt x="1247091" y="2836069"/>
                  </a:cubicBezTo>
                  <a:lnTo>
                    <a:pt x="1247091" y="3340894"/>
                  </a:lnTo>
                  <a:lnTo>
                    <a:pt x="2371041" y="3340894"/>
                  </a:lnTo>
                  <a:lnTo>
                    <a:pt x="2371041" y="2540794"/>
                  </a:lnTo>
                  <a:cubicBezTo>
                    <a:pt x="2666316" y="2216944"/>
                    <a:pt x="2837766" y="1845469"/>
                    <a:pt x="2837766" y="1407319"/>
                  </a:cubicBezTo>
                  <a:cubicBezTo>
                    <a:pt x="2837766" y="1102519"/>
                    <a:pt x="2742516" y="797719"/>
                    <a:pt x="2513916" y="588169"/>
                  </a:cubicBezTo>
                  <a:cubicBezTo>
                    <a:pt x="2313891" y="407194"/>
                    <a:pt x="2028141" y="292894"/>
                    <a:pt x="1647141" y="292894"/>
                  </a:cubicBezTo>
                  <a:close/>
                </a:path>
              </a:pathLst>
            </a:custGeom>
            <a:solidFill>
              <a:schemeClr val="accent4">
                <a:alpha val="24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7E97123-A8CF-4D32-BD31-183BFF275C0B}"/>
                </a:ext>
              </a:extLst>
            </p:cNvPr>
            <p:cNvSpPr txBox="1"/>
            <p:nvPr/>
          </p:nvSpPr>
          <p:spPr>
            <a:xfrm>
              <a:off x="6725394" y="4264453"/>
              <a:ext cx="915460" cy="755452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  <a:extrusionClr>
                  <a:schemeClr val="bg1"/>
                </a:extrusionClr>
                <a:contourClr>
                  <a:schemeClr val="bg1"/>
                </a:contourClr>
              </a:sp3d>
            </a:bodyPr>
            <a:lstStyle>
              <a:defPPr>
                <a:defRPr lang="ko-KR"/>
              </a:defPPr>
              <a:lvl1pPr defTabSz="914400" latinLnBrk="1">
                <a:buClr>
                  <a:srgbClr val="9F4AB6"/>
                </a:buClr>
                <a:defRPr kumimoji="1" sz="1400" b="1">
                  <a:solidFill>
                    <a:prstClr val="white"/>
                  </a:solidFill>
                  <a:effectLst>
                    <a:innerShdw blurRad="63500" dist="50800" dir="8100000">
                      <a:prstClr val="black">
                        <a:alpha val="50000"/>
                      </a:prstClr>
                    </a:inn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algn="ctr"/>
              <a:r>
                <a:rPr lang="ko-KR" altLang="en-US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effectLst/>
                </a:rPr>
                <a:t>자폐성</a:t>
              </a: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effectLst/>
                </a:rPr>
                <a:t/>
              </a:r>
              <a:b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effectLst/>
                </a:rPr>
              </a:br>
              <a:r>
                <a:rPr lang="ko-KR" altLang="en-US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effectLst/>
                </a:rPr>
                <a:t>장애인</a:t>
              </a: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9A491BCD-5AD6-4D4B-B889-506704E34C85}"/>
              </a:ext>
            </a:extLst>
          </p:cNvPr>
          <p:cNvGrpSpPr/>
          <p:nvPr/>
        </p:nvGrpSpPr>
        <p:grpSpPr>
          <a:xfrm>
            <a:off x="2678716" y="1100954"/>
            <a:ext cx="3691604" cy="3691604"/>
            <a:chOff x="2678716" y="1100954"/>
            <a:chExt cx="3691604" cy="3691604"/>
          </a:xfrm>
        </p:grpSpPr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F8226122-82FE-493F-84C2-5BB5610E6E0B}"/>
                </a:ext>
              </a:extLst>
            </p:cNvPr>
            <p:cNvSpPr/>
            <p:nvPr/>
          </p:nvSpPr>
          <p:spPr>
            <a:xfrm>
              <a:off x="3153047" y="1510404"/>
              <a:ext cx="2838164" cy="2838164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4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773CF46-C638-4975-B7C5-07CCD8A2CC4F}"/>
                </a:ext>
              </a:extLst>
            </p:cNvPr>
            <p:cNvSpPr txBox="1"/>
            <p:nvPr/>
          </p:nvSpPr>
          <p:spPr>
            <a:xfrm>
              <a:off x="3425232" y="2623591"/>
              <a:ext cx="22445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발달장애인</a:t>
              </a:r>
            </a:p>
          </p:txBody>
        </p:sp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F6ADBB7F-D858-462A-B4BA-AC38CAE2E012}"/>
                </a:ext>
              </a:extLst>
            </p:cNvPr>
            <p:cNvSpPr/>
            <p:nvPr/>
          </p:nvSpPr>
          <p:spPr>
            <a:xfrm>
              <a:off x="3239336" y="1644539"/>
              <a:ext cx="2604436" cy="2604434"/>
            </a:xfrm>
            <a:prstGeom prst="ellipse">
              <a:avLst/>
            </a:prstGeom>
            <a:noFill/>
            <a:ln w="38100">
              <a:solidFill>
                <a:schemeClr val="bg1">
                  <a:alpha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" name="원호 3">
              <a:extLst>
                <a:ext uri="{FF2B5EF4-FFF2-40B4-BE49-F238E27FC236}">
                  <a16:creationId xmlns:a16="http://schemas.microsoft.com/office/drawing/2014/main" id="{B38F612C-7580-4203-9BF0-D436FA7E18E7}"/>
                </a:ext>
              </a:extLst>
            </p:cNvPr>
            <p:cNvSpPr/>
            <p:nvPr/>
          </p:nvSpPr>
          <p:spPr>
            <a:xfrm>
              <a:off x="2678716" y="1100954"/>
              <a:ext cx="3691604" cy="3691604"/>
            </a:xfrm>
            <a:prstGeom prst="arc">
              <a:avLst>
                <a:gd name="adj1" fmla="val 20948177"/>
                <a:gd name="adj2" fmla="val 11458804"/>
              </a:avLst>
            </a:prstGeom>
            <a:ln w="19050">
              <a:gradFill>
                <a:gsLst>
                  <a:gs pos="0">
                    <a:schemeClr val="bg1">
                      <a:alpha val="0"/>
                    </a:schemeClr>
                  </a:gs>
                  <a:gs pos="74000">
                    <a:schemeClr val="accent1"/>
                  </a:gs>
                  <a:gs pos="83000">
                    <a:schemeClr val="accent4"/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0AD4FFE2-CB53-493D-B15E-AD1CFC2E833E}"/>
                </a:ext>
              </a:extLst>
            </p:cNvPr>
            <p:cNvSpPr/>
            <p:nvPr/>
          </p:nvSpPr>
          <p:spPr>
            <a:xfrm>
              <a:off x="2910908" y="1316111"/>
              <a:ext cx="3261292" cy="3261290"/>
            </a:xfrm>
            <a:prstGeom prst="ellipse">
              <a:avLst/>
            </a:prstGeom>
            <a:noFill/>
            <a:ln w="38100" cap="rnd">
              <a:solidFill>
                <a:schemeClr val="bg1">
                  <a:lumMod val="75000"/>
                  <a:alpha val="8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70CC04D2-13D4-4B60-B3F8-E563E87673D2}"/>
                </a:ext>
              </a:extLst>
            </p:cNvPr>
            <p:cNvSpPr/>
            <p:nvPr/>
          </p:nvSpPr>
          <p:spPr>
            <a:xfrm>
              <a:off x="3153047" y="4195143"/>
              <a:ext cx="152752" cy="1527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FAECDB58-2CAB-4BEE-8CA5-D68C67CBBF9B}"/>
                </a:ext>
              </a:extLst>
            </p:cNvPr>
            <p:cNvSpPr/>
            <p:nvPr/>
          </p:nvSpPr>
          <p:spPr>
            <a:xfrm>
              <a:off x="5729354" y="4195143"/>
              <a:ext cx="152752" cy="1527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pic>
        <p:nvPicPr>
          <p:cNvPr id="41" name="그림 40">
            <a:extLst>
              <a:ext uri="{FF2B5EF4-FFF2-40B4-BE49-F238E27FC236}">
                <a16:creationId xmlns:a16="http://schemas.microsoft.com/office/drawing/2014/main" id="{6EFC8509-81DE-46A3-BE14-E931C2F35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81" y="1282016"/>
            <a:ext cx="2033107" cy="3219701"/>
          </a:xfrm>
          <a:prstGeom prst="rect">
            <a:avLst/>
          </a:prstGeom>
        </p:spPr>
      </p:pic>
      <p:grpSp>
        <p:nvGrpSpPr>
          <p:cNvPr id="43" name="그룹 42">
            <a:extLst>
              <a:ext uri="{FF2B5EF4-FFF2-40B4-BE49-F238E27FC236}">
                <a16:creationId xmlns:a16="http://schemas.microsoft.com/office/drawing/2014/main" id="{BAF1FED9-7E68-48A0-92CC-E0811F6058B7}"/>
              </a:ext>
            </a:extLst>
          </p:cNvPr>
          <p:cNvGrpSpPr/>
          <p:nvPr/>
        </p:nvGrpSpPr>
        <p:grpSpPr>
          <a:xfrm>
            <a:off x="948684" y="3307397"/>
            <a:ext cx="1980000" cy="1980000"/>
            <a:chOff x="1576279" y="4426000"/>
            <a:chExt cx="1800000" cy="1800000"/>
          </a:xfrm>
        </p:grpSpPr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7EFD391A-3E84-49EA-8D22-DDC195D8CE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76279" y="4426000"/>
              <a:ext cx="1800000" cy="180000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  <a:effectLst>
              <a:outerShdw blurRad="1016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CC578B9A-C241-4801-91B7-B317AD1CCF11}"/>
                </a:ext>
              </a:extLst>
            </p:cNvPr>
            <p:cNvGrpSpPr/>
            <p:nvPr/>
          </p:nvGrpSpPr>
          <p:grpSpPr>
            <a:xfrm>
              <a:off x="1965059" y="4741930"/>
              <a:ext cx="893876" cy="1137660"/>
              <a:chOff x="4134552" y="2646460"/>
              <a:chExt cx="838200" cy="1066800"/>
            </a:xfrm>
            <a:solidFill>
              <a:schemeClr val="accent1">
                <a:alpha val="24000"/>
              </a:schemeClr>
            </a:solidFill>
          </p:grpSpPr>
          <p:sp>
            <p:nvSpPr>
              <p:cNvPr id="35" name="자유형: 도형 34">
                <a:extLst>
                  <a:ext uri="{FF2B5EF4-FFF2-40B4-BE49-F238E27FC236}">
                    <a16:creationId xmlns:a16="http://schemas.microsoft.com/office/drawing/2014/main" id="{93CC78FD-7A7C-4CC2-9880-0DFEE9F88C2F}"/>
                  </a:ext>
                </a:extLst>
              </p:cNvPr>
              <p:cNvSpPr/>
              <p:nvPr/>
            </p:nvSpPr>
            <p:spPr>
              <a:xfrm>
                <a:off x="4552824" y="2876473"/>
                <a:ext cx="161925" cy="161925"/>
              </a:xfrm>
              <a:custGeom>
                <a:avLst/>
                <a:gdLst>
                  <a:gd name="connsiteX0" fmla="*/ 155428 w 161925"/>
                  <a:gd name="connsiteY0" fmla="*/ 81286 h 161925"/>
                  <a:gd name="connsiteX1" fmla="*/ 81286 w 161925"/>
                  <a:gd name="connsiteY1" fmla="*/ 155428 h 161925"/>
                  <a:gd name="connsiteX2" fmla="*/ 7144 w 161925"/>
                  <a:gd name="connsiteY2" fmla="*/ 81286 h 161925"/>
                  <a:gd name="connsiteX3" fmla="*/ 81286 w 161925"/>
                  <a:gd name="connsiteY3" fmla="*/ 7144 h 161925"/>
                  <a:gd name="connsiteX4" fmla="*/ 155428 w 161925"/>
                  <a:gd name="connsiteY4" fmla="*/ 81286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925" h="161925">
                    <a:moveTo>
                      <a:pt x="155428" y="81286"/>
                    </a:moveTo>
                    <a:cubicBezTo>
                      <a:pt x="155428" y="122233"/>
                      <a:pt x="122233" y="155428"/>
                      <a:pt x="81286" y="155428"/>
                    </a:cubicBezTo>
                    <a:cubicBezTo>
                      <a:pt x="40338" y="155428"/>
                      <a:pt x="7144" y="122233"/>
                      <a:pt x="7144" y="81286"/>
                    </a:cubicBezTo>
                    <a:cubicBezTo>
                      <a:pt x="7144" y="40338"/>
                      <a:pt x="40338" y="7144"/>
                      <a:pt x="81286" y="7144"/>
                    </a:cubicBezTo>
                    <a:cubicBezTo>
                      <a:pt x="122233" y="7144"/>
                      <a:pt x="155428" y="40338"/>
                      <a:pt x="155428" y="8128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6" name="자유형: 도형 35">
                <a:extLst>
                  <a:ext uri="{FF2B5EF4-FFF2-40B4-BE49-F238E27FC236}">
                    <a16:creationId xmlns:a16="http://schemas.microsoft.com/office/drawing/2014/main" id="{E6F5D755-2ACD-4022-A4B5-814FD4B03563}"/>
                  </a:ext>
                </a:extLst>
              </p:cNvPr>
              <p:cNvSpPr/>
              <p:nvPr/>
            </p:nvSpPr>
            <p:spPr>
              <a:xfrm>
                <a:off x="4134552" y="2646460"/>
                <a:ext cx="838200" cy="1066800"/>
              </a:xfrm>
              <a:custGeom>
                <a:avLst/>
                <a:gdLst>
                  <a:gd name="connsiteX0" fmla="*/ 833479 w 838200"/>
                  <a:gd name="connsiteY0" fmla="*/ 306862 h 1066800"/>
                  <a:gd name="connsiteX1" fmla="*/ 710836 w 838200"/>
                  <a:gd name="connsiteY1" fmla="*/ 94429 h 1066800"/>
                  <a:gd name="connsiteX2" fmla="*/ 512569 w 838200"/>
                  <a:gd name="connsiteY2" fmla="*/ 9281 h 1066800"/>
                  <a:gd name="connsiteX3" fmla="*/ 462711 w 838200"/>
                  <a:gd name="connsiteY3" fmla="*/ 7467 h 1066800"/>
                  <a:gd name="connsiteX4" fmla="*/ 166422 w 838200"/>
                  <a:gd name="connsiteY4" fmla="*/ 175280 h 1066800"/>
                  <a:gd name="connsiteX5" fmla="*/ 399292 w 838200"/>
                  <a:gd name="connsiteY5" fmla="*/ 190939 h 1066800"/>
                  <a:gd name="connsiteX6" fmla="*/ 391078 w 838200"/>
                  <a:gd name="connsiteY6" fmla="*/ 142235 h 1066800"/>
                  <a:gd name="connsiteX7" fmla="*/ 390055 w 838200"/>
                  <a:gd name="connsiteY7" fmla="*/ 141403 h 1066800"/>
                  <a:gd name="connsiteX8" fmla="*/ 456842 w 838200"/>
                  <a:gd name="connsiteY8" fmla="*/ 113651 h 1066800"/>
                  <a:gd name="connsiteX9" fmla="*/ 456702 w 838200"/>
                  <a:gd name="connsiteY9" fmla="*/ 115037 h 1066800"/>
                  <a:gd name="connsiteX10" fmla="*/ 499556 w 838200"/>
                  <a:gd name="connsiteY10" fmla="*/ 157890 h 1066800"/>
                  <a:gd name="connsiteX11" fmla="*/ 542409 w 838200"/>
                  <a:gd name="connsiteY11" fmla="*/ 115037 h 1066800"/>
                  <a:gd name="connsiteX12" fmla="*/ 542269 w 838200"/>
                  <a:gd name="connsiteY12" fmla="*/ 113651 h 1066800"/>
                  <a:gd name="connsiteX13" fmla="*/ 609037 w 838200"/>
                  <a:gd name="connsiteY13" fmla="*/ 141393 h 1066800"/>
                  <a:gd name="connsiteX14" fmla="*/ 608042 w 838200"/>
                  <a:gd name="connsiteY14" fmla="*/ 142217 h 1066800"/>
                  <a:gd name="connsiteX15" fmla="*/ 608042 w 838200"/>
                  <a:gd name="connsiteY15" fmla="*/ 202822 h 1066800"/>
                  <a:gd name="connsiteX16" fmla="*/ 668643 w 838200"/>
                  <a:gd name="connsiteY16" fmla="*/ 202822 h 1066800"/>
                  <a:gd name="connsiteX17" fmla="*/ 669471 w 838200"/>
                  <a:gd name="connsiteY17" fmla="*/ 201822 h 1066800"/>
                  <a:gd name="connsiteX18" fmla="*/ 697209 w 838200"/>
                  <a:gd name="connsiteY18" fmla="*/ 268590 h 1066800"/>
                  <a:gd name="connsiteX19" fmla="*/ 695832 w 838200"/>
                  <a:gd name="connsiteY19" fmla="*/ 268451 h 1066800"/>
                  <a:gd name="connsiteX20" fmla="*/ 652969 w 838200"/>
                  <a:gd name="connsiteY20" fmla="*/ 311304 h 1066800"/>
                  <a:gd name="connsiteX21" fmla="*/ 695832 w 838200"/>
                  <a:gd name="connsiteY21" fmla="*/ 354157 h 1066800"/>
                  <a:gd name="connsiteX22" fmla="*/ 697209 w 838200"/>
                  <a:gd name="connsiteY22" fmla="*/ 354018 h 1066800"/>
                  <a:gd name="connsiteX23" fmla="*/ 669452 w 838200"/>
                  <a:gd name="connsiteY23" fmla="*/ 420795 h 1066800"/>
                  <a:gd name="connsiteX24" fmla="*/ 668634 w 838200"/>
                  <a:gd name="connsiteY24" fmla="*/ 419795 h 1066800"/>
                  <a:gd name="connsiteX25" fmla="*/ 608042 w 838200"/>
                  <a:gd name="connsiteY25" fmla="*/ 419786 h 1066800"/>
                  <a:gd name="connsiteX26" fmla="*/ 608042 w 838200"/>
                  <a:gd name="connsiteY26" fmla="*/ 480391 h 1066800"/>
                  <a:gd name="connsiteX27" fmla="*/ 609028 w 838200"/>
                  <a:gd name="connsiteY27" fmla="*/ 481205 h 1066800"/>
                  <a:gd name="connsiteX28" fmla="*/ 542269 w 838200"/>
                  <a:gd name="connsiteY28" fmla="*/ 508948 h 1066800"/>
                  <a:gd name="connsiteX29" fmla="*/ 542409 w 838200"/>
                  <a:gd name="connsiteY29" fmla="*/ 507562 h 1066800"/>
                  <a:gd name="connsiteX30" fmla="*/ 499556 w 838200"/>
                  <a:gd name="connsiteY30" fmla="*/ 464713 h 1066800"/>
                  <a:gd name="connsiteX31" fmla="*/ 456702 w 838200"/>
                  <a:gd name="connsiteY31" fmla="*/ 507562 h 1066800"/>
                  <a:gd name="connsiteX32" fmla="*/ 456842 w 838200"/>
                  <a:gd name="connsiteY32" fmla="*/ 508948 h 1066800"/>
                  <a:gd name="connsiteX33" fmla="*/ 390083 w 838200"/>
                  <a:gd name="connsiteY33" fmla="*/ 481210 h 1066800"/>
                  <a:gd name="connsiteX34" fmla="*/ 391083 w 838200"/>
                  <a:gd name="connsiteY34" fmla="*/ 480391 h 1066800"/>
                  <a:gd name="connsiteX35" fmla="*/ 400427 w 838200"/>
                  <a:gd name="connsiteY35" fmla="*/ 433845 h 1066800"/>
                  <a:gd name="connsiteX36" fmla="*/ 108459 w 838200"/>
                  <a:gd name="connsiteY36" fmla="*/ 453472 h 1066800"/>
                  <a:gd name="connsiteX37" fmla="*/ 108459 w 838200"/>
                  <a:gd name="connsiteY37" fmla="*/ 466904 h 1066800"/>
                  <a:gd name="connsiteX38" fmla="*/ 7144 w 838200"/>
                  <a:gd name="connsiteY38" fmla="*/ 663869 h 1066800"/>
                  <a:gd name="connsiteX39" fmla="*/ 108459 w 838200"/>
                  <a:gd name="connsiteY39" fmla="*/ 663869 h 1066800"/>
                  <a:gd name="connsiteX40" fmla="*/ 108459 w 838200"/>
                  <a:gd name="connsiteY40" fmla="*/ 930987 h 1066800"/>
                  <a:gd name="connsiteX41" fmla="*/ 334431 w 838200"/>
                  <a:gd name="connsiteY41" fmla="*/ 924727 h 1066800"/>
                  <a:gd name="connsiteX42" fmla="*/ 334431 w 838200"/>
                  <a:gd name="connsiteY42" fmla="*/ 1063909 h 1066800"/>
                  <a:gd name="connsiteX43" fmla="*/ 766414 w 838200"/>
                  <a:gd name="connsiteY43" fmla="*/ 1063909 h 1066800"/>
                  <a:gd name="connsiteX44" fmla="*/ 766414 w 838200"/>
                  <a:gd name="connsiteY44" fmla="*/ 592022 h 1066800"/>
                  <a:gd name="connsiteX45" fmla="*/ 839526 w 838200"/>
                  <a:gd name="connsiteY45" fmla="*/ 372700 h 1066800"/>
                  <a:gd name="connsiteX46" fmla="*/ 833479 w 838200"/>
                  <a:gd name="connsiteY46" fmla="*/ 306862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838200" h="1066800">
                    <a:moveTo>
                      <a:pt x="833479" y="306862"/>
                    </a:moveTo>
                    <a:cubicBezTo>
                      <a:pt x="814002" y="185284"/>
                      <a:pt x="710836" y="94429"/>
                      <a:pt x="710836" y="94429"/>
                    </a:cubicBezTo>
                    <a:cubicBezTo>
                      <a:pt x="656262" y="47883"/>
                      <a:pt x="587820" y="17196"/>
                      <a:pt x="512569" y="9281"/>
                    </a:cubicBezTo>
                    <a:cubicBezTo>
                      <a:pt x="487649" y="6011"/>
                      <a:pt x="462711" y="7467"/>
                      <a:pt x="462711" y="7467"/>
                    </a:cubicBezTo>
                    <a:cubicBezTo>
                      <a:pt x="338282" y="11234"/>
                      <a:pt x="229549" y="77188"/>
                      <a:pt x="166422" y="175280"/>
                    </a:cubicBezTo>
                    <a:lnTo>
                      <a:pt x="399292" y="190939"/>
                    </a:lnTo>
                    <a:cubicBezTo>
                      <a:pt x="406896" y="175010"/>
                      <a:pt x="404268" y="155420"/>
                      <a:pt x="391078" y="142235"/>
                    </a:cubicBezTo>
                    <a:cubicBezTo>
                      <a:pt x="390762" y="141919"/>
                      <a:pt x="390381" y="141710"/>
                      <a:pt x="390055" y="141403"/>
                    </a:cubicBezTo>
                    <a:cubicBezTo>
                      <a:pt x="410166" y="128413"/>
                      <a:pt x="432676" y="118851"/>
                      <a:pt x="456842" y="113651"/>
                    </a:cubicBezTo>
                    <a:cubicBezTo>
                      <a:pt x="456833" y="114121"/>
                      <a:pt x="456702" y="114558"/>
                      <a:pt x="456702" y="115037"/>
                    </a:cubicBezTo>
                    <a:cubicBezTo>
                      <a:pt x="456702" y="138701"/>
                      <a:pt x="475892" y="157890"/>
                      <a:pt x="499556" y="157890"/>
                    </a:cubicBezTo>
                    <a:cubicBezTo>
                      <a:pt x="523219" y="157890"/>
                      <a:pt x="542409" y="138701"/>
                      <a:pt x="542409" y="115037"/>
                    </a:cubicBezTo>
                    <a:cubicBezTo>
                      <a:pt x="542409" y="114558"/>
                      <a:pt x="542279" y="114121"/>
                      <a:pt x="542269" y="113651"/>
                    </a:cubicBezTo>
                    <a:cubicBezTo>
                      <a:pt x="566426" y="118851"/>
                      <a:pt x="588936" y="128413"/>
                      <a:pt x="609037" y="141393"/>
                    </a:cubicBezTo>
                    <a:cubicBezTo>
                      <a:pt x="608730" y="141696"/>
                      <a:pt x="608349" y="141905"/>
                      <a:pt x="608042" y="142217"/>
                    </a:cubicBezTo>
                    <a:cubicBezTo>
                      <a:pt x="591299" y="158960"/>
                      <a:pt x="591299" y="186098"/>
                      <a:pt x="608042" y="202822"/>
                    </a:cubicBezTo>
                    <a:cubicBezTo>
                      <a:pt x="624767" y="219570"/>
                      <a:pt x="651909" y="219570"/>
                      <a:pt x="668643" y="202822"/>
                    </a:cubicBezTo>
                    <a:cubicBezTo>
                      <a:pt x="668950" y="202511"/>
                      <a:pt x="669173" y="202143"/>
                      <a:pt x="669471" y="201822"/>
                    </a:cubicBezTo>
                    <a:cubicBezTo>
                      <a:pt x="682447" y="221928"/>
                      <a:pt x="692009" y="244429"/>
                      <a:pt x="697209" y="268590"/>
                    </a:cubicBezTo>
                    <a:cubicBezTo>
                      <a:pt x="696744" y="268576"/>
                      <a:pt x="696297" y="268451"/>
                      <a:pt x="695832" y="268451"/>
                    </a:cubicBezTo>
                    <a:cubicBezTo>
                      <a:pt x="672159" y="268451"/>
                      <a:pt x="652969" y="287640"/>
                      <a:pt x="652969" y="311304"/>
                    </a:cubicBezTo>
                    <a:cubicBezTo>
                      <a:pt x="652969" y="334968"/>
                      <a:pt x="672159" y="354157"/>
                      <a:pt x="695832" y="354157"/>
                    </a:cubicBezTo>
                    <a:cubicBezTo>
                      <a:pt x="696297" y="354157"/>
                      <a:pt x="696734" y="354032"/>
                      <a:pt x="697209" y="354018"/>
                    </a:cubicBezTo>
                    <a:cubicBezTo>
                      <a:pt x="692000" y="378179"/>
                      <a:pt x="682437" y="400689"/>
                      <a:pt x="669452" y="420795"/>
                    </a:cubicBezTo>
                    <a:cubicBezTo>
                      <a:pt x="669155" y="420479"/>
                      <a:pt x="668950" y="420107"/>
                      <a:pt x="668634" y="419795"/>
                    </a:cubicBezTo>
                    <a:cubicBezTo>
                      <a:pt x="651909" y="403057"/>
                      <a:pt x="624767" y="403057"/>
                      <a:pt x="608042" y="419786"/>
                    </a:cubicBezTo>
                    <a:cubicBezTo>
                      <a:pt x="591299" y="436534"/>
                      <a:pt x="591299" y="463667"/>
                      <a:pt x="608042" y="480391"/>
                    </a:cubicBezTo>
                    <a:cubicBezTo>
                      <a:pt x="608349" y="480703"/>
                      <a:pt x="608712" y="480908"/>
                      <a:pt x="609028" y="481205"/>
                    </a:cubicBezTo>
                    <a:cubicBezTo>
                      <a:pt x="588927" y="494191"/>
                      <a:pt x="566426" y="503748"/>
                      <a:pt x="542269" y="508948"/>
                    </a:cubicBezTo>
                    <a:cubicBezTo>
                      <a:pt x="542279" y="508478"/>
                      <a:pt x="542409" y="508041"/>
                      <a:pt x="542409" y="507562"/>
                    </a:cubicBezTo>
                    <a:cubicBezTo>
                      <a:pt x="542409" y="483903"/>
                      <a:pt x="523219" y="464713"/>
                      <a:pt x="499556" y="464713"/>
                    </a:cubicBezTo>
                    <a:cubicBezTo>
                      <a:pt x="475892" y="464713"/>
                      <a:pt x="456702" y="483903"/>
                      <a:pt x="456702" y="507562"/>
                    </a:cubicBezTo>
                    <a:cubicBezTo>
                      <a:pt x="456702" y="508041"/>
                      <a:pt x="456833" y="508478"/>
                      <a:pt x="456842" y="508948"/>
                    </a:cubicBezTo>
                    <a:cubicBezTo>
                      <a:pt x="432685" y="503753"/>
                      <a:pt x="410189" y="494191"/>
                      <a:pt x="390083" y="481210"/>
                    </a:cubicBezTo>
                    <a:cubicBezTo>
                      <a:pt x="390404" y="480908"/>
                      <a:pt x="390776" y="480703"/>
                      <a:pt x="391083" y="480391"/>
                    </a:cubicBezTo>
                    <a:cubicBezTo>
                      <a:pt x="403664" y="467815"/>
                      <a:pt x="406771" y="449351"/>
                      <a:pt x="400427" y="433845"/>
                    </a:cubicBezTo>
                    <a:lnTo>
                      <a:pt x="108459" y="453472"/>
                    </a:lnTo>
                    <a:lnTo>
                      <a:pt x="108459" y="466904"/>
                    </a:lnTo>
                    <a:lnTo>
                      <a:pt x="7144" y="663869"/>
                    </a:lnTo>
                    <a:lnTo>
                      <a:pt x="108459" y="663869"/>
                    </a:lnTo>
                    <a:lnTo>
                      <a:pt x="108459" y="930987"/>
                    </a:lnTo>
                    <a:lnTo>
                      <a:pt x="334431" y="924727"/>
                    </a:lnTo>
                    <a:lnTo>
                      <a:pt x="334431" y="1063909"/>
                    </a:lnTo>
                    <a:lnTo>
                      <a:pt x="766414" y="1063909"/>
                    </a:lnTo>
                    <a:lnTo>
                      <a:pt x="766414" y="592022"/>
                    </a:lnTo>
                    <a:cubicBezTo>
                      <a:pt x="812309" y="530919"/>
                      <a:pt x="839526" y="454984"/>
                      <a:pt x="839526" y="372700"/>
                    </a:cubicBezTo>
                    <a:cubicBezTo>
                      <a:pt x="839526" y="350204"/>
                      <a:pt x="837386" y="328224"/>
                      <a:pt x="833479" y="30686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EEFDE5-0282-4872-95A6-B8D1B9DCC2E9}"/>
                </a:ext>
              </a:extLst>
            </p:cNvPr>
            <p:cNvSpPr txBox="1"/>
            <p:nvPr/>
          </p:nvSpPr>
          <p:spPr>
            <a:xfrm>
              <a:off x="2028036" y="4955821"/>
              <a:ext cx="915460" cy="755452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>
                <a:bevelT w="0" h="0"/>
                <a:bevelB w="0" h="0"/>
                <a:extrusionClr>
                  <a:schemeClr val="bg1"/>
                </a:extrusionClr>
                <a:contourClr>
                  <a:schemeClr val="bg1"/>
                </a:contourClr>
              </a:sp3d>
            </a:bodyPr>
            <a:lstStyle>
              <a:defPPr>
                <a:defRPr lang="ko-KR"/>
              </a:defPPr>
              <a:lvl1pPr defTabSz="914400" latinLnBrk="1">
                <a:buClr>
                  <a:srgbClr val="9F4AB6"/>
                </a:buClr>
                <a:defRPr kumimoji="1" sz="1400" b="1">
                  <a:solidFill>
                    <a:prstClr val="white"/>
                  </a:solidFill>
                  <a:effectLst>
                    <a:innerShdw blurRad="63500" dist="50800" dir="8100000">
                      <a:prstClr val="black">
                        <a:alpha val="50000"/>
                      </a:prstClr>
                    </a:inn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algn="ctr"/>
              <a:r>
                <a:rPr lang="ko-KR" altLang="en-US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</a:rPr>
                <a:t>지적</a:t>
              </a: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</a:rPr>
                <a:t/>
              </a:r>
              <a:b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</a:rPr>
              </a:br>
              <a:r>
                <a:rPr lang="ko-KR" altLang="en-US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</a:rPr>
                <a:t>장애인</a:t>
              </a: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661FDE2F-34C4-40DA-953D-8F40F3AFDDE2}"/>
              </a:ext>
            </a:extLst>
          </p:cNvPr>
          <p:cNvGrpSpPr/>
          <p:nvPr/>
        </p:nvGrpSpPr>
        <p:grpSpPr>
          <a:xfrm>
            <a:off x="0" y="5506990"/>
            <a:ext cx="9144000" cy="958233"/>
            <a:chOff x="0" y="5431831"/>
            <a:chExt cx="9144000" cy="958233"/>
          </a:xfrm>
        </p:grpSpPr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F686A6E1-CBD5-400E-A767-C34EDE8AF229}"/>
                </a:ext>
              </a:extLst>
            </p:cNvPr>
            <p:cNvSpPr/>
            <p:nvPr/>
          </p:nvSpPr>
          <p:spPr>
            <a:xfrm>
              <a:off x="0" y="5431831"/>
              <a:ext cx="9144000" cy="958233"/>
            </a:xfrm>
            <a:prstGeom prst="rect">
              <a:avLst/>
            </a:prstGeom>
            <a:gradFill flip="none" rotWithShape="1">
              <a:gsLst>
                <a:gs pos="34000">
                  <a:srgbClr val="8D79B5"/>
                </a:gs>
                <a:gs pos="100000">
                  <a:srgbClr val="7D79B7"/>
                </a:gs>
                <a:gs pos="0">
                  <a:schemeClr val="accent4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9FA4D9E-9504-4E1B-BFFF-F103D9FF6D57}"/>
                </a:ext>
              </a:extLst>
            </p:cNvPr>
            <p:cNvSpPr txBox="1"/>
            <p:nvPr/>
          </p:nvSpPr>
          <p:spPr>
            <a:xfrm>
              <a:off x="643089" y="5649337"/>
              <a:ext cx="8004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</a:defRPr>
              </a:lvl1pPr>
            </a:lstStyle>
            <a:p>
              <a:r>
                <a:rPr lang="ko-KR" altLang="en-US" dirty="0"/>
                <a:t>모든 사회 영역에서 다른 장애인에 비해 취약한 위치 </a:t>
              </a:r>
            </a:p>
          </p:txBody>
        </p:sp>
      </p:grp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A757ECAA-422E-4715-BEC9-F98166C38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69</a:t>
            </a:fld>
            <a:endParaRPr lang="ko-KR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0EEF86-7EF4-4E67-AF84-1A91F8E48C9B}"/>
              </a:ext>
            </a:extLst>
          </p:cNvPr>
          <p:cNvSpPr txBox="1"/>
          <p:nvPr/>
        </p:nvSpPr>
        <p:spPr>
          <a:xfrm>
            <a:off x="238328" y="204838"/>
            <a:ext cx="6130204" cy="49244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kumimoji="1" lang="en-US" altLang="ko-KR" sz="26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z="26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발달장애인 권리보장 및 지원에 관한 법률</a:t>
            </a:r>
          </a:p>
        </p:txBody>
      </p:sp>
      <p:sp>
        <p:nvSpPr>
          <p:cNvPr id="48" name="사각형: 둥근 모서리 47">
            <a:extLst>
              <a:ext uri="{FF2B5EF4-FFF2-40B4-BE49-F238E27FC236}">
                <a16:creationId xmlns:a16="http://schemas.microsoft.com/office/drawing/2014/main" id="{C211DA02-79C7-45AF-8C76-650055540846}"/>
              </a:ext>
            </a:extLst>
          </p:cNvPr>
          <p:cNvSpPr/>
          <p:nvPr/>
        </p:nvSpPr>
        <p:spPr>
          <a:xfrm>
            <a:off x="6911016" y="196073"/>
            <a:ext cx="1875795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F305477-6E7E-411C-B451-9A72AD7A80F6}"/>
              </a:ext>
            </a:extLst>
          </p:cNvPr>
          <p:cNvSpPr txBox="1"/>
          <p:nvPr/>
        </p:nvSpPr>
        <p:spPr>
          <a:xfrm>
            <a:off x="7111211" y="251597"/>
            <a:ext cx="147540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1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장애인의 권리</a:t>
            </a:r>
          </a:p>
        </p:txBody>
      </p:sp>
    </p:spTree>
    <p:extLst>
      <p:ext uri="{BB962C8B-B14F-4D97-AF65-F5344CB8AC3E}">
        <p14:creationId xmlns:p14="http://schemas.microsoft.com/office/powerpoint/2010/main" val="364662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>
            <a:extLst>
              <a:ext uri="{FF2B5EF4-FFF2-40B4-BE49-F238E27FC236}">
                <a16:creationId xmlns:a16="http://schemas.microsoft.com/office/drawing/2014/main" id="{4F476985-9004-4323-8931-CDFB9A0975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84" y="1213603"/>
            <a:ext cx="1449979" cy="1787330"/>
          </a:xfrm>
          <a:prstGeom prst="rect">
            <a:avLst/>
          </a:prstGeom>
        </p:spPr>
      </p:pic>
      <p:sp>
        <p:nvSpPr>
          <p:cNvPr id="39" name="자유형: 도형 38">
            <a:extLst>
              <a:ext uri="{FF2B5EF4-FFF2-40B4-BE49-F238E27FC236}">
                <a16:creationId xmlns:a16="http://schemas.microsoft.com/office/drawing/2014/main" id="{F3B4F7F8-055A-45D6-92B0-C1F8F0FBC7FF}"/>
              </a:ext>
            </a:extLst>
          </p:cNvPr>
          <p:cNvSpPr/>
          <p:nvPr/>
        </p:nvSpPr>
        <p:spPr>
          <a:xfrm flipH="1">
            <a:off x="3644503" y="827314"/>
            <a:ext cx="5499497" cy="6037943"/>
          </a:xfrm>
          <a:custGeom>
            <a:avLst/>
            <a:gdLst>
              <a:gd name="connsiteX0" fmla="*/ 0 w 4949372"/>
              <a:gd name="connsiteY0" fmla="*/ 14515 h 6037943"/>
              <a:gd name="connsiteX1" fmla="*/ 0 w 4949372"/>
              <a:gd name="connsiteY1" fmla="*/ 6037943 h 6037943"/>
              <a:gd name="connsiteX2" fmla="*/ 4949372 w 4949372"/>
              <a:gd name="connsiteY2" fmla="*/ 6037943 h 6037943"/>
              <a:gd name="connsiteX3" fmla="*/ 4078515 w 4949372"/>
              <a:gd name="connsiteY3" fmla="*/ 0 h 6037943"/>
              <a:gd name="connsiteX4" fmla="*/ 0 w 4949372"/>
              <a:gd name="connsiteY4" fmla="*/ 14515 h 603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372" h="6037943">
                <a:moveTo>
                  <a:pt x="0" y="14515"/>
                </a:moveTo>
                <a:lnTo>
                  <a:pt x="0" y="6037943"/>
                </a:lnTo>
                <a:lnTo>
                  <a:pt x="4949372" y="6037943"/>
                </a:lnTo>
                <a:lnTo>
                  <a:pt x="4078515" y="0"/>
                </a:lnTo>
                <a:lnTo>
                  <a:pt x="0" y="14515"/>
                </a:lnTo>
                <a:close/>
              </a:path>
            </a:pathLst>
          </a:custGeom>
          <a:gradFill flip="none" rotWithShape="1">
            <a:gsLst>
              <a:gs pos="93805">
                <a:srgbClr val="43B3A8"/>
              </a:gs>
              <a:gs pos="0">
                <a:srgbClr val="307ABE"/>
              </a:gs>
            </a:gsLst>
            <a:lin ang="2700000" scaled="1"/>
            <a:tileRect/>
          </a:grad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E44B48B7-5C78-42C3-A2EF-F4A84B76BC2A}"/>
              </a:ext>
            </a:extLst>
          </p:cNvPr>
          <p:cNvGrpSpPr/>
          <p:nvPr/>
        </p:nvGrpSpPr>
        <p:grpSpPr>
          <a:xfrm>
            <a:off x="313617" y="2775509"/>
            <a:ext cx="3330886" cy="3381299"/>
            <a:chOff x="313617" y="2775509"/>
            <a:chExt cx="3330886" cy="3381299"/>
          </a:xfrm>
        </p:grpSpPr>
        <p:sp>
          <p:nvSpPr>
            <p:cNvPr id="42" name="원형: 비어 있음 41">
              <a:extLst>
                <a:ext uri="{FF2B5EF4-FFF2-40B4-BE49-F238E27FC236}">
                  <a16:creationId xmlns:a16="http://schemas.microsoft.com/office/drawing/2014/main" id="{DB2E7B97-FA9A-4FDB-882A-853589FEC72F}"/>
                </a:ext>
              </a:extLst>
            </p:cNvPr>
            <p:cNvSpPr/>
            <p:nvPr/>
          </p:nvSpPr>
          <p:spPr>
            <a:xfrm>
              <a:off x="313617" y="2775509"/>
              <a:ext cx="1318664" cy="1318664"/>
            </a:xfrm>
            <a:prstGeom prst="donut">
              <a:avLst>
                <a:gd name="adj" fmla="val 14126"/>
              </a:avLst>
            </a:prstGeom>
            <a:solidFill>
              <a:srgbClr val="4FBBB9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DF524C1A-0F8C-4349-9CBC-D8CF08BD3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475" y="2833702"/>
              <a:ext cx="2957028" cy="3323106"/>
            </a:xfrm>
            <a:custGeom>
              <a:avLst/>
              <a:gdLst>
                <a:gd name="T0" fmla="*/ 1542 w 1542"/>
                <a:gd name="T1" fmla="*/ 487 h 1752"/>
                <a:gd name="T2" fmla="*/ 1542 w 1542"/>
                <a:gd name="T3" fmla="*/ 485 h 1752"/>
                <a:gd name="T4" fmla="*/ 1496 w 1542"/>
                <a:gd name="T5" fmla="*/ 405 h 1752"/>
                <a:gd name="T6" fmla="*/ 1496 w 1542"/>
                <a:gd name="T7" fmla="*/ 405 h 1752"/>
                <a:gd name="T8" fmla="*/ 1496 w 1542"/>
                <a:gd name="T9" fmla="*/ 405 h 1752"/>
                <a:gd name="T10" fmla="*/ 817 w 1542"/>
                <a:gd name="T11" fmla="*/ 13 h 1752"/>
                <a:gd name="T12" fmla="*/ 817 w 1542"/>
                <a:gd name="T13" fmla="*/ 13 h 1752"/>
                <a:gd name="T14" fmla="*/ 771 w 1542"/>
                <a:gd name="T15" fmla="*/ 0 h 1752"/>
                <a:gd name="T16" fmla="*/ 724 w 1542"/>
                <a:gd name="T17" fmla="*/ 13 h 1752"/>
                <a:gd name="T18" fmla="*/ 724 w 1542"/>
                <a:gd name="T19" fmla="*/ 13 h 1752"/>
                <a:gd name="T20" fmla="*/ 724 w 1542"/>
                <a:gd name="T21" fmla="*/ 13 h 1752"/>
                <a:gd name="T22" fmla="*/ 48 w 1542"/>
                <a:gd name="T23" fmla="*/ 403 h 1752"/>
                <a:gd name="T24" fmla="*/ 48 w 1542"/>
                <a:gd name="T25" fmla="*/ 403 h 1752"/>
                <a:gd name="T26" fmla="*/ 0 w 1542"/>
                <a:gd name="T27" fmla="*/ 485 h 1752"/>
                <a:gd name="T28" fmla="*/ 0 w 1542"/>
                <a:gd name="T29" fmla="*/ 486 h 1752"/>
                <a:gd name="T30" fmla="*/ 0 w 1542"/>
                <a:gd name="T31" fmla="*/ 486 h 1752"/>
                <a:gd name="T32" fmla="*/ 0 w 1542"/>
                <a:gd name="T33" fmla="*/ 1267 h 1752"/>
                <a:gd name="T34" fmla="*/ 0 w 1542"/>
                <a:gd name="T35" fmla="*/ 1267 h 1752"/>
                <a:gd name="T36" fmla="*/ 50 w 1542"/>
                <a:gd name="T37" fmla="*/ 1350 h 1752"/>
                <a:gd name="T38" fmla="*/ 50 w 1542"/>
                <a:gd name="T39" fmla="*/ 1350 h 1752"/>
                <a:gd name="T40" fmla="*/ 723 w 1542"/>
                <a:gd name="T41" fmla="*/ 1739 h 1752"/>
                <a:gd name="T42" fmla="*/ 722 w 1542"/>
                <a:gd name="T43" fmla="*/ 1738 h 1752"/>
                <a:gd name="T44" fmla="*/ 722 w 1542"/>
                <a:gd name="T45" fmla="*/ 1738 h 1752"/>
                <a:gd name="T46" fmla="*/ 771 w 1542"/>
                <a:gd name="T47" fmla="*/ 1752 h 1752"/>
                <a:gd name="T48" fmla="*/ 819 w 1542"/>
                <a:gd name="T49" fmla="*/ 1738 h 1752"/>
                <a:gd name="T50" fmla="*/ 820 w 1542"/>
                <a:gd name="T51" fmla="*/ 1738 h 1752"/>
                <a:gd name="T52" fmla="*/ 1492 w 1542"/>
                <a:gd name="T53" fmla="*/ 1350 h 1752"/>
                <a:gd name="T54" fmla="*/ 1542 w 1542"/>
                <a:gd name="T55" fmla="*/ 1267 h 1752"/>
                <a:gd name="T56" fmla="*/ 1542 w 1542"/>
                <a:gd name="T57" fmla="*/ 487 h 1752"/>
                <a:gd name="T58" fmla="*/ 1542 w 1542"/>
                <a:gd name="T59" fmla="*/ 487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2" h="1752">
                  <a:moveTo>
                    <a:pt x="1542" y="487"/>
                  </a:moveTo>
                  <a:cubicBezTo>
                    <a:pt x="1542" y="487"/>
                    <a:pt x="1542" y="486"/>
                    <a:pt x="1542" y="485"/>
                  </a:cubicBezTo>
                  <a:cubicBezTo>
                    <a:pt x="1542" y="451"/>
                    <a:pt x="1524" y="421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04" y="5"/>
                    <a:pt x="788" y="0"/>
                    <a:pt x="771" y="0"/>
                  </a:cubicBezTo>
                  <a:cubicBezTo>
                    <a:pt x="754" y="0"/>
                    <a:pt x="738" y="5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19" y="419"/>
                    <a:pt x="0" y="450"/>
                    <a:pt x="0" y="485"/>
                  </a:cubicBezTo>
                  <a:cubicBezTo>
                    <a:pt x="0" y="485"/>
                    <a:pt x="0" y="485"/>
                    <a:pt x="0" y="486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303"/>
                    <a:pt x="20" y="1335"/>
                    <a:pt x="50" y="1350"/>
                  </a:cubicBezTo>
                  <a:cubicBezTo>
                    <a:pt x="50" y="1350"/>
                    <a:pt x="50" y="1350"/>
                    <a:pt x="50" y="1350"/>
                  </a:cubicBezTo>
                  <a:cubicBezTo>
                    <a:pt x="723" y="1739"/>
                    <a:pt x="723" y="1739"/>
                    <a:pt x="723" y="1739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37" y="1747"/>
                    <a:pt x="753" y="1752"/>
                    <a:pt x="771" y="1752"/>
                  </a:cubicBezTo>
                  <a:cubicBezTo>
                    <a:pt x="789" y="1752"/>
                    <a:pt x="805" y="1747"/>
                    <a:pt x="819" y="1738"/>
                  </a:cubicBezTo>
                  <a:cubicBezTo>
                    <a:pt x="820" y="1738"/>
                    <a:pt x="820" y="1738"/>
                    <a:pt x="820" y="1738"/>
                  </a:cubicBezTo>
                  <a:cubicBezTo>
                    <a:pt x="1492" y="1350"/>
                    <a:pt x="1492" y="1350"/>
                    <a:pt x="1492" y="1350"/>
                  </a:cubicBezTo>
                  <a:cubicBezTo>
                    <a:pt x="1522" y="1334"/>
                    <a:pt x="1542" y="1303"/>
                    <a:pt x="1542" y="1267"/>
                  </a:cubicBezTo>
                  <a:cubicBezTo>
                    <a:pt x="1542" y="487"/>
                    <a:pt x="1542" y="487"/>
                    <a:pt x="1542" y="487"/>
                  </a:cubicBezTo>
                  <a:cubicBezTo>
                    <a:pt x="1542" y="487"/>
                    <a:pt x="1542" y="487"/>
                    <a:pt x="1542" y="487"/>
                  </a:cubicBezTo>
                  <a:close/>
                </a:path>
              </a:pathLst>
            </a:custGeom>
            <a:gradFill flip="none" rotWithShape="1">
              <a:gsLst>
                <a:gs pos="93805">
                  <a:srgbClr val="43B3A8"/>
                </a:gs>
                <a:gs pos="0">
                  <a:srgbClr val="307ABE"/>
                </a:gs>
              </a:gsLst>
              <a:lin ang="2700000" scaled="1"/>
              <a:tileRect/>
            </a:gradFill>
            <a:ln w="31750">
              <a:noFill/>
            </a:ln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00" dirty="0">
                <a:solidFill>
                  <a:prstClr val="white"/>
                </a:solidFill>
                <a:latin typeface="Wingdings" panose="05000000000000000000" pitchFamily="2" charset="2"/>
                <a:ea typeface="나눔바른고딕" panose="020B0603020101020101" pitchFamily="50" charset="-127"/>
              </a:endParaRPr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0750A40C-606A-4011-A140-068D48CD13C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67614" y="3233267"/>
              <a:ext cx="446031" cy="453113"/>
            </a:xfrm>
            <a:custGeom>
              <a:avLst/>
              <a:gdLst>
                <a:gd name="T0" fmla="*/ 20 w 53"/>
                <a:gd name="T1" fmla="*/ 6 h 54"/>
                <a:gd name="T2" fmla="*/ 48 w 53"/>
                <a:gd name="T3" fmla="*/ 32 h 54"/>
                <a:gd name="T4" fmla="*/ 13 w 53"/>
                <a:gd name="T5" fmla="*/ 43 h 54"/>
                <a:gd name="T6" fmla="*/ 20 w 53"/>
                <a:gd name="T7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4">
                  <a:moveTo>
                    <a:pt x="20" y="6"/>
                  </a:moveTo>
                  <a:cubicBezTo>
                    <a:pt x="36" y="0"/>
                    <a:pt x="53" y="16"/>
                    <a:pt x="48" y="32"/>
                  </a:cubicBezTo>
                  <a:cubicBezTo>
                    <a:pt x="45" y="48"/>
                    <a:pt x="24" y="54"/>
                    <a:pt x="13" y="43"/>
                  </a:cubicBezTo>
                  <a:cubicBezTo>
                    <a:pt x="0" y="33"/>
                    <a:pt x="5" y="11"/>
                    <a:pt x="20" y="6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9BC123EF-9BD7-4939-805E-FEBA88B51C9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92384" y="3594342"/>
              <a:ext cx="952243" cy="1801829"/>
            </a:xfrm>
            <a:custGeom>
              <a:avLst/>
              <a:gdLst>
                <a:gd name="T0" fmla="*/ 43 w 114"/>
                <a:gd name="T1" fmla="*/ 15 h 215"/>
                <a:gd name="T2" fmla="*/ 74 w 114"/>
                <a:gd name="T3" fmla="*/ 10 h 215"/>
                <a:gd name="T4" fmla="*/ 95 w 114"/>
                <a:gd name="T5" fmla="*/ 53 h 215"/>
                <a:gd name="T6" fmla="*/ 109 w 114"/>
                <a:gd name="T7" fmla="*/ 89 h 215"/>
                <a:gd name="T8" fmla="*/ 84 w 114"/>
                <a:gd name="T9" fmla="*/ 153 h 215"/>
                <a:gd name="T10" fmla="*/ 110 w 114"/>
                <a:gd name="T11" fmla="*/ 198 h 215"/>
                <a:gd name="T12" fmla="*/ 95 w 114"/>
                <a:gd name="T13" fmla="*/ 211 h 215"/>
                <a:gd name="T14" fmla="*/ 74 w 114"/>
                <a:gd name="T15" fmla="*/ 179 h 215"/>
                <a:gd name="T16" fmla="*/ 55 w 114"/>
                <a:gd name="T17" fmla="*/ 146 h 215"/>
                <a:gd name="T18" fmla="*/ 71 w 114"/>
                <a:gd name="T19" fmla="*/ 98 h 215"/>
                <a:gd name="T20" fmla="*/ 51 w 114"/>
                <a:gd name="T21" fmla="*/ 51 h 215"/>
                <a:gd name="T22" fmla="*/ 11 w 114"/>
                <a:gd name="T23" fmla="*/ 69 h 215"/>
                <a:gd name="T24" fmla="*/ 4 w 114"/>
                <a:gd name="T25" fmla="*/ 55 h 215"/>
                <a:gd name="T26" fmla="*/ 41 w 114"/>
                <a:gd name="T27" fmla="*/ 36 h 215"/>
                <a:gd name="T28" fmla="*/ 43 w 114"/>
                <a:gd name="T29" fmla="*/ 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215">
                  <a:moveTo>
                    <a:pt x="43" y="15"/>
                  </a:moveTo>
                  <a:cubicBezTo>
                    <a:pt x="50" y="6"/>
                    <a:pt x="66" y="0"/>
                    <a:pt x="74" y="10"/>
                  </a:cubicBezTo>
                  <a:cubicBezTo>
                    <a:pt x="84" y="23"/>
                    <a:pt x="88" y="39"/>
                    <a:pt x="95" y="53"/>
                  </a:cubicBezTo>
                  <a:cubicBezTo>
                    <a:pt x="100" y="65"/>
                    <a:pt x="108" y="76"/>
                    <a:pt x="109" y="89"/>
                  </a:cubicBezTo>
                  <a:cubicBezTo>
                    <a:pt x="103" y="111"/>
                    <a:pt x="92" y="132"/>
                    <a:pt x="84" y="153"/>
                  </a:cubicBezTo>
                  <a:cubicBezTo>
                    <a:pt x="92" y="168"/>
                    <a:pt x="103" y="182"/>
                    <a:pt x="110" y="198"/>
                  </a:cubicBezTo>
                  <a:cubicBezTo>
                    <a:pt x="114" y="206"/>
                    <a:pt x="103" y="215"/>
                    <a:pt x="95" y="211"/>
                  </a:cubicBezTo>
                  <a:cubicBezTo>
                    <a:pt x="86" y="202"/>
                    <a:pt x="81" y="190"/>
                    <a:pt x="74" y="179"/>
                  </a:cubicBezTo>
                  <a:cubicBezTo>
                    <a:pt x="67" y="168"/>
                    <a:pt x="59" y="158"/>
                    <a:pt x="55" y="146"/>
                  </a:cubicBezTo>
                  <a:cubicBezTo>
                    <a:pt x="57" y="129"/>
                    <a:pt x="70" y="115"/>
                    <a:pt x="71" y="98"/>
                  </a:cubicBezTo>
                  <a:cubicBezTo>
                    <a:pt x="66" y="82"/>
                    <a:pt x="57" y="67"/>
                    <a:pt x="51" y="51"/>
                  </a:cubicBezTo>
                  <a:cubicBezTo>
                    <a:pt x="38" y="57"/>
                    <a:pt x="25" y="65"/>
                    <a:pt x="11" y="69"/>
                  </a:cubicBezTo>
                  <a:cubicBezTo>
                    <a:pt x="4" y="69"/>
                    <a:pt x="0" y="61"/>
                    <a:pt x="4" y="55"/>
                  </a:cubicBezTo>
                  <a:cubicBezTo>
                    <a:pt x="15" y="46"/>
                    <a:pt x="29" y="42"/>
                    <a:pt x="41" y="36"/>
                  </a:cubicBezTo>
                  <a:cubicBezTo>
                    <a:pt x="42" y="29"/>
                    <a:pt x="40" y="21"/>
                    <a:pt x="43" y="15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822DC097-0D80-4842-81D4-EA34F9F5D8F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72956" y="3626201"/>
              <a:ext cx="446031" cy="460192"/>
            </a:xfrm>
            <a:custGeom>
              <a:avLst/>
              <a:gdLst>
                <a:gd name="T0" fmla="*/ 20 w 53"/>
                <a:gd name="T1" fmla="*/ 7 h 55"/>
                <a:gd name="T2" fmla="*/ 48 w 53"/>
                <a:gd name="T3" fmla="*/ 33 h 55"/>
                <a:gd name="T4" fmla="*/ 11 w 53"/>
                <a:gd name="T5" fmla="*/ 42 h 55"/>
                <a:gd name="T6" fmla="*/ 20 w 53"/>
                <a:gd name="T7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5">
                  <a:moveTo>
                    <a:pt x="20" y="7"/>
                  </a:moveTo>
                  <a:cubicBezTo>
                    <a:pt x="36" y="0"/>
                    <a:pt x="53" y="17"/>
                    <a:pt x="48" y="33"/>
                  </a:cubicBezTo>
                  <a:cubicBezTo>
                    <a:pt x="44" y="49"/>
                    <a:pt x="21" y="55"/>
                    <a:pt x="11" y="42"/>
                  </a:cubicBezTo>
                  <a:cubicBezTo>
                    <a:pt x="0" y="32"/>
                    <a:pt x="5" y="11"/>
                    <a:pt x="20" y="7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14E16329-1379-42FF-ACAF-ABB9A36BC7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20727" y="4054531"/>
              <a:ext cx="895604" cy="1341637"/>
            </a:xfrm>
            <a:custGeom>
              <a:avLst/>
              <a:gdLst>
                <a:gd name="T0" fmla="*/ 0 w 107"/>
                <a:gd name="T1" fmla="*/ 18 h 160"/>
                <a:gd name="T2" fmla="*/ 27 w 107"/>
                <a:gd name="T3" fmla="*/ 3 h 160"/>
                <a:gd name="T4" fmla="*/ 42 w 107"/>
                <a:gd name="T5" fmla="*/ 24 h 160"/>
                <a:gd name="T6" fmla="*/ 79 w 107"/>
                <a:gd name="T7" fmla="*/ 8 h 160"/>
                <a:gd name="T8" fmla="*/ 83 w 107"/>
                <a:gd name="T9" fmla="*/ 23 h 160"/>
                <a:gd name="T10" fmla="*/ 43 w 107"/>
                <a:gd name="T11" fmla="*/ 44 h 160"/>
                <a:gd name="T12" fmla="*/ 47 w 107"/>
                <a:gd name="T13" fmla="*/ 76 h 160"/>
                <a:gd name="T14" fmla="*/ 91 w 107"/>
                <a:gd name="T15" fmla="*/ 72 h 160"/>
                <a:gd name="T16" fmla="*/ 101 w 107"/>
                <a:gd name="T17" fmla="*/ 95 h 160"/>
                <a:gd name="T18" fmla="*/ 106 w 107"/>
                <a:gd name="T19" fmla="*/ 151 h 160"/>
                <a:gd name="T20" fmla="*/ 86 w 107"/>
                <a:gd name="T21" fmla="*/ 151 h 160"/>
                <a:gd name="T22" fmla="*/ 79 w 107"/>
                <a:gd name="T23" fmla="*/ 104 h 160"/>
                <a:gd name="T24" fmla="*/ 23 w 107"/>
                <a:gd name="T25" fmla="*/ 109 h 160"/>
                <a:gd name="T26" fmla="*/ 7 w 107"/>
                <a:gd name="T27" fmla="*/ 87 h 160"/>
                <a:gd name="T28" fmla="*/ 0 w 107"/>
                <a:gd name="T29" fmla="*/ 18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7" h="160">
                  <a:moveTo>
                    <a:pt x="0" y="18"/>
                  </a:moveTo>
                  <a:cubicBezTo>
                    <a:pt x="0" y="5"/>
                    <a:pt x="16" y="0"/>
                    <a:pt x="27" y="3"/>
                  </a:cubicBezTo>
                  <a:cubicBezTo>
                    <a:pt x="36" y="6"/>
                    <a:pt x="38" y="17"/>
                    <a:pt x="42" y="24"/>
                  </a:cubicBezTo>
                  <a:cubicBezTo>
                    <a:pt x="54" y="18"/>
                    <a:pt x="66" y="10"/>
                    <a:pt x="79" y="8"/>
                  </a:cubicBezTo>
                  <a:cubicBezTo>
                    <a:pt x="87" y="8"/>
                    <a:pt x="90" y="19"/>
                    <a:pt x="83" y="23"/>
                  </a:cubicBezTo>
                  <a:cubicBezTo>
                    <a:pt x="71" y="32"/>
                    <a:pt x="56" y="37"/>
                    <a:pt x="43" y="44"/>
                  </a:cubicBezTo>
                  <a:cubicBezTo>
                    <a:pt x="44" y="54"/>
                    <a:pt x="45" y="65"/>
                    <a:pt x="47" y="76"/>
                  </a:cubicBezTo>
                  <a:cubicBezTo>
                    <a:pt x="61" y="75"/>
                    <a:pt x="76" y="72"/>
                    <a:pt x="91" y="72"/>
                  </a:cubicBezTo>
                  <a:cubicBezTo>
                    <a:pt x="100" y="76"/>
                    <a:pt x="99" y="87"/>
                    <a:pt x="101" y="95"/>
                  </a:cubicBezTo>
                  <a:cubicBezTo>
                    <a:pt x="103" y="114"/>
                    <a:pt x="107" y="132"/>
                    <a:pt x="106" y="151"/>
                  </a:cubicBezTo>
                  <a:cubicBezTo>
                    <a:pt x="103" y="160"/>
                    <a:pt x="89" y="160"/>
                    <a:pt x="86" y="151"/>
                  </a:cubicBezTo>
                  <a:cubicBezTo>
                    <a:pt x="82" y="136"/>
                    <a:pt x="82" y="119"/>
                    <a:pt x="79" y="104"/>
                  </a:cubicBezTo>
                  <a:cubicBezTo>
                    <a:pt x="61" y="105"/>
                    <a:pt x="42" y="110"/>
                    <a:pt x="23" y="109"/>
                  </a:cubicBezTo>
                  <a:cubicBezTo>
                    <a:pt x="12" y="109"/>
                    <a:pt x="8" y="96"/>
                    <a:pt x="7" y="87"/>
                  </a:cubicBezTo>
                  <a:cubicBezTo>
                    <a:pt x="5" y="64"/>
                    <a:pt x="0" y="41"/>
                    <a:pt x="0" y="18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69441383-8B1D-4E34-ABE7-22233C13887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39321" y="4238609"/>
              <a:ext cx="1171717" cy="1175260"/>
            </a:xfrm>
            <a:custGeom>
              <a:avLst/>
              <a:gdLst>
                <a:gd name="T0" fmla="*/ 3 w 140"/>
                <a:gd name="T1" fmla="*/ 65 h 140"/>
                <a:gd name="T2" fmla="*/ 64 w 140"/>
                <a:gd name="T3" fmla="*/ 0 h 140"/>
                <a:gd name="T4" fmla="*/ 66 w 140"/>
                <a:gd name="T5" fmla="*/ 20 h 140"/>
                <a:gd name="T6" fmla="*/ 27 w 140"/>
                <a:gd name="T7" fmla="*/ 54 h 140"/>
                <a:gd name="T8" fmla="*/ 70 w 140"/>
                <a:gd name="T9" fmla="*/ 116 h 140"/>
                <a:gd name="T10" fmla="*/ 115 w 140"/>
                <a:gd name="T11" fmla="*/ 92 h 140"/>
                <a:gd name="T12" fmla="*/ 140 w 140"/>
                <a:gd name="T13" fmla="*/ 89 h 140"/>
                <a:gd name="T14" fmla="*/ 74 w 140"/>
                <a:gd name="T15" fmla="*/ 138 h 140"/>
                <a:gd name="T16" fmla="*/ 3 w 140"/>
                <a:gd name="T17" fmla="*/ 6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40">
                  <a:moveTo>
                    <a:pt x="3" y="65"/>
                  </a:moveTo>
                  <a:cubicBezTo>
                    <a:pt x="5" y="32"/>
                    <a:pt x="32" y="5"/>
                    <a:pt x="64" y="0"/>
                  </a:cubicBezTo>
                  <a:cubicBezTo>
                    <a:pt x="65" y="7"/>
                    <a:pt x="65" y="13"/>
                    <a:pt x="66" y="20"/>
                  </a:cubicBezTo>
                  <a:cubicBezTo>
                    <a:pt x="49" y="26"/>
                    <a:pt x="32" y="35"/>
                    <a:pt x="27" y="54"/>
                  </a:cubicBezTo>
                  <a:cubicBezTo>
                    <a:pt x="16" y="82"/>
                    <a:pt x="39" y="116"/>
                    <a:pt x="70" y="116"/>
                  </a:cubicBezTo>
                  <a:cubicBezTo>
                    <a:pt x="89" y="118"/>
                    <a:pt x="104" y="106"/>
                    <a:pt x="115" y="92"/>
                  </a:cubicBezTo>
                  <a:cubicBezTo>
                    <a:pt x="123" y="91"/>
                    <a:pt x="132" y="89"/>
                    <a:pt x="140" y="89"/>
                  </a:cubicBezTo>
                  <a:cubicBezTo>
                    <a:pt x="130" y="116"/>
                    <a:pt x="104" y="138"/>
                    <a:pt x="74" y="138"/>
                  </a:cubicBezTo>
                  <a:cubicBezTo>
                    <a:pt x="35" y="140"/>
                    <a:pt x="0" y="104"/>
                    <a:pt x="3" y="65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C02FCA9-54A1-4C69-BD93-1D7DF46A6FDA}"/>
                </a:ext>
              </a:extLst>
            </p:cNvPr>
            <p:cNvSpPr txBox="1"/>
            <p:nvPr/>
          </p:nvSpPr>
          <p:spPr>
            <a:xfrm>
              <a:off x="915527" y="4054528"/>
              <a:ext cx="2601151" cy="7078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defTabSz="914400" fontAlgn="auto" latinLnBrk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 kumimoji="1" sz="2800" b="1" i="0" u="none" strike="noStrike" cap="none" spc="-80" normalizeH="0" baseline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1270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r>
                <a:rPr lang="ko-KR" altLang="en-US" sz="4000" dirty="0" err="1"/>
                <a:t>장애감수성</a:t>
              </a:r>
              <a:endParaRPr lang="ko-KR" altLang="en-US" sz="4000" dirty="0"/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6905625" y="6394450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pPr/>
              <a:t>7</a:t>
            </a:fld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30745D-574A-43CE-B5E8-F4946AD86BAF}"/>
              </a:ext>
            </a:extLst>
          </p:cNvPr>
          <p:cNvSpPr txBox="1"/>
          <p:nvPr/>
        </p:nvSpPr>
        <p:spPr>
          <a:xfrm>
            <a:off x="314528" y="176263"/>
            <a:ext cx="2669000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ko-KR" altLang="en-US" dirty="0" err="1"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장애감수성이란</a:t>
            </a:r>
            <a:r>
              <a:rPr lang="en-US" altLang="ko-KR" dirty="0"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?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EA2230D9-8A3E-483F-93EF-A19301C47BF2}"/>
              </a:ext>
            </a:extLst>
          </p:cNvPr>
          <p:cNvGrpSpPr/>
          <p:nvPr/>
        </p:nvGrpSpPr>
        <p:grpSpPr>
          <a:xfrm>
            <a:off x="4932056" y="1645373"/>
            <a:ext cx="3803285" cy="3635305"/>
            <a:chOff x="4932056" y="1645373"/>
            <a:chExt cx="3803285" cy="3635305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967719E6-8FD8-4B5B-8A43-ED44A8D5F891}"/>
                </a:ext>
              </a:extLst>
            </p:cNvPr>
            <p:cNvSpPr/>
            <p:nvPr/>
          </p:nvSpPr>
          <p:spPr>
            <a:xfrm>
              <a:off x="4954785" y="4849791"/>
              <a:ext cx="3197177" cy="430887"/>
            </a:xfrm>
            <a:prstGeom prst="rect">
              <a:avLst/>
            </a:prstGeom>
            <a:gradFill flip="none" rotWithShape="1">
              <a:gsLst>
                <a:gs pos="47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wrap="square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200" b="1" spc="-15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gradFill>
                    <a:gsLst>
                      <a:gs pos="0">
                        <a:srgbClr val="307ABE"/>
                      </a:gs>
                      <a:gs pos="100000">
                        <a:srgbClr val="3A9C93"/>
                      </a:gs>
                    </a:gsLst>
                    <a:lin ang="5400000" scaled="1"/>
                  </a:gra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심리사회적 공감</a:t>
              </a:r>
              <a:endParaRPr lang="en-US" altLang="ko-KR" sz="2200" b="1" spc="-150" dirty="0">
                <a:ln>
                  <a:solidFill>
                    <a:srgbClr val="307ABE">
                      <a:alpha val="0"/>
                    </a:srgbClr>
                  </a:solidFill>
                </a:ln>
                <a:gradFill>
                  <a:gsLst>
                    <a:gs pos="0">
                      <a:srgbClr val="307ABE"/>
                    </a:gs>
                    <a:gs pos="100000">
                      <a:srgbClr val="3A9C93"/>
                    </a:gs>
                  </a:gsLst>
                  <a:lin ang="5400000" scaled="1"/>
                </a:gra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3A141552-5241-4529-8B0E-A5166513F76B}"/>
                </a:ext>
              </a:extLst>
            </p:cNvPr>
            <p:cNvSpPr/>
            <p:nvPr/>
          </p:nvSpPr>
          <p:spPr>
            <a:xfrm>
              <a:off x="4932056" y="1645373"/>
              <a:ext cx="2646878" cy="7745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ko-KR" altLang="en-US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일상생활에서 </a:t>
              </a:r>
              <a:endParaRPr lang="en-US" altLang="ko-KR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>
                <a:spcBef>
                  <a:spcPts val="1000"/>
                </a:spcBef>
              </a:pPr>
              <a:r>
                <a:rPr lang="ko-KR" altLang="en-US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경험하게 되는 다양한 일들을</a:t>
              </a:r>
              <a:endParaRPr lang="en-US" altLang="ko-KR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180276ED-8F22-426D-B451-231C066A63CA}"/>
                </a:ext>
              </a:extLst>
            </p:cNvPr>
            <p:cNvSpPr/>
            <p:nvPr/>
          </p:nvSpPr>
          <p:spPr>
            <a:xfrm>
              <a:off x="4932056" y="3424352"/>
              <a:ext cx="3803285" cy="11798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ko-KR" altLang="en-US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그 일이 어떠한 영향을 미칠지를 예측하고</a:t>
              </a:r>
              <a:r>
                <a:rPr lang="en-US" altLang="ko-KR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</a:p>
            <a:p>
              <a:pPr>
                <a:spcBef>
                  <a:spcPts val="1000"/>
                </a:spcBef>
              </a:pPr>
              <a:r>
                <a:rPr lang="ko-KR" altLang="en-US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문제 상황을 해결하는데 </a:t>
              </a:r>
              <a:endParaRPr lang="en-US" altLang="ko-KR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>
                <a:spcBef>
                  <a:spcPts val="1000"/>
                </a:spcBef>
              </a:pPr>
              <a:r>
                <a:rPr lang="ko-KR" altLang="en-US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함께 동참하겠다는 </a:t>
              </a:r>
              <a:endParaRPr lang="en-US" altLang="ko-KR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92C45B55-696B-4255-AF16-7FFAE955AF59}"/>
                </a:ext>
              </a:extLst>
            </p:cNvPr>
            <p:cNvSpPr/>
            <p:nvPr/>
          </p:nvSpPr>
          <p:spPr>
            <a:xfrm>
              <a:off x="4942614" y="2671513"/>
              <a:ext cx="27392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D96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장애인의 관점에서 인식</a:t>
              </a:r>
              <a:r>
                <a:rPr lang="en-US" altLang="ko-KR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D96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·</a:t>
              </a:r>
              <a:r>
                <a:rPr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D96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해석</a:t>
              </a:r>
              <a:endParaRPr lang="en-US" altLang="ko-KR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D9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pic>
        <p:nvPicPr>
          <p:cNvPr id="28" name="그림 27">
            <a:extLst>
              <a:ext uri="{FF2B5EF4-FFF2-40B4-BE49-F238E27FC236}">
                <a16:creationId xmlns:a16="http://schemas.microsoft.com/office/drawing/2014/main" id="{8695F1E9-3D81-47ED-8724-104331A177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0747" y="3934199"/>
            <a:ext cx="1815513" cy="272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8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CCFAB1A-C28E-4CC2-8FD7-37F8DEC640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79" y="2355433"/>
            <a:ext cx="4533973" cy="4173896"/>
          </a:xfrm>
          <a:prstGeom prst="rect">
            <a:avLst/>
          </a:prstGeom>
        </p:spPr>
      </p:pic>
      <p:grpSp>
        <p:nvGrpSpPr>
          <p:cNvPr id="47" name="그룹 46">
            <a:extLst>
              <a:ext uri="{FF2B5EF4-FFF2-40B4-BE49-F238E27FC236}">
                <a16:creationId xmlns:a16="http://schemas.microsoft.com/office/drawing/2014/main" id="{BAC0042F-F2FA-47D7-A5D2-2A81CD044BB1}"/>
              </a:ext>
            </a:extLst>
          </p:cNvPr>
          <p:cNvGrpSpPr/>
          <p:nvPr/>
        </p:nvGrpSpPr>
        <p:grpSpPr>
          <a:xfrm>
            <a:off x="5821124" y="3248348"/>
            <a:ext cx="2922986" cy="3107012"/>
            <a:chOff x="5898932" y="3353546"/>
            <a:chExt cx="2922986" cy="3107012"/>
          </a:xfrm>
        </p:grpSpPr>
        <p:sp>
          <p:nvSpPr>
            <p:cNvPr id="50" name="자유형: 도형 49">
              <a:extLst>
                <a:ext uri="{FF2B5EF4-FFF2-40B4-BE49-F238E27FC236}">
                  <a16:creationId xmlns:a16="http://schemas.microsoft.com/office/drawing/2014/main" id="{30494D0B-C9B5-4FEF-917D-FFAF907EB4F3}"/>
                </a:ext>
              </a:extLst>
            </p:cNvPr>
            <p:cNvSpPr/>
            <p:nvPr/>
          </p:nvSpPr>
          <p:spPr>
            <a:xfrm>
              <a:off x="7584522" y="3353546"/>
              <a:ext cx="1148880" cy="1148880"/>
            </a:xfrm>
            <a:custGeom>
              <a:avLst/>
              <a:gdLst>
                <a:gd name="connsiteX0" fmla="*/ 833274 w 1666548"/>
                <a:gd name="connsiteY0" fmla="*/ 225241 h 1666548"/>
                <a:gd name="connsiteX1" fmla="*/ 225241 w 1666548"/>
                <a:gd name="connsiteY1" fmla="*/ 833274 h 1666548"/>
                <a:gd name="connsiteX2" fmla="*/ 833274 w 1666548"/>
                <a:gd name="connsiteY2" fmla="*/ 1441307 h 1666548"/>
                <a:gd name="connsiteX3" fmla="*/ 1441307 w 1666548"/>
                <a:gd name="connsiteY3" fmla="*/ 833274 h 1666548"/>
                <a:gd name="connsiteX4" fmla="*/ 833274 w 1666548"/>
                <a:gd name="connsiteY4" fmla="*/ 225241 h 1666548"/>
                <a:gd name="connsiteX5" fmla="*/ 833274 w 1666548"/>
                <a:gd name="connsiteY5" fmla="*/ 0 h 1666548"/>
                <a:gd name="connsiteX6" fmla="*/ 1666548 w 1666548"/>
                <a:gd name="connsiteY6" fmla="*/ 833274 h 1666548"/>
                <a:gd name="connsiteX7" fmla="*/ 833274 w 1666548"/>
                <a:gd name="connsiteY7" fmla="*/ 1666548 h 1666548"/>
                <a:gd name="connsiteX8" fmla="*/ 0 w 1666548"/>
                <a:gd name="connsiteY8" fmla="*/ 833274 h 1666548"/>
                <a:gd name="connsiteX9" fmla="*/ 833274 w 1666548"/>
                <a:gd name="connsiteY9" fmla="*/ 0 h 166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6548" h="1666548">
                  <a:moveTo>
                    <a:pt x="833274" y="225241"/>
                  </a:moveTo>
                  <a:cubicBezTo>
                    <a:pt x="497467" y="225241"/>
                    <a:pt x="225241" y="497467"/>
                    <a:pt x="225241" y="833274"/>
                  </a:cubicBezTo>
                  <a:cubicBezTo>
                    <a:pt x="225241" y="1169081"/>
                    <a:pt x="497467" y="1441307"/>
                    <a:pt x="833274" y="1441307"/>
                  </a:cubicBezTo>
                  <a:cubicBezTo>
                    <a:pt x="1169081" y="1441307"/>
                    <a:pt x="1441307" y="1169081"/>
                    <a:pt x="1441307" y="833274"/>
                  </a:cubicBezTo>
                  <a:cubicBezTo>
                    <a:pt x="1441307" y="497467"/>
                    <a:pt x="1169081" y="225241"/>
                    <a:pt x="833274" y="225241"/>
                  </a:cubicBezTo>
                  <a:close/>
                  <a:moveTo>
                    <a:pt x="833274" y="0"/>
                  </a:moveTo>
                  <a:cubicBezTo>
                    <a:pt x="1293479" y="0"/>
                    <a:pt x="1666548" y="373069"/>
                    <a:pt x="1666548" y="833274"/>
                  </a:cubicBezTo>
                  <a:cubicBezTo>
                    <a:pt x="1666548" y="1293479"/>
                    <a:pt x="1293479" y="1666548"/>
                    <a:pt x="833274" y="1666548"/>
                  </a:cubicBezTo>
                  <a:cubicBezTo>
                    <a:pt x="373069" y="1666548"/>
                    <a:pt x="0" y="1293479"/>
                    <a:pt x="0" y="833274"/>
                  </a:cubicBezTo>
                  <a:cubicBezTo>
                    <a:pt x="0" y="373069"/>
                    <a:pt x="373069" y="0"/>
                    <a:pt x="833274" y="0"/>
                  </a:cubicBezTo>
                  <a:close/>
                </a:path>
              </a:pathLst>
            </a:custGeom>
            <a:solidFill>
              <a:srgbClr val="9A79B8">
                <a:alpha val="60000"/>
              </a:srgbClr>
            </a:solidFill>
            <a:ln w="317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8" name="타원 47">
              <a:extLst>
                <a:ext uri="{FF2B5EF4-FFF2-40B4-BE49-F238E27FC236}">
                  <a16:creationId xmlns:a16="http://schemas.microsoft.com/office/drawing/2014/main" id="{835F5083-EE56-4BE4-9842-CE97FECDB28A}"/>
                </a:ext>
              </a:extLst>
            </p:cNvPr>
            <p:cNvSpPr/>
            <p:nvPr/>
          </p:nvSpPr>
          <p:spPr>
            <a:xfrm>
              <a:off x="5898932" y="3537572"/>
              <a:ext cx="2922986" cy="2922986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905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F69CDCE-2DA0-4A7C-8D58-9711B73DB7F0}"/>
                </a:ext>
              </a:extLst>
            </p:cNvPr>
            <p:cNvSpPr txBox="1"/>
            <p:nvPr/>
          </p:nvSpPr>
          <p:spPr>
            <a:xfrm>
              <a:off x="6245213" y="4596395"/>
              <a:ext cx="2211503" cy="101566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800" b="1" spc="-8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2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algn="ctr"/>
              <a:r>
                <a:rPr lang="ko-KR" altLang="en-US" dirty="0"/>
                <a:t>발달장애인법</a:t>
              </a:r>
              <a:r>
                <a:rPr lang="en-US" altLang="ko-KR" sz="3200" dirty="0"/>
                <a:t/>
              </a:r>
              <a:br>
                <a:rPr lang="en-US" altLang="ko-KR" sz="3200" dirty="0"/>
              </a:br>
              <a:r>
                <a:rPr lang="en-US" altLang="ko-KR" sz="1600" dirty="0"/>
                <a:t>(</a:t>
              </a:r>
              <a:r>
                <a:rPr lang="ko-KR" altLang="en-US" sz="1600" dirty="0"/>
                <a:t>발달장애인 권리보장 및 </a:t>
              </a:r>
              <a:endParaRPr lang="en-US" altLang="ko-KR" sz="1600" dirty="0"/>
            </a:p>
            <a:p>
              <a:pPr algn="ctr"/>
              <a:r>
                <a:rPr lang="ko-KR" altLang="en-US" sz="1600" dirty="0"/>
                <a:t>지원에 관한 법률</a:t>
              </a:r>
              <a:r>
                <a:rPr lang="en-US" altLang="ko-KR" sz="1600" dirty="0"/>
                <a:t>)</a:t>
              </a:r>
              <a:endParaRPr lang="ko-KR" altLang="en-US" sz="3200" dirty="0"/>
            </a:p>
          </p:txBody>
        </p:sp>
        <p:sp>
          <p:nvSpPr>
            <p:cNvPr id="51" name="타원 50">
              <a:extLst>
                <a:ext uri="{FF2B5EF4-FFF2-40B4-BE49-F238E27FC236}">
                  <a16:creationId xmlns:a16="http://schemas.microsoft.com/office/drawing/2014/main" id="{5FE4219E-5356-4288-A5FD-63231891E2D3}"/>
                </a:ext>
              </a:extLst>
            </p:cNvPr>
            <p:cNvSpPr/>
            <p:nvPr/>
          </p:nvSpPr>
          <p:spPr>
            <a:xfrm>
              <a:off x="5993676" y="3641777"/>
              <a:ext cx="2714577" cy="2714577"/>
            </a:xfrm>
            <a:prstGeom prst="ellipse">
              <a:avLst/>
            </a:prstGeom>
            <a:noFill/>
            <a:ln w="41275">
              <a:solidFill>
                <a:schemeClr val="bg1">
                  <a:alpha val="4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88" name="그룹 87">
            <a:extLst>
              <a:ext uri="{FF2B5EF4-FFF2-40B4-BE49-F238E27FC236}">
                <a16:creationId xmlns:a16="http://schemas.microsoft.com/office/drawing/2014/main" id="{334B2485-DCF8-4725-8BBD-FB54AD05F8F8}"/>
              </a:ext>
            </a:extLst>
          </p:cNvPr>
          <p:cNvGrpSpPr/>
          <p:nvPr/>
        </p:nvGrpSpPr>
        <p:grpSpPr>
          <a:xfrm>
            <a:off x="630580" y="1396166"/>
            <a:ext cx="1828850" cy="2053568"/>
            <a:chOff x="464261" y="1371326"/>
            <a:chExt cx="1828850" cy="2053568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390169D9-EF45-47F0-AFD4-81A3D5DADB61}"/>
                </a:ext>
              </a:extLst>
            </p:cNvPr>
            <p:cNvGrpSpPr/>
            <p:nvPr/>
          </p:nvGrpSpPr>
          <p:grpSpPr>
            <a:xfrm>
              <a:off x="464261" y="1371326"/>
              <a:ext cx="1828850" cy="2053568"/>
              <a:chOff x="681985" y="1143175"/>
              <a:chExt cx="1828850" cy="2053568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4CC1945A-3520-45DD-BF1D-9A387ADFC728}"/>
                  </a:ext>
                </a:extLst>
              </p:cNvPr>
              <p:cNvSpPr/>
              <p:nvPr/>
            </p:nvSpPr>
            <p:spPr>
              <a:xfrm>
                <a:off x="681985" y="1143175"/>
                <a:ext cx="1828850" cy="18288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" name="이등변 삼각형 5">
                <a:extLst>
                  <a:ext uri="{FF2B5EF4-FFF2-40B4-BE49-F238E27FC236}">
                    <a16:creationId xmlns:a16="http://schemas.microsoft.com/office/drawing/2014/main" id="{DF5D52E8-ABFD-49F6-9F3D-3B43650147BE}"/>
                  </a:ext>
                </a:extLst>
              </p:cNvPr>
              <p:cNvSpPr/>
              <p:nvPr/>
            </p:nvSpPr>
            <p:spPr>
              <a:xfrm rot="10800000">
                <a:off x="1395241" y="2849901"/>
                <a:ext cx="402337" cy="346842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FD25B129-0E9C-4185-A2BB-C650EF510502}"/>
                </a:ext>
              </a:extLst>
            </p:cNvPr>
            <p:cNvSpPr/>
            <p:nvPr/>
          </p:nvSpPr>
          <p:spPr>
            <a:xfrm>
              <a:off x="534872" y="1439284"/>
              <a:ext cx="1687628" cy="1687628"/>
            </a:xfrm>
            <a:prstGeom prst="ellipse">
              <a:avLst/>
            </a:prstGeom>
            <a:noFill/>
            <a:ln w="3175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A312E18-B885-4DA6-B0C5-806D4C48A0C1}"/>
                </a:ext>
              </a:extLst>
            </p:cNvPr>
            <p:cNvSpPr txBox="1"/>
            <p:nvPr/>
          </p:nvSpPr>
          <p:spPr>
            <a:xfrm>
              <a:off x="610085" y="2257011"/>
              <a:ext cx="1496564" cy="52322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800" b="1" spc="-8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2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algn="ctr"/>
              <a:r>
                <a:rPr lang="ko-KR" altLang="en-US" dirty="0"/>
                <a:t>복지지원</a:t>
              </a:r>
              <a:endParaRPr lang="ko-KR" altLang="en-US" sz="3200" dirty="0"/>
            </a:p>
          </p:txBody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362FC05E-0D30-4A4B-828E-7F0F8CD97A0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38639" y="1714501"/>
              <a:ext cx="613536" cy="479742"/>
              <a:chOff x="687" y="1096"/>
              <a:chExt cx="321" cy="251"/>
            </a:xfrm>
            <a:solidFill>
              <a:schemeClr val="bg1">
                <a:alpha val="50000"/>
              </a:schemeClr>
            </a:solidFill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4083EA12-79CC-47B4-B890-F24265167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1187"/>
                <a:ext cx="321" cy="160"/>
              </a:xfrm>
              <a:custGeom>
                <a:avLst/>
                <a:gdLst>
                  <a:gd name="T0" fmla="*/ 654 w 1330"/>
                  <a:gd name="T1" fmla="*/ 648 h 665"/>
                  <a:gd name="T2" fmla="*/ 711 w 1330"/>
                  <a:gd name="T3" fmla="*/ 665 h 665"/>
                  <a:gd name="T4" fmla="*/ 1229 w 1330"/>
                  <a:gd name="T5" fmla="*/ 665 h 665"/>
                  <a:gd name="T6" fmla="*/ 1330 w 1330"/>
                  <a:gd name="T7" fmla="*/ 564 h 665"/>
                  <a:gd name="T8" fmla="*/ 1229 w 1330"/>
                  <a:gd name="T9" fmla="*/ 463 h 665"/>
                  <a:gd name="T10" fmla="*/ 919 w 1330"/>
                  <a:gd name="T11" fmla="*/ 463 h 665"/>
                  <a:gd name="T12" fmla="*/ 905 w 1330"/>
                  <a:gd name="T13" fmla="*/ 486 h 665"/>
                  <a:gd name="T14" fmla="*/ 787 w 1330"/>
                  <a:gd name="T15" fmla="*/ 547 h 665"/>
                  <a:gd name="T16" fmla="*/ 707 w 1330"/>
                  <a:gd name="T17" fmla="*/ 522 h 665"/>
                  <a:gd name="T18" fmla="*/ 528 w 1330"/>
                  <a:gd name="T19" fmla="*/ 395 h 665"/>
                  <a:gd name="T20" fmla="*/ 528 w 1330"/>
                  <a:gd name="T21" fmla="*/ 395 h 665"/>
                  <a:gd name="T22" fmla="*/ 463 w 1330"/>
                  <a:gd name="T23" fmla="*/ 347 h 665"/>
                  <a:gd name="T24" fmla="*/ 458 w 1330"/>
                  <a:gd name="T25" fmla="*/ 343 h 665"/>
                  <a:gd name="T26" fmla="*/ 452 w 1330"/>
                  <a:gd name="T27" fmla="*/ 318 h 665"/>
                  <a:gd name="T28" fmla="*/ 477 w 1330"/>
                  <a:gd name="T29" fmla="*/ 313 h 665"/>
                  <a:gd name="T30" fmla="*/ 566 w 1330"/>
                  <a:gd name="T31" fmla="*/ 372 h 665"/>
                  <a:gd name="T32" fmla="*/ 730 w 1330"/>
                  <a:gd name="T33" fmla="*/ 484 h 665"/>
                  <a:gd name="T34" fmla="*/ 755 w 1330"/>
                  <a:gd name="T35" fmla="*/ 497 h 665"/>
                  <a:gd name="T36" fmla="*/ 787 w 1330"/>
                  <a:gd name="T37" fmla="*/ 503 h 665"/>
                  <a:gd name="T38" fmla="*/ 869 w 1330"/>
                  <a:gd name="T39" fmla="*/ 459 h 665"/>
                  <a:gd name="T40" fmla="*/ 842 w 1330"/>
                  <a:gd name="T41" fmla="*/ 320 h 665"/>
                  <a:gd name="T42" fmla="*/ 395 w 1330"/>
                  <a:gd name="T43" fmla="*/ 17 h 665"/>
                  <a:gd name="T44" fmla="*/ 338 w 1330"/>
                  <a:gd name="T45" fmla="*/ 0 h 665"/>
                  <a:gd name="T46" fmla="*/ 0 w 1330"/>
                  <a:gd name="T47" fmla="*/ 0 h 665"/>
                  <a:gd name="T48" fmla="*/ 0 w 1330"/>
                  <a:gd name="T49" fmla="*/ 335 h 665"/>
                  <a:gd name="T50" fmla="*/ 204 w 1330"/>
                  <a:gd name="T51" fmla="*/ 335 h 665"/>
                  <a:gd name="T52" fmla="*/ 654 w 1330"/>
                  <a:gd name="T53" fmla="*/ 648 h 6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30" h="665">
                    <a:moveTo>
                      <a:pt x="654" y="648"/>
                    </a:moveTo>
                    <a:cubicBezTo>
                      <a:pt x="671" y="659"/>
                      <a:pt x="690" y="665"/>
                      <a:pt x="711" y="665"/>
                    </a:cubicBezTo>
                    <a:cubicBezTo>
                      <a:pt x="1229" y="665"/>
                      <a:pt x="1229" y="665"/>
                      <a:pt x="1229" y="665"/>
                    </a:cubicBezTo>
                    <a:cubicBezTo>
                      <a:pt x="1284" y="665"/>
                      <a:pt x="1330" y="619"/>
                      <a:pt x="1330" y="564"/>
                    </a:cubicBezTo>
                    <a:cubicBezTo>
                      <a:pt x="1330" y="509"/>
                      <a:pt x="1284" y="463"/>
                      <a:pt x="1229" y="463"/>
                    </a:cubicBezTo>
                    <a:cubicBezTo>
                      <a:pt x="919" y="463"/>
                      <a:pt x="919" y="463"/>
                      <a:pt x="919" y="463"/>
                    </a:cubicBezTo>
                    <a:cubicBezTo>
                      <a:pt x="915" y="471"/>
                      <a:pt x="911" y="478"/>
                      <a:pt x="905" y="486"/>
                    </a:cubicBezTo>
                    <a:cubicBezTo>
                      <a:pt x="879" y="524"/>
                      <a:pt x="835" y="547"/>
                      <a:pt x="787" y="547"/>
                    </a:cubicBezTo>
                    <a:cubicBezTo>
                      <a:pt x="759" y="547"/>
                      <a:pt x="730" y="537"/>
                      <a:pt x="707" y="522"/>
                    </a:cubicBezTo>
                    <a:cubicBezTo>
                      <a:pt x="528" y="395"/>
                      <a:pt x="528" y="395"/>
                      <a:pt x="528" y="395"/>
                    </a:cubicBezTo>
                    <a:cubicBezTo>
                      <a:pt x="528" y="395"/>
                      <a:pt x="528" y="395"/>
                      <a:pt x="528" y="395"/>
                    </a:cubicBezTo>
                    <a:cubicBezTo>
                      <a:pt x="463" y="347"/>
                      <a:pt x="463" y="347"/>
                      <a:pt x="463" y="347"/>
                    </a:cubicBezTo>
                    <a:cubicBezTo>
                      <a:pt x="458" y="343"/>
                      <a:pt x="458" y="343"/>
                      <a:pt x="458" y="343"/>
                    </a:cubicBezTo>
                    <a:cubicBezTo>
                      <a:pt x="450" y="337"/>
                      <a:pt x="448" y="326"/>
                      <a:pt x="452" y="318"/>
                    </a:cubicBezTo>
                    <a:cubicBezTo>
                      <a:pt x="458" y="311"/>
                      <a:pt x="469" y="309"/>
                      <a:pt x="477" y="313"/>
                    </a:cubicBezTo>
                    <a:cubicBezTo>
                      <a:pt x="566" y="372"/>
                      <a:pt x="566" y="372"/>
                      <a:pt x="566" y="372"/>
                    </a:cubicBezTo>
                    <a:cubicBezTo>
                      <a:pt x="730" y="484"/>
                      <a:pt x="730" y="484"/>
                      <a:pt x="730" y="484"/>
                    </a:cubicBezTo>
                    <a:cubicBezTo>
                      <a:pt x="738" y="490"/>
                      <a:pt x="747" y="494"/>
                      <a:pt x="755" y="497"/>
                    </a:cubicBezTo>
                    <a:cubicBezTo>
                      <a:pt x="764" y="501"/>
                      <a:pt x="776" y="503"/>
                      <a:pt x="787" y="503"/>
                    </a:cubicBezTo>
                    <a:cubicBezTo>
                      <a:pt x="820" y="503"/>
                      <a:pt x="850" y="488"/>
                      <a:pt x="869" y="459"/>
                    </a:cubicBezTo>
                    <a:cubicBezTo>
                      <a:pt x="900" y="414"/>
                      <a:pt x="888" y="351"/>
                      <a:pt x="842" y="320"/>
                    </a:cubicBezTo>
                    <a:cubicBezTo>
                      <a:pt x="395" y="17"/>
                      <a:pt x="395" y="17"/>
                      <a:pt x="395" y="17"/>
                    </a:cubicBezTo>
                    <a:cubicBezTo>
                      <a:pt x="378" y="6"/>
                      <a:pt x="359" y="0"/>
                      <a:pt x="33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35"/>
                      <a:pt x="0" y="335"/>
                      <a:pt x="0" y="335"/>
                    </a:cubicBezTo>
                    <a:cubicBezTo>
                      <a:pt x="204" y="335"/>
                      <a:pt x="204" y="335"/>
                      <a:pt x="204" y="335"/>
                    </a:cubicBezTo>
                    <a:lnTo>
                      <a:pt x="654" y="6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4442EBCE-4BC8-48BA-9DDA-DA987AA11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1" y="1096"/>
                <a:ext cx="170" cy="144"/>
              </a:xfrm>
              <a:custGeom>
                <a:avLst/>
                <a:gdLst>
                  <a:gd name="T0" fmla="*/ 514 w 705"/>
                  <a:gd name="T1" fmla="*/ 0 h 596"/>
                  <a:gd name="T2" fmla="*/ 352 w 705"/>
                  <a:gd name="T3" fmla="*/ 91 h 596"/>
                  <a:gd name="T4" fmla="*/ 190 w 705"/>
                  <a:gd name="T5" fmla="*/ 0 h 596"/>
                  <a:gd name="T6" fmla="*/ 0 w 705"/>
                  <a:gd name="T7" fmla="*/ 190 h 596"/>
                  <a:gd name="T8" fmla="*/ 0 w 705"/>
                  <a:gd name="T9" fmla="*/ 206 h 596"/>
                  <a:gd name="T10" fmla="*/ 0 w 705"/>
                  <a:gd name="T11" fmla="*/ 206 h 596"/>
                  <a:gd name="T12" fmla="*/ 352 w 705"/>
                  <a:gd name="T13" fmla="*/ 596 h 596"/>
                  <a:gd name="T14" fmla="*/ 705 w 705"/>
                  <a:gd name="T15" fmla="*/ 206 h 596"/>
                  <a:gd name="T16" fmla="*/ 705 w 705"/>
                  <a:gd name="T17" fmla="*/ 206 h 596"/>
                  <a:gd name="T18" fmla="*/ 705 w 705"/>
                  <a:gd name="T19" fmla="*/ 190 h 596"/>
                  <a:gd name="T20" fmla="*/ 514 w 705"/>
                  <a:gd name="T21" fmla="*/ 0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5" h="596">
                    <a:moveTo>
                      <a:pt x="514" y="0"/>
                    </a:moveTo>
                    <a:cubicBezTo>
                      <a:pt x="445" y="0"/>
                      <a:pt x="384" y="36"/>
                      <a:pt x="352" y="91"/>
                    </a:cubicBezTo>
                    <a:cubicBezTo>
                      <a:pt x="318" y="36"/>
                      <a:pt x="259" y="0"/>
                      <a:pt x="190" y="0"/>
                    </a:cubicBezTo>
                    <a:cubicBezTo>
                      <a:pt x="85" y="0"/>
                      <a:pt x="0" y="86"/>
                      <a:pt x="0" y="190"/>
                    </a:cubicBezTo>
                    <a:cubicBezTo>
                      <a:pt x="0" y="196"/>
                      <a:pt x="0" y="200"/>
                      <a:pt x="0" y="206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0" y="206"/>
                      <a:pt x="26" y="421"/>
                      <a:pt x="352" y="596"/>
                    </a:cubicBezTo>
                    <a:cubicBezTo>
                      <a:pt x="678" y="421"/>
                      <a:pt x="705" y="206"/>
                      <a:pt x="705" y="206"/>
                    </a:cubicBezTo>
                    <a:cubicBezTo>
                      <a:pt x="705" y="206"/>
                      <a:pt x="705" y="206"/>
                      <a:pt x="705" y="206"/>
                    </a:cubicBezTo>
                    <a:cubicBezTo>
                      <a:pt x="705" y="200"/>
                      <a:pt x="705" y="196"/>
                      <a:pt x="705" y="190"/>
                    </a:cubicBezTo>
                    <a:cubicBezTo>
                      <a:pt x="705" y="86"/>
                      <a:pt x="619" y="0"/>
                      <a:pt x="5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89" name="그룹 88">
            <a:extLst>
              <a:ext uri="{FF2B5EF4-FFF2-40B4-BE49-F238E27FC236}">
                <a16:creationId xmlns:a16="http://schemas.microsoft.com/office/drawing/2014/main" id="{F00934B9-BE67-4989-A9CC-10B6005AF818}"/>
              </a:ext>
            </a:extLst>
          </p:cNvPr>
          <p:cNvGrpSpPr/>
          <p:nvPr/>
        </p:nvGrpSpPr>
        <p:grpSpPr>
          <a:xfrm>
            <a:off x="2664304" y="1983463"/>
            <a:ext cx="1481065" cy="1663049"/>
            <a:chOff x="3052773" y="1888431"/>
            <a:chExt cx="1481065" cy="1663049"/>
          </a:xfrm>
        </p:grpSpPr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B25EB077-CCDB-46BE-B4F6-3CAC1C0F059E}"/>
                </a:ext>
              </a:extLst>
            </p:cNvPr>
            <p:cNvGrpSpPr/>
            <p:nvPr/>
          </p:nvGrpSpPr>
          <p:grpSpPr>
            <a:xfrm>
              <a:off x="3052773" y="1888431"/>
              <a:ext cx="1481065" cy="1663049"/>
              <a:chOff x="681985" y="1143175"/>
              <a:chExt cx="1828850" cy="2053568"/>
            </a:xfrm>
            <a:solidFill>
              <a:schemeClr val="accent2"/>
            </a:solidFill>
          </p:grpSpPr>
          <p:sp>
            <p:nvSpPr>
              <p:cNvPr id="53" name="타원 52">
                <a:extLst>
                  <a:ext uri="{FF2B5EF4-FFF2-40B4-BE49-F238E27FC236}">
                    <a16:creationId xmlns:a16="http://schemas.microsoft.com/office/drawing/2014/main" id="{D32036A8-06D0-4211-B69E-C06AB5C43DC4}"/>
                  </a:ext>
                </a:extLst>
              </p:cNvPr>
              <p:cNvSpPr/>
              <p:nvPr/>
            </p:nvSpPr>
            <p:spPr>
              <a:xfrm>
                <a:off x="681985" y="1143175"/>
                <a:ext cx="1828850" cy="18288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4" name="이등변 삼각형 53">
                <a:extLst>
                  <a:ext uri="{FF2B5EF4-FFF2-40B4-BE49-F238E27FC236}">
                    <a16:creationId xmlns:a16="http://schemas.microsoft.com/office/drawing/2014/main" id="{2E8BBD4C-A2AA-473B-AE6D-D17060B708E3}"/>
                  </a:ext>
                </a:extLst>
              </p:cNvPr>
              <p:cNvSpPr/>
              <p:nvPr/>
            </p:nvSpPr>
            <p:spPr>
              <a:xfrm rot="10800000">
                <a:off x="1395241" y="2849901"/>
                <a:ext cx="402337" cy="34684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58" name="타원 57">
              <a:extLst>
                <a:ext uri="{FF2B5EF4-FFF2-40B4-BE49-F238E27FC236}">
                  <a16:creationId xmlns:a16="http://schemas.microsoft.com/office/drawing/2014/main" id="{17AF589F-7A56-45EC-AB96-40A857982E80}"/>
                </a:ext>
              </a:extLst>
            </p:cNvPr>
            <p:cNvSpPr/>
            <p:nvPr/>
          </p:nvSpPr>
          <p:spPr>
            <a:xfrm>
              <a:off x="3109046" y="1943923"/>
              <a:ext cx="1361526" cy="1361526"/>
            </a:xfrm>
            <a:prstGeom prst="ellipse">
              <a:avLst/>
            </a:prstGeom>
            <a:noFill/>
            <a:ln w="3175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1B3453B-22A5-4188-B76E-4ABC13394DD7}"/>
                </a:ext>
              </a:extLst>
            </p:cNvPr>
            <p:cNvSpPr txBox="1"/>
            <p:nvPr/>
          </p:nvSpPr>
          <p:spPr>
            <a:xfrm>
              <a:off x="3122990" y="2592904"/>
              <a:ext cx="1297791" cy="46166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800" b="1" spc="-8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2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algn="ctr"/>
              <a:r>
                <a:rPr lang="ko-KR" altLang="en-US" sz="2400" dirty="0"/>
                <a:t>가족지원</a:t>
              </a:r>
              <a:endParaRPr lang="ko-KR" altLang="en-US" dirty="0"/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9D052286-BE67-4D9F-82BC-CF3640B23001}"/>
                </a:ext>
              </a:extLst>
            </p:cNvPr>
            <p:cNvGrpSpPr/>
            <p:nvPr/>
          </p:nvGrpSpPr>
          <p:grpSpPr>
            <a:xfrm>
              <a:off x="3555972" y="2112277"/>
              <a:ext cx="416000" cy="497391"/>
              <a:chOff x="4558996" y="2362837"/>
              <a:chExt cx="416000" cy="497391"/>
            </a:xfrm>
            <a:solidFill>
              <a:schemeClr val="bg1">
                <a:alpha val="50000"/>
              </a:schemeClr>
            </a:solidFill>
          </p:grpSpPr>
          <p:sp>
            <p:nvSpPr>
              <p:cNvPr id="64" name="자유형: 도형 63">
                <a:extLst>
                  <a:ext uri="{FF2B5EF4-FFF2-40B4-BE49-F238E27FC236}">
                    <a16:creationId xmlns:a16="http://schemas.microsoft.com/office/drawing/2014/main" id="{A7EF5CC8-F165-4AB9-8194-63FDDB26BE44}"/>
                  </a:ext>
                </a:extLst>
              </p:cNvPr>
              <p:cNvSpPr/>
              <p:nvPr/>
            </p:nvSpPr>
            <p:spPr>
              <a:xfrm>
                <a:off x="4656894" y="2362837"/>
                <a:ext cx="117565" cy="117565"/>
              </a:xfrm>
              <a:custGeom>
                <a:avLst/>
                <a:gdLst>
                  <a:gd name="connsiteX0" fmla="*/ 121444 w 123825"/>
                  <a:gd name="connsiteY0" fmla="*/ 64294 h 123825"/>
                  <a:gd name="connsiteX1" fmla="*/ 64294 w 123825"/>
                  <a:gd name="connsiteY1" fmla="*/ 121444 h 123825"/>
                  <a:gd name="connsiteX2" fmla="*/ 7144 w 123825"/>
                  <a:gd name="connsiteY2" fmla="*/ 64294 h 123825"/>
                  <a:gd name="connsiteX3" fmla="*/ 64294 w 123825"/>
                  <a:gd name="connsiteY3" fmla="*/ 7144 h 123825"/>
                  <a:gd name="connsiteX4" fmla="*/ 121444 w 123825"/>
                  <a:gd name="connsiteY4" fmla="*/ 64294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5" h="123825">
                    <a:moveTo>
                      <a:pt x="121444" y="64294"/>
                    </a:moveTo>
                    <a:cubicBezTo>
                      <a:pt x="121444" y="95857"/>
                      <a:pt x="95857" y="121444"/>
                      <a:pt x="64294" y="121444"/>
                    </a:cubicBezTo>
                    <a:cubicBezTo>
                      <a:pt x="32731" y="121444"/>
                      <a:pt x="7144" y="95857"/>
                      <a:pt x="7144" y="64294"/>
                    </a:cubicBezTo>
                    <a:cubicBezTo>
                      <a:pt x="7144" y="32731"/>
                      <a:pt x="32731" y="7144"/>
                      <a:pt x="64294" y="7144"/>
                    </a:cubicBezTo>
                    <a:cubicBezTo>
                      <a:pt x="95857" y="7144"/>
                      <a:pt x="121444" y="32731"/>
                      <a:pt x="121444" y="642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5" name="자유형: 도형 64">
                <a:extLst>
                  <a:ext uri="{FF2B5EF4-FFF2-40B4-BE49-F238E27FC236}">
                    <a16:creationId xmlns:a16="http://schemas.microsoft.com/office/drawing/2014/main" id="{EEFF54CC-4B08-4E6D-99A1-1FDA59EA51F9}"/>
                  </a:ext>
                </a:extLst>
              </p:cNvPr>
              <p:cNvSpPr/>
              <p:nvPr/>
            </p:nvSpPr>
            <p:spPr>
              <a:xfrm>
                <a:off x="4801590" y="2362837"/>
                <a:ext cx="117565" cy="117565"/>
              </a:xfrm>
              <a:custGeom>
                <a:avLst/>
                <a:gdLst>
                  <a:gd name="connsiteX0" fmla="*/ 121444 w 123825"/>
                  <a:gd name="connsiteY0" fmla="*/ 64294 h 123825"/>
                  <a:gd name="connsiteX1" fmla="*/ 64294 w 123825"/>
                  <a:gd name="connsiteY1" fmla="*/ 121444 h 123825"/>
                  <a:gd name="connsiteX2" fmla="*/ 7144 w 123825"/>
                  <a:gd name="connsiteY2" fmla="*/ 64294 h 123825"/>
                  <a:gd name="connsiteX3" fmla="*/ 64294 w 123825"/>
                  <a:gd name="connsiteY3" fmla="*/ 7144 h 123825"/>
                  <a:gd name="connsiteX4" fmla="*/ 121444 w 123825"/>
                  <a:gd name="connsiteY4" fmla="*/ 64294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5" h="123825">
                    <a:moveTo>
                      <a:pt x="121444" y="64294"/>
                    </a:moveTo>
                    <a:cubicBezTo>
                      <a:pt x="121444" y="95857"/>
                      <a:pt x="95857" y="121444"/>
                      <a:pt x="64294" y="121444"/>
                    </a:cubicBezTo>
                    <a:cubicBezTo>
                      <a:pt x="32731" y="121444"/>
                      <a:pt x="7144" y="95857"/>
                      <a:pt x="7144" y="64294"/>
                    </a:cubicBezTo>
                    <a:cubicBezTo>
                      <a:pt x="7144" y="32731"/>
                      <a:pt x="32731" y="7144"/>
                      <a:pt x="64294" y="7144"/>
                    </a:cubicBezTo>
                    <a:cubicBezTo>
                      <a:pt x="95857" y="7144"/>
                      <a:pt x="121444" y="32731"/>
                      <a:pt x="121444" y="642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6" name="자유형: 도형 65">
                <a:extLst>
                  <a:ext uri="{FF2B5EF4-FFF2-40B4-BE49-F238E27FC236}">
                    <a16:creationId xmlns:a16="http://schemas.microsoft.com/office/drawing/2014/main" id="{C564BAE4-D466-4DDA-9F77-380CB626BE00}"/>
                  </a:ext>
                </a:extLst>
              </p:cNvPr>
              <p:cNvSpPr/>
              <p:nvPr/>
            </p:nvSpPr>
            <p:spPr>
              <a:xfrm>
                <a:off x="4558996" y="2498489"/>
                <a:ext cx="416000" cy="361739"/>
              </a:xfrm>
              <a:custGeom>
                <a:avLst/>
                <a:gdLst>
                  <a:gd name="connsiteX0" fmla="*/ 405530 w 438150"/>
                  <a:gd name="connsiteY0" fmla="*/ 7144 h 381000"/>
                  <a:gd name="connsiteX1" fmla="*/ 376955 w 438150"/>
                  <a:gd name="connsiteY1" fmla="*/ 7144 h 381000"/>
                  <a:gd name="connsiteX2" fmla="*/ 262655 w 438150"/>
                  <a:gd name="connsiteY2" fmla="*/ 7144 h 381000"/>
                  <a:gd name="connsiteX3" fmla="*/ 243605 w 438150"/>
                  <a:gd name="connsiteY3" fmla="*/ 26194 h 381000"/>
                  <a:gd name="connsiteX4" fmla="*/ 224555 w 438150"/>
                  <a:gd name="connsiteY4" fmla="*/ 7144 h 381000"/>
                  <a:gd name="connsiteX5" fmla="*/ 149307 w 438150"/>
                  <a:gd name="connsiteY5" fmla="*/ 7144 h 381000"/>
                  <a:gd name="connsiteX6" fmla="*/ 110255 w 438150"/>
                  <a:gd name="connsiteY6" fmla="*/ 7144 h 381000"/>
                  <a:gd name="connsiteX7" fmla="*/ 90252 w 438150"/>
                  <a:gd name="connsiteY7" fmla="*/ 7144 h 381000"/>
                  <a:gd name="connsiteX8" fmla="*/ 90252 w 438150"/>
                  <a:gd name="connsiteY8" fmla="*/ 7144 h 381000"/>
                  <a:gd name="connsiteX9" fmla="*/ 63582 w 438150"/>
                  <a:gd name="connsiteY9" fmla="*/ 26194 h 381000"/>
                  <a:gd name="connsiteX10" fmla="*/ 63582 w 438150"/>
                  <a:gd name="connsiteY10" fmla="*/ 26194 h 381000"/>
                  <a:gd name="connsiteX11" fmla="*/ 8337 w 438150"/>
                  <a:gd name="connsiteY11" fmla="*/ 178594 h 381000"/>
                  <a:gd name="connsiteX12" fmla="*/ 19767 w 438150"/>
                  <a:gd name="connsiteY12" fmla="*/ 203359 h 381000"/>
                  <a:gd name="connsiteX13" fmla="*/ 26435 w 438150"/>
                  <a:gd name="connsiteY13" fmla="*/ 204311 h 381000"/>
                  <a:gd name="connsiteX14" fmla="*/ 44532 w 438150"/>
                  <a:gd name="connsiteY14" fmla="*/ 191929 h 381000"/>
                  <a:gd name="connsiteX15" fmla="*/ 86442 w 438150"/>
                  <a:gd name="connsiteY15" fmla="*/ 75724 h 381000"/>
                  <a:gd name="connsiteX16" fmla="*/ 86442 w 438150"/>
                  <a:gd name="connsiteY16" fmla="*/ 75724 h 381000"/>
                  <a:gd name="connsiteX17" fmla="*/ 98825 w 438150"/>
                  <a:gd name="connsiteY17" fmla="*/ 70009 h 381000"/>
                  <a:gd name="connsiteX18" fmla="*/ 104540 w 438150"/>
                  <a:gd name="connsiteY18" fmla="*/ 82391 h 381000"/>
                  <a:gd name="connsiteX19" fmla="*/ 45485 w 438150"/>
                  <a:gd name="connsiteY19" fmla="*/ 245269 h 381000"/>
                  <a:gd name="connsiteX20" fmla="*/ 110255 w 438150"/>
                  <a:gd name="connsiteY20" fmla="*/ 245269 h 381000"/>
                  <a:gd name="connsiteX21" fmla="*/ 110255 w 438150"/>
                  <a:gd name="connsiteY21" fmla="*/ 359569 h 381000"/>
                  <a:gd name="connsiteX22" fmla="*/ 129305 w 438150"/>
                  <a:gd name="connsiteY22" fmla="*/ 378619 h 381000"/>
                  <a:gd name="connsiteX23" fmla="*/ 205505 w 438150"/>
                  <a:gd name="connsiteY23" fmla="*/ 378619 h 381000"/>
                  <a:gd name="connsiteX24" fmla="*/ 205505 w 438150"/>
                  <a:gd name="connsiteY24" fmla="*/ 342424 h 381000"/>
                  <a:gd name="connsiteX25" fmla="*/ 176930 w 438150"/>
                  <a:gd name="connsiteY25" fmla="*/ 342424 h 381000"/>
                  <a:gd name="connsiteX26" fmla="*/ 205505 w 438150"/>
                  <a:gd name="connsiteY26" fmla="*/ 253841 h 381000"/>
                  <a:gd name="connsiteX27" fmla="*/ 152165 w 438150"/>
                  <a:gd name="connsiteY27" fmla="*/ 200501 h 381000"/>
                  <a:gd name="connsiteX28" fmla="*/ 148355 w 438150"/>
                  <a:gd name="connsiteY28" fmla="*/ 193834 h 381000"/>
                  <a:gd name="connsiteX29" fmla="*/ 148355 w 438150"/>
                  <a:gd name="connsiteY29" fmla="*/ 188119 h 381000"/>
                  <a:gd name="connsiteX30" fmla="*/ 152165 w 438150"/>
                  <a:gd name="connsiteY30" fmla="*/ 180499 h 381000"/>
                  <a:gd name="connsiteX31" fmla="*/ 172167 w 438150"/>
                  <a:gd name="connsiteY31" fmla="*/ 180499 h 381000"/>
                  <a:gd name="connsiteX32" fmla="*/ 209315 w 438150"/>
                  <a:gd name="connsiteY32" fmla="*/ 217646 h 381000"/>
                  <a:gd name="connsiteX33" fmla="*/ 243605 w 438150"/>
                  <a:gd name="connsiteY33" fmla="*/ 217646 h 381000"/>
                  <a:gd name="connsiteX34" fmla="*/ 277895 w 438150"/>
                  <a:gd name="connsiteY34" fmla="*/ 217646 h 381000"/>
                  <a:gd name="connsiteX35" fmla="*/ 315042 w 438150"/>
                  <a:gd name="connsiteY35" fmla="*/ 180499 h 381000"/>
                  <a:gd name="connsiteX36" fmla="*/ 335045 w 438150"/>
                  <a:gd name="connsiteY36" fmla="*/ 180499 h 381000"/>
                  <a:gd name="connsiteX37" fmla="*/ 335045 w 438150"/>
                  <a:gd name="connsiteY37" fmla="*/ 200501 h 381000"/>
                  <a:gd name="connsiteX38" fmla="*/ 281705 w 438150"/>
                  <a:gd name="connsiteY38" fmla="*/ 253841 h 381000"/>
                  <a:gd name="connsiteX39" fmla="*/ 310280 w 438150"/>
                  <a:gd name="connsiteY39" fmla="*/ 342424 h 381000"/>
                  <a:gd name="connsiteX40" fmla="*/ 281705 w 438150"/>
                  <a:gd name="connsiteY40" fmla="*/ 342424 h 381000"/>
                  <a:gd name="connsiteX41" fmla="*/ 281705 w 438150"/>
                  <a:gd name="connsiteY41" fmla="*/ 378619 h 381000"/>
                  <a:gd name="connsiteX42" fmla="*/ 357905 w 438150"/>
                  <a:gd name="connsiteY42" fmla="*/ 378619 h 381000"/>
                  <a:gd name="connsiteX43" fmla="*/ 376955 w 438150"/>
                  <a:gd name="connsiteY43" fmla="*/ 359569 h 381000"/>
                  <a:gd name="connsiteX44" fmla="*/ 376955 w 438150"/>
                  <a:gd name="connsiteY44" fmla="*/ 73819 h 381000"/>
                  <a:gd name="connsiteX45" fmla="*/ 386480 w 438150"/>
                  <a:gd name="connsiteY45" fmla="*/ 64294 h 381000"/>
                  <a:gd name="connsiteX46" fmla="*/ 396005 w 438150"/>
                  <a:gd name="connsiteY46" fmla="*/ 73819 h 381000"/>
                  <a:gd name="connsiteX47" fmla="*/ 396005 w 438150"/>
                  <a:gd name="connsiteY47" fmla="*/ 197644 h 381000"/>
                  <a:gd name="connsiteX48" fmla="*/ 415055 w 438150"/>
                  <a:gd name="connsiteY48" fmla="*/ 216694 h 381000"/>
                  <a:gd name="connsiteX49" fmla="*/ 434105 w 438150"/>
                  <a:gd name="connsiteY49" fmla="*/ 197644 h 381000"/>
                  <a:gd name="connsiteX50" fmla="*/ 434105 w 438150"/>
                  <a:gd name="connsiteY50" fmla="*/ 35719 h 381000"/>
                  <a:gd name="connsiteX51" fmla="*/ 434105 w 438150"/>
                  <a:gd name="connsiteY51" fmla="*/ 35719 h 381000"/>
                  <a:gd name="connsiteX52" fmla="*/ 405530 w 438150"/>
                  <a:gd name="connsiteY52" fmla="*/ 7144 h 381000"/>
                  <a:gd name="connsiteX53" fmla="*/ 243605 w 438150"/>
                  <a:gd name="connsiteY53" fmla="*/ 197644 h 381000"/>
                  <a:gd name="connsiteX54" fmla="*/ 201695 w 438150"/>
                  <a:gd name="connsiteY54" fmla="*/ 155734 h 381000"/>
                  <a:gd name="connsiteX55" fmla="*/ 243605 w 438150"/>
                  <a:gd name="connsiteY55" fmla="*/ 113824 h 381000"/>
                  <a:gd name="connsiteX56" fmla="*/ 285515 w 438150"/>
                  <a:gd name="connsiteY56" fmla="*/ 155734 h 381000"/>
                  <a:gd name="connsiteX57" fmla="*/ 243605 w 438150"/>
                  <a:gd name="connsiteY57" fmla="*/ 197644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438150" h="381000">
                    <a:moveTo>
                      <a:pt x="405530" y="7144"/>
                    </a:moveTo>
                    <a:lnTo>
                      <a:pt x="376955" y="7144"/>
                    </a:lnTo>
                    <a:lnTo>
                      <a:pt x="262655" y="7144"/>
                    </a:lnTo>
                    <a:cubicBezTo>
                      <a:pt x="252177" y="7144"/>
                      <a:pt x="243605" y="15716"/>
                      <a:pt x="243605" y="26194"/>
                    </a:cubicBezTo>
                    <a:cubicBezTo>
                      <a:pt x="243605" y="15716"/>
                      <a:pt x="235032" y="7144"/>
                      <a:pt x="224555" y="7144"/>
                    </a:cubicBezTo>
                    <a:lnTo>
                      <a:pt x="149307" y="7144"/>
                    </a:lnTo>
                    <a:lnTo>
                      <a:pt x="110255" y="7144"/>
                    </a:lnTo>
                    <a:lnTo>
                      <a:pt x="90252" y="7144"/>
                    </a:lnTo>
                    <a:lnTo>
                      <a:pt x="90252" y="7144"/>
                    </a:lnTo>
                    <a:cubicBezTo>
                      <a:pt x="78822" y="7144"/>
                      <a:pt x="67392" y="13811"/>
                      <a:pt x="63582" y="26194"/>
                    </a:cubicBezTo>
                    <a:cubicBezTo>
                      <a:pt x="63582" y="26194"/>
                      <a:pt x="63582" y="26194"/>
                      <a:pt x="63582" y="26194"/>
                    </a:cubicBezTo>
                    <a:lnTo>
                      <a:pt x="8337" y="178594"/>
                    </a:lnTo>
                    <a:cubicBezTo>
                      <a:pt x="4527" y="188119"/>
                      <a:pt x="10242" y="199549"/>
                      <a:pt x="19767" y="203359"/>
                    </a:cubicBezTo>
                    <a:cubicBezTo>
                      <a:pt x="21672" y="204311"/>
                      <a:pt x="24530" y="204311"/>
                      <a:pt x="26435" y="204311"/>
                    </a:cubicBezTo>
                    <a:cubicBezTo>
                      <a:pt x="34055" y="204311"/>
                      <a:pt x="41675" y="199549"/>
                      <a:pt x="44532" y="191929"/>
                    </a:cubicBezTo>
                    <a:lnTo>
                      <a:pt x="86442" y="75724"/>
                    </a:lnTo>
                    <a:lnTo>
                      <a:pt x="86442" y="75724"/>
                    </a:lnTo>
                    <a:cubicBezTo>
                      <a:pt x="88347" y="70961"/>
                      <a:pt x="94062" y="68104"/>
                      <a:pt x="98825" y="70009"/>
                    </a:cubicBezTo>
                    <a:cubicBezTo>
                      <a:pt x="103587" y="71914"/>
                      <a:pt x="106445" y="77629"/>
                      <a:pt x="104540" y="82391"/>
                    </a:cubicBezTo>
                    <a:lnTo>
                      <a:pt x="45485" y="245269"/>
                    </a:lnTo>
                    <a:lnTo>
                      <a:pt x="110255" y="245269"/>
                    </a:lnTo>
                    <a:lnTo>
                      <a:pt x="110255" y="359569"/>
                    </a:lnTo>
                    <a:cubicBezTo>
                      <a:pt x="110255" y="370046"/>
                      <a:pt x="118827" y="378619"/>
                      <a:pt x="129305" y="378619"/>
                    </a:cubicBezTo>
                    <a:lnTo>
                      <a:pt x="205505" y="378619"/>
                    </a:lnTo>
                    <a:lnTo>
                      <a:pt x="205505" y="342424"/>
                    </a:lnTo>
                    <a:lnTo>
                      <a:pt x="176930" y="342424"/>
                    </a:lnTo>
                    <a:lnTo>
                      <a:pt x="205505" y="253841"/>
                    </a:lnTo>
                    <a:lnTo>
                      <a:pt x="152165" y="200501"/>
                    </a:lnTo>
                    <a:cubicBezTo>
                      <a:pt x="150260" y="198596"/>
                      <a:pt x="149307" y="195739"/>
                      <a:pt x="148355" y="193834"/>
                    </a:cubicBezTo>
                    <a:lnTo>
                      <a:pt x="148355" y="188119"/>
                    </a:lnTo>
                    <a:cubicBezTo>
                      <a:pt x="149307" y="185261"/>
                      <a:pt x="150260" y="182404"/>
                      <a:pt x="152165" y="180499"/>
                    </a:cubicBezTo>
                    <a:cubicBezTo>
                      <a:pt x="157880" y="174784"/>
                      <a:pt x="166452" y="174784"/>
                      <a:pt x="172167" y="180499"/>
                    </a:cubicBezTo>
                    <a:lnTo>
                      <a:pt x="209315" y="217646"/>
                    </a:lnTo>
                    <a:lnTo>
                      <a:pt x="243605" y="217646"/>
                    </a:lnTo>
                    <a:lnTo>
                      <a:pt x="277895" y="217646"/>
                    </a:lnTo>
                    <a:lnTo>
                      <a:pt x="315042" y="180499"/>
                    </a:lnTo>
                    <a:cubicBezTo>
                      <a:pt x="320757" y="174784"/>
                      <a:pt x="329330" y="174784"/>
                      <a:pt x="335045" y="180499"/>
                    </a:cubicBezTo>
                    <a:cubicBezTo>
                      <a:pt x="340760" y="186214"/>
                      <a:pt x="340760" y="194786"/>
                      <a:pt x="335045" y="200501"/>
                    </a:cubicBezTo>
                    <a:lnTo>
                      <a:pt x="281705" y="253841"/>
                    </a:lnTo>
                    <a:lnTo>
                      <a:pt x="310280" y="342424"/>
                    </a:lnTo>
                    <a:lnTo>
                      <a:pt x="281705" y="342424"/>
                    </a:lnTo>
                    <a:lnTo>
                      <a:pt x="281705" y="378619"/>
                    </a:lnTo>
                    <a:lnTo>
                      <a:pt x="357905" y="378619"/>
                    </a:lnTo>
                    <a:cubicBezTo>
                      <a:pt x="368382" y="378619"/>
                      <a:pt x="376955" y="370046"/>
                      <a:pt x="376955" y="359569"/>
                    </a:cubicBezTo>
                    <a:lnTo>
                      <a:pt x="376955" y="73819"/>
                    </a:lnTo>
                    <a:cubicBezTo>
                      <a:pt x="376955" y="68104"/>
                      <a:pt x="380765" y="64294"/>
                      <a:pt x="386480" y="64294"/>
                    </a:cubicBezTo>
                    <a:cubicBezTo>
                      <a:pt x="392195" y="64294"/>
                      <a:pt x="396005" y="68104"/>
                      <a:pt x="396005" y="73819"/>
                    </a:cubicBezTo>
                    <a:lnTo>
                      <a:pt x="396005" y="197644"/>
                    </a:lnTo>
                    <a:cubicBezTo>
                      <a:pt x="396005" y="208121"/>
                      <a:pt x="404577" y="216694"/>
                      <a:pt x="415055" y="216694"/>
                    </a:cubicBezTo>
                    <a:cubicBezTo>
                      <a:pt x="425532" y="216694"/>
                      <a:pt x="434105" y="208121"/>
                      <a:pt x="434105" y="197644"/>
                    </a:cubicBezTo>
                    <a:lnTo>
                      <a:pt x="434105" y="35719"/>
                    </a:lnTo>
                    <a:cubicBezTo>
                      <a:pt x="434105" y="35719"/>
                      <a:pt x="434105" y="35719"/>
                      <a:pt x="434105" y="35719"/>
                    </a:cubicBezTo>
                    <a:cubicBezTo>
                      <a:pt x="434105" y="19526"/>
                      <a:pt x="421722" y="7144"/>
                      <a:pt x="405530" y="7144"/>
                    </a:cubicBezTo>
                    <a:close/>
                    <a:moveTo>
                      <a:pt x="243605" y="197644"/>
                    </a:moveTo>
                    <a:cubicBezTo>
                      <a:pt x="220745" y="197644"/>
                      <a:pt x="201695" y="178594"/>
                      <a:pt x="201695" y="155734"/>
                    </a:cubicBezTo>
                    <a:cubicBezTo>
                      <a:pt x="201695" y="132874"/>
                      <a:pt x="220745" y="113824"/>
                      <a:pt x="243605" y="113824"/>
                    </a:cubicBezTo>
                    <a:cubicBezTo>
                      <a:pt x="266465" y="113824"/>
                      <a:pt x="285515" y="132874"/>
                      <a:pt x="285515" y="155734"/>
                    </a:cubicBezTo>
                    <a:cubicBezTo>
                      <a:pt x="285515" y="178594"/>
                      <a:pt x="266465" y="197644"/>
                      <a:pt x="243605" y="1976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Wingdings" panose="05000000000000000000" pitchFamily="2" charset="2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grpSp>
        <p:nvGrpSpPr>
          <p:cNvPr id="90" name="그룹 89">
            <a:extLst>
              <a:ext uri="{FF2B5EF4-FFF2-40B4-BE49-F238E27FC236}">
                <a16:creationId xmlns:a16="http://schemas.microsoft.com/office/drawing/2014/main" id="{49DDA9CF-0E5A-425B-9020-9A291D29E7F3}"/>
              </a:ext>
            </a:extLst>
          </p:cNvPr>
          <p:cNvGrpSpPr/>
          <p:nvPr/>
        </p:nvGrpSpPr>
        <p:grpSpPr>
          <a:xfrm>
            <a:off x="5743575" y="1453252"/>
            <a:ext cx="1640111" cy="1841638"/>
            <a:chOff x="6003128" y="1223618"/>
            <a:chExt cx="1640111" cy="1841638"/>
          </a:xfrm>
        </p:grpSpPr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1B3B88C0-BCF8-4D09-9B34-9CD8ACE82B79}"/>
                </a:ext>
              </a:extLst>
            </p:cNvPr>
            <p:cNvGrpSpPr/>
            <p:nvPr/>
          </p:nvGrpSpPr>
          <p:grpSpPr>
            <a:xfrm>
              <a:off x="6003128" y="1223618"/>
              <a:ext cx="1640111" cy="1841638"/>
              <a:chOff x="681985" y="1143175"/>
              <a:chExt cx="1828850" cy="2053568"/>
            </a:xfrm>
            <a:solidFill>
              <a:schemeClr val="accent4"/>
            </a:solidFill>
          </p:grpSpPr>
          <p:sp>
            <p:nvSpPr>
              <p:cNvPr id="56" name="타원 55">
                <a:extLst>
                  <a:ext uri="{FF2B5EF4-FFF2-40B4-BE49-F238E27FC236}">
                    <a16:creationId xmlns:a16="http://schemas.microsoft.com/office/drawing/2014/main" id="{B13AA5F5-216B-4150-9E5F-411AA6353B42}"/>
                  </a:ext>
                </a:extLst>
              </p:cNvPr>
              <p:cNvSpPr/>
              <p:nvPr/>
            </p:nvSpPr>
            <p:spPr>
              <a:xfrm>
                <a:off x="681985" y="1143175"/>
                <a:ext cx="1828850" cy="1828850"/>
              </a:xfrm>
              <a:prstGeom prst="ellipse">
                <a:avLst/>
              </a:prstGeom>
              <a:solidFill>
                <a:srgbClr val="358A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7" name="이등변 삼각형 56">
                <a:extLst>
                  <a:ext uri="{FF2B5EF4-FFF2-40B4-BE49-F238E27FC236}">
                    <a16:creationId xmlns:a16="http://schemas.microsoft.com/office/drawing/2014/main" id="{55F6794F-2204-45F9-9DFD-C48AA1EBBA0C}"/>
                  </a:ext>
                </a:extLst>
              </p:cNvPr>
              <p:cNvSpPr/>
              <p:nvPr/>
            </p:nvSpPr>
            <p:spPr>
              <a:xfrm rot="10800000">
                <a:off x="1395241" y="2849901"/>
                <a:ext cx="402337" cy="346842"/>
              </a:xfrm>
              <a:prstGeom prst="triangle">
                <a:avLst/>
              </a:prstGeom>
              <a:solidFill>
                <a:srgbClr val="358A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C36B25B1-CBB1-4B7C-A6F8-125765BB486E}"/>
                </a:ext>
              </a:extLst>
            </p:cNvPr>
            <p:cNvSpPr/>
            <p:nvPr/>
          </p:nvSpPr>
          <p:spPr>
            <a:xfrm>
              <a:off x="6064101" y="1296059"/>
              <a:ext cx="1512316" cy="1512316"/>
            </a:xfrm>
            <a:prstGeom prst="ellipse">
              <a:avLst/>
            </a:prstGeom>
            <a:noFill/>
            <a:ln w="3175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723D426-552A-44C6-97E4-C76414FF3DF1}"/>
                </a:ext>
              </a:extLst>
            </p:cNvPr>
            <p:cNvSpPr txBox="1"/>
            <p:nvPr/>
          </p:nvSpPr>
          <p:spPr>
            <a:xfrm>
              <a:off x="6172344" y="2029483"/>
              <a:ext cx="1297791" cy="46166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latinLnBrk="1">
                <a:buClr>
                  <a:srgbClr val="9F4AB6"/>
                </a:buClr>
                <a:defRPr kumimoji="1" sz="2800" b="1" spc="-8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38100" dir="2700000" algn="tl" rotWithShape="0">
                      <a:prstClr val="black">
                        <a:alpha val="2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algn="ctr"/>
              <a:r>
                <a:rPr lang="ko-KR" altLang="en-US" sz="2400" dirty="0"/>
                <a:t>권리보호</a:t>
              </a:r>
              <a:endParaRPr lang="ko-KR" altLang="en-US" dirty="0"/>
            </a:p>
          </p:txBody>
        </p:sp>
        <p:grpSp>
          <p:nvGrpSpPr>
            <p:cNvPr id="86" name="그룹 85">
              <a:extLst>
                <a:ext uri="{FF2B5EF4-FFF2-40B4-BE49-F238E27FC236}">
                  <a16:creationId xmlns:a16="http://schemas.microsoft.com/office/drawing/2014/main" id="{86374C4B-5AE8-4488-904E-3FC7D9A1D103}"/>
                </a:ext>
              </a:extLst>
            </p:cNvPr>
            <p:cNvGrpSpPr/>
            <p:nvPr/>
          </p:nvGrpSpPr>
          <p:grpSpPr>
            <a:xfrm>
              <a:off x="6564458" y="1472923"/>
              <a:ext cx="376815" cy="556560"/>
              <a:chOff x="6561250" y="1411375"/>
              <a:chExt cx="376815" cy="556560"/>
            </a:xfrm>
          </p:grpSpPr>
          <p:grpSp>
            <p:nvGrpSpPr>
              <p:cNvPr id="72" name="그룹 71">
                <a:extLst>
                  <a:ext uri="{FF2B5EF4-FFF2-40B4-BE49-F238E27FC236}">
                    <a16:creationId xmlns:a16="http://schemas.microsoft.com/office/drawing/2014/main" id="{BEBFA1E8-D101-41F1-AD20-774912785FCD}"/>
                  </a:ext>
                </a:extLst>
              </p:cNvPr>
              <p:cNvGrpSpPr/>
              <p:nvPr/>
            </p:nvGrpSpPr>
            <p:grpSpPr>
              <a:xfrm flipH="1">
                <a:off x="6607325" y="1411375"/>
                <a:ext cx="330740" cy="556560"/>
                <a:chOff x="4509866" y="-32488"/>
                <a:chExt cx="2819400" cy="4744403"/>
              </a:xfrm>
              <a:solidFill>
                <a:schemeClr val="bg1">
                  <a:alpha val="50000"/>
                </a:schemeClr>
              </a:solidFill>
            </p:grpSpPr>
            <p:sp>
              <p:nvSpPr>
                <p:cNvPr id="67" name="자유형: 도형 66">
                  <a:extLst>
                    <a:ext uri="{FF2B5EF4-FFF2-40B4-BE49-F238E27FC236}">
                      <a16:creationId xmlns:a16="http://schemas.microsoft.com/office/drawing/2014/main" id="{FAF9DA54-BE61-4682-A271-9FD6D2F82CBF}"/>
                    </a:ext>
                  </a:extLst>
                </p:cNvPr>
                <p:cNvSpPr/>
                <p:nvPr/>
              </p:nvSpPr>
              <p:spPr>
                <a:xfrm>
                  <a:off x="5084247" y="-32488"/>
                  <a:ext cx="914400" cy="914400"/>
                </a:xfrm>
                <a:custGeom>
                  <a:avLst/>
                  <a:gdLst>
                    <a:gd name="connsiteX0" fmla="*/ 457680 w 914400"/>
                    <a:gd name="connsiteY0" fmla="*/ 908209 h 914400"/>
                    <a:gd name="connsiteX1" fmla="*/ 908212 w 914400"/>
                    <a:gd name="connsiteY1" fmla="*/ 457676 h 914400"/>
                    <a:gd name="connsiteX2" fmla="*/ 457680 w 914400"/>
                    <a:gd name="connsiteY2" fmla="*/ 7144 h 914400"/>
                    <a:gd name="connsiteX3" fmla="*/ 7147 w 914400"/>
                    <a:gd name="connsiteY3" fmla="*/ 457676 h 914400"/>
                    <a:gd name="connsiteX4" fmla="*/ 457680 w 914400"/>
                    <a:gd name="connsiteY4" fmla="*/ 908209 h 914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400" h="914400">
                      <a:moveTo>
                        <a:pt x="457680" y="908209"/>
                      </a:moveTo>
                      <a:cubicBezTo>
                        <a:pt x="711045" y="908209"/>
                        <a:pt x="908212" y="711041"/>
                        <a:pt x="908212" y="457676"/>
                      </a:cubicBezTo>
                      <a:cubicBezTo>
                        <a:pt x="908212" y="204311"/>
                        <a:pt x="711045" y="7144"/>
                        <a:pt x="457680" y="7144"/>
                      </a:cubicBezTo>
                      <a:cubicBezTo>
                        <a:pt x="204315" y="7144"/>
                        <a:pt x="7147" y="204311"/>
                        <a:pt x="7147" y="457676"/>
                      </a:cubicBezTo>
                      <a:cubicBezTo>
                        <a:pt x="6195" y="711041"/>
                        <a:pt x="204315" y="908209"/>
                        <a:pt x="457680" y="90820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8" name="자유형: 도형 67">
                  <a:extLst>
                    <a:ext uri="{FF2B5EF4-FFF2-40B4-BE49-F238E27FC236}">
                      <a16:creationId xmlns:a16="http://schemas.microsoft.com/office/drawing/2014/main" id="{6DF71556-D721-4EEC-8B0D-87B011F7AABD}"/>
                    </a:ext>
                  </a:extLst>
                </p:cNvPr>
                <p:cNvSpPr/>
                <p:nvPr/>
              </p:nvSpPr>
              <p:spPr>
                <a:xfrm>
                  <a:off x="4509866" y="949540"/>
                  <a:ext cx="2819400" cy="3762375"/>
                </a:xfrm>
                <a:custGeom>
                  <a:avLst/>
                  <a:gdLst>
                    <a:gd name="connsiteX0" fmla="*/ 2817998 w 2819400"/>
                    <a:gd name="connsiteY0" fmla="*/ 927259 h 3762375"/>
                    <a:gd name="connsiteX1" fmla="*/ 2595113 w 2819400"/>
                    <a:gd name="connsiteY1" fmla="*/ 1146334 h 3762375"/>
                    <a:gd name="connsiteX2" fmla="*/ 1836923 w 2819400"/>
                    <a:gd name="connsiteY2" fmla="*/ 1141571 h 3762375"/>
                    <a:gd name="connsiteX3" fmla="*/ 1745483 w 2819400"/>
                    <a:gd name="connsiteY3" fmla="*/ 1121569 h 3762375"/>
                    <a:gd name="connsiteX4" fmla="*/ 1743578 w 2819400"/>
                    <a:gd name="connsiteY4" fmla="*/ 1120616 h 3762375"/>
                    <a:gd name="connsiteX5" fmla="*/ 1673093 w 2819400"/>
                    <a:gd name="connsiteY5" fmla="*/ 1072991 h 3762375"/>
                    <a:gd name="connsiteX6" fmla="*/ 1543553 w 2819400"/>
                    <a:gd name="connsiteY6" fmla="*/ 940594 h 3762375"/>
                    <a:gd name="connsiteX7" fmla="*/ 1543553 w 2819400"/>
                    <a:gd name="connsiteY7" fmla="*/ 1478756 h 3762375"/>
                    <a:gd name="connsiteX8" fmla="*/ 1541648 w 2819400"/>
                    <a:gd name="connsiteY8" fmla="*/ 1527334 h 3762375"/>
                    <a:gd name="connsiteX9" fmla="*/ 1541648 w 2819400"/>
                    <a:gd name="connsiteY9" fmla="*/ 1527334 h 3762375"/>
                    <a:gd name="connsiteX10" fmla="*/ 1541648 w 2819400"/>
                    <a:gd name="connsiteY10" fmla="*/ 2482691 h 3762375"/>
                    <a:gd name="connsiteX11" fmla="*/ 1541648 w 2819400"/>
                    <a:gd name="connsiteY11" fmla="*/ 2493169 h 3762375"/>
                    <a:gd name="connsiteX12" fmla="*/ 1541648 w 2819400"/>
                    <a:gd name="connsiteY12" fmla="*/ 3540919 h 3762375"/>
                    <a:gd name="connsiteX13" fmla="*/ 1320668 w 2819400"/>
                    <a:gd name="connsiteY13" fmla="*/ 3761899 h 3762375"/>
                    <a:gd name="connsiteX14" fmla="*/ 1099688 w 2819400"/>
                    <a:gd name="connsiteY14" fmla="*/ 3540919 h 3762375"/>
                    <a:gd name="connsiteX15" fmla="*/ 1099688 w 2819400"/>
                    <a:gd name="connsiteY15" fmla="*/ 2485549 h 3762375"/>
                    <a:gd name="connsiteX16" fmla="*/ 1099688 w 2819400"/>
                    <a:gd name="connsiteY16" fmla="*/ 2478881 h 3762375"/>
                    <a:gd name="connsiteX17" fmla="*/ 1102546 w 2819400"/>
                    <a:gd name="connsiteY17" fmla="*/ 1986439 h 3762375"/>
                    <a:gd name="connsiteX18" fmla="*/ 1031108 w 2819400"/>
                    <a:gd name="connsiteY18" fmla="*/ 1991201 h 3762375"/>
                    <a:gd name="connsiteX19" fmla="*/ 959671 w 2819400"/>
                    <a:gd name="connsiteY19" fmla="*/ 1986439 h 3762375"/>
                    <a:gd name="connsiteX20" fmla="*/ 962528 w 2819400"/>
                    <a:gd name="connsiteY20" fmla="*/ 2466499 h 3762375"/>
                    <a:gd name="connsiteX21" fmla="*/ 962528 w 2819400"/>
                    <a:gd name="connsiteY21" fmla="*/ 2481739 h 3762375"/>
                    <a:gd name="connsiteX22" fmla="*/ 962528 w 2819400"/>
                    <a:gd name="connsiteY22" fmla="*/ 3539966 h 3762375"/>
                    <a:gd name="connsiteX23" fmla="*/ 741548 w 2819400"/>
                    <a:gd name="connsiteY23" fmla="*/ 3760946 h 3762375"/>
                    <a:gd name="connsiteX24" fmla="*/ 520568 w 2819400"/>
                    <a:gd name="connsiteY24" fmla="*/ 3539966 h 3762375"/>
                    <a:gd name="connsiteX25" fmla="*/ 520568 w 2819400"/>
                    <a:gd name="connsiteY25" fmla="*/ 2496979 h 3762375"/>
                    <a:gd name="connsiteX26" fmla="*/ 520568 w 2819400"/>
                    <a:gd name="connsiteY26" fmla="*/ 2496979 h 3762375"/>
                    <a:gd name="connsiteX27" fmla="*/ 520568 w 2819400"/>
                    <a:gd name="connsiteY27" fmla="*/ 2482691 h 3762375"/>
                    <a:gd name="connsiteX28" fmla="*/ 520568 w 2819400"/>
                    <a:gd name="connsiteY28" fmla="*/ 1527334 h 3762375"/>
                    <a:gd name="connsiteX29" fmla="*/ 520568 w 2819400"/>
                    <a:gd name="connsiteY29" fmla="*/ 1524476 h 3762375"/>
                    <a:gd name="connsiteX30" fmla="*/ 520568 w 2819400"/>
                    <a:gd name="connsiteY30" fmla="*/ 1524476 h 3762375"/>
                    <a:gd name="connsiteX31" fmla="*/ 518663 w 2819400"/>
                    <a:gd name="connsiteY31" fmla="*/ 1479709 h 3762375"/>
                    <a:gd name="connsiteX32" fmla="*/ 518663 w 2819400"/>
                    <a:gd name="connsiteY32" fmla="*/ 933926 h 3762375"/>
                    <a:gd name="connsiteX33" fmla="*/ 451036 w 2819400"/>
                    <a:gd name="connsiteY33" fmla="*/ 1002506 h 3762375"/>
                    <a:gd name="connsiteX34" fmla="*/ 449130 w 2819400"/>
                    <a:gd name="connsiteY34" fmla="*/ 1667351 h 3762375"/>
                    <a:gd name="connsiteX35" fmla="*/ 227198 w 2819400"/>
                    <a:gd name="connsiteY35" fmla="*/ 1886426 h 3762375"/>
                    <a:gd name="connsiteX36" fmla="*/ 7171 w 2819400"/>
                    <a:gd name="connsiteY36" fmla="*/ 1664494 h 3762375"/>
                    <a:gd name="connsiteX37" fmla="*/ 10981 w 2819400"/>
                    <a:gd name="connsiteY37" fmla="*/ 964406 h 3762375"/>
                    <a:gd name="connsiteX38" fmla="*/ 10981 w 2819400"/>
                    <a:gd name="connsiteY38" fmla="*/ 906304 h 3762375"/>
                    <a:gd name="connsiteX39" fmla="*/ 36698 w 2819400"/>
                    <a:gd name="connsiteY39" fmla="*/ 802481 h 3762375"/>
                    <a:gd name="connsiteX40" fmla="*/ 70036 w 2819400"/>
                    <a:gd name="connsiteY40" fmla="*/ 759619 h 3762375"/>
                    <a:gd name="connsiteX41" fmla="*/ 104325 w 2819400"/>
                    <a:gd name="connsiteY41" fmla="*/ 726281 h 3762375"/>
                    <a:gd name="connsiteX42" fmla="*/ 606293 w 2819400"/>
                    <a:gd name="connsiteY42" fmla="*/ 223361 h 3762375"/>
                    <a:gd name="connsiteX43" fmla="*/ 629153 w 2819400"/>
                    <a:gd name="connsiteY43" fmla="*/ 202406 h 3762375"/>
                    <a:gd name="connsiteX44" fmla="*/ 1031108 w 2819400"/>
                    <a:gd name="connsiteY44" fmla="*/ 7144 h 3762375"/>
                    <a:gd name="connsiteX45" fmla="*/ 1446398 w 2819400"/>
                    <a:gd name="connsiteY45" fmla="*/ 218599 h 3762375"/>
                    <a:gd name="connsiteX46" fmla="*/ 1450208 w 2819400"/>
                    <a:gd name="connsiteY46" fmla="*/ 222409 h 3762375"/>
                    <a:gd name="connsiteX47" fmla="*/ 1925506 w 2819400"/>
                    <a:gd name="connsiteY47" fmla="*/ 698659 h 3762375"/>
                    <a:gd name="connsiteX48" fmla="*/ 2598923 w 2819400"/>
                    <a:gd name="connsiteY48" fmla="*/ 702469 h 3762375"/>
                    <a:gd name="connsiteX49" fmla="*/ 2817998 w 2819400"/>
                    <a:gd name="connsiteY49" fmla="*/ 927259 h 3762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2819400" h="3762375">
                      <a:moveTo>
                        <a:pt x="2817998" y="927259"/>
                      </a:moveTo>
                      <a:cubicBezTo>
                        <a:pt x="2817046" y="1049179"/>
                        <a:pt x="2717986" y="1149191"/>
                        <a:pt x="2595113" y="1146334"/>
                      </a:cubicBezTo>
                      <a:cubicBezTo>
                        <a:pt x="2342701" y="1141571"/>
                        <a:pt x="2090288" y="1140619"/>
                        <a:pt x="1836923" y="1141571"/>
                      </a:cubicBezTo>
                      <a:cubicBezTo>
                        <a:pt x="1804538" y="1141571"/>
                        <a:pt x="1773106" y="1134904"/>
                        <a:pt x="1745483" y="1121569"/>
                      </a:cubicBezTo>
                      <a:cubicBezTo>
                        <a:pt x="1744531" y="1121569"/>
                        <a:pt x="1744531" y="1121569"/>
                        <a:pt x="1743578" y="1120616"/>
                      </a:cubicBezTo>
                      <a:cubicBezTo>
                        <a:pt x="1717861" y="1110139"/>
                        <a:pt x="1694048" y="1093946"/>
                        <a:pt x="1673093" y="1072991"/>
                      </a:cubicBezTo>
                      <a:cubicBezTo>
                        <a:pt x="1630231" y="1029176"/>
                        <a:pt x="1586415" y="984409"/>
                        <a:pt x="1543553" y="940594"/>
                      </a:cubicBezTo>
                      <a:lnTo>
                        <a:pt x="1543553" y="1478756"/>
                      </a:lnTo>
                      <a:cubicBezTo>
                        <a:pt x="1543553" y="1494949"/>
                        <a:pt x="1542601" y="1511141"/>
                        <a:pt x="1541648" y="1527334"/>
                      </a:cubicBezTo>
                      <a:cubicBezTo>
                        <a:pt x="1541648" y="1527334"/>
                        <a:pt x="1541648" y="1527334"/>
                        <a:pt x="1541648" y="1527334"/>
                      </a:cubicBezTo>
                      <a:cubicBezTo>
                        <a:pt x="1537838" y="1845469"/>
                        <a:pt x="1537838" y="2163604"/>
                        <a:pt x="1541648" y="2482691"/>
                      </a:cubicBezTo>
                      <a:cubicBezTo>
                        <a:pt x="1541648" y="2486501"/>
                        <a:pt x="1541648" y="2489359"/>
                        <a:pt x="1541648" y="2493169"/>
                      </a:cubicBezTo>
                      <a:cubicBezTo>
                        <a:pt x="1538790" y="2842736"/>
                        <a:pt x="1538790" y="3191351"/>
                        <a:pt x="1541648" y="3540919"/>
                      </a:cubicBezTo>
                      <a:cubicBezTo>
                        <a:pt x="1542601" y="3662839"/>
                        <a:pt x="1442588" y="3761899"/>
                        <a:pt x="1320668" y="3761899"/>
                      </a:cubicBezTo>
                      <a:cubicBezTo>
                        <a:pt x="1198748" y="3761899"/>
                        <a:pt x="1099688" y="3662839"/>
                        <a:pt x="1099688" y="3540919"/>
                      </a:cubicBezTo>
                      <a:cubicBezTo>
                        <a:pt x="1101593" y="2769394"/>
                        <a:pt x="1103498" y="2835116"/>
                        <a:pt x="1099688" y="2485549"/>
                      </a:cubicBezTo>
                      <a:lnTo>
                        <a:pt x="1099688" y="2478881"/>
                      </a:lnTo>
                      <a:cubicBezTo>
                        <a:pt x="1101593" y="2241709"/>
                        <a:pt x="1101593" y="2093119"/>
                        <a:pt x="1102546" y="1986439"/>
                      </a:cubicBezTo>
                      <a:cubicBezTo>
                        <a:pt x="1079686" y="1989296"/>
                        <a:pt x="1055873" y="1991201"/>
                        <a:pt x="1031108" y="1991201"/>
                      </a:cubicBezTo>
                      <a:cubicBezTo>
                        <a:pt x="1006343" y="1991201"/>
                        <a:pt x="982530" y="1989296"/>
                        <a:pt x="959671" y="1986439"/>
                      </a:cubicBezTo>
                      <a:cubicBezTo>
                        <a:pt x="959671" y="2146459"/>
                        <a:pt x="960623" y="2306479"/>
                        <a:pt x="962528" y="2466499"/>
                      </a:cubicBezTo>
                      <a:cubicBezTo>
                        <a:pt x="962528" y="2471261"/>
                        <a:pt x="963480" y="2476976"/>
                        <a:pt x="962528" y="2481739"/>
                      </a:cubicBezTo>
                      <a:cubicBezTo>
                        <a:pt x="958718" y="2834164"/>
                        <a:pt x="958718" y="3187541"/>
                        <a:pt x="962528" y="3539966"/>
                      </a:cubicBezTo>
                      <a:cubicBezTo>
                        <a:pt x="963480" y="3661886"/>
                        <a:pt x="863468" y="3760946"/>
                        <a:pt x="741548" y="3760946"/>
                      </a:cubicBezTo>
                      <a:cubicBezTo>
                        <a:pt x="619628" y="3760946"/>
                        <a:pt x="520568" y="3661886"/>
                        <a:pt x="520568" y="3539966"/>
                      </a:cubicBezTo>
                      <a:cubicBezTo>
                        <a:pt x="522473" y="2777966"/>
                        <a:pt x="524378" y="2833211"/>
                        <a:pt x="520568" y="2496979"/>
                      </a:cubicBezTo>
                      <a:lnTo>
                        <a:pt x="520568" y="2496979"/>
                      </a:lnTo>
                      <a:cubicBezTo>
                        <a:pt x="520568" y="2492216"/>
                        <a:pt x="520568" y="2487454"/>
                        <a:pt x="520568" y="2482691"/>
                      </a:cubicBezTo>
                      <a:cubicBezTo>
                        <a:pt x="524378" y="1784509"/>
                        <a:pt x="524378" y="1845469"/>
                        <a:pt x="520568" y="1527334"/>
                      </a:cubicBezTo>
                      <a:lnTo>
                        <a:pt x="520568" y="1524476"/>
                      </a:lnTo>
                      <a:cubicBezTo>
                        <a:pt x="520568" y="1524476"/>
                        <a:pt x="520568" y="1524476"/>
                        <a:pt x="520568" y="1524476"/>
                      </a:cubicBezTo>
                      <a:cubicBezTo>
                        <a:pt x="519616" y="1510189"/>
                        <a:pt x="518663" y="1494949"/>
                        <a:pt x="518663" y="1479709"/>
                      </a:cubicBezTo>
                      <a:lnTo>
                        <a:pt x="518663" y="933926"/>
                      </a:lnTo>
                      <a:cubicBezTo>
                        <a:pt x="495803" y="956786"/>
                        <a:pt x="473896" y="979646"/>
                        <a:pt x="451036" y="1002506"/>
                      </a:cubicBezTo>
                      <a:cubicBezTo>
                        <a:pt x="448178" y="1224439"/>
                        <a:pt x="447226" y="1445419"/>
                        <a:pt x="449130" y="1667351"/>
                      </a:cubicBezTo>
                      <a:cubicBezTo>
                        <a:pt x="450083" y="1788319"/>
                        <a:pt x="349118" y="1887379"/>
                        <a:pt x="227198" y="1886426"/>
                      </a:cubicBezTo>
                      <a:cubicBezTo>
                        <a:pt x="105278" y="1885474"/>
                        <a:pt x="5266" y="1786414"/>
                        <a:pt x="7171" y="1664494"/>
                      </a:cubicBezTo>
                      <a:cubicBezTo>
                        <a:pt x="10981" y="1431131"/>
                        <a:pt x="11933" y="1197769"/>
                        <a:pt x="10981" y="964406"/>
                      </a:cubicBezTo>
                      <a:cubicBezTo>
                        <a:pt x="10981" y="945356"/>
                        <a:pt x="10981" y="925354"/>
                        <a:pt x="10981" y="906304"/>
                      </a:cubicBezTo>
                      <a:cubicBezTo>
                        <a:pt x="10981" y="868204"/>
                        <a:pt x="20506" y="832961"/>
                        <a:pt x="36698" y="802481"/>
                      </a:cubicBezTo>
                      <a:cubicBezTo>
                        <a:pt x="46223" y="787241"/>
                        <a:pt x="56700" y="772954"/>
                        <a:pt x="70036" y="759619"/>
                      </a:cubicBezTo>
                      <a:cubicBezTo>
                        <a:pt x="81466" y="748189"/>
                        <a:pt x="92896" y="737711"/>
                        <a:pt x="104325" y="726281"/>
                      </a:cubicBezTo>
                      <a:cubicBezTo>
                        <a:pt x="272918" y="560546"/>
                        <a:pt x="440558" y="392906"/>
                        <a:pt x="606293" y="223361"/>
                      </a:cubicBezTo>
                      <a:cubicBezTo>
                        <a:pt x="613913" y="215741"/>
                        <a:pt x="621533" y="209074"/>
                        <a:pt x="629153" y="202406"/>
                      </a:cubicBezTo>
                      <a:cubicBezTo>
                        <a:pt x="723451" y="83344"/>
                        <a:pt x="868230" y="7144"/>
                        <a:pt x="1031108" y="7144"/>
                      </a:cubicBezTo>
                      <a:cubicBezTo>
                        <a:pt x="1201606" y="7144"/>
                        <a:pt x="1353053" y="90964"/>
                        <a:pt x="1446398" y="218599"/>
                      </a:cubicBezTo>
                      <a:cubicBezTo>
                        <a:pt x="1448303" y="219551"/>
                        <a:pt x="1449256" y="221456"/>
                        <a:pt x="1450208" y="222409"/>
                      </a:cubicBezTo>
                      <a:cubicBezTo>
                        <a:pt x="1607371" y="382429"/>
                        <a:pt x="1765486" y="541496"/>
                        <a:pt x="1925506" y="698659"/>
                      </a:cubicBezTo>
                      <a:cubicBezTo>
                        <a:pt x="2150296" y="702469"/>
                        <a:pt x="2374133" y="703421"/>
                        <a:pt x="2598923" y="702469"/>
                      </a:cubicBezTo>
                      <a:cubicBezTo>
                        <a:pt x="2720843" y="703421"/>
                        <a:pt x="2818951" y="805339"/>
                        <a:pt x="2817998" y="9272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cxnSp>
            <p:nvCxnSpPr>
              <p:cNvPr id="74" name="직선 연결선 73">
                <a:extLst>
                  <a:ext uri="{FF2B5EF4-FFF2-40B4-BE49-F238E27FC236}">
                    <a16:creationId xmlns:a16="http://schemas.microsoft.com/office/drawing/2014/main" id="{A4F1FC6B-1A84-4321-8060-420D9F80654E}"/>
                  </a:ext>
                </a:extLst>
              </p:cNvPr>
              <p:cNvCxnSpPr>
                <a:cxnSpLocks/>
              </p:cNvCxnSpPr>
              <p:nvPr/>
            </p:nvCxnSpPr>
            <p:spPr>
              <a:xfrm rot="240000" flipH="1" flipV="1">
                <a:off x="6561250" y="1548263"/>
                <a:ext cx="25288" cy="23362"/>
              </a:xfrm>
              <a:prstGeom prst="line">
                <a:avLst/>
              </a:prstGeom>
              <a:ln w="15875" cap="rnd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직선 연결선 82">
                <a:extLst>
                  <a:ext uri="{FF2B5EF4-FFF2-40B4-BE49-F238E27FC236}">
                    <a16:creationId xmlns:a16="http://schemas.microsoft.com/office/drawing/2014/main" id="{F54FCAE8-8DD7-4541-A3D7-D23440B20512}"/>
                  </a:ext>
                </a:extLst>
              </p:cNvPr>
              <p:cNvCxnSpPr>
                <a:cxnSpLocks/>
              </p:cNvCxnSpPr>
              <p:nvPr/>
            </p:nvCxnSpPr>
            <p:spPr>
              <a:xfrm rot="2040000" flipH="1" flipV="1">
                <a:off x="6599511" y="1531006"/>
                <a:ext cx="22989" cy="23362"/>
              </a:xfrm>
              <a:prstGeom prst="line">
                <a:avLst/>
              </a:prstGeom>
              <a:ln w="15875" cap="rnd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직선 연결선 83">
                <a:extLst>
                  <a:ext uri="{FF2B5EF4-FFF2-40B4-BE49-F238E27FC236}">
                    <a16:creationId xmlns:a16="http://schemas.microsoft.com/office/drawing/2014/main" id="{9559FC19-1DAC-40DD-9901-2B9A73055875}"/>
                  </a:ext>
                </a:extLst>
              </p:cNvPr>
              <p:cNvCxnSpPr>
                <a:cxnSpLocks/>
              </p:cNvCxnSpPr>
              <p:nvPr/>
            </p:nvCxnSpPr>
            <p:spPr>
              <a:xfrm rot="2040000" flipH="1" flipV="1">
                <a:off x="6643194" y="1528553"/>
                <a:ext cx="10725" cy="28268"/>
              </a:xfrm>
              <a:prstGeom prst="line">
                <a:avLst/>
              </a:prstGeom>
              <a:ln w="15875" cap="rnd">
                <a:solidFill>
                  <a:schemeClr val="bg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47E90F38-A8C5-4193-A7CC-86177768E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70</a:t>
            </a:fld>
            <a:endParaRPr lang="ko-KR" alt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1B20892-5F63-4AAA-8E86-573C2025365C}"/>
              </a:ext>
            </a:extLst>
          </p:cNvPr>
          <p:cNvSpPr txBox="1"/>
          <p:nvPr/>
        </p:nvSpPr>
        <p:spPr>
          <a:xfrm>
            <a:off x="238328" y="204838"/>
            <a:ext cx="6130204" cy="49244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kumimoji="1" lang="en-US" altLang="ko-KR" sz="26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z="26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발달장애인 권리보장 및 지원에 관한 법률</a:t>
            </a:r>
          </a:p>
        </p:txBody>
      </p:sp>
      <p:sp>
        <p:nvSpPr>
          <p:cNvPr id="75" name="사각형: 둥근 모서리 74">
            <a:extLst>
              <a:ext uri="{FF2B5EF4-FFF2-40B4-BE49-F238E27FC236}">
                <a16:creationId xmlns:a16="http://schemas.microsoft.com/office/drawing/2014/main" id="{32280769-8448-4176-A669-0CE25CECF71E}"/>
              </a:ext>
            </a:extLst>
          </p:cNvPr>
          <p:cNvSpPr/>
          <p:nvPr/>
        </p:nvSpPr>
        <p:spPr>
          <a:xfrm>
            <a:off x="6911016" y="196073"/>
            <a:ext cx="1875795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3AF27C0-62F6-43E5-AB2E-DD1E01431B09}"/>
              </a:ext>
            </a:extLst>
          </p:cNvPr>
          <p:cNvSpPr txBox="1"/>
          <p:nvPr/>
        </p:nvSpPr>
        <p:spPr>
          <a:xfrm>
            <a:off x="7111211" y="251597"/>
            <a:ext cx="147540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1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장애인의 권리</a:t>
            </a:r>
          </a:p>
        </p:txBody>
      </p:sp>
    </p:spTree>
    <p:extLst>
      <p:ext uri="{BB962C8B-B14F-4D97-AF65-F5344CB8AC3E}">
        <p14:creationId xmlns:p14="http://schemas.microsoft.com/office/powerpoint/2010/main" val="21242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4C4D069-151A-422D-8984-651288292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7999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5B0B3FAB-6B62-4335-A97B-F414CABC5EB6}"/>
              </a:ext>
            </a:extLst>
          </p:cNvPr>
          <p:cNvGrpSpPr/>
          <p:nvPr/>
        </p:nvGrpSpPr>
        <p:grpSpPr>
          <a:xfrm>
            <a:off x="584713" y="2046753"/>
            <a:ext cx="5865301" cy="1799047"/>
            <a:chOff x="584713" y="2046753"/>
            <a:chExt cx="5865301" cy="1799047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1DB64715-6D7E-4EA1-BB50-7D2945EA102F}"/>
                </a:ext>
              </a:extLst>
            </p:cNvPr>
            <p:cNvSpPr/>
            <p:nvPr/>
          </p:nvSpPr>
          <p:spPr>
            <a:xfrm>
              <a:off x="832528" y="3507246"/>
              <a:ext cx="422968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0" i="0" u="none" strike="noStrike" kern="1200" cap="none" spc="0" normalizeH="0" baseline="0" noProof="0" dirty="0" err="1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Korea</a:t>
              </a:r>
              <a:r>
                <a:rPr kumimoji="0" lang="ko-KR" altLang="en-US" sz="1600" b="0" i="0" u="none" strike="noStrike" kern="120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kumimoji="0" lang="ko-KR" altLang="en-US" sz="1600" b="0" i="0" u="none" strike="noStrike" kern="1200" cap="none" spc="0" normalizeH="0" baseline="0" noProof="0" dirty="0" err="1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Employment</a:t>
              </a:r>
              <a:r>
                <a:rPr kumimoji="0" lang="ko-KR" altLang="en-US" sz="1600" b="0" i="0" u="none" strike="noStrike" kern="120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kumimoji="0" lang="ko-KR" altLang="en-US" sz="1600" b="0" i="0" u="none" strike="noStrike" kern="1200" cap="none" spc="0" normalizeH="0" baseline="0" noProof="0" dirty="0" err="1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Agency</a:t>
              </a:r>
              <a:r>
                <a:rPr kumimoji="0" lang="ko-KR" altLang="en-US" sz="1600" b="0" i="0" u="none" strike="noStrike" kern="120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kumimoji="0" lang="ko-KR" altLang="en-US" sz="1600" b="0" i="0" u="none" strike="noStrike" kern="1200" cap="none" spc="0" normalizeH="0" baseline="0" noProof="0" dirty="0" err="1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for</a:t>
              </a:r>
              <a:r>
                <a:rPr kumimoji="0" lang="ko-KR" altLang="en-US" sz="1600" b="0" i="0" u="none" strike="noStrike" kern="120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kumimoji="0" lang="ko-KR" altLang="en-US" sz="1600" b="0" i="0" u="none" strike="noStrike" kern="1200" cap="none" spc="0" normalizeH="0" baseline="0" noProof="0" dirty="0" err="1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the</a:t>
              </a:r>
              <a:r>
                <a:rPr kumimoji="0" lang="ko-KR" altLang="en-US" sz="1600" b="0" i="0" u="none" strike="noStrike" kern="120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kumimoji="0" lang="ko-KR" altLang="en-US" sz="1600" b="0" i="0" u="none" strike="noStrike" kern="1200" cap="none" spc="0" normalizeH="0" baseline="0" noProof="0" dirty="0" err="1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Disabled</a:t>
              </a:r>
              <a:endParaRPr kumimoji="0" lang="ko-KR" altLang="en-US" sz="1600" b="0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4" name="L 도형 13">
              <a:extLst>
                <a:ext uri="{FF2B5EF4-FFF2-40B4-BE49-F238E27FC236}">
                  <a16:creationId xmlns:a16="http://schemas.microsoft.com/office/drawing/2014/main" id="{AE21B895-A28B-43E3-B083-CC98845BA185}"/>
                </a:ext>
              </a:extLst>
            </p:cNvPr>
            <p:cNvSpPr/>
            <p:nvPr/>
          </p:nvSpPr>
          <p:spPr>
            <a:xfrm rot="5400000">
              <a:off x="584713" y="2046753"/>
              <a:ext cx="444830" cy="444830"/>
            </a:xfrm>
            <a:prstGeom prst="corner">
              <a:avLst>
                <a:gd name="adj1" fmla="val 17145"/>
                <a:gd name="adj2" fmla="val 17988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5" name="L 도형 14">
              <a:extLst>
                <a:ext uri="{FF2B5EF4-FFF2-40B4-BE49-F238E27FC236}">
                  <a16:creationId xmlns:a16="http://schemas.microsoft.com/office/drawing/2014/main" id="{CB360069-584B-4DFA-A8E4-E06CAB589332}"/>
                </a:ext>
              </a:extLst>
            </p:cNvPr>
            <p:cNvSpPr/>
            <p:nvPr/>
          </p:nvSpPr>
          <p:spPr>
            <a:xfrm rot="16200000">
              <a:off x="5936921" y="3046910"/>
              <a:ext cx="444830" cy="444830"/>
            </a:xfrm>
            <a:prstGeom prst="corner">
              <a:avLst>
                <a:gd name="adj1" fmla="val 17145"/>
                <a:gd name="adj2" fmla="val 17988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ED2739-6AC3-4711-90B4-50BDED85EAA2}"/>
                </a:ext>
              </a:extLst>
            </p:cNvPr>
            <p:cNvSpPr txBox="1"/>
            <p:nvPr/>
          </p:nvSpPr>
          <p:spPr>
            <a:xfrm>
              <a:off x="807128" y="2300000"/>
              <a:ext cx="564288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6000" b="1" i="0" u="none" strike="noStrike" kern="1200" cap="none" spc="-8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장애</a:t>
              </a:r>
              <a:r>
                <a:rPr kumimoji="0" lang="en-US" altLang="ko-KR" sz="6000" b="1" i="0" u="none" strike="noStrike" kern="1200" cap="none" spc="-8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,</a:t>
              </a:r>
              <a:r>
                <a:rPr lang="en-US" altLang="ko-KR" sz="5500" b="1" spc="-8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 </a:t>
              </a:r>
              <a:r>
                <a:rPr lang="ko-KR" altLang="en-US" sz="5500" b="1" spc="-8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0000"/>
                      </a:prstClr>
                    </a:outerShdw>
                  </a:effectLst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새롭게 보기</a:t>
              </a:r>
              <a:endParaRPr lang="en-US" altLang="ko-KR" sz="55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6F56EDF0-BFE9-4340-B67A-9FCA6AD1D79E}"/>
              </a:ext>
            </a:extLst>
          </p:cNvPr>
          <p:cNvCxnSpPr/>
          <p:nvPr/>
        </p:nvCxnSpPr>
        <p:spPr>
          <a:xfrm>
            <a:off x="584713" y="6164321"/>
            <a:ext cx="5644637" cy="0"/>
          </a:xfrm>
          <a:prstGeom prst="line">
            <a:avLst/>
          </a:prstGeom>
          <a:ln w="38100">
            <a:solidFill>
              <a:schemeClr val="bg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타원 22">
            <a:extLst>
              <a:ext uri="{FF2B5EF4-FFF2-40B4-BE49-F238E27FC236}">
                <a16:creationId xmlns:a16="http://schemas.microsoft.com/office/drawing/2014/main" id="{B49BD825-D605-435C-B1A0-1F9C6CE589C8}"/>
              </a:ext>
            </a:extLst>
          </p:cNvPr>
          <p:cNvSpPr/>
          <p:nvPr/>
        </p:nvSpPr>
        <p:spPr>
          <a:xfrm>
            <a:off x="6281801" y="3886835"/>
            <a:ext cx="2277486" cy="2277486"/>
          </a:xfrm>
          <a:prstGeom prst="ellipse">
            <a:avLst/>
          </a:prstGeom>
          <a:solidFill>
            <a:srgbClr val="93CB68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40B723C2-8559-4434-AC44-3183C46587C4}"/>
              </a:ext>
            </a:extLst>
          </p:cNvPr>
          <p:cNvGrpSpPr/>
          <p:nvPr/>
        </p:nvGrpSpPr>
        <p:grpSpPr>
          <a:xfrm>
            <a:off x="832528" y="4449211"/>
            <a:ext cx="2644097" cy="397784"/>
            <a:chOff x="832528" y="4449211"/>
            <a:chExt cx="2644097" cy="397784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9B6F28E3-79DE-4BE9-86FD-B126BEEEE364}"/>
                </a:ext>
              </a:extLst>
            </p:cNvPr>
            <p:cNvSpPr/>
            <p:nvPr/>
          </p:nvSpPr>
          <p:spPr>
            <a:xfrm>
              <a:off x="832528" y="4449211"/>
              <a:ext cx="2644097" cy="397784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E1F56336-D33E-44A2-8630-6CFF83784CC9}"/>
                </a:ext>
              </a:extLst>
            </p:cNvPr>
            <p:cNvSpPr/>
            <p:nvPr/>
          </p:nvSpPr>
          <p:spPr>
            <a:xfrm>
              <a:off x="1087617" y="4472074"/>
              <a:ext cx="2133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0" normalizeH="0" baseline="0" noProof="0" dirty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장애인 고용 우수사례</a:t>
              </a:r>
            </a:p>
          </p:txBody>
        </p:sp>
      </p:grpSp>
      <p:pic>
        <p:nvPicPr>
          <p:cNvPr id="25" name="그림 24">
            <a:extLst>
              <a:ext uri="{FF2B5EF4-FFF2-40B4-BE49-F238E27FC236}">
                <a16:creationId xmlns:a16="http://schemas.microsoft.com/office/drawing/2014/main" id="{4A40CE74-E74E-48E8-9EFA-CF31549D51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791" y="4547458"/>
            <a:ext cx="1715199" cy="1066788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BA812C34-E3CA-42D7-96DB-AF0441A864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837" y="305804"/>
            <a:ext cx="1454816" cy="379517"/>
          </a:xfrm>
          <a:prstGeom prst="rect">
            <a:avLst/>
          </a:prstGeom>
        </p:spPr>
      </p:pic>
      <p:grpSp>
        <p:nvGrpSpPr>
          <p:cNvPr id="27" name="Group 4">
            <a:extLst>
              <a:ext uri="{FF2B5EF4-FFF2-40B4-BE49-F238E27FC236}">
                <a16:creationId xmlns:a16="http://schemas.microsoft.com/office/drawing/2014/main" id="{5B91BE1E-FF9B-4367-A385-473D78BB030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75351" y="3540125"/>
            <a:ext cx="2959100" cy="2867024"/>
            <a:chOff x="3764" y="2230"/>
            <a:chExt cx="1864" cy="1806"/>
          </a:xfrm>
          <a:solidFill>
            <a:schemeClr val="accent3">
              <a:lumMod val="20000"/>
              <a:lumOff val="80000"/>
            </a:schemeClr>
          </a:solidFill>
          <a:effectLst/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CB1B049E-B6F1-4FE3-B085-A4714DAB3C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7" y="2355"/>
              <a:ext cx="1630" cy="1629"/>
            </a:xfrm>
            <a:custGeom>
              <a:avLst/>
              <a:gdLst>
                <a:gd name="T0" fmla="*/ 311 w 599"/>
                <a:gd name="T1" fmla="*/ 599 h 599"/>
                <a:gd name="T2" fmla="*/ 266 w 599"/>
                <a:gd name="T3" fmla="*/ 593 h 599"/>
                <a:gd name="T4" fmla="*/ 333 w 599"/>
                <a:gd name="T5" fmla="*/ 597 h 599"/>
                <a:gd name="T6" fmla="*/ 355 w 599"/>
                <a:gd name="T7" fmla="*/ 590 h 599"/>
                <a:gd name="T8" fmla="*/ 234 w 599"/>
                <a:gd name="T9" fmla="*/ 588 h 599"/>
                <a:gd name="T10" fmla="*/ 211 w 599"/>
                <a:gd name="T11" fmla="*/ 586 h 599"/>
                <a:gd name="T12" fmla="*/ 408 w 599"/>
                <a:gd name="T13" fmla="*/ 575 h 599"/>
                <a:gd name="T14" fmla="*/ 190 w 599"/>
                <a:gd name="T15" fmla="*/ 578 h 599"/>
                <a:gd name="T16" fmla="*/ 160 w 599"/>
                <a:gd name="T17" fmla="*/ 564 h 599"/>
                <a:gd name="T18" fmla="*/ 449 w 599"/>
                <a:gd name="T19" fmla="*/ 559 h 599"/>
                <a:gd name="T20" fmla="*/ 459 w 599"/>
                <a:gd name="T21" fmla="*/ 553 h 599"/>
                <a:gd name="T22" fmla="*/ 124 w 599"/>
                <a:gd name="T23" fmla="*/ 537 h 599"/>
                <a:gd name="T24" fmla="*/ 477 w 599"/>
                <a:gd name="T25" fmla="*/ 540 h 599"/>
                <a:gd name="T26" fmla="*/ 492 w 599"/>
                <a:gd name="T27" fmla="*/ 524 h 599"/>
                <a:gd name="T28" fmla="*/ 98 w 599"/>
                <a:gd name="T29" fmla="*/ 516 h 599"/>
                <a:gd name="T30" fmla="*/ 80 w 599"/>
                <a:gd name="T31" fmla="*/ 503 h 599"/>
                <a:gd name="T32" fmla="*/ 531 w 599"/>
                <a:gd name="T33" fmla="*/ 484 h 599"/>
                <a:gd name="T34" fmla="*/ 65 w 599"/>
                <a:gd name="T35" fmla="*/ 486 h 599"/>
                <a:gd name="T36" fmla="*/ 46 w 599"/>
                <a:gd name="T37" fmla="*/ 459 h 599"/>
                <a:gd name="T38" fmla="*/ 559 w 599"/>
                <a:gd name="T39" fmla="*/ 449 h 599"/>
                <a:gd name="T40" fmla="*/ 564 w 599"/>
                <a:gd name="T41" fmla="*/ 440 h 599"/>
                <a:gd name="T42" fmla="*/ 28 w 599"/>
                <a:gd name="T43" fmla="*/ 418 h 599"/>
                <a:gd name="T44" fmla="*/ 574 w 599"/>
                <a:gd name="T45" fmla="*/ 419 h 599"/>
                <a:gd name="T46" fmla="*/ 579 w 599"/>
                <a:gd name="T47" fmla="*/ 397 h 599"/>
                <a:gd name="T48" fmla="*/ 17 w 599"/>
                <a:gd name="T49" fmla="*/ 387 h 599"/>
                <a:gd name="T50" fmla="*/ 7 w 599"/>
                <a:gd name="T51" fmla="*/ 366 h 599"/>
                <a:gd name="T52" fmla="*/ 592 w 599"/>
                <a:gd name="T53" fmla="*/ 344 h 599"/>
                <a:gd name="T54" fmla="*/ 3 w 599"/>
                <a:gd name="T55" fmla="*/ 344 h 599"/>
                <a:gd name="T56" fmla="*/ 0 w 599"/>
                <a:gd name="T57" fmla="*/ 311 h 599"/>
                <a:gd name="T58" fmla="*/ 595 w 599"/>
                <a:gd name="T59" fmla="*/ 299 h 599"/>
                <a:gd name="T60" fmla="*/ 4 w 599"/>
                <a:gd name="T61" fmla="*/ 289 h 599"/>
                <a:gd name="T62" fmla="*/ 595 w 599"/>
                <a:gd name="T63" fmla="*/ 288 h 599"/>
                <a:gd name="T64" fmla="*/ 592 w 599"/>
                <a:gd name="T65" fmla="*/ 255 h 599"/>
                <a:gd name="T66" fmla="*/ 9 w 599"/>
                <a:gd name="T67" fmla="*/ 245 h 599"/>
                <a:gd name="T68" fmla="*/ 11 w 599"/>
                <a:gd name="T69" fmla="*/ 234 h 599"/>
                <a:gd name="T70" fmla="*/ 586 w 599"/>
                <a:gd name="T71" fmla="*/ 211 h 599"/>
                <a:gd name="T72" fmla="*/ 17 w 599"/>
                <a:gd name="T73" fmla="*/ 213 h 599"/>
                <a:gd name="T74" fmla="*/ 21 w 599"/>
                <a:gd name="T75" fmla="*/ 190 h 599"/>
                <a:gd name="T76" fmla="*/ 574 w 599"/>
                <a:gd name="T77" fmla="*/ 179 h 599"/>
                <a:gd name="T78" fmla="*/ 561 w 599"/>
                <a:gd name="T79" fmla="*/ 161 h 599"/>
                <a:gd name="T80" fmla="*/ 46 w 599"/>
                <a:gd name="T81" fmla="*/ 140 h 599"/>
                <a:gd name="T82" fmla="*/ 550 w 599"/>
                <a:gd name="T83" fmla="*/ 142 h 599"/>
                <a:gd name="T84" fmla="*/ 530 w 599"/>
                <a:gd name="T85" fmla="*/ 115 h 599"/>
                <a:gd name="T86" fmla="*/ 75 w 599"/>
                <a:gd name="T87" fmla="*/ 107 h 599"/>
                <a:gd name="T88" fmla="*/ 83 w 599"/>
                <a:gd name="T89" fmla="*/ 98 h 599"/>
                <a:gd name="T90" fmla="*/ 503 w 599"/>
                <a:gd name="T91" fmla="*/ 80 h 599"/>
                <a:gd name="T92" fmla="*/ 98 w 599"/>
                <a:gd name="T93" fmla="*/ 83 h 599"/>
                <a:gd name="T94" fmla="*/ 113 w 599"/>
                <a:gd name="T95" fmla="*/ 65 h 599"/>
                <a:gd name="T96" fmla="*/ 477 w 599"/>
                <a:gd name="T97" fmla="*/ 58 h 599"/>
                <a:gd name="T98" fmla="*/ 457 w 599"/>
                <a:gd name="T99" fmla="*/ 49 h 599"/>
                <a:gd name="T100" fmla="*/ 159 w 599"/>
                <a:gd name="T101" fmla="*/ 35 h 599"/>
                <a:gd name="T102" fmla="*/ 437 w 599"/>
                <a:gd name="T103" fmla="*/ 38 h 599"/>
                <a:gd name="T104" fmla="*/ 407 w 599"/>
                <a:gd name="T105" fmla="*/ 24 h 599"/>
                <a:gd name="T106" fmla="*/ 201 w 599"/>
                <a:gd name="T107" fmla="*/ 20 h 599"/>
                <a:gd name="T108" fmla="*/ 212 w 599"/>
                <a:gd name="T109" fmla="*/ 17 h 599"/>
                <a:gd name="T110" fmla="*/ 366 w 599"/>
                <a:gd name="T111" fmla="*/ 7 h 599"/>
                <a:gd name="T112" fmla="*/ 233 w 599"/>
                <a:gd name="T113" fmla="*/ 11 h 599"/>
                <a:gd name="T114" fmla="*/ 254 w 599"/>
                <a:gd name="T115" fmla="*/ 3 h 599"/>
                <a:gd name="T116" fmla="*/ 333 w 599"/>
                <a:gd name="T117" fmla="*/ 2 h 599"/>
                <a:gd name="T118" fmla="*/ 310 w 599"/>
                <a:gd name="T119" fmla="*/ 4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9" h="599">
                  <a:moveTo>
                    <a:pt x="300" y="599"/>
                  </a:moveTo>
                  <a:cubicBezTo>
                    <a:pt x="299" y="599"/>
                    <a:pt x="299" y="599"/>
                    <a:pt x="299" y="599"/>
                  </a:cubicBezTo>
                  <a:cubicBezTo>
                    <a:pt x="296" y="599"/>
                    <a:pt x="292" y="599"/>
                    <a:pt x="288" y="599"/>
                  </a:cubicBezTo>
                  <a:cubicBezTo>
                    <a:pt x="289" y="595"/>
                    <a:pt x="289" y="595"/>
                    <a:pt x="289" y="595"/>
                  </a:cubicBezTo>
                  <a:cubicBezTo>
                    <a:pt x="292" y="595"/>
                    <a:pt x="296" y="595"/>
                    <a:pt x="299" y="595"/>
                  </a:cubicBezTo>
                  <a:lnTo>
                    <a:pt x="300" y="599"/>
                  </a:lnTo>
                  <a:close/>
                  <a:moveTo>
                    <a:pt x="311" y="599"/>
                  </a:moveTo>
                  <a:cubicBezTo>
                    <a:pt x="311" y="595"/>
                    <a:pt x="311" y="595"/>
                    <a:pt x="311" y="595"/>
                  </a:cubicBezTo>
                  <a:cubicBezTo>
                    <a:pt x="314" y="595"/>
                    <a:pt x="318" y="595"/>
                    <a:pt x="322" y="594"/>
                  </a:cubicBezTo>
                  <a:cubicBezTo>
                    <a:pt x="322" y="598"/>
                    <a:pt x="322" y="598"/>
                    <a:pt x="322" y="598"/>
                  </a:cubicBezTo>
                  <a:cubicBezTo>
                    <a:pt x="318" y="598"/>
                    <a:pt x="315" y="599"/>
                    <a:pt x="311" y="599"/>
                  </a:cubicBezTo>
                  <a:close/>
                  <a:moveTo>
                    <a:pt x="277" y="598"/>
                  </a:moveTo>
                  <a:cubicBezTo>
                    <a:pt x="273" y="598"/>
                    <a:pt x="270" y="598"/>
                    <a:pt x="266" y="597"/>
                  </a:cubicBezTo>
                  <a:cubicBezTo>
                    <a:pt x="266" y="593"/>
                    <a:pt x="266" y="593"/>
                    <a:pt x="266" y="593"/>
                  </a:cubicBezTo>
                  <a:cubicBezTo>
                    <a:pt x="270" y="594"/>
                    <a:pt x="274" y="594"/>
                    <a:pt x="277" y="594"/>
                  </a:cubicBezTo>
                  <a:lnTo>
                    <a:pt x="277" y="598"/>
                  </a:lnTo>
                  <a:close/>
                  <a:moveTo>
                    <a:pt x="333" y="597"/>
                  </a:moveTo>
                  <a:cubicBezTo>
                    <a:pt x="333" y="593"/>
                    <a:pt x="333" y="593"/>
                    <a:pt x="333" y="593"/>
                  </a:cubicBezTo>
                  <a:cubicBezTo>
                    <a:pt x="336" y="593"/>
                    <a:pt x="340" y="592"/>
                    <a:pt x="344" y="592"/>
                  </a:cubicBezTo>
                  <a:cubicBezTo>
                    <a:pt x="344" y="596"/>
                    <a:pt x="344" y="596"/>
                    <a:pt x="344" y="596"/>
                  </a:cubicBezTo>
                  <a:cubicBezTo>
                    <a:pt x="341" y="596"/>
                    <a:pt x="337" y="597"/>
                    <a:pt x="333" y="597"/>
                  </a:cubicBezTo>
                  <a:close/>
                  <a:moveTo>
                    <a:pt x="255" y="596"/>
                  </a:moveTo>
                  <a:cubicBezTo>
                    <a:pt x="251" y="595"/>
                    <a:pt x="248" y="594"/>
                    <a:pt x="244" y="594"/>
                  </a:cubicBezTo>
                  <a:cubicBezTo>
                    <a:pt x="245" y="590"/>
                    <a:pt x="245" y="590"/>
                    <a:pt x="245" y="590"/>
                  </a:cubicBezTo>
                  <a:cubicBezTo>
                    <a:pt x="248" y="591"/>
                    <a:pt x="252" y="591"/>
                    <a:pt x="256" y="592"/>
                  </a:cubicBezTo>
                  <a:lnTo>
                    <a:pt x="255" y="596"/>
                  </a:lnTo>
                  <a:close/>
                  <a:moveTo>
                    <a:pt x="355" y="594"/>
                  </a:moveTo>
                  <a:cubicBezTo>
                    <a:pt x="355" y="590"/>
                    <a:pt x="355" y="590"/>
                    <a:pt x="355" y="590"/>
                  </a:cubicBezTo>
                  <a:cubicBezTo>
                    <a:pt x="358" y="589"/>
                    <a:pt x="362" y="589"/>
                    <a:pt x="365" y="588"/>
                  </a:cubicBezTo>
                  <a:cubicBezTo>
                    <a:pt x="366" y="591"/>
                    <a:pt x="366" y="591"/>
                    <a:pt x="366" y="591"/>
                  </a:cubicBezTo>
                  <a:cubicBezTo>
                    <a:pt x="363" y="592"/>
                    <a:pt x="359" y="593"/>
                    <a:pt x="355" y="594"/>
                  </a:cubicBezTo>
                  <a:close/>
                  <a:moveTo>
                    <a:pt x="233" y="592"/>
                  </a:moveTo>
                  <a:cubicBezTo>
                    <a:pt x="229" y="591"/>
                    <a:pt x="226" y="590"/>
                    <a:pt x="222" y="589"/>
                  </a:cubicBezTo>
                  <a:cubicBezTo>
                    <a:pt x="223" y="585"/>
                    <a:pt x="223" y="585"/>
                    <a:pt x="223" y="585"/>
                  </a:cubicBezTo>
                  <a:cubicBezTo>
                    <a:pt x="227" y="586"/>
                    <a:pt x="230" y="587"/>
                    <a:pt x="234" y="588"/>
                  </a:cubicBezTo>
                  <a:lnTo>
                    <a:pt x="233" y="592"/>
                  </a:lnTo>
                  <a:close/>
                  <a:moveTo>
                    <a:pt x="377" y="589"/>
                  </a:moveTo>
                  <a:cubicBezTo>
                    <a:pt x="376" y="585"/>
                    <a:pt x="376" y="585"/>
                    <a:pt x="376" y="585"/>
                  </a:cubicBezTo>
                  <a:cubicBezTo>
                    <a:pt x="380" y="584"/>
                    <a:pt x="383" y="583"/>
                    <a:pt x="387" y="582"/>
                  </a:cubicBezTo>
                  <a:cubicBezTo>
                    <a:pt x="388" y="586"/>
                    <a:pt x="388" y="586"/>
                    <a:pt x="388" y="586"/>
                  </a:cubicBezTo>
                  <a:cubicBezTo>
                    <a:pt x="384" y="587"/>
                    <a:pt x="381" y="588"/>
                    <a:pt x="377" y="589"/>
                  </a:cubicBezTo>
                  <a:close/>
                  <a:moveTo>
                    <a:pt x="211" y="586"/>
                  </a:moveTo>
                  <a:cubicBezTo>
                    <a:pt x="208" y="585"/>
                    <a:pt x="204" y="583"/>
                    <a:pt x="201" y="582"/>
                  </a:cubicBezTo>
                  <a:cubicBezTo>
                    <a:pt x="202" y="579"/>
                    <a:pt x="202" y="579"/>
                    <a:pt x="202" y="579"/>
                  </a:cubicBezTo>
                  <a:cubicBezTo>
                    <a:pt x="205" y="580"/>
                    <a:pt x="209" y="581"/>
                    <a:pt x="212" y="582"/>
                  </a:cubicBezTo>
                  <a:lnTo>
                    <a:pt x="211" y="586"/>
                  </a:lnTo>
                  <a:close/>
                  <a:moveTo>
                    <a:pt x="398" y="582"/>
                  </a:moveTo>
                  <a:cubicBezTo>
                    <a:pt x="397" y="579"/>
                    <a:pt x="397" y="579"/>
                    <a:pt x="397" y="579"/>
                  </a:cubicBezTo>
                  <a:cubicBezTo>
                    <a:pt x="401" y="577"/>
                    <a:pt x="404" y="576"/>
                    <a:pt x="408" y="575"/>
                  </a:cubicBezTo>
                  <a:cubicBezTo>
                    <a:pt x="409" y="578"/>
                    <a:pt x="409" y="578"/>
                    <a:pt x="409" y="578"/>
                  </a:cubicBezTo>
                  <a:cubicBezTo>
                    <a:pt x="405" y="580"/>
                    <a:pt x="402" y="581"/>
                    <a:pt x="398" y="582"/>
                  </a:cubicBezTo>
                  <a:close/>
                  <a:moveTo>
                    <a:pt x="190" y="578"/>
                  </a:moveTo>
                  <a:cubicBezTo>
                    <a:pt x="187" y="577"/>
                    <a:pt x="183" y="576"/>
                    <a:pt x="180" y="574"/>
                  </a:cubicBezTo>
                  <a:cubicBezTo>
                    <a:pt x="181" y="571"/>
                    <a:pt x="181" y="571"/>
                    <a:pt x="181" y="571"/>
                  </a:cubicBezTo>
                  <a:cubicBezTo>
                    <a:pt x="185" y="572"/>
                    <a:pt x="188" y="574"/>
                    <a:pt x="191" y="575"/>
                  </a:cubicBezTo>
                  <a:lnTo>
                    <a:pt x="190" y="578"/>
                  </a:lnTo>
                  <a:close/>
                  <a:moveTo>
                    <a:pt x="419" y="574"/>
                  </a:moveTo>
                  <a:cubicBezTo>
                    <a:pt x="418" y="571"/>
                    <a:pt x="418" y="571"/>
                    <a:pt x="418" y="571"/>
                  </a:cubicBezTo>
                  <a:cubicBezTo>
                    <a:pt x="421" y="569"/>
                    <a:pt x="424" y="568"/>
                    <a:pt x="428" y="566"/>
                  </a:cubicBezTo>
                  <a:cubicBezTo>
                    <a:pt x="429" y="569"/>
                    <a:pt x="429" y="569"/>
                    <a:pt x="429" y="569"/>
                  </a:cubicBezTo>
                  <a:cubicBezTo>
                    <a:pt x="426" y="571"/>
                    <a:pt x="423" y="573"/>
                    <a:pt x="419" y="574"/>
                  </a:cubicBezTo>
                  <a:close/>
                  <a:moveTo>
                    <a:pt x="170" y="569"/>
                  </a:moveTo>
                  <a:cubicBezTo>
                    <a:pt x="166" y="568"/>
                    <a:pt x="163" y="566"/>
                    <a:pt x="160" y="564"/>
                  </a:cubicBezTo>
                  <a:cubicBezTo>
                    <a:pt x="161" y="561"/>
                    <a:pt x="161" y="561"/>
                    <a:pt x="161" y="561"/>
                  </a:cubicBezTo>
                  <a:cubicBezTo>
                    <a:pt x="165" y="563"/>
                    <a:pt x="168" y="564"/>
                    <a:pt x="171" y="566"/>
                  </a:cubicBezTo>
                  <a:lnTo>
                    <a:pt x="170" y="569"/>
                  </a:lnTo>
                  <a:close/>
                  <a:moveTo>
                    <a:pt x="439" y="564"/>
                  </a:moveTo>
                  <a:cubicBezTo>
                    <a:pt x="438" y="561"/>
                    <a:pt x="438" y="561"/>
                    <a:pt x="438" y="561"/>
                  </a:cubicBezTo>
                  <a:cubicBezTo>
                    <a:pt x="441" y="559"/>
                    <a:pt x="444" y="558"/>
                    <a:pt x="447" y="556"/>
                  </a:cubicBezTo>
                  <a:cubicBezTo>
                    <a:pt x="449" y="559"/>
                    <a:pt x="449" y="559"/>
                    <a:pt x="449" y="559"/>
                  </a:cubicBezTo>
                  <a:cubicBezTo>
                    <a:pt x="446" y="561"/>
                    <a:pt x="443" y="563"/>
                    <a:pt x="439" y="564"/>
                  </a:cubicBezTo>
                  <a:close/>
                  <a:moveTo>
                    <a:pt x="150" y="559"/>
                  </a:moveTo>
                  <a:cubicBezTo>
                    <a:pt x="146" y="557"/>
                    <a:pt x="143" y="555"/>
                    <a:pt x="140" y="553"/>
                  </a:cubicBezTo>
                  <a:cubicBezTo>
                    <a:pt x="142" y="550"/>
                    <a:pt x="142" y="550"/>
                    <a:pt x="142" y="550"/>
                  </a:cubicBezTo>
                  <a:cubicBezTo>
                    <a:pt x="145" y="552"/>
                    <a:pt x="148" y="554"/>
                    <a:pt x="152" y="556"/>
                  </a:cubicBezTo>
                  <a:lnTo>
                    <a:pt x="150" y="559"/>
                  </a:lnTo>
                  <a:close/>
                  <a:moveTo>
                    <a:pt x="459" y="553"/>
                  </a:moveTo>
                  <a:cubicBezTo>
                    <a:pt x="457" y="550"/>
                    <a:pt x="457" y="550"/>
                    <a:pt x="457" y="550"/>
                  </a:cubicBezTo>
                  <a:cubicBezTo>
                    <a:pt x="460" y="548"/>
                    <a:pt x="463" y="546"/>
                    <a:pt x="466" y="544"/>
                  </a:cubicBezTo>
                  <a:cubicBezTo>
                    <a:pt x="468" y="547"/>
                    <a:pt x="468" y="547"/>
                    <a:pt x="468" y="547"/>
                  </a:cubicBezTo>
                  <a:cubicBezTo>
                    <a:pt x="465" y="549"/>
                    <a:pt x="462" y="551"/>
                    <a:pt x="459" y="553"/>
                  </a:cubicBezTo>
                  <a:close/>
                  <a:moveTo>
                    <a:pt x="131" y="547"/>
                  </a:moveTo>
                  <a:cubicBezTo>
                    <a:pt x="128" y="545"/>
                    <a:pt x="125" y="543"/>
                    <a:pt x="122" y="540"/>
                  </a:cubicBezTo>
                  <a:cubicBezTo>
                    <a:pt x="124" y="537"/>
                    <a:pt x="124" y="537"/>
                    <a:pt x="124" y="537"/>
                  </a:cubicBezTo>
                  <a:cubicBezTo>
                    <a:pt x="127" y="540"/>
                    <a:pt x="130" y="542"/>
                    <a:pt x="133" y="544"/>
                  </a:cubicBezTo>
                  <a:lnTo>
                    <a:pt x="131" y="547"/>
                  </a:lnTo>
                  <a:close/>
                  <a:moveTo>
                    <a:pt x="477" y="540"/>
                  </a:moveTo>
                  <a:cubicBezTo>
                    <a:pt x="475" y="538"/>
                    <a:pt x="475" y="538"/>
                    <a:pt x="475" y="538"/>
                  </a:cubicBezTo>
                  <a:cubicBezTo>
                    <a:pt x="478" y="535"/>
                    <a:pt x="481" y="533"/>
                    <a:pt x="484" y="531"/>
                  </a:cubicBezTo>
                  <a:cubicBezTo>
                    <a:pt x="486" y="534"/>
                    <a:pt x="486" y="534"/>
                    <a:pt x="486" y="534"/>
                  </a:cubicBezTo>
                  <a:cubicBezTo>
                    <a:pt x="483" y="536"/>
                    <a:pt x="480" y="538"/>
                    <a:pt x="477" y="540"/>
                  </a:cubicBezTo>
                  <a:close/>
                  <a:moveTo>
                    <a:pt x="113" y="534"/>
                  </a:moveTo>
                  <a:cubicBezTo>
                    <a:pt x="110" y="531"/>
                    <a:pt x="107" y="529"/>
                    <a:pt x="104" y="526"/>
                  </a:cubicBezTo>
                  <a:cubicBezTo>
                    <a:pt x="107" y="524"/>
                    <a:pt x="107" y="524"/>
                    <a:pt x="107" y="524"/>
                  </a:cubicBezTo>
                  <a:cubicBezTo>
                    <a:pt x="109" y="526"/>
                    <a:pt x="112" y="528"/>
                    <a:pt x="115" y="531"/>
                  </a:cubicBezTo>
                  <a:lnTo>
                    <a:pt x="113" y="534"/>
                  </a:lnTo>
                  <a:close/>
                  <a:moveTo>
                    <a:pt x="495" y="527"/>
                  </a:moveTo>
                  <a:cubicBezTo>
                    <a:pt x="492" y="524"/>
                    <a:pt x="492" y="524"/>
                    <a:pt x="492" y="524"/>
                  </a:cubicBezTo>
                  <a:cubicBezTo>
                    <a:pt x="495" y="521"/>
                    <a:pt x="498" y="519"/>
                    <a:pt x="501" y="516"/>
                  </a:cubicBezTo>
                  <a:cubicBezTo>
                    <a:pt x="503" y="519"/>
                    <a:pt x="503" y="519"/>
                    <a:pt x="503" y="519"/>
                  </a:cubicBezTo>
                  <a:cubicBezTo>
                    <a:pt x="500" y="522"/>
                    <a:pt x="498" y="524"/>
                    <a:pt x="495" y="527"/>
                  </a:cubicBezTo>
                  <a:close/>
                  <a:moveTo>
                    <a:pt x="96" y="519"/>
                  </a:moveTo>
                  <a:cubicBezTo>
                    <a:pt x="93" y="516"/>
                    <a:pt x="90" y="514"/>
                    <a:pt x="88" y="511"/>
                  </a:cubicBezTo>
                  <a:cubicBezTo>
                    <a:pt x="90" y="509"/>
                    <a:pt x="90" y="509"/>
                    <a:pt x="90" y="509"/>
                  </a:cubicBezTo>
                  <a:cubicBezTo>
                    <a:pt x="93" y="511"/>
                    <a:pt x="96" y="514"/>
                    <a:pt x="98" y="516"/>
                  </a:cubicBezTo>
                  <a:lnTo>
                    <a:pt x="96" y="519"/>
                  </a:lnTo>
                  <a:close/>
                  <a:moveTo>
                    <a:pt x="511" y="511"/>
                  </a:moveTo>
                  <a:cubicBezTo>
                    <a:pt x="508" y="509"/>
                    <a:pt x="508" y="509"/>
                    <a:pt x="508" y="509"/>
                  </a:cubicBezTo>
                  <a:cubicBezTo>
                    <a:pt x="511" y="506"/>
                    <a:pt x="514" y="503"/>
                    <a:pt x="516" y="501"/>
                  </a:cubicBezTo>
                  <a:cubicBezTo>
                    <a:pt x="519" y="503"/>
                    <a:pt x="519" y="503"/>
                    <a:pt x="519" y="503"/>
                  </a:cubicBezTo>
                  <a:cubicBezTo>
                    <a:pt x="516" y="506"/>
                    <a:pt x="514" y="509"/>
                    <a:pt x="511" y="511"/>
                  </a:cubicBezTo>
                  <a:close/>
                  <a:moveTo>
                    <a:pt x="80" y="503"/>
                  </a:moveTo>
                  <a:cubicBezTo>
                    <a:pt x="77" y="500"/>
                    <a:pt x="75" y="498"/>
                    <a:pt x="72" y="495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8" y="495"/>
                    <a:pt x="80" y="498"/>
                    <a:pt x="83" y="501"/>
                  </a:cubicBezTo>
                  <a:lnTo>
                    <a:pt x="80" y="503"/>
                  </a:lnTo>
                  <a:close/>
                  <a:moveTo>
                    <a:pt x="526" y="495"/>
                  </a:moveTo>
                  <a:cubicBezTo>
                    <a:pt x="524" y="492"/>
                    <a:pt x="524" y="492"/>
                    <a:pt x="524" y="492"/>
                  </a:cubicBezTo>
                  <a:cubicBezTo>
                    <a:pt x="526" y="490"/>
                    <a:pt x="528" y="487"/>
                    <a:pt x="531" y="484"/>
                  </a:cubicBezTo>
                  <a:cubicBezTo>
                    <a:pt x="534" y="486"/>
                    <a:pt x="534" y="486"/>
                    <a:pt x="534" y="486"/>
                  </a:cubicBezTo>
                  <a:cubicBezTo>
                    <a:pt x="531" y="489"/>
                    <a:pt x="529" y="492"/>
                    <a:pt x="526" y="495"/>
                  </a:cubicBezTo>
                  <a:close/>
                  <a:moveTo>
                    <a:pt x="65" y="486"/>
                  </a:moveTo>
                  <a:cubicBezTo>
                    <a:pt x="63" y="483"/>
                    <a:pt x="61" y="480"/>
                    <a:pt x="59" y="477"/>
                  </a:cubicBezTo>
                  <a:cubicBezTo>
                    <a:pt x="62" y="475"/>
                    <a:pt x="62" y="475"/>
                    <a:pt x="62" y="475"/>
                  </a:cubicBezTo>
                  <a:cubicBezTo>
                    <a:pt x="64" y="478"/>
                    <a:pt x="66" y="481"/>
                    <a:pt x="68" y="484"/>
                  </a:cubicBezTo>
                  <a:lnTo>
                    <a:pt x="65" y="486"/>
                  </a:lnTo>
                  <a:close/>
                  <a:moveTo>
                    <a:pt x="540" y="477"/>
                  </a:moveTo>
                  <a:cubicBezTo>
                    <a:pt x="537" y="475"/>
                    <a:pt x="537" y="475"/>
                    <a:pt x="537" y="475"/>
                  </a:cubicBezTo>
                  <a:cubicBezTo>
                    <a:pt x="540" y="472"/>
                    <a:pt x="542" y="469"/>
                    <a:pt x="544" y="466"/>
                  </a:cubicBezTo>
                  <a:cubicBezTo>
                    <a:pt x="547" y="468"/>
                    <a:pt x="547" y="468"/>
                    <a:pt x="547" y="468"/>
                  </a:cubicBezTo>
                  <a:cubicBezTo>
                    <a:pt x="545" y="471"/>
                    <a:pt x="543" y="474"/>
                    <a:pt x="540" y="477"/>
                  </a:cubicBezTo>
                  <a:close/>
                  <a:moveTo>
                    <a:pt x="52" y="468"/>
                  </a:moveTo>
                  <a:cubicBezTo>
                    <a:pt x="50" y="465"/>
                    <a:pt x="48" y="462"/>
                    <a:pt x="46" y="459"/>
                  </a:cubicBezTo>
                  <a:cubicBezTo>
                    <a:pt x="49" y="457"/>
                    <a:pt x="49" y="457"/>
                    <a:pt x="49" y="457"/>
                  </a:cubicBezTo>
                  <a:cubicBezTo>
                    <a:pt x="51" y="460"/>
                    <a:pt x="53" y="463"/>
                    <a:pt x="55" y="466"/>
                  </a:cubicBezTo>
                  <a:lnTo>
                    <a:pt x="52" y="468"/>
                  </a:lnTo>
                  <a:close/>
                  <a:moveTo>
                    <a:pt x="553" y="459"/>
                  </a:moveTo>
                  <a:cubicBezTo>
                    <a:pt x="550" y="457"/>
                    <a:pt x="550" y="457"/>
                    <a:pt x="550" y="457"/>
                  </a:cubicBezTo>
                  <a:cubicBezTo>
                    <a:pt x="552" y="454"/>
                    <a:pt x="554" y="451"/>
                    <a:pt x="556" y="447"/>
                  </a:cubicBezTo>
                  <a:cubicBezTo>
                    <a:pt x="559" y="449"/>
                    <a:pt x="559" y="449"/>
                    <a:pt x="559" y="449"/>
                  </a:cubicBezTo>
                  <a:cubicBezTo>
                    <a:pt x="557" y="453"/>
                    <a:pt x="555" y="456"/>
                    <a:pt x="553" y="459"/>
                  </a:cubicBezTo>
                  <a:close/>
                  <a:moveTo>
                    <a:pt x="40" y="449"/>
                  </a:moveTo>
                  <a:cubicBezTo>
                    <a:pt x="38" y="446"/>
                    <a:pt x="36" y="443"/>
                    <a:pt x="35" y="440"/>
                  </a:cubicBezTo>
                  <a:cubicBezTo>
                    <a:pt x="38" y="438"/>
                    <a:pt x="38" y="438"/>
                    <a:pt x="38" y="438"/>
                  </a:cubicBezTo>
                  <a:cubicBezTo>
                    <a:pt x="40" y="441"/>
                    <a:pt x="41" y="444"/>
                    <a:pt x="43" y="447"/>
                  </a:cubicBezTo>
                  <a:lnTo>
                    <a:pt x="40" y="449"/>
                  </a:lnTo>
                  <a:close/>
                  <a:moveTo>
                    <a:pt x="564" y="440"/>
                  </a:moveTo>
                  <a:cubicBezTo>
                    <a:pt x="561" y="438"/>
                    <a:pt x="561" y="438"/>
                    <a:pt x="561" y="438"/>
                  </a:cubicBezTo>
                  <a:cubicBezTo>
                    <a:pt x="563" y="435"/>
                    <a:pt x="564" y="431"/>
                    <a:pt x="566" y="428"/>
                  </a:cubicBezTo>
                  <a:cubicBezTo>
                    <a:pt x="569" y="429"/>
                    <a:pt x="569" y="429"/>
                    <a:pt x="569" y="429"/>
                  </a:cubicBezTo>
                  <a:cubicBezTo>
                    <a:pt x="568" y="433"/>
                    <a:pt x="566" y="436"/>
                    <a:pt x="564" y="440"/>
                  </a:cubicBezTo>
                  <a:close/>
                  <a:moveTo>
                    <a:pt x="30" y="430"/>
                  </a:moveTo>
                  <a:cubicBezTo>
                    <a:pt x="28" y="426"/>
                    <a:pt x="26" y="423"/>
                    <a:pt x="25" y="419"/>
                  </a:cubicBezTo>
                  <a:cubicBezTo>
                    <a:pt x="28" y="418"/>
                    <a:pt x="28" y="418"/>
                    <a:pt x="28" y="418"/>
                  </a:cubicBezTo>
                  <a:cubicBezTo>
                    <a:pt x="30" y="421"/>
                    <a:pt x="31" y="425"/>
                    <a:pt x="33" y="428"/>
                  </a:cubicBezTo>
                  <a:lnTo>
                    <a:pt x="30" y="430"/>
                  </a:lnTo>
                  <a:close/>
                  <a:moveTo>
                    <a:pt x="574" y="419"/>
                  </a:moveTo>
                  <a:cubicBezTo>
                    <a:pt x="571" y="418"/>
                    <a:pt x="571" y="418"/>
                    <a:pt x="571" y="418"/>
                  </a:cubicBezTo>
                  <a:cubicBezTo>
                    <a:pt x="572" y="414"/>
                    <a:pt x="573" y="411"/>
                    <a:pt x="575" y="408"/>
                  </a:cubicBezTo>
                  <a:cubicBezTo>
                    <a:pt x="578" y="409"/>
                    <a:pt x="578" y="409"/>
                    <a:pt x="578" y="409"/>
                  </a:cubicBezTo>
                  <a:cubicBezTo>
                    <a:pt x="577" y="412"/>
                    <a:pt x="575" y="416"/>
                    <a:pt x="574" y="419"/>
                  </a:cubicBezTo>
                  <a:close/>
                  <a:moveTo>
                    <a:pt x="21" y="409"/>
                  </a:moveTo>
                  <a:cubicBezTo>
                    <a:pt x="19" y="406"/>
                    <a:pt x="18" y="402"/>
                    <a:pt x="17" y="399"/>
                  </a:cubicBezTo>
                  <a:cubicBezTo>
                    <a:pt x="20" y="397"/>
                    <a:pt x="20" y="397"/>
                    <a:pt x="20" y="397"/>
                  </a:cubicBezTo>
                  <a:cubicBezTo>
                    <a:pt x="22" y="401"/>
                    <a:pt x="23" y="404"/>
                    <a:pt x="24" y="408"/>
                  </a:cubicBezTo>
                  <a:lnTo>
                    <a:pt x="21" y="409"/>
                  </a:lnTo>
                  <a:close/>
                  <a:moveTo>
                    <a:pt x="582" y="398"/>
                  </a:moveTo>
                  <a:cubicBezTo>
                    <a:pt x="579" y="397"/>
                    <a:pt x="579" y="397"/>
                    <a:pt x="579" y="397"/>
                  </a:cubicBezTo>
                  <a:cubicBezTo>
                    <a:pt x="580" y="394"/>
                    <a:pt x="581" y="390"/>
                    <a:pt x="582" y="387"/>
                  </a:cubicBezTo>
                  <a:cubicBezTo>
                    <a:pt x="586" y="388"/>
                    <a:pt x="586" y="388"/>
                    <a:pt x="586" y="388"/>
                  </a:cubicBezTo>
                  <a:cubicBezTo>
                    <a:pt x="585" y="391"/>
                    <a:pt x="583" y="395"/>
                    <a:pt x="582" y="398"/>
                  </a:cubicBezTo>
                  <a:close/>
                  <a:moveTo>
                    <a:pt x="13" y="388"/>
                  </a:moveTo>
                  <a:cubicBezTo>
                    <a:pt x="12" y="384"/>
                    <a:pt x="11" y="381"/>
                    <a:pt x="10" y="377"/>
                  </a:cubicBezTo>
                  <a:cubicBezTo>
                    <a:pt x="14" y="376"/>
                    <a:pt x="14" y="376"/>
                    <a:pt x="14" y="376"/>
                  </a:cubicBezTo>
                  <a:cubicBezTo>
                    <a:pt x="15" y="380"/>
                    <a:pt x="16" y="383"/>
                    <a:pt x="17" y="387"/>
                  </a:cubicBezTo>
                  <a:lnTo>
                    <a:pt x="13" y="388"/>
                  </a:lnTo>
                  <a:close/>
                  <a:moveTo>
                    <a:pt x="589" y="377"/>
                  </a:moveTo>
                  <a:cubicBezTo>
                    <a:pt x="585" y="376"/>
                    <a:pt x="585" y="376"/>
                    <a:pt x="585" y="376"/>
                  </a:cubicBezTo>
                  <a:cubicBezTo>
                    <a:pt x="586" y="372"/>
                    <a:pt x="587" y="369"/>
                    <a:pt x="588" y="365"/>
                  </a:cubicBezTo>
                  <a:cubicBezTo>
                    <a:pt x="591" y="366"/>
                    <a:pt x="591" y="366"/>
                    <a:pt x="591" y="366"/>
                  </a:cubicBezTo>
                  <a:cubicBezTo>
                    <a:pt x="591" y="370"/>
                    <a:pt x="590" y="373"/>
                    <a:pt x="589" y="377"/>
                  </a:cubicBezTo>
                  <a:close/>
                  <a:moveTo>
                    <a:pt x="7" y="366"/>
                  </a:moveTo>
                  <a:cubicBezTo>
                    <a:pt x="7" y="363"/>
                    <a:pt x="6" y="359"/>
                    <a:pt x="5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10" y="358"/>
                    <a:pt x="10" y="362"/>
                    <a:pt x="11" y="366"/>
                  </a:cubicBezTo>
                  <a:lnTo>
                    <a:pt x="7" y="366"/>
                  </a:lnTo>
                  <a:close/>
                  <a:moveTo>
                    <a:pt x="594" y="355"/>
                  </a:moveTo>
                  <a:cubicBezTo>
                    <a:pt x="590" y="354"/>
                    <a:pt x="590" y="354"/>
                    <a:pt x="590" y="354"/>
                  </a:cubicBezTo>
                  <a:cubicBezTo>
                    <a:pt x="591" y="351"/>
                    <a:pt x="591" y="347"/>
                    <a:pt x="592" y="344"/>
                  </a:cubicBezTo>
                  <a:cubicBezTo>
                    <a:pt x="596" y="344"/>
                    <a:pt x="596" y="344"/>
                    <a:pt x="596" y="344"/>
                  </a:cubicBezTo>
                  <a:cubicBezTo>
                    <a:pt x="595" y="348"/>
                    <a:pt x="594" y="351"/>
                    <a:pt x="594" y="355"/>
                  </a:cubicBezTo>
                  <a:close/>
                  <a:moveTo>
                    <a:pt x="3" y="344"/>
                  </a:moveTo>
                  <a:cubicBezTo>
                    <a:pt x="3" y="341"/>
                    <a:pt x="2" y="337"/>
                    <a:pt x="2" y="333"/>
                  </a:cubicBezTo>
                  <a:cubicBezTo>
                    <a:pt x="6" y="333"/>
                    <a:pt x="6" y="333"/>
                    <a:pt x="6" y="333"/>
                  </a:cubicBezTo>
                  <a:cubicBezTo>
                    <a:pt x="6" y="337"/>
                    <a:pt x="6" y="340"/>
                    <a:pt x="7" y="344"/>
                  </a:cubicBezTo>
                  <a:lnTo>
                    <a:pt x="3" y="344"/>
                  </a:lnTo>
                  <a:close/>
                  <a:moveTo>
                    <a:pt x="597" y="333"/>
                  </a:moveTo>
                  <a:cubicBezTo>
                    <a:pt x="593" y="333"/>
                    <a:pt x="593" y="333"/>
                    <a:pt x="593" y="333"/>
                  </a:cubicBezTo>
                  <a:cubicBezTo>
                    <a:pt x="594" y="329"/>
                    <a:pt x="594" y="325"/>
                    <a:pt x="594" y="322"/>
                  </a:cubicBezTo>
                  <a:cubicBezTo>
                    <a:pt x="598" y="322"/>
                    <a:pt x="598" y="322"/>
                    <a:pt x="598" y="322"/>
                  </a:cubicBezTo>
                  <a:cubicBezTo>
                    <a:pt x="598" y="326"/>
                    <a:pt x="597" y="329"/>
                    <a:pt x="597" y="333"/>
                  </a:cubicBezTo>
                  <a:close/>
                  <a:moveTo>
                    <a:pt x="1" y="322"/>
                  </a:moveTo>
                  <a:cubicBezTo>
                    <a:pt x="1" y="318"/>
                    <a:pt x="0" y="315"/>
                    <a:pt x="0" y="311"/>
                  </a:cubicBezTo>
                  <a:cubicBezTo>
                    <a:pt x="4" y="311"/>
                    <a:pt x="4" y="311"/>
                    <a:pt x="4" y="311"/>
                  </a:cubicBezTo>
                  <a:cubicBezTo>
                    <a:pt x="4" y="315"/>
                    <a:pt x="4" y="318"/>
                    <a:pt x="5" y="322"/>
                  </a:cubicBezTo>
                  <a:lnTo>
                    <a:pt x="1" y="322"/>
                  </a:lnTo>
                  <a:close/>
                  <a:moveTo>
                    <a:pt x="599" y="311"/>
                  </a:moveTo>
                  <a:cubicBezTo>
                    <a:pt x="595" y="311"/>
                    <a:pt x="595" y="311"/>
                    <a:pt x="595" y="311"/>
                  </a:cubicBezTo>
                  <a:cubicBezTo>
                    <a:pt x="595" y="307"/>
                    <a:pt x="595" y="303"/>
                    <a:pt x="595" y="299"/>
                  </a:cubicBezTo>
                  <a:cubicBezTo>
                    <a:pt x="595" y="299"/>
                    <a:pt x="595" y="299"/>
                    <a:pt x="595" y="299"/>
                  </a:cubicBezTo>
                  <a:cubicBezTo>
                    <a:pt x="599" y="299"/>
                    <a:pt x="599" y="299"/>
                    <a:pt x="599" y="299"/>
                  </a:cubicBezTo>
                  <a:cubicBezTo>
                    <a:pt x="599" y="299"/>
                    <a:pt x="599" y="299"/>
                    <a:pt x="599" y="299"/>
                  </a:cubicBezTo>
                  <a:cubicBezTo>
                    <a:pt x="599" y="303"/>
                    <a:pt x="599" y="307"/>
                    <a:pt x="599" y="311"/>
                  </a:cubicBezTo>
                  <a:close/>
                  <a:moveTo>
                    <a:pt x="0" y="300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296"/>
                    <a:pt x="0" y="292"/>
                    <a:pt x="0" y="289"/>
                  </a:cubicBezTo>
                  <a:cubicBezTo>
                    <a:pt x="4" y="289"/>
                    <a:pt x="4" y="289"/>
                    <a:pt x="4" y="289"/>
                  </a:cubicBezTo>
                  <a:cubicBezTo>
                    <a:pt x="4" y="292"/>
                    <a:pt x="4" y="296"/>
                    <a:pt x="4" y="299"/>
                  </a:cubicBezTo>
                  <a:lnTo>
                    <a:pt x="0" y="300"/>
                  </a:lnTo>
                  <a:close/>
                  <a:moveTo>
                    <a:pt x="595" y="288"/>
                  </a:moveTo>
                  <a:cubicBezTo>
                    <a:pt x="595" y="284"/>
                    <a:pt x="595" y="281"/>
                    <a:pt x="594" y="277"/>
                  </a:cubicBezTo>
                  <a:cubicBezTo>
                    <a:pt x="598" y="277"/>
                    <a:pt x="598" y="277"/>
                    <a:pt x="598" y="277"/>
                  </a:cubicBezTo>
                  <a:cubicBezTo>
                    <a:pt x="598" y="280"/>
                    <a:pt x="599" y="284"/>
                    <a:pt x="599" y="288"/>
                  </a:cubicBezTo>
                  <a:lnTo>
                    <a:pt x="595" y="288"/>
                  </a:lnTo>
                  <a:close/>
                  <a:moveTo>
                    <a:pt x="4" y="278"/>
                  </a:moveTo>
                  <a:cubicBezTo>
                    <a:pt x="1" y="277"/>
                    <a:pt x="1" y="277"/>
                    <a:pt x="1" y="277"/>
                  </a:cubicBezTo>
                  <a:cubicBezTo>
                    <a:pt x="1" y="274"/>
                    <a:pt x="1" y="270"/>
                    <a:pt x="2" y="266"/>
                  </a:cubicBezTo>
                  <a:cubicBezTo>
                    <a:pt x="6" y="267"/>
                    <a:pt x="6" y="267"/>
                    <a:pt x="6" y="267"/>
                  </a:cubicBezTo>
                  <a:cubicBezTo>
                    <a:pt x="5" y="270"/>
                    <a:pt x="5" y="274"/>
                    <a:pt x="4" y="278"/>
                  </a:cubicBezTo>
                  <a:close/>
                  <a:moveTo>
                    <a:pt x="593" y="266"/>
                  </a:moveTo>
                  <a:cubicBezTo>
                    <a:pt x="593" y="262"/>
                    <a:pt x="592" y="259"/>
                    <a:pt x="592" y="255"/>
                  </a:cubicBezTo>
                  <a:cubicBezTo>
                    <a:pt x="596" y="254"/>
                    <a:pt x="596" y="254"/>
                    <a:pt x="596" y="254"/>
                  </a:cubicBezTo>
                  <a:cubicBezTo>
                    <a:pt x="596" y="258"/>
                    <a:pt x="597" y="262"/>
                    <a:pt x="597" y="265"/>
                  </a:cubicBezTo>
                  <a:lnTo>
                    <a:pt x="593" y="266"/>
                  </a:lnTo>
                  <a:close/>
                  <a:moveTo>
                    <a:pt x="7" y="256"/>
                  </a:moveTo>
                  <a:cubicBezTo>
                    <a:pt x="3" y="255"/>
                    <a:pt x="3" y="255"/>
                    <a:pt x="3" y="255"/>
                  </a:cubicBezTo>
                  <a:cubicBezTo>
                    <a:pt x="4" y="251"/>
                    <a:pt x="4" y="248"/>
                    <a:pt x="5" y="244"/>
                  </a:cubicBezTo>
                  <a:cubicBezTo>
                    <a:pt x="9" y="245"/>
                    <a:pt x="9" y="245"/>
                    <a:pt x="9" y="245"/>
                  </a:cubicBezTo>
                  <a:cubicBezTo>
                    <a:pt x="8" y="248"/>
                    <a:pt x="7" y="252"/>
                    <a:pt x="7" y="256"/>
                  </a:cubicBezTo>
                  <a:close/>
                  <a:moveTo>
                    <a:pt x="590" y="244"/>
                  </a:moveTo>
                  <a:cubicBezTo>
                    <a:pt x="589" y="240"/>
                    <a:pt x="589" y="237"/>
                    <a:pt x="588" y="233"/>
                  </a:cubicBezTo>
                  <a:cubicBezTo>
                    <a:pt x="591" y="232"/>
                    <a:pt x="591" y="232"/>
                    <a:pt x="591" y="232"/>
                  </a:cubicBezTo>
                  <a:cubicBezTo>
                    <a:pt x="592" y="236"/>
                    <a:pt x="593" y="240"/>
                    <a:pt x="594" y="243"/>
                  </a:cubicBezTo>
                  <a:lnTo>
                    <a:pt x="590" y="244"/>
                  </a:lnTo>
                  <a:close/>
                  <a:moveTo>
                    <a:pt x="11" y="234"/>
                  </a:moveTo>
                  <a:cubicBezTo>
                    <a:pt x="7" y="233"/>
                    <a:pt x="7" y="233"/>
                    <a:pt x="7" y="233"/>
                  </a:cubicBezTo>
                  <a:cubicBezTo>
                    <a:pt x="8" y="229"/>
                    <a:pt x="9" y="226"/>
                    <a:pt x="10" y="222"/>
                  </a:cubicBezTo>
                  <a:cubicBezTo>
                    <a:pt x="14" y="223"/>
                    <a:pt x="14" y="223"/>
                    <a:pt x="14" y="223"/>
                  </a:cubicBezTo>
                  <a:cubicBezTo>
                    <a:pt x="13" y="227"/>
                    <a:pt x="12" y="230"/>
                    <a:pt x="11" y="234"/>
                  </a:cubicBezTo>
                  <a:close/>
                  <a:moveTo>
                    <a:pt x="585" y="222"/>
                  </a:moveTo>
                  <a:cubicBezTo>
                    <a:pt x="584" y="219"/>
                    <a:pt x="583" y="215"/>
                    <a:pt x="582" y="212"/>
                  </a:cubicBezTo>
                  <a:cubicBezTo>
                    <a:pt x="586" y="211"/>
                    <a:pt x="586" y="211"/>
                    <a:pt x="586" y="211"/>
                  </a:cubicBezTo>
                  <a:cubicBezTo>
                    <a:pt x="587" y="214"/>
                    <a:pt x="588" y="218"/>
                    <a:pt x="589" y="221"/>
                  </a:cubicBezTo>
                  <a:lnTo>
                    <a:pt x="585" y="222"/>
                  </a:lnTo>
                  <a:close/>
                  <a:moveTo>
                    <a:pt x="17" y="213"/>
                  </a:moveTo>
                  <a:cubicBezTo>
                    <a:pt x="13" y="211"/>
                    <a:pt x="13" y="211"/>
                    <a:pt x="13" y="211"/>
                  </a:cubicBezTo>
                  <a:cubicBezTo>
                    <a:pt x="14" y="208"/>
                    <a:pt x="15" y="204"/>
                    <a:pt x="17" y="201"/>
                  </a:cubicBezTo>
                  <a:cubicBezTo>
                    <a:pt x="20" y="202"/>
                    <a:pt x="20" y="202"/>
                    <a:pt x="20" y="202"/>
                  </a:cubicBezTo>
                  <a:cubicBezTo>
                    <a:pt x="19" y="206"/>
                    <a:pt x="18" y="209"/>
                    <a:pt x="17" y="213"/>
                  </a:cubicBezTo>
                  <a:close/>
                  <a:moveTo>
                    <a:pt x="579" y="201"/>
                  </a:moveTo>
                  <a:cubicBezTo>
                    <a:pt x="577" y="198"/>
                    <a:pt x="576" y="194"/>
                    <a:pt x="575" y="191"/>
                  </a:cubicBezTo>
                  <a:cubicBezTo>
                    <a:pt x="578" y="190"/>
                    <a:pt x="578" y="190"/>
                    <a:pt x="578" y="190"/>
                  </a:cubicBezTo>
                  <a:cubicBezTo>
                    <a:pt x="579" y="193"/>
                    <a:pt x="581" y="197"/>
                    <a:pt x="582" y="200"/>
                  </a:cubicBezTo>
                  <a:lnTo>
                    <a:pt x="579" y="201"/>
                  </a:lnTo>
                  <a:close/>
                  <a:moveTo>
                    <a:pt x="24" y="192"/>
                  </a:moveTo>
                  <a:cubicBezTo>
                    <a:pt x="21" y="190"/>
                    <a:pt x="21" y="190"/>
                    <a:pt x="21" y="190"/>
                  </a:cubicBezTo>
                  <a:cubicBezTo>
                    <a:pt x="22" y="187"/>
                    <a:pt x="23" y="183"/>
                    <a:pt x="25" y="180"/>
                  </a:cubicBezTo>
                  <a:cubicBezTo>
                    <a:pt x="28" y="181"/>
                    <a:pt x="28" y="181"/>
                    <a:pt x="28" y="181"/>
                  </a:cubicBezTo>
                  <a:cubicBezTo>
                    <a:pt x="27" y="185"/>
                    <a:pt x="25" y="188"/>
                    <a:pt x="24" y="192"/>
                  </a:cubicBezTo>
                  <a:close/>
                  <a:moveTo>
                    <a:pt x="570" y="181"/>
                  </a:moveTo>
                  <a:cubicBezTo>
                    <a:pt x="569" y="177"/>
                    <a:pt x="567" y="174"/>
                    <a:pt x="566" y="171"/>
                  </a:cubicBezTo>
                  <a:cubicBezTo>
                    <a:pt x="569" y="169"/>
                    <a:pt x="569" y="169"/>
                    <a:pt x="569" y="169"/>
                  </a:cubicBezTo>
                  <a:cubicBezTo>
                    <a:pt x="571" y="172"/>
                    <a:pt x="572" y="176"/>
                    <a:pt x="574" y="179"/>
                  </a:cubicBezTo>
                  <a:lnTo>
                    <a:pt x="570" y="181"/>
                  </a:lnTo>
                  <a:close/>
                  <a:moveTo>
                    <a:pt x="33" y="171"/>
                  </a:moveTo>
                  <a:cubicBezTo>
                    <a:pt x="29" y="170"/>
                    <a:pt x="29" y="170"/>
                    <a:pt x="29" y="170"/>
                  </a:cubicBezTo>
                  <a:cubicBezTo>
                    <a:pt x="31" y="166"/>
                    <a:pt x="33" y="163"/>
                    <a:pt x="35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6" y="165"/>
                    <a:pt x="34" y="168"/>
                    <a:pt x="33" y="171"/>
                  </a:cubicBezTo>
                  <a:close/>
                  <a:moveTo>
                    <a:pt x="561" y="161"/>
                  </a:moveTo>
                  <a:cubicBezTo>
                    <a:pt x="559" y="158"/>
                    <a:pt x="557" y="154"/>
                    <a:pt x="555" y="151"/>
                  </a:cubicBezTo>
                  <a:cubicBezTo>
                    <a:pt x="559" y="149"/>
                    <a:pt x="559" y="149"/>
                    <a:pt x="559" y="149"/>
                  </a:cubicBezTo>
                  <a:cubicBezTo>
                    <a:pt x="561" y="153"/>
                    <a:pt x="562" y="156"/>
                    <a:pt x="564" y="159"/>
                  </a:cubicBezTo>
                  <a:lnTo>
                    <a:pt x="561" y="161"/>
                  </a:lnTo>
                  <a:close/>
                  <a:moveTo>
                    <a:pt x="43" y="152"/>
                  </a:moveTo>
                  <a:cubicBezTo>
                    <a:pt x="40" y="150"/>
                    <a:pt x="40" y="150"/>
                    <a:pt x="40" y="150"/>
                  </a:cubicBezTo>
                  <a:cubicBezTo>
                    <a:pt x="42" y="147"/>
                    <a:pt x="44" y="143"/>
                    <a:pt x="46" y="140"/>
                  </a:cubicBezTo>
                  <a:cubicBezTo>
                    <a:pt x="49" y="142"/>
                    <a:pt x="49" y="142"/>
                    <a:pt x="49" y="142"/>
                  </a:cubicBezTo>
                  <a:cubicBezTo>
                    <a:pt x="47" y="145"/>
                    <a:pt x="45" y="149"/>
                    <a:pt x="43" y="152"/>
                  </a:cubicBezTo>
                  <a:close/>
                  <a:moveTo>
                    <a:pt x="550" y="142"/>
                  </a:moveTo>
                  <a:cubicBezTo>
                    <a:pt x="548" y="139"/>
                    <a:pt x="546" y="136"/>
                    <a:pt x="544" y="133"/>
                  </a:cubicBezTo>
                  <a:cubicBezTo>
                    <a:pt x="547" y="131"/>
                    <a:pt x="547" y="131"/>
                    <a:pt x="547" y="131"/>
                  </a:cubicBezTo>
                  <a:cubicBezTo>
                    <a:pt x="549" y="134"/>
                    <a:pt x="551" y="137"/>
                    <a:pt x="553" y="140"/>
                  </a:cubicBezTo>
                  <a:lnTo>
                    <a:pt x="550" y="142"/>
                  </a:lnTo>
                  <a:close/>
                  <a:moveTo>
                    <a:pt x="55" y="133"/>
                  </a:moveTo>
                  <a:cubicBezTo>
                    <a:pt x="52" y="131"/>
                    <a:pt x="52" y="131"/>
                    <a:pt x="52" y="131"/>
                  </a:cubicBezTo>
                  <a:cubicBezTo>
                    <a:pt x="54" y="128"/>
                    <a:pt x="56" y="125"/>
                    <a:pt x="58" y="122"/>
                  </a:cubicBezTo>
                  <a:cubicBezTo>
                    <a:pt x="61" y="124"/>
                    <a:pt x="61" y="124"/>
                    <a:pt x="61" y="124"/>
                  </a:cubicBezTo>
                  <a:cubicBezTo>
                    <a:pt x="59" y="127"/>
                    <a:pt x="57" y="130"/>
                    <a:pt x="55" y="133"/>
                  </a:cubicBezTo>
                  <a:close/>
                  <a:moveTo>
                    <a:pt x="537" y="124"/>
                  </a:moveTo>
                  <a:cubicBezTo>
                    <a:pt x="535" y="121"/>
                    <a:pt x="533" y="118"/>
                    <a:pt x="530" y="115"/>
                  </a:cubicBezTo>
                  <a:cubicBezTo>
                    <a:pt x="533" y="113"/>
                    <a:pt x="533" y="113"/>
                    <a:pt x="533" y="113"/>
                  </a:cubicBezTo>
                  <a:cubicBezTo>
                    <a:pt x="536" y="115"/>
                    <a:pt x="538" y="118"/>
                    <a:pt x="540" y="121"/>
                  </a:cubicBezTo>
                  <a:lnTo>
                    <a:pt x="537" y="124"/>
                  </a:lnTo>
                  <a:close/>
                  <a:moveTo>
                    <a:pt x="68" y="115"/>
                  </a:moveTo>
                  <a:cubicBezTo>
                    <a:pt x="65" y="113"/>
                    <a:pt x="65" y="113"/>
                    <a:pt x="65" y="113"/>
                  </a:cubicBezTo>
                  <a:cubicBezTo>
                    <a:pt x="68" y="110"/>
                    <a:pt x="70" y="107"/>
                    <a:pt x="72" y="104"/>
                  </a:cubicBezTo>
                  <a:cubicBezTo>
                    <a:pt x="75" y="107"/>
                    <a:pt x="75" y="107"/>
                    <a:pt x="75" y="107"/>
                  </a:cubicBezTo>
                  <a:cubicBezTo>
                    <a:pt x="73" y="109"/>
                    <a:pt x="70" y="112"/>
                    <a:pt x="68" y="115"/>
                  </a:cubicBezTo>
                  <a:close/>
                  <a:moveTo>
                    <a:pt x="523" y="106"/>
                  </a:moveTo>
                  <a:cubicBezTo>
                    <a:pt x="521" y="104"/>
                    <a:pt x="519" y="101"/>
                    <a:pt x="516" y="98"/>
                  </a:cubicBezTo>
                  <a:cubicBezTo>
                    <a:pt x="519" y="96"/>
                    <a:pt x="519" y="96"/>
                    <a:pt x="519" y="96"/>
                  </a:cubicBezTo>
                  <a:cubicBezTo>
                    <a:pt x="521" y="98"/>
                    <a:pt x="524" y="101"/>
                    <a:pt x="526" y="104"/>
                  </a:cubicBezTo>
                  <a:lnTo>
                    <a:pt x="523" y="106"/>
                  </a:lnTo>
                  <a:close/>
                  <a:moveTo>
                    <a:pt x="83" y="98"/>
                  </a:moveTo>
                  <a:cubicBezTo>
                    <a:pt x="80" y="96"/>
                    <a:pt x="80" y="96"/>
                    <a:pt x="80" y="96"/>
                  </a:cubicBezTo>
                  <a:cubicBezTo>
                    <a:pt x="82" y="93"/>
                    <a:pt x="85" y="90"/>
                    <a:pt x="88" y="88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88" y="93"/>
                    <a:pt x="85" y="96"/>
                    <a:pt x="83" y="98"/>
                  </a:cubicBezTo>
                  <a:close/>
                  <a:moveTo>
                    <a:pt x="508" y="90"/>
                  </a:moveTo>
                  <a:cubicBezTo>
                    <a:pt x="506" y="88"/>
                    <a:pt x="503" y="85"/>
                    <a:pt x="500" y="83"/>
                  </a:cubicBezTo>
                  <a:cubicBezTo>
                    <a:pt x="503" y="80"/>
                    <a:pt x="503" y="80"/>
                    <a:pt x="503" y="80"/>
                  </a:cubicBezTo>
                  <a:cubicBezTo>
                    <a:pt x="506" y="82"/>
                    <a:pt x="508" y="85"/>
                    <a:pt x="511" y="88"/>
                  </a:cubicBezTo>
                  <a:lnTo>
                    <a:pt x="508" y="90"/>
                  </a:lnTo>
                  <a:close/>
                  <a:moveTo>
                    <a:pt x="98" y="83"/>
                  </a:moveTo>
                  <a:cubicBezTo>
                    <a:pt x="96" y="80"/>
                    <a:pt x="96" y="80"/>
                    <a:pt x="96" y="80"/>
                  </a:cubicBezTo>
                  <a:cubicBezTo>
                    <a:pt x="98" y="78"/>
                    <a:pt x="101" y="75"/>
                    <a:pt x="104" y="73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4" y="78"/>
                    <a:pt x="101" y="80"/>
                    <a:pt x="98" y="83"/>
                  </a:cubicBezTo>
                  <a:close/>
                  <a:moveTo>
                    <a:pt x="492" y="75"/>
                  </a:moveTo>
                  <a:cubicBezTo>
                    <a:pt x="489" y="73"/>
                    <a:pt x="487" y="70"/>
                    <a:pt x="484" y="68"/>
                  </a:cubicBezTo>
                  <a:cubicBezTo>
                    <a:pt x="486" y="65"/>
                    <a:pt x="486" y="65"/>
                    <a:pt x="486" y="65"/>
                  </a:cubicBezTo>
                  <a:cubicBezTo>
                    <a:pt x="489" y="68"/>
                    <a:pt x="492" y="70"/>
                    <a:pt x="495" y="72"/>
                  </a:cubicBezTo>
                  <a:lnTo>
                    <a:pt x="492" y="75"/>
                  </a:lnTo>
                  <a:close/>
                  <a:moveTo>
                    <a:pt x="115" y="68"/>
                  </a:moveTo>
                  <a:cubicBezTo>
                    <a:pt x="113" y="65"/>
                    <a:pt x="113" y="65"/>
                    <a:pt x="113" y="65"/>
                  </a:cubicBezTo>
                  <a:cubicBezTo>
                    <a:pt x="116" y="63"/>
                    <a:pt x="118" y="61"/>
                    <a:pt x="121" y="59"/>
                  </a:cubicBezTo>
                  <a:cubicBezTo>
                    <a:pt x="124" y="62"/>
                    <a:pt x="124" y="62"/>
                    <a:pt x="124" y="62"/>
                  </a:cubicBezTo>
                  <a:cubicBezTo>
                    <a:pt x="121" y="64"/>
                    <a:pt x="118" y="66"/>
                    <a:pt x="115" y="68"/>
                  </a:cubicBezTo>
                  <a:close/>
                  <a:moveTo>
                    <a:pt x="475" y="61"/>
                  </a:moveTo>
                  <a:cubicBezTo>
                    <a:pt x="472" y="59"/>
                    <a:pt x="469" y="57"/>
                    <a:pt x="466" y="55"/>
                  </a:cubicBezTo>
                  <a:cubicBezTo>
                    <a:pt x="468" y="52"/>
                    <a:pt x="468" y="52"/>
                    <a:pt x="468" y="52"/>
                  </a:cubicBezTo>
                  <a:cubicBezTo>
                    <a:pt x="471" y="54"/>
                    <a:pt x="474" y="56"/>
                    <a:pt x="477" y="58"/>
                  </a:cubicBezTo>
                  <a:lnTo>
                    <a:pt x="475" y="61"/>
                  </a:lnTo>
                  <a:close/>
                  <a:moveTo>
                    <a:pt x="133" y="55"/>
                  </a:moveTo>
                  <a:cubicBezTo>
                    <a:pt x="131" y="52"/>
                    <a:pt x="131" y="52"/>
                    <a:pt x="131" y="52"/>
                  </a:cubicBezTo>
                  <a:cubicBezTo>
                    <a:pt x="134" y="50"/>
                    <a:pt x="137" y="48"/>
                    <a:pt x="140" y="46"/>
                  </a:cubicBezTo>
                  <a:cubicBezTo>
                    <a:pt x="142" y="49"/>
                    <a:pt x="142" y="49"/>
                    <a:pt x="142" y="49"/>
                  </a:cubicBezTo>
                  <a:cubicBezTo>
                    <a:pt x="139" y="51"/>
                    <a:pt x="136" y="53"/>
                    <a:pt x="133" y="55"/>
                  </a:cubicBezTo>
                  <a:close/>
                  <a:moveTo>
                    <a:pt x="457" y="49"/>
                  </a:moveTo>
                  <a:cubicBezTo>
                    <a:pt x="453" y="47"/>
                    <a:pt x="450" y="45"/>
                    <a:pt x="447" y="43"/>
                  </a:cubicBezTo>
                  <a:cubicBezTo>
                    <a:pt x="449" y="40"/>
                    <a:pt x="449" y="40"/>
                    <a:pt x="449" y="40"/>
                  </a:cubicBezTo>
                  <a:cubicBezTo>
                    <a:pt x="452" y="42"/>
                    <a:pt x="455" y="44"/>
                    <a:pt x="459" y="46"/>
                  </a:cubicBezTo>
                  <a:lnTo>
                    <a:pt x="457" y="49"/>
                  </a:lnTo>
                  <a:close/>
                  <a:moveTo>
                    <a:pt x="151" y="43"/>
                  </a:moveTo>
                  <a:cubicBezTo>
                    <a:pt x="149" y="40"/>
                    <a:pt x="149" y="40"/>
                    <a:pt x="149" y="40"/>
                  </a:cubicBezTo>
                  <a:cubicBezTo>
                    <a:pt x="153" y="38"/>
                    <a:pt x="156" y="37"/>
                    <a:pt x="159" y="35"/>
                  </a:cubicBezTo>
                  <a:cubicBezTo>
                    <a:pt x="161" y="38"/>
                    <a:pt x="161" y="38"/>
                    <a:pt x="161" y="38"/>
                  </a:cubicBezTo>
                  <a:cubicBezTo>
                    <a:pt x="158" y="40"/>
                    <a:pt x="155" y="42"/>
                    <a:pt x="151" y="43"/>
                  </a:cubicBezTo>
                  <a:close/>
                  <a:moveTo>
                    <a:pt x="437" y="38"/>
                  </a:moveTo>
                  <a:cubicBezTo>
                    <a:pt x="434" y="36"/>
                    <a:pt x="431" y="34"/>
                    <a:pt x="427" y="33"/>
                  </a:cubicBezTo>
                  <a:cubicBezTo>
                    <a:pt x="429" y="29"/>
                    <a:pt x="429" y="29"/>
                    <a:pt x="429" y="29"/>
                  </a:cubicBezTo>
                  <a:cubicBezTo>
                    <a:pt x="432" y="31"/>
                    <a:pt x="436" y="33"/>
                    <a:pt x="439" y="35"/>
                  </a:cubicBezTo>
                  <a:lnTo>
                    <a:pt x="437" y="38"/>
                  </a:lnTo>
                  <a:close/>
                  <a:moveTo>
                    <a:pt x="171" y="33"/>
                  </a:moveTo>
                  <a:cubicBezTo>
                    <a:pt x="169" y="30"/>
                    <a:pt x="169" y="30"/>
                    <a:pt x="169" y="30"/>
                  </a:cubicBezTo>
                  <a:cubicBezTo>
                    <a:pt x="173" y="28"/>
                    <a:pt x="176" y="27"/>
                    <a:pt x="179" y="25"/>
                  </a:cubicBezTo>
                  <a:cubicBezTo>
                    <a:pt x="181" y="28"/>
                    <a:pt x="181" y="28"/>
                    <a:pt x="181" y="28"/>
                  </a:cubicBezTo>
                  <a:cubicBezTo>
                    <a:pt x="177" y="30"/>
                    <a:pt x="174" y="31"/>
                    <a:pt x="171" y="33"/>
                  </a:cubicBezTo>
                  <a:close/>
                  <a:moveTo>
                    <a:pt x="417" y="28"/>
                  </a:moveTo>
                  <a:cubicBezTo>
                    <a:pt x="414" y="27"/>
                    <a:pt x="411" y="25"/>
                    <a:pt x="407" y="24"/>
                  </a:cubicBezTo>
                  <a:cubicBezTo>
                    <a:pt x="409" y="21"/>
                    <a:pt x="409" y="21"/>
                    <a:pt x="409" y="21"/>
                  </a:cubicBezTo>
                  <a:cubicBezTo>
                    <a:pt x="412" y="22"/>
                    <a:pt x="415" y="23"/>
                    <a:pt x="419" y="25"/>
                  </a:cubicBezTo>
                  <a:lnTo>
                    <a:pt x="417" y="28"/>
                  </a:lnTo>
                  <a:close/>
                  <a:moveTo>
                    <a:pt x="191" y="24"/>
                  </a:moveTo>
                  <a:cubicBezTo>
                    <a:pt x="190" y="21"/>
                    <a:pt x="190" y="21"/>
                    <a:pt x="190" y="21"/>
                  </a:cubicBezTo>
                  <a:cubicBezTo>
                    <a:pt x="193" y="19"/>
                    <a:pt x="197" y="18"/>
                    <a:pt x="200" y="17"/>
                  </a:cubicBezTo>
                  <a:cubicBezTo>
                    <a:pt x="201" y="20"/>
                    <a:pt x="201" y="20"/>
                    <a:pt x="201" y="20"/>
                  </a:cubicBezTo>
                  <a:cubicBezTo>
                    <a:pt x="198" y="22"/>
                    <a:pt x="194" y="23"/>
                    <a:pt x="191" y="24"/>
                  </a:cubicBezTo>
                  <a:close/>
                  <a:moveTo>
                    <a:pt x="397" y="20"/>
                  </a:moveTo>
                  <a:cubicBezTo>
                    <a:pt x="393" y="19"/>
                    <a:pt x="390" y="18"/>
                    <a:pt x="386" y="17"/>
                  </a:cubicBezTo>
                  <a:cubicBezTo>
                    <a:pt x="387" y="13"/>
                    <a:pt x="387" y="13"/>
                    <a:pt x="387" y="13"/>
                  </a:cubicBezTo>
                  <a:cubicBezTo>
                    <a:pt x="391" y="14"/>
                    <a:pt x="394" y="15"/>
                    <a:pt x="398" y="17"/>
                  </a:cubicBezTo>
                  <a:lnTo>
                    <a:pt x="397" y="20"/>
                  </a:lnTo>
                  <a:close/>
                  <a:moveTo>
                    <a:pt x="212" y="17"/>
                  </a:moveTo>
                  <a:cubicBezTo>
                    <a:pt x="211" y="13"/>
                    <a:pt x="211" y="13"/>
                    <a:pt x="211" y="13"/>
                  </a:cubicBezTo>
                  <a:cubicBezTo>
                    <a:pt x="214" y="12"/>
                    <a:pt x="218" y="11"/>
                    <a:pt x="222" y="10"/>
                  </a:cubicBezTo>
                  <a:cubicBezTo>
                    <a:pt x="223" y="14"/>
                    <a:pt x="223" y="14"/>
                    <a:pt x="223" y="14"/>
                  </a:cubicBezTo>
                  <a:cubicBezTo>
                    <a:pt x="219" y="15"/>
                    <a:pt x="215" y="16"/>
                    <a:pt x="212" y="17"/>
                  </a:cubicBezTo>
                  <a:close/>
                  <a:moveTo>
                    <a:pt x="376" y="14"/>
                  </a:moveTo>
                  <a:cubicBezTo>
                    <a:pt x="372" y="13"/>
                    <a:pt x="368" y="12"/>
                    <a:pt x="365" y="11"/>
                  </a:cubicBezTo>
                  <a:cubicBezTo>
                    <a:pt x="366" y="7"/>
                    <a:pt x="366" y="7"/>
                    <a:pt x="366" y="7"/>
                  </a:cubicBezTo>
                  <a:cubicBezTo>
                    <a:pt x="369" y="8"/>
                    <a:pt x="373" y="9"/>
                    <a:pt x="377" y="10"/>
                  </a:cubicBezTo>
                  <a:lnTo>
                    <a:pt x="376" y="14"/>
                  </a:lnTo>
                  <a:close/>
                  <a:moveTo>
                    <a:pt x="233" y="11"/>
                  </a:moveTo>
                  <a:cubicBezTo>
                    <a:pt x="232" y="8"/>
                    <a:pt x="232" y="8"/>
                    <a:pt x="232" y="8"/>
                  </a:cubicBezTo>
                  <a:cubicBezTo>
                    <a:pt x="236" y="7"/>
                    <a:pt x="240" y="6"/>
                    <a:pt x="243" y="5"/>
                  </a:cubicBezTo>
                  <a:cubicBezTo>
                    <a:pt x="244" y="9"/>
                    <a:pt x="244" y="9"/>
                    <a:pt x="244" y="9"/>
                  </a:cubicBezTo>
                  <a:cubicBezTo>
                    <a:pt x="240" y="10"/>
                    <a:pt x="237" y="10"/>
                    <a:pt x="233" y="11"/>
                  </a:cubicBezTo>
                  <a:close/>
                  <a:moveTo>
                    <a:pt x="354" y="9"/>
                  </a:moveTo>
                  <a:cubicBezTo>
                    <a:pt x="350" y="8"/>
                    <a:pt x="347" y="7"/>
                    <a:pt x="343" y="7"/>
                  </a:cubicBezTo>
                  <a:cubicBezTo>
                    <a:pt x="344" y="3"/>
                    <a:pt x="344" y="3"/>
                    <a:pt x="344" y="3"/>
                  </a:cubicBezTo>
                  <a:cubicBezTo>
                    <a:pt x="347" y="4"/>
                    <a:pt x="351" y="4"/>
                    <a:pt x="355" y="5"/>
                  </a:cubicBezTo>
                  <a:lnTo>
                    <a:pt x="354" y="9"/>
                  </a:lnTo>
                  <a:close/>
                  <a:moveTo>
                    <a:pt x="255" y="7"/>
                  </a:moveTo>
                  <a:cubicBezTo>
                    <a:pt x="254" y="3"/>
                    <a:pt x="254" y="3"/>
                    <a:pt x="254" y="3"/>
                  </a:cubicBezTo>
                  <a:cubicBezTo>
                    <a:pt x="258" y="3"/>
                    <a:pt x="262" y="2"/>
                    <a:pt x="266" y="2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2" y="6"/>
                    <a:pt x="259" y="7"/>
                    <a:pt x="255" y="7"/>
                  </a:cubicBezTo>
                  <a:close/>
                  <a:moveTo>
                    <a:pt x="332" y="6"/>
                  </a:moveTo>
                  <a:cubicBezTo>
                    <a:pt x="329" y="5"/>
                    <a:pt x="325" y="5"/>
                    <a:pt x="321" y="5"/>
                  </a:cubicBezTo>
                  <a:cubicBezTo>
                    <a:pt x="321" y="1"/>
                    <a:pt x="321" y="1"/>
                    <a:pt x="321" y="1"/>
                  </a:cubicBezTo>
                  <a:cubicBezTo>
                    <a:pt x="325" y="1"/>
                    <a:pt x="329" y="1"/>
                    <a:pt x="333" y="2"/>
                  </a:cubicBezTo>
                  <a:lnTo>
                    <a:pt x="332" y="6"/>
                  </a:lnTo>
                  <a:close/>
                  <a:moveTo>
                    <a:pt x="277" y="5"/>
                  </a:moveTo>
                  <a:cubicBezTo>
                    <a:pt x="277" y="1"/>
                    <a:pt x="277" y="1"/>
                    <a:pt x="277" y="1"/>
                  </a:cubicBezTo>
                  <a:cubicBezTo>
                    <a:pt x="280" y="1"/>
                    <a:pt x="284" y="0"/>
                    <a:pt x="288" y="0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4" y="4"/>
                    <a:pt x="281" y="4"/>
                    <a:pt x="277" y="5"/>
                  </a:cubicBezTo>
                  <a:close/>
                  <a:moveTo>
                    <a:pt x="310" y="4"/>
                  </a:moveTo>
                  <a:cubicBezTo>
                    <a:pt x="307" y="4"/>
                    <a:pt x="303" y="4"/>
                    <a:pt x="299" y="4"/>
                  </a:cubicBezTo>
                  <a:cubicBezTo>
                    <a:pt x="299" y="4"/>
                    <a:pt x="299" y="4"/>
                    <a:pt x="299" y="4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3" y="0"/>
                    <a:pt x="307" y="0"/>
                    <a:pt x="310" y="0"/>
                  </a:cubicBezTo>
                  <a:lnTo>
                    <a:pt x="31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F529B8B2-D829-4485-BB72-85BD19EA4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" y="3843"/>
              <a:ext cx="898" cy="193"/>
            </a:xfrm>
            <a:custGeom>
              <a:avLst/>
              <a:gdLst>
                <a:gd name="T0" fmla="*/ 134 w 330"/>
                <a:gd name="T1" fmla="*/ 71 h 71"/>
                <a:gd name="T2" fmla="*/ 0 w 330"/>
                <a:gd name="T3" fmla="*/ 42 h 71"/>
                <a:gd name="T4" fmla="*/ 2 w 330"/>
                <a:gd name="T5" fmla="*/ 37 h 71"/>
                <a:gd name="T6" fmla="*/ 134 w 330"/>
                <a:gd name="T7" fmla="*/ 66 h 71"/>
                <a:gd name="T8" fmla="*/ 326 w 330"/>
                <a:gd name="T9" fmla="*/ 0 h 71"/>
                <a:gd name="T10" fmla="*/ 330 w 330"/>
                <a:gd name="T11" fmla="*/ 5 h 71"/>
                <a:gd name="T12" fmla="*/ 134 w 330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71">
                  <a:moveTo>
                    <a:pt x="134" y="71"/>
                  </a:moveTo>
                  <a:cubicBezTo>
                    <a:pt x="88" y="71"/>
                    <a:pt x="42" y="62"/>
                    <a:pt x="0" y="42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44" y="56"/>
                    <a:pt x="88" y="66"/>
                    <a:pt x="134" y="66"/>
                  </a:cubicBezTo>
                  <a:cubicBezTo>
                    <a:pt x="205" y="66"/>
                    <a:pt x="271" y="43"/>
                    <a:pt x="326" y="0"/>
                  </a:cubicBezTo>
                  <a:cubicBezTo>
                    <a:pt x="330" y="5"/>
                    <a:pt x="330" y="5"/>
                    <a:pt x="330" y="5"/>
                  </a:cubicBezTo>
                  <a:cubicBezTo>
                    <a:pt x="273" y="48"/>
                    <a:pt x="206" y="71"/>
                    <a:pt x="134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876FCC32-51C5-4DD6-B859-18282BAF2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0" y="3033"/>
              <a:ext cx="49" cy="380"/>
            </a:xfrm>
            <a:custGeom>
              <a:avLst/>
              <a:gdLst>
                <a:gd name="T0" fmla="*/ 6 w 18"/>
                <a:gd name="T1" fmla="*/ 140 h 140"/>
                <a:gd name="T2" fmla="*/ 0 w 18"/>
                <a:gd name="T3" fmla="*/ 138 h 140"/>
                <a:gd name="T4" fmla="*/ 13 w 18"/>
                <a:gd name="T5" fmla="*/ 50 h 140"/>
                <a:gd name="T6" fmla="*/ 9 w 18"/>
                <a:gd name="T7" fmla="*/ 0 h 140"/>
                <a:gd name="T8" fmla="*/ 14 w 18"/>
                <a:gd name="T9" fmla="*/ 0 h 140"/>
                <a:gd name="T10" fmla="*/ 18 w 18"/>
                <a:gd name="T11" fmla="*/ 50 h 140"/>
                <a:gd name="T12" fmla="*/ 6 w 18"/>
                <a:gd name="T13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40">
                  <a:moveTo>
                    <a:pt x="6" y="140"/>
                  </a:moveTo>
                  <a:cubicBezTo>
                    <a:pt x="0" y="138"/>
                    <a:pt x="0" y="138"/>
                    <a:pt x="0" y="138"/>
                  </a:cubicBezTo>
                  <a:cubicBezTo>
                    <a:pt x="9" y="110"/>
                    <a:pt x="13" y="80"/>
                    <a:pt x="13" y="50"/>
                  </a:cubicBezTo>
                  <a:cubicBezTo>
                    <a:pt x="13" y="34"/>
                    <a:pt x="12" y="17"/>
                    <a:pt x="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7" y="16"/>
                    <a:pt x="18" y="33"/>
                    <a:pt x="18" y="50"/>
                  </a:cubicBezTo>
                  <a:cubicBezTo>
                    <a:pt x="18" y="81"/>
                    <a:pt x="14" y="111"/>
                    <a:pt x="6" y="1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FD1CE526-3186-4908-931A-CB2F00F10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" y="2301"/>
              <a:ext cx="348" cy="65"/>
            </a:xfrm>
            <a:custGeom>
              <a:avLst/>
              <a:gdLst>
                <a:gd name="T0" fmla="*/ 126 w 128"/>
                <a:gd name="T1" fmla="*/ 24 h 24"/>
                <a:gd name="T2" fmla="*/ 21 w 128"/>
                <a:gd name="T3" fmla="*/ 6 h 24"/>
                <a:gd name="T4" fmla="*/ 0 w 128"/>
                <a:gd name="T5" fmla="*/ 7 h 24"/>
                <a:gd name="T6" fmla="*/ 0 w 128"/>
                <a:gd name="T7" fmla="*/ 1 h 24"/>
                <a:gd name="T8" fmla="*/ 21 w 128"/>
                <a:gd name="T9" fmla="*/ 0 h 24"/>
                <a:gd name="T10" fmla="*/ 128 w 128"/>
                <a:gd name="T11" fmla="*/ 19 h 24"/>
                <a:gd name="T12" fmla="*/ 126 w 1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24">
                  <a:moveTo>
                    <a:pt x="126" y="24"/>
                  </a:moveTo>
                  <a:cubicBezTo>
                    <a:pt x="93" y="12"/>
                    <a:pt x="57" y="6"/>
                    <a:pt x="21" y="6"/>
                  </a:cubicBezTo>
                  <a:cubicBezTo>
                    <a:pt x="14" y="6"/>
                    <a:pt x="7" y="6"/>
                    <a:pt x="0" y="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14" y="0"/>
                    <a:pt x="21" y="0"/>
                  </a:cubicBezTo>
                  <a:cubicBezTo>
                    <a:pt x="58" y="0"/>
                    <a:pt x="94" y="7"/>
                    <a:pt x="128" y="19"/>
                  </a:cubicBezTo>
                  <a:lnTo>
                    <a:pt x="126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CEF1366B-B02D-4E0D-9030-2ED7BEDC1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" y="2546"/>
              <a:ext cx="168" cy="212"/>
            </a:xfrm>
            <a:custGeom>
              <a:avLst/>
              <a:gdLst>
                <a:gd name="T0" fmla="*/ 5 w 62"/>
                <a:gd name="T1" fmla="*/ 78 h 78"/>
                <a:gd name="T2" fmla="*/ 0 w 62"/>
                <a:gd name="T3" fmla="*/ 75 h 78"/>
                <a:gd name="T4" fmla="*/ 58 w 62"/>
                <a:gd name="T5" fmla="*/ 0 h 78"/>
                <a:gd name="T6" fmla="*/ 62 w 62"/>
                <a:gd name="T7" fmla="*/ 4 h 78"/>
                <a:gd name="T8" fmla="*/ 5 w 62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8">
                  <a:moveTo>
                    <a:pt x="5" y="78"/>
                  </a:moveTo>
                  <a:cubicBezTo>
                    <a:pt x="0" y="75"/>
                    <a:pt x="0" y="75"/>
                    <a:pt x="0" y="75"/>
                  </a:cubicBezTo>
                  <a:cubicBezTo>
                    <a:pt x="16" y="47"/>
                    <a:pt x="35" y="22"/>
                    <a:pt x="58" y="0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40" y="25"/>
                    <a:pt x="20" y="50"/>
                    <a:pt x="5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2CEECEE5-59EF-4A84-9001-C4614870A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5" y="3215"/>
              <a:ext cx="248" cy="552"/>
            </a:xfrm>
            <a:custGeom>
              <a:avLst/>
              <a:gdLst>
                <a:gd name="T0" fmla="*/ 87 w 91"/>
                <a:gd name="T1" fmla="*/ 203 h 203"/>
                <a:gd name="T2" fmla="*/ 0 w 91"/>
                <a:gd name="T3" fmla="*/ 0 h 203"/>
                <a:gd name="T4" fmla="*/ 5 w 91"/>
                <a:gd name="T5" fmla="*/ 0 h 203"/>
                <a:gd name="T6" fmla="*/ 91 w 91"/>
                <a:gd name="T7" fmla="*/ 199 h 203"/>
                <a:gd name="T8" fmla="*/ 87 w 91"/>
                <a:gd name="T9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203">
                  <a:moveTo>
                    <a:pt x="87" y="203"/>
                  </a:moveTo>
                  <a:cubicBezTo>
                    <a:pt x="35" y="148"/>
                    <a:pt x="4" y="76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" y="74"/>
                    <a:pt x="40" y="145"/>
                    <a:pt x="91" y="199"/>
                  </a:cubicBezTo>
                  <a:lnTo>
                    <a:pt x="87" y="2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96B94621-0ACD-4BE4-8042-E75610DC6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3900"/>
              <a:ext cx="185" cy="114"/>
            </a:xfrm>
            <a:custGeom>
              <a:avLst/>
              <a:gdLst>
                <a:gd name="T0" fmla="*/ 66 w 68"/>
                <a:gd name="T1" fmla="*/ 42 h 42"/>
                <a:gd name="T2" fmla="*/ 0 w 68"/>
                <a:gd name="T3" fmla="*/ 4 h 42"/>
                <a:gd name="T4" fmla="*/ 3 w 68"/>
                <a:gd name="T5" fmla="*/ 0 h 42"/>
                <a:gd name="T6" fmla="*/ 68 w 68"/>
                <a:gd name="T7" fmla="*/ 37 h 42"/>
                <a:gd name="T8" fmla="*/ 66 w 6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42">
                  <a:moveTo>
                    <a:pt x="66" y="42"/>
                  </a:moveTo>
                  <a:cubicBezTo>
                    <a:pt x="42" y="32"/>
                    <a:pt x="20" y="19"/>
                    <a:pt x="0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3" y="15"/>
                    <a:pt x="45" y="27"/>
                    <a:pt x="68" y="37"/>
                  </a:cubicBezTo>
                  <a:lnTo>
                    <a:pt x="66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C237EB6B-E64E-4A72-B61D-4BBC5BD05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8" y="3788"/>
              <a:ext cx="183" cy="155"/>
            </a:xfrm>
            <a:custGeom>
              <a:avLst/>
              <a:gdLst>
                <a:gd name="T0" fmla="*/ 3 w 67"/>
                <a:gd name="T1" fmla="*/ 57 h 57"/>
                <a:gd name="T2" fmla="*/ 0 w 67"/>
                <a:gd name="T3" fmla="*/ 53 h 57"/>
                <a:gd name="T4" fmla="*/ 63 w 67"/>
                <a:gd name="T5" fmla="*/ 0 h 57"/>
                <a:gd name="T6" fmla="*/ 67 w 67"/>
                <a:gd name="T7" fmla="*/ 4 h 57"/>
                <a:gd name="T8" fmla="*/ 3 w 67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7">
                  <a:moveTo>
                    <a:pt x="3" y="57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23" y="38"/>
                    <a:pt x="44" y="20"/>
                    <a:pt x="63" y="0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48" y="25"/>
                    <a:pt x="26" y="42"/>
                    <a:pt x="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9AB181CF-10D7-4F93-927E-A2FF98D73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2" y="2301"/>
              <a:ext cx="629" cy="941"/>
            </a:xfrm>
            <a:custGeom>
              <a:avLst/>
              <a:gdLst>
                <a:gd name="T0" fmla="*/ 230 w 231"/>
                <a:gd name="T1" fmla="*/ 346 h 346"/>
                <a:gd name="T2" fmla="*/ 224 w 231"/>
                <a:gd name="T3" fmla="*/ 346 h 346"/>
                <a:gd name="T4" fmla="*/ 225 w 231"/>
                <a:gd name="T5" fmla="*/ 319 h 346"/>
                <a:gd name="T6" fmla="*/ 0 w 231"/>
                <a:gd name="T7" fmla="*/ 5 h 346"/>
                <a:gd name="T8" fmla="*/ 1 w 231"/>
                <a:gd name="T9" fmla="*/ 0 h 346"/>
                <a:gd name="T10" fmla="*/ 231 w 231"/>
                <a:gd name="T11" fmla="*/ 319 h 346"/>
                <a:gd name="T12" fmla="*/ 230 w 231"/>
                <a:gd name="T13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1" h="346">
                  <a:moveTo>
                    <a:pt x="230" y="346"/>
                  </a:moveTo>
                  <a:cubicBezTo>
                    <a:pt x="224" y="346"/>
                    <a:pt x="224" y="346"/>
                    <a:pt x="224" y="346"/>
                  </a:cubicBezTo>
                  <a:cubicBezTo>
                    <a:pt x="225" y="337"/>
                    <a:pt x="225" y="328"/>
                    <a:pt x="225" y="319"/>
                  </a:cubicBezTo>
                  <a:cubicBezTo>
                    <a:pt x="225" y="177"/>
                    <a:pt x="135" y="50"/>
                    <a:pt x="0" y="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39" y="46"/>
                    <a:pt x="231" y="174"/>
                    <a:pt x="231" y="319"/>
                  </a:cubicBezTo>
                  <a:cubicBezTo>
                    <a:pt x="231" y="328"/>
                    <a:pt x="231" y="337"/>
                    <a:pt x="230" y="3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458F3816-9229-4F4C-9657-7AA4567E0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0" y="2252"/>
              <a:ext cx="661" cy="291"/>
            </a:xfrm>
            <a:custGeom>
              <a:avLst/>
              <a:gdLst>
                <a:gd name="T0" fmla="*/ 4 w 243"/>
                <a:gd name="T1" fmla="*/ 107 h 107"/>
                <a:gd name="T2" fmla="*/ 0 w 243"/>
                <a:gd name="T3" fmla="*/ 103 h 107"/>
                <a:gd name="T4" fmla="*/ 243 w 243"/>
                <a:gd name="T5" fmla="*/ 0 h 107"/>
                <a:gd name="T6" fmla="*/ 243 w 243"/>
                <a:gd name="T7" fmla="*/ 5 h 107"/>
                <a:gd name="T8" fmla="*/ 4 w 243"/>
                <a:gd name="T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107">
                  <a:moveTo>
                    <a:pt x="4" y="107"/>
                  </a:moveTo>
                  <a:cubicBezTo>
                    <a:pt x="0" y="103"/>
                    <a:pt x="0" y="103"/>
                    <a:pt x="0" y="103"/>
                  </a:cubicBezTo>
                  <a:cubicBezTo>
                    <a:pt x="65" y="37"/>
                    <a:pt x="151" y="0"/>
                    <a:pt x="243" y="0"/>
                  </a:cubicBezTo>
                  <a:cubicBezTo>
                    <a:pt x="243" y="5"/>
                    <a:pt x="243" y="5"/>
                    <a:pt x="243" y="5"/>
                  </a:cubicBezTo>
                  <a:cubicBezTo>
                    <a:pt x="152" y="5"/>
                    <a:pt x="68" y="42"/>
                    <a:pt x="4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F157F343-5390-40D9-AB22-63B5EA064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2690"/>
              <a:ext cx="147" cy="593"/>
            </a:xfrm>
            <a:custGeom>
              <a:avLst/>
              <a:gdLst>
                <a:gd name="T0" fmla="*/ 2 w 54"/>
                <a:gd name="T1" fmla="*/ 218 h 218"/>
                <a:gd name="T2" fmla="*/ 0 w 54"/>
                <a:gd name="T3" fmla="*/ 176 h 218"/>
                <a:gd name="T4" fmla="*/ 49 w 54"/>
                <a:gd name="T5" fmla="*/ 0 h 218"/>
                <a:gd name="T6" fmla="*/ 54 w 54"/>
                <a:gd name="T7" fmla="*/ 3 h 218"/>
                <a:gd name="T8" fmla="*/ 5 w 54"/>
                <a:gd name="T9" fmla="*/ 176 h 218"/>
                <a:gd name="T10" fmla="*/ 8 w 54"/>
                <a:gd name="T11" fmla="*/ 218 h 218"/>
                <a:gd name="T12" fmla="*/ 2 w 54"/>
                <a:gd name="T13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218">
                  <a:moveTo>
                    <a:pt x="2" y="218"/>
                  </a:moveTo>
                  <a:cubicBezTo>
                    <a:pt x="1" y="205"/>
                    <a:pt x="0" y="191"/>
                    <a:pt x="0" y="176"/>
                  </a:cubicBezTo>
                  <a:cubicBezTo>
                    <a:pt x="0" y="114"/>
                    <a:pt x="17" y="53"/>
                    <a:pt x="49" y="0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22" y="55"/>
                    <a:pt x="5" y="115"/>
                    <a:pt x="5" y="176"/>
                  </a:cubicBezTo>
                  <a:cubicBezTo>
                    <a:pt x="5" y="190"/>
                    <a:pt x="6" y="204"/>
                    <a:pt x="8" y="218"/>
                  </a:cubicBezTo>
                  <a:lnTo>
                    <a:pt x="2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9" name="Oval 16">
              <a:extLst>
                <a:ext uri="{FF2B5EF4-FFF2-40B4-BE49-F238E27FC236}">
                  <a16:creationId xmlns:a16="http://schemas.microsoft.com/office/drawing/2014/main" id="{37FBA349-663E-4C4A-8C09-7FA0F9E8D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7" y="3296"/>
              <a:ext cx="71" cy="7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0" name="Oval 17">
              <a:extLst>
                <a:ext uri="{FF2B5EF4-FFF2-40B4-BE49-F238E27FC236}">
                  <a16:creationId xmlns:a16="http://schemas.microsoft.com/office/drawing/2014/main" id="{628C294B-C6FB-4743-87DC-8A4B5B242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3" y="2576"/>
              <a:ext cx="68" cy="6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1" name="Oval 18">
              <a:extLst>
                <a:ext uri="{FF2B5EF4-FFF2-40B4-BE49-F238E27FC236}">
                  <a16:creationId xmlns:a16="http://schemas.microsoft.com/office/drawing/2014/main" id="{11524461-A82C-4B97-8358-CE96A6ECE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" y="2230"/>
              <a:ext cx="49" cy="5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2" name="Oval 19">
              <a:extLst>
                <a:ext uri="{FF2B5EF4-FFF2-40B4-BE49-F238E27FC236}">
                  <a16:creationId xmlns:a16="http://schemas.microsoft.com/office/drawing/2014/main" id="{9D2495CE-37C6-4144-BBC0-A0AD52223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3340"/>
              <a:ext cx="41" cy="4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3" name="Oval 20">
              <a:extLst>
                <a:ext uri="{FF2B5EF4-FFF2-40B4-BE49-F238E27FC236}">
                  <a16:creationId xmlns:a16="http://schemas.microsoft.com/office/drawing/2014/main" id="{747207F6-E511-4B6A-A244-FCAF4E3F3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5" y="3889"/>
              <a:ext cx="51" cy="5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90C7EB5-8D7B-4186-82FD-098E82980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71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51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직사각형 71">
            <a:extLst>
              <a:ext uri="{FF2B5EF4-FFF2-40B4-BE49-F238E27FC236}">
                <a16:creationId xmlns:a16="http://schemas.microsoft.com/office/drawing/2014/main" id="{E753497B-1B62-4EDF-808F-78F0093981A2}"/>
              </a:ext>
            </a:extLst>
          </p:cNvPr>
          <p:cNvSpPr/>
          <p:nvPr/>
        </p:nvSpPr>
        <p:spPr>
          <a:xfrm>
            <a:off x="0" y="3656027"/>
            <a:ext cx="9144000" cy="321374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A2D81D6-7B46-4384-847E-A24038229B14}"/>
              </a:ext>
            </a:extLst>
          </p:cNvPr>
          <p:cNvSpPr txBox="1"/>
          <p:nvPr/>
        </p:nvSpPr>
        <p:spPr>
          <a:xfrm>
            <a:off x="314528" y="176263"/>
            <a:ext cx="322716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장애인고용 우수사례</a:t>
            </a:r>
            <a:endParaRPr kumimoji="1" lang="en-US" altLang="ko-KR" sz="2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C54507E9-AF03-4523-8E1A-F18D35FA6BC3}"/>
              </a:ext>
            </a:extLst>
          </p:cNvPr>
          <p:cNvSpPr/>
          <p:nvPr/>
        </p:nvSpPr>
        <p:spPr>
          <a:xfrm>
            <a:off x="4300879" y="2902393"/>
            <a:ext cx="4274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chemeClr val="accent1"/>
              </a:buClr>
            </a:pPr>
            <a:r>
              <a:rPr lang="en-US" altLang="ko-KR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lang="ko-KR" altLang="en-US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모두락</a:t>
            </a:r>
            <a:r>
              <a:rPr lang="en-US" altLang="ko-KR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</a:t>
            </a:r>
            <a:r>
              <a:rPr lang="ko-KR" altLang="en-US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을 설립해</a:t>
            </a:r>
            <a:endParaRPr lang="en-US" altLang="ko-KR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r">
              <a:buClr>
                <a:schemeClr val="accent1"/>
              </a:buClr>
            </a:pPr>
            <a:r>
              <a:rPr lang="ko-KR" altLang="en-US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</a:t>
            </a:r>
            <a:r>
              <a:rPr lang="en-US" altLang="ko-KR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외부 직원을 위한 편의서비스 제공</a:t>
            </a:r>
            <a:endParaRPr lang="en-US" altLang="ko-KR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08" name="그룹 107">
            <a:extLst>
              <a:ext uri="{FF2B5EF4-FFF2-40B4-BE49-F238E27FC236}">
                <a16:creationId xmlns:a16="http://schemas.microsoft.com/office/drawing/2014/main" id="{6C11EC37-2AC3-4D64-BC1E-99C607AB3889}"/>
              </a:ext>
            </a:extLst>
          </p:cNvPr>
          <p:cNvGrpSpPr/>
          <p:nvPr/>
        </p:nvGrpSpPr>
        <p:grpSpPr>
          <a:xfrm>
            <a:off x="4437097" y="3563854"/>
            <a:ext cx="4102394" cy="3171522"/>
            <a:chOff x="4437097" y="3563854"/>
            <a:chExt cx="4102394" cy="3171522"/>
          </a:xfrm>
        </p:grpSpPr>
        <p:grpSp>
          <p:nvGrpSpPr>
            <p:cNvPr id="105" name="그룹 104">
              <a:extLst>
                <a:ext uri="{FF2B5EF4-FFF2-40B4-BE49-F238E27FC236}">
                  <a16:creationId xmlns:a16="http://schemas.microsoft.com/office/drawing/2014/main" id="{4796231B-3F15-4902-B891-F8AAF7A7CEFD}"/>
                </a:ext>
              </a:extLst>
            </p:cNvPr>
            <p:cNvGrpSpPr/>
            <p:nvPr/>
          </p:nvGrpSpPr>
          <p:grpSpPr>
            <a:xfrm>
              <a:off x="4437097" y="3822274"/>
              <a:ext cx="4102394" cy="2913102"/>
              <a:chOff x="4437097" y="3822274"/>
              <a:chExt cx="4102394" cy="2913102"/>
            </a:xfrm>
          </p:grpSpPr>
          <p:grpSp>
            <p:nvGrpSpPr>
              <p:cNvPr id="19" name="그룹 18">
                <a:extLst>
                  <a:ext uri="{FF2B5EF4-FFF2-40B4-BE49-F238E27FC236}">
                    <a16:creationId xmlns:a16="http://schemas.microsoft.com/office/drawing/2014/main" id="{153205F7-DF3B-4AC9-8760-97131903737D}"/>
                  </a:ext>
                </a:extLst>
              </p:cNvPr>
              <p:cNvGrpSpPr/>
              <p:nvPr/>
            </p:nvGrpSpPr>
            <p:grpSpPr>
              <a:xfrm>
                <a:off x="7421765" y="5388237"/>
                <a:ext cx="1117726" cy="350789"/>
                <a:chOff x="7324868" y="4834762"/>
                <a:chExt cx="1117726" cy="350789"/>
              </a:xfrm>
            </p:grpSpPr>
            <p:sp>
              <p:nvSpPr>
                <p:cNvPr id="52" name="사각형: 둥근 모서리 51">
                  <a:extLst>
                    <a:ext uri="{FF2B5EF4-FFF2-40B4-BE49-F238E27FC236}">
                      <a16:creationId xmlns:a16="http://schemas.microsoft.com/office/drawing/2014/main" id="{8F824EEC-73D9-4EB2-82F2-D2375308A268}"/>
                    </a:ext>
                  </a:extLst>
                </p:cNvPr>
                <p:cNvSpPr/>
                <p:nvPr/>
              </p:nvSpPr>
              <p:spPr>
                <a:xfrm>
                  <a:off x="7324868" y="4834762"/>
                  <a:ext cx="1117726" cy="34577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25400">
                  <a:solidFill>
                    <a:srgbClr val="58C0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3" name="직사각형 52">
                  <a:extLst>
                    <a:ext uri="{FF2B5EF4-FFF2-40B4-BE49-F238E27FC236}">
                      <a16:creationId xmlns:a16="http://schemas.microsoft.com/office/drawing/2014/main" id="{7352E5C4-15D4-4119-BB90-34CFF205437A}"/>
                    </a:ext>
                  </a:extLst>
                </p:cNvPr>
                <p:cNvSpPr/>
                <p:nvPr/>
              </p:nvSpPr>
              <p:spPr>
                <a:xfrm>
                  <a:off x="7423798" y="4846997"/>
                  <a:ext cx="91563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ko-KR" altLang="en-US" sz="1600" b="1" dirty="0" err="1">
                      <a:ln>
                        <a:solidFill>
                          <a:schemeClr val="bg1">
                            <a:lumMod val="65000"/>
                            <a:alpha val="0"/>
                          </a:schemeClr>
                        </a:solidFill>
                      </a:ln>
                      <a:solidFill>
                        <a:srgbClr val="38944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헬스키퍼</a:t>
                  </a:r>
                  <a:endParaRPr lang="ko-KR" altLang="en-US" sz="16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rgbClr val="38944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58" name="그룹 57">
                <a:extLst>
                  <a:ext uri="{FF2B5EF4-FFF2-40B4-BE49-F238E27FC236}">
                    <a16:creationId xmlns:a16="http://schemas.microsoft.com/office/drawing/2014/main" id="{CC30330B-BFF1-40CE-BD5F-F169DC8DE4F2}"/>
                  </a:ext>
                </a:extLst>
              </p:cNvPr>
              <p:cNvGrpSpPr/>
              <p:nvPr/>
            </p:nvGrpSpPr>
            <p:grpSpPr>
              <a:xfrm>
                <a:off x="5790449" y="6383688"/>
                <a:ext cx="1439051" cy="351688"/>
                <a:chOff x="5277459" y="6633177"/>
                <a:chExt cx="1439051" cy="351688"/>
              </a:xfrm>
            </p:grpSpPr>
            <p:sp>
              <p:nvSpPr>
                <p:cNvPr id="54" name="사각형: 둥근 모서리 53">
                  <a:extLst>
                    <a:ext uri="{FF2B5EF4-FFF2-40B4-BE49-F238E27FC236}">
                      <a16:creationId xmlns:a16="http://schemas.microsoft.com/office/drawing/2014/main" id="{32EDB94D-505A-4561-986D-F66245947A3B}"/>
                    </a:ext>
                  </a:extLst>
                </p:cNvPr>
                <p:cNvSpPr/>
                <p:nvPr/>
              </p:nvSpPr>
              <p:spPr>
                <a:xfrm>
                  <a:off x="5277459" y="6633177"/>
                  <a:ext cx="1439051" cy="34577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25400">
                  <a:solidFill>
                    <a:srgbClr val="58C0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5" name="직사각형 54">
                  <a:extLst>
                    <a:ext uri="{FF2B5EF4-FFF2-40B4-BE49-F238E27FC236}">
                      <a16:creationId xmlns:a16="http://schemas.microsoft.com/office/drawing/2014/main" id="{6446A43E-D950-4D8A-B94E-151323A3BDF9}"/>
                    </a:ext>
                  </a:extLst>
                </p:cNvPr>
                <p:cNvSpPr/>
                <p:nvPr/>
              </p:nvSpPr>
              <p:spPr>
                <a:xfrm>
                  <a:off x="5376390" y="6646311"/>
                  <a:ext cx="1281120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ko-KR" altLang="en-US" sz="1600" b="1" dirty="0" err="1">
                      <a:ln>
                        <a:solidFill>
                          <a:schemeClr val="bg1">
                            <a:lumMod val="65000"/>
                            <a:alpha val="0"/>
                          </a:schemeClr>
                        </a:solidFill>
                      </a:ln>
                      <a:solidFill>
                        <a:srgbClr val="38944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네일아티스트</a:t>
                  </a:r>
                  <a:endParaRPr lang="ko-KR" altLang="en-US" sz="16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rgbClr val="38944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20" name="그룹 19">
                <a:extLst>
                  <a:ext uri="{FF2B5EF4-FFF2-40B4-BE49-F238E27FC236}">
                    <a16:creationId xmlns:a16="http://schemas.microsoft.com/office/drawing/2014/main" id="{A4F1878B-571A-420E-A9A4-183294B0E751}"/>
                  </a:ext>
                </a:extLst>
              </p:cNvPr>
              <p:cNvGrpSpPr/>
              <p:nvPr/>
            </p:nvGrpSpPr>
            <p:grpSpPr>
              <a:xfrm>
                <a:off x="4437097" y="5392837"/>
                <a:ext cx="1117726" cy="350789"/>
                <a:chOff x="3982961" y="4658837"/>
                <a:chExt cx="1117726" cy="350789"/>
              </a:xfrm>
            </p:grpSpPr>
            <p:sp>
              <p:nvSpPr>
                <p:cNvPr id="56" name="사각형: 둥근 모서리 55">
                  <a:extLst>
                    <a:ext uri="{FF2B5EF4-FFF2-40B4-BE49-F238E27FC236}">
                      <a16:creationId xmlns:a16="http://schemas.microsoft.com/office/drawing/2014/main" id="{7F61E852-E10D-4CCA-AA9A-AF74187A02F3}"/>
                    </a:ext>
                  </a:extLst>
                </p:cNvPr>
                <p:cNvSpPr/>
                <p:nvPr/>
              </p:nvSpPr>
              <p:spPr>
                <a:xfrm>
                  <a:off x="3982961" y="4658837"/>
                  <a:ext cx="1117726" cy="34577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25400">
                  <a:solidFill>
                    <a:srgbClr val="58C0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7" name="직사각형 56">
                  <a:extLst>
                    <a:ext uri="{FF2B5EF4-FFF2-40B4-BE49-F238E27FC236}">
                      <a16:creationId xmlns:a16="http://schemas.microsoft.com/office/drawing/2014/main" id="{7605DCF5-0335-458D-986F-6C92B5601537}"/>
                    </a:ext>
                  </a:extLst>
                </p:cNvPr>
                <p:cNvSpPr/>
                <p:nvPr/>
              </p:nvSpPr>
              <p:spPr>
                <a:xfrm>
                  <a:off x="4081891" y="4671072"/>
                  <a:ext cx="91563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ko-KR" altLang="en-US" sz="1600" b="1" dirty="0">
                      <a:ln>
                        <a:solidFill>
                          <a:schemeClr val="bg1">
                            <a:lumMod val="65000"/>
                            <a:alpha val="0"/>
                          </a:schemeClr>
                        </a:solidFill>
                      </a:ln>
                      <a:solidFill>
                        <a:srgbClr val="389447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바리스타</a:t>
                  </a:r>
                </a:p>
              </p:txBody>
            </p:sp>
          </p:grpSp>
          <p:grpSp>
            <p:nvGrpSpPr>
              <p:cNvPr id="97" name="그룹 96">
                <a:extLst>
                  <a:ext uri="{FF2B5EF4-FFF2-40B4-BE49-F238E27FC236}">
                    <a16:creationId xmlns:a16="http://schemas.microsoft.com/office/drawing/2014/main" id="{5EF89998-CFF7-46A9-BB21-97F89948B0EE}"/>
                  </a:ext>
                </a:extLst>
              </p:cNvPr>
              <p:cNvGrpSpPr/>
              <p:nvPr/>
            </p:nvGrpSpPr>
            <p:grpSpPr>
              <a:xfrm>
                <a:off x="7252319" y="4329138"/>
                <a:ext cx="1220100" cy="953661"/>
                <a:chOff x="7252319" y="4329138"/>
                <a:chExt cx="1220100" cy="953661"/>
              </a:xfrm>
            </p:grpSpPr>
            <p:sp>
              <p:nvSpPr>
                <p:cNvPr id="64" name="타원 63">
                  <a:extLst>
                    <a:ext uri="{FF2B5EF4-FFF2-40B4-BE49-F238E27FC236}">
                      <a16:creationId xmlns:a16="http://schemas.microsoft.com/office/drawing/2014/main" id="{081C4E9E-EFE9-444B-A56A-121F5C67E544}"/>
                    </a:ext>
                  </a:extLst>
                </p:cNvPr>
                <p:cNvSpPr/>
                <p:nvPr/>
              </p:nvSpPr>
              <p:spPr>
                <a:xfrm>
                  <a:off x="7252319" y="4407464"/>
                  <a:ext cx="101604" cy="101604"/>
                </a:xfrm>
                <a:prstGeom prst="ellipse">
                  <a:avLst/>
                </a:prstGeom>
                <a:solidFill>
                  <a:schemeClr val="bg1"/>
                </a:solidFill>
                <a:ln w="31750">
                  <a:solidFill>
                    <a:srgbClr val="58C0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cxnSp>
              <p:nvCxnSpPr>
                <p:cNvPr id="71" name="직선 연결선 70">
                  <a:extLst>
                    <a:ext uri="{FF2B5EF4-FFF2-40B4-BE49-F238E27FC236}">
                      <a16:creationId xmlns:a16="http://schemas.microsoft.com/office/drawing/2014/main" id="{BCE1F269-5A71-4180-A944-DE0306BD7FEA}"/>
                    </a:ext>
                  </a:extLst>
                </p:cNvPr>
                <p:cNvCxnSpPr>
                  <a:cxnSpLocks/>
                  <a:stCxn id="64" idx="6"/>
                </p:cNvCxnSpPr>
                <p:nvPr/>
              </p:nvCxnSpPr>
              <p:spPr>
                <a:xfrm>
                  <a:off x="7353923" y="4458266"/>
                  <a:ext cx="469013" cy="15624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" name="그림 3">
                  <a:extLst>
                    <a:ext uri="{FF2B5EF4-FFF2-40B4-BE49-F238E27FC236}">
                      <a16:creationId xmlns:a16="http://schemas.microsoft.com/office/drawing/2014/main" id="{4C39DD3C-A0CF-4632-B00B-F37FBE2603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1610" r="21610"/>
                <a:stretch/>
              </p:blipFill>
              <p:spPr>
                <a:xfrm>
                  <a:off x="7518758" y="4329138"/>
                  <a:ext cx="953661" cy="953661"/>
                </a:xfrm>
                <a:prstGeom prst="ellipse">
                  <a:avLst/>
                </a:prstGeom>
                <a:ln w="31750">
                  <a:solidFill>
                    <a:schemeClr val="bg1"/>
                  </a:solidFill>
                </a:ln>
                <a:effectLst>
                  <a:outerShdw blurRad="114300" sx="102000" sy="102000" algn="ctr" rotWithShape="0">
                    <a:prstClr val="black">
                      <a:alpha val="20000"/>
                    </a:prstClr>
                  </a:outerShdw>
                </a:effectLst>
              </p:spPr>
            </p:pic>
          </p:grpSp>
          <p:grpSp>
            <p:nvGrpSpPr>
              <p:cNvPr id="96" name="그룹 95">
                <a:extLst>
                  <a:ext uri="{FF2B5EF4-FFF2-40B4-BE49-F238E27FC236}">
                    <a16:creationId xmlns:a16="http://schemas.microsoft.com/office/drawing/2014/main" id="{4A4F8D3E-DDF1-43BC-9768-5FF6DBD5F914}"/>
                  </a:ext>
                </a:extLst>
              </p:cNvPr>
              <p:cNvGrpSpPr/>
              <p:nvPr/>
            </p:nvGrpSpPr>
            <p:grpSpPr>
              <a:xfrm>
                <a:off x="5881042" y="3822274"/>
                <a:ext cx="1271027" cy="1271027"/>
                <a:chOff x="5881042" y="3822274"/>
                <a:chExt cx="1271027" cy="1271027"/>
              </a:xfrm>
            </p:grpSpPr>
            <p:sp>
              <p:nvSpPr>
                <p:cNvPr id="3" name="타원 2">
                  <a:extLst>
                    <a:ext uri="{FF2B5EF4-FFF2-40B4-BE49-F238E27FC236}">
                      <a16:creationId xmlns:a16="http://schemas.microsoft.com/office/drawing/2014/main" id="{8C721B6F-D0C7-47C8-989C-56DCD8982EDB}"/>
                    </a:ext>
                  </a:extLst>
                </p:cNvPr>
                <p:cNvSpPr/>
                <p:nvPr/>
              </p:nvSpPr>
              <p:spPr>
                <a:xfrm>
                  <a:off x="5881042" y="3822274"/>
                  <a:ext cx="1271027" cy="1271027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57BF6C"/>
                    </a:gs>
                    <a:gs pos="100000">
                      <a:schemeClr val="accent3"/>
                    </a:gs>
                    <a:gs pos="0">
                      <a:srgbClr val="3EABB0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4" name="직사각형 13">
                  <a:extLst>
                    <a:ext uri="{FF2B5EF4-FFF2-40B4-BE49-F238E27FC236}">
                      <a16:creationId xmlns:a16="http://schemas.microsoft.com/office/drawing/2014/main" id="{BC60217B-FB9A-4952-90DB-D72AEB332F74}"/>
                    </a:ext>
                  </a:extLst>
                </p:cNvPr>
                <p:cNvSpPr/>
                <p:nvPr/>
              </p:nvSpPr>
              <p:spPr>
                <a:xfrm>
                  <a:off x="6007488" y="4225025"/>
                  <a:ext cx="985847" cy="4462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kumimoji="1" lang="ko-KR" altLang="en-US" sz="2300" b="1" spc="-80" dirty="0" err="1">
                      <a:ln>
                        <a:solidFill>
                          <a:srgbClr val="307ABE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고딕 ExtraBold" panose="020D0904000000000000" pitchFamily="50" charset="-127"/>
                      <a:ea typeface="나눔고딕 ExtraBold" panose="020D0904000000000000" pitchFamily="50" charset="-127"/>
                      <a:cs typeface="Arial" panose="020B0604020202020204" pitchFamily="34" charset="0"/>
                    </a:rPr>
                    <a:t>모두樂</a:t>
                  </a:r>
                  <a:endParaRPr kumimoji="1" lang="ko-KR" altLang="en-US" sz="2300" b="1" spc="-80" dirty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" name="타원 75">
                  <a:extLst>
                    <a:ext uri="{FF2B5EF4-FFF2-40B4-BE49-F238E27FC236}">
                      <a16:creationId xmlns:a16="http://schemas.microsoft.com/office/drawing/2014/main" id="{A4B25A74-9957-4670-912F-4106399BB3FE}"/>
                    </a:ext>
                  </a:extLst>
                </p:cNvPr>
                <p:cNvSpPr/>
                <p:nvPr/>
              </p:nvSpPr>
              <p:spPr>
                <a:xfrm>
                  <a:off x="5940984" y="3890923"/>
                  <a:ext cx="1140396" cy="1140396"/>
                </a:xfrm>
                <a:prstGeom prst="ellipse">
                  <a:avLst/>
                </a:prstGeom>
                <a:noFill/>
                <a:ln w="22225">
                  <a:solidFill>
                    <a:schemeClr val="bg1">
                      <a:alpha val="3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99" name="그룹 98">
                <a:extLst>
                  <a:ext uri="{FF2B5EF4-FFF2-40B4-BE49-F238E27FC236}">
                    <a16:creationId xmlns:a16="http://schemas.microsoft.com/office/drawing/2014/main" id="{46BEF16A-9AB9-4C26-8AF1-207734ECA277}"/>
                  </a:ext>
                </a:extLst>
              </p:cNvPr>
              <p:cNvGrpSpPr/>
              <p:nvPr/>
            </p:nvGrpSpPr>
            <p:grpSpPr>
              <a:xfrm>
                <a:off x="6026901" y="5134186"/>
                <a:ext cx="952666" cy="1146659"/>
                <a:chOff x="6026901" y="5134186"/>
                <a:chExt cx="952666" cy="1146659"/>
              </a:xfrm>
            </p:grpSpPr>
            <p:sp>
              <p:nvSpPr>
                <p:cNvPr id="62" name="타원 61">
                  <a:extLst>
                    <a:ext uri="{FF2B5EF4-FFF2-40B4-BE49-F238E27FC236}">
                      <a16:creationId xmlns:a16="http://schemas.microsoft.com/office/drawing/2014/main" id="{C3CFD810-079E-44D5-9E8F-ADB225CBE055}"/>
                    </a:ext>
                  </a:extLst>
                </p:cNvPr>
                <p:cNvSpPr/>
                <p:nvPr/>
              </p:nvSpPr>
              <p:spPr>
                <a:xfrm>
                  <a:off x="6463465" y="5134186"/>
                  <a:ext cx="101604" cy="101604"/>
                </a:xfrm>
                <a:prstGeom prst="ellipse">
                  <a:avLst/>
                </a:prstGeom>
                <a:solidFill>
                  <a:schemeClr val="bg1"/>
                </a:solidFill>
                <a:ln w="31750">
                  <a:solidFill>
                    <a:srgbClr val="58C0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cxnSp>
              <p:nvCxnSpPr>
                <p:cNvPr id="67" name="직선 연결선 66">
                  <a:extLst>
                    <a:ext uri="{FF2B5EF4-FFF2-40B4-BE49-F238E27FC236}">
                      <a16:creationId xmlns:a16="http://schemas.microsoft.com/office/drawing/2014/main" id="{35EB6779-2802-4E4F-B3E8-0ECEA7EEA369}"/>
                    </a:ext>
                  </a:extLst>
                </p:cNvPr>
                <p:cNvCxnSpPr>
                  <a:cxnSpLocks/>
                  <a:stCxn id="62" idx="4"/>
                </p:cNvCxnSpPr>
                <p:nvPr/>
              </p:nvCxnSpPr>
              <p:spPr>
                <a:xfrm>
                  <a:off x="6514267" y="5235790"/>
                  <a:ext cx="0" cy="131732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" name="그림 4">
                  <a:extLst>
                    <a:ext uri="{FF2B5EF4-FFF2-40B4-BE49-F238E27FC236}">
                      <a16:creationId xmlns:a16="http://schemas.microsoft.com/office/drawing/2014/main" id="{978FBAE0-E059-46DF-893E-6B348753D4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5178" r="39224"/>
                <a:stretch/>
              </p:blipFill>
              <p:spPr>
                <a:xfrm>
                  <a:off x="6026901" y="5328179"/>
                  <a:ext cx="952666" cy="952666"/>
                </a:xfrm>
                <a:prstGeom prst="ellipse">
                  <a:avLst/>
                </a:prstGeom>
                <a:ln w="31750">
                  <a:solidFill>
                    <a:schemeClr val="bg1"/>
                  </a:solidFill>
                </a:ln>
                <a:effectLst>
                  <a:outerShdw blurRad="114300" sx="102000" sy="102000" algn="ctr" rotWithShape="0">
                    <a:prstClr val="black">
                      <a:alpha val="20000"/>
                    </a:prstClr>
                  </a:outerShdw>
                </a:effectLst>
              </p:spPr>
            </p:pic>
          </p:grpSp>
          <p:grpSp>
            <p:nvGrpSpPr>
              <p:cNvPr id="100" name="그룹 99">
                <a:extLst>
                  <a:ext uri="{FF2B5EF4-FFF2-40B4-BE49-F238E27FC236}">
                    <a16:creationId xmlns:a16="http://schemas.microsoft.com/office/drawing/2014/main" id="{37965F5D-4877-4B36-ACD5-03806A83EF67}"/>
                  </a:ext>
                </a:extLst>
              </p:cNvPr>
              <p:cNvGrpSpPr/>
              <p:nvPr/>
            </p:nvGrpSpPr>
            <p:grpSpPr>
              <a:xfrm>
                <a:off x="4534090" y="4325554"/>
                <a:ext cx="1270187" cy="953660"/>
                <a:chOff x="4534090" y="4325554"/>
                <a:chExt cx="1270187" cy="953660"/>
              </a:xfrm>
            </p:grpSpPr>
            <p:sp>
              <p:nvSpPr>
                <p:cNvPr id="59" name="타원 58">
                  <a:extLst>
                    <a:ext uri="{FF2B5EF4-FFF2-40B4-BE49-F238E27FC236}">
                      <a16:creationId xmlns:a16="http://schemas.microsoft.com/office/drawing/2014/main" id="{F0A4BA81-C161-44B7-8F49-D99C4371C255}"/>
                    </a:ext>
                  </a:extLst>
                </p:cNvPr>
                <p:cNvSpPr/>
                <p:nvPr/>
              </p:nvSpPr>
              <p:spPr>
                <a:xfrm>
                  <a:off x="5702673" y="4406598"/>
                  <a:ext cx="101604" cy="101604"/>
                </a:xfrm>
                <a:prstGeom prst="ellipse">
                  <a:avLst/>
                </a:prstGeom>
                <a:solidFill>
                  <a:schemeClr val="bg1"/>
                </a:solidFill>
                <a:ln w="31750">
                  <a:solidFill>
                    <a:srgbClr val="58C0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cxnSp>
              <p:nvCxnSpPr>
                <p:cNvPr id="61" name="직선 연결선 60">
                  <a:extLst>
                    <a:ext uri="{FF2B5EF4-FFF2-40B4-BE49-F238E27FC236}">
                      <a16:creationId xmlns:a16="http://schemas.microsoft.com/office/drawing/2014/main" id="{CA92CEE2-9F0A-4B27-9A81-97330D54D5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38470" y="4462047"/>
                  <a:ext cx="278525" cy="100708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" name="그림 1">
                  <a:extLst>
                    <a:ext uri="{FF2B5EF4-FFF2-40B4-BE49-F238E27FC236}">
                      <a16:creationId xmlns:a16="http://schemas.microsoft.com/office/drawing/2014/main" id="{FDBA76D5-8B62-4DD2-B227-D4F8C035A2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4638" r="4638"/>
                <a:stretch/>
              </p:blipFill>
              <p:spPr>
                <a:xfrm>
                  <a:off x="4534090" y="4325554"/>
                  <a:ext cx="953660" cy="953660"/>
                </a:xfrm>
                <a:prstGeom prst="ellipse">
                  <a:avLst/>
                </a:prstGeom>
                <a:ln w="31750">
                  <a:solidFill>
                    <a:schemeClr val="bg1"/>
                  </a:solidFill>
                </a:ln>
                <a:effectLst>
                  <a:outerShdw blurRad="114300" sx="102000" sy="102000" algn="ctr" rotWithShape="0">
                    <a:prstClr val="black">
                      <a:alpha val="20000"/>
                    </a:prstClr>
                  </a:outerShdw>
                </a:effectLst>
              </p:spPr>
            </p:pic>
          </p:grpSp>
        </p:grpSp>
        <p:sp>
          <p:nvSpPr>
            <p:cNvPr id="7" name="원호 6">
              <a:extLst>
                <a:ext uri="{FF2B5EF4-FFF2-40B4-BE49-F238E27FC236}">
                  <a16:creationId xmlns:a16="http://schemas.microsoft.com/office/drawing/2014/main" id="{FE03E1C0-0F6B-46EC-8A1C-2329C3E64ED7}"/>
                </a:ext>
              </a:extLst>
            </p:cNvPr>
            <p:cNvSpPr/>
            <p:nvPr/>
          </p:nvSpPr>
          <p:spPr>
            <a:xfrm>
              <a:off x="5746430" y="3563854"/>
              <a:ext cx="1547234" cy="1642627"/>
            </a:xfrm>
            <a:prstGeom prst="arc">
              <a:avLst>
                <a:gd name="adj1" fmla="val 74489"/>
                <a:gd name="adj2" fmla="val 10531497"/>
              </a:avLst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CF48D1E4-6EFF-44CF-8CCF-1D12E041B89C}"/>
              </a:ext>
            </a:extLst>
          </p:cNvPr>
          <p:cNvGrpSpPr/>
          <p:nvPr/>
        </p:nvGrpSpPr>
        <p:grpSpPr>
          <a:xfrm>
            <a:off x="3462593" y="1115891"/>
            <a:ext cx="5249627" cy="2530061"/>
            <a:chOff x="3462593" y="1115891"/>
            <a:chExt cx="5249627" cy="2530061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A352B3EC-3EB0-477D-8351-F4B1E484AB5B}"/>
                </a:ext>
              </a:extLst>
            </p:cNvPr>
            <p:cNvSpPr/>
            <p:nvPr/>
          </p:nvSpPr>
          <p:spPr>
            <a:xfrm>
              <a:off x="3668819" y="1626779"/>
              <a:ext cx="4944165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kumimoji="1" lang="ko-KR" altLang="en-US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국내 항공 업계 최초</a:t>
              </a:r>
              <a:r>
                <a:rPr kumimoji="1" lang="en-US" altLang="ko-KR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,</a:t>
              </a:r>
            </a:p>
            <a:p>
              <a:pPr algn="r"/>
              <a:r>
                <a:rPr kumimoji="1" lang="ko-KR" altLang="en-US" sz="28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8C069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자회사형 장애인 표준사업장 </a:t>
              </a:r>
              <a:r>
                <a:rPr kumimoji="1" lang="ko-KR" altLang="en-US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설립</a:t>
              </a:r>
            </a:p>
          </p:txBody>
        </p:sp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3E5F7ED6-45E9-40E5-BA83-83AC851904E5}"/>
                </a:ext>
              </a:extLst>
            </p:cNvPr>
            <p:cNvGrpSpPr/>
            <p:nvPr/>
          </p:nvGrpSpPr>
          <p:grpSpPr>
            <a:xfrm>
              <a:off x="3462593" y="1115891"/>
              <a:ext cx="5249627" cy="2530061"/>
              <a:chOff x="5273302" y="-762516"/>
              <a:chExt cx="4948346" cy="2787913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8A21757-713F-4E45-AC80-775C637A53D2}"/>
                  </a:ext>
                </a:extLst>
              </p:cNvPr>
              <p:cNvSpPr txBox="1"/>
              <p:nvPr/>
            </p:nvSpPr>
            <p:spPr>
              <a:xfrm>
                <a:off x="5273302" y="-762516"/>
                <a:ext cx="39745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“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7579B23-D6CF-482C-B617-CD557C138C45}"/>
                  </a:ext>
                </a:extLst>
              </p:cNvPr>
              <p:cNvSpPr txBox="1"/>
              <p:nvPr/>
            </p:nvSpPr>
            <p:spPr>
              <a:xfrm>
                <a:off x="9835490" y="578847"/>
                <a:ext cx="386158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”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cxnSp>
            <p:nvCxnSpPr>
              <p:cNvPr id="85" name="직선 연결선 84">
                <a:extLst>
                  <a:ext uri="{FF2B5EF4-FFF2-40B4-BE49-F238E27FC236}">
                    <a16:creationId xmlns:a16="http://schemas.microsoft.com/office/drawing/2014/main" id="{C7887975-74A5-4147-9377-67CDD64C62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6609" y="936402"/>
                <a:ext cx="4318881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직선 연결선 85">
                <a:extLst>
                  <a:ext uri="{FF2B5EF4-FFF2-40B4-BE49-F238E27FC236}">
                    <a16:creationId xmlns:a16="http://schemas.microsoft.com/office/drawing/2014/main" id="{779BD0EB-0BE9-4804-A78A-6FCAD24793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4611" y="-375136"/>
                <a:ext cx="4287037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25879A85-677A-4342-8444-3A6C7FF5F2AA}"/>
              </a:ext>
            </a:extLst>
          </p:cNvPr>
          <p:cNvGrpSpPr/>
          <p:nvPr/>
        </p:nvGrpSpPr>
        <p:grpSpPr>
          <a:xfrm>
            <a:off x="-14513" y="841829"/>
            <a:ext cx="4314188" cy="6027057"/>
            <a:chOff x="-14513" y="841829"/>
            <a:chExt cx="4314188" cy="6027057"/>
          </a:xfrm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73" name="자유형: 도형 72">
              <a:extLst>
                <a:ext uri="{FF2B5EF4-FFF2-40B4-BE49-F238E27FC236}">
                  <a16:creationId xmlns:a16="http://schemas.microsoft.com/office/drawing/2014/main" id="{24014F65-E4CB-4B63-9BAE-54C9D75DCFA4}"/>
                </a:ext>
              </a:extLst>
            </p:cNvPr>
            <p:cNvSpPr/>
            <p:nvPr/>
          </p:nvSpPr>
          <p:spPr>
            <a:xfrm>
              <a:off x="-14513" y="841829"/>
              <a:ext cx="4284620" cy="6027057"/>
            </a:xfrm>
            <a:custGeom>
              <a:avLst/>
              <a:gdLst>
                <a:gd name="connsiteX0" fmla="*/ 29028 w 4368800"/>
                <a:gd name="connsiteY0" fmla="*/ 0 h 6052457"/>
                <a:gd name="connsiteX1" fmla="*/ 2714171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29028 w 4368800"/>
                <a:gd name="connsiteY4" fmla="*/ 0 h 6052457"/>
                <a:gd name="connsiteX0" fmla="*/ 43543 w 4368800"/>
                <a:gd name="connsiteY0" fmla="*/ 0 h 6052457"/>
                <a:gd name="connsiteX1" fmla="*/ 2714171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43543 w 4368800"/>
                <a:gd name="connsiteY4" fmla="*/ 0 h 6052457"/>
                <a:gd name="connsiteX0" fmla="*/ 14515 w 4368800"/>
                <a:gd name="connsiteY0" fmla="*/ 0 h 6052457"/>
                <a:gd name="connsiteX1" fmla="*/ 2714171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14515 w 4368800"/>
                <a:gd name="connsiteY4" fmla="*/ 0 h 6052457"/>
                <a:gd name="connsiteX0" fmla="*/ 14515 w 4368800"/>
                <a:gd name="connsiteY0" fmla="*/ 0 h 6052457"/>
                <a:gd name="connsiteX1" fmla="*/ 3443461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14515 w 4368800"/>
                <a:gd name="connsiteY4" fmla="*/ 0 h 6052457"/>
                <a:gd name="connsiteX0" fmla="*/ 14515 w 4368800"/>
                <a:gd name="connsiteY0" fmla="*/ 0 h 6052457"/>
                <a:gd name="connsiteX1" fmla="*/ 3292866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14515 w 4368800"/>
                <a:gd name="connsiteY4" fmla="*/ 0 h 6052457"/>
                <a:gd name="connsiteX0" fmla="*/ 14515 w 4890670"/>
                <a:gd name="connsiteY0" fmla="*/ 0 h 6027057"/>
                <a:gd name="connsiteX1" fmla="*/ 3292866 w 4890670"/>
                <a:gd name="connsiteY1" fmla="*/ 0 h 6027057"/>
                <a:gd name="connsiteX2" fmla="*/ 4890670 w 4890670"/>
                <a:gd name="connsiteY2" fmla="*/ 6027057 h 6027057"/>
                <a:gd name="connsiteX3" fmla="*/ 0 w 4890670"/>
                <a:gd name="connsiteY3" fmla="*/ 6023428 h 6027057"/>
                <a:gd name="connsiteX4" fmla="*/ 14515 w 4890670"/>
                <a:gd name="connsiteY4" fmla="*/ 0 h 6027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0670" h="6027057">
                  <a:moveTo>
                    <a:pt x="14515" y="0"/>
                  </a:moveTo>
                  <a:lnTo>
                    <a:pt x="3292866" y="0"/>
                  </a:lnTo>
                  <a:lnTo>
                    <a:pt x="4890670" y="6027057"/>
                  </a:lnTo>
                  <a:lnTo>
                    <a:pt x="0" y="6023428"/>
                  </a:lnTo>
                  <a:cubicBezTo>
                    <a:pt x="4838" y="4015619"/>
                    <a:pt x="9677" y="2007809"/>
                    <a:pt x="14515" y="0"/>
                  </a:cubicBezTo>
                  <a:close/>
                </a:path>
              </a:pathLst>
            </a:custGeom>
            <a:gradFill flip="none" rotWithShape="1">
              <a:gsLst>
                <a:gs pos="78000">
                  <a:srgbClr val="57BF6C"/>
                </a:gs>
                <a:gs pos="100000">
                  <a:schemeClr val="accent3"/>
                </a:gs>
                <a:gs pos="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79" name="그림 78" descr="실내, 사람, 테이블이(가) 표시된 사진&#10;&#10;자동 생성된 설명">
              <a:extLst>
                <a:ext uri="{FF2B5EF4-FFF2-40B4-BE49-F238E27FC236}">
                  <a16:creationId xmlns:a16="http://schemas.microsoft.com/office/drawing/2014/main" id="{0737EA16-B3F8-491B-AA64-174BA4FEF0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73" r="52921"/>
            <a:stretch/>
          </p:blipFill>
          <p:spPr>
            <a:xfrm>
              <a:off x="-11495" y="1455078"/>
              <a:ext cx="4311170" cy="5413808"/>
            </a:xfrm>
            <a:prstGeom prst="rect">
              <a:avLst/>
            </a:prstGeom>
          </p:spPr>
        </p:pic>
        <p:pic>
          <p:nvPicPr>
            <p:cNvPr id="80" name="그림 79">
              <a:extLst>
                <a:ext uri="{FF2B5EF4-FFF2-40B4-BE49-F238E27FC236}">
                  <a16:creationId xmlns:a16="http://schemas.microsoft.com/office/drawing/2014/main" id="{4B08B7C2-0740-458F-8719-F7E747D6E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59" y="1455078"/>
              <a:ext cx="2269432" cy="610028"/>
            </a:xfrm>
            <a:prstGeom prst="rect">
              <a:avLst/>
            </a:prstGeom>
          </p:spPr>
        </p:pic>
        <p:sp>
          <p:nvSpPr>
            <p:cNvPr id="81" name="직사각형 80">
              <a:extLst>
                <a:ext uri="{FF2B5EF4-FFF2-40B4-BE49-F238E27FC236}">
                  <a16:creationId xmlns:a16="http://schemas.microsoft.com/office/drawing/2014/main" id="{2B420E56-0F77-4327-9586-D3D7100BF26C}"/>
                </a:ext>
              </a:extLst>
            </p:cNvPr>
            <p:cNvSpPr/>
            <p:nvPr/>
          </p:nvSpPr>
          <p:spPr>
            <a:xfrm>
              <a:off x="1602095" y="2034464"/>
              <a:ext cx="1159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ko-KR" altLang="en-US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㈜제주항공</a:t>
              </a:r>
            </a:p>
          </p:txBody>
        </p:sp>
      </p:grpSp>
      <p:sp>
        <p:nvSpPr>
          <p:cNvPr id="51" name="사각형: 둥근 모서리 50">
            <a:extLst>
              <a:ext uri="{FF2B5EF4-FFF2-40B4-BE49-F238E27FC236}">
                <a16:creationId xmlns:a16="http://schemas.microsoft.com/office/drawing/2014/main" id="{8636C348-E906-4EC8-A700-A834179F64DF}"/>
              </a:ext>
            </a:extLst>
          </p:cNvPr>
          <p:cNvSpPr/>
          <p:nvPr/>
        </p:nvSpPr>
        <p:spPr>
          <a:xfrm>
            <a:off x="5702674" y="196073"/>
            <a:ext cx="3084138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5E02B9B-707D-4EE6-B103-2390DD266150}"/>
              </a:ext>
            </a:extLst>
          </p:cNvPr>
          <p:cNvSpPr txBox="1"/>
          <p:nvPr/>
        </p:nvSpPr>
        <p:spPr>
          <a:xfrm>
            <a:off x="5762267" y="251597"/>
            <a:ext cx="299825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, </a:t>
            </a: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어떻게 일하고 있나요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?</a:t>
            </a:r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751B4808-B772-436B-A7E7-64579DBE2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221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그룹 99">
            <a:extLst>
              <a:ext uri="{FF2B5EF4-FFF2-40B4-BE49-F238E27FC236}">
                <a16:creationId xmlns:a16="http://schemas.microsoft.com/office/drawing/2014/main" id="{C72C6AE2-3CC9-4A80-9040-052D51DDAA34}"/>
              </a:ext>
            </a:extLst>
          </p:cNvPr>
          <p:cNvGrpSpPr/>
          <p:nvPr/>
        </p:nvGrpSpPr>
        <p:grpSpPr>
          <a:xfrm>
            <a:off x="-14513" y="841829"/>
            <a:ext cx="4314188" cy="6027057"/>
            <a:chOff x="-14513" y="841829"/>
            <a:chExt cx="4314188" cy="6027057"/>
          </a:xfrm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101" name="자유형: 도형 100">
              <a:extLst>
                <a:ext uri="{FF2B5EF4-FFF2-40B4-BE49-F238E27FC236}">
                  <a16:creationId xmlns:a16="http://schemas.microsoft.com/office/drawing/2014/main" id="{F107E090-01E6-4ECD-8375-41FD29CAEEC3}"/>
                </a:ext>
              </a:extLst>
            </p:cNvPr>
            <p:cNvSpPr/>
            <p:nvPr/>
          </p:nvSpPr>
          <p:spPr>
            <a:xfrm>
              <a:off x="-14513" y="841829"/>
              <a:ext cx="4284620" cy="6027057"/>
            </a:xfrm>
            <a:custGeom>
              <a:avLst/>
              <a:gdLst>
                <a:gd name="connsiteX0" fmla="*/ 29028 w 4368800"/>
                <a:gd name="connsiteY0" fmla="*/ 0 h 6052457"/>
                <a:gd name="connsiteX1" fmla="*/ 2714171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29028 w 4368800"/>
                <a:gd name="connsiteY4" fmla="*/ 0 h 6052457"/>
                <a:gd name="connsiteX0" fmla="*/ 43543 w 4368800"/>
                <a:gd name="connsiteY0" fmla="*/ 0 h 6052457"/>
                <a:gd name="connsiteX1" fmla="*/ 2714171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43543 w 4368800"/>
                <a:gd name="connsiteY4" fmla="*/ 0 h 6052457"/>
                <a:gd name="connsiteX0" fmla="*/ 14515 w 4368800"/>
                <a:gd name="connsiteY0" fmla="*/ 0 h 6052457"/>
                <a:gd name="connsiteX1" fmla="*/ 2714171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14515 w 4368800"/>
                <a:gd name="connsiteY4" fmla="*/ 0 h 6052457"/>
                <a:gd name="connsiteX0" fmla="*/ 14515 w 4368800"/>
                <a:gd name="connsiteY0" fmla="*/ 0 h 6052457"/>
                <a:gd name="connsiteX1" fmla="*/ 3443461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14515 w 4368800"/>
                <a:gd name="connsiteY4" fmla="*/ 0 h 6052457"/>
                <a:gd name="connsiteX0" fmla="*/ 14515 w 4368800"/>
                <a:gd name="connsiteY0" fmla="*/ 0 h 6052457"/>
                <a:gd name="connsiteX1" fmla="*/ 3292866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14515 w 4368800"/>
                <a:gd name="connsiteY4" fmla="*/ 0 h 6052457"/>
                <a:gd name="connsiteX0" fmla="*/ 14515 w 4890670"/>
                <a:gd name="connsiteY0" fmla="*/ 0 h 6027057"/>
                <a:gd name="connsiteX1" fmla="*/ 3292866 w 4890670"/>
                <a:gd name="connsiteY1" fmla="*/ 0 h 6027057"/>
                <a:gd name="connsiteX2" fmla="*/ 4890670 w 4890670"/>
                <a:gd name="connsiteY2" fmla="*/ 6027057 h 6027057"/>
                <a:gd name="connsiteX3" fmla="*/ 0 w 4890670"/>
                <a:gd name="connsiteY3" fmla="*/ 6023428 h 6027057"/>
                <a:gd name="connsiteX4" fmla="*/ 14515 w 4890670"/>
                <a:gd name="connsiteY4" fmla="*/ 0 h 6027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0670" h="6027057">
                  <a:moveTo>
                    <a:pt x="14515" y="0"/>
                  </a:moveTo>
                  <a:lnTo>
                    <a:pt x="3292866" y="0"/>
                  </a:lnTo>
                  <a:lnTo>
                    <a:pt x="4890670" y="6027057"/>
                  </a:lnTo>
                  <a:lnTo>
                    <a:pt x="0" y="6023428"/>
                  </a:lnTo>
                  <a:cubicBezTo>
                    <a:pt x="4838" y="4015619"/>
                    <a:pt x="9677" y="2007809"/>
                    <a:pt x="14515" y="0"/>
                  </a:cubicBezTo>
                  <a:close/>
                </a:path>
              </a:pathLst>
            </a:custGeom>
            <a:gradFill flip="none" rotWithShape="1">
              <a:gsLst>
                <a:gs pos="78000">
                  <a:srgbClr val="57BF6C"/>
                </a:gs>
                <a:gs pos="100000">
                  <a:schemeClr val="accent3"/>
                </a:gs>
                <a:gs pos="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102" name="그림 101" descr="실내, 사람, 테이블이(가) 표시된 사진&#10;&#10;자동 생성된 설명">
              <a:extLst>
                <a:ext uri="{FF2B5EF4-FFF2-40B4-BE49-F238E27FC236}">
                  <a16:creationId xmlns:a16="http://schemas.microsoft.com/office/drawing/2014/main" id="{09A54A48-02F0-4466-907B-E9CE769973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73" r="52921"/>
            <a:stretch/>
          </p:blipFill>
          <p:spPr>
            <a:xfrm>
              <a:off x="-11495" y="1455078"/>
              <a:ext cx="4311170" cy="5413808"/>
            </a:xfrm>
            <a:prstGeom prst="rect">
              <a:avLst/>
            </a:prstGeom>
          </p:spPr>
        </p:pic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FBFC82EB-9D11-41E5-BF4B-118B4555A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59" y="1455078"/>
              <a:ext cx="2269432" cy="610028"/>
            </a:xfrm>
            <a:prstGeom prst="rect">
              <a:avLst/>
            </a:prstGeom>
          </p:spPr>
        </p:pic>
        <p:sp>
          <p:nvSpPr>
            <p:cNvPr id="104" name="직사각형 103">
              <a:extLst>
                <a:ext uri="{FF2B5EF4-FFF2-40B4-BE49-F238E27FC236}">
                  <a16:creationId xmlns:a16="http://schemas.microsoft.com/office/drawing/2014/main" id="{0AF1CDEB-61DD-4874-B3EF-792CAFFCA63A}"/>
                </a:ext>
              </a:extLst>
            </p:cNvPr>
            <p:cNvSpPr/>
            <p:nvPr/>
          </p:nvSpPr>
          <p:spPr>
            <a:xfrm>
              <a:off x="1602095" y="2034464"/>
              <a:ext cx="1159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ko-KR" altLang="en-US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㈜제주항공</a:t>
              </a: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763B69DF-D94A-44A1-AC2C-C1CF34F2E3CB}"/>
              </a:ext>
            </a:extLst>
          </p:cNvPr>
          <p:cNvGrpSpPr/>
          <p:nvPr/>
        </p:nvGrpSpPr>
        <p:grpSpPr>
          <a:xfrm>
            <a:off x="4520937" y="1545482"/>
            <a:ext cx="4112573" cy="2754835"/>
            <a:chOff x="4355379" y="2063497"/>
            <a:chExt cx="4112573" cy="2754835"/>
          </a:xfrm>
        </p:grpSpPr>
        <p:sp>
          <p:nvSpPr>
            <p:cNvPr id="138" name="자유형: 도형 137">
              <a:extLst>
                <a:ext uri="{FF2B5EF4-FFF2-40B4-BE49-F238E27FC236}">
                  <a16:creationId xmlns:a16="http://schemas.microsoft.com/office/drawing/2014/main" id="{E7EA9492-2873-4963-B36A-125640AED6D0}"/>
                </a:ext>
              </a:extLst>
            </p:cNvPr>
            <p:cNvSpPr/>
            <p:nvPr/>
          </p:nvSpPr>
          <p:spPr>
            <a:xfrm flipH="1">
              <a:off x="4355379" y="2072240"/>
              <a:ext cx="4112572" cy="2746092"/>
            </a:xfrm>
            <a:custGeom>
              <a:avLst/>
              <a:gdLst>
                <a:gd name="connsiteX0" fmla="*/ 3162300 w 3552825"/>
                <a:gd name="connsiteY0" fmla="*/ 0 h 2676525"/>
                <a:gd name="connsiteX1" fmla="*/ 3162300 w 3552825"/>
                <a:gd name="connsiteY1" fmla="*/ 1666875 h 2676525"/>
                <a:gd name="connsiteX2" fmla="*/ 3152775 w 3552825"/>
                <a:gd name="connsiteY2" fmla="*/ 1685925 h 2676525"/>
                <a:gd name="connsiteX3" fmla="*/ 0 w 3552825"/>
                <a:gd name="connsiteY3" fmla="*/ 1704975 h 2676525"/>
                <a:gd name="connsiteX4" fmla="*/ 3552825 w 3552825"/>
                <a:gd name="connsiteY4" fmla="*/ 2676525 h 2676525"/>
                <a:gd name="connsiteX5" fmla="*/ 3162300 w 3552825"/>
                <a:gd name="connsiteY5" fmla="*/ 0 h 2676525"/>
                <a:gd name="connsiteX0" fmla="*/ 3162300 w 3728872"/>
                <a:gd name="connsiteY0" fmla="*/ 0 h 2676525"/>
                <a:gd name="connsiteX1" fmla="*/ 3162300 w 3728872"/>
                <a:gd name="connsiteY1" fmla="*/ 1666875 h 2676525"/>
                <a:gd name="connsiteX2" fmla="*/ 3152775 w 3728872"/>
                <a:gd name="connsiteY2" fmla="*/ 1685925 h 2676525"/>
                <a:gd name="connsiteX3" fmla="*/ 0 w 3728872"/>
                <a:gd name="connsiteY3" fmla="*/ 1704975 h 2676525"/>
                <a:gd name="connsiteX4" fmla="*/ 3552825 w 3728872"/>
                <a:gd name="connsiteY4" fmla="*/ 2676525 h 2676525"/>
                <a:gd name="connsiteX5" fmla="*/ 3728872 w 3728872"/>
                <a:gd name="connsiteY5" fmla="*/ 2051130 h 2676525"/>
                <a:gd name="connsiteX6" fmla="*/ 3162300 w 3728872"/>
                <a:gd name="connsiteY6" fmla="*/ 0 h 2676525"/>
                <a:gd name="connsiteX0" fmla="*/ 3162300 w 3728872"/>
                <a:gd name="connsiteY0" fmla="*/ 0 h 2181225"/>
                <a:gd name="connsiteX1" fmla="*/ 3162300 w 3728872"/>
                <a:gd name="connsiteY1" fmla="*/ 1666875 h 2181225"/>
                <a:gd name="connsiteX2" fmla="*/ 3152775 w 3728872"/>
                <a:gd name="connsiteY2" fmla="*/ 1685925 h 2181225"/>
                <a:gd name="connsiteX3" fmla="*/ 0 w 3728872"/>
                <a:gd name="connsiteY3" fmla="*/ 1704975 h 2181225"/>
                <a:gd name="connsiteX4" fmla="*/ 3578225 w 3728872"/>
                <a:gd name="connsiteY4" fmla="*/ 2181225 h 2181225"/>
                <a:gd name="connsiteX5" fmla="*/ 3728872 w 3728872"/>
                <a:gd name="connsiteY5" fmla="*/ 2051130 h 2181225"/>
                <a:gd name="connsiteX6" fmla="*/ 3162300 w 3728872"/>
                <a:gd name="connsiteY6" fmla="*/ 0 h 2181225"/>
                <a:gd name="connsiteX0" fmla="*/ 3162300 w 3728872"/>
                <a:gd name="connsiteY0" fmla="*/ 0 h 2051130"/>
                <a:gd name="connsiteX1" fmla="*/ 3162300 w 3728872"/>
                <a:gd name="connsiteY1" fmla="*/ 1666875 h 2051130"/>
                <a:gd name="connsiteX2" fmla="*/ 3152775 w 3728872"/>
                <a:gd name="connsiteY2" fmla="*/ 1685925 h 2051130"/>
                <a:gd name="connsiteX3" fmla="*/ 0 w 3728872"/>
                <a:gd name="connsiteY3" fmla="*/ 1704975 h 2051130"/>
                <a:gd name="connsiteX4" fmla="*/ 3728872 w 3728872"/>
                <a:gd name="connsiteY4" fmla="*/ 2051130 h 2051130"/>
                <a:gd name="connsiteX5" fmla="*/ 3162300 w 3728872"/>
                <a:gd name="connsiteY5" fmla="*/ 0 h 2051130"/>
                <a:gd name="connsiteX0" fmla="*/ 3162300 w 3792372"/>
                <a:gd name="connsiteY0" fmla="*/ 0 h 2190830"/>
                <a:gd name="connsiteX1" fmla="*/ 3162300 w 3792372"/>
                <a:gd name="connsiteY1" fmla="*/ 1666875 h 2190830"/>
                <a:gd name="connsiteX2" fmla="*/ 3152775 w 3792372"/>
                <a:gd name="connsiteY2" fmla="*/ 1685925 h 2190830"/>
                <a:gd name="connsiteX3" fmla="*/ 0 w 3792372"/>
                <a:gd name="connsiteY3" fmla="*/ 1704975 h 2190830"/>
                <a:gd name="connsiteX4" fmla="*/ 3792372 w 3792372"/>
                <a:gd name="connsiteY4" fmla="*/ 2190830 h 2190830"/>
                <a:gd name="connsiteX5" fmla="*/ 3162300 w 3792372"/>
                <a:gd name="connsiteY5" fmla="*/ 0 h 2190830"/>
                <a:gd name="connsiteX0" fmla="*/ 3162300 w 4059791"/>
                <a:gd name="connsiteY0" fmla="*/ 0 h 2691162"/>
                <a:gd name="connsiteX1" fmla="*/ 3162300 w 4059791"/>
                <a:gd name="connsiteY1" fmla="*/ 1666875 h 2691162"/>
                <a:gd name="connsiteX2" fmla="*/ 3152775 w 4059791"/>
                <a:gd name="connsiteY2" fmla="*/ 1685925 h 2691162"/>
                <a:gd name="connsiteX3" fmla="*/ 0 w 4059791"/>
                <a:gd name="connsiteY3" fmla="*/ 1704975 h 2691162"/>
                <a:gd name="connsiteX4" fmla="*/ 4059791 w 4059791"/>
                <a:gd name="connsiteY4" fmla="*/ 2691162 h 2691162"/>
                <a:gd name="connsiteX5" fmla="*/ 3162300 w 4059791"/>
                <a:gd name="connsiteY5" fmla="*/ 0 h 2691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9791" h="2691162">
                  <a:moveTo>
                    <a:pt x="3162300" y="0"/>
                  </a:moveTo>
                  <a:lnTo>
                    <a:pt x="3162300" y="1666875"/>
                  </a:lnTo>
                  <a:lnTo>
                    <a:pt x="3152775" y="1685925"/>
                  </a:lnTo>
                  <a:lnTo>
                    <a:pt x="0" y="1704975"/>
                  </a:lnTo>
                  <a:lnTo>
                    <a:pt x="4059791" y="2691162"/>
                  </a:lnTo>
                  <a:lnTo>
                    <a:pt x="3162300" y="0"/>
                  </a:lnTo>
                  <a:close/>
                </a:path>
              </a:pathLst>
            </a:custGeom>
            <a:gradFill flip="none" rotWithShape="1">
              <a:gsLst>
                <a:gs pos="19000">
                  <a:schemeClr val="bg1">
                    <a:lumMod val="75000"/>
                    <a:alpha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" name="사각형: 둥근 위쪽 모서리 9">
              <a:extLst>
                <a:ext uri="{FF2B5EF4-FFF2-40B4-BE49-F238E27FC236}">
                  <a16:creationId xmlns:a16="http://schemas.microsoft.com/office/drawing/2014/main" id="{D6C929EA-DBB7-4D88-97E0-049ECF6D0CBE}"/>
                </a:ext>
              </a:extLst>
            </p:cNvPr>
            <p:cNvSpPr/>
            <p:nvPr/>
          </p:nvSpPr>
          <p:spPr>
            <a:xfrm>
              <a:off x="5267523" y="2063497"/>
              <a:ext cx="3200429" cy="655937"/>
            </a:xfrm>
            <a:prstGeom prst="round2SameRect">
              <a:avLst>
                <a:gd name="adj1" fmla="val 11883"/>
                <a:gd name="adj2" fmla="val 0"/>
              </a:avLst>
            </a:prstGeom>
            <a:solidFill>
              <a:srgbClr val="58C0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504E0E98-3242-4586-B3EA-D94F3414687B}"/>
                </a:ext>
              </a:extLst>
            </p:cNvPr>
            <p:cNvSpPr/>
            <p:nvPr/>
          </p:nvSpPr>
          <p:spPr>
            <a:xfrm>
              <a:off x="5607100" y="3405166"/>
              <a:ext cx="249644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기본 소양 교육 </a:t>
              </a:r>
              <a: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1~3</a:t>
              </a:r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개월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126F28A0-699F-4E0B-8BB7-6072DD051F34}"/>
                </a:ext>
              </a:extLst>
            </p:cNvPr>
            <p:cNvGrpSpPr/>
            <p:nvPr/>
          </p:nvGrpSpPr>
          <p:grpSpPr>
            <a:xfrm>
              <a:off x="5388401" y="2916725"/>
              <a:ext cx="2918497" cy="436554"/>
              <a:chOff x="5792662" y="2500447"/>
              <a:chExt cx="2716332" cy="436554"/>
            </a:xfrm>
          </p:grpSpPr>
          <p:sp>
            <p:nvSpPr>
              <p:cNvPr id="3" name="화살표: 오각형 2">
                <a:extLst>
                  <a:ext uri="{FF2B5EF4-FFF2-40B4-BE49-F238E27FC236}">
                    <a16:creationId xmlns:a16="http://schemas.microsoft.com/office/drawing/2014/main" id="{F60F8AA3-70FC-4641-9B83-EAA949F157D3}"/>
                  </a:ext>
                </a:extLst>
              </p:cNvPr>
              <p:cNvSpPr/>
              <p:nvPr/>
            </p:nvSpPr>
            <p:spPr>
              <a:xfrm>
                <a:off x="7461557" y="2500447"/>
                <a:ext cx="1047437" cy="436554"/>
              </a:xfrm>
              <a:prstGeom prst="homePlate">
                <a:avLst/>
              </a:prstGeom>
              <a:solidFill>
                <a:srgbClr val="58C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7" name="화살표: 오각형 36">
                <a:extLst>
                  <a:ext uri="{FF2B5EF4-FFF2-40B4-BE49-F238E27FC236}">
                    <a16:creationId xmlns:a16="http://schemas.microsoft.com/office/drawing/2014/main" id="{B93291CB-7321-48EC-B2F5-7CF7C89C10C2}"/>
                  </a:ext>
                </a:extLst>
              </p:cNvPr>
              <p:cNvSpPr/>
              <p:nvPr/>
            </p:nvSpPr>
            <p:spPr>
              <a:xfrm>
                <a:off x="6681254" y="2500447"/>
                <a:ext cx="1047437" cy="436554"/>
              </a:xfrm>
              <a:prstGeom prst="homePlate">
                <a:avLst/>
              </a:prstGeom>
              <a:solidFill>
                <a:srgbClr val="ABDF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8" name="화살표: 오각형 37">
                <a:extLst>
                  <a:ext uri="{FF2B5EF4-FFF2-40B4-BE49-F238E27FC236}">
                    <a16:creationId xmlns:a16="http://schemas.microsoft.com/office/drawing/2014/main" id="{C8FE3723-45C0-4D1B-A2F5-BFF33BFECC5D}"/>
                  </a:ext>
                </a:extLst>
              </p:cNvPr>
              <p:cNvSpPr/>
              <p:nvPr/>
            </p:nvSpPr>
            <p:spPr>
              <a:xfrm>
                <a:off x="5881460" y="2500447"/>
                <a:ext cx="1047437" cy="436554"/>
              </a:xfrm>
              <a:prstGeom prst="homePlate">
                <a:avLst/>
              </a:prstGeom>
              <a:solidFill>
                <a:srgbClr val="DEF2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9" name="직사각형 38">
                <a:extLst>
                  <a:ext uri="{FF2B5EF4-FFF2-40B4-BE49-F238E27FC236}">
                    <a16:creationId xmlns:a16="http://schemas.microsoft.com/office/drawing/2014/main" id="{4FEC533C-D18B-45E5-BE4B-3FCBF7AB1E01}"/>
                  </a:ext>
                </a:extLst>
              </p:cNvPr>
              <p:cNvSpPr/>
              <p:nvPr/>
            </p:nvSpPr>
            <p:spPr>
              <a:xfrm>
                <a:off x="5792662" y="2566374"/>
                <a:ext cx="1167733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accent1"/>
                  </a:buClr>
                </a:pPr>
                <a:r>
                  <a:rPr lang="ko-KR" altLang="en-US" sz="14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rgbClr val="38944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원서 접수</a:t>
                </a:r>
              </a:p>
            </p:txBody>
          </p:sp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30821C7E-790E-4D8F-9FED-BF74FEE0305D}"/>
                  </a:ext>
                </a:extLst>
              </p:cNvPr>
              <p:cNvSpPr/>
              <p:nvPr/>
            </p:nvSpPr>
            <p:spPr>
              <a:xfrm>
                <a:off x="7000122" y="2566374"/>
                <a:ext cx="50529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accent1"/>
                  </a:buClr>
                </a:pPr>
                <a:r>
                  <a:rPr lang="ko-KR" altLang="en-US" sz="14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rgbClr val="38944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면접</a:t>
                </a:r>
              </a:p>
            </p:txBody>
          </p:sp>
          <p:sp>
            <p:nvSpPr>
              <p:cNvPr id="48" name="직사각형 47">
                <a:extLst>
                  <a:ext uri="{FF2B5EF4-FFF2-40B4-BE49-F238E27FC236}">
                    <a16:creationId xmlns:a16="http://schemas.microsoft.com/office/drawing/2014/main" id="{D9108C66-DE88-4250-B07C-3745E036A82B}"/>
                  </a:ext>
                </a:extLst>
              </p:cNvPr>
              <p:cNvSpPr/>
              <p:nvPr/>
            </p:nvSpPr>
            <p:spPr>
              <a:xfrm>
                <a:off x="7745741" y="2566374"/>
                <a:ext cx="56324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accent1"/>
                  </a:buClr>
                </a:pPr>
                <a:r>
                  <a:rPr lang="ko-KR" altLang="en-US" sz="14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선발</a:t>
                </a:r>
              </a:p>
            </p:txBody>
          </p:sp>
        </p:grp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786D4437-7EF0-4FB3-9E6F-0460401BD2FF}"/>
                </a:ext>
              </a:extLst>
            </p:cNvPr>
            <p:cNvSpPr/>
            <p:nvPr/>
          </p:nvSpPr>
          <p:spPr>
            <a:xfrm>
              <a:off x="5317534" y="2073103"/>
              <a:ext cx="29765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일산직업능력개발원에서</a:t>
              </a:r>
              <a:endParaRPr kumimoji="1" lang="en-US" altLang="ko-KR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진행된 맞춤훈련</a:t>
              </a:r>
            </a:p>
          </p:txBody>
        </p: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D69B8F70-A6D6-4A34-B195-47FB2CA7047C}"/>
                </a:ext>
              </a:extLst>
            </p:cNvPr>
            <p:cNvCxnSpPr>
              <a:cxnSpLocks/>
            </p:cNvCxnSpPr>
            <p:nvPr/>
          </p:nvCxnSpPr>
          <p:spPr>
            <a:xfrm>
              <a:off x="5267523" y="2732134"/>
              <a:ext cx="3200429" cy="0"/>
            </a:xfrm>
            <a:prstGeom prst="line">
              <a:avLst/>
            </a:prstGeom>
            <a:ln w="63500">
              <a:solidFill>
                <a:srgbClr val="3A98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사각형: 둥근 모서리 115">
              <a:extLst>
                <a:ext uri="{FF2B5EF4-FFF2-40B4-BE49-F238E27FC236}">
                  <a16:creationId xmlns:a16="http://schemas.microsoft.com/office/drawing/2014/main" id="{BAC98D19-2E9A-490B-A03E-B23FD5E05F60}"/>
                </a:ext>
              </a:extLst>
            </p:cNvPr>
            <p:cNvSpPr/>
            <p:nvPr/>
          </p:nvSpPr>
          <p:spPr>
            <a:xfrm>
              <a:off x="5267523" y="2063498"/>
              <a:ext cx="3200429" cy="1744618"/>
            </a:xfrm>
            <a:prstGeom prst="roundRect">
              <a:avLst>
                <a:gd name="adj" fmla="val 3148"/>
              </a:avLst>
            </a:prstGeom>
            <a:noFill/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A2D81D6-7B46-4384-847E-A24038229B14}"/>
              </a:ext>
            </a:extLst>
          </p:cNvPr>
          <p:cNvSpPr txBox="1"/>
          <p:nvPr/>
        </p:nvSpPr>
        <p:spPr>
          <a:xfrm>
            <a:off x="314528" y="176263"/>
            <a:ext cx="322716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장애인고용 우수사례</a:t>
            </a:r>
            <a:endParaRPr kumimoji="1" lang="en-US" altLang="ko-KR" sz="2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A8FA37F3-BF1E-4B66-89FD-AC52391B7A4E}"/>
              </a:ext>
            </a:extLst>
          </p:cNvPr>
          <p:cNvGrpSpPr/>
          <p:nvPr/>
        </p:nvGrpSpPr>
        <p:grpSpPr>
          <a:xfrm>
            <a:off x="2835919" y="2434596"/>
            <a:ext cx="2480463" cy="3855547"/>
            <a:chOff x="2835919" y="2320102"/>
            <a:chExt cx="2480463" cy="3855547"/>
          </a:xfrm>
        </p:grpSpPr>
        <p:sp>
          <p:nvSpPr>
            <p:cNvPr id="89" name="화살표: 오른쪽 17">
              <a:extLst>
                <a:ext uri="{FF2B5EF4-FFF2-40B4-BE49-F238E27FC236}">
                  <a16:creationId xmlns:a16="http://schemas.microsoft.com/office/drawing/2014/main" id="{B56CBB39-3B9A-4818-A59A-EB49D094BB4B}"/>
                </a:ext>
              </a:extLst>
            </p:cNvPr>
            <p:cNvSpPr/>
            <p:nvPr/>
          </p:nvSpPr>
          <p:spPr>
            <a:xfrm rot="4634234">
              <a:off x="2279179" y="3952219"/>
              <a:ext cx="3198029" cy="350207"/>
            </a:xfrm>
            <a:prstGeom prst="rightArrow">
              <a:avLst/>
            </a:prstGeom>
            <a:gradFill flip="none" rotWithShape="1">
              <a:gsLst>
                <a:gs pos="17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ECD8E1D8-0AE1-493E-BEDA-8433D6D17E56}"/>
                </a:ext>
              </a:extLst>
            </p:cNvPr>
            <p:cNvGrpSpPr/>
            <p:nvPr/>
          </p:nvGrpSpPr>
          <p:grpSpPr>
            <a:xfrm>
              <a:off x="2835919" y="2320102"/>
              <a:ext cx="1440000" cy="399332"/>
              <a:chOff x="2708085" y="2602333"/>
              <a:chExt cx="1440000" cy="399332"/>
            </a:xfrm>
          </p:grpSpPr>
          <p:sp>
            <p:nvSpPr>
              <p:cNvPr id="72" name="사각형: 둥근 모서리 71">
                <a:extLst>
                  <a:ext uri="{FF2B5EF4-FFF2-40B4-BE49-F238E27FC236}">
                    <a16:creationId xmlns:a16="http://schemas.microsoft.com/office/drawing/2014/main" id="{91D380AC-AB76-4E32-8B10-421F26530715}"/>
                  </a:ext>
                </a:extLst>
              </p:cNvPr>
              <p:cNvSpPr/>
              <p:nvPr/>
            </p:nvSpPr>
            <p:spPr>
              <a:xfrm>
                <a:off x="2708085" y="2602333"/>
                <a:ext cx="1440000" cy="3993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3" name="직사각형 72">
                <a:extLst>
                  <a:ext uri="{FF2B5EF4-FFF2-40B4-BE49-F238E27FC236}">
                    <a16:creationId xmlns:a16="http://schemas.microsoft.com/office/drawing/2014/main" id="{463C4D9C-5978-45B7-A6B8-40AC50820D44}"/>
                  </a:ext>
                </a:extLst>
              </p:cNvPr>
              <p:cNvSpPr/>
              <p:nvPr/>
            </p:nvSpPr>
            <p:spPr>
              <a:xfrm>
                <a:off x="2970267" y="2644171"/>
                <a:ext cx="91563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직무분석</a:t>
                </a:r>
              </a:p>
            </p:txBody>
          </p:sp>
        </p:grp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645F58D3-0DCE-4FF7-BB18-947680698E8B}"/>
                </a:ext>
              </a:extLst>
            </p:cNvPr>
            <p:cNvGrpSpPr/>
            <p:nvPr/>
          </p:nvGrpSpPr>
          <p:grpSpPr>
            <a:xfrm>
              <a:off x="2996609" y="3153832"/>
              <a:ext cx="1440000" cy="399332"/>
              <a:chOff x="2868775" y="3388248"/>
              <a:chExt cx="1440000" cy="399332"/>
            </a:xfrm>
          </p:grpSpPr>
          <p:sp>
            <p:nvSpPr>
              <p:cNvPr id="75" name="사각형: 둥근 모서리 74">
                <a:extLst>
                  <a:ext uri="{FF2B5EF4-FFF2-40B4-BE49-F238E27FC236}">
                    <a16:creationId xmlns:a16="http://schemas.microsoft.com/office/drawing/2014/main" id="{ADDB431E-31B5-47BD-A64C-B024860A6538}"/>
                  </a:ext>
                </a:extLst>
              </p:cNvPr>
              <p:cNvSpPr/>
              <p:nvPr/>
            </p:nvSpPr>
            <p:spPr>
              <a:xfrm>
                <a:off x="2868775" y="3388248"/>
                <a:ext cx="1440000" cy="3993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6" name="직사각형 75">
                <a:extLst>
                  <a:ext uri="{FF2B5EF4-FFF2-40B4-BE49-F238E27FC236}">
                    <a16:creationId xmlns:a16="http://schemas.microsoft.com/office/drawing/2014/main" id="{B232D2C4-062E-4046-B298-023817908A1D}"/>
                  </a:ext>
                </a:extLst>
              </p:cNvPr>
              <p:cNvSpPr/>
              <p:nvPr/>
            </p:nvSpPr>
            <p:spPr>
              <a:xfrm>
                <a:off x="2920834" y="3428830"/>
                <a:ext cx="135646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spc="-15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표준사업장 설립</a:t>
                </a:r>
              </a:p>
            </p:txBody>
          </p:sp>
        </p:grp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0B044D2B-146F-4FE6-BF1B-BC413C1A4F08}"/>
                </a:ext>
              </a:extLst>
            </p:cNvPr>
            <p:cNvGrpSpPr/>
            <p:nvPr/>
          </p:nvGrpSpPr>
          <p:grpSpPr>
            <a:xfrm>
              <a:off x="3051967" y="3987562"/>
              <a:ext cx="1801875" cy="459979"/>
              <a:chOff x="-14151" y="6071469"/>
              <a:chExt cx="1801875" cy="459979"/>
            </a:xfrm>
            <a:effectLst/>
          </p:grpSpPr>
          <p:sp>
            <p:nvSpPr>
              <p:cNvPr id="81" name="사각형: 둥근 모서리 80">
                <a:extLst>
                  <a:ext uri="{FF2B5EF4-FFF2-40B4-BE49-F238E27FC236}">
                    <a16:creationId xmlns:a16="http://schemas.microsoft.com/office/drawing/2014/main" id="{0D84E205-79A1-4910-B8B2-41CD88A40761}"/>
                  </a:ext>
                </a:extLst>
              </p:cNvPr>
              <p:cNvSpPr/>
              <p:nvPr/>
            </p:nvSpPr>
            <p:spPr>
              <a:xfrm>
                <a:off x="-14151" y="6071469"/>
                <a:ext cx="1801875" cy="459979"/>
              </a:xfrm>
              <a:prstGeom prst="roundRect">
                <a:avLst>
                  <a:gd name="adj" fmla="val 50000"/>
                </a:avLst>
              </a:prstGeom>
              <a:pattFill prst="dkUpDiag">
                <a:fgClr>
                  <a:srgbClr val="58C069"/>
                </a:fgClr>
                <a:bgClr>
                  <a:srgbClr val="3A984A"/>
                </a:bgClr>
              </a:pattFill>
              <a:ln w="25400">
                <a:solidFill>
                  <a:srgbClr val="3A98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2" name="직사각형 81">
                <a:extLst>
                  <a:ext uri="{FF2B5EF4-FFF2-40B4-BE49-F238E27FC236}">
                    <a16:creationId xmlns:a16="http://schemas.microsoft.com/office/drawing/2014/main" id="{C22B3C51-2267-47DA-B6FC-91D5157F7DEE}"/>
                  </a:ext>
                </a:extLst>
              </p:cNvPr>
              <p:cNvSpPr/>
              <p:nvPr/>
            </p:nvSpPr>
            <p:spPr>
              <a:xfrm>
                <a:off x="77918" y="6105232"/>
                <a:ext cx="161775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20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맞춤훈련 실시</a:t>
                </a:r>
              </a:p>
            </p:txBody>
          </p: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A37D79CC-C288-4517-8D18-BE2B35500688}"/>
                </a:ext>
              </a:extLst>
            </p:cNvPr>
            <p:cNvGrpSpPr/>
            <p:nvPr/>
          </p:nvGrpSpPr>
          <p:grpSpPr>
            <a:xfrm>
              <a:off x="3338622" y="4881939"/>
              <a:ext cx="1440000" cy="399332"/>
              <a:chOff x="3210788" y="4855943"/>
              <a:chExt cx="1440000" cy="399332"/>
            </a:xfrm>
          </p:grpSpPr>
          <p:sp>
            <p:nvSpPr>
              <p:cNvPr id="84" name="사각형: 둥근 모서리 83">
                <a:extLst>
                  <a:ext uri="{FF2B5EF4-FFF2-40B4-BE49-F238E27FC236}">
                    <a16:creationId xmlns:a16="http://schemas.microsoft.com/office/drawing/2014/main" id="{47C86140-1248-4863-B16D-CA16A28D5F66}"/>
                  </a:ext>
                </a:extLst>
              </p:cNvPr>
              <p:cNvSpPr/>
              <p:nvPr/>
            </p:nvSpPr>
            <p:spPr>
              <a:xfrm>
                <a:off x="3210788" y="4855943"/>
                <a:ext cx="1440000" cy="3993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5" name="직사각형 84">
                <a:extLst>
                  <a:ext uri="{FF2B5EF4-FFF2-40B4-BE49-F238E27FC236}">
                    <a16:creationId xmlns:a16="http://schemas.microsoft.com/office/drawing/2014/main" id="{FF4108EC-C855-4865-BA3B-C0732D6335D5}"/>
                  </a:ext>
                </a:extLst>
              </p:cNvPr>
              <p:cNvSpPr/>
              <p:nvPr/>
            </p:nvSpPr>
            <p:spPr>
              <a:xfrm>
                <a:off x="3655714" y="4907306"/>
                <a:ext cx="5501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고용</a:t>
                </a:r>
              </a:p>
            </p:txBody>
          </p:sp>
        </p:grp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DA0CDF50-3FE6-4B33-83F2-2E775EBD87CA}"/>
                </a:ext>
              </a:extLst>
            </p:cNvPr>
            <p:cNvGrpSpPr/>
            <p:nvPr/>
          </p:nvGrpSpPr>
          <p:grpSpPr>
            <a:xfrm>
              <a:off x="3396758" y="5715670"/>
              <a:ext cx="1919624" cy="459979"/>
              <a:chOff x="-53559" y="7685557"/>
              <a:chExt cx="1919624" cy="459979"/>
            </a:xfrm>
            <a:effectLst/>
          </p:grpSpPr>
          <p:sp>
            <p:nvSpPr>
              <p:cNvPr id="87" name="사각형: 둥근 모서리 86">
                <a:extLst>
                  <a:ext uri="{FF2B5EF4-FFF2-40B4-BE49-F238E27FC236}">
                    <a16:creationId xmlns:a16="http://schemas.microsoft.com/office/drawing/2014/main" id="{BE3CEF0B-897C-4319-AB87-F9A207FD2A14}"/>
                  </a:ext>
                </a:extLst>
              </p:cNvPr>
              <p:cNvSpPr/>
              <p:nvPr/>
            </p:nvSpPr>
            <p:spPr>
              <a:xfrm>
                <a:off x="-53559" y="7685557"/>
                <a:ext cx="1906097" cy="459979"/>
              </a:xfrm>
              <a:prstGeom prst="roundRect">
                <a:avLst>
                  <a:gd name="adj" fmla="val 50000"/>
                </a:avLst>
              </a:prstGeom>
              <a:pattFill prst="dkUpDiag">
                <a:fgClr>
                  <a:srgbClr val="3EABB0"/>
                </a:fgClr>
                <a:bgClr>
                  <a:srgbClr val="348F94"/>
                </a:bgClr>
              </a:pattFill>
              <a:ln w="25400">
                <a:solidFill>
                  <a:srgbClr val="348F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8" name="직사각형 87">
                <a:extLst>
                  <a:ext uri="{FF2B5EF4-FFF2-40B4-BE49-F238E27FC236}">
                    <a16:creationId xmlns:a16="http://schemas.microsoft.com/office/drawing/2014/main" id="{2FAF2F26-9FFC-49C5-BCE6-AE091C9CAA59}"/>
                  </a:ext>
                </a:extLst>
              </p:cNvPr>
              <p:cNvSpPr/>
              <p:nvPr/>
            </p:nvSpPr>
            <p:spPr>
              <a:xfrm>
                <a:off x="-38624" y="7719320"/>
                <a:ext cx="190468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20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취업 후 적응지도</a:t>
                </a:r>
              </a:p>
            </p:txBody>
          </p:sp>
        </p:grpSp>
      </p:grpSp>
      <p:sp>
        <p:nvSpPr>
          <p:cNvPr id="83" name="사각형: 둥근 모서리 82">
            <a:extLst>
              <a:ext uri="{FF2B5EF4-FFF2-40B4-BE49-F238E27FC236}">
                <a16:creationId xmlns:a16="http://schemas.microsoft.com/office/drawing/2014/main" id="{513C6FD8-18E6-43BE-A858-EF1DF6EBDF43}"/>
              </a:ext>
            </a:extLst>
          </p:cNvPr>
          <p:cNvSpPr/>
          <p:nvPr/>
        </p:nvSpPr>
        <p:spPr>
          <a:xfrm>
            <a:off x="5702674" y="196073"/>
            <a:ext cx="3084138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CB052B4-CA99-43E5-B03B-8213ED276D72}"/>
              </a:ext>
            </a:extLst>
          </p:cNvPr>
          <p:cNvSpPr txBox="1"/>
          <p:nvPr/>
        </p:nvSpPr>
        <p:spPr>
          <a:xfrm>
            <a:off x="5762267" y="251597"/>
            <a:ext cx="299825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, </a:t>
            </a: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어떻게 일하고 있나요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?</a:t>
            </a:r>
          </a:p>
        </p:txBody>
      </p:sp>
      <p:sp>
        <p:nvSpPr>
          <p:cNvPr id="15" name="슬라이드 번호 개체 틀 14">
            <a:extLst>
              <a:ext uri="{FF2B5EF4-FFF2-40B4-BE49-F238E27FC236}">
                <a16:creationId xmlns:a16="http://schemas.microsoft.com/office/drawing/2014/main" id="{6DF1C61C-6CA8-43C2-B6E3-2EDFD3516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73</a:t>
            </a:fld>
            <a:endParaRPr lang="ko-KR" altLang="en-US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24BECFDA-DAA7-499E-A900-FBAC9218A974}"/>
              </a:ext>
            </a:extLst>
          </p:cNvPr>
          <p:cNvGrpSpPr/>
          <p:nvPr/>
        </p:nvGrpSpPr>
        <p:grpSpPr>
          <a:xfrm>
            <a:off x="4900439" y="3984390"/>
            <a:ext cx="3722131" cy="2049513"/>
            <a:chOff x="5063094" y="4302384"/>
            <a:chExt cx="3722131" cy="2049513"/>
          </a:xfrm>
        </p:grpSpPr>
        <p:sp>
          <p:nvSpPr>
            <p:cNvPr id="139" name="자유형: 도형 138">
              <a:extLst>
                <a:ext uri="{FF2B5EF4-FFF2-40B4-BE49-F238E27FC236}">
                  <a16:creationId xmlns:a16="http://schemas.microsoft.com/office/drawing/2014/main" id="{80A05EFE-DEFE-430D-8AD6-354078398E35}"/>
                </a:ext>
              </a:extLst>
            </p:cNvPr>
            <p:cNvSpPr/>
            <p:nvPr/>
          </p:nvSpPr>
          <p:spPr>
            <a:xfrm flipH="1">
              <a:off x="5063094" y="4362370"/>
              <a:ext cx="3682277" cy="1989527"/>
            </a:xfrm>
            <a:custGeom>
              <a:avLst/>
              <a:gdLst>
                <a:gd name="connsiteX0" fmla="*/ 3162300 w 3552825"/>
                <a:gd name="connsiteY0" fmla="*/ 0 h 2676525"/>
                <a:gd name="connsiteX1" fmla="*/ 3162300 w 3552825"/>
                <a:gd name="connsiteY1" fmla="*/ 1666875 h 2676525"/>
                <a:gd name="connsiteX2" fmla="*/ 3152775 w 3552825"/>
                <a:gd name="connsiteY2" fmla="*/ 1685925 h 2676525"/>
                <a:gd name="connsiteX3" fmla="*/ 0 w 3552825"/>
                <a:gd name="connsiteY3" fmla="*/ 1704975 h 2676525"/>
                <a:gd name="connsiteX4" fmla="*/ 3552825 w 3552825"/>
                <a:gd name="connsiteY4" fmla="*/ 2676525 h 2676525"/>
                <a:gd name="connsiteX5" fmla="*/ 3162300 w 3552825"/>
                <a:gd name="connsiteY5" fmla="*/ 0 h 2676525"/>
                <a:gd name="connsiteX0" fmla="*/ 3162300 w 3728872"/>
                <a:gd name="connsiteY0" fmla="*/ 0 h 2676525"/>
                <a:gd name="connsiteX1" fmla="*/ 3162300 w 3728872"/>
                <a:gd name="connsiteY1" fmla="*/ 1666875 h 2676525"/>
                <a:gd name="connsiteX2" fmla="*/ 3152775 w 3728872"/>
                <a:gd name="connsiteY2" fmla="*/ 1685925 h 2676525"/>
                <a:gd name="connsiteX3" fmla="*/ 0 w 3728872"/>
                <a:gd name="connsiteY3" fmla="*/ 1704975 h 2676525"/>
                <a:gd name="connsiteX4" fmla="*/ 3552825 w 3728872"/>
                <a:gd name="connsiteY4" fmla="*/ 2676525 h 2676525"/>
                <a:gd name="connsiteX5" fmla="*/ 3728872 w 3728872"/>
                <a:gd name="connsiteY5" fmla="*/ 2051130 h 2676525"/>
                <a:gd name="connsiteX6" fmla="*/ 3162300 w 3728872"/>
                <a:gd name="connsiteY6" fmla="*/ 0 h 2676525"/>
                <a:gd name="connsiteX0" fmla="*/ 3162300 w 3728872"/>
                <a:gd name="connsiteY0" fmla="*/ 0 h 2181225"/>
                <a:gd name="connsiteX1" fmla="*/ 3162300 w 3728872"/>
                <a:gd name="connsiteY1" fmla="*/ 1666875 h 2181225"/>
                <a:gd name="connsiteX2" fmla="*/ 3152775 w 3728872"/>
                <a:gd name="connsiteY2" fmla="*/ 1685925 h 2181225"/>
                <a:gd name="connsiteX3" fmla="*/ 0 w 3728872"/>
                <a:gd name="connsiteY3" fmla="*/ 1704975 h 2181225"/>
                <a:gd name="connsiteX4" fmla="*/ 3578225 w 3728872"/>
                <a:gd name="connsiteY4" fmla="*/ 2181225 h 2181225"/>
                <a:gd name="connsiteX5" fmla="*/ 3728872 w 3728872"/>
                <a:gd name="connsiteY5" fmla="*/ 2051130 h 2181225"/>
                <a:gd name="connsiteX6" fmla="*/ 3162300 w 3728872"/>
                <a:gd name="connsiteY6" fmla="*/ 0 h 2181225"/>
                <a:gd name="connsiteX0" fmla="*/ 3162300 w 3805072"/>
                <a:gd name="connsiteY0" fmla="*/ 0 h 2181225"/>
                <a:gd name="connsiteX1" fmla="*/ 3162300 w 3805072"/>
                <a:gd name="connsiteY1" fmla="*/ 1666875 h 2181225"/>
                <a:gd name="connsiteX2" fmla="*/ 3152775 w 3805072"/>
                <a:gd name="connsiteY2" fmla="*/ 1685925 h 2181225"/>
                <a:gd name="connsiteX3" fmla="*/ 0 w 3805072"/>
                <a:gd name="connsiteY3" fmla="*/ 1704975 h 2181225"/>
                <a:gd name="connsiteX4" fmla="*/ 3578225 w 3805072"/>
                <a:gd name="connsiteY4" fmla="*/ 2181225 h 2181225"/>
                <a:gd name="connsiteX5" fmla="*/ 3805072 w 3805072"/>
                <a:gd name="connsiteY5" fmla="*/ 1378030 h 2181225"/>
                <a:gd name="connsiteX6" fmla="*/ 3162300 w 3805072"/>
                <a:gd name="connsiteY6" fmla="*/ 0 h 2181225"/>
                <a:gd name="connsiteX0" fmla="*/ 3162300 w 3805072"/>
                <a:gd name="connsiteY0" fmla="*/ 0 h 1863725"/>
                <a:gd name="connsiteX1" fmla="*/ 3162300 w 3805072"/>
                <a:gd name="connsiteY1" fmla="*/ 1666875 h 1863725"/>
                <a:gd name="connsiteX2" fmla="*/ 3152775 w 3805072"/>
                <a:gd name="connsiteY2" fmla="*/ 1685925 h 1863725"/>
                <a:gd name="connsiteX3" fmla="*/ 0 w 3805072"/>
                <a:gd name="connsiteY3" fmla="*/ 1704975 h 1863725"/>
                <a:gd name="connsiteX4" fmla="*/ 3654425 w 3805072"/>
                <a:gd name="connsiteY4" fmla="*/ 1863725 h 1863725"/>
                <a:gd name="connsiteX5" fmla="*/ 3805072 w 3805072"/>
                <a:gd name="connsiteY5" fmla="*/ 1378030 h 1863725"/>
                <a:gd name="connsiteX6" fmla="*/ 3162300 w 3805072"/>
                <a:gd name="connsiteY6" fmla="*/ 0 h 1863725"/>
                <a:gd name="connsiteX0" fmla="*/ 3162300 w 3654736"/>
                <a:gd name="connsiteY0" fmla="*/ 0 h 1863725"/>
                <a:gd name="connsiteX1" fmla="*/ 3162300 w 3654736"/>
                <a:gd name="connsiteY1" fmla="*/ 1666875 h 1863725"/>
                <a:gd name="connsiteX2" fmla="*/ 3152775 w 3654736"/>
                <a:gd name="connsiteY2" fmla="*/ 1685925 h 1863725"/>
                <a:gd name="connsiteX3" fmla="*/ 0 w 3654736"/>
                <a:gd name="connsiteY3" fmla="*/ 1704975 h 1863725"/>
                <a:gd name="connsiteX4" fmla="*/ 3654425 w 3654736"/>
                <a:gd name="connsiteY4" fmla="*/ 1863725 h 1863725"/>
                <a:gd name="connsiteX5" fmla="*/ 3525672 w 3654736"/>
                <a:gd name="connsiteY5" fmla="*/ 1530430 h 1863725"/>
                <a:gd name="connsiteX6" fmla="*/ 3162300 w 3654736"/>
                <a:gd name="connsiteY6" fmla="*/ 0 h 1863725"/>
                <a:gd name="connsiteX0" fmla="*/ 3162300 w 3845061"/>
                <a:gd name="connsiteY0" fmla="*/ 0 h 1717322"/>
                <a:gd name="connsiteX1" fmla="*/ 3162300 w 3845061"/>
                <a:gd name="connsiteY1" fmla="*/ 1666875 h 1717322"/>
                <a:gd name="connsiteX2" fmla="*/ 3152775 w 3845061"/>
                <a:gd name="connsiteY2" fmla="*/ 1685925 h 1717322"/>
                <a:gd name="connsiteX3" fmla="*/ 0 w 3845061"/>
                <a:gd name="connsiteY3" fmla="*/ 1704975 h 1717322"/>
                <a:gd name="connsiteX4" fmla="*/ 3844925 w 3845061"/>
                <a:gd name="connsiteY4" fmla="*/ 1673225 h 1717322"/>
                <a:gd name="connsiteX5" fmla="*/ 3525672 w 3845061"/>
                <a:gd name="connsiteY5" fmla="*/ 1530430 h 1717322"/>
                <a:gd name="connsiteX6" fmla="*/ 3162300 w 3845061"/>
                <a:gd name="connsiteY6" fmla="*/ 0 h 1717322"/>
                <a:gd name="connsiteX0" fmla="*/ 3162300 w 3768901"/>
                <a:gd name="connsiteY0" fmla="*/ 0 h 1825625"/>
                <a:gd name="connsiteX1" fmla="*/ 3162300 w 3768901"/>
                <a:gd name="connsiteY1" fmla="*/ 1666875 h 1825625"/>
                <a:gd name="connsiteX2" fmla="*/ 3152775 w 3768901"/>
                <a:gd name="connsiteY2" fmla="*/ 1685925 h 1825625"/>
                <a:gd name="connsiteX3" fmla="*/ 0 w 3768901"/>
                <a:gd name="connsiteY3" fmla="*/ 1704975 h 1825625"/>
                <a:gd name="connsiteX4" fmla="*/ 3768725 w 3768901"/>
                <a:gd name="connsiteY4" fmla="*/ 1825625 h 1825625"/>
                <a:gd name="connsiteX5" fmla="*/ 3525672 w 3768901"/>
                <a:gd name="connsiteY5" fmla="*/ 1530430 h 1825625"/>
                <a:gd name="connsiteX6" fmla="*/ 3162300 w 3768901"/>
                <a:gd name="connsiteY6" fmla="*/ 0 h 1825625"/>
                <a:gd name="connsiteX0" fmla="*/ 3162300 w 3769142"/>
                <a:gd name="connsiteY0" fmla="*/ 0 h 1825625"/>
                <a:gd name="connsiteX1" fmla="*/ 3162300 w 3769142"/>
                <a:gd name="connsiteY1" fmla="*/ 1666875 h 1825625"/>
                <a:gd name="connsiteX2" fmla="*/ 3152775 w 3769142"/>
                <a:gd name="connsiteY2" fmla="*/ 1685925 h 1825625"/>
                <a:gd name="connsiteX3" fmla="*/ 0 w 3769142"/>
                <a:gd name="connsiteY3" fmla="*/ 1704975 h 1825625"/>
                <a:gd name="connsiteX4" fmla="*/ 3768725 w 3769142"/>
                <a:gd name="connsiteY4" fmla="*/ 1825625 h 1825625"/>
                <a:gd name="connsiteX5" fmla="*/ 3678072 w 3769142"/>
                <a:gd name="connsiteY5" fmla="*/ 1327230 h 1825625"/>
                <a:gd name="connsiteX6" fmla="*/ 3162300 w 3769142"/>
                <a:gd name="connsiteY6" fmla="*/ 0 h 1825625"/>
                <a:gd name="connsiteX0" fmla="*/ 3162300 w 3794465"/>
                <a:gd name="connsiteY0" fmla="*/ 0 h 1825625"/>
                <a:gd name="connsiteX1" fmla="*/ 3162300 w 3794465"/>
                <a:gd name="connsiteY1" fmla="*/ 1666875 h 1825625"/>
                <a:gd name="connsiteX2" fmla="*/ 3152775 w 3794465"/>
                <a:gd name="connsiteY2" fmla="*/ 1685925 h 1825625"/>
                <a:gd name="connsiteX3" fmla="*/ 0 w 3794465"/>
                <a:gd name="connsiteY3" fmla="*/ 1704975 h 1825625"/>
                <a:gd name="connsiteX4" fmla="*/ 3794125 w 3794465"/>
                <a:gd name="connsiteY4" fmla="*/ 1825625 h 1825625"/>
                <a:gd name="connsiteX5" fmla="*/ 3678072 w 3794465"/>
                <a:gd name="connsiteY5" fmla="*/ 1327230 h 1825625"/>
                <a:gd name="connsiteX6" fmla="*/ 3162300 w 3794465"/>
                <a:gd name="connsiteY6" fmla="*/ 0 h 1825625"/>
                <a:gd name="connsiteX0" fmla="*/ 3162300 w 3794357"/>
                <a:gd name="connsiteY0" fmla="*/ 0 h 1825625"/>
                <a:gd name="connsiteX1" fmla="*/ 3162300 w 3794357"/>
                <a:gd name="connsiteY1" fmla="*/ 1666875 h 1825625"/>
                <a:gd name="connsiteX2" fmla="*/ 3152775 w 3794357"/>
                <a:gd name="connsiteY2" fmla="*/ 1685925 h 1825625"/>
                <a:gd name="connsiteX3" fmla="*/ 0 w 3794357"/>
                <a:gd name="connsiteY3" fmla="*/ 1704975 h 1825625"/>
                <a:gd name="connsiteX4" fmla="*/ 3794125 w 3794357"/>
                <a:gd name="connsiteY4" fmla="*/ 1825625 h 1825625"/>
                <a:gd name="connsiteX5" fmla="*/ 3614572 w 3794357"/>
                <a:gd name="connsiteY5" fmla="*/ 1403430 h 1825625"/>
                <a:gd name="connsiteX6" fmla="*/ 3162300 w 3794357"/>
                <a:gd name="connsiteY6" fmla="*/ 0 h 1825625"/>
                <a:gd name="connsiteX0" fmla="*/ 3162300 w 3682508"/>
                <a:gd name="connsiteY0" fmla="*/ 0 h 1989527"/>
                <a:gd name="connsiteX1" fmla="*/ 3162300 w 3682508"/>
                <a:gd name="connsiteY1" fmla="*/ 1666875 h 1989527"/>
                <a:gd name="connsiteX2" fmla="*/ 3152775 w 3682508"/>
                <a:gd name="connsiteY2" fmla="*/ 1685925 h 1989527"/>
                <a:gd name="connsiteX3" fmla="*/ 0 w 3682508"/>
                <a:gd name="connsiteY3" fmla="*/ 1704975 h 1989527"/>
                <a:gd name="connsiteX4" fmla="*/ 3681981 w 3682508"/>
                <a:gd name="connsiteY4" fmla="*/ 1989527 h 1989527"/>
                <a:gd name="connsiteX5" fmla="*/ 3614572 w 3682508"/>
                <a:gd name="connsiteY5" fmla="*/ 1403430 h 1989527"/>
                <a:gd name="connsiteX6" fmla="*/ 3162300 w 3682508"/>
                <a:gd name="connsiteY6" fmla="*/ 0 h 1989527"/>
                <a:gd name="connsiteX0" fmla="*/ 3162300 w 3682277"/>
                <a:gd name="connsiteY0" fmla="*/ 0 h 1989527"/>
                <a:gd name="connsiteX1" fmla="*/ 3162300 w 3682277"/>
                <a:gd name="connsiteY1" fmla="*/ 1666875 h 1989527"/>
                <a:gd name="connsiteX2" fmla="*/ 3152775 w 3682277"/>
                <a:gd name="connsiteY2" fmla="*/ 1685925 h 1989527"/>
                <a:gd name="connsiteX3" fmla="*/ 0 w 3682277"/>
                <a:gd name="connsiteY3" fmla="*/ 1704975 h 1989527"/>
                <a:gd name="connsiteX4" fmla="*/ 3681981 w 3682277"/>
                <a:gd name="connsiteY4" fmla="*/ 1989527 h 1989527"/>
                <a:gd name="connsiteX5" fmla="*/ 3545561 w 3682277"/>
                <a:gd name="connsiteY5" fmla="*/ 1481068 h 1989527"/>
                <a:gd name="connsiteX6" fmla="*/ 3162300 w 3682277"/>
                <a:gd name="connsiteY6" fmla="*/ 0 h 198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2277" h="1989527">
                  <a:moveTo>
                    <a:pt x="3162300" y="0"/>
                  </a:moveTo>
                  <a:lnTo>
                    <a:pt x="3162300" y="1666875"/>
                  </a:lnTo>
                  <a:lnTo>
                    <a:pt x="3152775" y="1685925"/>
                  </a:lnTo>
                  <a:lnTo>
                    <a:pt x="0" y="1704975"/>
                  </a:lnTo>
                  <a:cubicBezTo>
                    <a:pt x="1218142" y="1757892"/>
                    <a:pt x="2463839" y="1936610"/>
                    <a:pt x="3681981" y="1989527"/>
                  </a:cubicBezTo>
                  <a:cubicBezTo>
                    <a:pt x="3689863" y="1958862"/>
                    <a:pt x="3537679" y="1511733"/>
                    <a:pt x="3545561" y="1481068"/>
                  </a:cubicBezTo>
                  <a:lnTo>
                    <a:pt x="3162300" y="0"/>
                  </a:lnTo>
                  <a:close/>
                </a:path>
              </a:pathLst>
            </a:custGeom>
            <a:gradFill flip="none" rotWithShape="1">
              <a:gsLst>
                <a:gs pos="37000">
                  <a:schemeClr val="bg1">
                    <a:lumMod val="75000"/>
                    <a:alpha val="73000"/>
                  </a:schemeClr>
                </a:gs>
                <a:gs pos="100000">
                  <a:schemeClr val="bg1">
                    <a:lumMod val="95000"/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0869CBA0-F440-42FB-9905-66EA00C3E182}"/>
                </a:ext>
              </a:extLst>
            </p:cNvPr>
            <p:cNvSpPr/>
            <p:nvPr/>
          </p:nvSpPr>
          <p:spPr>
            <a:xfrm>
              <a:off x="6863166" y="5306901"/>
              <a:ext cx="14269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latinLnBrk="1"/>
              <a:r>
                <a:rPr lang="ko-KR" altLang="en-US" sz="1400" b="1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수어</a:t>
              </a:r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가능한 직원 </a:t>
              </a:r>
              <a:endPara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매니저로 채용</a:t>
              </a:r>
            </a:p>
          </p:txBody>
        </p:sp>
        <p:grpSp>
          <p:nvGrpSpPr>
            <p:cNvPr id="164" name="그래픽 162">
              <a:extLst>
                <a:ext uri="{FF2B5EF4-FFF2-40B4-BE49-F238E27FC236}">
                  <a16:creationId xmlns:a16="http://schemas.microsoft.com/office/drawing/2014/main" id="{DDBFC678-C430-4264-A508-B0B6F02B4C90}"/>
                </a:ext>
              </a:extLst>
            </p:cNvPr>
            <p:cNvGrpSpPr/>
            <p:nvPr/>
          </p:nvGrpSpPr>
          <p:grpSpPr>
            <a:xfrm>
              <a:off x="6060517" y="5158543"/>
              <a:ext cx="737375" cy="737375"/>
              <a:chOff x="2133600" y="990600"/>
              <a:chExt cx="4876800" cy="4876800"/>
            </a:xfrm>
          </p:grpSpPr>
          <p:sp>
            <p:nvSpPr>
              <p:cNvPr id="165" name="자유형: 도형 164">
                <a:extLst>
                  <a:ext uri="{FF2B5EF4-FFF2-40B4-BE49-F238E27FC236}">
                    <a16:creationId xmlns:a16="http://schemas.microsoft.com/office/drawing/2014/main" id="{C3C329AD-0E00-4809-855E-6474E3A4B4FC}"/>
                  </a:ext>
                </a:extLst>
              </p:cNvPr>
              <p:cNvSpPr/>
              <p:nvPr/>
            </p:nvSpPr>
            <p:spPr>
              <a:xfrm>
                <a:off x="2528335" y="983456"/>
                <a:ext cx="4086225" cy="3648075"/>
              </a:xfrm>
              <a:custGeom>
                <a:avLst/>
                <a:gdLst>
                  <a:gd name="connsiteX0" fmla="*/ 3959800 w 4086225"/>
                  <a:gd name="connsiteY0" fmla="*/ 1746294 h 3648075"/>
                  <a:gd name="connsiteX1" fmla="*/ 3613985 w 4086225"/>
                  <a:gd name="connsiteY1" fmla="*/ 1746294 h 3648075"/>
                  <a:gd name="connsiteX2" fmla="*/ 3590068 w 4086225"/>
                  <a:gd name="connsiteY2" fmla="*/ 1726616 h 3648075"/>
                  <a:gd name="connsiteX3" fmla="*/ 3361287 w 4086225"/>
                  <a:gd name="connsiteY3" fmla="*/ 1174433 h 3648075"/>
                  <a:gd name="connsiteX4" fmla="*/ 3364306 w 4086225"/>
                  <a:gd name="connsiteY4" fmla="*/ 1143619 h 3648075"/>
                  <a:gd name="connsiteX5" fmla="*/ 3608870 w 4086225"/>
                  <a:gd name="connsiteY5" fmla="*/ 899055 h 3648075"/>
                  <a:gd name="connsiteX6" fmla="*/ 3608870 w 4086225"/>
                  <a:gd name="connsiteY6" fmla="*/ 728758 h 3648075"/>
                  <a:gd name="connsiteX7" fmla="*/ 3358601 w 4086225"/>
                  <a:gd name="connsiteY7" fmla="*/ 478488 h 3648075"/>
                  <a:gd name="connsiteX8" fmla="*/ 3188294 w 4086225"/>
                  <a:gd name="connsiteY8" fmla="*/ 478488 h 3648075"/>
                  <a:gd name="connsiteX9" fmla="*/ 2943739 w 4086225"/>
                  <a:gd name="connsiteY9" fmla="*/ 723043 h 3648075"/>
                  <a:gd name="connsiteX10" fmla="*/ 2912926 w 4086225"/>
                  <a:gd name="connsiteY10" fmla="*/ 726062 h 3648075"/>
                  <a:gd name="connsiteX11" fmla="*/ 2360743 w 4086225"/>
                  <a:gd name="connsiteY11" fmla="*/ 497272 h 3648075"/>
                  <a:gd name="connsiteX12" fmla="*/ 2341074 w 4086225"/>
                  <a:gd name="connsiteY12" fmla="*/ 473354 h 3648075"/>
                  <a:gd name="connsiteX13" fmla="*/ 2341074 w 4086225"/>
                  <a:gd name="connsiteY13" fmla="*/ 127568 h 3648075"/>
                  <a:gd name="connsiteX14" fmla="*/ 2220649 w 4086225"/>
                  <a:gd name="connsiteY14" fmla="*/ 7144 h 3648075"/>
                  <a:gd name="connsiteX15" fmla="*/ 1866719 w 4086225"/>
                  <a:gd name="connsiteY15" fmla="*/ 7144 h 3648075"/>
                  <a:gd name="connsiteX16" fmla="*/ 1746294 w 4086225"/>
                  <a:gd name="connsiteY16" fmla="*/ 127568 h 3648075"/>
                  <a:gd name="connsiteX17" fmla="*/ 1746294 w 4086225"/>
                  <a:gd name="connsiteY17" fmla="*/ 473373 h 3648075"/>
                  <a:gd name="connsiteX18" fmla="*/ 1726616 w 4086225"/>
                  <a:gd name="connsiteY18" fmla="*/ 497291 h 3648075"/>
                  <a:gd name="connsiteX19" fmla="*/ 1174442 w 4086225"/>
                  <a:gd name="connsiteY19" fmla="*/ 726081 h 3648075"/>
                  <a:gd name="connsiteX20" fmla="*/ 1143629 w 4086225"/>
                  <a:gd name="connsiteY20" fmla="*/ 723062 h 3648075"/>
                  <a:gd name="connsiteX21" fmla="*/ 899065 w 4086225"/>
                  <a:gd name="connsiteY21" fmla="*/ 478507 h 3648075"/>
                  <a:gd name="connsiteX22" fmla="*/ 728758 w 4086225"/>
                  <a:gd name="connsiteY22" fmla="*/ 478507 h 3648075"/>
                  <a:gd name="connsiteX23" fmla="*/ 478498 w 4086225"/>
                  <a:gd name="connsiteY23" fmla="*/ 728767 h 3648075"/>
                  <a:gd name="connsiteX24" fmla="*/ 478498 w 4086225"/>
                  <a:gd name="connsiteY24" fmla="*/ 899074 h 3648075"/>
                  <a:gd name="connsiteX25" fmla="*/ 723062 w 4086225"/>
                  <a:gd name="connsiteY25" fmla="*/ 1143638 h 3648075"/>
                  <a:gd name="connsiteX26" fmla="*/ 726081 w 4086225"/>
                  <a:gd name="connsiteY26" fmla="*/ 1174452 h 3648075"/>
                  <a:gd name="connsiteX27" fmla="*/ 497300 w 4086225"/>
                  <a:gd name="connsiteY27" fmla="*/ 1726635 h 3648075"/>
                  <a:gd name="connsiteX28" fmla="*/ 473383 w 4086225"/>
                  <a:gd name="connsiteY28" fmla="*/ 1746314 h 3648075"/>
                  <a:gd name="connsiteX29" fmla="*/ 127568 w 4086225"/>
                  <a:gd name="connsiteY29" fmla="*/ 1746314 h 3648075"/>
                  <a:gd name="connsiteX30" fmla="*/ 7144 w 4086225"/>
                  <a:gd name="connsiteY30" fmla="*/ 1866738 h 3648075"/>
                  <a:gd name="connsiteX31" fmla="*/ 7144 w 4086225"/>
                  <a:gd name="connsiteY31" fmla="*/ 2220659 h 3648075"/>
                  <a:gd name="connsiteX32" fmla="*/ 127568 w 4086225"/>
                  <a:gd name="connsiteY32" fmla="*/ 2341083 h 3648075"/>
                  <a:gd name="connsiteX33" fmla="*/ 473373 w 4086225"/>
                  <a:gd name="connsiteY33" fmla="*/ 2341083 h 3648075"/>
                  <a:gd name="connsiteX34" fmla="*/ 497291 w 4086225"/>
                  <a:gd name="connsiteY34" fmla="*/ 2360762 h 3648075"/>
                  <a:gd name="connsiteX35" fmla="*/ 726072 w 4086225"/>
                  <a:gd name="connsiteY35" fmla="*/ 2912936 h 3648075"/>
                  <a:gd name="connsiteX36" fmla="*/ 723052 w 4086225"/>
                  <a:gd name="connsiteY36" fmla="*/ 2943749 h 3648075"/>
                  <a:gd name="connsiteX37" fmla="*/ 478488 w 4086225"/>
                  <a:gd name="connsiteY37" fmla="*/ 3188313 h 3648075"/>
                  <a:gd name="connsiteX38" fmla="*/ 478488 w 4086225"/>
                  <a:gd name="connsiteY38" fmla="*/ 3358620 h 3648075"/>
                  <a:gd name="connsiteX39" fmla="*/ 728748 w 4086225"/>
                  <a:gd name="connsiteY39" fmla="*/ 3608889 h 3648075"/>
                  <a:gd name="connsiteX40" fmla="*/ 813064 w 4086225"/>
                  <a:gd name="connsiteY40" fmla="*/ 3644122 h 3648075"/>
                  <a:gd name="connsiteX41" fmla="*/ 903275 w 4086225"/>
                  <a:gd name="connsiteY41" fmla="*/ 3590496 h 3648075"/>
                  <a:gd name="connsiteX42" fmla="*/ 926421 w 4086225"/>
                  <a:gd name="connsiteY42" fmla="*/ 3581524 h 3648075"/>
                  <a:gd name="connsiteX43" fmla="*/ 1143619 w 4086225"/>
                  <a:gd name="connsiteY43" fmla="*/ 3364325 h 3648075"/>
                  <a:gd name="connsiteX44" fmla="*/ 1174433 w 4086225"/>
                  <a:gd name="connsiteY44" fmla="*/ 3361306 h 3648075"/>
                  <a:gd name="connsiteX45" fmla="*/ 1300572 w 4086225"/>
                  <a:gd name="connsiteY45" fmla="*/ 3446278 h 3648075"/>
                  <a:gd name="connsiteX46" fmla="*/ 1722939 w 4086225"/>
                  <a:gd name="connsiteY46" fmla="*/ 3286335 h 3648075"/>
                  <a:gd name="connsiteX47" fmla="*/ 1723044 w 4086225"/>
                  <a:gd name="connsiteY47" fmla="*/ 3286459 h 3648075"/>
                  <a:gd name="connsiteX48" fmla="*/ 1723044 w 4086225"/>
                  <a:gd name="connsiteY48" fmla="*/ 3286459 h 3648075"/>
                  <a:gd name="connsiteX49" fmla="*/ 1722939 w 4086225"/>
                  <a:gd name="connsiteY49" fmla="*/ 3286335 h 3648075"/>
                  <a:gd name="connsiteX50" fmla="*/ 1722939 w 4086225"/>
                  <a:gd name="connsiteY50" fmla="*/ 3072403 h 3648075"/>
                  <a:gd name="connsiteX51" fmla="*/ 955081 w 4086225"/>
                  <a:gd name="connsiteY51" fmla="*/ 2043694 h 3648075"/>
                  <a:gd name="connsiteX52" fmla="*/ 2031730 w 4086225"/>
                  <a:gd name="connsiteY52" fmla="*/ 967045 h 3648075"/>
                  <a:gd name="connsiteX53" fmla="*/ 3108370 w 4086225"/>
                  <a:gd name="connsiteY53" fmla="*/ 2043694 h 3648075"/>
                  <a:gd name="connsiteX54" fmla="*/ 2316204 w 4086225"/>
                  <a:gd name="connsiteY54" fmla="*/ 3079623 h 3648075"/>
                  <a:gd name="connsiteX55" fmla="*/ 2316204 w 4086225"/>
                  <a:gd name="connsiteY55" fmla="*/ 3286335 h 3648075"/>
                  <a:gd name="connsiteX56" fmla="*/ 2766374 w 4086225"/>
                  <a:gd name="connsiteY56" fmla="*/ 3456880 h 3648075"/>
                  <a:gd name="connsiteX57" fmla="*/ 2912888 w 4086225"/>
                  <a:gd name="connsiteY57" fmla="*/ 3361306 h 3648075"/>
                  <a:gd name="connsiteX58" fmla="*/ 2943701 w 4086225"/>
                  <a:gd name="connsiteY58" fmla="*/ 3364325 h 3648075"/>
                  <a:gd name="connsiteX59" fmla="*/ 3188256 w 4086225"/>
                  <a:gd name="connsiteY59" fmla="*/ 3608880 h 3648075"/>
                  <a:gd name="connsiteX60" fmla="*/ 3358572 w 4086225"/>
                  <a:gd name="connsiteY60" fmla="*/ 3608880 h 3648075"/>
                  <a:gd name="connsiteX61" fmla="*/ 3608832 w 4086225"/>
                  <a:gd name="connsiteY61" fmla="*/ 3358620 h 3648075"/>
                  <a:gd name="connsiteX62" fmla="*/ 3608832 w 4086225"/>
                  <a:gd name="connsiteY62" fmla="*/ 3188313 h 3648075"/>
                  <a:gd name="connsiteX63" fmla="*/ 3364278 w 4086225"/>
                  <a:gd name="connsiteY63" fmla="*/ 2943749 h 3648075"/>
                  <a:gd name="connsiteX64" fmla="*/ 3361258 w 4086225"/>
                  <a:gd name="connsiteY64" fmla="*/ 2912936 h 3648075"/>
                  <a:gd name="connsiteX65" fmla="*/ 3590039 w 4086225"/>
                  <a:gd name="connsiteY65" fmla="*/ 2360762 h 3648075"/>
                  <a:gd name="connsiteX66" fmla="*/ 3613956 w 4086225"/>
                  <a:gd name="connsiteY66" fmla="*/ 2341083 h 3648075"/>
                  <a:gd name="connsiteX67" fmla="*/ 3959762 w 4086225"/>
                  <a:gd name="connsiteY67" fmla="*/ 2341083 h 3648075"/>
                  <a:gd name="connsiteX68" fmla="*/ 4080196 w 4086225"/>
                  <a:gd name="connsiteY68" fmla="*/ 2220659 h 3648075"/>
                  <a:gd name="connsiteX69" fmla="*/ 4080196 w 4086225"/>
                  <a:gd name="connsiteY69" fmla="*/ 1866729 h 3648075"/>
                  <a:gd name="connsiteX70" fmla="*/ 3959800 w 4086225"/>
                  <a:gd name="connsiteY70" fmla="*/ 1746294 h 3648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4086225" h="3648075">
                    <a:moveTo>
                      <a:pt x="3959800" y="1746294"/>
                    </a:moveTo>
                    <a:lnTo>
                      <a:pt x="3613985" y="1746294"/>
                    </a:lnTo>
                    <a:cubicBezTo>
                      <a:pt x="3602327" y="1746294"/>
                      <a:pt x="3592401" y="1738046"/>
                      <a:pt x="3590068" y="1726616"/>
                    </a:cubicBezTo>
                    <a:cubicBezTo>
                      <a:pt x="3549177" y="1526115"/>
                      <a:pt x="3470339" y="1339425"/>
                      <a:pt x="3361287" y="1174433"/>
                    </a:cubicBezTo>
                    <a:cubicBezTo>
                      <a:pt x="3354857" y="1164708"/>
                      <a:pt x="3356058" y="1151868"/>
                      <a:pt x="3364306" y="1143619"/>
                    </a:cubicBezTo>
                    <a:lnTo>
                      <a:pt x="3608870" y="899055"/>
                    </a:lnTo>
                    <a:cubicBezTo>
                      <a:pt x="3655895" y="852030"/>
                      <a:pt x="3655895" y="775783"/>
                      <a:pt x="3608870" y="728758"/>
                    </a:cubicBezTo>
                    <a:lnTo>
                      <a:pt x="3358601" y="478488"/>
                    </a:lnTo>
                    <a:cubicBezTo>
                      <a:pt x="3311566" y="431454"/>
                      <a:pt x="3235319" y="431454"/>
                      <a:pt x="3188294" y="478488"/>
                    </a:cubicBezTo>
                    <a:lnTo>
                      <a:pt x="2943739" y="723043"/>
                    </a:lnTo>
                    <a:cubicBezTo>
                      <a:pt x="2935491" y="731291"/>
                      <a:pt x="2922651" y="732492"/>
                      <a:pt x="2912926" y="726062"/>
                    </a:cubicBezTo>
                    <a:cubicBezTo>
                      <a:pt x="2747934" y="617001"/>
                      <a:pt x="2561254" y="538172"/>
                      <a:pt x="2360743" y="497272"/>
                    </a:cubicBezTo>
                    <a:cubicBezTo>
                      <a:pt x="2349322" y="494938"/>
                      <a:pt x="2341074" y="485013"/>
                      <a:pt x="2341074" y="473354"/>
                    </a:cubicBezTo>
                    <a:lnTo>
                      <a:pt x="2341074" y="127568"/>
                    </a:lnTo>
                    <a:cubicBezTo>
                      <a:pt x="2341074" y="61055"/>
                      <a:pt x="2287153" y="7144"/>
                      <a:pt x="2220649" y="7144"/>
                    </a:cubicBezTo>
                    <a:lnTo>
                      <a:pt x="1866719" y="7144"/>
                    </a:lnTo>
                    <a:cubicBezTo>
                      <a:pt x="1800206" y="7144"/>
                      <a:pt x="1746294" y="61055"/>
                      <a:pt x="1746294" y="127568"/>
                    </a:cubicBezTo>
                    <a:lnTo>
                      <a:pt x="1746294" y="473373"/>
                    </a:lnTo>
                    <a:cubicBezTo>
                      <a:pt x="1746294" y="485032"/>
                      <a:pt x="1738046" y="494957"/>
                      <a:pt x="1726616" y="497291"/>
                    </a:cubicBezTo>
                    <a:cubicBezTo>
                      <a:pt x="1526115" y="538182"/>
                      <a:pt x="1339434" y="617020"/>
                      <a:pt x="1174442" y="726081"/>
                    </a:cubicBezTo>
                    <a:cubicBezTo>
                      <a:pt x="1164717" y="732511"/>
                      <a:pt x="1151877" y="731310"/>
                      <a:pt x="1143629" y="723062"/>
                    </a:cubicBezTo>
                    <a:lnTo>
                      <a:pt x="899065" y="478507"/>
                    </a:lnTo>
                    <a:cubicBezTo>
                      <a:pt x="852040" y="431473"/>
                      <a:pt x="775792" y="431473"/>
                      <a:pt x="728758" y="478507"/>
                    </a:cubicBezTo>
                    <a:lnTo>
                      <a:pt x="478498" y="728767"/>
                    </a:lnTo>
                    <a:cubicBezTo>
                      <a:pt x="431463" y="775792"/>
                      <a:pt x="431463" y="852040"/>
                      <a:pt x="478498" y="899074"/>
                    </a:cubicBezTo>
                    <a:lnTo>
                      <a:pt x="723062" y="1143638"/>
                    </a:lnTo>
                    <a:cubicBezTo>
                      <a:pt x="731301" y="1151877"/>
                      <a:pt x="732511" y="1164717"/>
                      <a:pt x="726081" y="1174452"/>
                    </a:cubicBezTo>
                    <a:cubicBezTo>
                      <a:pt x="617020" y="1339444"/>
                      <a:pt x="538191" y="1526124"/>
                      <a:pt x="497300" y="1726635"/>
                    </a:cubicBezTo>
                    <a:cubicBezTo>
                      <a:pt x="494967" y="1738055"/>
                      <a:pt x="485042" y="1746314"/>
                      <a:pt x="473383" y="1746314"/>
                    </a:cubicBezTo>
                    <a:lnTo>
                      <a:pt x="127568" y="1746314"/>
                    </a:lnTo>
                    <a:cubicBezTo>
                      <a:pt x="61055" y="1746314"/>
                      <a:pt x="7144" y="1800235"/>
                      <a:pt x="7144" y="1866738"/>
                    </a:cubicBezTo>
                    <a:lnTo>
                      <a:pt x="7144" y="2220659"/>
                    </a:lnTo>
                    <a:cubicBezTo>
                      <a:pt x="7144" y="2287172"/>
                      <a:pt x="61065" y="2341083"/>
                      <a:pt x="127568" y="2341083"/>
                    </a:cubicBezTo>
                    <a:lnTo>
                      <a:pt x="473373" y="2341083"/>
                    </a:lnTo>
                    <a:cubicBezTo>
                      <a:pt x="485032" y="2341083"/>
                      <a:pt x="494957" y="2349332"/>
                      <a:pt x="497291" y="2360762"/>
                    </a:cubicBezTo>
                    <a:cubicBezTo>
                      <a:pt x="538182" y="2561263"/>
                      <a:pt x="617010" y="2747953"/>
                      <a:pt x="726072" y="2912936"/>
                    </a:cubicBezTo>
                    <a:cubicBezTo>
                      <a:pt x="732501" y="2922670"/>
                      <a:pt x="731301" y="2935500"/>
                      <a:pt x="723052" y="2943749"/>
                    </a:cubicBezTo>
                    <a:lnTo>
                      <a:pt x="478488" y="3188313"/>
                    </a:lnTo>
                    <a:cubicBezTo>
                      <a:pt x="431454" y="3235347"/>
                      <a:pt x="431454" y="3311585"/>
                      <a:pt x="478488" y="3358620"/>
                    </a:cubicBezTo>
                    <a:lnTo>
                      <a:pt x="728748" y="3608889"/>
                    </a:lnTo>
                    <a:cubicBezTo>
                      <a:pt x="752046" y="3632187"/>
                      <a:pt x="782526" y="3643913"/>
                      <a:pt x="813064" y="3644122"/>
                    </a:cubicBezTo>
                    <a:cubicBezTo>
                      <a:pt x="863546" y="3606917"/>
                      <a:pt x="903275" y="3590496"/>
                      <a:pt x="903275" y="3590496"/>
                    </a:cubicBezTo>
                    <a:lnTo>
                      <a:pt x="926421" y="3581524"/>
                    </a:lnTo>
                    <a:lnTo>
                      <a:pt x="1143619" y="3364325"/>
                    </a:lnTo>
                    <a:cubicBezTo>
                      <a:pt x="1151868" y="3356077"/>
                      <a:pt x="1164707" y="3354876"/>
                      <a:pt x="1174433" y="3361306"/>
                    </a:cubicBezTo>
                    <a:cubicBezTo>
                      <a:pt x="1215190" y="3388243"/>
                      <a:pt x="1257290" y="3423142"/>
                      <a:pt x="1300572" y="3446278"/>
                    </a:cubicBezTo>
                    <a:lnTo>
                      <a:pt x="1722939" y="3286335"/>
                    </a:lnTo>
                    <a:lnTo>
                      <a:pt x="1723044" y="3286459"/>
                    </a:lnTo>
                    <a:lnTo>
                      <a:pt x="1723044" y="3286459"/>
                    </a:lnTo>
                    <a:lnTo>
                      <a:pt x="1722939" y="3286335"/>
                    </a:lnTo>
                    <a:lnTo>
                      <a:pt x="1722939" y="3072403"/>
                    </a:lnTo>
                    <a:cubicBezTo>
                      <a:pt x="1283875" y="2936567"/>
                      <a:pt x="955081" y="2527392"/>
                      <a:pt x="955081" y="2043694"/>
                    </a:cubicBezTo>
                    <a:cubicBezTo>
                      <a:pt x="955081" y="1449076"/>
                      <a:pt x="1437113" y="967045"/>
                      <a:pt x="2031730" y="967045"/>
                    </a:cubicBezTo>
                    <a:cubicBezTo>
                      <a:pt x="2626348" y="967045"/>
                      <a:pt x="3108370" y="1449076"/>
                      <a:pt x="3108370" y="2043694"/>
                    </a:cubicBezTo>
                    <a:cubicBezTo>
                      <a:pt x="3108370" y="2536279"/>
                      <a:pt x="2767765" y="2951588"/>
                      <a:pt x="2316204" y="3079623"/>
                    </a:cubicBezTo>
                    <a:lnTo>
                      <a:pt x="2316204" y="3286335"/>
                    </a:lnTo>
                    <a:lnTo>
                      <a:pt x="2766374" y="3456880"/>
                    </a:lnTo>
                    <a:cubicBezTo>
                      <a:pt x="2816838" y="3430848"/>
                      <a:pt x="2865777" y="3392443"/>
                      <a:pt x="2912888" y="3361306"/>
                    </a:cubicBezTo>
                    <a:cubicBezTo>
                      <a:pt x="2922613" y="3354876"/>
                      <a:pt x="2935453" y="3356077"/>
                      <a:pt x="2943701" y="3364325"/>
                    </a:cubicBezTo>
                    <a:lnTo>
                      <a:pt x="3188256" y="3608880"/>
                    </a:lnTo>
                    <a:cubicBezTo>
                      <a:pt x="3235290" y="3655914"/>
                      <a:pt x="3311538" y="3655914"/>
                      <a:pt x="3358572" y="3608880"/>
                    </a:cubicBezTo>
                    <a:lnTo>
                      <a:pt x="3608832" y="3358620"/>
                    </a:lnTo>
                    <a:cubicBezTo>
                      <a:pt x="3655857" y="3311585"/>
                      <a:pt x="3655857" y="3235347"/>
                      <a:pt x="3608832" y="3188313"/>
                    </a:cubicBezTo>
                    <a:lnTo>
                      <a:pt x="3364278" y="2943749"/>
                    </a:lnTo>
                    <a:cubicBezTo>
                      <a:pt x="3356029" y="2935500"/>
                      <a:pt x="3354829" y="2922670"/>
                      <a:pt x="3361258" y="2912936"/>
                    </a:cubicBezTo>
                    <a:cubicBezTo>
                      <a:pt x="3470320" y="2747953"/>
                      <a:pt x="3549148" y="2561263"/>
                      <a:pt x="3590039" y="2360762"/>
                    </a:cubicBezTo>
                    <a:cubicBezTo>
                      <a:pt x="3592373" y="2349341"/>
                      <a:pt x="3602298" y="2341083"/>
                      <a:pt x="3613956" y="2341083"/>
                    </a:cubicBezTo>
                    <a:lnTo>
                      <a:pt x="3959762" y="2341083"/>
                    </a:lnTo>
                    <a:cubicBezTo>
                      <a:pt x="4026275" y="2341083"/>
                      <a:pt x="4080196" y="2287162"/>
                      <a:pt x="4080196" y="2220659"/>
                    </a:cubicBezTo>
                    <a:lnTo>
                      <a:pt x="4080196" y="1866729"/>
                    </a:lnTo>
                    <a:cubicBezTo>
                      <a:pt x="4080224" y="1800215"/>
                      <a:pt x="4026313" y="1746294"/>
                      <a:pt x="3959800" y="1746294"/>
                    </a:cubicBezTo>
                    <a:close/>
                  </a:path>
                </a:pathLst>
              </a:custGeom>
              <a:solidFill>
                <a:srgbClr val="FECA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6" name="자유형: 도형 165">
                <a:extLst>
                  <a:ext uri="{FF2B5EF4-FFF2-40B4-BE49-F238E27FC236}">
                    <a16:creationId xmlns:a16="http://schemas.microsoft.com/office/drawing/2014/main" id="{E6AE0B0B-1425-4DE0-95B0-EF483B783C47}"/>
                  </a:ext>
                </a:extLst>
              </p:cNvPr>
              <p:cNvSpPr/>
              <p:nvPr/>
            </p:nvSpPr>
            <p:spPr>
              <a:xfrm>
                <a:off x="2528335" y="2722617"/>
                <a:ext cx="323850" cy="600075"/>
              </a:xfrm>
              <a:custGeom>
                <a:avLst/>
                <a:gdLst>
                  <a:gd name="connsiteX0" fmla="*/ 203406 w 323850"/>
                  <a:gd name="connsiteY0" fmla="*/ 481489 h 600075"/>
                  <a:gd name="connsiteX1" fmla="*/ 203406 w 323850"/>
                  <a:gd name="connsiteY1" fmla="*/ 127568 h 600075"/>
                  <a:gd name="connsiteX2" fmla="*/ 323831 w 323850"/>
                  <a:gd name="connsiteY2" fmla="*/ 7144 h 600075"/>
                  <a:gd name="connsiteX3" fmla="*/ 127568 w 323850"/>
                  <a:gd name="connsiteY3" fmla="*/ 7144 h 600075"/>
                  <a:gd name="connsiteX4" fmla="*/ 7144 w 323850"/>
                  <a:gd name="connsiteY4" fmla="*/ 127568 h 600075"/>
                  <a:gd name="connsiteX5" fmla="*/ 7144 w 323850"/>
                  <a:gd name="connsiteY5" fmla="*/ 481489 h 600075"/>
                  <a:gd name="connsiteX6" fmla="*/ 127568 w 323850"/>
                  <a:gd name="connsiteY6" fmla="*/ 601913 h 600075"/>
                  <a:gd name="connsiteX7" fmla="*/ 323831 w 323850"/>
                  <a:gd name="connsiteY7" fmla="*/ 601913 h 600075"/>
                  <a:gd name="connsiteX8" fmla="*/ 203406 w 323850"/>
                  <a:gd name="connsiteY8" fmla="*/ 481489 h 60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3850" h="600075">
                    <a:moveTo>
                      <a:pt x="203406" y="481489"/>
                    </a:moveTo>
                    <a:lnTo>
                      <a:pt x="203406" y="127568"/>
                    </a:lnTo>
                    <a:cubicBezTo>
                      <a:pt x="203406" y="61065"/>
                      <a:pt x="257327" y="7144"/>
                      <a:pt x="323831" y="7144"/>
                    </a:cubicBezTo>
                    <a:lnTo>
                      <a:pt x="127568" y="7144"/>
                    </a:lnTo>
                    <a:cubicBezTo>
                      <a:pt x="61055" y="7144"/>
                      <a:pt x="7144" y="61065"/>
                      <a:pt x="7144" y="127568"/>
                    </a:cubicBezTo>
                    <a:lnTo>
                      <a:pt x="7144" y="481489"/>
                    </a:lnTo>
                    <a:cubicBezTo>
                      <a:pt x="7144" y="548002"/>
                      <a:pt x="61065" y="601913"/>
                      <a:pt x="127568" y="601913"/>
                    </a:cubicBezTo>
                    <a:lnTo>
                      <a:pt x="323831" y="601913"/>
                    </a:lnTo>
                    <a:cubicBezTo>
                      <a:pt x="257318" y="601913"/>
                      <a:pt x="203406" y="547992"/>
                      <a:pt x="203406" y="481489"/>
                    </a:cubicBezTo>
                    <a:close/>
                  </a:path>
                </a:pathLst>
              </a:custGeom>
              <a:solidFill>
                <a:srgbClr val="F4B5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7" name="자유형: 도형 166">
                <a:extLst>
                  <a:ext uri="{FF2B5EF4-FFF2-40B4-BE49-F238E27FC236}">
                    <a16:creationId xmlns:a16="http://schemas.microsoft.com/office/drawing/2014/main" id="{ED093C4C-F9D8-4C40-812E-676A13180A6E}"/>
                  </a:ext>
                </a:extLst>
              </p:cNvPr>
              <p:cNvSpPr/>
              <p:nvPr/>
            </p:nvSpPr>
            <p:spPr>
              <a:xfrm>
                <a:off x="2964413" y="1419532"/>
                <a:ext cx="495300" cy="1314450"/>
              </a:xfrm>
              <a:custGeom>
                <a:avLst/>
                <a:gdLst>
                  <a:gd name="connsiteX0" fmla="*/ 286983 w 495300"/>
                  <a:gd name="connsiteY0" fmla="*/ 707553 h 1314450"/>
                  <a:gd name="connsiteX1" fmla="*/ 289993 w 495300"/>
                  <a:gd name="connsiteY1" fmla="*/ 738366 h 1314450"/>
                  <a:gd name="connsiteX2" fmla="*/ 61212 w 495300"/>
                  <a:gd name="connsiteY2" fmla="*/ 1290549 h 1314450"/>
                  <a:gd name="connsiteX3" fmla="*/ 37295 w 495300"/>
                  <a:gd name="connsiteY3" fmla="*/ 1310228 h 1314450"/>
                  <a:gd name="connsiteX4" fmla="*/ 233558 w 495300"/>
                  <a:gd name="connsiteY4" fmla="*/ 1310228 h 1314450"/>
                  <a:gd name="connsiteX5" fmla="*/ 257475 w 495300"/>
                  <a:gd name="connsiteY5" fmla="*/ 1290549 h 1314450"/>
                  <a:gd name="connsiteX6" fmla="*/ 486256 w 495300"/>
                  <a:gd name="connsiteY6" fmla="*/ 738366 h 1314450"/>
                  <a:gd name="connsiteX7" fmla="*/ 483246 w 495300"/>
                  <a:gd name="connsiteY7" fmla="*/ 707553 h 1314450"/>
                  <a:gd name="connsiteX8" fmla="*/ 238682 w 495300"/>
                  <a:gd name="connsiteY8" fmla="*/ 462989 h 1314450"/>
                  <a:gd name="connsiteX9" fmla="*/ 238682 w 495300"/>
                  <a:gd name="connsiteY9" fmla="*/ 292682 h 1314450"/>
                  <a:gd name="connsiteX10" fmla="*/ 475969 w 495300"/>
                  <a:gd name="connsiteY10" fmla="*/ 55395 h 1314450"/>
                  <a:gd name="connsiteX11" fmla="*/ 462986 w 495300"/>
                  <a:gd name="connsiteY11" fmla="*/ 42412 h 1314450"/>
                  <a:gd name="connsiteX12" fmla="*/ 292679 w 495300"/>
                  <a:gd name="connsiteY12" fmla="*/ 42412 h 1314450"/>
                  <a:gd name="connsiteX13" fmla="*/ 42420 w 495300"/>
                  <a:gd name="connsiteY13" fmla="*/ 292691 h 1314450"/>
                  <a:gd name="connsiteX14" fmla="*/ 42420 w 495300"/>
                  <a:gd name="connsiteY14" fmla="*/ 462998 h 1314450"/>
                  <a:gd name="connsiteX15" fmla="*/ 286983 w 495300"/>
                  <a:gd name="connsiteY15" fmla="*/ 707553 h 131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5300" h="1314450">
                    <a:moveTo>
                      <a:pt x="286983" y="707553"/>
                    </a:moveTo>
                    <a:cubicBezTo>
                      <a:pt x="295223" y="715792"/>
                      <a:pt x="296432" y="728632"/>
                      <a:pt x="289993" y="738366"/>
                    </a:cubicBezTo>
                    <a:cubicBezTo>
                      <a:pt x="180932" y="903358"/>
                      <a:pt x="102103" y="1090039"/>
                      <a:pt x="61212" y="1290549"/>
                    </a:cubicBezTo>
                    <a:cubicBezTo>
                      <a:pt x="58888" y="1301980"/>
                      <a:pt x="48954" y="1310228"/>
                      <a:pt x="37295" y="1310228"/>
                    </a:cubicBezTo>
                    <a:lnTo>
                      <a:pt x="233558" y="1310228"/>
                    </a:lnTo>
                    <a:cubicBezTo>
                      <a:pt x="245216" y="1310228"/>
                      <a:pt x="255141" y="1301980"/>
                      <a:pt x="257475" y="1290549"/>
                    </a:cubicBezTo>
                    <a:cubicBezTo>
                      <a:pt x="298366" y="1090048"/>
                      <a:pt x="377195" y="903358"/>
                      <a:pt x="486256" y="738366"/>
                    </a:cubicBezTo>
                    <a:cubicBezTo>
                      <a:pt x="492685" y="728641"/>
                      <a:pt x="491485" y="715801"/>
                      <a:pt x="483246" y="707553"/>
                    </a:cubicBezTo>
                    <a:lnTo>
                      <a:pt x="238682" y="462989"/>
                    </a:lnTo>
                    <a:cubicBezTo>
                      <a:pt x="191648" y="415964"/>
                      <a:pt x="191648" y="339716"/>
                      <a:pt x="238682" y="292682"/>
                    </a:cubicBezTo>
                    <a:lnTo>
                      <a:pt x="475969" y="55395"/>
                    </a:lnTo>
                    <a:lnTo>
                      <a:pt x="462986" y="42412"/>
                    </a:lnTo>
                    <a:cubicBezTo>
                      <a:pt x="415962" y="-4612"/>
                      <a:pt x="339714" y="-4612"/>
                      <a:pt x="292679" y="42412"/>
                    </a:cubicBezTo>
                    <a:lnTo>
                      <a:pt x="42420" y="292691"/>
                    </a:lnTo>
                    <a:cubicBezTo>
                      <a:pt x="-4615" y="339716"/>
                      <a:pt x="-4615" y="415964"/>
                      <a:pt x="42420" y="462998"/>
                    </a:cubicBezTo>
                    <a:lnTo>
                      <a:pt x="286983" y="707553"/>
                    </a:lnTo>
                    <a:close/>
                  </a:path>
                </a:pathLst>
              </a:custGeom>
              <a:solidFill>
                <a:srgbClr val="F4B5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8" name="자유형: 도형 167">
                <a:extLst>
                  <a:ext uri="{FF2B5EF4-FFF2-40B4-BE49-F238E27FC236}">
                    <a16:creationId xmlns:a16="http://schemas.microsoft.com/office/drawing/2014/main" id="{AFBBF99A-2C53-46C9-A041-8BF907D00F31}"/>
                  </a:ext>
                </a:extLst>
              </p:cNvPr>
              <p:cNvSpPr/>
              <p:nvPr/>
            </p:nvSpPr>
            <p:spPr>
              <a:xfrm>
                <a:off x="2964413" y="3317377"/>
                <a:ext cx="495300" cy="1314450"/>
              </a:xfrm>
              <a:custGeom>
                <a:avLst/>
                <a:gdLst>
                  <a:gd name="connsiteX0" fmla="*/ 238682 w 495300"/>
                  <a:gd name="connsiteY0" fmla="*/ 1024681 h 1314450"/>
                  <a:gd name="connsiteX1" fmla="*/ 238682 w 495300"/>
                  <a:gd name="connsiteY1" fmla="*/ 854373 h 1314450"/>
                  <a:gd name="connsiteX2" fmla="*/ 483246 w 495300"/>
                  <a:gd name="connsiteY2" fmla="*/ 609810 h 1314450"/>
                  <a:gd name="connsiteX3" fmla="*/ 486256 w 495300"/>
                  <a:gd name="connsiteY3" fmla="*/ 578996 h 1314450"/>
                  <a:gd name="connsiteX4" fmla="*/ 257475 w 495300"/>
                  <a:gd name="connsiteY4" fmla="*/ 26822 h 1314450"/>
                  <a:gd name="connsiteX5" fmla="*/ 233558 w 495300"/>
                  <a:gd name="connsiteY5" fmla="*/ 7144 h 1314450"/>
                  <a:gd name="connsiteX6" fmla="*/ 37295 w 495300"/>
                  <a:gd name="connsiteY6" fmla="*/ 7144 h 1314450"/>
                  <a:gd name="connsiteX7" fmla="*/ 61212 w 495300"/>
                  <a:gd name="connsiteY7" fmla="*/ 26822 h 1314450"/>
                  <a:gd name="connsiteX8" fmla="*/ 289993 w 495300"/>
                  <a:gd name="connsiteY8" fmla="*/ 578996 h 1314450"/>
                  <a:gd name="connsiteX9" fmla="*/ 286983 w 495300"/>
                  <a:gd name="connsiteY9" fmla="*/ 609810 h 1314450"/>
                  <a:gd name="connsiteX10" fmla="*/ 42420 w 495300"/>
                  <a:gd name="connsiteY10" fmla="*/ 854373 h 1314450"/>
                  <a:gd name="connsiteX11" fmla="*/ 42420 w 495300"/>
                  <a:gd name="connsiteY11" fmla="*/ 1024681 h 1314450"/>
                  <a:gd name="connsiteX12" fmla="*/ 292679 w 495300"/>
                  <a:gd name="connsiteY12" fmla="*/ 1274950 h 1314450"/>
                  <a:gd name="connsiteX13" fmla="*/ 376985 w 495300"/>
                  <a:gd name="connsiteY13" fmla="*/ 1310183 h 1314450"/>
                  <a:gd name="connsiteX14" fmla="*/ 467197 w 495300"/>
                  <a:gd name="connsiteY14" fmla="*/ 1256557 h 1314450"/>
                  <a:gd name="connsiteX15" fmla="*/ 469606 w 495300"/>
                  <a:gd name="connsiteY15" fmla="*/ 1255624 h 1314450"/>
                  <a:gd name="connsiteX16" fmla="*/ 238682 w 495300"/>
                  <a:gd name="connsiteY16" fmla="*/ 1024681 h 131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95300" h="1314450">
                    <a:moveTo>
                      <a:pt x="238682" y="1024681"/>
                    </a:moveTo>
                    <a:cubicBezTo>
                      <a:pt x="191648" y="977655"/>
                      <a:pt x="191648" y="901408"/>
                      <a:pt x="238682" y="854373"/>
                    </a:cubicBezTo>
                    <a:lnTo>
                      <a:pt x="483246" y="609810"/>
                    </a:lnTo>
                    <a:cubicBezTo>
                      <a:pt x="491485" y="601561"/>
                      <a:pt x="492695" y="588731"/>
                      <a:pt x="486256" y="578996"/>
                    </a:cubicBezTo>
                    <a:cubicBezTo>
                      <a:pt x="377195" y="414014"/>
                      <a:pt x="298366" y="227324"/>
                      <a:pt x="257475" y="26822"/>
                    </a:cubicBezTo>
                    <a:cubicBezTo>
                      <a:pt x="255151" y="15402"/>
                      <a:pt x="245216" y="7144"/>
                      <a:pt x="233558" y="7144"/>
                    </a:cubicBezTo>
                    <a:lnTo>
                      <a:pt x="37295" y="7144"/>
                    </a:lnTo>
                    <a:cubicBezTo>
                      <a:pt x="48954" y="7144"/>
                      <a:pt x="58879" y="15402"/>
                      <a:pt x="61212" y="26822"/>
                    </a:cubicBezTo>
                    <a:cubicBezTo>
                      <a:pt x="102103" y="227324"/>
                      <a:pt x="180932" y="414014"/>
                      <a:pt x="289993" y="578996"/>
                    </a:cubicBezTo>
                    <a:cubicBezTo>
                      <a:pt x="296423" y="588731"/>
                      <a:pt x="295223" y="601561"/>
                      <a:pt x="286983" y="609810"/>
                    </a:cubicBezTo>
                    <a:lnTo>
                      <a:pt x="42420" y="854373"/>
                    </a:lnTo>
                    <a:cubicBezTo>
                      <a:pt x="-4615" y="901398"/>
                      <a:pt x="-4615" y="977646"/>
                      <a:pt x="42420" y="1024681"/>
                    </a:cubicBezTo>
                    <a:lnTo>
                      <a:pt x="292679" y="1274950"/>
                    </a:lnTo>
                    <a:cubicBezTo>
                      <a:pt x="315978" y="1298248"/>
                      <a:pt x="346448" y="1309973"/>
                      <a:pt x="376985" y="1310183"/>
                    </a:cubicBezTo>
                    <a:cubicBezTo>
                      <a:pt x="427468" y="1272978"/>
                      <a:pt x="467197" y="1256557"/>
                      <a:pt x="467197" y="1256557"/>
                    </a:cubicBezTo>
                    <a:lnTo>
                      <a:pt x="469606" y="1255624"/>
                    </a:lnTo>
                    <a:lnTo>
                      <a:pt x="238682" y="1024681"/>
                    </a:lnTo>
                    <a:close/>
                  </a:path>
                </a:pathLst>
              </a:custGeom>
              <a:solidFill>
                <a:srgbClr val="F4B5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9" name="자유형: 도형 168">
                <a:extLst>
                  <a:ext uri="{FF2B5EF4-FFF2-40B4-BE49-F238E27FC236}">
                    <a16:creationId xmlns:a16="http://schemas.microsoft.com/office/drawing/2014/main" id="{B1CC26F3-48A1-4CAF-8BDA-06D900ED6BCE}"/>
                  </a:ext>
                </a:extLst>
              </p:cNvPr>
              <p:cNvSpPr/>
              <p:nvPr/>
            </p:nvSpPr>
            <p:spPr>
              <a:xfrm>
                <a:off x="3800904" y="2207266"/>
                <a:ext cx="1476375" cy="1028700"/>
              </a:xfrm>
              <a:custGeom>
                <a:avLst/>
                <a:gdLst>
                  <a:gd name="connsiteX0" fmla="*/ 740531 w 1476375"/>
                  <a:gd name="connsiteY0" fmla="*/ 7144 h 1028700"/>
                  <a:gd name="connsiteX1" fmla="*/ 7144 w 1476375"/>
                  <a:gd name="connsiteY1" fmla="*/ 740540 h 1028700"/>
                  <a:gd name="connsiteX2" fmla="*/ 7144 w 1476375"/>
                  <a:gd name="connsiteY2" fmla="*/ 1030767 h 1028700"/>
                  <a:gd name="connsiteX3" fmla="*/ 193958 w 1476375"/>
                  <a:gd name="connsiteY3" fmla="*/ 969731 h 1028700"/>
                  <a:gd name="connsiteX4" fmla="*/ 193958 w 1476375"/>
                  <a:gd name="connsiteY4" fmla="*/ 933183 h 1028700"/>
                  <a:gd name="connsiteX5" fmla="*/ 247526 w 1476375"/>
                  <a:gd name="connsiteY5" fmla="*/ 883358 h 1028700"/>
                  <a:gd name="connsiteX6" fmla="*/ 1037835 w 1476375"/>
                  <a:gd name="connsiteY6" fmla="*/ 671094 h 1028700"/>
                  <a:gd name="connsiteX7" fmla="*/ 1101728 w 1476375"/>
                  <a:gd name="connsiteY7" fmla="*/ 678885 h 1028700"/>
                  <a:gd name="connsiteX8" fmla="*/ 1287142 w 1476375"/>
                  <a:gd name="connsiteY8" fmla="*/ 897808 h 1028700"/>
                  <a:gd name="connsiteX9" fmla="*/ 1287142 w 1476375"/>
                  <a:gd name="connsiteY9" fmla="*/ 969569 h 1028700"/>
                  <a:gd name="connsiteX10" fmla="*/ 1473927 w 1476375"/>
                  <a:gd name="connsiteY10" fmla="*/ 1024195 h 1028700"/>
                  <a:gd name="connsiteX11" fmla="*/ 1473927 w 1476375"/>
                  <a:gd name="connsiteY11" fmla="*/ 740540 h 1028700"/>
                  <a:gd name="connsiteX12" fmla="*/ 740531 w 1476375"/>
                  <a:gd name="connsiteY12" fmla="*/ 7144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76375" h="1028700">
                    <a:moveTo>
                      <a:pt x="740531" y="7144"/>
                    </a:moveTo>
                    <a:cubicBezTo>
                      <a:pt x="335480" y="7144"/>
                      <a:pt x="7144" y="335490"/>
                      <a:pt x="7144" y="740540"/>
                    </a:cubicBezTo>
                    <a:lnTo>
                      <a:pt x="7144" y="1030767"/>
                    </a:lnTo>
                    <a:cubicBezTo>
                      <a:pt x="56159" y="985333"/>
                      <a:pt x="125892" y="960634"/>
                      <a:pt x="193958" y="969731"/>
                    </a:cubicBezTo>
                    <a:lnTo>
                      <a:pt x="193958" y="933183"/>
                    </a:lnTo>
                    <a:cubicBezTo>
                      <a:pt x="193958" y="904132"/>
                      <a:pt x="218761" y="881186"/>
                      <a:pt x="247526" y="883358"/>
                    </a:cubicBezTo>
                    <a:cubicBezTo>
                      <a:pt x="531076" y="903732"/>
                      <a:pt x="819645" y="813626"/>
                      <a:pt x="1037835" y="671094"/>
                    </a:cubicBezTo>
                    <a:cubicBezTo>
                      <a:pt x="1058209" y="657778"/>
                      <a:pt x="1085174" y="661092"/>
                      <a:pt x="1101728" y="678885"/>
                    </a:cubicBezTo>
                    <a:cubicBezTo>
                      <a:pt x="1288266" y="879396"/>
                      <a:pt x="1287142" y="871633"/>
                      <a:pt x="1287142" y="897808"/>
                    </a:cubicBezTo>
                    <a:lnTo>
                      <a:pt x="1287142" y="969569"/>
                    </a:lnTo>
                    <a:cubicBezTo>
                      <a:pt x="1361751" y="958387"/>
                      <a:pt x="1427940" y="981447"/>
                      <a:pt x="1473927" y="1024195"/>
                    </a:cubicBezTo>
                    <a:lnTo>
                      <a:pt x="1473927" y="740540"/>
                    </a:lnTo>
                    <a:cubicBezTo>
                      <a:pt x="1473927" y="335490"/>
                      <a:pt x="1145591" y="7144"/>
                      <a:pt x="740531" y="7144"/>
                    </a:cubicBezTo>
                    <a:close/>
                  </a:path>
                </a:pathLst>
              </a:custGeom>
              <a:solidFill>
                <a:srgbClr val="57657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0" name="자유형: 도형 169">
                <a:extLst>
                  <a:ext uri="{FF2B5EF4-FFF2-40B4-BE49-F238E27FC236}">
                    <a16:creationId xmlns:a16="http://schemas.microsoft.com/office/drawing/2014/main" id="{9189C1DE-DE45-4502-8580-486276841D74}"/>
                  </a:ext>
                </a:extLst>
              </p:cNvPr>
              <p:cNvSpPr/>
              <p:nvPr/>
            </p:nvSpPr>
            <p:spPr>
              <a:xfrm>
                <a:off x="3800913" y="2207266"/>
                <a:ext cx="838200" cy="1028700"/>
              </a:xfrm>
              <a:custGeom>
                <a:avLst/>
                <a:gdLst>
                  <a:gd name="connsiteX0" fmla="*/ 203987 w 838200"/>
                  <a:gd name="connsiteY0" fmla="*/ 740540 h 1028700"/>
                  <a:gd name="connsiteX1" fmla="*/ 838952 w 838200"/>
                  <a:gd name="connsiteY1" fmla="*/ 13907 h 1028700"/>
                  <a:gd name="connsiteX2" fmla="*/ 740531 w 838200"/>
                  <a:gd name="connsiteY2" fmla="*/ 7144 h 1028700"/>
                  <a:gd name="connsiteX3" fmla="*/ 7144 w 838200"/>
                  <a:gd name="connsiteY3" fmla="*/ 740540 h 1028700"/>
                  <a:gd name="connsiteX4" fmla="*/ 7144 w 838200"/>
                  <a:gd name="connsiteY4" fmla="*/ 1030767 h 1028700"/>
                  <a:gd name="connsiteX5" fmla="*/ 193958 w 838200"/>
                  <a:gd name="connsiteY5" fmla="*/ 969731 h 1028700"/>
                  <a:gd name="connsiteX6" fmla="*/ 193958 w 838200"/>
                  <a:gd name="connsiteY6" fmla="*/ 933183 h 1028700"/>
                  <a:gd name="connsiteX7" fmla="*/ 203987 w 838200"/>
                  <a:gd name="connsiteY7" fmla="*/ 903237 h 1028700"/>
                  <a:gd name="connsiteX8" fmla="*/ 203987 w 838200"/>
                  <a:gd name="connsiteY8" fmla="*/ 74054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8200" h="1028700">
                    <a:moveTo>
                      <a:pt x="203987" y="740540"/>
                    </a:moveTo>
                    <a:cubicBezTo>
                      <a:pt x="203987" y="368884"/>
                      <a:pt x="480479" y="62027"/>
                      <a:pt x="838952" y="13907"/>
                    </a:cubicBezTo>
                    <a:cubicBezTo>
                      <a:pt x="806739" y="9582"/>
                      <a:pt x="773925" y="7144"/>
                      <a:pt x="740531" y="7144"/>
                    </a:cubicBezTo>
                    <a:cubicBezTo>
                      <a:pt x="335480" y="7144"/>
                      <a:pt x="7144" y="335490"/>
                      <a:pt x="7144" y="740540"/>
                    </a:cubicBezTo>
                    <a:lnTo>
                      <a:pt x="7144" y="1030767"/>
                    </a:lnTo>
                    <a:cubicBezTo>
                      <a:pt x="56159" y="985333"/>
                      <a:pt x="125892" y="960644"/>
                      <a:pt x="193958" y="969731"/>
                    </a:cubicBezTo>
                    <a:lnTo>
                      <a:pt x="193958" y="933183"/>
                    </a:lnTo>
                    <a:cubicBezTo>
                      <a:pt x="193958" y="921906"/>
                      <a:pt x="197729" y="911571"/>
                      <a:pt x="203987" y="903237"/>
                    </a:cubicBezTo>
                    <a:lnTo>
                      <a:pt x="203987" y="740540"/>
                    </a:lnTo>
                    <a:close/>
                  </a:path>
                </a:pathLst>
              </a:custGeom>
              <a:solidFill>
                <a:srgbClr val="3E4B5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1" name="자유형: 도형 170">
                <a:extLst>
                  <a:ext uri="{FF2B5EF4-FFF2-40B4-BE49-F238E27FC236}">
                    <a16:creationId xmlns:a16="http://schemas.microsoft.com/office/drawing/2014/main" id="{0EB4D1CD-B477-4A08-BDF0-9D52311B093B}"/>
                  </a:ext>
                </a:extLst>
              </p:cNvPr>
              <p:cNvSpPr/>
              <p:nvPr/>
            </p:nvSpPr>
            <p:spPr>
              <a:xfrm>
                <a:off x="5070853" y="3137745"/>
                <a:ext cx="266700" cy="428625"/>
              </a:xfrm>
              <a:custGeom>
                <a:avLst/>
                <a:gdLst>
                  <a:gd name="connsiteX0" fmla="*/ 7477 w 266700"/>
                  <a:gd name="connsiteY0" fmla="*/ 9954 h 428625"/>
                  <a:gd name="connsiteX1" fmla="*/ 7477 w 266700"/>
                  <a:gd name="connsiteY1" fmla="*/ 411709 h 428625"/>
                  <a:gd name="connsiteX2" fmla="*/ 7144 w 266700"/>
                  <a:gd name="connsiteY2" fmla="*/ 424701 h 428625"/>
                  <a:gd name="connsiteX3" fmla="*/ 260661 w 266700"/>
                  <a:gd name="connsiteY3" fmla="*/ 217341 h 428625"/>
                  <a:gd name="connsiteX4" fmla="*/ 7477 w 266700"/>
                  <a:gd name="connsiteY4" fmla="*/ 9954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00" h="428625">
                    <a:moveTo>
                      <a:pt x="7477" y="9954"/>
                    </a:moveTo>
                    <a:lnTo>
                      <a:pt x="7477" y="411709"/>
                    </a:lnTo>
                    <a:cubicBezTo>
                      <a:pt x="7477" y="416061"/>
                      <a:pt x="7249" y="420367"/>
                      <a:pt x="7144" y="424701"/>
                    </a:cubicBezTo>
                    <a:cubicBezTo>
                      <a:pt x="149314" y="446227"/>
                      <a:pt x="260661" y="343500"/>
                      <a:pt x="260661" y="217341"/>
                    </a:cubicBezTo>
                    <a:cubicBezTo>
                      <a:pt x="260671" y="90926"/>
                      <a:pt x="149228" y="-11297"/>
                      <a:pt x="7477" y="9954"/>
                    </a:cubicBezTo>
                    <a:close/>
                  </a:path>
                </a:pathLst>
              </a:custGeom>
              <a:solidFill>
                <a:srgbClr val="F2BB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2" name="자유형: 도형 171">
                <a:extLst>
                  <a:ext uri="{FF2B5EF4-FFF2-40B4-BE49-F238E27FC236}">
                    <a16:creationId xmlns:a16="http://schemas.microsoft.com/office/drawing/2014/main" id="{2BC277F3-76C5-477A-9998-E30EF1A22F62}"/>
                  </a:ext>
                </a:extLst>
              </p:cNvPr>
              <p:cNvSpPr/>
              <p:nvPr/>
            </p:nvSpPr>
            <p:spPr>
              <a:xfrm>
                <a:off x="3744239" y="3138837"/>
                <a:ext cx="266700" cy="428625"/>
              </a:xfrm>
              <a:custGeom>
                <a:avLst/>
                <a:gdLst>
                  <a:gd name="connsiteX0" fmla="*/ 260337 w 266700"/>
                  <a:gd name="connsiteY0" fmla="*/ 410606 h 428625"/>
                  <a:gd name="connsiteX1" fmla="*/ 260337 w 266700"/>
                  <a:gd name="connsiteY1" fmla="*/ 9013 h 428625"/>
                  <a:gd name="connsiteX2" fmla="*/ 7144 w 266700"/>
                  <a:gd name="connsiteY2" fmla="*/ 216249 h 428625"/>
                  <a:gd name="connsiteX3" fmla="*/ 260652 w 266700"/>
                  <a:gd name="connsiteY3" fmla="*/ 423599 h 428625"/>
                  <a:gd name="connsiteX4" fmla="*/ 260337 w 266700"/>
                  <a:gd name="connsiteY4" fmla="*/ 41060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00" h="428625">
                    <a:moveTo>
                      <a:pt x="260337" y="410606"/>
                    </a:moveTo>
                    <a:lnTo>
                      <a:pt x="260337" y="9013"/>
                    </a:lnTo>
                    <a:cubicBezTo>
                      <a:pt x="136560" y="-7512"/>
                      <a:pt x="7144" y="87480"/>
                      <a:pt x="7144" y="216249"/>
                    </a:cubicBezTo>
                    <a:cubicBezTo>
                      <a:pt x="7144" y="342245"/>
                      <a:pt x="118243" y="445154"/>
                      <a:pt x="260652" y="423599"/>
                    </a:cubicBezTo>
                    <a:cubicBezTo>
                      <a:pt x="260556" y="419265"/>
                      <a:pt x="260337" y="414950"/>
                      <a:pt x="260337" y="410606"/>
                    </a:cubicBezTo>
                    <a:close/>
                  </a:path>
                </a:pathLst>
              </a:custGeom>
              <a:solidFill>
                <a:srgbClr val="F2BB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3" name="자유형: 도형 172">
                <a:extLst>
                  <a:ext uri="{FF2B5EF4-FFF2-40B4-BE49-F238E27FC236}">
                    <a16:creationId xmlns:a16="http://schemas.microsoft.com/office/drawing/2014/main" id="{CADD4D76-7FBE-456A-8BE3-BC67B32D546D}"/>
                  </a:ext>
                </a:extLst>
              </p:cNvPr>
              <p:cNvSpPr/>
              <p:nvPr/>
            </p:nvSpPr>
            <p:spPr>
              <a:xfrm>
                <a:off x="5070853" y="3137750"/>
                <a:ext cx="190500" cy="428625"/>
              </a:xfrm>
              <a:custGeom>
                <a:avLst/>
                <a:gdLst>
                  <a:gd name="connsiteX0" fmla="*/ 185338 w 190500"/>
                  <a:gd name="connsiteY0" fmla="*/ 56754 h 428625"/>
                  <a:gd name="connsiteX1" fmla="*/ 7477 w 190500"/>
                  <a:gd name="connsiteY1" fmla="*/ 9949 h 428625"/>
                  <a:gd name="connsiteX2" fmla="*/ 7477 w 190500"/>
                  <a:gd name="connsiteY2" fmla="*/ 411704 h 428625"/>
                  <a:gd name="connsiteX3" fmla="*/ 7144 w 190500"/>
                  <a:gd name="connsiteY3" fmla="*/ 424696 h 428625"/>
                  <a:gd name="connsiteX4" fmla="*/ 185338 w 190500"/>
                  <a:gd name="connsiteY4" fmla="*/ 377909 h 428625"/>
                  <a:gd name="connsiteX5" fmla="*/ 185338 w 190500"/>
                  <a:gd name="connsiteY5" fmla="*/ 56754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500" h="428625">
                    <a:moveTo>
                      <a:pt x="185338" y="56754"/>
                    </a:moveTo>
                    <a:cubicBezTo>
                      <a:pt x="139903" y="19064"/>
                      <a:pt x="77391" y="-529"/>
                      <a:pt x="7477" y="9949"/>
                    </a:cubicBezTo>
                    <a:lnTo>
                      <a:pt x="7477" y="411704"/>
                    </a:lnTo>
                    <a:cubicBezTo>
                      <a:pt x="7477" y="416057"/>
                      <a:pt x="7249" y="420362"/>
                      <a:pt x="7144" y="424696"/>
                    </a:cubicBezTo>
                    <a:cubicBezTo>
                      <a:pt x="77276" y="435316"/>
                      <a:pt x="139865" y="415666"/>
                      <a:pt x="185338" y="377909"/>
                    </a:cubicBezTo>
                    <a:lnTo>
                      <a:pt x="185338" y="56754"/>
                    </a:lnTo>
                    <a:close/>
                  </a:path>
                </a:pathLst>
              </a:custGeom>
              <a:solidFill>
                <a:srgbClr val="E3A76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4" name="자유형: 도형 173">
                <a:extLst>
                  <a:ext uri="{FF2B5EF4-FFF2-40B4-BE49-F238E27FC236}">
                    <a16:creationId xmlns:a16="http://schemas.microsoft.com/office/drawing/2014/main" id="{D6B6DBD5-E481-44CD-ACE8-43EA06DDECD5}"/>
                  </a:ext>
                </a:extLst>
              </p:cNvPr>
              <p:cNvSpPr/>
              <p:nvPr/>
            </p:nvSpPr>
            <p:spPr>
              <a:xfrm>
                <a:off x="3744239" y="3138837"/>
                <a:ext cx="266700" cy="428625"/>
              </a:xfrm>
              <a:custGeom>
                <a:avLst/>
                <a:gdLst>
                  <a:gd name="connsiteX0" fmla="*/ 260337 w 266700"/>
                  <a:gd name="connsiteY0" fmla="*/ 376850 h 428625"/>
                  <a:gd name="connsiteX1" fmla="*/ 260337 w 266700"/>
                  <a:gd name="connsiteY1" fmla="*/ 62172 h 428625"/>
                  <a:gd name="connsiteX2" fmla="*/ 260337 w 266700"/>
                  <a:gd name="connsiteY2" fmla="*/ 9013 h 428625"/>
                  <a:gd name="connsiteX3" fmla="*/ 7144 w 266700"/>
                  <a:gd name="connsiteY3" fmla="*/ 216249 h 428625"/>
                  <a:gd name="connsiteX4" fmla="*/ 260652 w 266700"/>
                  <a:gd name="connsiteY4" fmla="*/ 423599 h 428625"/>
                  <a:gd name="connsiteX5" fmla="*/ 260337 w 266700"/>
                  <a:gd name="connsiteY5" fmla="*/ 410606 h 428625"/>
                  <a:gd name="connsiteX6" fmla="*/ 260337 w 266700"/>
                  <a:gd name="connsiteY6" fmla="*/ 376850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700" h="428625">
                    <a:moveTo>
                      <a:pt x="260337" y="376850"/>
                    </a:moveTo>
                    <a:cubicBezTo>
                      <a:pt x="168012" y="300193"/>
                      <a:pt x="152038" y="152593"/>
                      <a:pt x="260337" y="62172"/>
                    </a:cubicBezTo>
                    <a:lnTo>
                      <a:pt x="260337" y="9013"/>
                    </a:lnTo>
                    <a:cubicBezTo>
                      <a:pt x="136570" y="-7512"/>
                      <a:pt x="7144" y="87480"/>
                      <a:pt x="7144" y="216249"/>
                    </a:cubicBezTo>
                    <a:cubicBezTo>
                      <a:pt x="7144" y="342245"/>
                      <a:pt x="118243" y="445154"/>
                      <a:pt x="260652" y="423599"/>
                    </a:cubicBezTo>
                    <a:cubicBezTo>
                      <a:pt x="260547" y="419265"/>
                      <a:pt x="260337" y="414950"/>
                      <a:pt x="260337" y="410606"/>
                    </a:cubicBezTo>
                    <a:lnTo>
                      <a:pt x="260337" y="376850"/>
                    </a:lnTo>
                    <a:close/>
                  </a:path>
                </a:pathLst>
              </a:custGeom>
              <a:solidFill>
                <a:srgbClr val="E3A76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5" name="자유형: 도형 174">
                <a:extLst>
                  <a:ext uri="{FF2B5EF4-FFF2-40B4-BE49-F238E27FC236}">
                    <a16:creationId xmlns:a16="http://schemas.microsoft.com/office/drawing/2014/main" id="{A8940C1A-DF65-402A-8EA1-4E411D005780}"/>
                  </a:ext>
                </a:extLst>
              </p:cNvPr>
              <p:cNvSpPr/>
              <p:nvPr/>
            </p:nvSpPr>
            <p:spPr>
              <a:xfrm>
                <a:off x="4234339" y="3976306"/>
                <a:ext cx="619125" cy="685800"/>
              </a:xfrm>
              <a:custGeom>
                <a:avLst/>
                <a:gdLst>
                  <a:gd name="connsiteX0" fmla="*/ 314916 w 619125"/>
                  <a:gd name="connsiteY0" fmla="*/ 102203 h 685800"/>
                  <a:gd name="connsiteX1" fmla="*/ 7144 w 619125"/>
                  <a:gd name="connsiteY1" fmla="*/ 15259 h 685800"/>
                  <a:gd name="connsiteX2" fmla="*/ 7144 w 619125"/>
                  <a:gd name="connsiteY2" fmla="*/ 303086 h 685800"/>
                  <a:gd name="connsiteX3" fmla="*/ 313601 w 619125"/>
                  <a:gd name="connsiteY3" fmla="*/ 681352 h 685800"/>
                  <a:gd name="connsiteX4" fmla="*/ 620049 w 619125"/>
                  <a:gd name="connsiteY4" fmla="*/ 303086 h 685800"/>
                  <a:gd name="connsiteX5" fmla="*/ 620049 w 619125"/>
                  <a:gd name="connsiteY5" fmla="*/ 7144 h 685800"/>
                  <a:gd name="connsiteX6" fmla="*/ 314916 w 619125"/>
                  <a:gd name="connsiteY6" fmla="*/ 102203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9125" h="685800">
                    <a:moveTo>
                      <a:pt x="314916" y="102203"/>
                    </a:moveTo>
                    <a:cubicBezTo>
                      <a:pt x="196434" y="102203"/>
                      <a:pt x="92307" y="69675"/>
                      <a:pt x="7144" y="15259"/>
                    </a:cubicBezTo>
                    <a:lnTo>
                      <a:pt x="7144" y="303086"/>
                    </a:lnTo>
                    <a:lnTo>
                      <a:pt x="313601" y="681352"/>
                    </a:lnTo>
                    <a:lnTo>
                      <a:pt x="620049" y="303086"/>
                    </a:lnTo>
                    <a:lnTo>
                      <a:pt x="620049" y="7144"/>
                    </a:lnTo>
                    <a:cubicBezTo>
                      <a:pt x="533238" y="67028"/>
                      <a:pt x="428120" y="102203"/>
                      <a:pt x="314916" y="102203"/>
                    </a:cubicBezTo>
                    <a:close/>
                  </a:path>
                </a:pathLst>
              </a:custGeom>
              <a:solidFill>
                <a:srgbClr val="F2BB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6" name="자유형: 도형 175">
                <a:extLst>
                  <a:ext uri="{FF2B5EF4-FFF2-40B4-BE49-F238E27FC236}">
                    <a16:creationId xmlns:a16="http://schemas.microsoft.com/office/drawing/2014/main" id="{4EE4B118-D7A2-4BA4-AB00-F244483D1B3A}"/>
                  </a:ext>
                </a:extLst>
              </p:cNvPr>
              <p:cNvSpPr/>
              <p:nvPr/>
            </p:nvSpPr>
            <p:spPr>
              <a:xfrm>
                <a:off x="4234339" y="3984431"/>
                <a:ext cx="209550" cy="542925"/>
              </a:xfrm>
              <a:custGeom>
                <a:avLst/>
                <a:gdLst>
                  <a:gd name="connsiteX0" fmla="*/ 203406 w 209550"/>
                  <a:gd name="connsiteY0" fmla="*/ 83944 h 542925"/>
                  <a:gd name="connsiteX1" fmla="*/ 7144 w 209550"/>
                  <a:gd name="connsiteY1" fmla="*/ 7144 h 542925"/>
                  <a:gd name="connsiteX2" fmla="*/ 7144 w 209550"/>
                  <a:gd name="connsiteY2" fmla="*/ 294970 h 542925"/>
                  <a:gd name="connsiteX3" fmla="*/ 203406 w 209550"/>
                  <a:gd name="connsiteY3" fmla="*/ 537220 h 542925"/>
                  <a:gd name="connsiteX4" fmla="*/ 203406 w 209550"/>
                  <a:gd name="connsiteY4" fmla="*/ 83944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50" h="542925">
                    <a:moveTo>
                      <a:pt x="203406" y="83944"/>
                    </a:moveTo>
                    <a:cubicBezTo>
                      <a:pt x="130340" y="70390"/>
                      <a:pt x="64437" y="43748"/>
                      <a:pt x="7144" y="7144"/>
                    </a:cubicBezTo>
                    <a:lnTo>
                      <a:pt x="7144" y="294970"/>
                    </a:lnTo>
                    <a:lnTo>
                      <a:pt x="203406" y="537220"/>
                    </a:lnTo>
                    <a:lnTo>
                      <a:pt x="203406" y="83944"/>
                    </a:lnTo>
                    <a:close/>
                  </a:path>
                </a:pathLst>
              </a:custGeom>
              <a:solidFill>
                <a:srgbClr val="E3A76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7" name="자유형: 도형 176">
                <a:extLst>
                  <a:ext uri="{FF2B5EF4-FFF2-40B4-BE49-F238E27FC236}">
                    <a16:creationId xmlns:a16="http://schemas.microsoft.com/office/drawing/2014/main" id="{BEED62EB-FBF6-4427-B7BF-83B6ACFE0BB3}"/>
                  </a:ext>
                </a:extLst>
              </p:cNvPr>
              <p:cNvSpPr/>
              <p:nvPr/>
            </p:nvSpPr>
            <p:spPr>
              <a:xfrm>
                <a:off x="3124629" y="4252827"/>
                <a:ext cx="2838450" cy="1619250"/>
              </a:xfrm>
              <a:custGeom>
                <a:avLst/>
                <a:gdLst>
                  <a:gd name="connsiteX0" fmla="*/ 2540461 w 2838450"/>
                  <a:gd name="connsiteY0" fmla="*/ 321107 h 1619250"/>
                  <a:gd name="connsiteX1" fmla="*/ 1729750 w 2838450"/>
                  <a:gd name="connsiteY1" fmla="*/ 7144 h 1619250"/>
                  <a:gd name="connsiteX2" fmla="*/ 1423302 w 2838450"/>
                  <a:gd name="connsiteY2" fmla="*/ 385410 h 1619250"/>
                  <a:gd name="connsiteX3" fmla="*/ 1116844 w 2838450"/>
                  <a:gd name="connsiteY3" fmla="*/ 7144 h 1619250"/>
                  <a:gd name="connsiteX4" fmla="*/ 306991 w 2838450"/>
                  <a:gd name="connsiteY4" fmla="*/ 321107 h 1619250"/>
                  <a:gd name="connsiteX5" fmla="*/ 7144 w 2838450"/>
                  <a:gd name="connsiteY5" fmla="*/ 786203 h 1619250"/>
                  <a:gd name="connsiteX6" fmla="*/ 7144 w 2838450"/>
                  <a:gd name="connsiteY6" fmla="*/ 1544822 h 1619250"/>
                  <a:gd name="connsiteX7" fmla="*/ 76895 w 2838450"/>
                  <a:gd name="connsiteY7" fmla="*/ 1614573 h 1619250"/>
                  <a:gd name="connsiteX8" fmla="*/ 2771165 w 2838450"/>
                  <a:gd name="connsiteY8" fmla="*/ 1614573 h 1619250"/>
                  <a:gd name="connsiteX9" fmla="*/ 2840307 w 2838450"/>
                  <a:gd name="connsiteY9" fmla="*/ 1545431 h 1619250"/>
                  <a:gd name="connsiteX10" fmla="*/ 2840307 w 2838450"/>
                  <a:gd name="connsiteY10" fmla="*/ 786203 h 1619250"/>
                  <a:gd name="connsiteX11" fmla="*/ 2540461 w 2838450"/>
                  <a:gd name="connsiteY11" fmla="*/ 32110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38450" h="1619250">
                    <a:moveTo>
                      <a:pt x="2540461" y="321107"/>
                    </a:moveTo>
                    <a:lnTo>
                      <a:pt x="1729750" y="7144"/>
                    </a:lnTo>
                    <a:lnTo>
                      <a:pt x="1423302" y="385410"/>
                    </a:lnTo>
                    <a:lnTo>
                      <a:pt x="1116844" y="7144"/>
                    </a:lnTo>
                    <a:lnTo>
                      <a:pt x="306991" y="321107"/>
                    </a:lnTo>
                    <a:cubicBezTo>
                      <a:pt x="306991" y="321107"/>
                      <a:pt x="7144" y="444379"/>
                      <a:pt x="7144" y="786203"/>
                    </a:cubicBezTo>
                    <a:lnTo>
                      <a:pt x="7144" y="1544822"/>
                    </a:lnTo>
                    <a:cubicBezTo>
                      <a:pt x="7144" y="1583341"/>
                      <a:pt x="38376" y="1614573"/>
                      <a:pt x="76895" y="1614573"/>
                    </a:cubicBezTo>
                    <a:lnTo>
                      <a:pt x="2771165" y="1614573"/>
                    </a:lnTo>
                    <a:cubicBezTo>
                      <a:pt x="2809351" y="1614573"/>
                      <a:pt x="2840307" y="1583617"/>
                      <a:pt x="2840307" y="1545431"/>
                    </a:cubicBezTo>
                    <a:lnTo>
                      <a:pt x="2840307" y="786203"/>
                    </a:lnTo>
                    <a:cubicBezTo>
                      <a:pt x="2840307" y="444379"/>
                      <a:pt x="2540461" y="321107"/>
                      <a:pt x="2540461" y="321107"/>
                    </a:cubicBezTo>
                    <a:close/>
                  </a:path>
                </a:pathLst>
              </a:custGeom>
              <a:solidFill>
                <a:srgbClr val="E4EA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8" name="자유형: 도형 177">
                <a:extLst>
                  <a:ext uri="{FF2B5EF4-FFF2-40B4-BE49-F238E27FC236}">
                    <a16:creationId xmlns:a16="http://schemas.microsoft.com/office/drawing/2014/main" id="{BAE0A01F-AA9B-4A1C-AC9D-4FA8BF65B5C4}"/>
                  </a:ext>
                </a:extLst>
              </p:cNvPr>
              <p:cNvSpPr/>
              <p:nvPr/>
            </p:nvSpPr>
            <p:spPr>
              <a:xfrm>
                <a:off x="3124638" y="4517888"/>
                <a:ext cx="438150" cy="1352550"/>
              </a:xfrm>
              <a:custGeom>
                <a:avLst/>
                <a:gdLst>
                  <a:gd name="connsiteX0" fmla="*/ 203397 w 438150"/>
                  <a:gd name="connsiteY0" fmla="*/ 1279760 h 1352550"/>
                  <a:gd name="connsiteX1" fmla="*/ 203397 w 438150"/>
                  <a:gd name="connsiteY1" fmla="*/ 432826 h 1352550"/>
                  <a:gd name="connsiteX2" fmla="*/ 433140 w 438150"/>
                  <a:gd name="connsiteY2" fmla="*/ 7144 h 1352550"/>
                  <a:gd name="connsiteX3" fmla="*/ 306991 w 438150"/>
                  <a:gd name="connsiteY3" fmla="*/ 56055 h 1352550"/>
                  <a:gd name="connsiteX4" fmla="*/ 7144 w 438150"/>
                  <a:gd name="connsiteY4" fmla="*/ 521151 h 1352550"/>
                  <a:gd name="connsiteX5" fmla="*/ 7144 w 438150"/>
                  <a:gd name="connsiteY5" fmla="*/ 1279770 h 1352550"/>
                  <a:gd name="connsiteX6" fmla="*/ 76895 w 438150"/>
                  <a:gd name="connsiteY6" fmla="*/ 1349521 h 1352550"/>
                  <a:gd name="connsiteX7" fmla="*/ 273158 w 438150"/>
                  <a:gd name="connsiteY7" fmla="*/ 1349521 h 1352550"/>
                  <a:gd name="connsiteX8" fmla="*/ 203397 w 438150"/>
                  <a:gd name="connsiteY8" fmla="*/ 1279760 h 135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150" h="1352550">
                    <a:moveTo>
                      <a:pt x="203397" y="1279760"/>
                    </a:moveTo>
                    <a:lnTo>
                      <a:pt x="203397" y="432826"/>
                    </a:lnTo>
                    <a:cubicBezTo>
                      <a:pt x="203397" y="198301"/>
                      <a:pt x="344529" y="66685"/>
                      <a:pt x="433140" y="7144"/>
                    </a:cubicBezTo>
                    <a:lnTo>
                      <a:pt x="306991" y="56055"/>
                    </a:lnTo>
                    <a:cubicBezTo>
                      <a:pt x="306991" y="56055"/>
                      <a:pt x="7144" y="179327"/>
                      <a:pt x="7144" y="521151"/>
                    </a:cubicBezTo>
                    <a:lnTo>
                      <a:pt x="7144" y="1279770"/>
                    </a:lnTo>
                    <a:cubicBezTo>
                      <a:pt x="7144" y="1318288"/>
                      <a:pt x="38376" y="1349521"/>
                      <a:pt x="76895" y="1349521"/>
                    </a:cubicBezTo>
                    <a:lnTo>
                      <a:pt x="273158" y="1349521"/>
                    </a:lnTo>
                    <a:cubicBezTo>
                      <a:pt x="234629" y="1349512"/>
                      <a:pt x="203397" y="1318279"/>
                      <a:pt x="203397" y="1279760"/>
                    </a:cubicBezTo>
                    <a:close/>
                  </a:path>
                </a:pathLst>
              </a:custGeom>
              <a:solidFill>
                <a:srgbClr val="D8DC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9" name="자유형: 도형 178">
                <a:extLst>
                  <a:ext uri="{FF2B5EF4-FFF2-40B4-BE49-F238E27FC236}">
                    <a16:creationId xmlns:a16="http://schemas.microsoft.com/office/drawing/2014/main" id="{846605A9-C2CC-4B99-A4C3-B1E7EBFA5D78}"/>
                  </a:ext>
                </a:extLst>
              </p:cNvPr>
              <p:cNvSpPr/>
              <p:nvPr/>
            </p:nvSpPr>
            <p:spPr>
              <a:xfrm>
                <a:off x="3987727" y="2843649"/>
                <a:ext cx="1104900" cy="1257300"/>
              </a:xfrm>
              <a:custGeom>
                <a:avLst/>
                <a:gdLst>
                  <a:gd name="connsiteX0" fmla="*/ 914915 w 1104900"/>
                  <a:gd name="connsiteY0" fmla="*/ 23071 h 1257300"/>
                  <a:gd name="connsiteX1" fmla="*/ 851021 w 1104900"/>
                  <a:gd name="connsiteY1" fmla="*/ 15280 h 1257300"/>
                  <a:gd name="connsiteX2" fmla="*/ 60712 w 1104900"/>
                  <a:gd name="connsiteY2" fmla="*/ 227544 h 1257300"/>
                  <a:gd name="connsiteX3" fmla="*/ 7144 w 1104900"/>
                  <a:gd name="connsiteY3" fmla="*/ 277360 h 1257300"/>
                  <a:gd name="connsiteX4" fmla="*/ 7144 w 1104900"/>
                  <a:gd name="connsiteY4" fmla="*/ 715501 h 1257300"/>
                  <a:gd name="connsiteX5" fmla="*/ 561537 w 1104900"/>
                  <a:gd name="connsiteY5" fmla="*/ 1254292 h 1257300"/>
                  <a:gd name="connsiteX6" fmla="*/ 1100328 w 1104900"/>
                  <a:gd name="connsiteY6" fmla="*/ 715501 h 1257300"/>
                  <a:gd name="connsiteX7" fmla="*/ 1100328 w 1104900"/>
                  <a:gd name="connsiteY7" fmla="*/ 241994 h 1257300"/>
                  <a:gd name="connsiteX8" fmla="*/ 914915 w 1104900"/>
                  <a:gd name="connsiteY8" fmla="*/ 23071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4900" h="1257300">
                    <a:moveTo>
                      <a:pt x="914915" y="23071"/>
                    </a:moveTo>
                    <a:cubicBezTo>
                      <a:pt x="898360" y="5279"/>
                      <a:pt x="871385" y="1974"/>
                      <a:pt x="851021" y="15280"/>
                    </a:cubicBezTo>
                    <a:cubicBezTo>
                      <a:pt x="632831" y="157812"/>
                      <a:pt x="344262" y="247919"/>
                      <a:pt x="60712" y="227544"/>
                    </a:cubicBezTo>
                    <a:cubicBezTo>
                      <a:pt x="31956" y="225363"/>
                      <a:pt x="7144" y="248309"/>
                      <a:pt x="7144" y="277360"/>
                    </a:cubicBezTo>
                    <a:lnTo>
                      <a:pt x="7144" y="715501"/>
                    </a:lnTo>
                    <a:cubicBezTo>
                      <a:pt x="7144" y="997098"/>
                      <a:pt x="227790" y="1254292"/>
                      <a:pt x="561537" y="1254292"/>
                    </a:cubicBezTo>
                    <a:cubicBezTo>
                      <a:pt x="858631" y="1254292"/>
                      <a:pt x="1100328" y="1012586"/>
                      <a:pt x="1100328" y="715501"/>
                    </a:cubicBezTo>
                    <a:lnTo>
                      <a:pt x="1100328" y="241994"/>
                    </a:lnTo>
                    <a:cubicBezTo>
                      <a:pt x="1100319" y="215819"/>
                      <a:pt x="1101442" y="223582"/>
                      <a:pt x="914915" y="23071"/>
                    </a:cubicBezTo>
                    <a:close/>
                  </a:path>
                </a:pathLst>
              </a:custGeom>
              <a:solidFill>
                <a:srgbClr val="F2D1A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0" name="자유형: 도형 179">
                <a:extLst>
                  <a:ext uri="{FF2B5EF4-FFF2-40B4-BE49-F238E27FC236}">
                    <a16:creationId xmlns:a16="http://schemas.microsoft.com/office/drawing/2014/main" id="{CB952D58-B37E-4F49-B7B8-F70ACBB1F06A}"/>
                  </a:ext>
                </a:extLst>
              </p:cNvPr>
              <p:cNvSpPr/>
              <p:nvPr/>
            </p:nvSpPr>
            <p:spPr>
              <a:xfrm>
                <a:off x="3987717" y="3063916"/>
                <a:ext cx="657225" cy="1038225"/>
              </a:xfrm>
              <a:custGeom>
                <a:avLst/>
                <a:gdLst>
                  <a:gd name="connsiteX0" fmla="*/ 203406 w 657225"/>
                  <a:gd name="connsiteY0" fmla="*/ 495244 h 1038225"/>
                  <a:gd name="connsiteX1" fmla="*/ 203406 w 657225"/>
                  <a:gd name="connsiteY1" fmla="*/ 8421 h 1038225"/>
                  <a:gd name="connsiteX2" fmla="*/ 60712 w 657225"/>
                  <a:gd name="connsiteY2" fmla="*/ 7287 h 1038225"/>
                  <a:gd name="connsiteX3" fmla="*/ 7144 w 657225"/>
                  <a:gd name="connsiteY3" fmla="*/ 57103 h 1038225"/>
                  <a:gd name="connsiteX4" fmla="*/ 7144 w 657225"/>
                  <a:gd name="connsiteY4" fmla="*/ 495244 h 1038225"/>
                  <a:gd name="connsiteX5" fmla="*/ 561537 w 657225"/>
                  <a:gd name="connsiteY5" fmla="*/ 1034025 h 1038225"/>
                  <a:gd name="connsiteX6" fmla="*/ 651862 w 657225"/>
                  <a:gd name="connsiteY6" fmla="*/ 1026300 h 1038225"/>
                  <a:gd name="connsiteX7" fmla="*/ 203406 w 657225"/>
                  <a:gd name="connsiteY7" fmla="*/ 495244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7225" h="1038225">
                    <a:moveTo>
                      <a:pt x="203406" y="495244"/>
                    </a:moveTo>
                    <a:lnTo>
                      <a:pt x="203406" y="8421"/>
                    </a:lnTo>
                    <a:cubicBezTo>
                      <a:pt x="155934" y="10945"/>
                      <a:pt x="108252" y="10697"/>
                      <a:pt x="60712" y="7287"/>
                    </a:cubicBezTo>
                    <a:cubicBezTo>
                      <a:pt x="31956" y="5106"/>
                      <a:pt x="7144" y="28052"/>
                      <a:pt x="7144" y="57103"/>
                    </a:cubicBezTo>
                    <a:lnTo>
                      <a:pt x="7144" y="495244"/>
                    </a:lnTo>
                    <a:cubicBezTo>
                      <a:pt x="7144" y="776831"/>
                      <a:pt x="227781" y="1034025"/>
                      <a:pt x="561537" y="1034025"/>
                    </a:cubicBezTo>
                    <a:cubicBezTo>
                      <a:pt x="592331" y="1034025"/>
                      <a:pt x="622478" y="1031291"/>
                      <a:pt x="651862" y="1026300"/>
                    </a:cubicBezTo>
                    <a:cubicBezTo>
                      <a:pt x="397650" y="983190"/>
                      <a:pt x="203406" y="761534"/>
                      <a:pt x="203406" y="495244"/>
                    </a:cubicBezTo>
                    <a:close/>
                  </a:path>
                </a:pathLst>
              </a:custGeom>
              <a:solidFill>
                <a:srgbClr val="F2BB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1" name="자유형: 도형 180">
                <a:extLst>
                  <a:ext uri="{FF2B5EF4-FFF2-40B4-BE49-F238E27FC236}">
                    <a16:creationId xmlns:a16="http://schemas.microsoft.com/office/drawing/2014/main" id="{FF6F152F-691B-490C-89CE-C14E268F5BDF}"/>
                  </a:ext>
                </a:extLst>
              </p:cNvPr>
              <p:cNvSpPr/>
              <p:nvPr/>
            </p:nvSpPr>
            <p:spPr>
              <a:xfrm>
                <a:off x="4540796" y="4252827"/>
                <a:ext cx="609600" cy="609600"/>
              </a:xfrm>
              <a:custGeom>
                <a:avLst/>
                <a:gdLst>
                  <a:gd name="connsiteX0" fmla="*/ 377162 w 609600"/>
                  <a:gd name="connsiteY0" fmla="*/ 579777 h 609600"/>
                  <a:gd name="connsiteX1" fmla="*/ 606323 w 609600"/>
                  <a:gd name="connsiteY1" fmla="*/ 120510 h 609600"/>
                  <a:gd name="connsiteX2" fmla="*/ 313592 w 609600"/>
                  <a:gd name="connsiteY2" fmla="*/ 7144 h 609600"/>
                  <a:gd name="connsiteX3" fmla="*/ 7144 w 609600"/>
                  <a:gd name="connsiteY3" fmla="*/ 385410 h 609600"/>
                  <a:gd name="connsiteX4" fmla="*/ 305924 w 609600"/>
                  <a:gd name="connsiteY4" fmla="*/ 597608 h 609600"/>
                  <a:gd name="connsiteX5" fmla="*/ 377162 w 609600"/>
                  <a:gd name="connsiteY5" fmla="*/ 579777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9600" h="609600">
                    <a:moveTo>
                      <a:pt x="377162" y="579777"/>
                    </a:moveTo>
                    <a:lnTo>
                      <a:pt x="606323" y="120510"/>
                    </a:lnTo>
                    <a:lnTo>
                      <a:pt x="313592" y="7144"/>
                    </a:lnTo>
                    <a:lnTo>
                      <a:pt x="7144" y="385410"/>
                    </a:lnTo>
                    <a:lnTo>
                      <a:pt x="305924" y="597608"/>
                    </a:lnTo>
                    <a:cubicBezTo>
                      <a:pt x="330098" y="614782"/>
                      <a:pt x="363912" y="606323"/>
                      <a:pt x="377162" y="579777"/>
                    </a:cubicBezTo>
                    <a:close/>
                  </a:path>
                </a:pathLst>
              </a:custGeom>
              <a:solidFill>
                <a:srgbClr val="D8DC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2" name="자유형: 도형 181">
                <a:extLst>
                  <a:ext uri="{FF2B5EF4-FFF2-40B4-BE49-F238E27FC236}">
                    <a16:creationId xmlns:a16="http://schemas.microsoft.com/office/drawing/2014/main" id="{61878053-739B-4AB7-9533-E824D95B2306}"/>
                  </a:ext>
                </a:extLst>
              </p:cNvPr>
              <p:cNvSpPr/>
              <p:nvPr/>
            </p:nvSpPr>
            <p:spPr>
              <a:xfrm>
                <a:off x="3942036" y="4252827"/>
                <a:ext cx="609600" cy="609600"/>
              </a:xfrm>
              <a:custGeom>
                <a:avLst/>
                <a:gdLst>
                  <a:gd name="connsiteX0" fmla="*/ 236306 w 609600"/>
                  <a:gd name="connsiteY0" fmla="*/ 579777 h 609600"/>
                  <a:gd name="connsiteX1" fmla="*/ 7144 w 609600"/>
                  <a:gd name="connsiteY1" fmla="*/ 120510 h 609600"/>
                  <a:gd name="connsiteX2" fmla="*/ 299876 w 609600"/>
                  <a:gd name="connsiteY2" fmla="*/ 7144 h 609600"/>
                  <a:gd name="connsiteX3" fmla="*/ 606323 w 609600"/>
                  <a:gd name="connsiteY3" fmla="*/ 385410 h 609600"/>
                  <a:gd name="connsiteX4" fmla="*/ 307543 w 609600"/>
                  <a:gd name="connsiteY4" fmla="*/ 597608 h 609600"/>
                  <a:gd name="connsiteX5" fmla="*/ 236306 w 609600"/>
                  <a:gd name="connsiteY5" fmla="*/ 579777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9600" h="609600">
                    <a:moveTo>
                      <a:pt x="236306" y="579777"/>
                    </a:moveTo>
                    <a:lnTo>
                      <a:pt x="7144" y="120510"/>
                    </a:lnTo>
                    <a:lnTo>
                      <a:pt x="299876" y="7144"/>
                    </a:lnTo>
                    <a:lnTo>
                      <a:pt x="606323" y="385410"/>
                    </a:lnTo>
                    <a:lnTo>
                      <a:pt x="307543" y="597608"/>
                    </a:lnTo>
                    <a:cubicBezTo>
                      <a:pt x="283359" y="614782"/>
                      <a:pt x="249555" y="606323"/>
                      <a:pt x="236306" y="579777"/>
                    </a:cubicBezTo>
                    <a:close/>
                  </a:path>
                </a:pathLst>
              </a:custGeom>
              <a:solidFill>
                <a:srgbClr val="D8DC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3" name="자유형: 도형 182">
                <a:extLst>
                  <a:ext uri="{FF2B5EF4-FFF2-40B4-BE49-F238E27FC236}">
                    <a16:creationId xmlns:a16="http://schemas.microsoft.com/office/drawing/2014/main" id="{BCC4BB2F-68AD-4B01-96EB-FFFCA598212B}"/>
                  </a:ext>
                </a:extLst>
              </p:cNvPr>
              <p:cNvSpPr/>
              <p:nvPr/>
            </p:nvSpPr>
            <p:spPr>
              <a:xfrm>
                <a:off x="4323512" y="4631084"/>
                <a:ext cx="447675" cy="314325"/>
              </a:xfrm>
              <a:custGeom>
                <a:avLst/>
                <a:gdLst>
                  <a:gd name="connsiteX0" fmla="*/ 224819 w 447675"/>
                  <a:gd name="connsiteY0" fmla="*/ 7410 h 314325"/>
                  <a:gd name="connsiteX1" fmla="*/ 224819 w 447675"/>
                  <a:gd name="connsiteY1" fmla="*/ 7144 h 314325"/>
                  <a:gd name="connsiteX2" fmla="*/ 224638 w 447675"/>
                  <a:gd name="connsiteY2" fmla="*/ 7277 h 314325"/>
                  <a:gd name="connsiteX3" fmla="*/ 224457 w 447675"/>
                  <a:gd name="connsiteY3" fmla="*/ 7144 h 314325"/>
                  <a:gd name="connsiteX4" fmla="*/ 224457 w 447675"/>
                  <a:gd name="connsiteY4" fmla="*/ 7410 h 314325"/>
                  <a:gd name="connsiteX5" fmla="*/ 7144 w 447675"/>
                  <a:gd name="connsiteY5" fmla="*/ 161744 h 314325"/>
                  <a:gd name="connsiteX6" fmla="*/ 109861 w 447675"/>
                  <a:gd name="connsiteY6" fmla="*/ 316344 h 314325"/>
                  <a:gd name="connsiteX7" fmla="*/ 339414 w 447675"/>
                  <a:gd name="connsiteY7" fmla="*/ 316344 h 314325"/>
                  <a:gd name="connsiteX8" fmla="*/ 442131 w 447675"/>
                  <a:gd name="connsiteY8" fmla="*/ 161744 h 314325"/>
                  <a:gd name="connsiteX9" fmla="*/ 224819 w 447675"/>
                  <a:gd name="connsiteY9" fmla="*/ 7410 h 314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7675" h="314325">
                    <a:moveTo>
                      <a:pt x="224819" y="7410"/>
                    </a:moveTo>
                    <a:lnTo>
                      <a:pt x="224819" y="7144"/>
                    </a:lnTo>
                    <a:lnTo>
                      <a:pt x="224638" y="7277"/>
                    </a:lnTo>
                    <a:lnTo>
                      <a:pt x="224457" y="7144"/>
                    </a:lnTo>
                    <a:lnTo>
                      <a:pt x="224457" y="7410"/>
                    </a:lnTo>
                    <a:lnTo>
                      <a:pt x="7144" y="161744"/>
                    </a:lnTo>
                    <a:lnTo>
                      <a:pt x="109861" y="316344"/>
                    </a:lnTo>
                    <a:cubicBezTo>
                      <a:pt x="192738" y="316344"/>
                      <a:pt x="256556" y="316344"/>
                      <a:pt x="339414" y="316344"/>
                    </a:cubicBezTo>
                    <a:lnTo>
                      <a:pt x="442131" y="161744"/>
                    </a:lnTo>
                    <a:lnTo>
                      <a:pt x="224819" y="7410"/>
                    </a:lnTo>
                    <a:close/>
                  </a:path>
                </a:pathLst>
              </a:custGeom>
              <a:solidFill>
                <a:srgbClr val="EE52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4" name="자유형: 도형 183">
                <a:extLst>
                  <a:ext uri="{FF2B5EF4-FFF2-40B4-BE49-F238E27FC236}">
                    <a16:creationId xmlns:a16="http://schemas.microsoft.com/office/drawing/2014/main" id="{576FAF7B-B02C-4718-AE79-4F0AF28142D9}"/>
                  </a:ext>
                </a:extLst>
              </p:cNvPr>
              <p:cNvSpPr/>
              <p:nvPr/>
            </p:nvSpPr>
            <p:spPr>
              <a:xfrm>
                <a:off x="4270515" y="4940294"/>
                <a:ext cx="552450" cy="933450"/>
              </a:xfrm>
              <a:custGeom>
                <a:avLst/>
                <a:gdLst>
                  <a:gd name="connsiteX0" fmla="*/ 7144 w 552450"/>
                  <a:gd name="connsiteY0" fmla="*/ 927107 h 933450"/>
                  <a:gd name="connsiteX1" fmla="*/ 548116 w 552450"/>
                  <a:gd name="connsiteY1" fmla="*/ 927107 h 933450"/>
                  <a:gd name="connsiteX2" fmla="*/ 392401 w 552450"/>
                  <a:gd name="connsiteY2" fmla="*/ 7144 h 933450"/>
                  <a:gd name="connsiteX3" fmla="*/ 162849 w 552450"/>
                  <a:gd name="connsiteY3" fmla="*/ 7144 h 933450"/>
                  <a:gd name="connsiteX4" fmla="*/ 7144 w 552450"/>
                  <a:gd name="connsiteY4" fmla="*/ 927107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2450" h="933450">
                    <a:moveTo>
                      <a:pt x="7144" y="927107"/>
                    </a:moveTo>
                    <a:lnTo>
                      <a:pt x="548116" y="927107"/>
                    </a:lnTo>
                    <a:lnTo>
                      <a:pt x="392401" y="7144"/>
                    </a:lnTo>
                    <a:cubicBezTo>
                      <a:pt x="309524" y="7144"/>
                      <a:pt x="245707" y="7144"/>
                      <a:pt x="162849" y="7144"/>
                    </a:cubicBezTo>
                    <a:lnTo>
                      <a:pt x="7144" y="927107"/>
                    </a:lnTo>
                    <a:close/>
                  </a:path>
                </a:pathLst>
              </a:custGeom>
              <a:solidFill>
                <a:srgbClr val="FF6B6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5" name="자유형: 도형 184">
                <a:extLst>
                  <a:ext uri="{FF2B5EF4-FFF2-40B4-BE49-F238E27FC236}">
                    <a16:creationId xmlns:a16="http://schemas.microsoft.com/office/drawing/2014/main" id="{88027AC2-A704-4EFB-B323-ED925745E400}"/>
                  </a:ext>
                </a:extLst>
              </p:cNvPr>
              <p:cNvSpPr/>
              <p:nvPr/>
            </p:nvSpPr>
            <p:spPr>
              <a:xfrm>
                <a:off x="4323502" y="4631093"/>
                <a:ext cx="333375" cy="314325"/>
              </a:xfrm>
              <a:custGeom>
                <a:avLst/>
                <a:gdLst>
                  <a:gd name="connsiteX0" fmla="*/ 333394 w 333375"/>
                  <a:gd name="connsiteY0" fmla="*/ 84506 h 314325"/>
                  <a:gd name="connsiteX1" fmla="*/ 224828 w 333375"/>
                  <a:gd name="connsiteY1" fmla="*/ 7401 h 314325"/>
                  <a:gd name="connsiteX2" fmla="*/ 224828 w 333375"/>
                  <a:gd name="connsiteY2" fmla="*/ 7144 h 314325"/>
                  <a:gd name="connsiteX3" fmla="*/ 224647 w 333375"/>
                  <a:gd name="connsiteY3" fmla="*/ 7277 h 314325"/>
                  <a:gd name="connsiteX4" fmla="*/ 224457 w 333375"/>
                  <a:gd name="connsiteY4" fmla="*/ 7144 h 314325"/>
                  <a:gd name="connsiteX5" fmla="*/ 224457 w 333375"/>
                  <a:gd name="connsiteY5" fmla="*/ 7401 h 314325"/>
                  <a:gd name="connsiteX6" fmla="*/ 7144 w 333375"/>
                  <a:gd name="connsiteY6" fmla="*/ 161734 h 314325"/>
                  <a:gd name="connsiteX7" fmla="*/ 109861 w 333375"/>
                  <a:gd name="connsiteY7" fmla="*/ 316335 h 314325"/>
                  <a:gd name="connsiteX8" fmla="*/ 327355 w 333375"/>
                  <a:gd name="connsiteY8" fmla="*/ 316335 h 314325"/>
                  <a:gd name="connsiteX9" fmla="*/ 243011 w 333375"/>
                  <a:gd name="connsiteY9" fmla="*/ 189395 h 314325"/>
                  <a:gd name="connsiteX10" fmla="*/ 251708 w 333375"/>
                  <a:gd name="connsiteY10" fmla="*/ 142504 h 314325"/>
                  <a:gd name="connsiteX11" fmla="*/ 333394 w 333375"/>
                  <a:gd name="connsiteY11" fmla="*/ 84506 h 314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3375" h="314325">
                    <a:moveTo>
                      <a:pt x="333394" y="84506"/>
                    </a:moveTo>
                    <a:lnTo>
                      <a:pt x="224828" y="7401"/>
                    </a:lnTo>
                    <a:lnTo>
                      <a:pt x="224828" y="7144"/>
                    </a:lnTo>
                    <a:lnTo>
                      <a:pt x="224647" y="7277"/>
                    </a:lnTo>
                    <a:lnTo>
                      <a:pt x="224457" y="7144"/>
                    </a:lnTo>
                    <a:lnTo>
                      <a:pt x="224457" y="7401"/>
                    </a:lnTo>
                    <a:lnTo>
                      <a:pt x="7144" y="161734"/>
                    </a:lnTo>
                    <a:lnTo>
                      <a:pt x="109861" y="316335"/>
                    </a:lnTo>
                    <a:cubicBezTo>
                      <a:pt x="189786" y="316335"/>
                      <a:pt x="251860" y="316335"/>
                      <a:pt x="327355" y="316335"/>
                    </a:cubicBezTo>
                    <a:lnTo>
                      <a:pt x="243011" y="189395"/>
                    </a:lnTo>
                    <a:cubicBezTo>
                      <a:pt x="232772" y="173984"/>
                      <a:pt x="236620" y="153219"/>
                      <a:pt x="251708" y="142504"/>
                    </a:cubicBezTo>
                    <a:lnTo>
                      <a:pt x="333394" y="84506"/>
                    </a:lnTo>
                    <a:close/>
                  </a:path>
                </a:pathLst>
              </a:custGeom>
              <a:solidFill>
                <a:srgbClr val="D839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6" name="자유형: 도형 185">
                <a:extLst>
                  <a:ext uri="{FF2B5EF4-FFF2-40B4-BE49-F238E27FC236}">
                    <a16:creationId xmlns:a16="http://schemas.microsoft.com/office/drawing/2014/main" id="{C741B305-67A8-4D1F-BF5F-EC86D135D11A}"/>
                  </a:ext>
                </a:extLst>
              </p:cNvPr>
              <p:cNvSpPr/>
              <p:nvPr/>
            </p:nvSpPr>
            <p:spPr>
              <a:xfrm>
                <a:off x="4270515" y="4940294"/>
                <a:ext cx="381000" cy="933450"/>
              </a:xfrm>
              <a:custGeom>
                <a:avLst/>
                <a:gdLst>
                  <a:gd name="connsiteX0" fmla="*/ 162858 w 381000"/>
                  <a:gd name="connsiteY0" fmla="*/ 7144 h 933450"/>
                  <a:gd name="connsiteX1" fmla="*/ 7144 w 381000"/>
                  <a:gd name="connsiteY1" fmla="*/ 927107 h 933450"/>
                  <a:gd name="connsiteX2" fmla="*/ 224638 w 381000"/>
                  <a:gd name="connsiteY2" fmla="*/ 927107 h 933450"/>
                  <a:gd name="connsiteX3" fmla="*/ 380343 w 381000"/>
                  <a:gd name="connsiteY3" fmla="*/ 7144 h 933450"/>
                  <a:gd name="connsiteX4" fmla="*/ 162858 w 381000"/>
                  <a:gd name="connsiteY4" fmla="*/ 7144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0" h="933450">
                    <a:moveTo>
                      <a:pt x="162858" y="7144"/>
                    </a:moveTo>
                    <a:lnTo>
                      <a:pt x="7144" y="927107"/>
                    </a:lnTo>
                    <a:lnTo>
                      <a:pt x="224638" y="927107"/>
                    </a:lnTo>
                    <a:lnTo>
                      <a:pt x="380343" y="7144"/>
                    </a:lnTo>
                    <a:cubicBezTo>
                      <a:pt x="304524" y="7144"/>
                      <a:pt x="243087" y="7144"/>
                      <a:pt x="162858" y="7144"/>
                    </a:cubicBezTo>
                    <a:close/>
                  </a:path>
                </a:pathLst>
              </a:custGeom>
              <a:solidFill>
                <a:srgbClr val="EE52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7" name="자유형: 도형 186">
                <a:extLst>
                  <a:ext uri="{FF2B5EF4-FFF2-40B4-BE49-F238E27FC236}">
                    <a16:creationId xmlns:a16="http://schemas.microsoft.com/office/drawing/2014/main" id="{002986F2-66BE-4796-A1AC-DA010107CF93}"/>
                  </a:ext>
                </a:extLst>
              </p:cNvPr>
              <p:cNvSpPr/>
              <p:nvPr/>
            </p:nvSpPr>
            <p:spPr>
              <a:xfrm>
                <a:off x="3561369" y="5075777"/>
                <a:ext cx="152400" cy="790575"/>
              </a:xfrm>
              <a:custGeom>
                <a:avLst/>
                <a:gdLst>
                  <a:gd name="connsiteX0" fmla="*/ 154343 w 152400"/>
                  <a:gd name="connsiteY0" fmla="*/ 791623 h 790575"/>
                  <a:gd name="connsiteX1" fmla="*/ 154343 w 152400"/>
                  <a:gd name="connsiteY1" fmla="*/ 80743 h 790575"/>
                  <a:gd name="connsiteX2" fmla="*/ 80743 w 152400"/>
                  <a:gd name="connsiteY2" fmla="*/ 7144 h 790575"/>
                  <a:gd name="connsiteX3" fmla="*/ 7144 w 152400"/>
                  <a:gd name="connsiteY3" fmla="*/ 80743 h 790575"/>
                  <a:gd name="connsiteX4" fmla="*/ 7144 w 152400"/>
                  <a:gd name="connsiteY4" fmla="*/ 791623 h 790575"/>
                  <a:gd name="connsiteX5" fmla="*/ 154343 w 152400"/>
                  <a:gd name="connsiteY5" fmla="*/ 791623 h 79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400" h="790575">
                    <a:moveTo>
                      <a:pt x="154343" y="791623"/>
                    </a:moveTo>
                    <a:lnTo>
                      <a:pt x="154343" y="80743"/>
                    </a:lnTo>
                    <a:cubicBezTo>
                      <a:pt x="154343" y="40100"/>
                      <a:pt x="121396" y="7144"/>
                      <a:pt x="80743" y="7144"/>
                    </a:cubicBezTo>
                    <a:cubicBezTo>
                      <a:pt x="40091" y="7144"/>
                      <a:pt x="7144" y="40091"/>
                      <a:pt x="7144" y="80743"/>
                    </a:cubicBezTo>
                    <a:lnTo>
                      <a:pt x="7144" y="791623"/>
                    </a:lnTo>
                    <a:lnTo>
                      <a:pt x="154343" y="791623"/>
                    </a:lnTo>
                    <a:close/>
                  </a:path>
                </a:pathLst>
              </a:custGeom>
              <a:solidFill>
                <a:srgbClr val="D8DC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8" name="자유형: 도형 187">
                <a:extLst>
                  <a:ext uri="{FF2B5EF4-FFF2-40B4-BE49-F238E27FC236}">
                    <a16:creationId xmlns:a16="http://schemas.microsoft.com/office/drawing/2014/main" id="{1E5B08F9-6817-44F2-8A2D-D6839055B168}"/>
                  </a:ext>
                </a:extLst>
              </p:cNvPr>
              <p:cNvSpPr/>
              <p:nvPr/>
            </p:nvSpPr>
            <p:spPr>
              <a:xfrm>
                <a:off x="5373881" y="5075777"/>
                <a:ext cx="152400" cy="790575"/>
              </a:xfrm>
              <a:custGeom>
                <a:avLst/>
                <a:gdLst>
                  <a:gd name="connsiteX0" fmla="*/ 154343 w 152400"/>
                  <a:gd name="connsiteY0" fmla="*/ 791623 h 790575"/>
                  <a:gd name="connsiteX1" fmla="*/ 154343 w 152400"/>
                  <a:gd name="connsiteY1" fmla="*/ 80743 h 790575"/>
                  <a:gd name="connsiteX2" fmla="*/ 80743 w 152400"/>
                  <a:gd name="connsiteY2" fmla="*/ 7144 h 790575"/>
                  <a:gd name="connsiteX3" fmla="*/ 7144 w 152400"/>
                  <a:gd name="connsiteY3" fmla="*/ 80743 h 790575"/>
                  <a:gd name="connsiteX4" fmla="*/ 7144 w 152400"/>
                  <a:gd name="connsiteY4" fmla="*/ 791623 h 790575"/>
                  <a:gd name="connsiteX5" fmla="*/ 154343 w 152400"/>
                  <a:gd name="connsiteY5" fmla="*/ 791623 h 79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400" h="790575">
                    <a:moveTo>
                      <a:pt x="154343" y="791623"/>
                    </a:moveTo>
                    <a:lnTo>
                      <a:pt x="154343" y="80743"/>
                    </a:lnTo>
                    <a:cubicBezTo>
                      <a:pt x="154343" y="40100"/>
                      <a:pt x="121396" y="7144"/>
                      <a:pt x="80743" y="7144"/>
                    </a:cubicBezTo>
                    <a:cubicBezTo>
                      <a:pt x="40091" y="7144"/>
                      <a:pt x="7144" y="40091"/>
                      <a:pt x="7144" y="80743"/>
                    </a:cubicBezTo>
                    <a:lnTo>
                      <a:pt x="7144" y="791623"/>
                    </a:lnTo>
                    <a:lnTo>
                      <a:pt x="154343" y="791623"/>
                    </a:lnTo>
                    <a:close/>
                  </a:path>
                </a:pathLst>
              </a:custGeom>
              <a:solidFill>
                <a:srgbClr val="D8DC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9" name="자유형: 도형 188">
                <a:extLst>
                  <a:ext uri="{FF2B5EF4-FFF2-40B4-BE49-F238E27FC236}">
                    <a16:creationId xmlns:a16="http://schemas.microsoft.com/office/drawing/2014/main" id="{1D194493-AC19-4668-A194-45057D0FC614}"/>
                  </a:ext>
                </a:extLst>
              </p:cNvPr>
              <p:cNvSpPr/>
              <p:nvPr/>
            </p:nvSpPr>
            <p:spPr>
              <a:xfrm>
                <a:off x="4247807" y="983456"/>
                <a:ext cx="342900" cy="495300"/>
              </a:xfrm>
              <a:custGeom>
                <a:avLst/>
                <a:gdLst>
                  <a:gd name="connsiteX0" fmla="*/ 223085 w 342900"/>
                  <a:gd name="connsiteY0" fmla="*/ 127568 h 495300"/>
                  <a:gd name="connsiteX1" fmla="*/ 343510 w 342900"/>
                  <a:gd name="connsiteY1" fmla="*/ 7144 h 495300"/>
                  <a:gd name="connsiteX2" fmla="*/ 147247 w 342900"/>
                  <a:gd name="connsiteY2" fmla="*/ 7144 h 495300"/>
                  <a:gd name="connsiteX3" fmla="*/ 26822 w 342900"/>
                  <a:gd name="connsiteY3" fmla="*/ 127568 h 495300"/>
                  <a:gd name="connsiteX4" fmla="*/ 26822 w 342900"/>
                  <a:gd name="connsiteY4" fmla="*/ 473373 h 495300"/>
                  <a:gd name="connsiteX5" fmla="*/ 7144 w 342900"/>
                  <a:gd name="connsiteY5" fmla="*/ 497291 h 495300"/>
                  <a:gd name="connsiteX6" fmla="*/ 190462 w 342900"/>
                  <a:gd name="connsiteY6" fmla="*/ 476983 h 495300"/>
                  <a:gd name="connsiteX7" fmla="*/ 223075 w 342900"/>
                  <a:gd name="connsiteY7" fmla="*/ 440560 h 495300"/>
                  <a:gd name="connsiteX8" fmla="*/ 223085 w 342900"/>
                  <a:gd name="connsiteY8" fmla="*/ 127568 h 495300"/>
                  <a:gd name="connsiteX9" fmla="*/ 223085 w 342900"/>
                  <a:gd name="connsiteY9" fmla="*/ 127568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900" h="495300">
                    <a:moveTo>
                      <a:pt x="223085" y="127568"/>
                    </a:moveTo>
                    <a:cubicBezTo>
                      <a:pt x="223085" y="61055"/>
                      <a:pt x="277006" y="7144"/>
                      <a:pt x="343510" y="7144"/>
                    </a:cubicBezTo>
                    <a:lnTo>
                      <a:pt x="147247" y="7144"/>
                    </a:lnTo>
                    <a:cubicBezTo>
                      <a:pt x="80734" y="7144"/>
                      <a:pt x="26822" y="61065"/>
                      <a:pt x="26822" y="127568"/>
                    </a:cubicBezTo>
                    <a:lnTo>
                      <a:pt x="26822" y="473373"/>
                    </a:lnTo>
                    <a:cubicBezTo>
                      <a:pt x="26822" y="485032"/>
                      <a:pt x="18574" y="494957"/>
                      <a:pt x="7144" y="497291"/>
                    </a:cubicBezTo>
                    <a:lnTo>
                      <a:pt x="190462" y="476983"/>
                    </a:lnTo>
                    <a:cubicBezTo>
                      <a:pt x="209026" y="474926"/>
                      <a:pt x="223075" y="459238"/>
                      <a:pt x="223075" y="440560"/>
                    </a:cubicBezTo>
                    <a:lnTo>
                      <a:pt x="223085" y="127568"/>
                    </a:lnTo>
                    <a:lnTo>
                      <a:pt x="223085" y="127568"/>
                    </a:lnTo>
                    <a:close/>
                  </a:path>
                </a:pathLst>
              </a:custGeom>
              <a:solidFill>
                <a:srgbClr val="F4B5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125" name="사각형: 둥근 위쪽 모서리 124">
              <a:extLst>
                <a:ext uri="{FF2B5EF4-FFF2-40B4-BE49-F238E27FC236}">
                  <a16:creationId xmlns:a16="http://schemas.microsoft.com/office/drawing/2014/main" id="{ED782450-994D-440A-A828-79840CB42054}"/>
                </a:ext>
              </a:extLst>
            </p:cNvPr>
            <p:cNvSpPr/>
            <p:nvPr/>
          </p:nvSpPr>
          <p:spPr>
            <a:xfrm>
              <a:off x="5584796" y="4302384"/>
              <a:ext cx="3200429" cy="655937"/>
            </a:xfrm>
            <a:prstGeom prst="round2SameRect">
              <a:avLst>
                <a:gd name="adj1" fmla="val 11883"/>
                <a:gd name="adj2" fmla="val 0"/>
              </a:avLst>
            </a:prstGeom>
            <a:solidFill>
              <a:srgbClr val="3EA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35" name="직사각형 134">
              <a:extLst>
                <a:ext uri="{FF2B5EF4-FFF2-40B4-BE49-F238E27FC236}">
                  <a16:creationId xmlns:a16="http://schemas.microsoft.com/office/drawing/2014/main" id="{136444AB-F0EC-4422-82FF-69E2E352A96E}"/>
                </a:ext>
              </a:extLst>
            </p:cNvPr>
            <p:cNvSpPr/>
            <p:nvPr/>
          </p:nvSpPr>
          <p:spPr>
            <a:xfrm>
              <a:off x="5634807" y="4311990"/>
              <a:ext cx="29765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수어통역사를</a:t>
              </a: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 상주시켜</a:t>
              </a:r>
            </a:p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원활한 소통 가능</a:t>
              </a:r>
            </a:p>
          </p:txBody>
        </p: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D1F5ED3D-461D-40C5-A28F-864D5642FD55}"/>
                </a:ext>
              </a:extLst>
            </p:cNvPr>
            <p:cNvCxnSpPr/>
            <p:nvPr/>
          </p:nvCxnSpPr>
          <p:spPr>
            <a:xfrm>
              <a:off x="5588264" y="4979133"/>
              <a:ext cx="3184261" cy="0"/>
            </a:xfrm>
            <a:prstGeom prst="line">
              <a:avLst/>
            </a:prstGeom>
            <a:ln w="63500">
              <a:solidFill>
                <a:srgbClr val="348F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사각형: 둥근 모서리 125">
              <a:extLst>
                <a:ext uri="{FF2B5EF4-FFF2-40B4-BE49-F238E27FC236}">
                  <a16:creationId xmlns:a16="http://schemas.microsoft.com/office/drawing/2014/main" id="{DBF9B3C0-1CDF-4421-88D6-BDAF57E117A6}"/>
                </a:ext>
              </a:extLst>
            </p:cNvPr>
            <p:cNvSpPr/>
            <p:nvPr/>
          </p:nvSpPr>
          <p:spPr>
            <a:xfrm>
              <a:off x="5584796" y="4302385"/>
              <a:ext cx="3200429" cy="1744618"/>
            </a:xfrm>
            <a:prstGeom prst="roundRect">
              <a:avLst>
                <a:gd name="adj" fmla="val 3148"/>
              </a:avLst>
            </a:prstGeom>
            <a:noFill/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598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CA2D81D6-7B46-4384-847E-A24038229B14}"/>
              </a:ext>
            </a:extLst>
          </p:cNvPr>
          <p:cNvSpPr txBox="1"/>
          <p:nvPr/>
        </p:nvSpPr>
        <p:spPr>
          <a:xfrm>
            <a:off x="314528" y="176263"/>
            <a:ext cx="322716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장애인고용 우수사례</a:t>
            </a:r>
            <a:endParaRPr kumimoji="1" lang="en-US" altLang="ko-KR" sz="2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39EB1B27-F63B-4F11-828B-640955EFE363}"/>
              </a:ext>
            </a:extLst>
          </p:cNvPr>
          <p:cNvGrpSpPr/>
          <p:nvPr/>
        </p:nvGrpSpPr>
        <p:grpSpPr>
          <a:xfrm>
            <a:off x="0" y="3996779"/>
            <a:ext cx="9144000" cy="2653936"/>
            <a:chOff x="0" y="3996779"/>
            <a:chExt cx="9144000" cy="2653936"/>
          </a:xfrm>
        </p:grpSpPr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09E6F519-029F-4426-9952-80D06AE67854}"/>
                </a:ext>
              </a:extLst>
            </p:cNvPr>
            <p:cNvSpPr/>
            <p:nvPr/>
          </p:nvSpPr>
          <p:spPr>
            <a:xfrm>
              <a:off x="0" y="3996779"/>
              <a:ext cx="9144000" cy="2653936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60" name="그룹 59">
              <a:extLst>
                <a:ext uri="{FF2B5EF4-FFF2-40B4-BE49-F238E27FC236}">
                  <a16:creationId xmlns:a16="http://schemas.microsoft.com/office/drawing/2014/main" id="{00901DFB-E55B-4B03-A1B7-99D6E5142683}"/>
                </a:ext>
              </a:extLst>
            </p:cNvPr>
            <p:cNvGrpSpPr/>
            <p:nvPr/>
          </p:nvGrpSpPr>
          <p:grpSpPr>
            <a:xfrm>
              <a:off x="3199415" y="4702397"/>
              <a:ext cx="1546689" cy="1546689"/>
              <a:chOff x="3199415" y="4702397"/>
              <a:chExt cx="1546689" cy="1546689"/>
            </a:xfrm>
          </p:grpSpPr>
          <p:sp>
            <p:nvSpPr>
              <p:cNvPr id="51" name="타원 50">
                <a:extLst>
                  <a:ext uri="{FF2B5EF4-FFF2-40B4-BE49-F238E27FC236}">
                    <a16:creationId xmlns:a16="http://schemas.microsoft.com/office/drawing/2014/main" id="{3E8AB2A2-082D-43EC-BB83-522E64EDCF10}"/>
                  </a:ext>
                </a:extLst>
              </p:cNvPr>
              <p:cNvSpPr/>
              <p:nvPr/>
            </p:nvSpPr>
            <p:spPr>
              <a:xfrm>
                <a:off x="3199415" y="4702397"/>
                <a:ext cx="1546689" cy="154668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A279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lt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43C7A2E5-6739-4D7A-93AF-412F6FDE7867}"/>
                  </a:ext>
                </a:extLst>
              </p:cNvPr>
              <p:cNvSpPr/>
              <p:nvPr/>
            </p:nvSpPr>
            <p:spPr>
              <a:xfrm>
                <a:off x="3394983" y="5015249"/>
                <a:ext cx="1186542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400" b="1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전화 응대</a:t>
                </a:r>
                <a:r>
                  <a:rPr lang="en-US" altLang="ko-KR" sz="1400" b="1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, </a:t>
                </a:r>
              </a:p>
              <a:p>
                <a:pPr algn="ctr"/>
                <a:r>
                  <a:rPr lang="ko-KR" altLang="en-US" sz="1400" b="1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관리비고지서 </a:t>
                </a:r>
                <a:endParaRPr lang="en-US" altLang="ko-KR" sz="1400" b="1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 algn="ctr"/>
                <a:r>
                  <a:rPr lang="ko-KR" altLang="en-US" sz="1400" b="1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입출력</a:t>
                </a:r>
                <a:r>
                  <a:rPr lang="en-US" altLang="ko-KR" sz="1400" b="1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,</a:t>
                </a:r>
              </a:p>
              <a:p>
                <a:pPr algn="ctr"/>
                <a:r>
                  <a:rPr lang="ko-KR" altLang="en-US" sz="1400" b="1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미화 직무 등</a:t>
                </a:r>
              </a:p>
            </p:txBody>
          </p:sp>
        </p:grp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D04EF850-8007-4483-9DA1-127C9933E19B}"/>
                </a:ext>
              </a:extLst>
            </p:cNvPr>
            <p:cNvSpPr/>
            <p:nvPr/>
          </p:nvSpPr>
          <p:spPr>
            <a:xfrm>
              <a:off x="3700391" y="4355668"/>
              <a:ext cx="55015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추가</a:t>
              </a:r>
            </a:p>
          </p:txBody>
        </p:sp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4BBB04AB-F491-4E1E-8C50-B9BBFADF6EDF}"/>
                </a:ext>
              </a:extLst>
            </p:cNvPr>
            <p:cNvGrpSpPr/>
            <p:nvPr/>
          </p:nvGrpSpPr>
          <p:grpSpPr>
            <a:xfrm>
              <a:off x="1839349" y="4985332"/>
              <a:ext cx="1586812" cy="908999"/>
              <a:chOff x="1839349" y="4985332"/>
              <a:chExt cx="1586812" cy="908999"/>
            </a:xfrm>
          </p:grpSpPr>
          <p:sp>
            <p:nvSpPr>
              <p:cNvPr id="10" name="화살표: 오른쪽 9">
                <a:extLst>
                  <a:ext uri="{FF2B5EF4-FFF2-40B4-BE49-F238E27FC236}">
                    <a16:creationId xmlns:a16="http://schemas.microsoft.com/office/drawing/2014/main" id="{28B85E48-68F1-4311-A588-CB65FE073CCF}"/>
                  </a:ext>
                </a:extLst>
              </p:cNvPr>
              <p:cNvSpPr/>
              <p:nvPr/>
            </p:nvSpPr>
            <p:spPr>
              <a:xfrm>
                <a:off x="1839349" y="4985332"/>
                <a:ext cx="1586812" cy="908999"/>
              </a:xfrm>
              <a:prstGeom prst="rightArrow">
                <a:avLst>
                  <a:gd name="adj1" fmla="val 74761"/>
                  <a:gd name="adj2" fmla="val 46059"/>
                </a:avLst>
              </a:prstGeom>
              <a:gradFill flip="none" rotWithShape="1">
                <a:gsLst>
                  <a:gs pos="100000">
                    <a:schemeClr val="accent1"/>
                  </a:gs>
                  <a:gs pos="0">
                    <a:srgbClr val="7F79B6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74497A3E-2BC6-4CE4-AACC-6D1A2FEE599A}"/>
                  </a:ext>
                </a:extLst>
              </p:cNvPr>
              <p:cNvSpPr/>
              <p:nvPr/>
            </p:nvSpPr>
            <p:spPr>
              <a:xfrm>
                <a:off x="2082132" y="5149747"/>
                <a:ext cx="91563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내부</a:t>
                </a:r>
                <a:endParaRPr lang="en-US" altLang="ko-KR" sz="16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 algn="ctr"/>
                <a:r>
                  <a:rPr lang="ko-KR" altLang="en-US" sz="16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직무개발</a:t>
                </a:r>
                <a:endParaRPr lang="en-US" altLang="ko-KR" sz="16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3C3EF6C2-EB95-4143-B45B-80336A661907}"/>
                </a:ext>
              </a:extLst>
            </p:cNvPr>
            <p:cNvSpPr/>
            <p:nvPr/>
          </p:nvSpPr>
          <p:spPr>
            <a:xfrm>
              <a:off x="965431" y="4355668"/>
              <a:ext cx="55015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기존</a:t>
              </a:r>
            </a:p>
          </p:txBody>
        </p:sp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id="{BF7C744F-4F83-42F6-BC08-604478F000B6}"/>
                </a:ext>
              </a:extLst>
            </p:cNvPr>
            <p:cNvGrpSpPr/>
            <p:nvPr/>
          </p:nvGrpSpPr>
          <p:grpSpPr>
            <a:xfrm>
              <a:off x="430674" y="4702397"/>
              <a:ext cx="1546689" cy="1546689"/>
              <a:chOff x="430674" y="4702397"/>
              <a:chExt cx="1546689" cy="1546689"/>
            </a:xfrm>
          </p:grpSpPr>
          <p:sp>
            <p:nvSpPr>
              <p:cNvPr id="3" name="타원 2">
                <a:extLst>
                  <a:ext uri="{FF2B5EF4-FFF2-40B4-BE49-F238E27FC236}">
                    <a16:creationId xmlns:a16="http://schemas.microsoft.com/office/drawing/2014/main" id="{8C721B6F-D0C7-47C8-989C-56DCD8982EDB}"/>
                  </a:ext>
                </a:extLst>
              </p:cNvPr>
              <p:cNvSpPr/>
              <p:nvPr/>
            </p:nvSpPr>
            <p:spPr>
              <a:xfrm>
                <a:off x="430674" y="4702397"/>
                <a:ext cx="1546689" cy="154668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A279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lt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CAB7D5CE-E392-4D89-93CE-D50A225C44B9}"/>
                  </a:ext>
                </a:extLst>
              </p:cNvPr>
              <p:cNvSpPr/>
              <p:nvPr/>
            </p:nvSpPr>
            <p:spPr>
              <a:xfrm>
                <a:off x="538766" y="5134984"/>
                <a:ext cx="1348753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400" b="1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주택 시설관리</a:t>
                </a:r>
                <a:r>
                  <a:rPr lang="en-US" altLang="ko-KR" sz="1400" b="1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,</a:t>
                </a:r>
                <a:r>
                  <a:rPr lang="ko-KR" altLang="en-US" sz="1400" b="1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</a:t>
                </a:r>
                <a:endParaRPr lang="en-US" altLang="ko-KR" sz="1400" b="1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 algn="ctr"/>
                <a:r>
                  <a:rPr lang="ko-KR" altLang="en-US" sz="1400" b="1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아파트 시설관리</a:t>
                </a:r>
                <a:r>
                  <a:rPr lang="en-US" altLang="ko-KR" sz="1400" b="1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,</a:t>
                </a:r>
                <a:r>
                  <a:rPr lang="ko-KR" altLang="en-US" sz="1400" b="1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</a:t>
                </a:r>
                <a:endParaRPr lang="en-US" altLang="ko-KR" sz="1400" b="1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 algn="ctr"/>
                <a:r>
                  <a:rPr lang="ko-KR" altLang="en-US" sz="1400" b="1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외부용역 등</a:t>
                </a:r>
              </a:p>
            </p:txBody>
          </p:sp>
        </p:grp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75DD201A-7E82-467F-BCD7-0797F7D29C06}"/>
                </a:ext>
              </a:extLst>
            </p:cNvPr>
            <p:cNvGrpSpPr/>
            <p:nvPr/>
          </p:nvGrpSpPr>
          <p:grpSpPr>
            <a:xfrm>
              <a:off x="2271506" y="4566964"/>
              <a:ext cx="511198" cy="511198"/>
              <a:chOff x="4279106" y="3059906"/>
              <a:chExt cx="581025" cy="581025"/>
            </a:xfrm>
            <a:solidFill>
              <a:srgbClr val="A279B3"/>
            </a:solidFill>
          </p:grpSpPr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8D816A21-27CC-493A-B5AC-7AC3DEA8002B}"/>
                  </a:ext>
                </a:extLst>
              </p:cNvPr>
              <p:cNvSpPr/>
              <p:nvPr/>
            </p:nvSpPr>
            <p:spPr>
              <a:xfrm>
                <a:off x="4279106" y="3059906"/>
                <a:ext cx="581025" cy="209550"/>
              </a:xfrm>
              <a:custGeom>
                <a:avLst/>
                <a:gdLst>
                  <a:gd name="connsiteX0" fmla="*/ 245269 w 581025"/>
                  <a:gd name="connsiteY0" fmla="*/ 7144 h 209550"/>
                  <a:gd name="connsiteX1" fmla="*/ 188119 w 581025"/>
                  <a:gd name="connsiteY1" fmla="*/ 64294 h 209550"/>
                  <a:gd name="connsiteX2" fmla="*/ 188119 w 581025"/>
                  <a:gd name="connsiteY2" fmla="*/ 83344 h 209550"/>
                  <a:gd name="connsiteX3" fmla="*/ 45244 w 581025"/>
                  <a:gd name="connsiteY3" fmla="*/ 83344 h 209550"/>
                  <a:gd name="connsiteX4" fmla="*/ 7144 w 581025"/>
                  <a:gd name="connsiteY4" fmla="*/ 121444 h 209550"/>
                  <a:gd name="connsiteX5" fmla="*/ 7144 w 581025"/>
                  <a:gd name="connsiteY5" fmla="*/ 207169 h 209550"/>
                  <a:gd name="connsiteX6" fmla="*/ 140494 w 581025"/>
                  <a:gd name="connsiteY6" fmla="*/ 207169 h 209550"/>
                  <a:gd name="connsiteX7" fmla="*/ 140494 w 581025"/>
                  <a:gd name="connsiteY7" fmla="*/ 169069 h 209550"/>
                  <a:gd name="connsiteX8" fmla="*/ 216694 w 581025"/>
                  <a:gd name="connsiteY8" fmla="*/ 169069 h 209550"/>
                  <a:gd name="connsiteX9" fmla="*/ 216694 w 581025"/>
                  <a:gd name="connsiteY9" fmla="*/ 207169 h 209550"/>
                  <a:gd name="connsiteX10" fmla="*/ 369094 w 581025"/>
                  <a:gd name="connsiteY10" fmla="*/ 207169 h 209550"/>
                  <a:gd name="connsiteX11" fmla="*/ 369094 w 581025"/>
                  <a:gd name="connsiteY11" fmla="*/ 169069 h 209550"/>
                  <a:gd name="connsiteX12" fmla="*/ 445294 w 581025"/>
                  <a:gd name="connsiteY12" fmla="*/ 169069 h 209550"/>
                  <a:gd name="connsiteX13" fmla="*/ 445294 w 581025"/>
                  <a:gd name="connsiteY13" fmla="*/ 207169 h 209550"/>
                  <a:gd name="connsiteX14" fmla="*/ 578644 w 581025"/>
                  <a:gd name="connsiteY14" fmla="*/ 207169 h 209550"/>
                  <a:gd name="connsiteX15" fmla="*/ 578644 w 581025"/>
                  <a:gd name="connsiteY15" fmla="*/ 121444 h 209550"/>
                  <a:gd name="connsiteX16" fmla="*/ 540544 w 581025"/>
                  <a:gd name="connsiteY16" fmla="*/ 83344 h 209550"/>
                  <a:gd name="connsiteX17" fmla="*/ 397669 w 581025"/>
                  <a:gd name="connsiteY17" fmla="*/ 83344 h 209550"/>
                  <a:gd name="connsiteX18" fmla="*/ 397669 w 581025"/>
                  <a:gd name="connsiteY18" fmla="*/ 64294 h 209550"/>
                  <a:gd name="connsiteX19" fmla="*/ 340519 w 581025"/>
                  <a:gd name="connsiteY19" fmla="*/ 7144 h 209550"/>
                  <a:gd name="connsiteX20" fmla="*/ 245269 w 581025"/>
                  <a:gd name="connsiteY20" fmla="*/ 7144 h 209550"/>
                  <a:gd name="connsiteX21" fmla="*/ 245269 w 581025"/>
                  <a:gd name="connsiteY21" fmla="*/ 45244 h 209550"/>
                  <a:gd name="connsiteX22" fmla="*/ 340519 w 581025"/>
                  <a:gd name="connsiteY22" fmla="*/ 45244 h 209550"/>
                  <a:gd name="connsiteX23" fmla="*/ 359569 w 581025"/>
                  <a:gd name="connsiteY23" fmla="*/ 64294 h 209550"/>
                  <a:gd name="connsiteX24" fmla="*/ 359569 w 581025"/>
                  <a:gd name="connsiteY24" fmla="*/ 83344 h 209550"/>
                  <a:gd name="connsiteX25" fmla="*/ 226219 w 581025"/>
                  <a:gd name="connsiteY25" fmla="*/ 83344 h 209550"/>
                  <a:gd name="connsiteX26" fmla="*/ 226219 w 581025"/>
                  <a:gd name="connsiteY26" fmla="*/ 64294 h 209550"/>
                  <a:gd name="connsiteX27" fmla="*/ 245269 w 581025"/>
                  <a:gd name="connsiteY27" fmla="*/ 45244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81025" h="209550">
                    <a:moveTo>
                      <a:pt x="245269" y="7144"/>
                    </a:moveTo>
                    <a:cubicBezTo>
                      <a:pt x="213836" y="7144"/>
                      <a:pt x="188119" y="32861"/>
                      <a:pt x="188119" y="64294"/>
                    </a:cubicBezTo>
                    <a:lnTo>
                      <a:pt x="188119" y="83344"/>
                    </a:lnTo>
                    <a:lnTo>
                      <a:pt x="45244" y="83344"/>
                    </a:lnTo>
                    <a:cubicBezTo>
                      <a:pt x="24289" y="83344"/>
                      <a:pt x="7144" y="100489"/>
                      <a:pt x="7144" y="121444"/>
                    </a:cubicBezTo>
                    <a:lnTo>
                      <a:pt x="7144" y="207169"/>
                    </a:lnTo>
                    <a:lnTo>
                      <a:pt x="140494" y="207169"/>
                    </a:lnTo>
                    <a:lnTo>
                      <a:pt x="140494" y="169069"/>
                    </a:lnTo>
                    <a:lnTo>
                      <a:pt x="216694" y="169069"/>
                    </a:lnTo>
                    <a:lnTo>
                      <a:pt x="216694" y="207169"/>
                    </a:lnTo>
                    <a:lnTo>
                      <a:pt x="369094" y="207169"/>
                    </a:lnTo>
                    <a:lnTo>
                      <a:pt x="369094" y="169069"/>
                    </a:lnTo>
                    <a:lnTo>
                      <a:pt x="445294" y="169069"/>
                    </a:lnTo>
                    <a:lnTo>
                      <a:pt x="445294" y="207169"/>
                    </a:lnTo>
                    <a:lnTo>
                      <a:pt x="578644" y="207169"/>
                    </a:lnTo>
                    <a:lnTo>
                      <a:pt x="578644" y="121444"/>
                    </a:lnTo>
                    <a:cubicBezTo>
                      <a:pt x="578644" y="100489"/>
                      <a:pt x="561499" y="83344"/>
                      <a:pt x="540544" y="83344"/>
                    </a:cubicBezTo>
                    <a:lnTo>
                      <a:pt x="397669" y="83344"/>
                    </a:lnTo>
                    <a:lnTo>
                      <a:pt x="397669" y="64294"/>
                    </a:lnTo>
                    <a:cubicBezTo>
                      <a:pt x="397669" y="32861"/>
                      <a:pt x="371951" y="7144"/>
                      <a:pt x="340519" y="7144"/>
                    </a:cubicBezTo>
                    <a:lnTo>
                      <a:pt x="245269" y="7144"/>
                    </a:lnTo>
                    <a:close/>
                    <a:moveTo>
                      <a:pt x="245269" y="45244"/>
                    </a:moveTo>
                    <a:lnTo>
                      <a:pt x="340519" y="45244"/>
                    </a:lnTo>
                    <a:cubicBezTo>
                      <a:pt x="350996" y="45244"/>
                      <a:pt x="359569" y="53816"/>
                      <a:pt x="359569" y="64294"/>
                    </a:cubicBezTo>
                    <a:lnTo>
                      <a:pt x="359569" y="83344"/>
                    </a:lnTo>
                    <a:lnTo>
                      <a:pt x="226219" y="83344"/>
                    </a:lnTo>
                    <a:lnTo>
                      <a:pt x="226219" y="64294"/>
                    </a:lnTo>
                    <a:cubicBezTo>
                      <a:pt x="226219" y="53816"/>
                      <a:pt x="234791" y="45244"/>
                      <a:pt x="245269" y="45244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/>
                  </a:gs>
                  <a:gs pos="0">
                    <a:srgbClr val="7F79B6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lt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6C6490B0-49D0-4B71-8EE4-F4A490F06509}"/>
                  </a:ext>
                </a:extLst>
              </p:cNvPr>
              <p:cNvSpPr/>
              <p:nvPr/>
            </p:nvSpPr>
            <p:spPr>
              <a:xfrm>
                <a:off x="4660106" y="3240881"/>
                <a:ext cx="47625" cy="66675"/>
              </a:xfrm>
              <a:custGeom>
                <a:avLst/>
                <a:gdLst>
                  <a:gd name="connsiteX0" fmla="*/ 7144 w 47625"/>
                  <a:gd name="connsiteY0" fmla="*/ 7144 h 66675"/>
                  <a:gd name="connsiteX1" fmla="*/ 45244 w 47625"/>
                  <a:gd name="connsiteY1" fmla="*/ 7144 h 66675"/>
                  <a:gd name="connsiteX2" fmla="*/ 45244 w 47625"/>
                  <a:gd name="connsiteY2" fmla="*/ 64294 h 66675"/>
                  <a:gd name="connsiteX3" fmla="*/ 7144 w 47625"/>
                  <a:gd name="connsiteY3" fmla="*/ 6429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66675">
                    <a:moveTo>
                      <a:pt x="7144" y="7144"/>
                    </a:moveTo>
                    <a:lnTo>
                      <a:pt x="45244" y="7144"/>
                    </a:lnTo>
                    <a:lnTo>
                      <a:pt x="45244" y="64294"/>
                    </a:lnTo>
                    <a:lnTo>
                      <a:pt x="7144" y="64294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/>
                  </a:gs>
                  <a:gs pos="0">
                    <a:srgbClr val="7F79B6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lt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3A63AC4B-E868-4F1D-AFF4-F2D80688AFF6}"/>
                  </a:ext>
                </a:extLst>
              </p:cNvPr>
              <p:cNvSpPr/>
              <p:nvPr/>
            </p:nvSpPr>
            <p:spPr>
              <a:xfrm>
                <a:off x="4431506" y="3240881"/>
                <a:ext cx="47625" cy="66675"/>
              </a:xfrm>
              <a:custGeom>
                <a:avLst/>
                <a:gdLst>
                  <a:gd name="connsiteX0" fmla="*/ 7144 w 47625"/>
                  <a:gd name="connsiteY0" fmla="*/ 7144 h 66675"/>
                  <a:gd name="connsiteX1" fmla="*/ 45244 w 47625"/>
                  <a:gd name="connsiteY1" fmla="*/ 7144 h 66675"/>
                  <a:gd name="connsiteX2" fmla="*/ 45244 w 47625"/>
                  <a:gd name="connsiteY2" fmla="*/ 64294 h 66675"/>
                  <a:gd name="connsiteX3" fmla="*/ 7144 w 47625"/>
                  <a:gd name="connsiteY3" fmla="*/ 6429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66675">
                    <a:moveTo>
                      <a:pt x="7144" y="7144"/>
                    </a:moveTo>
                    <a:lnTo>
                      <a:pt x="45244" y="7144"/>
                    </a:lnTo>
                    <a:lnTo>
                      <a:pt x="45244" y="64294"/>
                    </a:lnTo>
                    <a:lnTo>
                      <a:pt x="7144" y="64294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/>
                  </a:gs>
                  <a:gs pos="0">
                    <a:srgbClr val="7F79B6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lt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9B75474B-1B91-4566-A166-B43CBED24C21}"/>
                  </a:ext>
                </a:extLst>
              </p:cNvPr>
              <p:cNvSpPr/>
              <p:nvPr/>
            </p:nvSpPr>
            <p:spPr>
              <a:xfrm>
                <a:off x="4450556" y="3355181"/>
                <a:ext cx="381000" cy="285750"/>
              </a:xfrm>
              <a:custGeom>
                <a:avLst/>
                <a:gdLst>
                  <a:gd name="connsiteX0" fmla="*/ 121444 w 381000"/>
                  <a:gd name="connsiteY0" fmla="*/ 7144 h 285750"/>
                  <a:gd name="connsiteX1" fmla="*/ 7144 w 381000"/>
                  <a:gd name="connsiteY1" fmla="*/ 121444 h 285750"/>
                  <a:gd name="connsiteX2" fmla="*/ 121444 w 381000"/>
                  <a:gd name="connsiteY2" fmla="*/ 235744 h 285750"/>
                  <a:gd name="connsiteX3" fmla="*/ 214926 w 381000"/>
                  <a:gd name="connsiteY3" fmla="*/ 186872 h 285750"/>
                  <a:gd name="connsiteX4" fmla="*/ 256691 w 381000"/>
                  <a:gd name="connsiteY4" fmla="*/ 210982 h 285750"/>
                  <a:gd name="connsiteX5" fmla="*/ 260505 w 381000"/>
                  <a:gd name="connsiteY5" fmla="*/ 224321 h 285750"/>
                  <a:gd name="connsiteX6" fmla="*/ 359569 w 381000"/>
                  <a:gd name="connsiteY6" fmla="*/ 281471 h 285750"/>
                  <a:gd name="connsiteX7" fmla="*/ 372907 w 381000"/>
                  <a:gd name="connsiteY7" fmla="*/ 277657 h 285750"/>
                  <a:gd name="connsiteX8" fmla="*/ 382432 w 381000"/>
                  <a:gd name="connsiteY8" fmla="*/ 261454 h 285750"/>
                  <a:gd name="connsiteX9" fmla="*/ 378619 w 381000"/>
                  <a:gd name="connsiteY9" fmla="*/ 248134 h 285750"/>
                  <a:gd name="connsiteX10" fmla="*/ 279555 w 381000"/>
                  <a:gd name="connsiteY10" fmla="*/ 190984 h 285750"/>
                  <a:gd name="connsiteX11" fmla="*/ 266216 w 381000"/>
                  <a:gd name="connsiteY11" fmla="*/ 194779 h 285750"/>
                  <a:gd name="connsiteX12" fmla="*/ 224396 w 381000"/>
                  <a:gd name="connsiteY12" fmla="*/ 170650 h 285750"/>
                  <a:gd name="connsiteX13" fmla="*/ 235744 w 381000"/>
                  <a:gd name="connsiteY13" fmla="*/ 121444 h 285750"/>
                  <a:gd name="connsiteX14" fmla="*/ 121444 w 381000"/>
                  <a:gd name="connsiteY14" fmla="*/ 7144 h 285750"/>
                  <a:gd name="connsiteX15" fmla="*/ 121444 w 381000"/>
                  <a:gd name="connsiteY15" fmla="*/ 26194 h 285750"/>
                  <a:gd name="connsiteX16" fmla="*/ 216694 w 381000"/>
                  <a:gd name="connsiteY16" fmla="*/ 121444 h 285750"/>
                  <a:gd name="connsiteX17" fmla="*/ 121444 w 381000"/>
                  <a:gd name="connsiteY17" fmla="*/ 216694 h 285750"/>
                  <a:gd name="connsiteX18" fmla="*/ 26194 w 381000"/>
                  <a:gd name="connsiteY18" fmla="*/ 121444 h 285750"/>
                  <a:gd name="connsiteX19" fmla="*/ 121444 w 381000"/>
                  <a:gd name="connsiteY19" fmla="*/ 26194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1000" h="285750">
                    <a:moveTo>
                      <a:pt x="121444" y="7144"/>
                    </a:moveTo>
                    <a:cubicBezTo>
                      <a:pt x="58579" y="7144"/>
                      <a:pt x="7144" y="58579"/>
                      <a:pt x="7144" y="121444"/>
                    </a:cubicBezTo>
                    <a:cubicBezTo>
                      <a:pt x="7144" y="184309"/>
                      <a:pt x="58579" y="235744"/>
                      <a:pt x="121444" y="235744"/>
                    </a:cubicBezTo>
                    <a:cubicBezTo>
                      <a:pt x="160004" y="235744"/>
                      <a:pt x="194199" y="216343"/>
                      <a:pt x="214926" y="186872"/>
                    </a:cubicBezTo>
                    <a:lnTo>
                      <a:pt x="256691" y="210982"/>
                    </a:lnTo>
                    <a:cubicBezTo>
                      <a:pt x="253834" y="215745"/>
                      <a:pt x="255743" y="221464"/>
                      <a:pt x="260505" y="224321"/>
                    </a:cubicBezTo>
                    <a:lnTo>
                      <a:pt x="359569" y="281471"/>
                    </a:lnTo>
                    <a:cubicBezTo>
                      <a:pt x="364331" y="284329"/>
                      <a:pt x="370050" y="282420"/>
                      <a:pt x="372907" y="277657"/>
                    </a:cubicBezTo>
                    <a:lnTo>
                      <a:pt x="382432" y="261454"/>
                    </a:lnTo>
                    <a:cubicBezTo>
                      <a:pt x="384337" y="256691"/>
                      <a:pt x="383381" y="250039"/>
                      <a:pt x="378619" y="248134"/>
                    </a:cubicBezTo>
                    <a:lnTo>
                      <a:pt x="279555" y="190984"/>
                    </a:lnTo>
                    <a:cubicBezTo>
                      <a:pt x="274793" y="188126"/>
                      <a:pt x="269074" y="190016"/>
                      <a:pt x="266216" y="194779"/>
                    </a:cubicBezTo>
                    <a:lnTo>
                      <a:pt x="224396" y="170650"/>
                    </a:lnTo>
                    <a:cubicBezTo>
                      <a:pt x="231592" y="155710"/>
                      <a:pt x="235744" y="139058"/>
                      <a:pt x="235744" y="121444"/>
                    </a:cubicBezTo>
                    <a:cubicBezTo>
                      <a:pt x="235744" y="58579"/>
                      <a:pt x="184309" y="7144"/>
                      <a:pt x="121444" y="7144"/>
                    </a:cubicBezTo>
                    <a:close/>
                    <a:moveTo>
                      <a:pt x="121444" y="26194"/>
                    </a:moveTo>
                    <a:cubicBezTo>
                      <a:pt x="173831" y="26194"/>
                      <a:pt x="216694" y="69056"/>
                      <a:pt x="216694" y="121444"/>
                    </a:cubicBezTo>
                    <a:cubicBezTo>
                      <a:pt x="216694" y="173831"/>
                      <a:pt x="173831" y="216694"/>
                      <a:pt x="121444" y="216694"/>
                    </a:cubicBezTo>
                    <a:cubicBezTo>
                      <a:pt x="69056" y="216694"/>
                      <a:pt x="26194" y="173831"/>
                      <a:pt x="26194" y="121444"/>
                    </a:cubicBezTo>
                    <a:cubicBezTo>
                      <a:pt x="26194" y="69056"/>
                      <a:pt x="69056" y="26194"/>
                      <a:pt x="121444" y="26194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/>
                  </a:gs>
                  <a:gs pos="0">
                    <a:srgbClr val="7F79B6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lt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0A431866-52BB-40C9-8E88-D22A7ECFA835}"/>
                  </a:ext>
                </a:extLst>
              </p:cNvPr>
              <p:cNvSpPr/>
              <p:nvPr/>
            </p:nvSpPr>
            <p:spPr>
              <a:xfrm>
                <a:off x="4279106" y="3278981"/>
                <a:ext cx="581025" cy="209550"/>
              </a:xfrm>
              <a:custGeom>
                <a:avLst/>
                <a:gdLst>
                  <a:gd name="connsiteX0" fmla="*/ 445294 w 581025"/>
                  <a:gd name="connsiteY0" fmla="*/ 7144 h 209550"/>
                  <a:gd name="connsiteX1" fmla="*/ 445294 w 581025"/>
                  <a:gd name="connsiteY1" fmla="*/ 45244 h 209550"/>
                  <a:gd name="connsiteX2" fmla="*/ 369094 w 581025"/>
                  <a:gd name="connsiteY2" fmla="*/ 45244 h 209550"/>
                  <a:gd name="connsiteX3" fmla="*/ 369094 w 581025"/>
                  <a:gd name="connsiteY3" fmla="*/ 7144 h 209550"/>
                  <a:gd name="connsiteX4" fmla="*/ 216694 w 581025"/>
                  <a:gd name="connsiteY4" fmla="*/ 7144 h 209550"/>
                  <a:gd name="connsiteX5" fmla="*/ 216694 w 581025"/>
                  <a:gd name="connsiteY5" fmla="*/ 45244 h 209550"/>
                  <a:gd name="connsiteX6" fmla="*/ 140494 w 581025"/>
                  <a:gd name="connsiteY6" fmla="*/ 45244 h 209550"/>
                  <a:gd name="connsiteX7" fmla="*/ 140494 w 581025"/>
                  <a:gd name="connsiteY7" fmla="*/ 7144 h 209550"/>
                  <a:gd name="connsiteX8" fmla="*/ 7144 w 581025"/>
                  <a:gd name="connsiteY8" fmla="*/ 7144 h 209550"/>
                  <a:gd name="connsiteX9" fmla="*/ 7144 w 581025"/>
                  <a:gd name="connsiteY9" fmla="*/ 169069 h 209550"/>
                  <a:gd name="connsiteX10" fmla="*/ 45244 w 581025"/>
                  <a:gd name="connsiteY10" fmla="*/ 207169 h 209550"/>
                  <a:gd name="connsiteX11" fmla="*/ 160496 w 581025"/>
                  <a:gd name="connsiteY11" fmla="*/ 207169 h 209550"/>
                  <a:gd name="connsiteX12" fmla="*/ 159544 w 581025"/>
                  <a:gd name="connsiteY12" fmla="*/ 197644 h 209550"/>
                  <a:gd name="connsiteX13" fmla="*/ 292894 w 581025"/>
                  <a:gd name="connsiteY13" fmla="*/ 64294 h 209550"/>
                  <a:gd name="connsiteX14" fmla="*/ 426244 w 581025"/>
                  <a:gd name="connsiteY14" fmla="*/ 197644 h 209550"/>
                  <a:gd name="connsiteX15" fmla="*/ 425291 w 581025"/>
                  <a:gd name="connsiteY15" fmla="*/ 207169 h 209550"/>
                  <a:gd name="connsiteX16" fmla="*/ 540544 w 581025"/>
                  <a:gd name="connsiteY16" fmla="*/ 207169 h 209550"/>
                  <a:gd name="connsiteX17" fmla="*/ 578644 w 581025"/>
                  <a:gd name="connsiteY17" fmla="*/ 169069 h 209550"/>
                  <a:gd name="connsiteX18" fmla="*/ 578644 w 581025"/>
                  <a:gd name="connsiteY18" fmla="*/ 7144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1025" h="209550">
                    <a:moveTo>
                      <a:pt x="445294" y="7144"/>
                    </a:moveTo>
                    <a:lnTo>
                      <a:pt x="445294" y="45244"/>
                    </a:lnTo>
                    <a:lnTo>
                      <a:pt x="369094" y="45244"/>
                    </a:lnTo>
                    <a:lnTo>
                      <a:pt x="369094" y="7144"/>
                    </a:lnTo>
                    <a:lnTo>
                      <a:pt x="216694" y="7144"/>
                    </a:lnTo>
                    <a:lnTo>
                      <a:pt x="216694" y="45244"/>
                    </a:lnTo>
                    <a:lnTo>
                      <a:pt x="140494" y="45244"/>
                    </a:lnTo>
                    <a:lnTo>
                      <a:pt x="140494" y="7144"/>
                    </a:lnTo>
                    <a:lnTo>
                      <a:pt x="7144" y="7144"/>
                    </a:lnTo>
                    <a:lnTo>
                      <a:pt x="7144" y="169069"/>
                    </a:lnTo>
                    <a:cubicBezTo>
                      <a:pt x="7144" y="190024"/>
                      <a:pt x="24289" y="207169"/>
                      <a:pt x="45244" y="207169"/>
                    </a:cubicBezTo>
                    <a:lnTo>
                      <a:pt x="160496" y="207169"/>
                    </a:lnTo>
                    <a:cubicBezTo>
                      <a:pt x="160496" y="204311"/>
                      <a:pt x="159544" y="200501"/>
                      <a:pt x="159544" y="197644"/>
                    </a:cubicBezTo>
                    <a:cubicBezTo>
                      <a:pt x="159544" y="124301"/>
                      <a:pt x="219551" y="64294"/>
                      <a:pt x="292894" y="64294"/>
                    </a:cubicBezTo>
                    <a:cubicBezTo>
                      <a:pt x="366236" y="64294"/>
                      <a:pt x="426244" y="124301"/>
                      <a:pt x="426244" y="197644"/>
                    </a:cubicBezTo>
                    <a:cubicBezTo>
                      <a:pt x="426244" y="200501"/>
                      <a:pt x="426244" y="204311"/>
                      <a:pt x="425291" y="207169"/>
                    </a:cubicBezTo>
                    <a:lnTo>
                      <a:pt x="540544" y="207169"/>
                    </a:lnTo>
                    <a:cubicBezTo>
                      <a:pt x="561499" y="207169"/>
                      <a:pt x="578644" y="190024"/>
                      <a:pt x="578644" y="169069"/>
                    </a:cubicBezTo>
                    <a:lnTo>
                      <a:pt x="578644" y="7144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/>
                  </a:gs>
                  <a:gs pos="0">
                    <a:srgbClr val="7F79B6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lt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C54507E9-AF03-4523-8E1A-F18D35FA6BC3}"/>
              </a:ext>
            </a:extLst>
          </p:cNvPr>
          <p:cNvSpPr/>
          <p:nvPr/>
        </p:nvSpPr>
        <p:spPr>
          <a:xfrm>
            <a:off x="585023" y="3045916"/>
            <a:ext cx="4296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ko-KR" altLang="en-US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기존 직무가 아닌</a:t>
            </a:r>
            <a:r>
              <a:rPr lang="en-US" altLang="ko-KR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사내 업무 중 </a:t>
            </a:r>
            <a:endParaRPr lang="en-US" altLang="ko-KR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buClr>
                <a:schemeClr val="accent1"/>
              </a:buClr>
            </a:pPr>
            <a:r>
              <a:rPr lang="ko-KR" altLang="en-US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장애인이 할 수 있는 직무를 추가로 찾아 고용</a:t>
            </a:r>
            <a:endParaRPr lang="en-US" altLang="ko-KR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D729C7D5-72E3-48BC-BD15-31FD4D9EBE9E}"/>
              </a:ext>
            </a:extLst>
          </p:cNvPr>
          <p:cNvGrpSpPr/>
          <p:nvPr/>
        </p:nvGrpSpPr>
        <p:grpSpPr>
          <a:xfrm>
            <a:off x="167512" y="1306019"/>
            <a:ext cx="5356089" cy="2530061"/>
            <a:chOff x="167512" y="1306019"/>
            <a:chExt cx="5356089" cy="2530061"/>
          </a:xfrm>
        </p:grpSpPr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DA7AFEB2-633D-463C-8D69-05410D82203C}"/>
                </a:ext>
              </a:extLst>
            </p:cNvPr>
            <p:cNvSpPr/>
            <p:nvPr/>
          </p:nvSpPr>
          <p:spPr>
            <a:xfrm>
              <a:off x="579436" y="1808224"/>
              <a:ext cx="4944165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ko-KR" altLang="en-US" sz="28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A279B3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내부 직무개발</a:t>
              </a:r>
              <a:r>
                <a:rPr kumimoji="1" lang="ko-KR" altLang="en-US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로 </a:t>
              </a:r>
              <a:endParaRPr kumimoji="1" lang="en-US" altLang="ko-KR" sz="2400" b="1" spc="-8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  <a:p>
              <a:r>
                <a:rPr kumimoji="1" lang="ko-KR" altLang="en-US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장애인과 함께하는 공동주택관리</a:t>
              </a:r>
            </a:p>
          </p:txBody>
        </p:sp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id="{835E1799-9830-4511-A7A7-D6DB20762814}"/>
                </a:ext>
              </a:extLst>
            </p:cNvPr>
            <p:cNvGrpSpPr/>
            <p:nvPr/>
          </p:nvGrpSpPr>
          <p:grpSpPr>
            <a:xfrm>
              <a:off x="167512" y="1306019"/>
              <a:ext cx="5016681" cy="2530061"/>
              <a:chOff x="5273302" y="-762516"/>
              <a:chExt cx="4948346" cy="2787913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DA12165-5D16-4FA8-9EB9-2DC9FEFBF3A2}"/>
                  </a:ext>
                </a:extLst>
              </p:cNvPr>
              <p:cNvSpPr txBox="1"/>
              <p:nvPr/>
            </p:nvSpPr>
            <p:spPr>
              <a:xfrm>
                <a:off x="5273302" y="-762516"/>
                <a:ext cx="39745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“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807740C-8B64-4734-A460-EA04CA212A06}"/>
                  </a:ext>
                </a:extLst>
              </p:cNvPr>
              <p:cNvSpPr txBox="1"/>
              <p:nvPr/>
            </p:nvSpPr>
            <p:spPr>
              <a:xfrm>
                <a:off x="9835490" y="578847"/>
                <a:ext cx="386158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”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cxnSp>
            <p:nvCxnSpPr>
              <p:cNvPr id="57" name="직선 연결선 56">
                <a:extLst>
                  <a:ext uri="{FF2B5EF4-FFF2-40B4-BE49-F238E27FC236}">
                    <a16:creationId xmlns:a16="http://schemas.microsoft.com/office/drawing/2014/main" id="{2162CD5A-66F0-4234-8976-49419F1968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6609" y="936402"/>
                <a:ext cx="4318881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직선 연결선 57">
                <a:extLst>
                  <a:ext uri="{FF2B5EF4-FFF2-40B4-BE49-F238E27FC236}">
                    <a16:creationId xmlns:a16="http://schemas.microsoft.com/office/drawing/2014/main" id="{16E8E458-915A-45E9-95C0-B04B39908F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4611" y="-375136"/>
                <a:ext cx="4287037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B0BB3924-270A-4A4A-A271-6135FC576C9B}"/>
              </a:ext>
            </a:extLst>
          </p:cNvPr>
          <p:cNvGrpSpPr/>
          <p:nvPr/>
        </p:nvGrpSpPr>
        <p:grpSpPr>
          <a:xfrm>
            <a:off x="4735286" y="832304"/>
            <a:ext cx="4421413" cy="6040207"/>
            <a:chOff x="4735286" y="832304"/>
            <a:chExt cx="4421413" cy="6040207"/>
          </a:xfrm>
          <a:effectLst>
            <a:outerShdw blurRad="76200" dist="38100" dir="8100000" algn="tr" rotWithShape="0">
              <a:prstClr val="black">
                <a:alpha val="25000"/>
              </a:prstClr>
            </a:outerShdw>
          </a:effectLst>
        </p:grpSpPr>
        <p:grpSp>
          <p:nvGrpSpPr>
            <p:cNvPr id="75" name="그룹 74">
              <a:extLst>
                <a:ext uri="{FF2B5EF4-FFF2-40B4-BE49-F238E27FC236}">
                  <a16:creationId xmlns:a16="http://schemas.microsoft.com/office/drawing/2014/main" id="{994D7A7F-E6C4-4C31-8441-46328721F899}"/>
                </a:ext>
              </a:extLst>
            </p:cNvPr>
            <p:cNvGrpSpPr/>
            <p:nvPr/>
          </p:nvGrpSpPr>
          <p:grpSpPr>
            <a:xfrm>
              <a:off x="4795678" y="832304"/>
              <a:ext cx="4361021" cy="6032953"/>
              <a:chOff x="4795678" y="832304"/>
              <a:chExt cx="4361021" cy="6032953"/>
            </a:xfrm>
          </p:grpSpPr>
          <p:sp>
            <p:nvSpPr>
              <p:cNvPr id="77" name="자유형: 도형 76">
                <a:extLst>
                  <a:ext uri="{FF2B5EF4-FFF2-40B4-BE49-F238E27FC236}">
                    <a16:creationId xmlns:a16="http://schemas.microsoft.com/office/drawing/2014/main" id="{08E7FE07-E843-437C-AF01-9E527DDCDC7E}"/>
                  </a:ext>
                </a:extLst>
              </p:cNvPr>
              <p:cNvSpPr/>
              <p:nvPr/>
            </p:nvSpPr>
            <p:spPr>
              <a:xfrm flipH="1">
                <a:off x="4795678" y="832304"/>
                <a:ext cx="4361021" cy="6032953"/>
              </a:xfrm>
              <a:custGeom>
                <a:avLst/>
                <a:gdLst>
                  <a:gd name="connsiteX0" fmla="*/ 29028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29028 w 4368800"/>
                  <a:gd name="connsiteY4" fmla="*/ 0 h 6052457"/>
                  <a:gd name="connsiteX0" fmla="*/ 43543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43543 w 4368800"/>
                  <a:gd name="connsiteY4" fmla="*/ 0 h 6052457"/>
                  <a:gd name="connsiteX0" fmla="*/ 14515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368800"/>
                  <a:gd name="connsiteY0" fmla="*/ 0 h 6052457"/>
                  <a:gd name="connsiteX1" fmla="*/ 344346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368800"/>
                  <a:gd name="connsiteY0" fmla="*/ 0 h 6052457"/>
                  <a:gd name="connsiteX1" fmla="*/ 3292866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890670"/>
                  <a:gd name="connsiteY0" fmla="*/ 0 h 6027057"/>
                  <a:gd name="connsiteX1" fmla="*/ 3292866 w 4890670"/>
                  <a:gd name="connsiteY1" fmla="*/ 0 h 6027057"/>
                  <a:gd name="connsiteX2" fmla="*/ 4890670 w 4890670"/>
                  <a:gd name="connsiteY2" fmla="*/ 6027057 h 6027057"/>
                  <a:gd name="connsiteX3" fmla="*/ 0 w 4890670"/>
                  <a:gd name="connsiteY3" fmla="*/ 6023428 h 6027057"/>
                  <a:gd name="connsiteX4" fmla="*/ 14515 w 4890670"/>
                  <a:gd name="connsiteY4" fmla="*/ 0 h 6027057"/>
                  <a:gd name="connsiteX0" fmla="*/ 14515 w 4890670"/>
                  <a:gd name="connsiteY0" fmla="*/ 0 h 6027057"/>
                  <a:gd name="connsiteX1" fmla="*/ 3292866 w 4890670"/>
                  <a:gd name="connsiteY1" fmla="*/ 0 h 6027057"/>
                  <a:gd name="connsiteX2" fmla="*/ 4890670 w 4890670"/>
                  <a:gd name="connsiteY2" fmla="*/ 6027057 h 6027057"/>
                  <a:gd name="connsiteX3" fmla="*/ 0 w 4890670"/>
                  <a:gd name="connsiteY3" fmla="*/ 6023428 h 6027057"/>
                  <a:gd name="connsiteX4" fmla="*/ 14515 w 4890670"/>
                  <a:gd name="connsiteY4" fmla="*/ 0 h 6027057"/>
                  <a:gd name="connsiteX0" fmla="*/ 14515 w 4890670"/>
                  <a:gd name="connsiteY0" fmla="*/ 0 h 6036582"/>
                  <a:gd name="connsiteX1" fmla="*/ 3292866 w 4890670"/>
                  <a:gd name="connsiteY1" fmla="*/ 9525 h 6036582"/>
                  <a:gd name="connsiteX2" fmla="*/ 4890670 w 4890670"/>
                  <a:gd name="connsiteY2" fmla="*/ 6036582 h 6036582"/>
                  <a:gd name="connsiteX3" fmla="*/ 0 w 4890670"/>
                  <a:gd name="connsiteY3" fmla="*/ 6032953 h 6036582"/>
                  <a:gd name="connsiteX4" fmla="*/ 14515 w 4890670"/>
                  <a:gd name="connsiteY4" fmla="*/ 0 h 6036582"/>
                  <a:gd name="connsiteX0" fmla="*/ 14515 w 4858961"/>
                  <a:gd name="connsiteY0" fmla="*/ 0 h 6046107"/>
                  <a:gd name="connsiteX1" fmla="*/ 3292866 w 4858961"/>
                  <a:gd name="connsiteY1" fmla="*/ 9525 h 6046107"/>
                  <a:gd name="connsiteX2" fmla="*/ 4858961 w 4858961"/>
                  <a:gd name="connsiteY2" fmla="*/ 6046107 h 6046107"/>
                  <a:gd name="connsiteX3" fmla="*/ 0 w 4858961"/>
                  <a:gd name="connsiteY3" fmla="*/ 6032953 h 6046107"/>
                  <a:gd name="connsiteX4" fmla="*/ 14515 w 4858961"/>
                  <a:gd name="connsiteY4" fmla="*/ 0 h 6046107"/>
                  <a:gd name="connsiteX0" fmla="*/ 14515 w 4837822"/>
                  <a:gd name="connsiteY0" fmla="*/ 0 h 6032953"/>
                  <a:gd name="connsiteX1" fmla="*/ 3292866 w 4837822"/>
                  <a:gd name="connsiteY1" fmla="*/ 9525 h 6032953"/>
                  <a:gd name="connsiteX2" fmla="*/ 4837822 w 4837822"/>
                  <a:gd name="connsiteY2" fmla="*/ 6027057 h 6032953"/>
                  <a:gd name="connsiteX3" fmla="*/ 0 w 4837822"/>
                  <a:gd name="connsiteY3" fmla="*/ 6032953 h 6032953"/>
                  <a:gd name="connsiteX4" fmla="*/ 14515 w 4837822"/>
                  <a:gd name="connsiteY4" fmla="*/ 0 h 6032953"/>
                  <a:gd name="connsiteX0" fmla="*/ 14515 w 4869531"/>
                  <a:gd name="connsiteY0" fmla="*/ 0 h 6032953"/>
                  <a:gd name="connsiteX1" fmla="*/ 3292866 w 4869531"/>
                  <a:gd name="connsiteY1" fmla="*/ 9525 h 6032953"/>
                  <a:gd name="connsiteX2" fmla="*/ 4869531 w 4869531"/>
                  <a:gd name="connsiteY2" fmla="*/ 6027057 h 6032953"/>
                  <a:gd name="connsiteX3" fmla="*/ 0 w 4869531"/>
                  <a:gd name="connsiteY3" fmla="*/ 6032953 h 6032953"/>
                  <a:gd name="connsiteX4" fmla="*/ 14515 w 4869531"/>
                  <a:gd name="connsiteY4" fmla="*/ 0 h 6032953"/>
                  <a:gd name="connsiteX0" fmla="*/ 14515 w 4869531"/>
                  <a:gd name="connsiteY0" fmla="*/ 0 h 6032953"/>
                  <a:gd name="connsiteX1" fmla="*/ 3356283 w 4869531"/>
                  <a:gd name="connsiteY1" fmla="*/ 9525 h 6032953"/>
                  <a:gd name="connsiteX2" fmla="*/ 4869531 w 4869531"/>
                  <a:gd name="connsiteY2" fmla="*/ 6027057 h 6032953"/>
                  <a:gd name="connsiteX3" fmla="*/ 0 w 4869531"/>
                  <a:gd name="connsiteY3" fmla="*/ 6032953 h 6032953"/>
                  <a:gd name="connsiteX4" fmla="*/ 14515 w 4869531"/>
                  <a:gd name="connsiteY4" fmla="*/ 0 h 603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9531" h="6032953">
                    <a:moveTo>
                      <a:pt x="14515" y="0"/>
                    </a:moveTo>
                    <a:lnTo>
                      <a:pt x="3356283" y="9525"/>
                    </a:lnTo>
                    <a:lnTo>
                      <a:pt x="4869531" y="6027057"/>
                    </a:lnTo>
                    <a:lnTo>
                      <a:pt x="0" y="6032953"/>
                    </a:lnTo>
                    <a:cubicBezTo>
                      <a:pt x="4838" y="4025144"/>
                      <a:pt x="9677" y="2007809"/>
                      <a:pt x="14515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/>
                  </a:gs>
                  <a:gs pos="0">
                    <a:schemeClr val="accent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pic>
            <p:nvPicPr>
              <p:cNvPr id="78" name="그림 77">
                <a:extLst>
                  <a:ext uri="{FF2B5EF4-FFF2-40B4-BE49-F238E27FC236}">
                    <a16:creationId xmlns:a16="http://schemas.microsoft.com/office/drawing/2014/main" id="{0108A8A4-2F00-4A96-880F-F6A282F264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3270" y="1605298"/>
                <a:ext cx="2634334" cy="586857"/>
              </a:xfrm>
              <a:prstGeom prst="rect">
                <a:avLst/>
              </a:prstGeom>
            </p:spPr>
          </p:pic>
        </p:grpSp>
        <p:pic>
          <p:nvPicPr>
            <p:cNvPr id="76" name="그림 75" descr="실내, 노트북, 컴퓨터이(가) 표시된 사진&#10;&#10;자동 생성된 설명">
              <a:extLst>
                <a:ext uri="{FF2B5EF4-FFF2-40B4-BE49-F238E27FC236}">
                  <a16:creationId xmlns:a16="http://schemas.microsoft.com/office/drawing/2014/main" id="{17E0F012-A005-4606-B270-6B842E3A0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88" t="16458"/>
            <a:stretch/>
          </p:blipFill>
          <p:spPr>
            <a:xfrm>
              <a:off x="4735286" y="1143175"/>
              <a:ext cx="4417694" cy="5729336"/>
            </a:xfrm>
            <a:prstGeom prst="rect">
              <a:avLst/>
            </a:prstGeom>
          </p:spPr>
        </p:pic>
      </p:grp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267E9869-DCB7-41B4-988D-9B9F07357653}"/>
              </a:ext>
            </a:extLst>
          </p:cNvPr>
          <p:cNvSpPr/>
          <p:nvPr/>
        </p:nvSpPr>
        <p:spPr>
          <a:xfrm>
            <a:off x="5702674" y="196073"/>
            <a:ext cx="3084138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C480A9D-4F11-47A0-B846-58C17C5C82B1}"/>
              </a:ext>
            </a:extLst>
          </p:cNvPr>
          <p:cNvSpPr txBox="1"/>
          <p:nvPr/>
        </p:nvSpPr>
        <p:spPr>
          <a:xfrm>
            <a:off x="5762267" y="251597"/>
            <a:ext cx="299825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, </a:t>
            </a: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어떻게 일하고 있나요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?</a:t>
            </a: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25B9D8E-0CBE-4166-B972-B3FEB0B22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t>74</a:t>
            </a:fld>
            <a:endParaRPr lang="ko-KR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9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그룹 77">
            <a:extLst>
              <a:ext uri="{FF2B5EF4-FFF2-40B4-BE49-F238E27FC236}">
                <a16:creationId xmlns:a16="http://schemas.microsoft.com/office/drawing/2014/main" id="{7FF13EDC-7098-47EA-88CD-7AE54964E72E}"/>
              </a:ext>
            </a:extLst>
          </p:cNvPr>
          <p:cNvGrpSpPr/>
          <p:nvPr/>
        </p:nvGrpSpPr>
        <p:grpSpPr>
          <a:xfrm>
            <a:off x="4735286" y="832304"/>
            <a:ext cx="4421413" cy="6040207"/>
            <a:chOff x="4735286" y="832304"/>
            <a:chExt cx="4421413" cy="6040207"/>
          </a:xfrm>
          <a:effectLst>
            <a:outerShdw blurRad="76200" dist="38100" dir="8100000" algn="tr" rotWithShape="0">
              <a:prstClr val="black">
                <a:alpha val="25000"/>
              </a:prstClr>
            </a:outerShdw>
          </a:effectLst>
        </p:grpSpPr>
        <p:grpSp>
          <p:nvGrpSpPr>
            <p:cNvPr id="79" name="그룹 78">
              <a:extLst>
                <a:ext uri="{FF2B5EF4-FFF2-40B4-BE49-F238E27FC236}">
                  <a16:creationId xmlns:a16="http://schemas.microsoft.com/office/drawing/2014/main" id="{8CC656C1-746C-4648-9B7A-027AECD9199C}"/>
                </a:ext>
              </a:extLst>
            </p:cNvPr>
            <p:cNvGrpSpPr/>
            <p:nvPr/>
          </p:nvGrpSpPr>
          <p:grpSpPr>
            <a:xfrm>
              <a:off x="4795678" y="832304"/>
              <a:ext cx="4361021" cy="6032953"/>
              <a:chOff x="4795678" y="832304"/>
              <a:chExt cx="4361021" cy="6032953"/>
            </a:xfrm>
          </p:grpSpPr>
          <p:sp>
            <p:nvSpPr>
              <p:cNvPr id="87" name="자유형: 도형 86">
                <a:extLst>
                  <a:ext uri="{FF2B5EF4-FFF2-40B4-BE49-F238E27FC236}">
                    <a16:creationId xmlns:a16="http://schemas.microsoft.com/office/drawing/2014/main" id="{913798C4-679F-4A9D-AD31-1EBBD3368C3F}"/>
                  </a:ext>
                </a:extLst>
              </p:cNvPr>
              <p:cNvSpPr/>
              <p:nvPr/>
            </p:nvSpPr>
            <p:spPr>
              <a:xfrm flipH="1">
                <a:off x="4795678" y="832304"/>
                <a:ext cx="4361021" cy="6032953"/>
              </a:xfrm>
              <a:custGeom>
                <a:avLst/>
                <a:gdLst>
                  <a:gd name="connsiteX0" fmla="*/ 29028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29028 w 4368800"/>
                  <a:gd name="connsiteY4" fmla="*/ 0 h 6052457"/>
                  <a:gd name="connsiteX0" fmla="*/ 43543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43543 w 4368800"/>
                  <a:gd name="connsiteY4" fmla="*/ 0 h 6052457"/>
                  <a:gd name="connsiteX0" fmla="*/ 14515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368800"/>
                  <a:gd name="connsiteY0" fmla="*/ 0 h 6052457"/>
                  <a:gd name="connsiteX1" fmla="*/ 344346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368800"/>
                  <a:gd name="connsiteY0" fmla="*/ 0 h 6052457"/>
                  <a:gd name="connsiteX1" fmla="*/ 3292866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890670"/>
                  <a:gd name="connsiteY0" fmla="*/ 0 h 6027057"/>
                  <a:gd name="connsiteX1" fmla="*/ 3292866 w 4890670"/>
                  <a:gd name="connsiteY1" fmla="*/ 0 h 6027057"/>
                  <a:gd name="connsiteX2" fmla="*/ 4890670 w 4890670"/>
                  <a:gd name="connsiteY2" fmla="*/ 6027057 h 6027057"/>
                  <a:gd name="connsiteX3" fmla="*/ 0 w 4890670"/>
                  <a:gd name="connsiteY3" fmla="*/ 6023428 h 6027057"/>
                  <a:gd name="connsiteX4" fmla="*/ 14515 w 4890670"/>
                  <a:gd name="connsiteY4" fmla="*/ 0 h 6027057"/>
                  <a:gd name="connsiteX0" fmla="*/ 14515 w 4890670"/>
                  <a:gd name="connsiteY0" fmla="*/ 0 h 6027057"/>
                  <a:gd name="connsiteX1" fmla="*/ 3292866 w 4890670"/>
                  <a:gd name="connsiteY1" fmla="*/ 0 h 6027057"/>
                  <a:gd name="connsiteX2" fmla="*/ 4890670 w 4890670"/>
                  <a:gd name="connsiteY2" fmla="*/ 6027057 h 6027057"/>
                  <a:gd name="connsiteX3" fmla="*/ 0 w 4890670"/>
                  <a:gd name="connsiteY3" fmla="*/ 6023428 h 6027057"/>
                  <a:gd name="connsiteX4" fmla="*/ 14515 w 4890670"/>
                  <a:gd name="connsiteY4" fmla="*/ 0 h 6027057"/>
                  <a:gd name="connsiteX0" fmla="*/ 14515 w 4890670"/>
                  <a:gd name="connsiteY0" fmla="*/ 0 h 6036582"/>
                  <a:gd name="connsiteX1" fmla="*/ 3292866 w 4890670"/>
                  <a:gd name="connsiteY1" fmla="*/ 9525 h 6036582"/>
                  <a:gd name="connsiteX2" fmla="*/ 4890670 w 4890670"/>
                  <a:gd name="connsiteY2" fmla="*/ 6036582 h 6036582"/>
                  <a:gd name="connsiteX3" fmla="*/ 0 w 4890670"/>
                  <a:gd name="connsiteY3" fmla="*/ 6032953 h 6036582"/>
                  <a:gd name="connsiteX4" fmla="*/ 14515 w 4890670"/>
                  <a:gd name="connsiteY4" fmla="*/ 0 h 6036582"/>
                  <a:gd name="connsiteX0" fmla="*/ 14515 w 4858961"/>
                  <a:gd name="connsiteY0" fmla="*/ 0 h 6046107"/>
                  <a:gd name="connsiteX1" fmla="*/ 3292866 w 4858961"/>
                  <a:gd name="connsiteY1" fmla="*/ 9525 h 6046107"/>
                  <a:gd name="connsiteX2" fmla="*/ 4858961 w 4858961"/>
                  <a:gd name="connsiteY2" fmla="*/ 6046107 h 6046107"/>
                  <a:gd name="connsiteX3" fmla="*/ 0 w 4858961"/>
                  <a:gd name="connsiteY3" fmla="*/ 6032953 h 6046107"/>
                  <a:gd name="connsiteX4" fmla="*/ 14515 w 4858961"/>
                  <a:gd name="connsiteY4" fmla="*/ 0 h 6046107"/>
                  <a:gd name="connsiteX0" fmla="*/ 14515 w 4837822"/>
                  <a:gd name="connsiteY0" fmla="*/ 0 h 6032953"/>
                  <a:gd name="connsiteX1" fmla="*/ 3292866 w 4837822"/>
                  <a:gd name="connsiteY1" fmla="*/ 9525 h 6032953"/>
                  <a:gd name="connsiteX2" fmla="*/ 4837822 w 4837822"/>
                  <a:gd name="connsiteY2" fmla="*/ 6027057 h 6032953"/>
                  <a:gd name="connsiteX3" fmla="*/ 0 w 4837822"/>
                  <a:gd name="connsiteY3" fmla="*/ 6032953 h 6032953"/>
                  <a:gd name="connsiteX4" fmla="*/ 14515 w 4837822"/>
                  <a:gd name="connsiteY4" fmla="*/ 0 h 6032953"/>
                  <a:gd name="connsiteX0" fmla="*/ 14515 w 4869531"/>
                  <a:gd name="connsiteY0" fmla="*/ 0 h 6032953"/>
                  <a:gd name="connsiteX1" fmla="*/ 3292866 w 4869531"/>
                  <a:gd name="connsiteY1" fmla="*/ 9525 h 6032953"/>
                  <a:gd name="connsiteX2" fmla="*/ 4869531 w 4869531"/>
                  <a:gd name="connsiteY2" fmla="*/ 6027057 h 6032953"/>
                  <a:gd name="connsiteX3" fmla="*/ 0 w 4869531"/>
                  <a:gd name="connsiteY3" fmla="*/ 6032953 h 6032953"/>
                  <a:gd name="connsiteX4" fmla="*/ 14515 w 4869531"/>
                  <a:gd name="connsiteY4" fmla="*/ 0 h 6032953"/>
                  <a:gd name="connsiteX0" fmla="*/ 14515 w 4869531"/>
                  <a:gd name="connsiteY0" fmla="*/ 0 h 6032953"/>
                  <a:gd name="connsiteX1" fmla="*/ 3356283 w 4869531"/>
                  <a:gd name="connsiteY1" fmla="*/ 9525 h 6032953"/>
                  <a:gd name="connsiteX2" fmla="*/ 4869531 w 4869531"/>
                  <a:gd name="connsiteY2" fmla="*/ 6027057 h 6032953"/>
                  <a:gd name="connsiteX3" fmla="*/ 0 w 4869531"/>
                  <a:gd name="connsiteY3" fmla="*/ 6032953 h 6032953"/>
                  <a:gd name="connsiteX4" fmla="*/ 14515 w 4869531"/>
                  <a:gd name="connsiteY4" fmla="*/ 0 h 603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9531" h="6032953">
                    <a:moveTo>
                      <a:pt x="14515" y="0"/>
                    </a:moveTo>
                    <a:lnTo>
                      <a:pt x="3356283" y="9525"/>
                    </a:lnTo>
                    <a:lnTo>
                      <a:pt x="4869531" y="6027057"/>
                    </a:lnTo>
                    <a:lnTo>
                      <a:pt x="0" y="6032953"/>
                    </a:lnTo>
                    <a:cubicBezTo>
                      <a:pt x="4838" y="4025144"/>
                      <a:pt x="9677" y="2007809"/>
                      <a:pt x="14515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/>
                  </a:gs>
                  <a:gs pos="0">
                    <a:schemeClr val="accent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pic>
            <p:nvPicPr>
              <p:cNvPr id="88" name="그림 87">
                <a:extLst>
                  <a:ext uri="{FF2B5EF4-FFF2-40B4-BE49-F238E27FC236}">
                    <a16:creationId xmlns:a16="http://schemas.microsoft.com/office/drawing/2014/main" id="{A644CAD7-748A-4816-96D3-6D8CF9D85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3270" y="1605298"/>
                <a:ext cx="2634334" cy="586857"/>
              </a:xfrm>
              <a:prstGeom prst="rect">
                <a:avLst/>
              </a:prstGeom>
            </p:spPr>
          </p:pic>
        </p:grpSp>
        <p:pic>
          <p:nvPicPr>
            <p:cNvPr id="80" name="그림 79" descr="실내, 노트북, 컴퓨터이(가) 표시된 사진&#10;&#10;자동 생성된 설명">
              <a:extLst>
                <a:ext uri="{FF2B5EF4-FFF2-40B4-BE49-F238E27FC236}">
                  <a16:creationId xmlns:a16="http://schemas.microsoft.com/office/drawing/2014/main" id="{13B3870A-0BC5-4263-9F55-06187508A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88" t="16458"/>
            <a:stretch/>
          </p:blipFill>
          <p:spPr>
            <a:xfrm>
              <a:off x="4735286" y="1143175"/>
              <a:ext cx="4417694" cy="5729336"/>
            </a:xfrm>
            <a:prstGeom prst="rect">
              <a:avLst/>
            </a:prstGeom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7CED61F3-C0FC-449B-9F7A-A79C8814B90F}"/>
              </a:ext>
            </a:extLst>
          </p:cNvPr>
          <p:cNvGrpSpPr/>
          <p:nvPr/>
        </p:nvGrpSpPr>
        <p:grpSpPr>
          <a:xfrm>
            <a:off x="580302" y="1489587"/>
            <a:ext cx="3889611" cy="2655065"/>
            <a:chOff x="503467" y="1922858"/>
            <a:chExt cx="3889611" cy="2655065"/>
          </a:xfrm>
        </p:grpSpPr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39495938-FE81-434D-9B67-22F790DEF14F}"/>
                </a:ext>
              </a:extLst>
            </p:cNvPr>
            <p:cNvSpPr/>
            <p:nvPr/>
          </p:nvSpPr>
          <p:spPr>
            <a:xfrm>
              <a:off x="560094" y="1956400"/>
              <a:ext cx="3832984" cy="2621523"/>
            </a:xfrm>
            <a:custGeom>
              <a:avLst/>
              <a:gdLst>
                <a:gd name="connsiteX0" fmla="*/ 3162300 w 3552825"/>
                <a:gd name="connsiteY0" fmla="*/ 0 h 2676525"/>
                <a:gd name="connsiteX1" fmla="*/ 3162300 w 3552825"/>
                <a:gd name="connsiteY1" fmla="*/ 1666875 h 2676525"/>
                <a:gd name="connsiteX2" fmla="*/ 3152775 w 3552825"/>
                <a:gd name="connsiteY2" fmla="*/ 1685925 h 2676525"/>
                <a:gd name="connsiteX3" fmla="*/ 0 w 3552825"/>
                <a:gd name="connsiteY3" fmla="*/ 1704975 h 2676525"/>
                <a:gd name="connsiteX4" fmla="*/ 3552825 w 3552825"/>
                <a:gd name="connsiteY4" fmla="*/ 2676525 h 2676525"/>
                <a:gd name="connsiteX5" fmla="*/ 3162300 w 3552825"/>
                <a:gd name="connsiteY5" fmla="*/ 0 h 2676525"/>
                <a:gd name="connsiteX0" fmla="*/ 3162300 w 3552825"/>
                <a:gd name="connsiteY0" fmla="*/ 0 h 2676525"/>
                <a:gd name="connsiteX1" fmla="*/ 3162300 w 3552825"/>
                <a:gd name="connsiteY1" fmla="*/ 1666875 h 2676525"/>
                <a:gd name="connsiteX2" fmla="*/ 2878444 w 3552825"/>
                <a:gd name="connsiteY2" fmla="*/ 1756851 h 2676525"/>
                <a:gd name="connsiteX3" fmla="*/ 0 w 3552825"/>
                <a:gd name="connsiteY3" fmla="*/ 1704975 h 2676525"/>
                <a:gd name="connsiteX4" fmla="*/ 3552825 w 3552825"/>
                <a:gd name="connsiteY4" fmla="*/ 2676525 h 2676525"/>
                <a:gd name="connsiteX5" fmla="*/ 3162300 w 3552825"/>
                <a:gd name="connsiteY5" fmla="*/ 0 h 2676525"/>
                <a:gd name="connsiteX0" fmla="*/ 3162300 w 3552825"/>
                <a:gd name="connsiteY0" fmla="*/ 0 h 2676525"/>
                <a:gd name="connsiteX1" fmla="*/ 2920244 w 3552825"/>
                <a:gd name="connsiteY1" fmla="*/ 1622546 h 2676525"/>
                <a:gd name="connsiteX2" fmla="*/ 2878444 w 3552825"/>
                <a:gd name="connsiteY2" fmla="*/ 1756851 h 2676525"/>
                <a:gd name="connsiteX3" fmla="*/ 0 w 3552825"/>
                <a:gd name="connsiteY3" fmla="*/ 1704975 h 2676525"/>
                <a:gd name="connsiteX4" fmla="*/ 3552825 w 3552825"/>
                <a:gd name="connsiteY4" fmla="*/ 2676525 h 2676525"/>
                <a:gd name="connsiteX5" fmla="*/ 3162300 w 3552825"/>
                <a:gd name="connsiteY5" fmla="*/ 0 h 2676525"/>
                <a:gd name="connsiteX0" fmla="*/ 2968656 w 3552825"/>
                <a:gd name="connsiteY0" fmla="*/ 0 h 2694257"/>
                <a:gd name="connsiteX1" fmla="*/ 2920244 w 3552825"/>
                <a:gd name="connsiteY1" fmla="*/ 1640278 h 2694257"/>
                <a:gd name="connsiteX2" fmla="*/ 2878444 w 3552825"/>
                <a:gd name="connsiteY2" fmla="*/ 1774583 h 2694257"/>
                <a:gd name="connsiteX3" fmla="*/ 0 w 3552825"/>
                <a:gd name="connsiteY3" fmla="*/ 1722707 h 2694257"/>
                <a:gd name="connsiteX4" fmla="*/ 3552825 w 3552825"/>
                <a:gd name="connsiteY4" fmla="*/ 2694257 h 2694257"/>
                <a:gd name="connsiteX5" fmla="*/ 2968656 w 3552825"/>
                <a:gd name="connsiteY5" fmla="*/ 0 h 2694257"/>
                <a:gd name="connsiteX0" fmla="*/ 3000929 w 3585098"/>
                <a:gd name="connsiteY0" fmla="*/ 0 h 2694257"/>
                <a:gd name="connsiteX1" fmla="*/ 2952517 w 3585098"/>
                <a:gd name="connsiteY1" fmla="*/ 1640278 h 2694257"/>
                <a:gd name="connsiteX2" fmla="*/ 2910717 w 3585098"/>
                <a:gd name="connsiteY2" fmla="*/ 1774583 h 2694257"/>
                <a:gd name="connsiteX3" fmla="*/ 0 w 3585098"/>
                <a:gd name="connsiteY3" fmla="*/ 1767036 h 2694257"/>
                <a:gd name="connsiteX4" fmla="*/ 3585098 w 3585098"/>
                <a:gd name="connsiteY4" fmla="*/ 2694257 h 2694257"/>
                <a:gd name="connsiteX5" fmla="*/ 3000929 w 3585098"/>
                <a:gd name="connsiteY5" fmla="*/ 0 h 2694257"/>
                <a:gd name="connsiteX0" fmla="*/ 2952518 w 3585098"/>
                <a:gd name="connsiteY0" fmla="*/ 0 h 2694257"/>
                <a:gd name="connsiteX1" fmla="*/ 2952517 w 3585098"/>
                <a:gd name="connsiteY1" fmla="*/ 1640278 h 2694257"/>
                <a:gd name="connsiteX2" fmla="*/ 2910717 w 3585098"/>
                <a:gd name="connsiteY2" fmla="*/ 1774583 h 2694257"/>
                <a:gd name="connsiteX3" fmla="*/ 0 w 3585098"/>
                <a:gd name="connsiteY3" fmla="*/ 1767036 h 2694257"/>
                <a:gd name="connsiteX4" fmla="*/ 3585098 w 3585098"/>
                <a:gd name="connsiteY4" fmla="*/ 2694257 h 2694257"/>
                <a:gd name="connsiteX5" fmla="*/ 2952518 w 3585098"/>
                <a:gd name="connsiteY5" fmla="*/ 0 h 269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5098" h="2694257">
                  <a:moveTo>
                    <a:pt x="2952518" y="0"/>
                  </a:moveTo>
                  <a:cubicBezTo>
                    <a:pt x="2952518" y="546759"/>
                    <a:pt x="2952517" y="1093519"/>
                    <a:pt x="2952517" y="1640278"/>
                  </a:cubicBezTo>
                  <a:lnTo>
                    <a:pt x="2910717" y="1774583"/>
                  </a:lnTo>
                  <a:lnTo>
                    <a:pt x="0" y="1767036"/>
                  </a:lnTo>
                  <a:lnTo>
                    <a:pt x="3585098" y="2694257"/>
                  </a:lnTo>
                  <a:lnTo>
                    <a:pt x="2952518" y="0"/>
                  </a:lnTo>
                  <a:close/>
                </a:path>
              </a:pathLst>
            </a:custGeom>
            <a:gradFill flip="none" rotWithShape="1">
              <a:gsLst>
                <a:gs pos="19000">
                  <a:schemeClr val="bg1">
                    <a:lumMod val="75000"/>
                    <a:alpha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1D39A06F-9F4A-4169-80C9-E1E21BF3E8CB}"/>
                </a:ext>
              </a:extLst>
            </p:cNvPr>
            <p:cNvSpPr/>
            <p:nvPr/>
          </p:nvSpPr>
          <p:spPr>
            <a:xfrm>
              <a:off x="1816911" y="3326683"/>
              <a:ext cx="50526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9362A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교육</a:t>
              </a:r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E5FD0B04-1555-4C6F-AF60-2D7DB4C85849}"/>
                </a:ext>
              </a:extLst>
            </p:cNvPr>
            <p:cNvSpPr/>
            <p:nvPr/>
          </p:nvSpPr>
          <p:spPr>
            <a:xfrm>
              <a:off x="516163" y="2792541"/>
              <a:ext cx="1186543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고객들이</a:t>
              </a:r>
              <a:endPara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장애인 고용을</a:t>
              </a:r>
              <a:endPara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거부</a:t>
              </a:r>
              <a:endPara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8E99AC81-0598-4EA0-B122-1BADB5F3E73D}"/>
                </a:ext>
              </a:extLst>
            </p:cNvPr>
            <p:cNvSpPr/>
            <p:nvPr/>
          </p:nvSpPr>
          <p:spPr>
            <a:xfrm>
              <a:off x="2359243" y="2792541"/>
              <a:ext cx="1386918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장애인이 업무 </a:t>
              </a:r>
              <a:endPara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능력이 뒤처지지 </a:t>
              </a:r>
              <a:endPara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않음을 설명</a:t>
              </a:r>
            </a:p>
          </p:txBody>
        </p:sp>
        <p:sp>
          <p:nvSpPr>
            <p:cNvPr id="109" name="사각형: 둥근 위쪽 모서리 108">
              <a:extLst>
                <a:ext uri="{FF2B5EF4-FFF2-40B4-BE49-F238E27FC236}">
                  <a16:creationId xmlns:a16="http://schemas.microsoft.com/office/drawing/2014/main" id="{B8766F36-AA07-4AA0-A483-BF6D7805C3BA}"/>
                </a:ext>
              </a:extLst>
            </p:cNvPr>
            <p:cNvSpPr/>
            <p:nvPr/>
          </p:nvSpPr>
          <p:spPr>
            <a:xfrm>
              <a:off x="503468" y="1922858"/>
              <a:ext cx="3200429" cy="655937"/>
            </a:xfrm>
            <a:prstGeom prst="round2SameRect">
              <a:avLst>
                <a:gd name="adj1" fmla="val 11883"/>
                <a:gd name="adj2" fmla="val 0"/>
              </a:avLst>
            </a:prstGeom>
            <a:solidFill>
              <a:srgbClr val="A27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8" name="직사각형 117">
              <a:extLst>
                <a:ext uri="{FF2B5EF4-FFF2-40B4-BE49-F238E27FC236}">
                  <a16:creationId xmlns:a16="http://schemas.microsoft.com/office/drawing/2014/main" id="{6B77BDAF-B599-435A-9FA8-EAE1BA0268BE}"/>
                </a:ext>
              </a:extLst>
            </p:cNvPr>
            <p:cNvSpPr/>
            <p:nvPr/>
          </p:nvSpPr>
          <p:spPr>
            <a:xfrm>
              <a:off x="553479" y="1932464"/>
              <a:ext cx="29765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전 직원이</a:t>
              </a:r>
            </a:p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장애인 인식개선 도우미</a:t>
              </a:r>
            </a:p>
          </p:txBody>
        </p:sp>
        <p:cxnSp>
          <p:nvCxnSpPr>
            <p:cNvPr id="119" name="직선 연결선 118">
              <a:extLst>
                <a:ext uri="{FF2B5EF4-FFF2-40B4-BE49-F238E27FC236}">
                  <a16:creationId xmlns:a16="http://schemas.microsoft.com/office/drawing/2014/main" id="{908201D8-5507-4517-A01C-BFF07C1815E4}"/>
                </a:ext>
              </a:extLst>
            </p:cNvPr>
            <p:cNvCxnSpPr/>
            <p:nvPr/>
          </p:nvCxnSpPr>
          <p:spPr>
            <a:xfrm>
              <a:off x="503467" y="2591495"/>
              <a:ext cx="3204000" cy="0"/>
            </a:xfrm>
            <a:prstGeom prst="line">
              <a:avLst/>
            </a:prstGeom>
            <a:ln w="63500">
              <a:solidFill>
                <a:srgbClr val="9362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4BF346E1-00AE-4B8F-8F9A-A83B1025DE55}"/>
                </a:ext>
              </a:extLst>
            </p:cNvPr>
            <p:cNvGrpSpPr/>
            <p:nvPr/>
          </p:nvGrpSpPr>
          <p:grpSpPr>
            <a:xfrm>
              <a:off x="1749840" y="2697411"/>
              <a:ext cx="551478" cy="632326"/>
              <a:chOff x="1985984" y="2659856"/>
              <a:chExt cx="755934" cy="866756"/>
            </a:xfrm>
            <a:solidFill>
              <a:schemeClr val="bg1">
                <a:lumMod val="75000"/>
              </a:schemeClr>
            </a:solidFill>
          </p:grpSpPr>
          <p:sp>
            <p:nvSpPr>
              <p:cNvPr id="72" name="자유형: 도형 71">
                <a:extLst>
                  <a:ext uri="{FF2B5EF4-FFF2-40B4-BE49-F238E27FC236}">
                    <a16:creationId xmlns:a16="http://schemas.microsoft.com/office/drawing/2014/main" id="{E0BF07EB-83E2-472E-8446-C3283FC25F95}"/>
                  </a:ext>
                </a:extLst>
              </p:cNvPr>
              <p:cNvSpPr/>
              <p:nvPr/>
            </p:nvSpPr>
            <p:spPr>
              <a:xfrm>
                <a:off x="2126632" y="2665305"/>
                <a:ext cx="171450" cy="171450"/>
              </a:xfrm>
              <a:custGeom>
                <a:avLst/>
                <a:gdLst>
                  <a:gd name="connsiteX0" fmla="*/ 173412 w 171450"/>
                  <a:gd name="connsiteY0" fmla="*/ 90278 h 171450"/>
                  <a:gd name="connsiteX1" fmla="*/ 90278 w 171450"/>
                  <a:gd name="connsiteY1" fmla="*/ 173412 h 171450"/>
                  <a:gd name="connsiteX2" fmla="*/ 7144 w 171450"/>
                  <a:gd name="connsiteY2" fmla="*/ 90278 h 171450"/>
                  <a:gd name="connsiteX3" fmla="*/ 90278 w 171450"/>
                  <a:gd name="connsiteY3" fmla="*/ 7144 h 171450"/>
                  <a:gd name="connsiteX4" fmla="*/ 173412 w 171450"/>
                  <a:gd name="connsiteY4" fmla="*/ 90278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450" h="171450">
                    <a:moveTo>
                      <a:pt x="173412" y="90278"/>
                    </a:moveTo>
                    <a:cubicBezTo>
                      <a:pt x="173412" y="136192"/>
                      <a:pt x="136192" y="173412"/>
                      <a:pt x="90278" y="173412"/>
                    </a:cubicBezTo>
                    <a:cubicBezTo>
                      <a:pt x="44364" y="173412"/>
                      <a:pt x="7144" y="136192"/>
                      <a:pt x="7144" y="90278"/>
                    </a:cubicBezTo>
                    <a:cubicBezTo>
                      <a:pt x="7144" y="44364"/>
                      <a:pt x="44364" y="7144"/>
                      <a:pt x="90278" y="7144"/>
                    </a:cubicBezTo>
                    <a:cubicBezTo>
                      <a:pt x="136192" y="7144"/>
                      <a:pt x="173412" y="44364"/>
                      <a:pt x="173412" y="9027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3" name="자유형: 도형 72">
                <a:extLst>
                  <a:ext uri="{FF2B5EF4-FFF2-40B4-BE49-F238E27FC236}">
                    <a16:creationId xmlns:a16="http://schemas.microsoft.com/office/drawing/2014/main" id="{DCD7AF62-8D7E-4366-B773-A24AA737ABC2}"/>
                  </a:ext>
                </a:extLst>
              </p:cNvPr>
              <p:cNvSpPr/>
              <p:nvPr/>
            </p:nvSpPr>
            <p:spPr>
              <a:xfrm>
                <a:off x="2379968" y="2659856"/>
                <a:ext cx="361950" cy="457200"/>
              </a:xfrm>
              <a:custGeom>
                <a:avLst/>
                <a:gdLst>
                  <a:gd name="connsiteX0" fmla="*/ 7144 w 361950"/>
                  <a:gd name="connsiteY0" fmla="*/ 7144 h 457200"/>
                  <a:gd name="connsiteX1" fmla="*/ 7144 w 361950"/>
                  <a:gd name="connsiteY1" fmla="*/ 230696 h 457200"/>
                  <a:gd name="connsiteX2" fmla="*/ 29347 w 361950"/>
                  <a:gd name="connsiteY2" fmla="*/ 258089 h 457200"/>
                  <a:gd name="connsiteX3" fmla="*/ 45244 w 361950"/>
                  <a:gd name="connsiteY3" fmla="*/ 238506 h 457200"/>
                  <a:gd name="connsiteX4" fmla="*/ 45244 w 361950"/>
                  <a:gd name="connsiteY4" fmla="*/ 54769 h 457200"/>
                  <a:gd name="connsiteX5" fmla="*/ 321469 w 361950"/>
                  <a:gd name="connsiteY5" fmla="*/ 54769 h 457200"/>
                  <a:gd name="connsiteX6" fmla="*/ 321469 w 361950"/>
                  <a:gd name="connsiteY6" fmla="*/ 416719 h 457200"/>
                  <a:gd name="connsiteX7" fmla="*/ 7144 w 361950"/>
                  <a:gd name="connsiteY7" fmla="*/ 416719 h 457200"/>
                  <a:gd name="connsiteX8" fmla="*/ 7144 w 361950"/>
                  <a:gd name="connsiteY8" fmla="*/ 454819 h 457200"/>
                  <a:gd name="connsiteX9" fmla="*/ 359569 w 361950"/>
                  <a:gd name="connsiteY9" fmla="*/ 454819 h 457200"/>
                  <a:gd name="connsiteX10" fmla="*/ 359569 w 361950"/>
                  <a:gd name="connsiteY10" fmla="*/ 7144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1950" h="457200">
                    <a:moveTo>
                      <a:pt x="7144" y="7144"/>
                    </a:moveTo>
                    <a:lnTo>
                      <a:pt x="7144" y="230696"/>
                    </a:lnTo>
                    <a:lnTo>
                      <a:pt x="29347" y="258089"/>
                    </a:lnTo>
                    <a:lnTo>
                      <a:pt x="45244" y="238506"/>
                    </a:lnTo>
                    <a:lnTo>
                      <a:pt x="45244" y="54769"/>
                    </a:lnTo>
                    <a:lnTo>
                      <a:pt x="321469" y="54769"/>
                    </a:lnTo>
                    <a:lnTo>
                      <a:pt x="321469" y="416719"/>
                    </a:lnTo>
                    <a:lnTo>
                      <a:pt x="7144" y="416719"/>
                    </a:lnTo>
                    <a:lnTo>
                      <a:pt x="7144" y="454819"/>
                    </a:lnTo>
                    <a:lnTo>
                      <a:pt x="359569" y="454819"/>
                    </a:lnTo>
                    <a:lnTo>
                      <a:pt x="359569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4" name="자유형: 도형 73">
                <a:extLst>
                  <a:ext uri="{FF2B5EF4-FFF2-40B4-BE49-F238E27FC236}">
                    <a16:creationId xmlns:a16="http://schemas.microsoft.com/office/drawing/2014/main" id="{13FD189A-9335-4F2D-82EE-B5F0CEC2EE81}"/>
                  </a:ext>
                </a:extLst>
              </p:cNvPr>
              <p:cNvSpPr/>
              <p:nvPr/>
            </p:nvSpPr>
            <p:spPr>
              <a:xfrm>
                <a:off x="1985984" y="2859862"/>
                <a:ext cx="561975" cy="666750"/>
              </a:xfrm>
              <a:custGeom>
                <a:avLst/>
                <a:gdLst>
                  <a:gd name="connsiteX0" fmla="*/ 552823 w 561975"/>
                  <a:gd name="connsiteY0" fmla="*/ 23232 h 666750"/>
                  <a:gd name="connsiteX1" fmla="*/ 511675 w 561975"/>
                  <a:gd name="connsiteY1" fmla="*/ 23232 h 666750"/>
                  <a:gd name="connsiteX2" fmla="*/ 425207 w 561975"/>
                  <a:gd name="connsiteY2" fmla="*/ 110338 h 666750"/>
                  <a:gd name="connsiteX3" fmla="*/ 309126 w 561975"/>
                  <a:gd name="connsiteY3" fmla="*/ 7172 h 666750"/>
                  <a:gd name="connsiteX4" fmla="*/ 147601 w 561975"/>
                  <a:gd name="connsiteY4" fmla="*/ 7172 h 666750"/>
                  <a:gd name="connsiteX5" fmla="*/ 105472 w 561975"/>
                  <a:gd name="connsiteY5" fmla="*/ 19241 h 666750"/>
                  <a:gd name="connsiteX6" fmla="*/ 13241 w 561975"/>
                  <a:gd name="connsiteY6" fmla="*/ 141427 h 666750"/>
                  <a:gd name="connsiteX7" fmla="*/ 13127 w 561975"/>
                  <a:gd name="connsiteY7" fmla="*/ 177575 h 666750"/>
                  <a:gd name="connsiteX8" fmla="*/ 97404 w 561975"/>
                  <a:gd name="connsiteY8" fmla="*/ 295551 h 666750"/>
                  <a:gd name="connsiteX9" fmla="*/ 115378 w 561975"/>
                  <a:gd name="connsiteY9" fmla="*/ 307534 h 666750"/>
                  <a:gd name="connsiteX10" fmla="*/ 115378 w 561975"/>
                  <a:gd name="connsiteY10" fmla="*/ 624564 h 666750"/>
                  <a:gd name="connsiteX11" fmla="*/ 153478 w 561975"/>
                  <a:gd name="connsiteY11" fmla="*/ 662493 h 666750"/>
                  <a:gd name="connsiteX12" fmla="*/ 191578 w 561975"/>
                  <a:gd name="connsiteY12" fmla="*/ 624564 h 666750"/>
                  <a:gd name="connsiteX13" fmla="*/ 191578 w 561975"/>
                  <a:gd name="connsiteY13" fmla="*/ 350063 h 666750"/>
                  <a:gd name="connsiteX14" fmla="*/ 258253 w 561975"/>
                  <a:gd name="connsiteY14" fmla="*/ 350063 h 666750"/>
                  <a:gd name="connsiteX15" fmla="*/ 258253 w 561975"/>
                  <a:gd name="connsiteY15" fmla="*/ 624564 h 666750"/>
                  <a:gd name="connsiteX16" fmla="*/ 296353 w 561975"/>
                  <a:gd name="connsiteY16" fmla="*/ 662493 h 666750"/>
                  <a:gd name="connsiteX17" fmla="*/ 334453 w 561975"/>
                  <a:gd name="connsiteY17" fmla="*/ 624564 h 666750"/>
                  <a:gd name="connsiteX18" fmla="*/ 334453 w 561975"/>
                  <a:gd name="connsiteY18" fmla="*/ 105213 h 666750"/>
                  <a:gd name="connsiteX19" fmla="*/ 402642 w 561975"/>
                  <a:gd name="connsiteY19" fmla="*/ 171412 h 666750"/>
                  <a:gd name="connsiteX20" fmla="*/ 424216 w 561975"/>
                  <a:gd name="connsiteY20" fmla="*/ 179937 h 666750"/>
                  <a:gd name="connsiteX21" fmla="*/ 445286 w 561975"/>
                  <a:gd name="connsiteY21" fmla="*/ 171412 h 666750"/>
                  <a:gd name="connsiteX22" fmla="*/ 552575 w 561975"/>
                  <a:gd name="connsiteY22" fmla="*/ 64370 h 666750"/>
                  <a:gd name="connsiteX23" fmla="*/ 552823 w 561975"/>
                  <a:gd name="connsiteY23" fmla="*/ 23232 h 666750"/>
                  <a:gd name="connsiteX24" fmla="*/ 68458 w 561975"/>
                  <a:gd name="connsiteY24" fmla="*/ 159382 h 666750"/>
                  <a:gd name="connsiteX25" fmla="*/ 115378 w 561975"/>
                  <a:gd name="connsiteY25" fmla="*/ 97031 h 666750"/>
                  <a:gd name="connsiteX26" fmla="*/ 115378 w 561975"/>
                  <a:gd name="connsiteY26" fmla="*/ 222533 h 666750"/>
                  <a:gd name="connsiteX27" fmla="*/ 68458 w 561975"/>
                  <a:gd name="connsiteY27" fmla="*/ 159382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61975" h="666750">
                    <a:moveTo>
                      <a:pt x="552823" y="23232"/>
                    </a:moveTo>
                    <a:cubicBezTo>
                      <a:pt x="541460" y="11868"/>
                      <a:pt x="523038" y="11868"/>
                      <a:pt x="511675" y="23232"/>
                    </a:cubicBezTo>
                    <a:lnTo>
                      <a:pt x="425207" y="110338"/>
                    </a:lnTo>
                    <a:cubicBezTo>
                      <a:pt x="425207" y="110338"/>
                      <a:pt x="332814" y="7172"/>
                      <a:pt x="309126" y="7172"/>
                    </a:cubicBezTo>
                    <a:lnTo>
                      <a:pt x="147601" y="7172"/>
                    </a:lnTo>
                    <a:cubicBezTo>
                      <a:pt x="147601" y="7172"/>
                      <a:pt x="115463" y="5963"/>
                      <a:pt x="105472" y="19241"/>
                    </a:cubicBezTo>
                    <a:lnTo>
                      <a:pt x="13241" y="141427"/>
                    </a:lnTo>
                    <a:cubicBezTo>
                      <a:pt x="5154" y="152181"/>
                      <a:pt x="5107" y="166773"/>
                      <a:pt x="13127" y="177575"/>
                    </a:cubicBezTo>
                    <a:lnTo>
                      <a:pt x="97404" y="295551"/>
                    </a:lnTo>
                    <a:cubicBezTo>
                      <a:pt x="102728" y="302695"/>
                      <a:pt x="105853" y="306734"/>
                      <a:pt x="115378" y="307534"/>
                    </a:cubicBezTo>
                    <a:lnTo>
                      <a:pt x="115378" y="624564"/>
                    </a:lnTo>
                    <a:cubicBezTo>
                      <a:pt x="115378" y="645509"/>
                      <a:pt x="132532" y="662493"/>
                      <a:pt x="153478" y="662493"/>
                    </a:cubicBezTo>
                    <a:cubicBezTo>
                      <a:pt x="174423" y="662493"/>
                      <a:pt x="191578" y="645509"/>
                      <a:pt x="191578" y="624564"/>
                    </a:cubicBezTo>
                    <a:lnTo>
                      <a:pt x="191578" y="350063"/>
                    </a:lnTo>
                    <a:lnTo>
                      <a:pt x="258253" y="350063"/>
                    </a:lnTo>
                    <a:lnTo>
                      <a:pt x="258253" y="624564"/>
                    </a:lnTo>
                    <a:cubicBezTo>
                      <a:pt x="258253" y="645509"/>
                      <a:pt x="275407" y="662493"/>
                      <a:pt x="296353" y="662493"/>
                    </a:cubicBezTo>
                    <a:cubicBezTo>
                      <a:pt x="317298" y="662493"/>
                      <a:pt x="334453" y="645509"/>
                      <a:pt x="334453" y="624564"/>
                    </a:cubicBezTo>
                    <a:lnTo>
                      <a:pt x="334453" y="105213"/>
                    </a:lnTo>
                    <a:lnTo>
                      <a:pt x="402642" y="171412"/>
                    </a:lnTo>
                    <a:cubicBezTo>
                      <a:pt x="408329" y="177098"/>
                      <a:pt x="416768" y="179937"/>
                      <a:pt x="424216" y="179937"/>
                    </a:cubicBezTo>
                    <a:cubicBezTo>
                      <a:pt x="431665" y="179937"/>
                      <a:pt x="439609" y="177098"/>
                      <a:pt x="445286" y="171412"/>
                    </a:cubicBezTo>
                    <a:lnTo>
                      <a:pt x="552575" y="64370"/>
                    </a:lnTo>
                    <a:cubicBezTo>
                      <a:pt x="563939" y="53016"/>
                      <a:pt x="564186" y="34585"/>
                      <a:pt x="552823" y="23232"/>
                    </a:cubicBezTo>
                    <a:close/>
                    <a:moveTo>
                      <a:pt x="68458" y="159382"/>
                    </a:moveTo>
                    <a:lnTo>
                      <a:pt x="115378" y="97031"/>
                    </a:lnTo>
                    <a:lnTo>
                      <a:pt x="115378" y="222533"/>
                    </a:lnTo>
                    <a:lnTo>
                      <a:pt x="68458" y="15938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128" name="화살표: 오른쪽 127">
              <a:extLst>
                <a:ext uri="{FF2B5EF4-FFF2-40B4-BE49-F238E27FC236}">
                  <a16:creationId xmlns:a16="http://schemas.microsoft.com/office/drawing/2014/main" id="{6EFCB724-E64E-440D-ADB7-974B3D72E437}"/>
                </a:ext>
              </a:extLst>
            </p:cNvPr>
            <p:cNvSpPr/>
            <p:nvPr/>
          </p:nvSpPr>
          <p:spPr>
            <a:xfrm>
              <a:off x="1691867" y="3062288"/>
              <a:ext cx="712636" cy="298720"/>
            </a:xfrm>
            <a:prstGeom prst="rightArrow">
              <a:avLst>
                <a:gd name="adj1" fmla="val 49493"/>
                <a:gd name="adj2" fmla="val 47904"/>
              </a:avLst>
            </a:prstGeom>
            <a:gradFill flip="none" rotWithShape="1">
              <a:gsLst>
                <a:gs pos="100000">
                  <a:srgbClr val="9362A6"/>
                </a:gs>
                <a:gs pos="0">
                  <a:schemeClr val="accent4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0" name="사각형: 둥근 모서리 119">
              <a:extLst>
                <a:ext uri="{FF2B5EF4-FFF2-40B4-BE49-F238E27FC236}">
                  <a16:creationId xmlns:a16="http://schemas.microsoft.com/office/drawing/2014/main" id="{AA30638A-D1A0-4B51-AA60-5D95CA7F205C}"/>
                </a:ext>
              </a:extLst>
            </p:cNvPr>
            <p:cNvSpPr/>
            <p:nvPr/>
          </p:nvSpPr>
          <p:spPr>
            <a:xfrm>
              <a:off x="503468" y="1922859"/>
              <a:ext cx="3200429" cy="1744618"/>
            </a:xfrm>
            <a:prstGeom prst="roundRect">
              <a:avLst>
                <a:gd name="adj" fmla="val 3148"/>
              </a:avLst>
            </a:prstGeom>
            <a:noFill/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D1B13C6E-E0EF-4816-8893-2C11BB3A927A}"/>
              </a:ext>
            </a:extLst>
          </p:cNvPr>
          <p:cNvGrpSpPr/>
          <p:nvPr/>
        </p:nvGrpSpPr>
        <p:grpSpPr>
          <a:xfrm>
            <a:off x="586928" y="3892534"/>
            <a:ext cx="3459838" cy="2205621"/>
            <a:chOff x="312481" y="4133597"/>
            <a:chExt cx="3459838" cy="2205621"/>
          </a:xfrm>
        </p:grpSpPr>
        <p:sp>
          <p:nvSpPr>
            <p:cNvPr id="126" name="자유형: 도형 125">
              <a:extLst>
                <a:ext uri="{FF2B5EF4-FFF2-40B4-BE49-F238E27FC236}">
                  <a16:creationId xmlns:a16="http://schemas.microsoft.com/office/drawing/2014/main" id="{0A796981-3FA3-46B5-8471-C2CD477C7CA1}"/>
                </a:ext>
              </a:extLst>
            </p:cNvPr>
            <p:cNvSpPr/>
            <p:nvPr/>
          </p:nvSpPr>
          <p:spPr>
            <a:xfrm>
              <a:off x="342900" y="4194176"/>
              <a:ext cx="3429419" cy="2145042"/>
            </a:xfrm>
            <a:custGeom>
              <a:avLst/>
              <a:gdLst>
                <a:gd name="connsiteX0" fmla="*/ 3162300 w 3552825"/>
                <a:gd name="connsiteY0" fmla="*/ 0 h 2676525"/>
                <a:gd name="connsiteX1" fmla="*/ 3162300 w 3552825"/>
                <a:gd name="connsiteY1" fmla="*/ 1666875 h 2676525"/>
                <a:gd name="connsiteX2" fmla="*/ 3152775 w 3552825"/>
                <a:gd name="connsiteY2" fmla="*/ 1685925 h 2676525"/>
                <a:gd name="connsiteX3" fmla="*/ 0 w 3552825"/>
                <a:gd name="connsiteY3" fmla="*/ 1704975 h 2676525"/>
                <a:gd name="connsiteX4" fmla="*/ 3552825 w 3552825"/>
                <a:gd name="connsiteY4" fmla="*/ 2676525 h 2676525"/>
                <a:gd name="connsiteX5" fmla="*/ 3162300 w 3552825"/>
                <a:gd name="connsiteY5" fmla="*/ 0 h 2676525"/>
                <a:gd name="connsiteX0" fmla="*/ 3162300 w 3463925"/>
                <a:gd name="connsiteY0" fmla="*/ 0 h 2041525"/>
                <a:gd name="connsiteX1" fmla="*/ 3162300 w 3463925"/>
                <a:gd name="connsiteY1" fmla="*/ 1666875 h 2041525"/>
                <a:gd name="connsiteX2" fmla="*/ 3152775 w 3463925"/>
                <a:gd name="connsiteY2" fmla="*/ 1685925 h 2041525"/>
                <a:gd name="connsiteX3" fmla="*/ 0 w 3463925"/>
                <a:gd name="connsiteY3" fmla="*/ 1704975 h 2041525"/>
                <a:gd name="connsiteX4" fmla="*/ 3463925 w 3463925"/>
                <a:gd name="connsiteY4" fmla="*/ 2041525 h 2041525"/>
                <a:gd name="connsiteX5" fmla="*/ 3162300 w 3463925"/>
                <a:gd name="connsiteY5" fmla="*/ 0 h 2041525"/>
                <a:gd name="connsiteX0" fmla="*/ 3162300 w 3429419"/>
                <a:gd name="connsiteY0" fmla="*/ 0 h 2145042"/>
                <a:gd name="connsiteX1" fmla="*/ 3162300 w 3429419"/>
                <a:gd name="connsiteY1" fmla="*/ 1666875 h 2145042"/>
                <a:gd name="connsiteX2" fmla="*/ 3152775 w 3429419"/>
                <a:gd name="connsiteY2" fmla="*/ 1685925 h 2145042"/>
                <a:gd name="connsiteX3" fmla="*/ 0 w 3429419"/>
                <a:gd name="connsiteY3" fmla="*/ 1704975 h 2145042"/>
                <a:gd name="connsiteX4" fmla="*/ 3429419 w 3429419"/>
                <a:gd name="connsiteY4" fmla="*/ 2145042 h 2145042"/>
                <a:gd name="connsiteX5" fmla="*/ 3162300 w 3429419"/>
                <a:gd name="connsiteY5" fmla="*/ 0 h 2145042"/>
                <a:gd name="connsiteX0" fmla="*/ 3162300 w 3429419"/>
                <a:gd name="connsiteY0" fmla="*/ 0 h 2145042"/>
                <a:gd name="connsiteX1" fmla="*/ 3162300 w 3429419"/>
                <a:gd name="connsiteY1" fmla="*/ 1666875 h 2145042"/>
                <a:gd name="connsiteX2" fmla="*/ 3152775 w 3429419"/>
                <a:gd name="connsiteY2" fmla="*/ 1685925 h 2145042"/>
                <a:gd name="connsiteX3" fmla="*/ 0 w 3429419"/>
                <a:gd name="connsiteY3" fmla="*/ 1679096 h 2145042"/>
                <a:gd name="connsiteX4" fmla="*/ 3429419 w 3429419"/>
                <a:gd name="connsiteY4" fmla="*/ 2145042 h 2145042"/>
                <a:gd name="connsiteX5" fmla="*/ 3162300 w 3429419"/>
                <a:gd name="connsiteY5" fmla="*/ 0 h 214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419" h="2145042">
                  <a:moveTo>
                    <a:pt x="3162300" y="0"/>
                  </a:moveTo>
                  <a:lnTo>
                    <a:pt x="3162300" y="1666875"/>
                  </a:lnTo>
                  <a:lnTo>
                    <a:pt x="3152775" y="1685925"/>
                  </a:lnTo>
                  <a:lnTo>
                    <a:pt x="0" y="1679096"/>
                  </a:lnTo>
                  <a:lnTo>
                    <a:pt x="3429419" y="2145042"/>
                  </a:lnTo>
                  <a:lnTo>
                    <a:pt x="3162300" y="0"/>
                  </a:lnTo>
                  <a:close/>
                </a:path>
              </a:pathLst>
            </a:custGeom>
            <a:gradFill flip="none" rotWithShape="1">
              <a:gsLst>
                <a:gs pos="19000">
                  <a:schemeClr val="bg1">
                    <a:lumMod val="75000"/>
                    <a:alpha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9" name="사각형: 둥근 모서리 58">
              <a:extLst>
                <a:ext uri="{FF2B5EF4-FFF2-40B4-BE49-F238E27FC236}">
                  <a16:creationId xmlns:a16="http://schemas.microsoft.com/office/drawing/2014/main" id="{27C5D287-0197-4D43-A74A-38867EDBFA7E}"/>
                </a:ext>
              </a:extLst>
            </p:cNvPr>
            <p:cNvSpPr/>
            <p:nvPr/>
          </p:nvSpPr>
          <p:spPr>
            <a:xfrm>
              <a:off x="560669" y="5029201"/>
              <a:ext cx="1195467" cy="381500"/>
            </a:xfrm>
            <a:prstGeom prst="roundRect">
              <a:avLst/>
            </a:prstGeom>
            <a:solidFill>
              <a:srgbClr val="307A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36C829D8-76E1-4A66-B5AB-44FC7A76A9D5}"/>
                </a:ext>
              </a:extLst>
            </p:cNvPr>
            <p:cNvSpPr/>
            <p:nvPr/>
          </p:nvSpPr>
          <p:spPr>
            <a:xfrm>
              <a:off x="665319" y="5090023"/>
              <a:ext cx="98616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경증장애인</a:t>
              </a:r>
              <a:endPara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5E8B047B-8A12-49EC-930E-EDC0176E9908}"/>
                </a:ext>
              </a:extLst>
            </p:cNvPr>
            <p:cNvSpPr/>
            <p:nvPr/>
          </p:nvSpPr>
          <p:spPr>
            <a:xfrm>
              <a:off x="369360" y="5467713"/>
              <a:ext cx="16799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245C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외부 사업 현장 배치</a:t>
              </a:r>
              <a: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245C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</a:p>
          </p:txBody>
        </p:sp>
        <p:sp>
          <p:nvSpPr>
            <p:cNvPr id="62" name="사각형: 둥근 모서리 61">
              <a:extLst>
                <a:ext uri="{FF2B5EF4-FFF2-40B4-BE49-F238E27FC236}">
                  <a16:creationId xmlns:a16="http://schemas.microsoft.com/office/drawing/2014/main" id="{C9F8DD50-42A7-4E7B-BE1D-A284FB72F250}"/>
                </a:ext>
              </a:extLst>
            </p:cNvPr>
            <p:cNvSpPr/>
            <p:nvPr/>
          </p:nvSpPr>
          <p:spPr>
            <a:xfrm>
              <a:off x="2121763" y="5029201"/>
              <a:ext cx="1195467" cy="381500"/>
            </a:xfrm>
            <a:prstGeom prst="roundRect">
              <a:avLst/>
            </a:prstGeom>
            <a:solidFill>
              <a:srgbClr val="307A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id="{AA1BC0EC-2C92-4723-96C5-DB6C8DEEECD0}"/>
                </a:ext>
              </a:extLst>
            </p:cNvPr>
            <p:cNvSpPr/>
            <p:nvPr/>
          </p:nvSpPr>
          <p:spPr>
            <a:xfrm>
              <a:off x="2226413" y="5090023"/>
              <a:ext cx="98616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latinLnBrk="1"/>
              <a:r>
                <a:rPr lang="ko-KR" altLang="en-US" sz="1400" b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중증장애인</a:t>
              </a:r>
              <a:endPara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id="{6849AE2D-3DBB-4D9D-BB18-22BCBFB417C0}"/>
                </a:ext>
              </a:extLst>
            </p:cNvPr>
            <p:cNvSpPr/>
            <p:nvPr/>
          </p:nvSpPr>
          <p:spPr>
            <a:xfrm>
              <a:off x="2005999" y="5467713"/>
              <a:ext cx="14269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245C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본사 내 업무 배치</a:t>
              </a:r>
              <a:endPara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45C8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1" name="사각형: 둥근 위쪽 모서리 120">
              <a:extLst>
                <a:ext uri="{FF2B5EF4-FFF2-40B4-BE49-F238E27FC236}">
                  <a16:creationId xmlns:a16="http://schemas.microsoft.com/office/drawing/2014/main" id="{47C4D5F4-7F33-445E-B6E2-6242B0400BE5}"/>
                </a:ext>
              </a:extLst>
            </p:cNvPr>
            <p:cNvSpPr/>
            <p:nvPr/>
          </p:nvSpPr>
          <p:spPr>
            <a:xfrm>
              <a:off x="312482" y="4133597"/>
              <a:ext cx="3200429" cy="655937"/>
            </a:xfrm>
            <a:prstGeom prst="round2SameRect">
              <a:avLst>
                <a:gd name="adj1" fmla="val 11883"/>
                <a:gd name="adj2" fmla="val 0"/>
              </a:avLst>
            </a:prstGeom>
            <a:solidFill>
              <a:srgbClr val="307A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2" name="직사각형 121">
              <a:extLst>
                <a:ext uri="{FF2B5EF4-FFF2-40B4-BE49-F238E27FC236}">
                  <a16:creationId xmlns:a16="http://schemas.microsoft.com/office/drawing/2014/main" id="{7AF3F331-9567-4D5A-8088-5E91896F357F}"/>
                </a:ext>
              </a:extLst>
            </p:cNvPr>
            <p:cNvSpPr/>
            <p:nvPr/>
          </p:nvSpPr>
          <p:spPr>
            <a:xfrm>
              <a:off x="362493" y="4143203"/>
              <a:ext cx="29765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장애인 근로자의 </a:t>
              </a:r>
            </a:p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적성과 직무 적합성 등 고려</a:t>
              </a:r>
            </a:p>
          </p:txBody>
        </p:sp>
        <p:cxnSp>
          <p:nvCxnSpPr>
            <p:cNvPr id="123" name="직선 연결선 122">
              <a:extLst>
                <a:ext uri="{FF2B5EF4-FFF2-40B4-BE49-F238E27FC236}">
                  <a16:creationId xmlns:a16="http://schemas.microsoft.com/office/drawing/2014/main" id="{A7A28F88-54A0-48E5-9BFF-3C24FD2A1C41}"/>
                </a:ext>
              </a:extLst>
            </p:cNvPr>
            <p:cNvCxnSpPr/>
            <p:nvPr/>
          </p:nvCxnSpPr>
          <p:spPr>
            <a:xfrm>
              <a:off x="312481" y="4802234"/>
              <a:ext cx="3204000" cy="0"/>
            </a:xfrm>
            <a:prstGeom prst="line">
              <a:avLst/>
            </a:prstGeom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사각형: 둥근 모서리 123">
              <a:extLst>
                <a:ext uri="{FF2B5EF4-FFF2-40B4-BE49-F238E27FC236}">
                  <a16:creationId xmlns:a16="http://schemas.microsoft.com/office/drawing/2014/main" id="{29F4810D-B92C-451A-83A0-A031C2C6585D}"/>
                </a:ext>
              </a:extLst>
            </p:cNvPr>
            <p:cNvSpPr/>
            <p:nvPr/>
          </p:nvSpPr>
          <p:spPr>
            <a:xfrm>
              <a:off x="312482" y="4133598"/>
              <a:ext cx="3200429" cy="1744618"/>
            </a:xfrm>
            <a:prstGeom prst="roundRect">
              <a:avLst>
                <a:gd name="adj" fmla="val 3148"/>
              </a:avLst>
            </a:prstGeom>
            <a:noFill/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A2D81D6-7B46-4384-847E-A24038229B14}"/>
              </a:ext>
            </a:extLst>
          </p:cNvPr>
          <p:cNvSpPr txBox="1"/>
          <p:nvPr/>
        </p:nvSpPr>
        <p:spPr>
          <a:xfrm>
            <a:off x="314528" y="176263"/>
            <a:ext cx="322716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장애인고용 우수사례</a:t>
            </a:r>
            <a:endParaRPr kumimoji="1" lang="en-US" altLang="ko-KR" sz="2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2E26CE2C-23EB-4A89-83A1-186A8A0E2147}"/>
              </a:ext>
            </a:extLst>
          </p:cNvPr>
          <p:cNvGrpSpPr/>
          <p:nvPr/>
        </p:nvGrpSpPr>
        <p:grpSpPr>
          <a:xfrm>
            <a:off x="3390754" y="2393034"/>
            <a:ext cx="2752897" cy="3915088"/>
            <a:chOff x="3390754" y="2508853"/>
            <a:chExt cx="2752897" cy="3915088"/>
          </a:xfrm>
        </p:grpSpPr>
        <p:sp>
          <p:nvSpPr>
            <p:cNvPr id="51" name="화살표: 오른쪽 17">
              <a:extLst>
                <a:ext uri="{FF2B5EF4-FFF2-40B4-BE49-F238E27FC236}">
                  <a16:creationId xmlns:a16="http://schemas.microsoft.com/office/drawing/2014/main" id="{F85ACFA1-9867-4EA4-B602-73305C0DFAC3}"/>
                </a:ext>
              </a:extLst>
            </p:cNvPr>
            <p:cNvSpPr/>
            <p:nvPr/>
          </p:nvSpPr>
          <p:spPr>
            <a:xfrm rot="16965766" flipH="1">
              <a:off x="3343564" y="4098142"/>
              <a:ext cx="3324630" cy="350207"/>
            </a:xfrm>
            <a:prstGeom prst="rightArrow">
              <a:avLst/>
            </a:prstGeom>
            <a:gradFill flip="none" rotWithShape="1">
              <a:gsLst>
                <a:gs pos="17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63219ECE-1503-46D7-8D0B-E070866803B3}"/>
                </a:ext>
              </a:extLst>
            </p:cNvPr>
            <p:cNvGrpSpPr/>
            <p:nvPr/>
          </p:nvGrpSpPr>
          <p:grpSpPr>
            <a:xfrm>
              <a:off x="4703651" y="2508853"/>
              <a:ext cx="1440000" cy="399332"/>
              <a:chOff x="2708085" y="2602333"/>
              <a:chExt cx="1440000" cy="399332"/>
            </a:xfrm>
          </p:grpSpPr>
          <p:sp>
            <p:nvSpPr>
              <p:cNvPr id="83" name="사각형: 둥근 모서리 82">
                <a:extLst>
                  <a:ext uri="{FF2B5EF4-FFF2-40B4-BE49-F238E27FC236}">
                    <a16:creationId xmlns:a16="http://schemas.microsoft.com/office/drawing/2014/main" id="{E2D446EA-B407-4BD6-9822-140A4C9B8A6C}"/>
                  </a:ext>
                </a:extLst>
              </p:cNvPr>
              <p:cNvSpPr/>
              <p:nvPr/>
            </p:nvSpPr>
            <p:spPr>
              <a:xfrm>
                <a:off x="2708085" y="2602333"/>
                <a:ext cx="1440000" cy="3993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4" name="직사각형 83">
                <a:extLst>
                  <a:ext uri="{FF2B5EF4-FFF2-40B4-BE49-F238E27FC236}">
                    <a16:creationId xmlns:a16="http://schemas.microsoft.com/office/drawing/2014/main" id="{5EBDF790-8F95-4ED4-93F3-C2FBA1DE6BF9}"/>
                  </a:ext>
                </a:extLst>
              </p:cNvPr>
              <p:cNvSpPr/>
              <p:nvPr/>
            </p:nvSpPr>
            <p:spPr>
              <a:xfrm>
                <a:off x="2970267" y="2644171"/>
                <a:ext cx="91563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직무발굴</a:t>
                </a:r>
              </a:p>
            </p:txBody>
          </p:sp>
        </p:grpSp>
        <p:grpSp>
          <p:nvGrpSpPr>
            <p:cNvPr id="71" name="그룹 70">
              <a:extLst>
                <a:ext uri="{FF2B5EF4-FFF2-40B4-BE49-F238E27FC236}">
                  <a16:creationId xmlns:a16="http://schemas.microsoft.com/office/drawing/2014/main" id="{08708DCA-8C1B-4CFF-BD5C-4F5D3C8AB190}"/>
                </a:ext>
              </a:extLst>
            </p:cNvPr>
            <p:cNvGrpSpPr/>
            <p:nvPr/>
          </p:nvGrpSpPr>
          <p:grpSpPr>
            <a:xfrm>
              <a:off x="4502562" y="3357468"/>
              <a:ext cx="1440000" cy="399332"/>
              <a:chOff x="2868775" y="3388248"/>
              <a:chExt cx="1440000" cy="399332"/>
            </a:xfrm>
          </p:grpSpPr>
          <p:sp>
            <p:nvSpPr>
              <p:cNvPr id="81" name="사각형: 둥근 모서리 80">
                <a:extLst>
                  <a:ext uri="{FF2B5EF4-FFF2-40B4-BE49-F238E27FC236}">
                    <a16:creationId xmlns:a16="http://schemas.microsoft.com/office/drawing/2014/main" id="{8BE90879-0D65-4562-BAD9-665D71EA1540}"/>
                  </a:ext>
                </a:extLst>
              </p:cNvPr>
              <p:cNvSpPr/>
              <p:nvPr/>
            </p:nvSpPr>
            <p:spPr>
              <a:xfrm>
                <a:off x="2868775" y="3388248"/>
                <a:ext cx="1440000" cy="3993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2" name="직사각형 81">
                <a:extLst>
                  <a:ext uri="{FF2B5EF4-FFF2-40B4-BE49-F238E27FC236}">
                    <a16:creationId xmlns:a16="http://schemas.microsoft.com/office/drawing/2014/main" id="{C4D742E8-EEBC-4416-A968-4B762C74D1F7}"/>
                  </a:ext>
                </a:extLst>
              </p:cNvPr>
              <p:cNvSpPr/>
              <p:nvPr/>
            </p:nvSpPr>
            <p:spPr>
              <a:xfrm>
                <a:off x="3141247" y="3428830"/>
                <a:ext cx="91563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채용전형</a:t>
                </a:r>
              </a:p>
            </p:txBody>
          </p:sp>
        </p:grpSp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72293AB0-4610-400D-BE02-AFF32DEEDE51}"/>
                </a:ext>
              </a:extLst>
            </p:cNvPr>
            <p:cNvGrpSpPr/>
            <p:nvPr/>
          </p:nvGrpSpPr>
          <p:grpSpPr>
            <a:xfrm>
              <a:off x="4076521" y="4206083"/>
              <a:ext cx="1944722" cy="459979"/>
              <a:chOff x="-36696" y="6071469"/>
              <a:chExt cx="1846980" cy="459979"/>
            </a:xfrm>
            <a:effectLst/>
          </p:grpSpPr>
          <p:sp>
            <p:nvSpPr>
              <p:cNvPr id="91" name="사각형: 둥근 모서리 90">
                <a:extLst>
                  <a:ext uri="{FF2B5EF4-FFF2-40B4-BE49-F238E27FC236}">
                    <a16:creationId xmlns:a16="http://schemas.microsoft.com/office/drawing/2014/main" id="{C4489164-3C4C-4CFF-8015-4A0F0AFA77CD}"/>
                  </a:ext>
                </a:extLst>
              </p:cNvPr>
              <p:cNvSpPr/>
              <p:nvPr/>
            </p:nvSpPr>
            <p:spPr>
              <a:xfrm>
                <a:off x="-14151" y="6071469"/>
                <a:ext cx="1801875" cy="459979"/>
              </a:xfrm>
              <a:prstGeom prst="roundRect">
                <a:avLst>
                  <a:gd name="adj" fmla="val 50000"/>
                </a:avLst>
              </a:prstGeom>
              <a:pattFill prst="dkUpDiag">
                <a:fgClr>
                  <a:srgbClr val="A279B3"/>
                </a:fgClr>
                <a:bgClr>
                  <a:srgbClr val="9362A6"/>
                </a:bgClr>
              </a:pattFill>
              <a:ln w="25400">
                <a:solidFill>
                  <a:srgbClr val="9362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2" name="직사각형 91">
                <a:extLst>
                  <a:ext uri="{FF2B5EF4-FFF2-40B4-BE49-F238E27FC236}">
                    <a16:creationId xmlns:a16="http://schemas.microsoft.com/office/drawing/2014/main" id="{04C27DEC-F807-487C-AA84-67953BEA2339}"/>
                  </a:ext>
                </a:extLst>
              </p:cNvPr>
              <p:cNvSpPr/>
              <p:nvPr/>
            </p:nvSpPr>
            <p:spPr>
              <a:xfrm>
                <a:off x="-36696" y="6105232"/>
                <a:ext cx="184698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20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장애인 인식개선</a:t>
                </a:r>
              </a:p>
            </p:txBody>
          </p:sp>
        </p:grpSp>
        <p:grpSp>
          <p:nvGrpSpPr>
            <p:cNvPr id="93" name="그룹 92">
              <a:extLst>
                <a:ext uri="{FF2B5EF4-FFF2-40B4-BE49-F238E27FC236}">
                  <a16:creationId xmlns:a16="http://schemas.microsoft.com/office/drawing/2014/main" id="{C6E3F420-5692-41A1-B99D-51D0260D2CC0}"/>
                </a:ext>
              </a:extLst>
            </p:cNvPr>
            <p:cNvGrpSpPr/>
            <p:nvPr/>
          </p:nvGrpSpPr>
          <p:grpSpPr>
            <a:xfrm>
              <a:off x="3390754" y="5963962"/>
              <a:ext cx="2439990" cy="459979"/>
              <a:chOff x="-43096" y="6071469"/>
              <a:chExt cx="1859782" cy="459979"/>
            </a:xfrm>
            <a:effectLst/>
          </p:grpSpPr>
          <p:sp>
            <p:nvSpPr>
              <p:cNvPr id="94" name="사각형: 둥근 모서리 93">
                <a:extLst>
                  <a:ext uri="{FF2B5EF4-FFF2-40B4-BE49-F238E27FC236}">
                    <a16:creationId xmlns:a16="http://schemas.microsoft.com/office/drawing/2014/main" id="{4DC0B41B-3D38-4B33-A12C-5F6B77708B23}"/>
                  </a:ext>
                </a:extLst>
              </p:cNvPr>
              <p:cNvSpPr/>
              <p:nvPr/>
            </p:nvSpPr>
            <p:spPr>
              <a:xfrm>
                <a:off x="-14151" y="6071469"/>
                <a:ext cx="1801875" cy="459979"/>
              </a:xfrm>
              <a:prstGeom prst="roundRect">
                <a:avLst>
                  <a:gd name="adj" fmla="val 50000"/>
                </a:avLst>
              </a:prstGeom>
              <a:pattFill prst="dkUpDiag">
                <a:fgClr>
                  <a:srgbClr val="307ABE"/>
                </a:fgClr>
                <a:bgClr>
                  <a:schemeClr val="accent1">
                    <a:lumMod val="75000"/>
                  </a:schemeClr>
                </a:bgClr>
              </a:pattFill>
              <a:ln w="254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5" name="직사각형 94">
                <a:extLst>
                  <a:ext uri="{FF2B5EF4-FFF2-40B4-BE49-F238E27FC236}">
                    <a16:creationId xmlns:a16="http://schemas.microsoft.com/office/drawing/2014/main" id="{D582B551-B986-4683-A7BF-5073A7C37BD6}"/>
                  </a:ext>
                </a:extLst>
              </p:cNvPr>
              <p:cNvSpPr/>
              <p:nvPr/>
            </p:nvSpPr>
            <p:spPr>
              <a:xfrm>
                <a:off x="-43096" y="6105232"/>
                <a:ext cx="185978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0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중증장애인 고용 확대</a:t>
                </a:r>
              </a:p>
            </p:txBody>
          </p:sp>
        </p:grpSp>
        <p:grpSp>
          <p:nvGrpSpPr>
            <p:cNvPr id="96" name="그룹 95">
              <a:extLst>
                <a:ext uri="{FF2B5EF4-FFF2-40B4-BE49-F238E27FC236}">
                  <a16:creationId xmlns:a16="http://schemas.microsoft.com/office/drawing/2014/main" id="{AE53BD8B-6EB2-44B4-A5F7-38C90CCE86AF}"/>
                </a:ext>
              </a:extLst>
            </p:cNvPr>
            <p:cNvGrpSpPr/>
            <p:nvPr/>
          </p:nvGrpSpPr>
          <p:grpSpPr>
            <a:xfrm>
              <a:off x="4019962" y="5115345"/>
              <a:ext cx="1440000" cy="399332"/>
              <a:chOff x="2868775" y="3388248"/>
              <a:chExt cx="1440000" cy="399332"/>
            </a:xfrm>
          </p:grpSpPr>
          <p:sp>
            <p:nvSpPr>
              <p:cNvPr id="97" name="사각형: 둥근 모서리 96">
                <a:extLst>
                  <a:ext uri="{FF2B5EF4-FFF2-40B4-BE49-F238E27FC236}">
                    <a16:creationId xmlns:a16="http://schemas.microsoft.com/office/drawing/2014/main" id="{3680A63A-D9DE-4AF9-B1E2-08F89FAD8653}"/>
                  </a:ext>
                </a:extLst>
              </p:cNvPr>
              <p:cNvSpPr/>
              <p:nvPr/>
            </p:nvSpPr>
            <p:spPr>
              <a:xfrm>
                <a:off x="2868775" y="3388248"/>
                <a:ext cx="1440000" cy="3993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8" name="직사각형 97">
                <a:extLst>
                  <a:ext uri="{FF2B5EF4-FFF2-40B4-BE49-F238E27FC236}">
                    <a16:creationId xmlns:a16="http://schemas.microsoft.com/office/drawing/2014/main" id="{0EA06ACA-9EC5-420E-A1D8-32721DAFD675}"/>
                  </a:ext>
                </a:extLst>
              </p:cNvPr>
              <p:cNvSpPr/>
              <p:nvPr/>
            </p:nvSpPr>
            <p:spPr>
              <a:xfrm>
                <a:off x="2920834" y="3428830"/>
                <a:ext cx="135646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spc="-15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표준사업장 설립</a:t>
                </a:r>
              </a:p>
            </p:txBody>
          </p:sp>
        </p:grpSp>
      </p:grpSp>
      <p:sp>
        <p:nvSpPr>
          <p:cNvPr id="66" name="사각형: 둥근 모서리 65">
            <a:extLst>
              <a:ext uri="{FF2B5EF4-FFF2-40B4-BE49-F238E27FC236}">
                <a16:creationId xmlns:a16="http://schemas.microsoft.com/office/drawing/2014/main" id="{5B72B70A-A609-4E85-9918-E0A8A97C72B2}"/>
              </a:ext>
            </a:extLst>
          </p:cNvPr>
          <p:cNvSpPr/>
          <p:nvPr/>
        </p:nvSpPr>
        <p:spPr>
          <a:xfrm>
            <a:off x="5702674" y="196073"/>
            <a:ext cx="3084138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29486A1-049E-4D98-9FFE-A18CCD996E9C}"/>
              </a:ext>
            </a:extLst>
          </p:cNvPr>
          <p:cNvSpPr txBox="1"/>
          <p:nvPr/>
        </p:nvSpPr>
        <p:spPr>
          <a:xfrm>
            <a:off x="5762267" y="251597"/>
            <a:ext cx="299825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, </a:t>
            </a: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어떻게 일하고 있나요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?</a:t>
            </a: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2F6D49A-DA2E-4A2A-829F-66F5A1A86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t>75</a:t>
            </a:fld>
            <a:endParaRPr lang="ko-KR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42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CA2D81D6-7B46-4384-847E-A24038229B14}"/>
              </a:ext>
            </a:extLst>
          </p:cNvPr>
          <p:cNvSpPr txBox="1"/>
          <p:nvPr/>
        </p:nvSpPr>
        <p:spPr>
          <a:xfrm>
            <a:off x="314528" y="176263"/>
            <a:ext cx="322716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장애인고용 우수사례</a:t>
            </a:r>
            <a:endParaRPr kumimoji="1" lang="en-US" altLang="ko-KR" sz="2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25F38B5-C84C-429C-82B0-9A91345F479B}"/>
              </a:ext>
            </a:extLst>
          </p:cNvPr>
          <p:cNvGrpSpPr/>
          <p:nvPr/>
        </p:nvGrpSpPr>
        <p:grpSpPr>
          <a:xfrm>
            <a:off x="-14513" y="4011122"/>
            <a:ext cx="9158513" cy="2450260"/>
            <a:chOff x="-14513" y="3995270"/>
            <a:chExt cx="9158513" cy="2450260"/>
          </a:xfrm>
        </p:grpSpPr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286ECE73-AC17-49DE-B400-5816085983F7}"/>
                </a:ext>
              </a:extLst>
            </p:cNvPr>
            <p:cNvSpPr/>
            <p:nvPr/>
          </p:nvSpPr>
          <p:spPr>
            <a:xfrm>
              <a:off x="-14513" y="3995270"/>
              <a:ext cx="9158513" cy="24502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FD3579CB-B2BC-4FB6-8D42-C495101B8361}"/>
                </a:ext>
              </a:extLst>
            </p:cNvPr>
            <p:cNvCxnSpPr>
              <a:cxnSpLocks/>
            </p:cNvCxnSpPr>
            <p:nvPr/>
          </p:nvCxnSpPr>
          <p:spPr>
            <a:xfrm>
              <a:off x="5368551" y="5974812"/>
              <a:ext cx="66548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id="{B9C5577E-E754-4AAC-8CA8-88A1A4B45AC3}"/>
                </a:ext>
              </a:extLst>
            </p:cNvPr>
            <p:cNvCxnSpPr>
              <a:cxnSpLocks/>
            </p:cNvCxnSpPr>
            <p:nvPr/>
          </p:nvCxnSpPr>
          <p:spPr>
            <a:xfrm>
              <a:off x="7197396" y="5029325"/>
              <a:ext cx="32101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F9AD4666-B0AB-434F-85D9-2E37084FA164}"/>
                </a:ext>
              </a:extLst>
            </p:cNvPr>
            <p:cNvGrpSpPr/>
            <p:nvPr/>
          </p:nvGrpSpPr>
          <p:grpSpPr>
            <a:xfrm>
              <a:off x="5672185" y="4393828"/>
              <a:ext cx="1596537" cy="1843715"/>
              <a:chOff x="5553448" y="4157469"/>
              <a:chExt cx="1585330" cy="1918752"/>
            </a:xfrm>
          </p:grpSpPr>
          <p:sp>
            <p:nvSpPr>
              <p:cNvPr id="18" name="육각형 17">
                <a:extLst>
                  <a:ext uri="{FF2B5EF4-FFF2-40B4-BE49-F238E27FC236}">
                    <a16:creationId xmlns:a16="http://schemas.microsoft.com/office/drawing/2014/main" id="{7F56FE5C-D339-46E1-9319-C30C3A609F54}"/>
                  </a:ext>
                </a:extLst>
              </p:cNvPr>
              <p:cNvSpPr/>
              <p:nvPr/>
            </p:nvSpPr>
            <p:spPr>
              <a:xfrm rot="5400000">
                <a:off x="5386737" y="4324180"/>
                <a:ext cx="1918752" cy="1585330"/>
              </a:xfrm>
              <a:prstGeom prst="hexagon">
                <a:avLst/>
              </a:prstGeom>
              <a:solidFill>
                <a:schemeClr val="bg1"/>
              </a:solidFill>
              <a:ln w="44450">
                <a:solidFill>
                  <a:srgbClr val="307ABE"/>
                </a:solidFill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C8C0343E-098F-4128-8008-5489B7CDF55B}"/>
                  </a:ext>
                </a:extLst>
              </p:cNvPr>
              <p:cNvSpPr/>
              <p:nvPr/>
            </p:nvSpPr>
            <p:spPr>
              <a:xfrm>
                <a:off x="5727079" y="5091269"/>
                <a:ext cx="126188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rgbClr val="307AB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능력에 맞는</a:t>
                </a:r>
              </a:p>
              <a:p>
                <a:pPr algn="ctr"/>
                <a:r>
                  <a:rPr lang="ko-KR" altLang="en-US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rgbClr val="307AB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직무를 부여</a:t>
                </a:r>
              </a:p>
            </p:txBody>
          </p:sp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8D2CD8B3-C28D-4CEA-8300-68D66178C3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51672" y="4532795"/>
                <a:ext cx="690451" cy="528645"/>
              </a:xfrm>
              <a:custGeom>
                <a:avLst/>
                <a:gdLst>
                  <a:gd name="T0" fmla="*/ 2660 w 2692"/>
                  <a:gd name="T1" fmla="*/ 745 h 2056"/>
                  <a:gd name="T2" fmla="*/ 2518 w 2692"/>
                  <a:gd name="T3" fmla="*/ 622 h 2056"/>
                  <a:gd name="T4" fmla="*/ 2572 w 2692"/>
                  <a:gd name="T5" fmla="*/ 493 h 2056"/>
                  <a:gd name="T6" fmla="*/ 2501 w 2692"/>
                  <a:gd name="T7" fmla="*/ 423 h 2056"/>
                  <a:gd name="T8" fmla="*/ 2372 w 2692"/>
                  <a:gd name="T9" fmla="*/ 477 h 2056"/>
                  <a:gd name="T10" fmla="*/ 2249 w 2692"/>
                  <a:gd name="T11" fmla="*/ 335 h 2056"/>
                  <a:gd name="T12" fmla="*/ 2115 w 2692"/>
                  <a:gd name="T13" fmla="*/ 304 h 2056"/>
                  <a:gd name="T14" fmla="*/ 2062 w 2692"/>
                  <a:gd name="T15" fmla="*/ 434 h 2056"/>
                  <a:gd name="T16" fmla="*/ 1873 w 2692"/>
                  <a:gd name="T17" fmla="*/ 422 h 2056"/>
                  <a:gd name="T18" fmla="*/ 1790 w 2692"/>
                  <a:gd name="T19" fmla="*/ 461 h 2056"/>
                  <a:gd name="T20" fmla="*/ 1751 w 2692"/>
                  <a:gd name="T21" fmla="*/ 544 h 2056"/>
                  <a:gd name="T22" fmla="*/ 1767 w 2692"/>
                  <a:gd name="T23" fmla="*/ 733 h 2056"/>
                  <a:gd name="T24" fmla="*/ 1637 w 2692"/>
                  <a:gd name="T25" fmla="*/ 785 h 2056"/>
                  <a:gd name="T26" fmla="*/ 1668 w 2692"/>
                  <a:gd name="T27" fmla="*/ 920 h 2056"/>
                  <a:gd name="T28" fmla="*/ 1810 w 2692"/>
                  <a:gd name="T29" fmla="*/ 1042 h 2056"/>
                  <a:gd name="T30" fmla="*/ 1756 w 2692"/>
                  <a:gd name="T31" fmla="*/ 1171 h 2056"/>
                  <a:gd name="T32" fmla="*/ 1826 w 2692"/>
                  <a:gd name="T33" fmla="*/ 1241 h 2056"/>
                  <a:gd name="T34" fmla="*/ 1956 w 2692"/>
                  <a:gd name="T35" fmla="*/ 1187 h 2056"/>
                  <a:gd name="T36" fmla="*/ 2079 w 2692"/>
                  <a:gd name="T37" fmla="*/ 1328 h 2056"/>
                  <a:gd name="T38" fmla="*/ 2216 w 2692"/>
                  <a:gd name="T39" fmla="*/ 1358 h 2056"/>
                  <a:gd name="T40" fmla="*/ 2271 w 2692"/>
                  <a:gd name="T41" fmla="*/ 1228 h 2056"/>
                  <a:gd name="T42" fmla="*/ 2455 w 2692"/>
                  <a:gd name="T43" fmla="*/ 1243 h 2056"/>
                  <a:gd name="T44" fmla="*/ 2537 w 2692"/>
                  <a:gd name="T45" fmla="*/ 1203 h 2056"/>
                  <a:gd name="T46" fmla="*/ 2576 w 2692"/>
                  <a:gd name="T47" fmla="*/ 1119 h 2056"/>
                  <a:gd name="T48" fmla="*/ 2562 w 2692"/>
                  <a:gd name="T49" fmla="*/ 932 h 2056"/>
                  <a:gd name="T50" fmla="*/ 2692 w 2692"/>
                  <a:gd name="T51" fmla="*/ 879 h 2056"/>
                  <a:gd name="T52" fmla="*/ 2305 w 2692"/>
                  <a:gd name="T53" fmla="*/ 966 h 2056"/>
                  <a:gd name="T54" fmla="*/ 2029 w 2692"/>
                  <a:gd name="T55" fmla="*/ 691 h 2056"/>
                  <a:gd name="T56" fmla="*/ 2305 w 2692"/>
                  <a:gd name="T57" fmla="*/ 691 h 2056"/>
                  <a:gd name="T58" fmla="*/ 2271 w 2692"/>
                  <a:gd name="T59" fmla="*/ 1525 h 2056"/>
                  <a:gd name="T60" fmla="*/ 1505 w 2692"/>
                  <a:gd name="T61" fmla="*/ 1093 h 2056"/>
                  <a:gd name="T62" fmla="*/ 1419 w 2692"/>
                  <a:gd name="T63" fmla="*/ 972 h 2056"/>
                  <a:gd name="T64" fmla="*/ 1108 w 2692"/>
                  <a:gd name="T65" fmla="*/ 755 h 2056"/>
                  <a:gd name="T66" fmla="*/ 909 w 2692"/>
                  <a:gd name="T67" fmla="*/ 970 h 2056"/>
                  <a:gd name="T68" fmla="*/ 888 w 2692"/>
                  <a:gd name="T69" fmla="*/ 814 h 2056"/>
                  <a:gd name="T70" fmla="*/ 1061 w 2692"/>
                  <a:gd name="T71" fmla="*/ 633 h 2056"/>
                  <a:gd name="T72" fmla="*/ 1141 w 2692"/>
                  <a:gd name="T73" fmla="*/ 461 h 2056"/>
                  <a:gd name="T74" fmla="*/ 1127 w 2692"/>
                  <a:gd name="T75" fmla="*/ 328 h 2056"/>
                  <a:gd name="T76" fmla="*/ 988 w 2692"/>
                  <a:gd name="T77" fmla="*/ 34 h 2056"/>
                  <a:gd name="T78" fmla="*/ 796 w 2692"/>
                  <a:gd name="T79" fmla="*/ 16 h 2056"/>
                  <a:gd name="T80" fmla="*/ 736 w 2692"/>
                  <a:gd name="T81" fmla="*/ 46 h 2056"/>
                  <a:gd name="T82" fmla="*/ 608 w 2692"/>
                  <a:gd name="T83" fmla="*/ 214 h 2056"/>
                  <a:gd name="T84" fmla="*/ 608 w 2692"/>
                  <a:gd name="T85" fmla="*/ 330 h 2056"/>
                  <a:gd name="T86" fmla="*/ 594 w 2692"/>
                  <a:gd name="T87" fmla="*/ 463 h 2056"/>
                  <a:gd name="T88" fmla="*/ 675 w 2692"/>
                  <a:gd name="T89" fmla="*/ 635 h 2056"/>
                  <a:gd name="T90" fmla="*/ 847 w 2692"/>
                  <a:gd name="T91" fmla="*/ 815 h 2056"/>
                  <a:gd name="T92" fmla="*/ 826 w 2692"/>
                  <a:gd name="T93" fmla="*/ 971 h 2056"/>
                  <a:gd name="T94" fmla="*/ 629 w 2692"/>
                  <a:gd name="T95" fmla="*/ 756 h 2056"/>
                  <a:gd name="T96" fmla="*/ 224 w 2692"/>
                  <a:gd name="T97" fmla="*/ 1113 h 2056"/>
                  <a:gd name="T98" fmla="*/ 19 w 2692"/>
                  <a:gd name="T99" fmla="*/ 1552 h 2056"/>
                  <a:gd name="T100" fmla="*/ 277 w 2692"/>
                  <a:gd name="T101" fmla="*/ 2056 h 2056"/>
                  <a:gd name="T102" fmla="*/ 1320 w 2692"/>
                  <a:gd name="T103" fmla="*/ 1404 h 2056"/>
                  <a:gd name="T104" fmla="*/ 1648 w 2692"/>
                  <a:gd name="T105" fmla="*/ 1725 h 2056"/>
                  <a:gd name="T106" fmla="*/ 2342 w 2692"/>
                  <a:gd name="T107" fmla="*/ 1596 h 2056"/>
                  <a:gd name="T108" fmla="*/ 289 w 2692"/>
                  <a:gd name="T109" fmla="*/ 1643 h 2056"/>
                  <a:gd name="T110" fmla="*/ 437 w 2692"/>
                  <a:gd name="T111" fmla="*/ 1376 h 2056"/>
                  <a:gd name="T112" fmla="*/ 289 w 2692"/>
                  <a:gd name="T113" fmla="*/ 1643 h 2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692" h="2056">
                    <a:moveTo>
                      <a:pt x="2692" y="781"/>
                    </a:moveTo>
                    <a:cubicBezTo>
                      <a:pt x="2691" y="763"/>
                      <a:pt x="2678" y="748"/>
                      <a:pt x="2660" y="745"/>
                    </a:cubicBezTo>
                    <a:cubicBezTo>
                      <a:pt x="2562" y="728"/>
                      <a:pt x="2562" y="728"/>
                      <a:pt x="2562" y="728"/>
                    </a:cubicBezTo>
                    <a:cubicBezTo>
                      <a:pt x="2552" y="691"/>
                      <a:pt x="2538" y="655"/>
                      <a:pt x="2518" y="622"/>
                    </a:cubicBezTo>
                    <a:cubicBezTo>
                      <a:pt x="2576" y="541"/>
                      <a:pt x="2576" y="541"/>
                      <a:pt x="2576" y="541"/>
                    </a:cubicBezTo>
                    <a:cubicBezTo>
                      <a:pt x="2586" y="526"/>
                      <a:pt x="2585" y="506"/>
                      <a:pt x="2572" y="493"/>
                    </a:cubicBezTo>
                    <a:cubicBezTo>
                      <a:pt x="2537" y="458"/>
                      <a:pt x="2537" y="458"/>
                      <a:pt x="2537" y="458"/>
                    </a:cubicBezTo>
                    <a:cubicBezTo>
                      <a:pt x="2501" y="423"/>
                      <a:pt x="2501" y="423"/>
                      <a:pt x="2501" y="423"/>
                    </a:cubicBezTo>
                    <a:cubicBezTo>
                      <a:pt x="2488" y="410"/>
                      <a:pt x="2468" y="409"/>
                      <a:pt x="2453" y="419"/>
                    </a:cubicBezTo>
                    <a:cubicBezTo>
                      <a:pt x="2372" y="477"/>
                      <a:pt x="2372" y="477"/>
                      <a:pt x="2372" y="477"/>
                    </a:cubicBezTo>
                    <a:cubicBezTo>
                      <a:pt x="2339" y="458"/>
                      <a:pt x="2303" y="443"/>
                      <a:pt x="2266" y="433"/>
                    </a:cubicBezTo>
                    <a:cubicBezTo>
                      <a:pt x="2249" y="335"/>
                      <a:pt x="2249" y="335"/>
                      <a:pt x="2249" y="335"/>
                    </a:cubicBezTo>
                    <a:cubicBezTo>
                      <a:pt x="2246" y="317"/>
                      <a:pt x="2231" y="304"/>
                      <a:pt x="2213" y="304"/>
                    </a:cubicBezTo>
                    <a:cubicBezTo>
                      <a:pt x="2115" y="304"/>
                      <a:pt x="2115" y="304"/>
                      <a:pt x="2115" y="304"/>
                    </a:cubicBezTo>
                    <a:cubicBezTo>
                      <a:pt x="2097" y="304"/>
                      <a:pt x="2081" y="317"/>
                      <a:pt x="2078" y="335"/>
                    </a:cubicBezTo>
                    <a:cubicBezTo>
                      <a:pt x="2062" y="434"/>
                      <a:pt x="2062" y="434"/>
                      <a:pt x="2062" y="434"/>
                    </a:cubicBezTo>
                    <a:cubicBezTo>
                      <a:pt x="2023" y="443"/>
                      <a:pt x="1987" y="459"/>
                      <a:pt x="1954" y="479"/>
                    </a:cubicBezTo>
                    <a:cubicBezTo>
                      <a:pt x="1873" y="422"/>
                      <a:pt x="1873" y="422"/>
                      <a:pt x="1873" y="422"/>
                    </a:cubicBezTo>
                    <a:cubicBezTo>
                      <a:pt x="1858" y="411"/>
                      <a:pt x="1838" y="413"/>
                      <a:pt x="1825" y="426"/>
                    </a:cubicBezTo>
                    <a:cubicBezTo>
                      <a:pt x="1790" y="461"/>
                      <a:pt x="1790" y="461"/>
                      <a:pt x="1790" y="461"/>
                    </a:cubicBezTo>
                    <a:cubicBezTo>
                      <a:pt x="1755" y="495"/>
                      <a:pt x="1755" y="495"/>
                      <a:pt x="1755" y="495"/>
                    </a:cubicBezTo>
                    <a:cubicBezTo>
                      <a:pt x="1742" y="509"/>
                      <a:pt x="1740" y="529"/>
                      <a:pt x="1751" y="544"/>
                    </a:cubicBezTo>
                    <a:cubicBezTo>
                      <a:pt x="1810" y="627"/>
                      <a:pt x="1810" y="627"/>
                      <a:pt x="1810" y="627"/>
                    </a:cubicBezTo>
                    <a:cubicBezTo>
                      <a:pt x="1791" y="660"/>
                      <a:pt x="1776" y="696"/>
                      <a:pt x="1767" y="733"/>
                    </a:cubicBezTo>
                    <a:cubicBezTo>
                      <a:pt x="1669" y="748"/>
                      <a:pt x="1669" y="748"/>
                      <a:pt x="1669" y="748"/>
                    </a:cubicBezTo>
                    <a:cubicBezTo>
                      <a:pt x="1651" y="751"/>
                      <a:pt x="1637" y="767"/>
                      <a:pt x="1637" y="785"/>
                    </a:cubicBezTo>
                    <a:cubicBezTo>
                      <a:pt x="1637" y="883"/>
                      <a:pt x="1637" y="883"/>
                      <a:pt x="1637" y="883"/>
                    </a:cubicBezTo>
                    <a:cubicBezTo>
                      <a:pt x="1637" y="901"/>
                      <a:pt x="1650" y="917"/>
                      <a:pt x="1668" y="920"/>
                    </a:cubicBezTo>
                    <a:cubicBezTo>
                      <a:pt x="1767" y="936"/>
                      <a:pt x="1767" y="936"/>
                      <a:pt x="1767" y="936"/>
                    </a:cubicBezTo>
                    <a:cubicBezTo>
                      <a:pt x="1776" y="973"/>
                      <a:pt x="1791" y="1009"/>
                      <a:pt x="1810" y="1042"/>
                    </a:cubicBezTo>
                    <a:cubicBezTo>
                      <a:pt x="1752" y="1122"/>
                      <a:pt x="1752" y="1122"/>
                      <a:pt x="1752" y="1122"/>
                    </a:cubicBezTo>
                    <a:cubicBezTo>
                      <a:pt x="1741" y="1137"/>
                      <a:pt x="1743" y="1158"/>
                      <a:pt x="1756" y="1171"/>
                    </a:cubicBezTo>
                    <a:cubicBezTo>
                      <a:pt x="1791" y="1206"/>
                      <a:pt x="1791" y="1206"/>
                      <a:pt x="1791" y="1206"/>
                    </a:cubicBezTo>
                    <a:cubicBezTo>
                      <a:pt x="1826" y="1241"/>
                      <a:pt x="1826" y="1241"/>
                      <a:pt x="1826" y="1241"/>
                    </a:cubicBezTo>
                    <a:cubicBezTo>
                      <a:pt x="1839" y="1254"/>
                      <a:pt x="1860" y="1255"/>
                      <a:pt x="1875" y="1245"/>
                    </a:cubicBezTo>
                    <a:cubicBezTo>
                      <a:pt x="1956" y="1187"/>
                      <a:pt x="1956" y="1187"/>
                      <a:pt x="1956" y="1187"/>
                    </a:cubicBezTo>
                    <a:cubicBezTo>
                      <a:pt x="1990" y="1206"/>
                      <a:pt x="2025" y="1221"/>
                      <a:pt x="2062" y="1230"/>
                    </a:cubicBezTo>
                    <a:cubicBezTo>
                      <a:pt x="2079" y="1328"/>
                      <a:pt x="2079" y="1328"/>
                      <a:pt x="2079" y="1328"/>
                    </a:cubicBezTo>
                    <a:cubicBezTo>
                      <a:pt x="2082" y="1346"/>
                      <a:pt x="2099" y="1359"/>
                      <a:pt x="2118" y="1358"/>
                    </a:cubicBezTo>
                    <a:cubicBezTo>
                      <a:pt x="2216" y="1358"/>
                      <a:pt x="2216" y="1358"/>
                      <a:pt x="2216" y="1358"/>
                    </a:cubicBezTo>
                    <a:cubicBezTo>
                      <a:pt x="2234" y="1358"/>
                      <a:pt x="2250" y="1345"/>
                      <a:pt x="2253" y="1327"/>
                    </a:cubicBezTo>
                    <a:cubicBezTo>
                      <a:pt x="2271" y="1228"/>
                      <a:pt x="2271" y="1228"/>
                      <a:pt x="2271" y="1228"/>
                    </a:cubicBezTo>
                    <a:cubicBezTo>
                      <a:pt x="2307" y="1219"/>
                      <a:pt x="2341" y="1204"/>
                      <a:pt x="2374" y="1185"/>
                    </a:cubicBezTo>
                    <a:cubicBezTo>
                      <a:pt x="2455" y="1243"/>
                      <a:pt x="2455" y="1243"/>
                      <a:pt x="2455" y="1243"/>
                    </a:cubicBezTo>
                    <a:cubicBezTo>
                      <a:pt x="2469" y="1252"/>
                      <a:pt x="2488" y="1250"/>
                      <a:pt x="2501" y="1239"/>
                    </a:cubicBezTo>
                    <a:cubicBezTo>
                      <a:pt x="2537" y="1203"/>
                      <a:pt x="2537" y="1203"/>
                      <a:pt x="2537" y="1203"/>
                    </a:cubicBezTo>
                    <a:cubicBezTo>
                      <a:pt x="2572" y="1168"/>
                      <a:pt x="2572" y="1168"/>
                      <a:pt x="2572" y="1168"/>
                    </a:cubicBezTo>
                    <a:cubicBezTo>
                      <a:pt x="2585" y="1155"/>
                      <a:pt x="2587" y="1134"/>
                      <a:pt x="2576" y="1119"/>
                    </a:cubicBezTo>
                    <a:cubicBezTo>
                      <a:pt x="2519" y="1038"/>
                      <a:pt x="2519" y="1038"/>
                      <a:pt x="2519" y="1038"/>
                    </a:cubicBezTo>
                    <a:cubicBezTo>
                      <a:pt x="2538" y="1005"/>
                      <a:pt x="2553" y="970"/>
                      <a:pt x="2562" y="932"/>
                    </a:cubicBezTo>
                    <a:cubicBezTo>
                      <a:pt x="2661" y="916"/>
                      <a:pt x="2661" y="916"/>
                      <a:pt x="2661" y="916"/>
                    </a:cubicBezTo>
                    <a:cubicBezTo>
                      <a:pt x="2679" y="913"/>
                      <a:pt x="2692" y="897"/>
                      <a:pt x="2692" y="879"/>
                    </a:cubicBezTo>
                    <a:cubicBezTo>
                      <a:pt x="2692" y="781"/>
                      <a:pt x="2692" y="781"/>
                      <a:pt x="2692" y="781"/>
                    </a:cubicBezTo>
                    <a:close/>
                    <a:moveTo>
                      <a:pt x="2305" y="966"/>
                    </a:moveTo>
                    <a:cubicBezTo>
                      <a:pt x="2229" y="1043"/>
                      <a:pt x="2105" y="1043"/>
                      <a:pt x="2029" y="966"/>
                    </a:cubicBezTo>
                    <a:cubicBezTo>
                      <a:pt x="1953" y="890"/>
                      <a:pt x="1953" y="767"/>
                      <a:pt x="2029" y="691"/>
                    </a:cubicBezTo>
                    <a:cubicBezTo>
                      <a:pt x="2105" y="615"/>
                      <a:pt x="2229" y="615"/>
                      <a:pt x="2305" y="691"/>
                    </a:cubicBezTo>
                    <a:cubicBezTo>
                      <a:pt x="2305" y="691"/>
                      <a:pt x="2305" y="691"/>
                      <a:pt x="2305" y="691"/>
                    </a:cubicBezTo>
                    <a:cubicBezTo>
                      <a:pt x="2381" y="767"/>
                      <a:pt x="2381" y="890"/>
                      <a:pt x="2305" y="966"/>
                    </a:cubicBezTo>
                    <a:close/>
                    <a:moveTo>
                      <a:pt x="2271" y="1525"/>
                    </a:moveTo>
                    <a:cubicBezTo>
                      <a:pt x="1707" y="1479"/>
                      <a:pt x="1707" y="1479"/>
                      <a:pt x="1707" y="1479"/>
                    </a:cubicBezTo>
                    <a:cubicBezTo>
                      <a:pt x="1505" y="1093"/>
                      <a:pt x="1505" y="1093"/>
                      <a:pt x="1505" y="1093"/>
                    </a:cubicBezTo>
                    <a:cubicBezTo>
                      <a:pt x="1482" y="1049"/>
                      <a:pt x="1453" y="1008"/>
                      <a:pt x="1419" y="972"/>
                    </a:cubicBezTo>
                    <a:cubicBezTo>
                      <a:pt x="1419" y="972"/>
                      <a:pt x="1419" y="972"/>
                      <a:pt x="1419" y="972"/>
                    </a:cubicBezTo>
                    <a:cubicBezTo>
                      <a:pt x="1399" y="951"/>
                      <a:pt x="1378" y="931"/>
                      <a:pt x="1356" y="914"/>
                    </a:cubicBezTo>
                    <a:cubicBezTo>
                      <a:pt x="1277" y="855"/>
                      <a:pt x="1195" y="802"/>
                      <a:pt x="1108" y="755"/>
                    </a:cubicBezTo>
                    <a:cubicBezTo>
                      <a:pt x="975" y="1391"/>
                      <a:pt x="975" y="1391"/>
                      <a:pt x="975" y="1391"/>
                    </a:cubicBezTo>
                    <a:cubicBezTo>
                      <a:pt x="909" y="970"/>
                      <a:pt x="909" y="970"/>
                      <a:pt x="909" y="970"/>
                    </a:cubicBezTo>
                    <a:cubicBezTo>
                      <a:pt x="954" y="898"/>
                      <a:pt x="954" y="898"/>
                      <a:pt x="954" y="898"/>
                    </a:cubicBezTo>
                    <a:cubicBezTo>
                      <a:pt x="888" y="814"/>
                      <a:pt x="888" y="814"/>
                      <a:pt x="888" y="814"/>
                    </a:cubicBezTo>
                    <a:cubicBezTo>
                      <a:pt x="1061" y="703"/>
                      <a:pt x="1061" y="703"/>
                      <a:pt x="1061" y="703"/>
                    </a:cubicBezTo>
                    <a:cubicBezTo>
                      <a:pt x="1061" y="633"/>
                      <a:pt x="1061" y="633"/>
                      <a:pt x="1061" y="633"/>
                    </a:cubicBezTo>
                    <a:cubicBezTo>
                      <a:pt x="1077" y="605"/>
                      <a:pt x="1089" y="575"/>
                      <a:pt x="1094" y="544"/>
                    </a:cubicBezTo>
                    <a:cubicBezTo>
                      <a:pt x="1107" y="544"/>
                      <a:pt x="1123" y="525"/>
                      <a:pt x="1141" y="461"/>
                    </a:cubicBezTo>
                    <a:cubicBezTo>
                      <a:pt x="1166" y="375"/>
                      <a:pt x="1140" y="362"/>
                      <a:pt x="1118" y="364"/>
                    </a:cubicBezTo>
                    <a:cubicBezTo>
                      <a:pt x="1122" y="353"/>
                      <a:pt x="1125" y="341"/>
                      <a:pt x="1127" y="328"/>
                    </a:cubicBezTo>
                    <a:cubicBezTo>
                      <a:pt x="1165" y="104"/>
                      <a:pt x="1054" y="96"/>
                      <a:pt x="1054" y="96"/>
                    </a:cubicBezTo>
                    <a:cubicBezTo>
                      <a:pt x="1038" y="70"/>
                      <a:pt x="1015" y="48"/>
                      <a:pt x="988" y="34"/>
                    </a:cubicBezTo>
                    <a:cubicBezTo>
                      <a:pt x="946" y="10"/>
                      <a:pt x="898" y="0"/>
                      <a:pt x="851" y="5"/>
                    </a:cubicBezTo>
                    <a:cubicBezTo>
                      <a:pt x="832" y="6"/>
                      <a:pt x="814" y="10"/>
                      <a:pt x="796" y="16"/>
                    </a:cubicBezTo>
                    <a:cubicBezTo>
                      <a:pt x="796" y="16"/>
                      <a:pt x="796" y="16"/>
                      <a:pt x="796" y="16"/>
                    </a:cubicBezTo>
                    <a:cubicBezTo>
                      <a:pt x="775" y="23"/>
                      <a:pt x="755" y="33"/>
                      <a:pt x="736" y="46"/>
                    </a:cubicBezTo>
                    <a:cubicBezTo>
                      <a:pt x="714" y="61"/>
                      <a:pt x="693" y="78"/>
                      <a:pt x="675" y="97"/>
                    </a:cubicBezTo>
                    <a:cubicBezTo>
                      <a:pt x="642" y="130"/>
                      <a:pt x="619" y="170"/>
                      <a:pt x="608" y="214"/>
                    </a:cubicBezTo>
                    <a:cubicBezTo>
                      <a:pt x="599" y="252"/>
                      <a:pt x="599" y="292"/>
                      <a:pt x="608" y="330"/>
                    </a:cubicBezTo>
                    <a:cubicBezTo>
                      <a:pt x="608" y="330"/>
                      <a:pt x="608" y="330"/>
                      <a:pt x="608" y="330"/>
                    </a:cubicBezTo>
                    <a:cubicBezTo>
                      <a:pt x="610" y="342"/>
                      <a:pt x="614" y="354"/>
                      <a:pt x="618" y="365"/>
                    </a:cubicBezTo>
                    <a:cubicBezTo>
                      <a:pt x="596" y="363"/>
                      <a:pt x="570" y="376"/>
                      <a:pt x="594" y="463"/>
                    </a:cubicBezTo>
                    <a:cubicBezTo>
                      <a:pt x="612" y="526"/>
                      <a:pt x="629" y="544"/>
                      <a:pt x="641" y="545"/>
                    </a:cubicBezTo>
                    <a:cubicBezTo>
                      <a:pt x="647" y="577"/>
                      <a:pt x="658" y="607"/>
                      <a:pt x="675" y="635"/>
                    </a:cubicBezTo>
                    <a:cubicBezTo>
                      <a:pt x="675" y="705"/>
                      <a:pt x="675" y="705"/>
                      <a:pt x="675" y="705"/>
                    </a:cubicBezTo>
                    <a:cubicBezTo>
                      <a:pt x="847" y="815"/>
                      <a:pt x="847" y="815"/>
                      <a:pt x="847" y="815"/>
                    </a:cubicBezTo>
                    <a:cubicBezTo>
                      <a:pt x="782" y="899"/>
                      <a:pt x="782" y="899"/>
                      <a:pt x="782" y="899"/>
                    </a:cubicBezTo>
                    <a:cubicBezTo>
                      <a:pt x="826" y="971"/>
                      <a:pt x="826" y="971"/>
                      <a:pt x="826" y="971"/>
                    </a:cubicBezTo>
                    <a:cubicBezTo>
                      <a:pt x="762" y="1391"/>
                      <a:pt x="762" y="1391"/>
                      <a:pt x="762" y="1391"/>
                    </a:cubicBezTo>
                    <a:cubicBezTo>
                      <a:pt x="629" y="756"/>
                      <a:pt x="629" y="756"/>
                      <a:pt x="629" y="756"/>
                    </a:cubicBezTo>
                    <a:cubicBezTo>
                      <a:pt x="544" y="801"/>
                      <a:pt x="463" y="853"/>
                      <a:pt x="387" y="911"/>
                    </a:cubicBezTo>
                    <a:cubicBezTo>
                      <a:pt x="317" y="964"/>
                      <a:pt x="261" y="1033"/>
                      <a:pt x="224" y="1113"/>
                    </a:cubicBezTo>
                    <a:cubicBezTo>
                      <a:pt x="127" y="1322"/>
                      <a:pt x="127" y="1322"/>
                      <a:pt x="127" y="1322"/>
                    </a:cubicBezTo>
                    <a:cubicBezTo>
                      <a:pt x="19" y="1552"/>
                      <a:pt x="19" y="1552"/>
                      <a:pt x="19" y="1552"/>
                    </a:cubicBezTo>
                    <a:cubicBezTo>
                      <a:pt x="0" y="1593"/>
                      <a:pt x="3" y="1641"/>
                      <a:pt x="27" y="1680"/>
                    </a:cubicBezTo>
                    <a:cubicBezTo>
                      <a:pt x="277" y="2056"/>
                      <a:pt x="277" y="2056"/>
                      <a:pt x="277" y="2056"/>
                    </a:cubicBezTo>
                    <a:cubicBezTo>
                      <a:pt x="1291" y="2056"/>
                      <a:pt x="1291" y="2056"/>
                      <a:pt x="1291" y="2056"/>
                    </a:cubicBezTo>
                    <a:cubicBezTo>
                      <a:pt x="1320" y="1404"/>
                      <a:pt x="1320" y="1404"/>
                      <a:pt x="1320" y="1404"/>
                    </a:cubicBezTo>
                    <a:cubicBezTo>
                      <a:pt x="1514" y="1664"/>
                      <a:pt x="1514" y="1664"/>
                      <a:pt x="1514" y="1664"/>
                    </a:cubicBezTo>
                    <a:cubicBezTo>
                      <a:pt x="1546" y="1705"/>
                      <a:pt x="1596" y="1728"/>
                      <a:pt x="1648" y="1725"/>
                    </a:cubicBezTo>
                    <a:cubicBezTo>
                      <a:pt x="2271" y="1677"/>
                      <a:pt x="2271" y="1677"/>
                      <a:pt x="2271" y="1677"/>
                    </a:cubicBezTo>
                    <a:cubicBezTo>
                      <a:pt x="2313" y="1675"/>
                      <a:pt x="2345" y="1638"/>
                      <a:pt x="2342" y="1596"/>
                    </a:cubicBezTo>
                    <a:cubicBezTo>
                      <a:pt x="2340" y="1558"/>
                      <a:pt x="2309" y="1527"/>
                      <a:pt x="2271" y="1525"/>
                    </a:cubicBezTo>
                    <a:close/>
                    <a:moveTo>
                      <a:pt x="289" y="1643"/>
                    </a:moveTo>
                    <a:cubicBezTo>
                      <a:pt x="280" y="1629"/>
                      <a:pt x="280" y="1611"/>
                      <a:pt x="289" y="1596"/>
                    </a:cubicBezTo>
                    <a:cubicBezTo>
                      <a:pt x="437" y="1376"/>
                      <a:pt x="437" y="1376"/>
                      <a:pt x="437" y="1376"/>
                    </a:cubicBezTo>
                    <a:cubicBezTo>
                      <a:pt x="468" y="1941"/>
                      <a:pt x="468" y="1941"/>
                      <a:pt x="468" y="1941"/>
                    </a:cubicBezTo>
                    <a:lnTo>
                      <a:pt x="289" y="1643"/>
                    </a:lnTo>
                    <a:close/>
                  </a:path>
                </a:pathLst>
              </a:custGeom>
              <a:solidFill>
                <a:srgbClr val="307AB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F917A8B7-39EC-4F54-939C-3FC813339C51}"/>
                </a:ext>
              </a:extLst>
            </p:cNvPr>
            <p:cNvGrpSpPr/>
            <p:nvPr/>
          </p:nvGrpSpPr>
          <p:grpSpPr>
            <a:xfrm>
              <a:off x="4302610" y="5161974"/>
              <a:ext cx="1379633" cy="1211400"/>
              <a:chOff x="4234646" y="5161974"/>
              <a:chExt cx="1379633" cy="1211400"/>
            </a:xfrm>
          </p:grpSpPr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930E181E-1753-47AB-B977-C551C98FA24B}"/>
                  </a:ext>
                </a:extLst>
              </p:cNvPr>
              <p:cNvSpPr/>
              <p:nvPr/>
            </p:nvSpPr>
            <p:spPr>
              <a:xfrm>
                <a:off x="4542746" y="5817230"/>
                <a:ext cx="73289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rgbClr val="307AB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원무과</a:t>
                </a:r>
              </a:p>
            </p:txBody>
          </p:sp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7504CB11-7FF3-4C01-A40B-184B32ADC211}"/>
                  </a:ext>
                </a:extLst>
              </p:cNvPr>
              <p:cNvSpPr/>
              <p:nvPr/>
            </p:nvSpPr>
            <p:spPr>
              <a:xfrm>
                <a:off x="4234646" y="6096375"/>
                <a:ext cx="137963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accent1"/>
                  </a:buClr>
                </a:pPr>
                <a:r>
                  <a:rPr lang="ko-KR" altLang="en-US" sz="12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지체장애인 배치</a:t>
                </a:r>
              </a:p>
            </p:txBody>
          </p:sp>
          <p:grpSp>
            <p:nvGrpSpPr>
              <p:cNvPr id="65" name="그룹 64">
                <a:extLst>
                  <a:ext uri="{FF2B5EF4-FFF2-40B4-BE49-F238E27FC236}">
                    <a16:creationId xmlns:a16="http://schemas.microsoft.com/office/drawing/2014/main" id="{5576A92A-DF4F-4A2E-8777-97EEDFD5779D}"/>
                  </a:ext>
                </a:extLst>
              </p:cNvPr>
              <p:cNvGrpSpPr/>
              <p:nvPr/>
            </p:nvGrpSpPr>
            <p:grpSpPr>
              <a:xfrm>
                <a:off x="4599505" y="5161974"/>
                <a:ext cx="625081" cy="609835"/>
                <a:chOff x="4260056" y="3037998"/>
                <a:chExt cx="624840" cy="609600"/>
              </a:xfrm>
              <a:gradFill>
                <a:gsLst>
                  <a:gs pos="60000">
                    <a:srgbClr val="3A99B2"/>
                  </a:gs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p:grpSpPr>
            <p:sp>
              <p:nvSpPr>
                <p:cNvPr id="57" name="자유형: 도형 56">
                  <a:extLst>
                    <a:ext uri="{FF2B5EF4-FFF2-40B4-BE49-F238E27FC236}">
                      <a16:creationId xmlns:a16="http://schemas.microsoft.com/office/drawing/2014/main" id="{2F0427BB-98B3-4F30-AD70-EE517C6E77F1}"/>
                    </a:ext>
                  </a:extLst>
                </p:cNvPr>
                <p:cNvSpPr/>
                <p:nvPr/>
              </p:nvSpPr>
              <p:spPr>
                <a:xfrm>
                  <a:off x="4423886" y="3346608"/>
                  <a:ext cx="95250" cy="200025"/>
                </a:xfrm>
                <a:custGeom>
                  <a:avLst/>
                  <a:gdLst>
                    <a:gd name="connsiteX0" fmla="*/ 7144 w 95250"/>
                    <a:gd name="connsiteY0" fmla="*/ 8096 h 200025"/>
                    <a:gd name="connsiteX1" fmla="*/ 7144 w 95250"/>
                    <a:gd name="connsiteY1" fmla="*/ 193834 h 200025"/>
                    <a:gd name="connsiteX2" fmla="*/ 96679 w 95250"/>
                    <a:gd name="connsiteY2" fmla="*/ 174784 h 200025"/>
                    <a:gd name="connsiteX3" fmla="*/ 96679 w 95250"/>
                    <a:gd name="connsiteY3" fmla="*/ 150019 h 200025"/>
                    <a:gd name="connsiteX4" fmla="*/ 26194 w 95250"/>
                    <a:gd name="connsiteY4" fmla="*/ 21431 h 200025"/>
                    <a:gd name="connsiteX5" fmla="*/ 26194 w 95250"/>
                    <a:gd name="connsiteY5" fmla="*/ 7144 h 200025"/>
                    <a:gd name="connsiteX6" fmla="*/ 7144 w 95250"/>
                    <a:gd name="connsiteY6" fmla="*/ 7144 h 20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250" h="200025">
                      <a:moveTo>
                        <a:pt x="7144" y="8096"/>
                      </a:moveTo>
                      <a:lnTo>
                        <a:pt x="7144" y="193834"/>
                      </a:lnTo>
                      <a:cubicBezTo>
                        <a:pt x="37624" y="184309"/>
                        <a:pt x="62389" y="177641"/>
                        <a:pt x="96679" y="174784"/>
                      </a:cubicBezTo>
                      <a:lnTo>
                        <a:pt x="96679" y="150019"/>
                      </a:lnTo>
                      <a:cubicBezTo>
                        <a:pt x="54769" y="127159"/>
                        <a:pt x="26194" y="78581"/>
                        <a:pt x="26194" y="21431"/>
                      </a:cubicBezTo>
                      <a:lnTo>
                        <a:pt x="26194" y="714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8" name="자유형: 도형 57">
                  <a:extLst>
                    <a:ext uri="{FF2B5EF4-FFF2-40B4-BE49-F238E27FC236}">
                      <a16:creationId xmlns:a16="http://schemas.microsoft.com/office/drawing/2014/main" id="{CF0F6043-3378-4D63-8AB8-052AA902EE30}"/>
                    </a:ext>
                  </a:extLst>
                </p:cNvPr>
                <p:cNvSpPr/>
                <p:nvPr/>
              </p:nvSpPr>
              <p:spPr>
                <a:xfrm>
                  <a:off x="4532471" y="3498056"/>
                  <a:ext cx="76200" cy="66675"/>
                </a:xfrm>
                <a:custGeom>
                  <a:avLst/>
                  <a:gdLst>
                    <a:gd name="connsiteX0" fmla="*/ 7144 w 76200"/>
                    <a:gd name="connsiteY0" fmla="*/ 31909 h 66675"/>
                    <a:gd name="connsiteX1" fmla="*/ 42386 w 76200"/>
                    <a:gd name="connsiteY1" fmla="*/ 64294 h 66675"/>
                    <a:gd name="connsiteX2" fmla="*/ 71914 w 76200"/>
                    <a:gd name="connsiteY2" fmla="*/ 30004 h 66675"/>
                    <a:gd name="connsiteX3" fmla="*/ 71914 w 76200"/>
                    <a:gd name="connsiteY3" fmla="*/ 7144 h 66675"/>
                    <a:gd name="connsiteX4" fmla="*/ 39529 w 76200"/>
                    <a:gd name="connsiteY4" fmla="*/ 11906 h 66675"/>
                    <a:gd name="connsiteX5" fmla="*/ 7144 w 76200"/>
                    <a:gd name="connsiteY5" fmla="*/ 7144 h 66675"/>
                    <a:gd name="connsiteX6" fmla="*/ 7144 w 76200"/>
                    <a:gd name="connsiteY6" fmla="*/ 31909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200" h="66675">
                      <a:moveTo>
                        <a:pt x="7144" y="31909"/>
                      </a:moveTo>
                      <a:cubicBezTo>
                        <a:pt x="7144" y="50959"/>
                        <a:pt x="23336" y="65246"/>
                        <a:pt x="42386" y="64294"/>
                      </a:cubicBezTo>
                      <a:cubicBezTo>
                        <a:pt x="58579" y="63341"/>
                        <a:pt x="71914" y="48101"/>
                        <a:pt x="71914" y="30004"/>
                      </a:cubicBezTo>
                      <a:lnTo>
                        <a:pt x="71914" y="7144"/>
                      </a:lnTo>
                      <a:cubicBezTo>
                        <a:pt x="61436" y="10001"/>
                        <a:pt x="50959" y="11906"/>
                        <a:pt x="39529" y="11906"/>
                      </a:cubicBezTo>
                      <a:cubicBezTo>
                        <a:pt x="28099" y="11906"/>
                        <a:pt x="17621" y="10001"/>
                        <a:pt x="7144" y="7144"/>
                      </a:cubicBezTo>
                      <a:lnTo>
                        <a:pt x="7144" y="31909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9" name="자유형: 도형 58">
                  <a:extLst>
                    <a:ext uri="{FF2B5EF4-FFF2-40B4-BE49-F238E27FC236}">
                      <a16:creationId xmlns:a16="http://schemas.microsoft.com/office/drawing/2014/main" id="{944288DC-245A-4436-B5A6-C474C9906D8F}"/>
                    </a:ext>
                  </a:extLst>
                </p:cNvPr>
                <p:cNvSpPr/>
                <p:nvPr/>
              </p:nvSpPr>
              <p:spPr>
                <a:xfrm>
                  <a:off x="4461986" y="3346608"/>
                  <a:ext cx="219075" cy="142875"/>
                </a:xfrm>
                <a:custGeom>
                  <a:avLst/>
                  <a:gdLst>
                    <a:gd name="connsiteX0" fmla="*/ 211931 w 219075"/>
                    <a:gd name="connsiteY0" fmla="*/ 21431 h 142875"/>
                    <a:gd name="connsiteX1" fmla="*/ 211931 w 219075"/>
                    <a:gd name="connsiteY1" fmla="*/ 7144 h 142875"/>
                    <a:gd name="connsiteX2" fmla="*/ 7144 w 219075"/>
                    <a:gd name="connsiteY2" fmla="*/ 7144 h 142875"/>
                    <a:gd name="connsiteX3" fmla="*/ 7144 w 219075"/>
                    <a:gd name="connsiteY3" fmla="*/ 21431 h 142875"/>
                    <a:gd name="connsiteX4" fmla="*/ 110014 w 219075"/>
                    <a:gd name="connsiteY4" fmla="*/ 143351 h 142875"/>
                    <a:gd name="connsiteX5" fmla="*/ 211931 w 219075"/>
                    <a:gd name="connsiteY5" fmla="*/ 21431 h 142875"/>
                    <a:gd name="connsiteX6" fmla="*/ 58579 w 219075"/>
                    <a:gd name="connsiteY6" fmla="*/ 39529 h 142875"/>
                    <a:gd name="connsiteX7" fmla="*/ 36671 w 219075"/>
                    <a:gd name="connsiteY7" fmla="*/ 39529 h 142875"/>
                    <a:gd name="connsiteX8" fmla="*/ 27146 w 219075"/>
                    <a:gd name="connsiteY8" fmla="*/ 30004 h 142875"/>
                    <a:gd name="connsiteX9" fmla="*/ 36671 w 219075"/>
                    <a:gd name="connsiteY9" fmla="*/ 20479 h 142875"/>
                    <a:gd name="connsiteX10" fmla="*/ 58579 w 219075"/>
                    <a:gd name="connsiteY10" fmla="*/ 20479 h 142875"/>
                    <a:gd name="connsiteX11" fmla="*/ 68104 w 219075"/>
                    <a:gd name="connsiteY11" fmla="*/ 30004 h 142875"/>
                    <a:gd name="connsiteX12" fmla="*/ 58579 w 219075"/>
                    <a:gd name="connsiteY12" fmla="*/ 39529 h 142875"/>
                    <a:gd name="connsiteX13" fmla="*/ 150019 w 219075"/>
                    <a:gd name="connsiteY13" fmla="*/ 103346 h 142875"/>
                    <a:gd name="connsiteX14" fmla="*/ 70961 w 219075"/>
                    <a:gd name="connsiteY14" fmla="*/ 103346 h 142875"/>
                    <a:gd name="connsiteX15" fmla="*/ 70961 w 219075"/>
                    <a:gd name="connsiteY15" fmla="*/ 89059 h 142875"/>
                    <a:gd name="connsiteX16" fmla="*/ 85249 w 219075"/>
                    <a:gd name="connsiteY16" fmla="*/ 89059 h 142875"/>
                    <a:gd name="connsiteX17" fmla="*/ 136684 w 219075"/>
                    <a:gd name="connsiteY17" fmla="*/ 89059 h 142875"/>
                    <a:gd name="connsiteX18" fmla="*/ 150971 w 219075"/>
                    <a:gd name="connsiteY18" fmla="*/ 89059 h 142875"/>
                    <a:gd name="connsiteX19" fmla="*/ 150019 w 219075"/>
                    <a:gd name="connsiteY19" fmla="*/ 103346 h 142875"/>
                    <a:gd name="connsiteX20" fmla="*/ 150971 w 219075"/>
                    <a:gd name="connsiteY20" fmla="*/ 30004 h 142875"/>
                    <a:gd name="connsiteX21" fmla="*/ 160496 w 219075"/>
                    <a:gd name="connsiteY21" fmla="*/ 20479 h 142875"/>
                    <a:gd name="connsiteX22" fmla="*/ 182404 w 219075"/>
                    <a:gd name="connsiteY22" fmla="*/ 20479 h 142875"/>
                    <a:gd name="connsiteX23" fmla="*/ 191929 w 219075"/>
                    <a:gd name="connsiteY23" fmla="*/ 30004 h 142875"/>
                    <a:gd name="connsiteX24" fmla="*/ 182404 w 219075"/>
                    <a:gd name="connsiteY24" fmla="*/ 39529 h 142875"/>
                    <a:gd name="connsiteX25" fmla="*/ 160496 w 219075"/>
                    <a:gd name="connsiteY25" fmla="*/ 39529 h 142875"/>
                    <a:gd name="connsiteX26" fmla="*/ 150971 w 219075"/>
                    <a:gd name="connsiteY26" fmla="*/ 30004 h 142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19075" h="142875">
                      <a:moveTo>
                        <a:pt x="211931" y="21431"/>
                      </a:moveTo>
                      <a:lnTo>
                        <a:pt x="211931" y="7144"/>
                      </a:lnTo>
                      <a:lnTo>
                        <a:pt x="7144" y="7144"/>
                      </a:lnTo>
                      <a:lnTo>
                        <a:pt x="7144" y="21431"/>
                      </a:lnTo>
                      <a:cubicBezTo>
                        <a:pt x="7144" y="88106"/>
                        <a:pt x="52864" y="143351"/>
                        <a:pt x="110014" y="143351"/>
                      </a:cubicBezTo>
                      <a:cubicBezTo>
                        <a:pt x="166211" y="143351"/>
                        <a:pt x="211931" y="89059"/>
                        <a:pt x="211931" y="21431"/>
                      </a:cubicBezTo>
                      <a:close/>
                      <a:moveTo>
                        <a:pt x="58579" y="39529"/>
                      </a:moveTo>
                      <a:lnTo>
                        <a:pt x="36671" y="39529"/>
                      </a:lnTo>
                      <a:cubicBezTo>
                        <a:pt x="30956" y="39529"/>
                        <a:pt x="27146" y="34766"/>
                        <a:pt x="27146" y="30004"/>
                      </a:cubicBezTo>
                      <a:cubicBezTo>
                        <a:pt x="27146" y="24289"/>
                        <a:pt x="31909" y="20479"/>
                        <a:pt x="36671" y="20479"/>
                      </a:cubicBezTo>
                      <a:lnTo>
                        <a:pt x="58579" y="20479"/>
                      </a:lnTo>
                      <a:cubicBezTo>
                        <a:pt x="64294" y="20479"/>
                        <a:pt x="68104" y="25241"/>
                        <a:pt x="68104" y="30004"/>
                      </a:cubicBezTo>
                      <a:cubicBezTo>
                        <a:pt x="69056" y="34766"/>
                        <a:pt x="64294" y="39529"/>
                        <a:pt x="58579" y="39529"/>
                      </a:cubicBezTo>
                      <a:close/>
                      <a:moveTo>
                        <a:pt x="150019" y="103346"/>
                      </a:moveTo>
                      <a:cubicBezTo>
                        <a:pt x="128111" y="125254"/>
                        <a:pt x="92869" y="125254"/>
                        <a:pt x="70961" y="103346"/>
                      </a:cubicBezTo>
                      <a:cubicBezTo>
                        <a:pt x="67151" y="99536"/>
                        <a:pt x="67151" y="92869"/>
                        <a:pt x="70961" y="89059"/>
                      </a:cubicBezTo>
                      <a:cubicBezTo>
                        <a:pt x="74771" y="85249"/>
                        <a:pt x="81439" y="85249"/>
                        <a:pt x="85249" y="89059"/>
                      </a:cubicBezTo>
                      <a:cubicBezTo>
                        <a:pt x="99536" y="103346"/>
                        <a:pt x="122396" y="103346"/>
                        <a:pt x="136684" y="89059"/>
                      </a:cubicBezTo>
                      <a:cubicBezTo>
                        <a:pt x="140494" y="85249"/>
                        <a:pt x="147161" y="85249"/>
                        <a:pt x="150971" y="89059"/>
                      </a:cubicBezTo>
                      <a:cubicBezTo>
                        <a:pt x="153829" y="92869"/>
                        <a:pt x="153829" y="98584"/>
                        <a:pt x="150019" y="103346"/>
                      </a:cubicBezTo>
                      <a:close/>
                      <a:moveTo>
                        <a:pt x="150971" y="30004"/>
                      </a:moveTo>
                      <a:cubicBezTo>
                        <a:pt x="150971" y="24289"/>
                        <a:pt x="155734" y="20479"/>
                        <a:pt x="160496" y="20479"/>
                      </a:cubicBezTo>
                      <a:lnTo>
                        <a:pt x="182404" y="20479"/>
                      </a:lnTo>
                      <a:cubicBezTo>
                        <a:pt x="188119" y="20479"/>
                        <a:pt x="191929" y="25241"/>
                        <a:pt x="191929" y="30004"/>
                      </a:cubicBezTo>
                      <a:cubicBezTo>
                        <a:pt x="191929" y="35719"/>
                        <a:pt x="187166" y="39529"/>
                        <a:pt x="182404" y="39529"/>
                      </a:cubicBezTo>
                      <a:lnTo>
                        <a:pt x="160496" y="39529"/>
                      </a:lnTo>
                      <a:cubicBezTo>
                        <a:pt x="155734" y="39529"/>
                        <a:pt x="150971" y="34766"/>
                        <a:pt x="150971" y="3000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0" name="자유형: 도형 59">
                  <a:extLst>
                    <a:ext uri="{FF2B5EF4-FFF2-40B4-BE49-F238E27FC236}">
                      <a16:creationId xmlns:a16="http://schemas.microsoft.com/office/drawing/2014/main" id="{1F4E66F1-72C1-4E53-9B08-4FACD1103CC6}"/>
                    </a:ext>
                  </a:extLst>
                </p:cNvPr>
                <p:cNvSpPr/>
                <p:nvPr/>
              </p:nvSpPr>
              <p:spPr>
                <a:xfrm>
                  <a:off x="4260056" y="3038899"/>
                  <a:ext cx="457200" cy="295275"/>
                </a:xfrm>
                <a:custGeom>
                  <a:avLst/>
                  <a:gdLst>
                    <a:gd name="connsiteX0" fmla="*/ 170974 w 457200"/>
                    <a:gd name="connsiteY0" fmla="*/ 295803 h 295275"/>
                    <a:gd name="connsiteX1" fmla="*/ 453866 w 457200"/>
                    <a:gd name="connsiteY1" fmla="*/ 295803 h 295275"/>
                    <a:gd name="connsiteX2" fmla="*/ 312896 w 457200"/>
                    <a:gd name="connsiteY2" fmla="*/ 155785 h 295275"/>
                    <a:gd name="connsiteX3" fmla="*/ 173831 w 457200"/>
                    <a:gd name="connsiteY3" fmla="*/ 272943 h 295275"/>
                    <a:gd name="connsiteX4" fmla="*/ 107156 w 457200"/>
                    <a:gd name="connsiteY4" fmla="*/ 272943 h 295275"/>
                    <a:gd name="connsiteX5" fmla="*/ 107156 w 457200"/>
                    <a:gd name="connsiteY5" fmla="*/ 180550 h 295275"/>
                    <a:gd name="connsiteX6" fmla="*/ 154781 w 457200"/>
                    <a:gd name="connsiteY6" fmla="*/ 180550 h 295275"/>
                    <a:gd name="connsiteX7" fmla="*/ 182404 w 457200"/>
                    <a:gd name="connsiteY7" fmla="*/ 152928 h 295275"/>
                    <a:gd name="connsiteX8" fmla="*/ 182404 w 457200"/>
                    <a:gd name="connsiteY8" fmla="*/ 34818 h 295275"/>
                    <a:gd name="connsiteX9" fmla="*/ 154781 w 457200"/>
                    <a:gd name="connsiteY9" fmla="*/ 7195 h 295275"/>
                    <a:gd name="connsiteX10" fmla="*/ 34766 w 457200"/>
                    <a:gd name="connsiteY10" fmla="*/ 7195 h 295275"/>
                    <a:gd name="connsiteX11" fmla="*/ 7144 w 457200"/>
                    <a:gd name="connsiteY11" fmla="*/ 34818 h 295275"/>
                    <a:gd name="connsiteX12" fmla="*/ 7144 w 457200"/>
                    <a:gd name="connsiteY12" fmla="*/ 153880 h 295275"/>
                    <a:gd name="connsiteX13" fmla="*/ 34766 w 457200"/>
                    <a:gd name="connsiteY13" fmla="*/ 181503 h 295275"/>
                    <a:gd name="connsiteX14" fmla="*/ 87154 w 457200"/>
                    <a:gd name="connsiteY14" fmla="*/ 181503 h 295275"/>
                    <a:gd name="connsiteX15" fmla="*/ 87154 w 457200"/>
                    <a:gd name="connsiteY15" fmla="*/ 283420 h 295275"/>
                    <a:gd name="connsiteX16" fmla="*/ 96679 w 457200"/>
                    <a:gd name="connsiteY16" fmla="*/ 292945 h 295275"/>
                    <a:gd name="connsiteX17" fmla="*/ 170974 w 457200"/>
                    <a:gd name="connsiteY17" fmla="*/ 292945 h 295275"/>
                    <a:gd name="connsiteX18" fmla="*/ 170974 w 457200"/>
                    <a:gd name="connsiteY18" fmla="*/ 295803 h 295275"/>
                    <a:gd name="connsiteX19" fmla="*/ 327184 w 457200"/>
                    <a:gd name="connsiteY19" fmla="*/ 230080 h 295275"/>
                    <a:gd name="connsiteX20" fmla="*/ 337661 w 457200"/>
                    <a:gd name="connsiteY20" fmla="*/ 197695 h 295275"/>
                    <a:gd name="connsiteX21" fmla="*/ 349091 w 457200"/>
                    <a:gd name="connsiteY21" fmla="*/ 191980 h 295275"/>
                    <a:gd name="connsiteX22" fmla="*/ 354806 w 457200"/>
                    <a:gd name="connsiteY22" fmla="*/ 203410 h 295275"/>
                    <a:gd name="connsiteX23" fmla="*/ 344329 w 457200"/>
                    <a:gd name="connsiteY23" fmla="*/ 235795 h 295275"/>
                    <a:gd name="connsiteX24" fmla="*/ 332899 w 457200"/>
                    <a:gd name="connsiteY24" fmla="*/ 241510 h 295275"/>
                    <a:gd name="connsiteX25" fmla="*/ 327184 w 457200"/>
                    <a:gd name="connsiteY25" fmla="*/ 230080 h 295275"/>
                    <a:gd name="connsiteX26" fmla="*/ 62389 w 457200"/>
                    <a:gd name="connsiteY26" fmla="*/ 62440 h 295275"/>
                    <a:gd name="connsiteX27" fmla="*/ 125254 w 457200"/>
                    <a:gd name="connsiteY27" fmla="*/ 62440 h 295275"/>
                    <a:gd name="connsiteX28" fmla="*/ 134779 w 457200"/>
                    <a:gd name="connsiteY28" fmla="*/ 71965 h 295275"/>
                    <a:gd name="connsiteX29" fmla="*/ 125254 w 457200"/>
                    <a:gd name="connsiteY29" fmla="*/ 81490 h 295275"/>
                    <a:gd name="connsiteX30" fmla="*/ 62389 w 457200"/>
                    <a:gd name="connsiteY30" fmla="*/ 81490 h 295275"/>
                    <a:gd name="connsiteX31" fmla="*/ 52864 w 457200"/>
                    <a:gd name="connsiteY31" fmla="*/ 71965 h 295275"/>
                    <a:gd name="connsiteX32" fmla="*/ 62389 w 457200"/>
                    <a:gd name="connsiteY32" fmla="*/ 62440 h 295275"/>
                    <a:gd name="connsiteX33" fmla="*/ 62389 w 457200"/>
                    <a:gd name="connsiteY33" fmla="*/ 125305 h 295275"/>
                    <a:gd name="connsiteX34" fmla="*/ 52864 w 457200"/>
                    <a:gd name="connsiteY34" fmla="*/ 115780 h 295275"/>
                    <a:gd name="connsiteX35" fmla="*/ 62389 w 457200"/>
                    <a:gd name="connsiteY35" fmla="*/ 106255 h 295275"/>
                    <a:gd name="connsiteX36" fmla="*/ 125254 w 457200"/>
                    <a:gd name="connsiteY36" fmla="*/ 106255 h 295275"/>
                    <a:gd name="connsiteX37" fmla="*/ 134779 w 457200"/>
                    <a:gd name="connsiteY37" fmla="*/ 115780 h 295275"/>
                    <a:gd name="connsiteX38" fmla="*/ 125254 w 457200"/>
                    <a:gd name="connsiteY38" fmla="*/ 125305 h 295275"/>
                    <a:gd name="connsiteX39" fmla="*/ 62389 w 457200"/>
                    <a:gd name="connsiteY39" fmla="*/ 125305 h 295275"/>
                    <a:gd name="connsiteX40" fmla="*/ 274796 w 457200"/>
                    <a:gd name="connsiteY40" fmla="*/ 191028 h 295275"/>
                    <a:gd name="connsiteX41" fmla="*/ 286226 w 457200"/>
                    <a:gd name="connsiteY41" fmla="*/ 196743 h 295275"/>
                    <a:gd name="connsiteX42" fmla="*/ 296704 w 457200"/>
                    <a:gd name="connsiteY42" fmla="*/ 229128 h 295275"/>
                    <a:gd name="connsiteX43" fmla="*/ 290989 w 457200"/>
                    <a:gd name="connsiteY43" fmla="*/ 240558 h 295275"/>
                    <a:gd name="connsiteX44" fmla="*/ 279559 w 457200"/>
                    <a:gd name="connsiteY44" fmla="*/ 234843 h 295275"/>
                    <a:gd name="connsiteX45" fmla="*/ 269081 w 457200"/>
                    <a:gd name="connsiteY45" fmla="*/ 202458 h 295275"/>
                    <a:gd name="connsiteX46" fmla="*/ 274796 w 457200"/>
                    <a:gd name="connsiteY46" fmla="*/ 191028 h 295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457200" h="295275">
                      <a:moveTo>
                        <a:pt x="170974" y="295803"/>
                      </a:moveTo>
                      <a:lnTo>
                        <a:pt x="453866" y="295803"/>
                      </a:lnTo>
                      <a:cubicBezTo>
                        <a:pt x="452914" y="218650"/>
                        <a:pt x="390049" y="155785"/>
                        <a:pt x="312896" y="155785"/>
                      </a:cubicBezTo>
                      <a:cubicBezTo>
                        <a:pt x="243364" y="155785"/>
                        <a:pt x="185261" y="206268"/>
                        <a:pt x="173831" y="272943"/>
                      </a:cubicBezTo>
                      <a:lnTo>
                        <a:pt x="107156" y="272943"/>
                      </a:lnTo>
                      <a:lnTo>
                        <a:pt x="107156" y="180550"/>
                      </a:lnTo>
                      <a:lnTo>
                        <a:pt x="154781" y="180550"/>
                      </a:lnTo>
                      <a:cubicBezTo>
                        <a:pt x="170021" y="180550"/>
                        <a:pt x="182404" y="168168"/>
                        <a:pt x="182404" y="152928"/>
                      </a:cubicBezTo>
                      <a:lnTo>
                        <a:pt x="182404" y="34818"/>
                      </a:lnTo>
                      <a:cubicBezTo>
                        <a:pt x="182404" y="19578"/>
                        <a:pt x="170021" y="7195"/>
                        <a:pt x="154781" y="7195"/>
                      </a:cubicBezTo>
                      <a:lnTo>
                        <a:pt x="34766" y="7195"/>
                      </a:lnTo>
                      <a:cubicBezTo>
                        <a:pt x="19526" y="6243"/>
                        <a:pt x="7144" y="18625"/>
                        <a:pt x="7144" y="34818"/>
                      </a:cubicBezTo>
                      <a:lnTo>
                        <a:pt x="7144" y="153880"/>
                      </a:lnTo>
                      <a:cubicBezTo>
                        <a:pt x="7144" y="169120"/>
                        <a:pt x="19526" y="181503"/>
                        <a:pt x="34766" y="181503"/>
                      </a:cubicBezTo>
                      <a:lnTo>
                        <a:pt x="87154" y="181503"/>
                      </a:lnTo>
                      <a:lnTo>
                        <a:pt x="87154" y="283420"/>
                      </a:lnTo>
                      <a:cubicBezTo>
                        <a:pt x="87154" y="288183"/>
                        <a:pt x="90964" y="292945"/>
                        <a:pt x="96679" y="292945"/>
                      </a:cubicBezTo>
                      <a:lnTo>
                        <a:pt x="170974" y="292945"/>
                      </a:lnTo>
                      <a:cubicBezTo>
                        <a:pt x="170974" y="292945"/>
                        <a:pt x="170974" y="293898"/>
                        <a:pt x="170974" y="295803"/>
                      </a:cubicBezTo>
                      <a:close/>
                      <a:moveTo>
                        <a:pt x="327184" y="230080"/>
                      </a:moveTo>
                      <a:lnTo>
                        <a:pt x="337661" y="197695"/>
                      </a:lnTo>
                      <a:cubicBezTo>
                        <a:pt x="339566" y="192933"/>
                        <a:pt x="344329" y="190075"/>
                        <a:pt x="349091" y="191980"/>
                      </a:cubicBezTo>
                      <a:cubicBezTo>
                        <a:pt x="353854" y="193885"/>
                        <a:pt x="356711" y="198648"/>
                        <a:pt x="354806" y="203410"/>
                      </a:cubicBezTo>
                      <a:lnTo>
                        <a:pt x="344329" y="235795"/>
                      </a:lnTo>
                      <a:cubicBezTo>
                        <a:pt x="343376" y="240558"/>
                        <a:pt x="338614" y="243415"/>
                        <a:pt x="332899" y="241510"/>
                      </a:cubicBezTo>
                      <a:cubicBezTo>
                        <a:pt x="328136" y="239605"/>
                        <a:pt x="325279" y="234843"/>
                        <a:pt x="327184" y="230080"/>
                      </a:cubicBezTo>
                      <a:close/>
                      <a:moveTo>
                        <a:pt x="62389" y="62440"/>
                      </a:moveTo>
                      <a:lnTo>
                        <a:pt x="125254" y="62440"/>
                      </a:lnTo>
                      <a:cubicBezTo>
                        <a:pt x="130016" y="62440"/>
                        <a:pt x="134779" y="66250"/>
                        <a:pt x="134779" y="71965"/>
                      </a:cubicBezTo>
                      <a:cubicBezTo>
                        <a:pt x="134779" y="77680"/>
                        <a:pt x="130969" y="81490"/>
                        <a:pt x="125254" y="81490"/>
                      </a:cubicBezTo>
                      <a:lnTo>
                        <a:pt x="62389" y="81490"/>
                      </a:lnTo>
                      <a:cubicBezTo>
                        <a:pt x="57626" y="81490"/>
                        <a:pt x="52864" y="77680"/>
                        <a:pt x="52864" y="71965"/>
                      </a:cubicBezTo>
                      <a:cubicBezTo>
                        <a:pt x="52864" y="66250"/>
                        <a:pt x="57626" y="62440"/>
                        <a:pt x="62389" y="62440"/>
                      </a:cubicBezTo>
                      <a:close/>
                      <a:moveTo>
                        <a:pt x="62389" y="125305"/>
                      </a:moveTo>
                      <a:cubicBezTo>
                        <a:pt x="57626" y="125305"/>
                        <a:pt x="52864" y="121495"/>
                        <a:pt x="52864" y="115780"/>
                      </a:cubicBezTo>
                      <a:cubicBezTo>
                        <a:pt x="52864" y="111018"/>
                        <a:pt x="56674" y="106255"/>
                        <a:pt x="62389" y="106255"/>
                      </a:cubicBezTo>
                      <a:lnTo>
                        <a:pt x="125254" y="106255"/>
                      </a:lnTo>
                      <a:cubicBezTo>
                        <a:pt x="130016" y="106255"/>
                        <a:pt x="134779" y="110065"/>
                        <a:pt x="134779" y="115780"/>
                      </a:cubicBezTo>
                      <a:cubicBezTo>
                        <a:pt x="134779" y="120543"/>
                        <a:pt x="130969" y="125305"/>
                        <a:pt x="125254" y="125305"/>
                      </a:cubicBezTo>
                      <a:lnTo>
                        <a:pt x="62389" y="125305"/>
                      </a:lnTo>
                      <a:close/>
                      <a:moveTo>
                        <a:pt x="274796" y="191028"/>
                      </a:moveTo>
                      <a:cubicBezTo>
                        <a:pt x="279559" y="189123"/>
                        <a:pt x="285274" y="191980"/>
                        <a:pt x="286226" y="196743"/>
                      </a:cubicBezTo>
                      <a:lnTo>
                        <a:pt x="296704" y="229128"/>
                      </a:lnTo>
                      <a:cubicBezTo>
                        <a:pt x="298609" y="233890"/>
                        <a:pt x="295751" y="239605"/>
                        <a:pt x="290989" y="240558"/>
                      </a:cubicBezTo>
                      <a:cubicBezTo>
                        <a:pt x="285274" y="242463"/>
                        <a:pt x="280511" y="238653"/>
                        <a:pt x="279559" y="234843"/>
                      </a:cubicBezTo>
                      <a:lnTo>
                        <a:pt x="269081" y="202458"/>
                      </a:lnTo>
                      <a:cubicBezTo>
                        <a:pt x="267176" y="197695"/>
                        <a:pt x="270034" y="192933"/>
                        <a:pt x="274796" y="19102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1" name="자유형: 도형 60">
                  <a:extLst>
                    <a:ext uri="{FF2B5EF4-FFF2-40B4-BE49-F238E27FC236}">
                      <a16:creationId xmlns:a16="http://schemas.microsoft.com/office/drawing/2014/main" id="{77DBAA25-FA65-4AAB-928D-2DFE1AA9CE53}"/>
                    </a:ext>
                  </a:extLst>
                </p:cNvPr>
                <p:cNvSpPr/>
                <p:nvPr/>
              </p:nvSpPr>
              <p:spPr>
                <a:xfrm>
                  <a:off x="4616291" y="3347561"/>
                  <a:ext cx="95250" cy="200025"/>
                </a:xfrm>
                <a:custGeom>
                  <a:avLst/>
                  <a:gdLst>
                    <a:gd name="connsiteX0" fmla="*/ 96679 w 95250"/>
                    <a:gd name="connsiteY0" fmla="*/ 7144 h 200025"/>
                    <a:gd name="connsiteX1" fmla="*/ 77629 w 95250"/>
                    <a:gd name="connsiteY1" fmla="*/ 7144 h 200025"/>
                    <a:gd name="connsiteX2" fmla="*/ 77629 w 95250"/>
                    <a:gd name="connsiteY2" fmla="*/ 21431 h 200025"/>
                    <a:gd name="connsiteX3" fmla="*/ 7144 w 95250"/>
                    <a:gd name="connsiteY3" fmla="*/ 150019 h 200025"/>
                    <a:gd name="connsiteX4" fmla="*/ 7144 w 95250"/>
                    <a:gd name="connsiteY4" fmla="*/ 174784 h 200025"/>
                    <a:gd name="connsiteX5" fmla="*/ 96679 w 95250"/>
                    <a:gd name="connsiteY5" fmla="*/ 193834 h 200025"/>
                    <a:gd name="connsiteX6" fmla="*/ 96679 w 95250"/>
                    <a:gd name="connsiteY6" fmla="*/ 7144 h 20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250" h="200025">
                      <a:moveTo>
                        <a:pt x="96679" y="7144"/>
                      </a:moveTo>
                      <a:lnTo>
                        <a:pt x="77629" y="7144"/>
                      </a:lnTo>
                      <a:lnTo>
                        <a:pt x="77629" y="21431"/>
                      </a:lnTo>
                      <a:cubicBezTo>
                        <a:pt x="77629" y="77629"/>
                        <a:pt x="49054" y="127159"/>
                        <a:pt x="7144" y="150019"/>
                      </a:cubicBezTo>
                      <a:lnTo>
                        <a:pt x="7144" y="174784"/>
                      </a:lnTo>
                      <a:cubicBezTo>
                        <a:pt x="40481" y="177641"/>
                        <a:pt x="66199" y="184309"/>
                        <a:pt x="96679" y="193834"/>
                      </a:cubicBezTo>
                      <a:lnTo>
                        <a:pt x="96679" y="714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2" name="자유형: 도형 61">
                  <a:extLst>
                    <a:ext uri="{FF2B5EF4-FFF2-40B4-BE49-F238E27FC236}">
                      <a16:creationId xmlns:a16="http://schemas.microsoft.com/office/drawing/2014/main" id="{83C04D94-18B2-4E3C-8762-3E0913A92B13}"/>
                    </a:ext>
                  </a:extLst>
                </p:cNvPr>
                <p:cNvSpPr/>
                <p:nvPr/>
              </p:nvSpPr>
              <p:spPr>
                <a:xfrm>
                  <a:off x="4351496" y="3533298"/>
                  <a:ext cx="438150" cy="114300"/>
                </a:xfrm>
                <a:custGeom>
                  <a:avLst/>
                  <a:gdLst>
                    <a:gd name="connsiteX0" fmla="*/ 388144 w 438150"/>
                    <a:gd name="connsiteY0" fmla="*/ 36671 h 114300"/>
                    <a:gd name="connsiteX1" fmla="*/ 270986 w 438150"/>
                    <a:gd name="connsiteY1" fmla="*/ 7144 h 114300"/>
                    <a:gd name="connsiteX2" fmla="*/ 170021 w 438150"/>
                    <a:gd name="connsiteY2" fmla="*/ 7144 h 114300"/>
                    <a:gd name="connsiteX3" fmla="*/ 53816 w 438150"/>
                    <a:gd name="connsiteY3" fmla="*/ 35719 h 114300"/>
                    <a:gd name="connsiteX4" fmla="*/ 7144 w 438150"/>
                    <a:gd name="connsiteY4" fmla="*/ 100489 h 114300"/>
                    <a:gd name="connsiteX5" fmla="*/ 23336 w 438150"/>
                    <a:gd name="connsiteY5" fmla="*/ 116681 h 114300"/>
                    <a:gd name="connsiteX6" fmla="*/ 417671 w 438150"/>
                    <a:gd name="connsiteY6" fmla="*/ 116681 h 114300"/>
                    <a:gd name="connsiteX7" fmla="*/ 433864 w 438150"/>
                    <a:gd name="connsiteY7" fmla="*/ 100489 h 114300"/>
                    <a:gd name="connsiteX8" fmla="*/ 388144 w 438150"/>
                    <a:gd name="connsiteY8" fmla="*/ 36671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8150" h="114300">
                      <a:moveTo>
                        <a:pt x="388144" y="36671"/>
                      </a:moveTo>
                      <a:cubicBezTo>
                        <a:pt x="342424" y="21431"/>
                        <a:pt x="313849" y="11906"/>
                        <a:pt x="270986" y="7144"/>
                      </a:cubicBezTo>
                      <a:cubicBezTo>
                        <a:pt x="257651" y="64294"/>
                        <a:pt x="180499" y="60484"/>
                        <a:pt x="170021" y="7144"/>
                      </a:cubicBezTo>
                      <a:cubicBezTo>
                        <a:pt x="127159" y="10954"/>
                        <a:pt x="98584" y="20479"/>
                        <a:pt x="53816" y="35719"/>
                      </a:cubicBezTo>
                      <a:cubicBezTo>
                        <a:pt x="26194" y="45244"/>
                        <a:pt x="7144" y="70961"/>
                        <a:pt x="7144" y="100489"/>
                      </a:cubicBezTo>
                      <a:cubicBezTo>
                        <a:pt x="7144" y="109061"/>
                        <a:pt x="14764" y="116681"/>
                        <a:pt x="23336" y="116681"/>
                      </a:cubicBezTo>
                      <a:lnTo>
                        <a:pt x="417671" y="116681"/>
                      </a:lnTo>
                      <a:cubicBezTo>
                        <a:pt x="426244" y="116681"/>
                        <a:pt x="433864" y="109061"/>
                        <a:pt x="433864" y="100489"/>
                      </a:cubicBezTo>
                      <a:cubicBezTo>
                        <a:pt x="433864" y="71914"/>
                        <a:pt x="415766" y="46196"/>
                        <a:pt x="388144" y="3667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4" name="자유형: 도형 63">
                  <a:extLst>
                    <a:ext uri="{FF2B5EF4-FFF2-40B4-BE49-F238E27FC236}">
                      <a16:creationId xmlns:a16="http://schemas.microsoft.com/office/drawing/2014/main" id="{B793A58C-3D73-4F11-B20C-662F16FB1522}"/>
                    </a:ext>
                  </a:extLst>
                </p:cNvPr>
                <p:cNvSpPr/>
                <p:nvPr/>
              </p:nvSpPr>
              <p:spPr>
                <a:xfrm>
                  <a:off x="4656296" y="3037998"/>
                  <a:ext cx="228600" cy="228600"/>
                </a:xfrm>
                <a:custGeom>
                  <a:avLst/>
                  <a:gdLst>
                    <a:gd name="connsiteX0" fmla="*/ 212884 w 228600"/>
                    <a:gd name="connsiteY0" fmla="*/ 91916 h 228600"/>
                    <a:gd name="connsiteX1" fmla="*/ 195739 w 228600"/>
                    <a:gd name="connsiteY1" fmla="*/ 88106 h 228600"/>
                    <a:gd name="connsiteX2" fmla="*/ 190024 w 228600"/>
                    <a:gd name="connsiteY2" fmla="*/ 74771 h 228600"/>
                    <a:gd name="connsiteX3" fmla="*/ 199549 w 228600"/>
                    <a:gd name="connsiteY3" fmla="*/ 60484 h 228600"/>
                    <a:gd name="connsiteX4" fmla="*/ 198596 w 228600"/>
                    <a:gd name="connsiteY4" fmla="*/ 49054 h 228600"/>
                    <a:gd name="connsiteX5" fmla="*/ 179546 w 228600"/>
                    <a:gd name="connsiteY5" fmla="*/ 30004 h 228600"/>
                    <a:gd name="connsiteX6" fmla="*/ 168116 w 228600"/>
                    <a:gd name="connsiteY6" fmla="*/ 29051 h 228600"/>
                    <a:gd name="connsiteX7" fmla="*/ 153829 w 228600"/>
                    <a:gd name="connsiteY7" fmla="*/ 38576 h 228600"/>
                    <a:gd name="connsiteX8" fmla="*/ 140494 w 228600"/>
                    <a:gd name="connsiteY8" fmla="*/ 31909 h 228600"/>
                    <a:gd name="connsiteX9" fmla="*/ 136684 w 228600"/>
                    <a:gd name="connsiteY9" fmla="*/ 14764 h 228600"/>
                    <a:gd name="connsiteX10" fmla="*/ 128111 w 228600"/>
                    <a:gd name="connsiteY10" fmla="*/ 7144 h 228600"/>
                    <a:gd name="connsiteX11" fmla="*/ 100489 w 228600"/>
                    <a:gd name="connsiteY11" fmla="*/ 7144 h 228600"/>
                    <a:gd name="connsiteX12" fmla="*/ 91916 w 228600"/>
                    <a:gd name="connsiteY12" fmla="*/ 14764 h 228600"/>
                    <a:gd name="connsiteX13" fmla="*/ 87154 w 228600"/>
                    <a:gd name="connsiteY13" fmla="*/ 31909 h 228600"/>
                    <a:gd name="connsiteX14" fmla="*/ 73819 w 228600"/>
                    <a:gd name="connsiteY14" fmla="*/ 37624 h 228600"/>
                    <a:gd name="connsiteX15" fmla="*/ 59531 w 228600"/>
                    <a:gd name="connsiteY15" fmla="*/ 28099 h 228600"/>
                    <a:gd name="connsiteX16" fmla="*/ 48101 w 228600"/>
                    <a:gd name="connsiteY16" fmla="*/ 29051 h 228600"/>
                    <a:gd name="connsiteX17" fmla="*/ 29051 w 228600"/>
                    <a:gd name="connsiteY17" fmla="*/ 48101 h 228600"/>
                    <a:gd name="connsiteX18" fmla="*/ 28099 w 228600"/>
                    <a:gd name="connsiteY18" fmla="*/ 59531 h 228600"/>
                    <a:gd name="connsiteX19" fmla="*/ 37624 w 228600"/>
                    <a:gd name="connsiteY19" fmla="*/ 73819 h 228600"/>
                    <a:gd name="connsiteX20" fmla="*/ 31909 w 228600"/>
                    <a:gd name="connsiteY20" fmla="*/ 87154 h 228600"/>
                    <a:gd name="connsiteX21" fmla="*/ 14764 w 228600"/>
                    <a:gd name="connsiteY21" fmla="*/ 90964 h 228600"/>
                    <a:gd name="connsiteX22" fmla="*/ 7144 w 228600"/>
                    <a:gd name="connsiteY22" fmla="*/ 100489 h 228600"/>
                    <a:gd name="connsiteX23" fmla="*/ 7144 w 228600"/>
                    <a:gd name="connsiteY23" fmla="*/ 128111 h 228600"/>
                    <a:gd name="connsiteX24" fmla="*/ 14764 w 228600"/>
                    <a:gd name="connsiteY24" fmla="*/ 137636 h 228600"/>
                    <a:gd name="connsiteX25" fmla="*/ 31909 w 228600"/>
                    <a:gd name="connsiteY25" fmla="*/ 141446 h 228600"/>
                    <a:gd name="connsiteX26" fmla="*/ 37624 w 228600"/>
                    <a:gd name="connsiteY26" fmla="*/ 154781 h 228600"/>
                    <a:gd name="connsiteX27" fmla="*/ 28099 w 228600"/>
                    <a:gd name="connsiteY27" fmla="*/ 169069 h 228600"/>
                    <a:gd name="connsiteX28" fmla="*/ 29051 w 228600"/>
                    <a:gd name="connsiteY28" fmla="*/ 180499 h 228600"/>
                    <a:gd name="connsiteX29" fmla="*/ 48101 w 228600"/>
                    <a:gd name="connsiteY29" fmla="*/ 199549 h 228600"/>
                    <a:gd name="connsiteX30" fmla="*/ 59531 w 228600"/>
                    <a:gd name="connsiteY30" fmla="*/ 200501 h 228600"/>
                    <a:gd name="connsiteX31" fmla="*/ 73819 w 228600"/>
                    <a:gd name="connsiteY31" fmla="*/ 190976 h 228600"/>
                    <a:gd name="connsiteX32" fmla="*/ 87154 w 228600"/>
                    <a:gd name="connsiteY32" fmla="*/ 196691 h 228600"/>
                    <a:gd name="connsiteX33" fmla="*/ 90964 w 228600"/>
                    <a:gd name="connsiteY33" fmla="*/ 213836 h 228600"/>
                    <a:gd name="connsiteX34" fmla="*/ 100489 w 228600"/>
                    <a:gd name="connsiteY34" fmla="*/ 221456 h 228600"/>
                    <a:gd name="connsiteX35" fmla="*/ 128111 w 228600"/>
                    <a:gd name="connsiteY35" fmla="*/ 221456 h 228600"/>
                    <a:gd name="connsiteX36" fmla="*/ 137636 w 228600"/>
                    <a:gd name="connsiteY36" fmla="*/ 213836 h 228600"/>
                    <a:gd name="connsiteX37" fmla="*/ 141446 w 228600"/>
                    <a:gd name="connsiteY37" fmla="*/ 196691 h 228600"/>
                    <a:gd name="connsiteX38" fmla="*/ 154781 w 228600"/>
                    <a:gd name="connsiteY38" fmla="*/ 190976 h 228600"/>
                    <a:gd name="connsiteX39" fmla="*/ 169069 w 228600"/>
                    <a:gd name="connsiteY39" fmla="*/ 200501 h 228600"/>
                    <a:gd name="connsiteX40" fmla="*/ 180499 w 228600"/>
                    <a:gd name="connsiteY40" fmla="*/ 199549 h 228600"/>
                    <a:gd name="connsiteX41" fmla="*/ 199549 w 228600"/>
                    <a:gd name="connsiteY41" fmla="*/ 180499 h 228600"/>
                    <a:gd name="connsiteX42" fmla="*/ 200501 w 228600"/>
                    <a:gd name="connsiteY42" fmla="*/ 169069 h 228600"/>
                    <a:gd name="connsiteX43" fmla="*/ 190976 w 228600"/>
                    <a:gd name="connsiteY43" fmla="*/ 154781 h 228600"/>
                    <a:gd name="connsiteX44" fmla="*/ 196691 w 228600"/>
                    <a:gd name="connsiteY44" fmla="*/ 141446 h 228600"/>
                    <a:gd name="connsiteX45" fmla="*/ 213836 w 228600"/>
                    <a:gd name="connsiteY45" fmla="*/ 137636 h 228600"/>
                    <a:gd name="connsiteX46" fmla="*/ 221456 w 228600"/>
                    <a:gd name="connsiteY46" fmla="*/ 129064 h 228600"/>
                    <a:gd name="connsiteX47" fmla="*/ 221456 w 228600"/>
                    <a:gd name="connsiteY47" fmla="*/ 100489 h 228600"/>
                    <a:gd name="connsiteX48" fmla="*/ 212884 w 228600"/>
                    <a:gd name="connsiteY48" fmla="*/ 91916 h 228600"/>
                    <a:gd name="connsiteX49" fmla="*/ 113824 w 228600"/>
                    <a:gd name="connsiteY49" fmla="*/ 143351 h 228600"/>
                    <a:gd name="connsiteX50" fmla="*/ 84296 w 228600"/>
                    <a:gd name="connsiteY50" fmla="*/ 113824 h 228600"/>
                    <a:gd name="connsiteX51" fmla="*/ 113824 w 228600"/>
                    <a:gd name="connsiteY51" fmla="*/ 84296 h 228600"/>
                    <a:gd name="connsiteX52" fmla="*/ 143351 w 228600"/>
                    <a:gd name="connsiteY52" fmla="*/ 113824 h 228600"/>
                    <a:gd name="connsiteX53" fmla="*/ 113824 w 228600"/>
                    <a:gd name="connsiteY53" fmla="*/ 143351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228600" h="228600">
                      <a:moveTo>
                        <a:pt x="212884" y="91916"/>
                      </a:moveTo>
                      <a:lnTo>
                        <a:pt x="195739" y="88106"/>
                      </a:lnTo>
                      <a:cubicBezTo>
                        <a:pt x="193834" y="83344"/>
                        <a:pt x="192881" y="79534"/>
                        <a:pt x="190024" y="74771"/>
                      </a:cubicBezTo>
                      <a:lnTo>
                        <a:pt x="199549" y="60484"/>
                      </a:lnTo>
                      <a:cubicBezTo>
                        <a:pt x="202406" y="56674"/>
                        <a:pt x="201454" y="51911"/>
                        <a:pt x="198596" y="49054"/>
                      </a:cubicBezTo>
                      <a:lnTo>
                        <a:pt x="179546" y="30004"/>
                      </a:lnTo>
                      <a:cubicBezTo>
                        <a:pt x="176689" y="27146"/>
                        <a:pt x="171926" y="26194"/>
                        <a:pt x="168116" y="29051"/>
                      </a:cubicBezTo>
                      <a:lnTo>
                        <a:pt x="153829" y="38576"/>
                      </a:lnTo>
                      <a:cubicBezTo>
                        <a:pt x="149066" y="34766"/>
                        <a:pt x="144304" y="33814"/>
                        <a:pt x="140494" y="31909"/>
                      </a:cubicBezTo>
                      <a:lnTo>
                        <a:pt x="136684" y="14764"/>
                      </a:lnTo>
                      <a:cubicBezTo>
                        <a:pt x="135731" y="10954"/>
                        <a:pt x="131921" y="7144"/>
                        <a:pt x="128111" y="7144"/>
                      </a:cubicBezTo>
                      <a:lnTo>
                        <a:pt x="100489" y="7144"/>
                      </a:lnTo>
                      <a:cubicBezTo>
                        <a:pt x="95726" y="7144"/>
                        <a:pt x="91916" y="10001"/>
                        <a:pt x="91916" y="14764"/>
                      </a:cubicBezTo>
                      <a:lnTo>
                        <a:pt x="87154" y="31909"/>
                      </a:lnTo>
                      <a:cubicBezTo>
                        <a:pt x="82391" y="32861"/>
                        <a:pt x="78581" y="34766"/>
                        <a:pt x="73819" y="37624"/>
                      </a:cubicBezTo>
                      <a:lnTo>
                        <a:pt x="59531" y="28099"/>
                      </a:lnTo>
                      <a:cubicBezTo>
                        <a:pt x="55721" y="26194"/>
                        <a:pt x="50959" y="26194"/>
                        <a:pt x="48101" y="29051"/>
                      </a:cubicBezTo>
                      <a:lnTo>
                        <a:pt x="29051" y="48101"/>
                      </a:lnTo>
                      <a:cubicBezTo>
                        <a:pt x="26194" y="50959"/>
                        <a:pt x="25241" y="55721"/>
                        <a:pt x="28099" y="59531"/>
                      </a:cubicBezTo>
                      <a:lnTo>
                        <a:pt x="37624" y="73819"/>
                      </a:lnTo>
                      <a:cubicBezTo>
                        <a:pt x="35719" y="77629"/>
                        <a:pt x="33814" y="82391"/>
                        <a:pt x="31909" y="87154"/>
                      </a:cubicBezTo>
                      <a:lnTo>
                        <a:pt x="14764" y="90964"/>
                      </a:lnTo>
                      <a:cubicBezTo>
                        <a:pt x="10954" y="91916"/>
                        <a:pt x="7144" y="95726"/>
                        <a:pt x="7144" y="100489"/>
                      </a:cubicBezTo>
                      <a:lnTo>
                        <a:pt x="7144" y="128111"/>
                      </a:lnTo>
                      <a:cubicBezTo>
                        <a:pt x="7144" y="132874"/>
                        <a:pt x="10001" y="136684"/>
                        <a:pt x="14764" y="137636"/>
                      </a:cubicBezTo>
                      <a:lnTo>
                        <a:pt x="31909" y="141446"/>
                      </a:lnTo>
                      <a:cubicBezTo>
                        <a:pt x="33814" y="146209"/>
                        <a:pt x="34766" y="150019"/>
                        <a:pt x="37624" y="154781"/>
                      </a:cubicBezTo>
                      <a:lnTo>
                        <a:pt x="28099" y="169069"/>
                      </a:lnTo>
                      <a:cubicBezTo>
                        <a:pt x="26194" y="172879"/>
                        <a:pt x="26194" y="177641"/>
                        <a:pt x="29051" y="180499"/>
                      </a:cubicBezTo>
                      <a:lnTo>
                        <a:pt x="48101" y="199549"/>
                      </a:lnTo>
                      <a:cubicBezTo>
                        <a:pt x="50959" y="202406"/>
                        <a:pt x="55721" y="203359"/>
                        <a:pt x="59531" y="200501"/>
                      </a:cubicBezTo>
                      <a:lnTo>
                        <a:pt x="73819" y="190976"/>
                      </a:lnTo>
                      <a:cubicBezTo>
                        <a:pt x="77629" y="192881"/>
                        <a:pt x="82391" y="194786"/>
                        <a:pt x="87154" y="196691"/>
                      </a:cubicBezTo>
                      <a:lnTo>
                        <a:pt x="90964" y="213836"/>
                      </a:lnTo>
                      <a:cubicBezTo>
                        <a:pt x="91916" y="217646"/>
                        <a:pt x="95726" y="221456"/>
                        <a:pt x="100489" y="221456"/>
                      </a:cubicBezTo>
                      <a:lnTo>
                        <a:pt x="128111" y="221456"/>
                      </a:lnTo>
                      <a:cubicBezTo>
                        <a:pt x="132874" y="221456"/>
                        <a:pt x="136684" y="218599"/>
                        <a:pt x="137636" y="213836"/>
                      </a:cubicBezTo>
                      <a:lnTo>
                        <a:pt x="141446" y="196691"/>
                      </a:lnTo>
                      <a:cubicBezTo>
                        <a:pt x="146209" y="194786"/>
                        <a:pt x="150019" y="193834"/>
                        <a:pt x="154781" y="190976"/>
                      </a:cubicBezTo>
                      <a:lnTo>
                        <a:pt x="169069" y="200501"/>
                      </a:lnTo>
                      <a:cubicBezTo>
                        <a:pt x="172879" y="202406"/>
                        <a:pt x="177641" y="202406"/>
                        <a:pt x="180499" y="199549"/>
                      </a:cubicBezTo>
                      <a:lnTo>
                        <a:pt x="199549" y="180499"/>
                      </a:lnTo>
                      <a:cubicBezTo>
                        <a:pt x="202406" y="177641"/>
                        <a:pt x="203359" y="172879"/>
                        <a:pt x="200501" y="169069"/>
                      </a:cubicBezTo>
                      <a:lnTo>
                        <a:pt x="190976" y="154781"/>
                      </a:lnTo>
                      <a:cubicBezTo>
                        <a:pt x="192881" y="150971"/>
                        <a:pt x="194786" y="146209"/>
                        <a:pt x="196691" y="141446"/>
                      </a:cubicBezTo>
                      <a:lnTo>
                        <a:pt x="213836" y="137636"/>
                      </a:lnTo>
                      <a:cubicBezTo>
                        <a:pt x="217646" y="136684"/>
                        <a:pt x="221456" y="132874"/>
                        <a:pt x="221456" y="129064"/>
                      </a:cubicBezTo>
                      <a:lnTo>
                        <a:pt x="221456" y="100489"/>
                      </a:lnTo>
                      <a:cubicBezTo>
                        <a:pt x="220504" y="95726"/>
                        <a:pt x="217646" y="91916"/>
                        <a:pt x="212884" y="91916"/>
                      </a:cubicBezTo>
                      <a:close/>
                      <a:moveTo>
                        <a:pt x="113824" y="143351"/>
                      </a:moveTo>
                      <a:cubicBezTo>
                        <a:pt x="97631" y="143351"/>
                        <a:pt x="84296" y="130016"/>
                        <a:pt x="84296" y="113824"/>
                      </a:cubicBezTo>
                      <a:cubicBezTo>
                        <a:pt x="84296" y="97631"/>
                        <a:pt x="97631" y="84296"/>
                        <a:pt x="113824" y="84296"/>
                      </a:cubicBezTo>
                      <a:cubicBezTo>
                        <a:pt x="130016" y="84296"/>
                        <a:pt x="143351" y="97631"/>
                        <a:pt x="143351" y="113824"/>
                      </a:cubicBezTo>
                      <a:cubicBezTo>
                        <a:pt x="143351" y="130969"/>
                        <a:pt x="130016" y="143351"/>
                        <a:pt x="113824" y="14335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grpSp>
          <p:nvGrpSpPr>
            <p:cNvPr id="89" name="그룹 88">
              <a:extLst>
                <a:ext uri="{FF2B5EF4-FFF2-40B4-BE49-F238E27FC236}">
                  <a16:creationId xmlns:a16="http://schemas.microsoft.com/office/drawing/2014/main" id="{BDE3D4F3-1108-4D81-A7AC-3438CEDEC6CD}"/>
                </a:ext>
              </a:extLst>
            </p:cNvPr>
            <p:cNvGrpSpPr/>
            <p:nvPr/>
          </p:nvGrpSpPr>
          <p:grpSpPr>
            <a:xfrm>
              <a:off x="7472636" y="4143522"/>
              <a:ext cx="1339113" cy="1297916"/>
              <a:chOff x="7472636" y="4143522"/>
              <a:chExt cx="1339113" cy="1297916"/>
            </a:xfrm>
          </p:grpSpPr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39356BBB-8443-4CAC-80B8-ECF214DDA28A}"/>
                  </a:ext>
                </a:extLst>
              </p:cNvPr>
              <p:cNvSpPr/>
              <p:nvPr/>
            </p:nvSpPr>
            <p:spPr>
              <a:xfrm>
                <a:off x="7518411" y="4879633"/>
                <a:ext cx="128112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rgbClr val="307AB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진료지원부서</a:t>
                </a:r>
              </a:p>
            </p:txBody>
          </p:sp>
          <p:sp>
            <p:nvSpPr>
              <p:cNvPr id="32" name="직사각형 31">
                <a:extLst>
                  <a:ext uri="{FF2B5EF4-FFF2-40B4-BE49-F238E27FC236}">
                    <a16:creationId xmlns:a16="http://schemas.microsoft.com/office/drawing/2014/main" id="{23988CAD-0B57-4D89-A89B-B2F8CCC0F251}"/>
                  </a:ext>
                </a:extLst>
              </p:cNvPr>
              <p:cNvSpPr/>
              <p:nvPr/>
            </p:nvSpPr>
            <p:spPr>
              <a:xfrm>
                <a:off x="7472636" y="5164439"/>
                <a:ext cx="133911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accent1"/>
                  </a:buClr>
                </a:pPr>
                <a:r>
                  <a:rPr lang="ko-KR" altLang="en-US" sz="12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발달장애인 배치</a:t>
                </a:r>
              </a:p>
            </p:txBody>
          </p:sp>
          <p:grpSp>
            <p:nvGrpSpPr>
              <p:cNvPr id="76" name="그룹 75">
                <a:extLst>
                  <a:ext uri="{FF2B5EF4-FFF2-40B4-BE49-F238E27FC236}">
                    <a16:creationId xmlns:a16="http://schemas.microsoft.com/office/drawing/2014/main" id="{72035D7E-3442-437F-864D-E49A9F467C17}"/>
                  </a:ext>
                </a:extLst>
              </p:cNvPr>
              <p:cNvGrpSpPr/>
              <p:nvPr/>
            </p:nvGrpSpPr>
            <p:grpSpPr>
              <a:xfrm>
                <a:off x="7815066" y="4143522"/>
                <a:ext cx="739975" cy="694083"/>
                <a:chOff x="3955256" y="2697957"/>
                <a:chExt cx="1228725" cy="1152522"/>
              </a:xfrm>
              <a:gradFill>
                <a:gsLst>
                  <a:gs pos="60000">
                    <a:srgbClr val="3A99B2"/>
                  </a:gs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p:grpSpPr>
            <p:sp>
              <p:nvSpPr>
                <p:cNvPr id="70" name="자유형: 도형 69">
                  <a:extLst>
                    <a:ext uri="{FF2B5EF4-FFF2-40B4-BE49-F238E27FC236}">
                      <a16:creationId xmlns:a16="http://schemas.microsoft.com/office/drawing/2014/main" id="{EBF755EF-2825-49C8-8A4A-FB1C54046108}"/>
                    </a:ext>
                  </a:extLst>
                </p:cNvPr>
                <p:cNvSpPr/>
                <p:nvPr/>
              </p:nvSpPr>
              <p:spPr>
                <a:xfrm>
                  <a:off x="4402931" y="3164679"/>
                  <a:ext cx="66675" cy="76199"/>
                </a:xfrm>
                <a:custGeom>
                  <a:avLst/>
                  <a:gdLst>
                    <a:gd name="connsiteX0" fmla="*/ 64294 w 66675"/>
                    <a:gd name="connsiteY0" fmla="*/ 60406 h 76200"/>
                    <a:gd name="connsiteX1" fmla="*/ 64294 w 66675"/>
                    <a:gd name="connsiteY1" fmla="*/ 7144 h 76200"/>
                    <a:gd name="connsiteX2" fmla="*/ 7144 w 66675"/>
                    <a:gd name="connsiteY2" fmla="*/ 7144 h 76200"/>
                    <a:gd name="connsiteX3" fmla="*/ 7144 w 66675"/>
                    <a:gd name="connsiteY3" fmla="*/ 60117 h 76200"/>
                    <a:gd name="connsiteX4" fmla="*/ 37663 w 66675"/>
                    <a:gd name="connsiteY4" fmla="*/ 72926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75" h="76200">
                      <a:moveTo>
                        <a:pt x="64294" y="60406"/>
                      </a:moveTo>
                      <a:lnTo>
                        <a:pt x="64294" y="7144"/>
                      </a:lnTo>
                      <a:lnTo>
                        <a:pt x="7144" y="7144"/>
                      </a:lnTo>
                      <a:lnTo>
                        <a:pt x="7144" y="60117"/>
                      </a:lnTo>
                      <a:lnTo>
                        <a:pt x="37663" y="7292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1" name="자유형: 도형 70">
                  <a:extLst>
                    <a:ext uri="{FF2B5EF4-FFF2-40B4-BE49-F238E27FC236}">
                      <a16:creationId xmlns:a16="http://schemas.microsoft.com/office/drawing/2014/main" id="{32DF5DBC-9A63-41E2-A5AE-740DCD0168AE}"/>
                    </a:ext>
                  </a:extLst>
                </p:cNvPr>
                <p:cNvSpPr/>
                <p:nvPr/>
              </p:nvSpPr>
              <p:spPr>
                <a:xfrm>
                  <a:off x="4669632" y="3164679"/>
                  <a:ext cx="66675" cy="76199"/>
                </a:xfrm>
                <a:custGeom>
                  <a:avLst/>
                  <a:gdLst>
                    <a:gd name="connsiteX0" fmla="*/ 64294 w 66675"/>
                    <a:gd name="connsiteY0" fmla="*/ 60406 h 76200"/>
                    <a:gd name="connsiteX1" fmla="*/ 64294 w 66675"/>
                    <a:gd name="connsiteY1" fmla="*/ 7144 h 76200"/>
                    <a:gd name="connsiteX2" fmla="*/ 7144 w 66675"/>
                    <a:gd name="connsiteY2" fmla="*/ 7144 h 76200"/>
                    <a:gd name="connsiteX3" fmla="*/ 7144 w 66675"/>
                    <a:gd name="connsiteY3" fmla="*/ 60117 h 76200"/>
                    <a:gd name="connsiteX4" fmla="*/ 37663 w 66675"/>
                    <a:gd name="connsiteY4" fmla="*/ 72926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75" h="76200">
                      <a:moveTo>
                        <a:pt x="64294" y="60406"/>
                      </a:moveTo>
                      <a:lnTo>
                        <a:pt x="64294" y="7144"/>
                      </a:lnTo>
                      <a:lnTo>
                        <a:pt x="7144" y="7144"/>
                      </a:lnTo>
                      <a:lnTo>
                        <a:pt x="7144" y="60117"/>
                      </a:lnTo>
                      <a:lnTo>
                        <a:pt x="37663" y="7292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2" name="자유형: 도형 71">
                  <a:extLst>
                    <a:ext uri="{FF2B5EF4-FFF2-40B4-BE49-F238E27FC236}">
                      <a16:creationId xmlns:a16="http://schemas.microsoft.com/office/drawing/2014/main" id="{4411657B-4363-431D-B8DA-E56334158B2B}"/>
                    </a:ext>
                  </a:extLst>
                </p:cNvPr>
                <p:cNvSpPr/>
                <p:nvPr/>
              </p:nvSpPr>
              <p:spPr>
                <a:xfrm>
                  <a:off x="4126705" y="3193254"/>
                  <a:ext cx="161925" cy="161925"/>
                </a:xfrm>
                <a:custGeom>
                  <a:avLst/>
                  <a:gdLst>
                    <a:gd name="connsiteX0" fmla="*/ 83348 w 161925"/>
                    <a:gd name="connsiteY0" fmla="*/ 7144 h 161925"/>
                    <a:gd name="connsiteX1" fmla="*/ 7144 w 161925"/>
                    <a:gd name="connsiteY1" fmla="*/ 83325 h 161925"/>
                    <a:gd name="connsiteX2" fmla="*/ 83348 w 161925"/>
                    <a:gd name="connsiteY2" fmla="*/ 159544 h 161925"/>
                    <a:gd name="connsiteX3" fmla="*/ 159544 w 161925"/>
                    <a:gd name="connsiteY3" fmla="*/ 83325 h 161925"/>
                    <a:gd name="connsiteX4" fmla="*/ 83348 w 161925"/>
                    <a:gd name="connsiteY4" fmla="*/ 7144 h 161925"/>
                    <a:gd name="connsiteX5" fmla="*/ 83348 w 161925"/>
                    <a:gd name="connsiteY5" fmla="*/ 140494 h 161925"/>
                    <a:gd name="connsiteX6" fmla="*/ 26194 w 161925"/>
                    <a:gd name="connsiteY6" fmla="*/ 83325 h 161925"/>
                    <a:gd name="connsiteX7" fmla="*/ 83348 w 161925"/>
                    <a:gd name="connsiteY7" fmla="*/ 26194 h 161925"/>
                    <a:gd name="connsiteX8" fmla="*/ 140494 w 161925"/>
                    <a:gd name="connsiteY8" fmla="*/ 83325 h 161925"/>
                    <a:gd name="connsiteX9" fmla="*/ 83348 w 161925"/>
                    <a:gd name="connsiteY9" fmla="*/ 140494 h 16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1925" h="161925">
                      <a:moveTo>
                        <a:pt x="83348" y="7144"/>
                      </a:moveTo>
                      <a:cubicBezTo>
                        <a:pt x="41329" y="7144"/>
                        <a:pt x="7144" y="41318"/>
                        <a:pt x="7144" y="83325"/>
                      </a:cubicBezTo>
                      <a:cubicBezTo>
                        <a:pt x="7144" y="125352"/>
                        <a:pt x="41329" y="159544"/>
                        <a:pt x="83348" y="159544"/>
                      </a:cubicBezTo>
                      <a:cubicBezTo>
                        <a:pt x="125363" y="159544"/>
                        <a:pt x="159544" y="125352"/>
                        <a:pt x="159544" y="83325"/>
                      </a:cubicBezTo>
                      <a:cubicBezTo>
                        <a:pt x="159544" y="41318"/>
                        <a:pt x="125363" y="7144"/>
                        <a:pt x="83348" y="7144"/>
                      </a:cubicBezTo>
                      <a:close/>
                      <a:moveTo>
                        <a:pt x="83348" y="140494"/>
                      </a:moveTo>
                      <a:cubicBezTo>
                        <a:pt x="51811" y="140494"/>
                        <a:pt x="26194" y="114821"/>
                        <a:pt x="26194" y="83325"/>
                      </a:cubicBezTo>
                      <a:cubicBezTo>
                        <a:pt x="26194" y="51811"/>
                        <a:pt x="51811" y="26194"/>
                        <a:pt x="83348" y="26194"/>
                      </a:cubicBezTo>
                      <a:cubicBezTo>
                        <a:pt x="114886" y="26194"/>
                        <a:pt x="140494" y="51811"/>
                        <a:pt x="140494" y="83325"/>
                      </a:cubicBezTo>
                      <a:cubicBezTo>
                        <a:pt x="140494" y="114821"/>
                        <a:pt x="114886" y="140494"/>
                        <a:pt x="83348" y="14049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3" name="자유형: 도형 72">
                  <a:extLst>
                    <a:ext uri="{FF2B5EF4-FFF2-40B4-BE49-F238E27FC236}">
                      <a16:creationId xmlns:a16="http://schemas.microsoft.com/office/drawing/2014/main" id="{9AEEEC24-1038-4C0A-8F37-EA34856C7D40}"/>
                    </a:ext>
                  </a:extLst>
                </p:cNvPr>
                <p:cNvSpPr/>
                <p:nvPr/>
              </p:nvSpPr>
              <p:spPr>
                <a:xfrm>
                  <a:off x="4326731" y="2978556"/>
                  <a:ext cx="485774" cy="333374"/>
                </a:xfrm>
                <a:custGeom>
                  <a:avLst/>
                  <a:gdLst>
                    <a:gd name="connsiteX0" fmla="*/ 70242 w 485775"/>
                    <a:gd name="connsiteY0" fmla="*/ 307568 h 333375"/>
                    <a:gd name="connsiteX1" fmla="*/ 283369 w 485775"/>
                    <a:gd name="connsiteY1" fmla="*/ 335342 h 333375"/>
                    <a:gd name="connsiteX2" fmla="*/ 283369 w 485775"/>
                    <a:gd name="connsiteY2" fmla="*/ 317093 h 333375"/>
                    <a:gd name="connsiteX3" fmla="*/ 302419 w 485775"/>
                    <a:gd name="connsiteY3" fmla="*/ 298043 h 333375"/>
                    <a:gd name="connsiteX4" fmla="*/ 483332 w 485775"/>
                    <a:gd name="connsiteY4" fmla="*/ 298043 h 333375"/>
                    <a:gd name="connsiteX5" fmla="*/ 483277 w 485775"/>
                    <a:gd name="connsiteY5" fmla="*/ 179232 h 333375"/>
                    <a:gd name="connsiteX6" fmla="*/ 366647 w 485775"/>
                    <a:gd name="connsiteY6" fmla="*/ 7144 h 333375"/>
                    <a:gd name="connsiteX7" fmla="*/ 252684 w 485775"/>
                    <a:gd name="connsiteY7" fmla="*/ 131022 h 333375"/>
                    <a:gd name="connsiteX8" fmla="*/ 244848 w 485775"/>
                    <a:gd name="connsiteY8" fmla="*/ 134464 h 333375"/>
                    <a:gd name="connsiteX9" fmla="*/ 237011 w 485775"/>
                    <a:gd name="connsiteY9" fmla="*/ 131032 h 333375"/>
                    <a:gd name="connsiteX10" fmla="*/ 123186 w 485775"/>
                    <a:gd name="connsiteY10" fmla="*/ 7415 h 333375"/>
                    <a:gd name="connsiteX11" fmla="*/ 7144 w 485775"/>
                    <a:gd name="connsiteY11" fmla="*/ 179232 h 333375"/>
                    <a:gd name="connsiteX12" fmla="*/ 7144 w 485775"/>
                    <a:gd name="connsiteY12" fmla="*/ 309628 h 333375"/>
                    <a:gd name="connsiteX13" fmla="*/ 28152 w 485775"/>
                    <a:gd name="connsiteY13" fmla="*/ 307568 h 333375"/>
                    <a:gd name="connsiteX14" fmla="*/ 70242 w 485775"/>
                    <a:gd name="connsiteY14" fmla="*/ 307568 h 333375"/>
                    <a:gd name="connsiteX15" fmla="*/ 330994 w 485775"/>
                    <a:gd name="connsiteY15" fmla="*/ 183743 h 333375"/>
                    <a:gd name="connsiteX16" fmla="*/ 340519 w 485775"/>
                    <a:gd name="connsiteY16" fmla="*/ 174218 h 333375"/>
                    <a:gd name="connsiteX17" fmla="*/ 416719 w 485775"/>
                    <a:gd name="connsiteY17" fmla="*/ 174218 h 333375"/>
                    <a:gd name="connsiteX18" fmla="*/ 426244 w 485775"/>
                    <a:gd name="connsiteY18" fmla="*/ 183743 h 333375"/>
                    <a:gd name="connsiteX19" fmla="*/ 426244 w 485775"/>
                    <a:gd name="connsiteY19" fmla="*/ 252576 h 333375"/>
                    <a:gd name="connsiteX20" fmla="*/ 420770 w 485775"/>
                    <a:gd name="connsiteY20" fmla="*/ 261199 h 333375"/>
                    <a:gd name="connsiteX21" fmla="*/ 384832 w 485775"/>
                    <a:gd name="connsiteY21" fmla="*/ 278091 h 333375"/>
                    <a:gd name="connsiteX22" fmla="*/ 380781 w 485775"/>
                    <a:gd name="connsiteY22" fmla="*/ 278993 h 333375"/>
                    <a:gd name="connsiteX23" fmla="*/ 377098 w 485775"/>
                    <a:gd name="connsiteY23" fmla="*/ 278249 h 333375"/>
                    <a:gd name="connsiteX24" fmla="*/ 336835 w 485775"/>
                    <a:gd name="connsiteY24" fmla="*/ 261357 h 333375"/>
                    <a:gd name="connsiteX25" fmla="*/ 330994 w 485775"/>
                    <a:gd name="connsiteY25" fmla="*/ 252576 h 333375"/>
                    <a:gd name="connsiteX26" fmla="*/ 330994 w 485775"/>
                    <a:gd name="connsiteY26" fmla="*/ 183743 h 333375"/>
                    <a:gd name="connsiteX27" fmla="*/ 245269 w 485775"/>
                    <a:gd name="connsiteY27" fmla="*/ 155168 h 333375"/>
                    <a:gd name="connsiteX28" fmla="*/ 254794 w 485775"/>
                    <a:gd name="connsiteY28" fmla="*/ 164693 h 333375"/>
                    <a:gd name="connsiteX29" fmla="*/ 245269 w 485775"/>
                    <a:gd name="connsiteY29" fmla="*/ 174218 h 333375"/>
                    <a:gd name="connsiteX30" fmla="*/ 235744 w 485775"/>
                    <a:gd name="connsiteY30" fmla="*/ 164693 h 333375"/>
                    <a:gd name="connsiteX31" fmla="*/ 245269 w 485775"/>
                    <a:gd name="connsiteY31" fmla="*/ 155168 h 333375"/>
                    <a:gd name="connsiteX32" fmla="*/ 245269 w 485775"/>
                    <a:gd name="connsiteY32" fmla="*/ 193268 h 333375"/>
                    <a:gd name="connsiteX33" fmla="*/ 254794 w 485775"/>
                    <a:gd name="connsiteY33" fmla="*/ 202793 h 333375"/>
                    <a:gd name="connsiteX34" fmla="*/ 245269 w 485775"/>
                    <a:gd name="connsiteY34" fmla="*/ 212318 h 333375"/>
                    <a:gd name="connsiteX35" fmla="*/ 235744 w 485775"/>
                    <a:gd name="connsiteY35" fmla="*/ 202793 h 333375"/>
                    <a:gd name="connsiteX36" fmla="*/ 245269 w 485775"/>
                    <a:gd name="connsiteY36" fmla="*/ 193268 h 333375"/>
                    <a:gd name="connsiteX37" fmla="*/ 245269 w 485775"/>
                    <a:gd name="connsiteY37" fmla="*/ 231368 h 333375"/>
                    <a:gd name="connsiteX38" fmla="*/ 254794 w 485775"/>
                    <a:gd name="connsiteY38" fmla="*/ 240893 h 333375"/>
                    <a:gd name="connsiteX39" fmla="*/ 245269 w 485775"/>
                    <a:gd name="connsiteY39" fmla="*/ 250418 h 333375"/>
                    <a:gd name="connsiteX40" fmla="*/ 235744 w 485775"/>
                    <a:gd name="connsiteY40" fmla="*/ 240893 h 333375"/>
                    <a:gd name="connsiteX41" fmla="*/ 245269 w 485775"/>
                    <a:gd name="connsiteY41" fmla="*/ 231368 h 333375"/>
                    <a:gd name="connsiteX42" fmla="*/ 64294 w 485775"/>
                    <a:gd name="connsiteY42" fmla="*/ 183743 h 333375"/>
                    <a:gd name="connsiteX43" fmla="*/ 73819 w 485775"/>
                    <a:gd name="connsiteY43" fmla="*/ 174218 h 333375"/>
                    <a:gd name="connsiteX44" fmla="*/ 150019 w 485775"/>
                    <a:gd name="connsiteY44" fmla="*/ 174218 h 333375"/>
                    <a:gd name="connsiteX45" fmla="*/ 159544 w 485775"/>
                    <a:gd name="connsiteY45" fmla="*/ 183743 h 333375"/>
                    <a:gd name="connsiteX46" fmla="*/ 159544 w 485775"/>
                    <a:gd name="connsiteY46" fmla="*/ 252576 h 333375"/>
                    <a:gd name="connsiteX47" fmla="*/ 154070 w 485775"/>
                    <a:gd name="connsiteY47" fmla="*/ 261199 h 333375"/>
                    <a:gd name="connsiteX48" fmla="*/ 118132 w 485775"/>
                    <a:gd name="connsiteY48" fmla="*/ 278091 h 333375"/>
                    <a:gd name="connsiteX49" fmla="*/ 114081 w 485775"/>
                    <a:gd name="connsiteY49" fmla="*/ 278993 h 333375"/>
                    <a:gd name="connsiteX50" fmla="*/ 110398 w 485775"/>
                    <a:gd name="connsiteY50" fmla="*/ 278249 h 333375"/>
                    <a:gd name="connsiteX51" fmla="*/ 70135 w 485775"/>
                    <a:gd name="connsiteY51" fmla="*/ 261357 h 333375"/>
                    <a:gd name="connsiteX52" fmla="*/ 64294 w 485775"/>
                    <a:gd name="connsiteY52" fmla="*/ 252576 h 333375"/>
                    <a:gd name="connsiteX53" fmla="*/ 64294 w 485775"/>
                    <a:gd name="connsiteY53" fmla="*/ 183743 h 333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485775" h="333375">
                      <a:moveTo>
                        <a:pt x="70242" y="307568"/>
                      </a:moveTo>
                      <a:cubicBezTo>
                        <a:pt x="140616" y="307659"/>
                        <a:pt x="211905" y="316990"/>
                        <a:pt x="283369" y="335342"/>
                      </a:cubicBezTo>
                      <a:lnTo>
                        <a:pt x="283369" y="317093"/>
                      </a:lnTo>
                      <a:lnTo>
                        <a:pt x="302419" y="298043"/>
                      </a:lnTo>
                      <a:lnTo>
                        <a:pt x="483332" y="298043"/>
                      </a:lnTo>
                      <a:cubicBezTo>
                        <a:pt x="483298" y="244653"/>
                        <a:pt x="483277" y="179232"/>
                        <a:pt x="483277" y="179232"/>
                      </a:cubicBezTo>
                      <a:cubicBezTo>
                        <a:pt x="483277" y="100178"/>
                        <a:pt x="432099" y="38709"/>
                        <a:pt x="366647" y="7144"/>
                      </a:cubicBezTo>
                      <a:lnTo>
                        <a:pt x="252684" y="131022"/>
                      </a:lnTo>
                      <a:cubicBezTo>
                        <a:pt x="250671" y="133216"/>
                        <a:pt x="247827" y="134464"/>
                        <a:pt x="244848" y="134464"/>
                      </a:cubicBezTo>
                      <a:cubicBezTo>
                        <a:pt x="241873" y="134464"/>
                        <a:pt x="239029" y="133216"/>
                        <a:pt x="237011" y="131032"/>
                      </a:cubicBezTo>
                      <a:lnTo>
                        <a:pt x="123186" y="7415"/>
                      </a:lnTo>
                      <a:cubicBezTo>
                        <a:pt x="58019" y="39060"/>
                        <a:pt x="7144" y="100401"/>
                        <a:pt x="7144" y="179232"/>
                      </a:cubicBezTo>
                      <a:lnTo>
                        <a:pt x="7144" y="309628"/>
                      </a:lnTo>
                      <a:cubicBezTo>
                        <a:pt x="14011" y="308274"/>
                        <a:pt x="21037" y="307568"/>
                        <a:pt x="28152" y="307568"/>
                      </a:cubicBezTo>
                      <a:lnTo>
                        <a:pt x="70242" y="307568"/>
                      </a:lnTo>
                      <a:close/>
                      <a:moveTo>
                        <a:pt x="330994" y="183743"/>
                      </a:moveTo>
                      <a:cubicBezTo>
                        <a:pt x="330994" y="178478"/>
                        <a:pt x="335259" y="174218"/>
                        <a:pt x="340519" y="174218"/>
                      </a:cubicBezTo>
                      <a:lnTo>
                        <a:pt x="416719" y="174218"/>
                      </a:lnTo>
                      <a:cubicBezTo>
                        <a:pt x="421979" y="174218"/>
                        <a:pt x="426244" y="178478"/>
                        <a:pt x="426244" y="183743"/>
                      </a:cubicBezTo>
                      <a:lnTo>
                        <a:pt x="426244" y="252576"/>
                      </a:lnTo>
                      <a:cubicBezTo>
                        <a:pt x="426244" y="256269"/>
                        <a:pt x="424109" y="259627"/>
                        <a:pt x="420770" y="261199"/>
                      </a:cubicBezTo>
                      <a:lnTo>
                        <a:pt x="384832" y="278091"/>
                      </a:lnTo>
                      <a:cubicBezTo>
                        <a:pt x="383553" y="278686"/>
                        <a:pt x="382167" y="278993"/>
                        <a:pt x="380781" y="278993"/>
                      </a:cubicBezTo>
                      <a:cubicBezTo>
                        <a:pt x="379530" y="278993"/>
                        <a:pt x="378275" y="278742"/>
                        <a:pt x="377098" y="278249"/>
                      </a:cubicBezTo>
                      <a:lnTo>
                        <a:pt x="336835" y="261357"/>
                      </a:lnTo>
                      <a:cubicBezTo>
                        <a:pt x="333296" y="259878"/>
                        <a:pt x="330994" y="256408"/>
                        <a:pt x="330994" y="252576"/>
                      </a:cubicBezTo>
                      <a:lnTo>
                        <a:pt x="330994" y="183743"/>
                      </a:lnTo>
                      <a:close/>
                      <a:moveTo>
                        <a:pt x="245269" y="155168"/>
                      </a:moveTo>
                      <a:cubicBezTo>
                        <a:pt x="250528" y="155168"/>
                        <a:pt x="254794" y="159428"/>
                        <a:pt x="254794" y="164693"/>
                      </a:cubicBezTo>
                      <a:cubicBezTo>
                        <a:pt x="254794" y="169948"/>
                        <a:pt x="250528" y="174218"/>
                        <a:pt x="245269" y="174218"/>
                      </a:cubicBezTo>
                      <a:cubicBezTo>
                        <a:pt x="240005" y="174218"/>
                        <a:pt x="235744" y="169948"/>
                        <a:pt x="235744" y="164693"/>
                      </a:cubicBezTo>
                      <a:cubicBezTo>
                        <a:pt x="235744" y="159428"/>
                        <a:pt x="240005" y="155168"/>
                        <a:pt x="245269" y="155168"/>
                      </a:cubicBezTo>
                      <a:close/>
                      <a:moveTo>
                        <a:pt x="245269" y="193268"/>
                      </a:moveTo>
                      <a:cubicBezTo>
                        <a:pt x="250528" y="193268"/>
                        <a:pt x="254794" y="197528"/>
                        <a:pt x="254794" y="202793"/>
                      </a:cubicBezTo>
                      <a:cubicBezTo>
                        <a:pt x="254794" y="208048"/>
                        <a:pt x="250528" y="212318"/>
                        <a:pt x="245269" y="212318"/>
                      </a:cubicBezTo>
                      <a:cubicBezTo>
                        <a:pt x="240005" y="212318"/>
                        <a:pt x="235744" y="208048"/>
                        <a:pt x="235744" y="202793"/>
                      </a:cubicBezTo>
                      <a:cubicBezTo>
                        <a:pt x="235744" y="197528"/>
                        <a:pt x="240005" y="193268"/>
                        <a:pt x="245269" y="193268"/>
                      </a:cubicBezTo>
                      <a:close/>
                      <a:moveTo>
                        <a:pt x="245269" y="231368"/>
                      </a:moveTo>
                      <a:cubicBezTo>
                        <a:pt x="250528" y="231368"/>
                        <a:pt x="254794" y="235628"/>
                        <a:pt x="254794" y="240893"/>
                      </a:cubicBezTo>
                      <a:cubicBezTo>
                        <a:pt x="254794" y="246148"/>
                        <a:pt x="250528" y="250418"/>
                        <a:pt x="245269" y="250418"/>
                      </a:cubicBezTo>
                      <a:cubicBezTo>
                        <a:pt x="240005" y="250418"/>
                        <a:pt x="235744" y="246148"/>
                        <a:pt x="235744" y="240893"/>
                      </a:cubicBezTo>
                      <a:cubicBezTo>
                        <a:pt x="235744" y="235628"/>
                        <a:pt x="240005" y="231368"/>
                        <a:pt x="245269" y="231368"/>
                      </a:cubicBezTo>
                      <a:close/>
                      <a:moveTo>
                        <a:pt x="64294" y="183743"/>
                      </a:moveTo>
                      <a:cubicBezTo>
                        <a:pt x="64294" y="178478"/>
                        <a:pt x="68559" y="174218"/>
                        <a:pt x="73819" y="174218"/>
                      </a:cubicBezTo>
                      <a:lnTo>
                        <a:pt x="150019" y="174218"/>
                      </a:lnTo>
                      <a:cubicBezTo>
                        <a:pt x="155279" y="174218"/>
                        <a:pt x="159544" y="178478"/>
                        <a:pt x="159544" y="183743"/>
                      </a:cubicBezTo>
                      <a:lnTo>
                        <a:pt x="159544" y="252576"/>
                      </a:lnTo>
                      <a:cubicBezTo>
                        <a:pt x="159544" y="256269"/>
                        <a:pt x="157409" y="259627"/>
                        <a:pt x="154070" y="261199"/>
                      </a:cubicBezTo>
                      <a:lnTo>
                        <a:pt x="118132" y="278091"/>
                      </a:lnTo>
                      <a:cubicBezTo>
                        <a:pt x="116853" y="278686"/>
                        <a:pt x="115467" y="278993"/>
                        <a:pt x="114081" y="278993"/>
                      </a:cubicBezTo>
                      <a:cubicBezTo>
                        <a:pt x="112830" y="278993"/>
                        <a:pt x="111575" y="278742"/>
                        <a:pt x="110398" y="278249"/>
                      </a:cubicBezTo>
                      <a:lnTo>
                        <a:pt x="70135" y="261357"/>
                      </a:lnTo>
                      <a:cubicBezTo>
                        <a:pt x="66596" y="259878"/>
                        <a:pt x="64294" y="256408"/>
                        <a:pt x="64294" y="252576"/>
                      </a:cubicBezTo>
                      <a:lnTo>
                        <a:pt x="64294" y="18374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4" name="자유형: 도형 73">
                  <a:extLst>
                    <a:ext uri="{FF2B5EF4-FFF2-40B4-BE49-F238E27FC236}">
                      <a16:creationId xmlns:a16="http://schemas.microsoft.com/office/drawing/2014/main" id="{6EC88F1B-7884-45B3-BFC9-FE5E513CF7F8}"/>
                    </a:ext>
                  </a:extLst>
                </p:cNvPr>
                <p:cNvSpPr/>
                <p:nvPr/>
              </p:nvSpPr>
              <p:spPr>
                <a:xfrm>
                  <a:off x="3955256" y="3288504"/>
                  <a:ext cx="1228725" cy="561975"/>
                </a:xfrm>
                <a:custGeom>
                  <a:avLst/>
                  <a:gdLst>
                    <a:gd name="connsiteX0" fmla="*/ 1165557 w 1228725"/>
                    <a:gd name="connsiteY0" fmla="*/ 7144 h 561975"/>
                    <a:gd name="connsiteX1" fmla="*/ 673894 w 1228725"/>
                    <a:gd name="connsiteY1" fmla="*/ 7144 h 561975"/>
                    <a:gd name="connsiteX2" fmla="*/ 673894 w 1228725"/>
                    <a:gd name="connsiteY2" fmla="*/ 50247 h 561975"/>
                    <a:gd name="connsiteX3" fmla="*/ 441743 w 1228725"/>
                    <a:gd name="connsiteY3" fmla="*/ 16669 h 561975"/>
                    <a:gd name="connsiteX4" fmla="*/ 441730 w 1228725"/>
                    <a:gd name="connsiteY4" fmla="*/ 16669 h 561975"/>
                    <a:gd name="connsiteX5" fmla="*/ 441717 w 1228725"/>
                    <a:gd name="connsiteY5" fmla="*/ 16669 h 561975"/>
                    <a:gd name="connsiteX6" fmla="*/ 399627 w 1228725"/>
                    <a:gd name="connsiteY6" fmla="*/ 16669 h 561975"/>
                    <a:gd name="connsiteX7" fmla="*/ 337676 w 1228725"/>
                    <a:gd name="connsiteY7" fmla="*/ 41553 h 561975"/>
                    <a:gd name="connsiteX8" fmla="*/ 311944 w 1228725"/>
                    <a:gd name="connsiteY8" fmla="*/ 102347 h 561975"/>
                    <a:gd name="connsiteX9" fmla="*/ 399627 w 1228725"/>
                    <a:gd name="connsiteY9" fmla="*/ 188119 h 561975"/>
                    <a:gd name="connsiteX10" fmla="*/ 673894 w 1228725"/>
                    <a:gd name="connsiteY10" fmla="*/ 188119 h 561975"/>
                    <a:gd name="connsiteX11" fmla="*/ 673894 w 1228725"/>
                    <a:gd name="connsiteY11" fmla="*/ 208806 h 561975"/>
                    <a:gd name="connsiteX12" fmla="*/ 421374 w 1228725"/>
                    <a:gd name="connsiteY12" fmla="*/ 208806 h 561975"/>
                    <a:gd name="connsiteX13" fmla="*/ 302829 w 1228725"/>
                    <a:gd name="connsiteY13" fmla="*/ 161562 h 561975"/>
                    <a:gd name="connsiteX14" fmla="*/ 195127 w 1228725"/>
                    <a:gd name="connsiteY14" fmla="*/ 57876 h 561975"/>
                    <a:gd name="connsiteX15" fmla="*/ 150683 w 1228725"/>
                    <a:gd name="connsiteY15" fmla="*/ 33375 h 561975"/>
                    <a:gd name="connsiteX16" fmla="*/ 130280 w 1228725"/>
                    <a:gd name="connsiteY16" fmla="*/ 29208 h 561975"/>
                    <a:gd name="connsiteX17" fmla="*/ 84902 w 1228725"/>
                    <a:gd name="connsiteY17" fmla="*/ 26194 h 561975"/>
                    <a:gd name="connsiteX18" fmla="*/ 9497 w 1228725"/>
                    <a:gd name="connsiteY18" fmla="*/ 48685 h 561975"/>
                    <a:gd name="connsiteX19" fmla="*/ 7144 w 1228725"/>
                    <a:gd name="connsiteY19" fmla="*/ 60247 h 561975"/>
                    <a:gd name="connsiteX20" fmla="*/ 7144 w 1228725"/>
                    <a:gd name="connsiteY20" fmla="*/ 327403 h 561975"/>
                    <a:gd name="connsiteX21" fmla="*/ 89032 w 1228725"/>
                    <a:gd name="connsiteY21" fmla="*/ 405836 h 561975"/>
                    <a:gd name="connsiteX22" fmla="*/ 169230 w 1228725"/>
                    <a:gd name="connsiteY22" fmla="*/ 405937 h 561975"/>
                    <a:gd name="connsiteX23" fmla="*/ 169069 w 1228725"/>
                    <a:gd name="connsiteY23" fmla="*/ 406738 h 561975"/>
                    <a:gd name="connsiteX24" fmla="*/ 169069 w 1228725"/>
                    <a:gd name="connsiteY24" fmla="*/ 550069 h 561975"/>
                    <a:gd name="connsiteX25" fmla="*/ 178594 w 1228725"/>
                    <a:gd name="connsiteY25" fmla="*/ 559594 h 561975"/>
                    <a:gd name="connsiteX26" fmla="*/ 1054894 w 1228725"/>
                    <a:gd name="connsiteY26" fmla="*/ 559594 h 561975"/>
                    <a:gd name="connsiteX27" fmla="*/ 1064419 w 1228725"/>
                    <a:gd name="connsiteY27" fmla="*/ 550069 h 561975"/>
                    <a:gd name="connsiteX28" fmla="*/ 1064419 w 1228725"/>
                    <a:gd name="connsiteY28" fmla="*/ 407067 h 561975"/>
                    <a:gd name="connsiteX29" fmla="*/ 1164868 w 1228725"/>
                    <a:gd name="connsiteY29" fmla="*/ 407194 h 561975"/>
                    <a:gd name="connsiteX30" fmla="*/ 1165063 w 1228725"/>
                    <a:gd name="connsiteY30" fmla="*/ 407194 h 561975"/>
                    <a:gd name="connsiteX31" fmla="*/ 1226344 w 1228725"/>
                    <a:gd name="connsiteY31" fmla="*/ 348193 h 561975"/>
                    <a:gd name="connsiteX32" fmla="*/ 1226336 w 1228725"/>
                    <a:gd name="connsiteY32" fmla="*/ 331003 h 561975"/>
                    <a:gd name="connsiteX33" fmla="*/ 102663 w 1228725"/>
                    <a:gd name="connsiteY33" fmla="*/ 331003 h 561975"/>
                    <a:gd name="connsiteX34" fmla="*/ 92869 w 1228725"/>
                    <a:gd name="connsiteY34" fmla="*/ 321478 h 561975"/>
                    <a:gd name="connsiteX35" fmla="*/ 92869 w 1228725"/>
                    <a:gd name="connsiteY35" fmla="*/ 226228 h 561975"/>
                    <a:gd name="connsiteX36" fmla="*/ 102663 w 1228725"/>
                    <a:gd name="connsiteY36" fmla="*/ 216703 h 561975"/>
                    <a:gd name="connsiteX37" fmla="*/ 112457 w 1228725"/>
                    <a:gd name="connsiteY37" fmla="*/ 226228 h 561975"/>
                    <a:gd name="connsiteX38" fmla="*/ 112457 w 1228725"/>
                    <a:gd name="connsiteY38" fmla="*/ 311953 h 561975"/>
                    <a:gd name="connsiteX39" fmla="*/ 1226318 w 1228725"/>
                    <a:gd name="connsiteY39" fmla="*/ 311953 h 561975"/>
                    <a:gd name="connsiteX40" fmla="*/ 1226165 w 1228725"/>
                    <a:gd name="connsiteY40" fmla="*/ 245269 h 561975"/>
                    <a:gd name="connsiteX41" fmla="*/ 1226344 w 1228725"/>
                    <a:gd name="connsiteY41" fmla="*/ 245269 h 561975"/>
                    <a:gd name="connsiteX42" fmla="*/ 1226344 w 1228725"/>
                    <a:gd name="connsiteY42" fmla="*/ 70740 h 561975"/>
                    <a:gd name="connsiteX43" fmla="*/ 1165557 w 1228725"/>
                    <a:gd name="connsiteY43" fmla="*/ 7144 h 561975"/>
                    <a:gd name="connsiteX44" fmla="*/ 1045369 w 1228725"/>
                    <a:gd name="connsiteY44" fmla="*/ 407043 h 561975"/>
                    <a:gd name="connsiteX45" fmla="*/ 1045369 w 1228725"/>
                    <a:gd name="connsiteY45" fmla="*/ 473869 h 561975"/>
                    <a:gd name="connsiteX46" fmla="*/ 188119 w 1228725"/>
                    <a:gd name="connsiteY46" fmla="*/ 473869 h 561975"/>
                    <a:gd name="connsiteX47" fmla="*/ 188119 w 1228725"/>
                    <a:gd name="connsiteY47" fmla="*/ 406738 h 561975"/>
                    <a:gd name="connsiteX48" fmla="*/ 187962 w 1228725"/>
                    <a:gd name="connsiteY48" fmla="*/ 405961 h 561975"/>
                    <a:gd name="connsiteX49" fmla="*/ 1045369 w 1228725"/>
                    <a:gd name="connsiteY49" fmla="*/ 407043 h 561975"/>
                    <a:gd name="connsiteX50" fmla="*/ 1207294 w 1228725"/>
                    <a:gd name="connsiteY50" fmla="*/ 208806 h 561975"/>
                    <a:gd name="connsiteX51" fmla="*/ 692944 w 1228725"/>
                    <a:gd name="connsiteY51" fmla="*/ 208806 h 561975"/>
                    <a:gd name="connsiteX52" fmla="*/ 692944 w 1228725"/>
                    <a:gd name="connsiteY52" fmla="*/ 26194 h 561975"/>
                    <a:gd name="connsiteX53" fmla="*/ 1165557 w 1228725"/>
                    <a:gd name="connsiteY53" fmla="*/ 26194 h 561975"/>
                    <a:gd name="connsiteX54" fmla="*/ 1207294 w 1228725"/>
                    <a:gd name="connsiteY54" fmla="*/ 70740 h 561975"/>
                    <a:gd name="connsiteX55" fmla="*/ 1207294 w 1228725"/>
                    <a:gd name="connsiteY55" fmla="*/ 208806 h 561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1228725" h="561975">
                      <a:moveTo>
                        <a:pt x="1165557" y="7144"/>
                      </a:moveTo>
                      <a:lnTo>
                        <a:pt x="673894" y="7144"/>
                      </a:lnTo>
                      <a:lnTo>
                        <a:pt x="673894" y="50247"/>
                      </a:lnTo>
                      <a:cubicBezTo>
                        <a:pt x="596008" y="28050"/>
                        <a:pt x="518288" y="16773"/>
                        <a:pt x="441743" y="16669"/>
                      </a:cubicBezTo>
                      <a:lnTo>
                        <a:pt x="441730" y="16669"/>
                      </a:lnTo>
                      <a:lnTo>
                        <a:pt x="441717" y="16669"/>
                      </a:lnTo>
                      <a:lnTo>
                        <a:pt x="399627" y="16669"/>
                      </a:lnTo>
                      <a:cubicBezTo>
                        <a:pt x="376544" y="16669"/>
                        <a:pt x="354543" y="25506"/>
                        <a:pt x="337676" y="41553"/>
                      </a:cubicBezTo>
                      <a:cubicBezTo>
                        <a:pt x="321003" y="57943"/>
                        <a:pt x="311944" y="79456"/>
                        <a:pt x="311944" y="102347"/>
                      </a:cubicBezTo>
                      <a:cubicBezTo>
                        <a:pt x="311944" y="149642"/>
                        <a:pt x="351279" y="188119"/>
                        <a:pt x="399627" y="188119"/>
                      </a:cubicBezTo>
                      <a:lnTo>
                        <a:pt x="673894" y="188119"/>
                      </a:lnTo>
                      <a:lnTo>
                        <a:pt x="673894" y="208806"/>
                      </a:lnTo>
                      <a:lnTo>
                        <a:pt x="421374" y="208806"/>
                      </a:lnTo>
                      <a:cubicBezTo>
                        <a:pt x="376782" y="208806"/>
                        <a:pt x="334691" y="191998"/>
                        <a:pt x="302829" y="161562"/>
                      </a:cubicBezTo>
                      <a:lnTo>
                        <a:pt x="195127" y="57876"/>
                      </a:lnTo>
                      <a:cubicBezTo>
                        <a:pt x="182780" y="45988"/>
                        <a:pt x="167250" y="37458"/>
                        <a:pt x="150683" y="33375"/>
                      </a:cubicBezTo>
                      <a:cubicBezTo>
                        <a:pt x="143987" y="31616"/>
                        <a:pt x="137145" y="30296"/>
                        <a:pt x="130280" y="29208"/>
                      </a:cubicBezTo>
                      <a:cubicBezTo>
                        <a:pt x="121492" y="27862"/>
                        <a:pt x="103992" y="26194"/>
                        <a:pt x="84902" y="26194"/>
                      </a:cubicBezTo>
                      <a:cubicBezTo>
                        <a:pt x="53446" y="26195"/>
                        <a:pt x="17679" y="30724"/>
                        <a:pt x="9497" y="48685"/>
                      </a:cubicBezTo>
                      <a:cubicBezTo>
                        <a:pt x="7972" y="52052"/>
                        <a:pt x="7144" y="55876"/>
                        <a:pt x="7144" y="60247"/>
                      </a:cubicBezTo>
                      <a:cubicBezTo>
                        <a:pt x="7144" y="61577"/>
                        <a:pt x="7144" y="327403"/>
                        <a:pt x="7144" y="327403"/>
                      </a:cubicBezTo>
                      <a:cubicBezTo>
                        <a:pt x="7144" y="381177"/>
                        <a:pt x="33458" y="405836"/>
                        <a:pt x="89032" y="405836"/>
                      </a:cubicBezTo>
                      <a:lnTo>
                        <a:pt x="169230" y="405937"/>
                      </a:lnTo>
                      <a:cubicBezTo>
                        <a:pt x="169206" y="406215"/>
                        <a:pt x="169069" y="406454"/>
                        <a:pt x="169069" y="406738"/>
                      </a:cubicBezTo>
                      <a:lnTo>
                        <a:pt x="169069" y="550069"/>
                      </a:lnTo>
                      <a:cubicBezTo>
                        <a:pt x="169069" y="555334"/>
                        <a:pt x="173334" y="559594"/>
                        <a:pt x="178594" y="559594"/>
                      </a:cubicBezTo>
                      <a:cubicBezTo>
                        <a:pt x="183854" y="559594"/>
                        <a:pt x="1049634" y="559594"/>
                        <a:pt x="1054894" y="559594"/>
                      </a:cubicBezTo>
                      <a:cubicBezTo>
                        <a:pt x="1060154" y="559594"/>
                        <a:pt x="1064419" y="555334"/>
                        <a:pt x="1064419" y="550069"/>
                      </a:cubicBezTo>
                      <a:lnTo>
                        <a:pt x="1064419" y="407067"/>
                      </a:lnTo>
                      <a:lnTo>
                        <a:pt x="1164868" y="407194"/>
                      </a:lnTo>
                      <a:cubicBezTo>
                        <a:pt x="1164934" y="407194"/>
                        <a:pt x="1164998" y="407194"/>
                        <a:pt x="1165063" y="407194"/>
                      </a:cubicBezTo>
                      <a:cubicBezTo>
                        <a:pt x="1209324" y="407194"/>
                        <a:pt x="1226242" y="391309"/>
                        <a:pt x="1226344" y="348193"/>
                      </a:cubicBezTo>
                      <a:cubicBezTo>
                        <a:pt x="1226344" y="348193"/>
                        <a:pt x="1226343" y="341478"/>
                        <a:pt x="1226336" y="331003"/>
                      </a:cubicBezTo>
                      <a:lnTo>
                        <a:pt x="102663" y="331003"/>
                      </a:lnTo>
                      <a:cubicBezTo>
                        <a:pt x="97254" y="331003"/>
                        <a:pt x="92869" y="326743"/>
                        <a:pt x="92869" y="321478"/>
                      </a:cubicBezTo>
                      <a:lnTo>
                        <a:pt x="92869" y="226228"/>
                      </a:lnTo>
                      <a:cubicBezTo>
                        <a:pt x="92869" y="220963"/>
                        <a:pt x="97254" y="216703"/>
                        <a:pt x="102663" y="216703"/>
                      </a:cubicBezTo>
                      <a:cubicBezTo>
                        <a:pt x="108071" y="216703"/>
                        <a:pt x="112457" y="220963"/>
                        <a:pt x="112457" y="226228"/>
                      </a:cubicBezTo>
                      <a:lnTo>
                        <a:pt x="112457" y="311953"/>
                      </a:lnTo>
                      <a:lnTo>
                        <a:pt x="1226318" y="311953"/>
                      </a:lnTo>
                      <a:cubicBezTo>
                        <a:pt x="1226294" y="291422"/>
                        <a:pt x="1226250" y="265824"/>
                        <a:pt x="1226165" y="245269"/>
                      </a:cubicBezTo>
                      <a:lnTo>
                        <a:pt x="1226344" y="245269"/>
                      </a:lnTo>
                      <a:lnTo>
                        <a:pt x="1226344" y="70740"/>
                      </a:lnTo>
                      <a:cubicBezTo>
                        <a:pt x="1226344" y="24864"/>
                        <a:pt x="1209536" y="7144"/>
                        <a:pt x="1165557" y="7144"/>
                      </a:cubicBezTo>
                      <a:close/>
                      <a:moveTo>
                        <a:pt x="1045369" y="407043"/>
                      </a:moveTo>
                      <a:lnTo>
                        <a:pt x="1045369" y="473869"/>
                      </a:lnTo>
                      <a:lnTo>
                        <a:pt x="188119" y="473869"/>
                      </a:lnTo>
                      <a:lnTo>
                        <a:pt x="188119" y="406738"/>
                      </a:lnTo>
                      <a:cubicBezTo>
                        <a:pt x="188119" y="406462"/>
                        <a:pt x="187984" y="406230"/>
                        <a:pt x="187962" y="405961"/>
                      </a:cubicBezTo>
                      <a:lnTo>
                        <a:pt x="1045369" y="407043"/>
                      </a:lnTo>
                      <a:close/>
                      <a:moveTo>
                        <a:pt x="1207294" y="208806"/>
                      </a:moveTo>
                      <a:lnTo>
                        <a:pt x="692944" y="208806"/>
                      </a:lnTo>
                      <a:lnTo>
                        <a:pt x="692944" y="26194"/>
                      </a:lnTo>
                      <a:lnTo>
                        <a:pt x="1165557" y="26194"/>
                      </a:lnTo>
                      <a:cubicBezTo>
                        <a:pt x="1196358" y="26194"/>
                        <a:pt x="1207294" y="32924"/>
                        <a:pt x="1207294" y="70740"/>
                      </a:cubicBezTo>
                      <a:lnTo>
                        <a:pt x="1207294" y="20880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5" name="자유형: 도형 74">
                  <a:extLst>
                    <a:ext uri="{FF2B5EF4-FFF2-40B4-BE49-F238E27FC236}">
                      <a16:creationId xmlns:a16="http://schemas.microsoft.com/office/drawing/2014/main" id="{D6BFFE79-B9FE-4337-8291-AA9FAAF317D1}"/>
                    </a:ext>
                  </a:extLst>
                </p:cNvPr>
                <p:cNvSpPr/>
                <p:nvPr/>
              </p:nvSpPr>
              <p:spPr>
                <a:xfrm>
                  <a:off x="4450556" y="2697957"/>
                  <a:ext cx="238126" cy="390524"/>
                </a:xfrm>
                <a:custGeom>
                  <a:avLst/>
                  <a:gdLst>
                    <a:gd name="connsiteX0" fmla="*/ 233140 w 238125"/>
                    <a:gd name="connsiteY0" fmla="*/ 150465 h 390525"/>
                    <a:gd name="connsiteX1" fmla="*/ 235521 w 238125"/>
                    <a:gd name="connsiteY1" fmla="*/ 91825 h 390525"/>
                    <a:gd name="connsiteX2" fmla="*/ 207941 w 238125"/>
                    <a:gd name="connsiteY2" fmla="*/ 30107 h 390525"/>
                    <a:gd name="connsiteX3" fmla="*/ 176259 w 238125"/>
                    <a:gd name="connsiteY3" fmla="*/ 15132 h 390525"/>
                    <a:gd name="connsiteX4" fmla="*/ 121891 w 238125"/>
                    <a:gd name="connsiteY4" fmla="*/ 7144 h 390525"/>
                    <a:gd name="connsiteX5" fmla="*/ 89027 w 238125"/>
                    <a:gd name="connsiteY5" fmla="*/ 9513 h 390525"/>
                    <a:gd name="connsiteX6" fmla="*/ 64573 w 238125"/>
                    <a:gd name="connsiteY6" fmla="*/ 15132 h 390525"/>
                    <a:gd name="connsiteX7" fmla="*/ 32891 w 238125"/>
                    <a:gd name="connsiteY7" fmla="*/ 30107 h 390525"/>
                    <a:gd name="connsiteX8" fmla="*/ 7618 w 238125"/>
                    <a:gd name="connsiteY8" fmla="*/ 94392 h 390525"/>
                    <a:gd name="connsiteX9" fmla="*/ 9599 w 238125"/>
                    <a:gd name="connsiteY9" fmla="*/ 154156 h 390525"/>
                    <a:gd name="connsiteX10" fmla="*/ 9395 w 238125"/>
                    <a:gd name="connsiteY10" fmla="*/ 152285 h 390525"/>
                    <a:gd name="connsiteX11" fmla="*/ 7144 w 238125"/>
                    <a:gd name="connsiteY11" fmla="*/ 178611 h 390525"/>
                    <a:gd name="connsiteX12" fmla="*/ 40385 w 238125"/>
                    <a:gd name="connsiteY12" fmla="*/ 272564 h 390525"/>
                    <a:gd name="connsiteX13" fmla="*/ 20116 w 238125"/>
                    <a:gd name="connsiteY13" fmla="*/ 279098 h 390525"/>
                    <a:gd name="connsiteX14" fmla="*/ 121018 w 238125"/>
                    <a:gd name="connsiteY14" fmla="*/ 388688 h 390525"/>
                    <a:gd name="connsiteX15" fmla="*/ 222045 w 238125"/>
                    <a:gd name="connsiteY15" fmla="*/ 278876 h 390525"/>
                    <a:gd name="connsiteX16" fmla="*/ 202492 w 238125"/>
                    <a:gd name="connsiteY16" fmla="*/ 272572 h 390525"/>
                    <a:gd name="connsiteX17" fmla="*/ 235744 w 238125"/>
                    <a:gd name="connsiteY17" fmla="*/ 178611 h 390525"/>
                    <a:gd name="connsiteX18" fmla="*/ 233140 w 238125"/>
                    <a:gd name="connsiteY18" fmla="*/ 150465 h 390525"/>
                    <a:gd name="connsiteX19" fmla="*/ 102394 w 238125"/>
                    <a:gd name="connsiteY19" fmla="*/ 73818 h 390525"/>
                    <a:gd name="connsiteX20" fmla="*/ 111919 w 238125"/>
                    <a:gd name="connsiteY20" fmla="*/ 73818 h 390525"/>
                    <a:gd name="connsiteX21" fmla="*/ 111919 w 238125"/>
                    <a:gd name="connsiteY21" fmla="*/ 64293 h 390525"/>
                    <a:gd name="connsiteX22" fmla="*/ 121444 w 238125"/>
                    <a:gd name="connsiteY22" fmla="*/ 54768 h 390525"/>
                    <a:gd name="connsiteX23" fmla="*/ 130969 w 238125"/>
                    <a:gd name="connsiteY23" fmla="*/ 64293 h 390525"/>
                    <a:gd name="connsiteX24" fmla="*/ 130969 w 238125"/>
                    <a:gd name="connsiteY24" fmla="*/ 73818 h 390525"/>
                    <a:gd name="connsiteX25" fmla="*/ 140494 w 238125"/>
                    <a:gd name="connsiteY25" fmla="*/ 73818 h 390525"/>
                    <a:gd name="connsiteX26" fmla="*/ 150019 w 238125"/>
                    <a:gd name="connsiteY26" fmla="*/ 83343 h 390525"/>
                    <a:gd name="connsiteX27" fmla="*/ 140494 w 238125"/>
                    <a:gd name="connsiteY27" fmla="*/ 92868 h 390525"/>
                    <a:gd name="connsiteX28" fmla="*/ 130969 w 238125"/>
                    <a:gd name="connsiteY28" fmla="*/ 92868 h 390525"/>
                    <a:gd name="connsiteX29" fmla="*/ 130969 w 238125"/>
                    <a:gd name="connsiteY29" fmla="*/ 102393 h 390525"/>
                    <a:gd name="connsiteX30" fmla="*/ 121444 w 238125"/>
                    <a:gd name="connsiteY30" fmla="*/ 111918 h 390525"/>
                    <a:gd name="connsiteX31" fmla="*/ 111919 w 238125"/>
                    <a:gd name="connsiteY31" fmla="*/ 102393 h 390525"/>
                    <a:gd name="connsiteX32" fmla="*/ 111919 w 238125"/>
                    <a:gd name="connsiteY32" fmla="*/ 92868 h 390525"/>
                    <a:gd name="connsiteX33" fmla="*/ 102394 w 238125"/>
                    <a:gd name="connsiteY33" fmla="*/ 92868 h 390525"/>
                    <a:gd name="connsiteX34" fmla="*/ 92869 w 238125"/>
                    <a:gd name="connsiteY34" fmla="*/ 83343 h 390525"/>
                    <a:gd name="connsiteX35" fmla="*/ 102394 w 238125"/>
                    <a:gd name="connsiteY35" fmla="*/ 73818 h 390525"/>
                    <a:gd name="connsiteX36" fmla="*/ 121444 w 238125"/>
                    <a:gd name="connsiteY36" fmla="*/ 292891 h 390525"/>
                    <a:gd name="connsiteX37" fmla="*/ 26194 w 238125"/>
                    <a:gd name="connsiteY37" fmla="*/ 178611 h 390525"/>
                    <a:gd name="connsiteX38" fmla="*/ 27915 w 238125"/>
                    <a:gd name="connsiteY38" fmla="*/ 157312 h 390525"/>
                    <a:gd name="connsiteX39" fmla="*/ 113724 w 238125"/>
                    <a:gd name="connsiteY39" fmla="*/ 148121 h 390525"/>
                    <a:gd name="connsiteX40" fmla="*/ 119611 w 238125"/>
                    <a:gd name="connsiteY40" fmla="*/ 148184 h 390525"/>
                    <a:gd name="connsiteX41" fmla="*/ 215015 w 238125"/>
                    <a:gd name="connsiteY41" fmla="*/ 157646 h 390525"/>
                    <a:gd name="connsiteX42" fmla="*/ 216694 w 238125"/>
                    <a:gd name="connsiteY42" fmla="*/ 178611 h 390525"/>
                    <a:gd name="connsiteX43" fmla="*/ 121444 w 238125"/>
                    <a:gd name="connsiteY43" fmla="*/ 292891 h 390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238125" h="390525">
                      <a:moveTo>
                        <a:pt x="233140" y="150465"/>
                      </a:moveTo>
                      <a:cubicBezTo>
                        <a:pt x="235243" y="134752"/>
                        <a:pt x="236209" y="106138"/>
                        <a:pt x="235521" y="91825"/>
                      </a:cubicBezTo>
                      <a:cubicBezTo>
                        <a:pt x="234358" y="67947"/>
                        <a:pt x="227279" y="45102"/>
                        <a:pt x="207941" y="30107"/>
                      </a:cubicBezTo>
                      <a:cubicBezTo>
                        <a:pt x="198639" y="22879"/>
                        <a:pt x="187254" y="18685"/>
                        <a:pt x="176259" y="15132"/>
                      </a:cubicBezTo>
                      <a:cubicBezTo>
                        <a:pt x="158886" y="9515"/>
                        <a:pt x="140350" y="7144"/>
                        <a:pt x="121891" y="7144"/>
                      </a:cubicBezTo>
                      <a:cubicBezTo>
                        <a:pt x="110819" y="7144"/>
                        <a:pt x="99779" y="7996"/>
                        <a:pt x="89027" y="9513"/>
                      </a:cubicBezTo>
                      <a:cubicBezTo>
                        <a:pt x="80758" y="10667"/>
                        <a:pt x="72554" y="12546"/>
                        <a:pt x="64573" y="15132"/>
                      </a:cubicBezTo>
                      <a:cubicBezTo>
                        <a:pt x="53578" y="18685"/>
                        <a:pt x="42211" y="22879"/>
                        <a:pt x="32891" y="30107"/>
                      </a:cubicBezTo>
                      <a:cubicBezTo>
                        <a:pt x="14687" y="44218"/>
                        <a:pt x="9162" y="71892"/>
                        <a:pt x="7618" y="94392"/>
                      </a:cubicBezTo>
                      <a:cubicBezTo>
                        <a:pt x="7275" y="99443"/>
                        <a:pt x="6084" y="127032"/>
                        <a:pt x="9599" y="154156"/>
                      </a:cubicBezTo>
                      <a:cubicBezTo>
                        <a:pt x="9519" y="153531"/>
                        <a:pt x="9471" y="152910"/>
                        <a:pt x="9395" y="152285"/>
                      </a:cubicBezTo>
                      <a:cubicBezTo>
                        <a:pt x="7933" y="160798"/>
                        <a:pt x="7144" y="169595"/>
                        <a:pt x="7144" y="178611"/>
                      </a:cubicBezTo>
                      <a:cubicBezTo>
                        <a:pt x="7144" y="215266"/>
                        <a:pt x="19851" y="248458"/>
                        <a:pt x="40385" y="272564"/>
                      </a:cubicBezTo>
                      <a:cubicBezTo>
                        <a:pt x="33553" y="274445"/>
                        <a:pt x="26781" y="276607"/>
                        <a:pt x="20116" y="279098"/>
                      </a:cubicBezTo>
                      <a:lnTo>
                        <a:pt x="121018" y="388688"/>
                      </a:lnTo>
                      <a:lnTo>
                        <a:pt x="222045" y="278876"/>
                      </a:lnTo>
                      <a:cubicBezTo>
                        <a:pt x="215611" y="276491"/>
                        <a:pt x="209082" y="274390"/>
                        <a:pt x="202492" y="272572"/>
                      </a:cubicBezTo>
                      <a:cubicBezTo>
                        <a:pt x="223032" y="248466"/>
                        <a:pt x="235744" y="215270"/>
                        <a:pt x="235744" y="178611"/>
                      </a:cubicBezTo>
                      <a:cubicBezTo>
                        <a:pt x="235744" y="168947"/>
                        <a:pt x="234814" y="159547"/>
                        <a:pt x="233140" y="150465"/>
                      </a:cubicBezTo>
                      <a:close/>
                      <a:moveTo>
                        <a:pt x="102394" y="73818"/>
                      </a:moveTo>
                      <a:lnTo>
                        <a:pt x="111919" y="73818"/>
                      </a:lnTo>
                      <a:lnTo>
                        <a:pt x="111919" y="64293"/>
                      </a:lnTo>
                      <a:cubicBezTo>
                        <a:pt x="111919" y="59028"/>
                        <a:pt x="116184" y="54768"/>
                        <a:pt x="121444" y="54768"/>
                      </a:cubicBezTo>
                      <a:cubicBezTo>
                        <a:pt x="126704" y="54768"/>
                        <a:pt x="130969" y="59028"/>
                        <a:pt x="130969" y="64293"/>
                      </a:cubicBezTo>
                      <a:lnTo>
                        <a:pt x="130969" y="73818"/>
                      </a:lnTo>
                      <a:lnTo>
                        <a:pt x="140494" y="73818"/>
                      </a:lnTo>
                      <a:cubicBezTo>
                        <a:pt x="145754" y="73818"/>
                        <a:pt x="150019" y="78078"/>
                        <a:pt x="150019" y="83343"/>
                      </a:cubicBezTo>
                      <a:cubicBezTo>
                        <a:pt x="150019" y="88607"/>
                        <a:pt x="145754" y="92868"/>
                        <a:pt x="140494" y="92868"/>
                      </a:cubicBezTo>
                      <a:lnTo>
                        <a:pt x="130969" y="92868"/>
                      </a:lnTo>
                      <a:lnTo>
                        <a:pt x="130969" y="102393"/>
                      </a:lnTo>
                      <a:cubicBezTo>
                        <a:pt x="130969" y="107657"/>
                        <a:pt x="126704" y="111918"/>
                        <a:pt x="121444" y="111918"/>
                      </a:cubicBezTo>
                      <a:cubicBezTo>
                        <a:pt x="116184" y="111918"/>
                        <a:pt x="111919" y="107657"/>
                        <a:pt x="111919" y="102393"/>
                      </a:cubicBezTo>
                      <a:lnTo>
                        <a:pt x="111919" y="92868"/>
                      </a:lnTo>
                      <a:lnTo>
                        <a:pt x="102394" y="92868"/>
                      </a:lnTo>
                      <a:cubicBezTo>
                        <a:pt x="97134" y="92868"/>
                        <a:pt x="92869" y="88607"/>
                        <a:pt x="92869" y="83343"/>
                      </a:cubicBezTo>
                      <a:cubicBezTo>
                        <a:pt x="92869" y="78078"/>
                        <a:pt x="97134" y="73818"/>
                        <a:pt x="102394" y="73818"/>
                      </a:cubicBezTo>
                      <a:close/>
                      <a:moveTo>
                        <a:pt x="121444" y="292891"/>
                      </a:moveTo>
                      <a:cubicBezTo>
                        <a:pt x="68923" y="292891"/>
                        <a:pt x="26194" y="241625"/>
                        <a:pt x="26194" y="178611"/>
                      </a:cubicBezTo>
                      <a:cubicBezTo>
                        <a:pt x="26194" y="171326"/>
                        <a:pt x="26823" y="164223"/>
                        <a:pt x="27915" y="157312"/>
                      </a:cubicBezTo>
                      <a:cubicBezTo>
                        <a:pt x="47764" y="153527"/>
                        <a:pt x="81639" y="148121"/>
                        <a:pt x="113724" y="148121"/>
                      </a:cubicBezTo>
                      <a:cubicBezTo>
                        <a:pt x="115696" y="148121"/>
                        <a:pt x="117658" y="148142"/>
                        <a:pt x="119611" y="148184"/>
                      </a:cubicBezTo>
                      <a:cubicBezTo>
                        <a:pt x="161423" y="149111"/>
                        <a:pt x="195865" y="154184"/>
                        <a:pt x="215015" y="157646"/>
                      </a:cubicBezTo>
                      <a:cubicBezTo>
                        <a:pt x="216073" y="164452"/>
                        <a:pt x="216694" y="171442"/>
                        <a:pt x="216694" y="178611"/>
                      </a:cubicBezTo>
                      <a:cubicBezTo>
                        <a:pt x="216694" y="241625"/>
                        <a:pt x="173965" y="292891"/>
                        <a:pt x="121444" y="29289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</p:grp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C54507E9-AF03-4523-8E1A-F18D35FA6BC3}"/>
              </a:ext>
            </a:extLst>
          </p:cNvPr>
          <p:cNvSpPr/>
          <p:nvPr/>
        </p:nvSpPr>
        <p:spPr>
          <a:xfrm>
            <a:off x="4519466" y="3071900"/>
            <a:ext cx="4028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chemeClr val="accent1"/>
              </a:buClr>
            </a:pPr>
            <a:r>
              <a:rPr lang="ko-KR" altLang="en-US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자체 직무분석 후 </a:t>
            </a:r>
            <a:endParaRPr lang="en-US" altLang="ko-KR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r">
              <a:buClr>
                <a:schemeClr val="accent1"/>
              </a:buClr>
            </a:pPr>
            <a:r>
              <a:rPr lang="ko-KR" altLang="en-US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부서에 장애인 근로자 배치를 권고</a:t>
            </a:r>
            <a:r>
              <a:rPr lang="en-US" altLang="ko-KR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</a:p>
        </p:txBody>
      </p:sp>
      <p:grpSp>
        <p:nvGrpSpPr>
          <p:cNvPr id="96" name="그룹 95">
            <a:extLst>
              <a:ext uri="{FF2B5EF4-FFF2-40B4-BE49-F238E27FC236}">
                <a16:creationId xmlns:a16="http://schemas.microsoft.com/office/drawing/2014/main" id="{16489F9F-39EE-41B1-9F1B-004E198869BD}"/>
              </a:ext>
            </a:extLst>
          </p:cNvPr>
          <p:cNvGrpSpPr/>
          <p:nvPr/>
        </p:nvGrpSpPr>
        <p:grpSpPr>
          <a:xfrm>
            <a:off x="-229427" y="841829"/>
            <a:ext cx="4489411" cy="6027057"/>
            <a:chOff x="-229427" y="841829"/>
            <a:chExt cx="4489411" cy="6027057"/>
          </a:xfrm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grpSpPr>
        <p:grpSp>
          <p:nvGrpSpPr>
            <p:cNvPr id="91" name="그룹 90">
              <a:extLst>
                <a:ext uri="{FF2B5EF4-FFF2-40B4-BE49-F238E27FC236}">
                  <a16:creationId xmlns:a16="http://schemas.microsoft.com/office/drawing/2014/main" id="{6CC06AB7-082D-4090-8DAB-DC124612F83C}"/>
                </a:ext>
              </a:extLst>
            </p:cNvPr>
            <p:cNvGrpSpPr/>
            <p:nvPr/>
          </p:nvGrpSpPr>
          <p:grpSpPr>
            <a:xfrm>
              <a:off x="-14513" y="841829"/>
              <a:ext cx="4274497" cy="6027057"/>
              <a:chOff x="-14513" y="841829"/>
              <a:chExt cx="4274497" cy="6027057"/>
            </a:xfrm>
          </p:grpSpPr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EF006CF3-C1CF-4C35-BA47-CE9CF3742488}"/>
                  </a:ext>
                </a:extLst>
              </p:cNvPr>
              <p:cNvSpPr/>
              <p:nvPr/>
            </p:nvSpPr>
            <p:spPr>
              <a:xfrm>
                <a:off x="-14513" y="841829"/>
                <a:ext cx="4265570" cy="6027057"/>
              </a:xfrm>
              <a:custGeom>
                <a:avLst/>
                <a:gdLst>
                  <a:gd name="connsiteX0" fmla="*/ 29028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29028 w 4368800"/>
                  <a:gd name="connsiteY4" fmla="*/ 0 h 6052457"/>
                  <a:gd name="connsiteX0" fmla="*/ 43543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43543 w 4368800"/>
                  <a:gd name="connsiteY4" fmla="*/ 0 h 6052457"/>
                  <a:gd name="connsiteX0" fmla="*/ 14515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368800"/>
                  <a:gd name="connsiteY0" fmla="*/ 0 h 6052457"/>
                  <a:gd name="connsiteX1" fmla="*/ 344346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368800"/>
                  <a:gd name="connsiteY0" fmla="*/ 0 h 6052457"/>
                  <a:gd name="connsiteX1" fmla="*/ 3292866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890670"/>
                  <a:gd name="connsiteY0" fmla="*/ 0 h 6027057"/>
                  <a:gd name="connsiteX1" fmla="*/ 3292866 w 4890670"/>
                  <a:gd name="connsiteY1" fmla="*/ 0 h 6027057"/>
                  <a:gd name="connsiteX2" fmla="*/ 4890670 w 4890670"/>
                  <a:gd name="connsiteY2" fmla="*/ 6027057 h 6027057"/>
                  <a:gd name="connsiteX3" fmla="*/ 0 w 4890670"/>
                  <a:gd name="connsiteY3" fmla="*/ 6023428 h 6027057"/>
                  <a:gd name="connsiteX4" fmla="*/ 14515 w 4890670"/>
                  <a:gd name="connsiteY4" fmla="*/ 0 h 6027057"/>
                  <a:gd name="connsiteX0" fmla="*/ 14515 w 4868925"/>
                  <a:gd name="connsiteY0" fmla="*/ 0 h 6027057"/>
                  <a:gd name="connsiteX1" fmla="*/ 3292866 w 4868925"/>
                  <a:gd name="connsiteY1" fmla="*/ 0 h 6027057"/>
                  <a:gd name="connsiteX2" fmla="*/ 4868925 w 4868925"/>
                  <a:gd name="connsiteY2" fmla="*/ 6027057 h 6027057"/>
                  <a:gd name="connsiteX3" fmla="*/ 0 w 4868925"/>
                  <a:gd name="connsiteY3" fmla="*/ 6023428 h 6027057"/>
                  <a:gd name="connsiteX4" fmla="*/ 14515 w 4868925"/>
                  <a:gd name="connsiteY4" fmla="*/ 0 h 602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8925" h="6027057">
                    <a:moveTo>
                      <a:pt x="14515" y="0"/>
                    </a:moveTo>
                    <a:lnTo>
                      <a:pt x="3292866" y="0"/>
                    </a:lnTo>
                    <a:lnTo>
                      <a:pt x="4868925" y="6027057"/>
                    </a:lnTo>
                    <a:lnTo>
                      <a:pt x="0" y="6023428"/>
                    </a:lnTo>
                    <a:cubicBezTo>
                      <a:pt x="4838" y="4015619"/>
                      <a:pt x="9677" y="2007809"/>
                      <a:pt x="14515" y="0"/>
                    </a:cubicBezTo>
                    <a:close/>
                  </a:path>
                </a:pathLst>
              </a:custGeom>
              <a:gradFill flip="none" rotWithShape="1">
                <a:gsLst>
                  <a:gs pos="60000">
                    <a:srgbClr val="3A99B2"/>
                  </a:gs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pic>
            <p:nvPicPr>
              <p:cNvPr id="79" name="그림 78" descr="하늘, 실외이(가) 표시된 사진&#10;&#10;자동 생성된 설명">
                <a:extLst>
                  <a:ext uri="{FF2B5EF4-FFF2-40B4-BE49-F238E27FC236}">
                    <a16:creationId xmlns:a16="http://schemas.microsoft.com/office/drawing/2014/main" id="{45821622-6636-4FC4-BE61-C292DEB56A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725" r="53308"/>
              <a:stretch/>
            </p:blipFill>
            <p:spPr>
              <a:xfrm>
                <a:off x="-9525" y="2107173"/>
                <a:ext cx="4269509" cy="4750827"/>
              </a:xfrm>
              <a:prstGeom prst="rect">
                <a:avLst/>
              </a:prstGeom>
            </p:spPr>
          </p:pic>
        </p:grpSp>
        <p:pic>
          <p:nvPicPr>
            <p:cNvPr id="41" name="그림 40" descr="실내이(가) 표시된 사진&#10;&#10;자동 생성된 설명">
              <a:extLst>
                <a:ext uri="{FF2B5EF4-FFF2-40B4-BE49-F238E27FC236}">
                  <a16:creationId xmlns:a16="http://schemas.microsoft.com/office/drawing/2014/main" id="{9A693849-DB45-497A-A0AF-1A525371A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9427" y="1778638"/>
              <a:ext cx="3540222" cy="815324"/>
            </a:xfrm>
            <a:prstGeom prst="rect">
              <a:avLst/>
            </a:prstGeom>
          </p:spPr>
        </p:pic>
      </p:grpSp>
      <p:grpSp>
        <p:nvGrpSpPr>
          <p:cNvPr id="94" name="그룹 93">
            <a:extLst>
              <a:ext uri="{FF2B5EF4-FFF2-40B4-BE49-F238E27FC236}">
                <a16:creationId xmlns:a16="http://schemas.microsoft.com/office/drawing/2014/main" id="{2BC9C7FF-89EC-4309-8D20-755BFF6931DD}"/>
              </a:ext>
            </a:extLst>
          </p:cNvPr>
          <p:cNvGrpSpPr/>
          <p:nvPr/>
        </p:nvGrpSpPr>
        <p:grpSpPr>
          <a:xfrm>
            <a:off x="3965181" y="1237222"/>
            <a:ext cx="4747039" cy="2530061"/>
            <a:chOff x="3965181" y="1237222"/>
            <a:chExt cx="4747039" cy="2530061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A352B3EC-3EB0-477D-8351-F4B1E484AB5B}"/>
                </a:ext>
              </a:extLst>
            </p:cNvPr>
            <p:cNvSpPr/>
            <p:nvPr/>
          </p:nvSpPr>
          <p:spPr>
            <a:xfrm>
              <a:off x="4337378" y="1726289"/>
              <a:ext cx="4210874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kumimoji="1" lang="ko-KR" altLang="en-US" sz="28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307ABE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맞춤직무 발굴</a:t>
              </a:r>
              <a:r>
                <a:rPr kumimoji="1" lang="ko-KR" altLang="en-US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을 통해</a:t>
              </a:r>
            </a:p>
            <a:p>
              <a:pPr algn="r"/>
              <a:r>
                <a:rPr kumimoji="1" lang="ko-KR" altLang="en-US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장애인 고용의 문턱을 낮춘 일터</a:t>
              </a:r>
            </a:p>
          </p:txBody>
        </p:sp>
        <p:grpSp>
          <p:nvGrpSpPr>
            <p:cNvPr id="88" name="그룹 87">
              <a:extLst>
                <a:ext uri="{FF2B5EF4-FFF2-40B4-BE49-F238E27FC236}">
                  <a16:creationId xmlns:a16="http://schemas.microsoft.com/office/drawing/2014/main" id="{4838E23B-23CF-4826-B07D-5D71F0BBF825}"/>
                </a:ext>
              </a:extLst>
            </p:cNvPr>
            <p:cNvGrpSpPr/>
            <p:nvPr/>
          </p:nvGrpSpPr>
          <p:grpSpPr>
            <a:xfrm>
              <a:off x="3965181" y="1237222"/>
              <a:ext cx="4747039" cy="2530061"/>
              <a:chOff x="5273302" y="-762516"/>
              <a:chExt cx="4948346" cy="2787913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805DC319-82C6-40BD-9A4C-FEECB9CFC011}"/>
                  </a:ext>
                </a:extLst>
              </p:cNvPr>
              <p:cNvSpPr txBox="1"/>
              <p:nvPr/>
            </p:nvSpPr>
            <p:spPr>
              <a:xfrm>
                <a:off x="5273302" y="-762516"/>
                <a:ext cx="39745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“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26254DB-4103-4D0D-9A2F-96B5CC9BCBB8}"/>
                  </a:ext>
                </a:extLst>
              </p:cNvPr>
              <p:cNvSpPr txBox="1"/>
              <p:nvPr/>
            </p:nvSpPr>
            <p:spPr>
              <a:xfrm>
                <a:off x="9835490" y="578847"/>
                <a:ext cx="386158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”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cxnSp>
            <p:nvCxnSpPr>
              <p:cNvPr id="86" name="직선 연결선 85">
                <a:extLst>
                  <a:ext uri="{FF2B5EF4-FFF2-40B4-BE49-F238E27FC236}">
                    <a16:creationId xmlns:a16="http://schemas.microsoft.com/office/drawing/2014/main" id="{7292ABEE-4E64-411D-BCEA-AFF845DB3E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6609" y="936402"/>
                <a:ext cx="4318881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직선 연결선 86">
                <a:extLst>
                  <a:ext uri="{FF2B5EF4-FFF2-40B4-BE49-F238E27FC236}">
                    <a16:creationId xmlns:a16="http://schemas.microsoft.com/office/drawing/2014/main" id="{5F3DEE58-D952-447E-A64F-939E0E6624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4611" y="-375136"/>
                <a:ext cx="4287037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사각형: 둥근 모서리 50">
            <a:extLst>
              <a:ext uri="{FF2B5EF4-FFF2-40B4-BE49-F238E27FC236}">
                <a16:creationId xmlns:a16="http://schemas.microsoft.com/office/drawing/2014/main" id="{01666DB9-6B94-4E80-81F6-5F66A4219EA3}"/>
              </a:ext>
            </a:extLst>
          </p:cNvPr>
          <p:cNvSpPr/>
          <p:nvPr/>
        </p:nvSpPr>
        <p:spPr>
          <a:xfrm>
            <a:off x="5702674" y="196073"/>
            <a:ext cx="3084138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4C16528-4A3C-49F7-BFC5-616D63EE02E0}"/>
              </a:ext>
            </a:extLst>
          </p:cNvPr>
          <p:cNvSpPr txBox="1"/>
          <p:nvPr/>
        </p:nvSpPr>
        <p:spPr>
          <a:xfrm>
            <a:off x="5762267" y="251597"/>
            <a:ext cx="299825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, </a:t>
            </a: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어떻게 일하고 있나요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?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F28F86B-68C4-4273-877A-D002E691F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76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211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그룹 138">
            <a:extLst>
              <a:ext uri="{FF2B5EF4-FFF2-40B4-BE49-F238E27FC236}">
                <a16:creationId xmlns:a16="http://schemas.microsoft.com/office/drawing/2014/main" id="{860AA39C-1947-4DFE-AED5-59A3A0D14FBF}"/>
              </a:ext>
            </a:extLst>
          </p:cNvPr>
          <p:cNvGrpSpPr/>
          <p:nvPr/>
        </p:nvGrpSpPr>
        <p:grpSpPr>
          <a:xfrm>
            <a:off x="-229427" y="841829"/>
            <a:ext cx="4489411" cy="6027057"/>
            <a:chOff x="-229427" y="841829"/>
            <a:chExt cx="4489411" cy="6027057"/>
          </a:xfrm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grpSpPr>
        <p:grpSp>
          <p:nvGrpSpPr>
            <p:cNvPr id="140" name="그룹 139">
              <a:extLst>
                <a:ext uri="{FF2B5EF4-FFF2-40B4-BE49-F238E27FC236}">
                  <a16:creationId xmlns:a16="http://schemas.microsoft.com/office/drawing/2014/main" id="{62A08D6C-9B65-42F1-A3D4-C81B37049B2B}"/>
                </a:ext>
              </a:extLst>
            </p:cNvPr>
            <p:cNvGrpSpPr/>
            <p:nvPr/>
          </p:nvGrpSpPr>
          <p:grpSpPr>
            <a:xfrm>
              <a:off x="-14513" y="841829"/>
              <a:ext cx="4274497" cy="6027057"/>
              <a:chOff x="-14513" y="841829"/>
              <a:chExt cx="4274497" cy="6027057"/>
            </a:xfrm>
          </p:grpSpPr>
          <p:sp>
            <p:nvSpPr>
              <p:cNvPr id="142" name="자유형: 도형 141">
                <a:extLst>
                  <a:ext uri="{FF2B5EF4-FFF2-40B4-BE49-F238E27FC236}">
                    <a16:creationId xmlns:a16="http://schemas.microsoft.com/office/drawing/2014/main" id="{1252C58F-4981-4E4B-A46A-B72FCD79806E}"/>
                  </a:ext>
                </a:extLst>
              </p:cNvPr>
              <p:cNvSpPr/>
              <p:nvPr/>
            </p:nvSpPr>
            <p:spPr>
              <a:xfrm>
                <a:off x="-14513" y="841829"/>
                <a:ext cx="4265570" cy="6027057"/>
              </a:xfrm>
              <a:custGeom>
                <a:avLst/>
                <a:gdLst>
                  <a:gd name="connsiteX0" fmla="*/ 29028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29028 w 4368800"/>
                  <a:gd name="connsiteY4" fmla="*/ 0 h 6052457"/>
                  <a:gd name="connsiteX0" fmla="*/ 43543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43543 w 4368800"/>
                  <a:gd name="connsiteY4" fmla="*/ 0 h 6052457"/>
                  <a:gd name="connsiteX0" fmla="*/ 14515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368800"/>
                  <a:gd name="connsiteY0" fmla="*/ 0 h 6052457"/>
                  <a:gd name="connsiteX1" fmla="*/ 344346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368800"/>
                  <a:gd name="connsiteY0" fmla="*/ 0 h 6052457"/>
                  <a:gd name="connsiteX1" fmla="*/ 3292866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890670"/>
                  <a:gd name="connsiteY0" fmla="*/ 0 h 6027057"/>
                  <a:gd name="connsiteX1" fmla="*/ 3292866 w 4890670"/>
                  <a:gd name="connsiteY1" fmla="*/ 0 h 6027057"/>
                  <a:gd name="connsiteX2" fmla="*/ 4890670 w 4890670"/>
                  <a:gd name="connsiteY2" fmla="*/ 6027057 h 6027057"/>
                  <a:gd name="connsiteX3" fmla="*/ 0 w 4890670"/>
                  <a:gd name="connsiteY3" fmla="*/ 6023428 h 6027057"/>
                  <a:gd name="connsiteX4" fmla="*/ 14515 w 4890670"/>
                  <a:gd name="connsiteY4" fmla="*/ 0 h 6027057"/>
                  <a:gd name="connsiteX0" fmla="*/ 14515 w 4868925"/>
                  <a:gd name="connsiteY0" fmla="*/ 0 h 6027057"/>
                  <a:gd name="connsiteX1" fmla="*/ 3292866 w 4868925"/>
                  <a:gd name="connsiteY1" fmla="*/ 0 h 6027057"/>
                  <a:gd name="connsiteX2" fmla="*/ 4868925 w 4868925"/>
                  <a:gd name="connsiteY2" fmla="*/ 6027057 h 6027057"/>
                  <a:gd name="connsiteX3" fmla="*/ 0 w 4868925"/>
                  <a:gd name="connsiteY3" fmla="*/ 6023428 h 6027057"/>
                  <a:gd name="connsiteX4" fmla="*/ 14515 w 4868925"/>
                  <a:gd name="connsiteY4" fmla="*/ 0 h 602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8925" h="6027057">
                    <a:moveTo>
                      <a:pt x="14515" y="0"/>
                    </a:moveTo>
                    <a:lnTo>
                      <a:pt x="3292866" y="0"/>
                    </a:lnTo>
                    <a:lnTo>
                      <a:pt x="4868925" y="6027057"/>
                    </a:lnTo>
                    <a:lnTo>
                      <a:pt x="0" y="6023428"/>
                    </a:lnTo>
                    <a:cubicBezTo>
                      <a:pt x="4838" y="4015619"/>
                      <a:pt x="9677" y="2007809"/>
                      <a:pt x="14515" y="0"/>
                    </a:cubicBezTo>
                    <a:close/>
                  </a:path>
                </a:pathLst>
              </a:custGeom>
              <a:gradFill flip="none" rotWithShape="1">
                <a:gsLst>
                  <a:gs pos="60000">
                    <a:srgbClr val="3A99B2"/>
                  </a:gs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pic>
            <p:nvPicPr>
              <p:cNvPr id="143" name="그림 142" descr="하늘, 실외이(가) 표시된 사진&#10;&#10;자동 생성된 설명">
                <a:extLst>
                  <a:ext uri="{FF2B5EF4-FFF2-40B4-BE49-F238E27FC236}">
                    <a16:creationId xmlns:a16="http://schemas.microsoft.com/office/drawing/2014/main" id="{D81A38B5-0643-4201-B82C-D0AFFD975F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725" r="53308"/>
              <a:stretch/>
            </p:blipFill>
            <p:spPr>
              <a:xfrm>
                <a:off x="-9525" y="2107173"/>
                <a:ext cx="4269509" cy="4750827"/>
              </a:xfrm>
              <a:prstGeom prst="rect">
                <a:avLst/>
              </a:prstGeom>
            </p:spPr>
          </p:pic>
        </p:grpSp>
        <p:pic>
          <p:nvPicPr>
            <p:cNvPr id="141" name="그림 140" descr="실내이(가) 표시된 사진&#10;&#10;자동 생성된 설명">
              <a:extLst>
                <a:ext uri="{FF2B5EF4-FFF2-40B4-BE49-F238E27FC236}">
                  <a16:creationId xmlns:a16="http://schemas.microsoft.com/office/drawing/2014/main" id="{679CF284-7425-4AE2-BFD9-C4452ED71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9427" y="1778638"/>
              <a:ext cx="3540222" cy="815324"/>
            </a:xfrm>
            <a:prstGeom prst="rect">
              <a:avLst/>
            </a:prstGeom>
          </p:spPr>
        </p:pic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6DA5054E-C29F-4DFA-9FDE-04D0E2DBE3AB}"/>
              </a:ext>
            </a:extLst>
          </p:cNvPr>
          <p:cNvGrpSpPr/>
          <p:nvPr/>
        </p:nvGrpSpPr>
        <p:grpSpPr>
          <a:xfrm>
            <a:off x="4851766" y="1520509"/>
            <a:ext cx="3791719" cy="2161160"/>
            <a:chOff x="4851766" y="1642009"/>
            <a:chExt cx="3791719" cy="2161160"/>
          </a:xfrm>
        </p:grpSpPr>
        <p:sp>
          <p:nvSpPr>
            <p:cNvPr id="127" name="자유형: 도형 126">
              <a:extLst>
                <a:ext uri="{FF2B5EF4-FFF2-40B4-BE49-F238E27FC236}">
                  <a16:creationId xmlns:a16="http://schemas.microsoft.com/office/drawing/2014/main" id="{8D5BA8AA-3651-44F8-AA4D-E2B1AC611373}"/>
                </a:ext>
              </a:extLst>
            </p:cNvPr>
            <p:cNvSpPr/>
            <p:nvPr/>
          </p:nvSpPr>
          <p:spPr>
            <a:xfrm flipH="1">
              <a:off x="4851766" y="1690826"/>
              <a:ext cx="3761785" cy="2112343"/>
            </a:xfrm>
            <a:custGeom>
              <a:avLst/>
              <a:gdLst>
                <a:gd name="connsiteX0" fmla="*/ 3162300 w 3552825"/>
                <a:gd name="connsiteY0" fmla="*/ 0 h 2676525"/>
                <a:gd name="connsiteX1" fmla="*/ 3162300 w 3552825"/>
                <a:gd name="connsiteY1" fmla="*/ 1666875 h 2676525"/>
                <a:gd name="connsiteX2" fmla="*/ 3152775 w 3552825"/>
                <a:gd name="connsiteY2" fmla="*/ 1685925 h 2676525"/>
                <a:gd name="connsiteX3" fmla="*/ 0 w 3552825"/>
                <a:gd name="connsiteY3" fmla="*/ 1704975 h 2676525"/>
                <a:gd name="connsiteX4" fmla="*/ 3552825 w 3552825"/>
                <a:gd name="connsiteY4" fmla="*/ 2676525 h 2676525"/>
                <a:gd name="connsiteX5" fmla="*/ 3162300 w 3552825"/>
                <a:gd name="connsiteY5" fmla="*/ 0 h 2676525"/>
                <a:gd name="connsiteX0" fmla="*/ 3162300 w 3781425"/>
                <a:gd name="connsiteY0" fmla="*/ 0 h 1825625"/>
                <a:gd name="connsiteX1" fmla="*/ 3162300 w 3781425"/>
                <a:gd name="connsiteY1" fmla="*/ 1666875 h 1825625"/>
                <a:gd name="connsiteX2" fmla="*/ 3152775 w 3781425"/>
                <a:gd name="connsiteY2" fmla="*/ 1685925 h 1825625"/>
                <a:gd name="connsiteX3" fmla="*/ 0 w 3781425"/>
                <a:gd name="connsiteY3" fmla="*/ 1704975 h 1825625"/>
                <a:gd name="connsiteX4" fmla="*/ 3781425 w 3781425"/>
                <a:gd name="connsiteY4" fmla="*/ 1825625 h 1825625"/>
                <a:gd name="connsiteX5" fmla="*/ 3162300 w 3781425"/>
                <a:gd name="connsiteY5" fmla="*/ 0 h 1825625"/>
                <a:gd name="connsiteX0" fmla="*/ 3162300 w 3552825"/>
                <a:gd name="connsiteY0" fmla="*/ 0 h 2079625"/>
                <a:gd name="connsiteX1" fmla="*/ 3162300 w 3552825"/>
                <a:gd name="connsiteY1" fmla="*/ 1666875 h 2079625"/>
                <a:gd name="connsiteX2" fmla="*/ 3152775 w 3552825"/>
                <a:gd name="connsiteY2" fmla="*/ 1685925 h 2079625"/>
                <a:gd name="connsiteX3" fmla="*/ 0 w 3552825"/>
                <a:gd name="connsiteY3" fmla="*/ 1704975 h 2079625"/>
                <a:gd name="connsiteX4" fmla="*/ 3552825 w 3552825"/>
                <a:gd name="connsiteY4" fmla="*/ 2079625 h 2079625"/>
                <a:gd name="connsiteX5" fmla="*/ 3162300 w 3552825"/>
                <a:gd name="connsiteY5" fmla="*/ 0 h 2079625"/>
                <a:gd name="connsiteX0" fmla="*/ 3162300 w 3705225"/>
                <a:gd name="connsiteY0" fmla="*/ 0 h 2092325"/>
                <a:gd name="connsiteX1" fmla="*/ 3162300 w 3705225"/>
                <a:gd name="connsiteY1" fmla="*/ 1666875 h 2092325"/>
                <a:gd name="connsiteX2" fmla="*/ 3152775 w 3705225"/>
                <a:gd name="connsiteY2" fmla="*/ 1685925 h 2092325"/>
                <a:gd name="connsiteX3" fmla="*/ 0 w 3705225"/>
                <a:gd name="connsiteY3" fmla="*/ 1704975 h 2092325"/>
                <a:gd name="connsiteX4" fmla="*/ 3705225 w 3705225"/>
                <a:gd name="connsiteY4" fmla="*/ 2092325 h 2092325"/>
                <a:gd name="connsiteX5" fmla="*/ 3162300 w 3705225"/>
                <a:gd name="connsiteY5" fmla="*/ 0 h 2092325"/>
                <a:gd name="connsiteX0" fmla="*/ 3162300 w 3761785"/>
                <a:gd name="connsiteY0" fmla="*/ 0 h 1867324"/>
                <a:gd name="connsiteX1" fmla="*/ 3162300 w 3761785"/>
                <a:gd name="connsiteY1" fmla="*/ 1666875 h 1867324"/>
                <a:gd name="connsiteX2" fmla="*/ 3152775 w 3761785"/>
                <a:gd name="connsiteY2" fmla="*/ 1685925 h 1867324"/>
                <a:gd name="connsiteX3" fmla="*/ 0 w 3761785"/>
                <a:gd name="connsiteY3" fmla="*/ 1704975 h 1867324"/>
                <a:gd name="connsiteX4" fmla="*/ 3761785 w 3761785"/>
                <a:gd name="connsiteY4" fmla="*/ 1867324 h 1867324"/>
                <a:gd name="connsiteX5" fmla="*/ 3162300 w 3761785"/>
                <a:gd name="connsiteY5" fmla="*/ 0 h 186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1785" h="1867324">
                  <a:moveTo>
                    <a:pt x="3162300" y="0"/>
                  </a:moveTo>
                  <a:lnTo>
                    <a:pt x="3162300" y="1666875"/>
                  </a:lnTo>
                  <a:lnTo>
                    <a:pt x="3152775" y="1685925"/>
                  </a:lnTo>
                  <a:lnTo>
                    <a:pt x="0" y="1704975"/>
                  </a:lnTo>
                  <a:lnTo>
                    <a:pt x="3761785" y="1867324"/>
                  </a:lnTo>
                  <a:lnTo>
                    <a:pt x="3162300" y="0"/>
                  </a:lnTo>
                  <a:close/>
                </a:path>
              </a:pathLst>
            </a:custGeom>
            <a:gradFill flip="none" rotWithShape="1">
              <a:gsLst>
                <a:gs pos="19000">
                  <a:schemeClr val="bg1">
                    <a:lumMod val="75000"/>
                    <a:alpha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504E0E98-3242-4586-B3EA-D94F3414687B}"/>
                </a:ext>
              </a:extLst>
            </p:cNvPr>
            <p:cNvSpPr/>
            <p:nvPr/>
          </p:nvSpPr>
          <p:spPr>
            <a:xfrm>
              <a:off x="6938916" y="2603579"/>
              <a:ext cx="1514582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설계 당시부터 </a:t>
              </a:r>
              <a:endPara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장애인을 고려한</a:t>
              </a:r>
              <a:endPara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defTabSz="914400" latinLnBrk="1"/>
              <a: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Barrier Free </a:t>
              </a:r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인증</a:t>
              </a: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0AE5A1BB-5A7B-4146-95F9-60312959B833}"/>
                </a:ext>
              </a:extLst>
            </p:cNvPr>
            <p:cNvSpPr/>
            <p:nvPr/>
          </p:nvSpPr>
          <p:spPr>
            <a:xfrm>
              <a:off x="5730998" y="2389865"/>
              <a:ext cx="115390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/>
              <a: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8F9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Barrier Free</a:t>
              </a:r>
            </a:p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8F9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최우수 인증</a:t>
              </a:r>
            </a:p>
          </p:txBody>
        </p:sp>
        <p:sp>
          <p:nvSpPr>
            <p:cNvPr id="128" name="사각형: 둥근 위쪽 모서리 127">
              <a:extLst>
                <a:ext uri="{FF2B5EF4-FFF2-40B4-BE49-F238E27FC236}">
                  <a16:creationId xmlns:a16="http://schemas.microsoft.com/office/drawing/2014/main" id="{423E0B17-474C-47E0-ADCE-EC50EA87CDD6}"/>
                </a:ext>
              </a:extLst>
            </p:cNvPr>
            <p:cNvSpPr/>
            <p:nvPr/>
          </p:nvSpPr>
          <p:spPr>
            <a:xfrm flipH="1">
              <a:off x="5443056" y="1642009"/>
              <a:ext cx="3200429" cy="655937"/>
            </a:xfrm>
            <a:prstGeom prst="round2SameRect">
              <a:avLst>
                <a:gd name="adj1" fmla="val 11883"/>
                <a:gd name="adj2" fmla="val 0"/>
              </a:avLst>
            </a:prstGeom>
            <a:solidFill>
              <a:srgbClr val="3EA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9" name="직사각형 128">
              <a:extLst>
                <a:ext uri="{FF2B5EF4-FFF2-40B4-BE49-F238E27FC236}">
                  <a16:creationId xmlns:a16="http://schemas.microsoft.com/office/drawing/2014/main" id="{84BD54C3-19CB-4543-860D-541C8D0FF5E1}"/>
                </a:ext>
              </a:extLst>
            </p:cNvPr>
            <p:cNvSpPr/>
            <p:nvPr/>
          </p:nvSpPr>
          <p:spPr>
            <a:xfrm flipH="1">
              <a:off x="5525079" y="1766498"/>
              <a:ext cx="2976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장벽을 없앤 배리어 프리</a:t>
              </a:r>
            </a:p>
          </p:txBody>
        </p:sp>
        <p:cxnSp>
          <p:nvCxnSpPr>
            <p:cNvPr id="130" name="직선 연결선 129">
              <a:extLst>
                <a:ext uri="{FF2B5EF4-FFF2-40B4-BE49-F238E27FC236}">
                  <a16:creationId xmlns:a16="http://schemas.microsoft.com/office/drawing/2014/main" id="{C4AF62A6-7D38-4EF3-9FA2-CC880FEF1FEF}"/>
                </a:ext>
              </a:extLst>
            </p:cNvPr>
            <p:cNvCxnSpPr/>
            <p:nvPr/>
          </p:nvCxnSpPr>
          <p:spPr>
            <a:xfrm flipH="1">
              <a:off x="5443056" y="2310646"/>
              <a:ext cx="3184261" cy="0"/>
            </a:xfrm>
            <a:prstGeom prst="line">
              <a:avLst/>
            </a:prstGeom>
            <a:ln w="63500">
              <a:solidFill>
                <a:srgbClr val="348F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사각형: 둥근 모서리 130">
              <a:extLst>
                <a:ext uri="{FF2B5EF4-FFF2-40B4-BE49-F238E27FC236}">
                  <a16:creationId xmlns:a16="http://schemas.microsoft.com/office/drawing/2014/main" id="{C6086FE7-6E9D-48DE-A231-CB41234B15F0}"/>
                </a:ext>
              </a:extLst>
            </p:cNvPr>
            <p:cNvSpPr/>
            <p:nvPr/>
          </p:nvSpPr>
          <p:spPr>
            <a:xfrm flipH="1">
              <a:off x="5443054" y="1642010"/>
              <a:ext cx="3200429" cy="1973536"/>
            </a:xfrm>
            <a:prstGeom prst="roundRect">
              <a:avLst>
                <a:gd name="adj" fmla="val 3148"/>
              </a:avLst>
            </a:prstGeom>
            <a:noFill/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DD7B26C6-A640-416E-8840-838D3DFC22B1}"/>
                </a:ext>
              </a:extLst>
            </p:cNvPr>
            <p:cNvGrpSpPr/>
            <p:nvPr/>
          </p:nvGrpSpPr>
          <p:grpSpPr>
            <a:xfrm>
              <a:off x="5678835" y="2467834"/>
              <a:ext cx="1195752" cy="1195753"/>
              <a:chOff x="9398225" y="647614"/>
              <a:chExt cx="1195752" cy="1195753"/>
            </a:xfrm>
          </p:grpSpPr>
          <p:sp>
            <p:nvSpPr>
              <p:cNvPr id="66" name="자유형: 도형 65">
                <a:extLst>
                  <a:ext uri="{FF2B5EF4-FFF2-40B4-BE49-F238E27FC236}">
                    <a16:creationId xmlns:a16="http://schemas.microsoft.com/office/drawing/2014/main" id="{EBA04B9B-5CA6-4A24-AB94-3FFB6A6D7FC9}"/>
                  </a:ext>
                </a:extLst>
              </p:cNvPr>
              <p:cNvSpPr/>
              <p:nvPr/>
            </p:nvSpPr>
            <p:spPr>
              <a:xfrm>
                <a:off x="10107471" y="1510741"/>
                <a:ext cx="161925" cy="161925"/>
              </a:xfrm>
              <a:custGeom>
                <a:avLst/>
                <a:gdLst>
                  <a:gd name="connsiteX0" fmla="*/ 40855 w 161925"/>
                  <a:gd name="connsiteY0" fmla="*/ 155496 h 161925"/>
                  <a:gd name="connsiteX1" fmla="*/ 37045 w 161925"/>
                  <a:gd name="connsiteY1" fmla="*/ 154543 h 161925"/>
                  <a:gd name="connsiteX2" fmla="*/ 34187 w 161925"/>
                  <a:gd name="connsiteY2" fmla="*/ 147876 h 161925"/>
                  <a:gd name="connsiteX3" fmla="*/ 41807 w 161925"/>
                  <a:gd name="connsiteY3" fmla="*/ 103108 h 161925"/>
                  <a:gd name="connsiteX4" fmla="*/ 9422 w 161925"/>
                  <a:gd name="connsiteY4" fmla="*/ 70723 h 161925"/>
                  <a:gd name="connsiteX5" fmla="*/ 7517 w 161925"/>
                  <a:gd name="connsiteY5" fmla="*/ 63103 h 161925"/>
                  <a:gd name="connsiteX6" fmla="*/ 13232 w 161925"/>
                  <a:gd name="connsiteY6" fmla="*/ 58341 h 161925"/>
                  <a:gd name="connsiteX7" fmla="*/ 58952 w 161925"/>
                  <a:gd name="connsiteY7" fmla="*/ 51673 h 161925"/>
                  <a:gd name="connsiteX8" fmla="*/ 78955 w 161925"/>
                  <a:gd name="connsiteY8" fmla="*/ 10716 h 161925"/>
                  <a:gd name="connsiteX9" fmla="*/ 91337 w 161925"/>
                  <a:gd name="connsiteY9" fmla="*/ 10716 h 161925"/>
                  <a:gd name="connsiteX10" fmla="*/ 111340 w 161925"/>
                  <a:gd name="connsiteY10" fmla="*/ 51673 h 161925"/>
                  <a:gd name="connsiteX11" fmla="*/ 157060 w 161925"/>
                  <a:gd name="connsiteY11" fmla="*/ 58341 h 161925"/>
                  <a:gd name="connsiteX12" fmla="*/ 162775 w 161925"/>
                  <a:gd name="connsiteY12" fmla="*/ 63103 h 161925"/>
                  <a:gd name="connsiteX13" fmla="*/ 160870 w 161925"/>
                  <a:gd name="connsiteY13" fmla="*/ 70723 h 161925"/>
                  <a:gd name="connsiteX14" fmla="*/ 127532 w 161925"/>
                  <a:gd name="connsiteY14" fmla="*/ 102156 h 161925"/>
                  <a:gd name="connsiteX15" fmla="*/ 135152 w 161925"/>
                  <a:gd name="connsiteY15" fmla="*/ 146923 h 161925"/>
                  <a:gd name="connsiteX16" fmla="*/ 132295 w 161925"/>
                  <a:gd name="connsiteY16" fmla="*/ 153591 h 161925"/>
                  <a:gd name="connsiteX17" fmla="*/ 124675 w 161925"/>
                  <a:gd name="connsiteY17" fmla="*/ 154543 h 161925"/>
                  <a:gd name="connsiteX18" fmla="*/ 83717 w 161925"/>
                  <a:gd name="connsiteY18" fmla="*/ 133588 h 161925"/>
                  <a:gd name="connsiteX19" fmla="*/ 42760 w 161925"/>
                  <a:gd name="connsiteY19" fmla="*/ 154543 h 161925"/>
                  <a:gd name="connsiteX20" fmla="*/ 40855 w 161925"/>
                  <a:gd name="connsiteY20" fmla="*/ 155496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1925" h="161925">
                    <a:moveTo>
                      <a:pt x="40855" y="155496"/>
                    </a:moveTo>
                    <a:cubicBezTo>
                      <a:pt x="38950" y="155496"/>
                      <a:pt x="37997" y="155496"/>
                      <a:pt x="37045" y="154543"/>
                    </a:cubicBezTo>
                    <a:cubicBezTo>
                      <a:pt x="35140" y="152638"/>
                      <a:pt x="34187" y="149781"/>
                      <a:pt x="34187" y="147876"/>
                    </a:cubicBezTo>
                    <a:lnTo>
                      <a:pt x="41807" y="103108"/>
                    </a:lnTo>
                    <a:lnTo>
                      <a:pt x="9422" y="70723"/>
                    </a:lnTo>
                    <a:cubicBezTo>
                      <a:pt x="7517" y="68818"/>
                      <a:pt x="6565" y="65961"/>
                      <a:pt x="7517" y="63103"/>
                    </a:cubicBezTo>
                    <a:cubicBezTo>
                      <a:pt x="8470" y="60246"/>
                      <a:pt x="10375" y="58341"/>
                      <a:pt x="13232" y="58341"/>
                    </a:cubicBezTo>
                    <a:lnTo>
                      <a:pt x="58952" y="51673"/>
                    </a:lnTo>
                    <a:lnTo>
                      <a:pt x="78955" y="10716"/>
                    </a:lnTo>
                    <a:cubicBezTo>
                      <a:pt x="81812" y="5953"/>
                      <a:pt x="89432" y="5953"/>
                      <a:pt x="91337" y="10716"/>
                    </a:cubicBezTo>
                    <a:lnTo>
                      <a:pt x="111340" y="51673"/>
                    </a:lnTo>
                    <a:lnTo>
                      <a:pt x="157060" y="58341"/>
                    </a:lnTo>
                    <a:cubicBezTo>
                      <a:pt x="159917" y="58341"/>
                      <a:pt x="161822" y="60246"/>
                      <a:pt x="162775" y="63103"/>
                    </a:cubicBezTo>
                    <a:cubicBezTo>
                      <a:pt x="163727" y="65961"/>
                      <a:pt x="162775" y="68818"/>
                      <a:pt x="160870" y="70723"/>
                    </a:cubicBezTo>
                    <a:lnTo>
                      <a:pt x="127532" y="102156"/>
                    </a:lnTo>
                    <a:lnTo>
                      <a:pt x="135152" y="146923"/>
                    </a:lnTo>
                    <a:cubicBezTo>
                      <a:pt x="135152" y="149781"/>
                      <a:pt x="134200" y="152638"/>
                      <a:pt x="132295" y="153591"/>
                    </a:cubicBezTo>
                    <a:cubicBezTo>
                      <a:pt x="130390" y="155496"/>
                      <a:pt x="127532" y="155496"/>
                      <a:pt x="124675" y="154543"/>
                    </a:cubicBezTo>
                    <a:lnTo>
                      <a:pt x="83717" y="133588"/>
                    </a:lnTo>
                    <a:lnTo>
                      <a:pt x="42760" y="154543"/>
                    </a:lnTo>
                    <a:cubicBezTo>
                      <a:pt x="42760" y="155496"/>
                      <a:pt x="41807" y="155496"/>
                      <a:pt x="40855" y="155496"/>
                    </a:cubicBezTo>
                    <a:close/>
                  </a:path>
                </a:pathLst>
              </a:custGeom>
              <a:solidFill>
                <a:srgbClr val="3EABB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7" name="자유형: 도형 66">
                <a:extLst>
                  <a:ext uri="{FF2B5EF4-FFF2-40B4-BE49-F238E27FC236}">
                    <a16:creationId xmlns:a16="http://schemas.microsoft.com/office/drawing/2014/main" id="{E895D0D8-D508-44C3-B57C-4B96FD97D4C2}"/>
                  </a:ext>
                </a:extLst>
              </p:cNvPr>
              <p:cNvSpPr/>
              <p:nvPr/>
            </p:nvSpPr>
            <p:spPr>
              <a:xfrm>
                <a:off x="10285589" y="1453591"/>
                <a:ext cx="161925" cy="161925"/>
              </a:xfrm>
              <a:custGeom>
                <a:avLst/>
                <a:gdLst>
                  <a:gd name="connsiteX0" fmla="*/ 129437 w 161925"/>
                  <a:gd name="connsiteY0" fmla="*/ 156448 h 161925"/>
                  <a:gd name="connsiteX1" fmla="*/ 126580 w 161925"/>
                  <a:gd name="connsiteY1" fmla="*/ 155496 h 161925"/>
                  <a:gd name="connsiteX2" fmla="*/ 85622 w 161925"/>
                  <a:gd name="connsiteY2" fmla="*/ 134541 h 161925"/>
                  <a:gd name="connsiteX3" fmla="*/ 44665 w 161925"/>
                  <a:gd name="connsiteY3" fmla="*/ 155496 h 161925"/>
                  <a:gd name="connsiteX4" fmla="*/ 37045 w 161925"/>
                  <a:gd name="connsiteY4" fmla="*/ 154543 h 161925"/>
                  <a:gd name="connsiteX5" fmla="*/ 34187 w 161925"/>
                  <a:gd name="connsiteY5" fmla="*/ 147876 h 161925"/>
                  <a:gd name="connsiteX6" fmla="*/ 41807 w 161925"/>
                  <a:gd name="connsiteY6" fmla="*/ 103108 h 161925"/>
                  <a:gd name="connsiteX7" fmla="*/ 9422 w 161925"/>
                  <a:gd name="connsiteY7" fmla="*/ 70723 h 161925"/>
                  <a:gd name="connsiteX8" fmla="*/ 7517 w 161925"/>
                  <a:gd name="connsiteY8" fmla="*/ 63103 h 161925"/>
                  <a:gd name="connsiteX9" fmla="*/ 13232 w 161925"/>
                  <a:gd name="connsiteY9" fmla="*/ 58341 h 161925"/>
                  <a:gd name="connsiteX10" fmla="*/ 58952 w 161925"/>
                  <a:gd name="connsiteY10" fmla="*/ 51673 h 161925"/>
                  <a:gd name="connsiteX11" fmla="*/ 78955 w 161925"/>
                  <a:gd name="connsiteY11" fmla="*/ 10716 h 161925"/>
                  <a:gd name="connsiteX12" fmla="*/ 91337 w 161925"/>
                  <a:gd name="connsiteY12" fmla="*/ 10716 h 161925"/>
                  <a:gd name="connsiteX13" fmla="*/ 111340 w 161925"/>
                  <a:gd name="connsiteY13" fmla="*/ 51673 h 161925"/>
                  <a:gd name="connsiteX14" fmla="*/ 157060 w 161925"/>
                  <a:gd name="connsiteY14" fmla="*/ 58341 h 161925"/>
                  <a:gd name="connsiteX15" fmla="*/ 162775 w 161925"/>
                  <a:gd name="connsiteY15" fmla="*/ 63103 h 161925"/>
                  <a:gd name="connsiteX16" fmla="*/ 160870 w 161925"/>
                  <a:gd name="connsiteY16" fmla="*/ 70723 h 161925"/>
                  <a:gd name="connsiteX17" fmla="*/ 128485 w 161925"/>
                  <a:gd name="connsiteY17" fmla="*/ 102156 h 161925"/>
                  <a:gd name="connsiteX18" fmla="*/ 136105 w 161925"/>
                  <a:gd name="connsiteY18" fmla="*/ 146923 h 161925"/>
                  <a:gd name="connsiteX19" fmla="*/ 133247 w 161925"/>
                  <a:gd name="connsiteY19" fmla="*/ 153591 h 161925"/>
                  <a:gd name="connsiteX20" fmla="*/ 129437 w 161925"/>
                  <a:gd name="connsiteY20" fmla="*/ 156448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1925" h="161925">
                    <a:moveTo>
                      <a:pt x="129437" y="156448"/>
                    </a:moveTo>
                    <a:cubicBezTo>
                      <a:pt x="128485" y="156448"/>
                      <a:pt x="127532" y="156448"/>
                      <a:pt x="126580" y="155496"/>
                    </a:cubicBezTo>
                    <a:lnTo>
                      <a:pt x="85622" y="134541"/>
                    </a:lnTo>
                    <a:lnTo>
                      <a:pt x="44665" y="155496"/>
                    </a:lnTo>
                    <a:cubicBezTo>
                      <a:pt x="41807" y="156448"/>
                      <a:pt x="38950" y="156448"/>
                      <a:pt x="37045" y="154543"/>
                    </a:cubicBezTo>
                    <a:cubicBezTo>
                      <a:pt x="35140" y="152638"/>
                      <a:pt x="34187" y="149781"/>
                      <a:pt x="34187" y="147876"/>
                    </a:cubicBezTo>
                    <a:lnTo>
                      <a:pt x="41807" y="103108"/>
                    </a:lnTo>
                    <a:lnTo>
                      <a:pt x="9422" y="70723"/>
                    </a:lnTo>
                    <a:cubicBezTo>
                      <a:pt x="7517" y="68818"/>
                      <a:pt x="6565" y="65961"/>
                      <a:pt x="7517" y="63103"/>
                    </a:cubicBezTo>
                    <a:cubicBezTo>
                      <a:pt x="8470" y="60246"/>
                      <a:pt x="10375" y="58341"/>
                      <a:pt x="13232" y="58341"/>
                    </a:cubicBezTo>
                    <a:lnTo>
                      <a:pt x="58952" y="51673"/>
                    </a:lnTo>
                    <a:lnTo>
                      <a:pt x="78955" y="10716"/>
                    </a:lnTo>
                    <a:cubicBezTo>
                      <a:pt x="81812" y="5953"/>
                      <a:pt x="89432" y="5953"/>
                      <a:pt x="91337" y="10716"/>
                    </a:cubicBezTo>
                    <a:lnTo>
                      <a:pt x="111340" y="51673"/>
                    </a:lnTo>
                    <a:lnTo>
                      <a:pt x="157060" y="58341"/>
                    </a:lnTo>
                    <a:cubicBezTo>
                      <a:pt x="159917" y="58341"/>
                      <a:pt x="161822" y="60246"/>
                      <a:pt x="162775" y="63103"/>
                    </a:cubicBezTo>
                    <a:cubicBezTo>
                      <a:pt x="163727" y="65961"/>
                      <a:pt x="162775" y="68818"/>
                      <a:pt x="160870" y="70723"/>
                    </a:cubicBezTo>
                    <a:lnTo>
                      <a:pt x="128485" y="102156"/>
                    </a:lnTo>
                    <a:lnTo>
                      <a:pt x="136105" y="146923"/>
                    </a:lnTo>
                    <a:cubicBezTo>
                      <a:pt x="136105" y="149781"/>
                      <a:pt x="135152" y="152638"/>
                      <a:pt x="133247" y="153591"/>
                    </a:cubicBezTo>
                    <a:cubicBezTo>
                      <a:pt x="132295" y="155496"/>
                      <a:pt x="130390" y="156448"/>
                      <a:pt x="129437" y="156448"/>
                    </a:cubicBezTo>
                    <a:close/>
                  </a:path>
                </a:pathLst>
              </a:custGeom>
              <a:solidFill>
                <a:srgbClr val="3EABB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8" name="자유형: 도형 67">
                <a:extLst>
                  <a:ext uri="{FF2B5EF4-FFF2-40B4-BE49-F238E27FC236}">
                    <a16:creationId xmlns:a16="http://schemas.microsoft.com/office/drawing/2014/main" id="{5E2F36EF-76BF-4046-A77B-CC09A717F10F}"/>
                  </a:ext>
                </a:extLst>
              </p:cNvPr>
              <p:cNvSpPr/>
              <p:nvPr/>
            </p:nvSpPr>
            <p:spPr>
              <a:xfrm>
                <a:off x="9927449" y="1540269"/>
                <a:ext cx="161925" cy="161925"/>
              </a:xfrm>
              <a:custGeom>
                <a:avLst/>
                <a:gdLst>
                  <a:gd name="connsiteX0" fmla="*/ 129437 w 161925"/>
                  <a:gd name="connsiteY0" fmla="*/ 156448 h 161925"/>
                  <a:gd name="connsiteX1" fmla="*/ 126580 w 161925"/>
                  <a:gd name="connsiteY1" fmla="*/ 155496 h 161925"/>
                  <a:gd name="connsiteX2" fmla="*/ 85622 w 161925"/>
                  <a:gd name="connsiteY2" fmla="*/ 134541 h 161925"/>
                  <a:gd name="connsiteX3" fmla="*/ 44665 w 161925"/>
                  <a:gd name="connsiteY3" fmla="*/ 155496 h 161925"/>
                  <a:gd name="connsiteX4" fmla="*/ 37045 w 161925"/>
                  <a:gd name="connsiteY4" fmla="*/ 154543 h 161925"/>
                  <a:gd name="connsiteX5" fmla="*/ 34187 w 161925"/>
                  <a:gd name="connsiteY5" fmla="*/ 147876 h 161925"/>
                  <a:gd name="connsiteX6" fmla="*/ 41807 w 161925"/>
                  <a:gd name="connsiteY6" fmla="*/ 103108 h 161925"/>
                  <a:gd name="connsiteX7" fmla="*/ 9422 w 161925"/>
                  <a:gd name="connsiteY7" fmla="*/ 70723 h 161925"/>
                  <a:gd name="connsiteX8" fmla="*/ 7517 w 161925"/>
                  <a:gd name="connsiteY8" fmla="*/ 63103 h 161925"/>
                  <a:gd name="connsiteX9" fmla="*/ 13232 w 161925"/>
                  <a:gd name="connsiteY9" fmla="*/ 58341 h 161925"/>
                  <a:gd name="connsiteX10" fmla="*/ 58952 w 161925"/>
                  <a:gd name="connsiteY10" fmla="*/ 51673 h 161925"/>
                  <a:gd name="connsiteX11" fmla="*/ 78955 w 161925"/>
                  <a:gd name="connsiteY11" fmla="*/ 10716 h 161925"/>
                  <a:gd name="connsiteX12" fmla="*/ 91337 w 161925"/>
                  <a:gd name="connsiteY12" fmla="*/ 10716 h 161925"/>
                  <a:gd name="connsiteX13" fmla="*/ 111340 w 161925"/>
                  <a:gd name="connsiteY13" fmla="*/ 51673 h 161925"/>
                  <a:gd name="connsiteX14" fmla="*/ 157060 w 161925"/>
                  <a:gd name="connsiteY14" fmla="*/ 58341 h 161925"/>
                  <a:gd name="connsiteX15" fmla="*/ 162775 w 161925"/>
                  <a:gd name="connsiteY15" fmla="*/ 63103 h 161925"/>
                  <a:gd name="connsiteX16" fmla="*/ 160870 w 161925"/>
                  <a:gd name="connsiteY16" fmla="*/ 70723 h 161925"/>
                  <a:gd name="connsiteX17" fmla="*/ 128485 w 161925"/>
                  <a:gd name="connsiteY17" fmla="*/ 103108 h 161925"/>
                  <a:gd name="connsiteX18" fmla="*/ 136105 w 161925"/>
                  <a:gd name="connsiteY18" fmla="*/ 147876 h 161925"/>
                  <a:gd name="connsiteX19" fmla="*/ 133247 w 161925"/>
                  <a:gd name="connsiteY19" fmla="*/ 154543 h 161925"/>
                  <a:gd name="connsiteX20" fmla="*/ 129437 w 161925"/>
                  <a:gd name="connsiteY20" fmla="*/ 156448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1925" h="161925">
                    <a:moveTo>
                      <a:pt x="129437" y="156448"/>
                    </a:moveTo>
                    <a:cubicBezTo>
                      <a:pt x="128485" y="156448"/>
                      <a:pt x="127532" y="156448"/>
                      <a:pt x="126580" y="155496"/>
                    </a:cubicBezTo>
                    <a:lnTo>
                      <a:pt x="85622" y="134541"/>
                    </a:lnTo>
                    <a:lnTo>
                      <a:pt x="44665" y="155496"/>
                    </a:lnTo>
                    <a:cubicBezTo>
                      <a:pt x="41807" y="156448"/>
                      <a:pt x="38950" y="156448"/>
                      <a:pt x="37045" y="154543"/>
                    </a:cubicBezTo>
                    <a:cubicBezTo>
                      <a:pt x="35140" y="152638"/>
                      <a:pt x="34187" y="149781"/>
                      <a:pt x="34187" y="147876"/>
                    </a:cubicBezTo>
                    <a:lnTo>
                      <a:pt x="41807" y="103108"/>
                    </a:lnTo>
                    <a:lnTo>
                      <a:pt x="9422" y="70723"/>
                    </a:lnTo>
                    <a:cubicBezTo>
                      <a:pt x="7517" y="68818"/>
                      <a:pt x="6565" y="65961"/>
                      <a:pt x="7517" y="63103"/>
                    </a:cubicBezTo>
                    <a:cubicBezTo>
                      <a:pt x="8470" y="60246"/>
                      <a:pt x="10375" y="58341"/>
                      <a:pt x="13232" y="58341"/>
                    </a:cubicBezTo>
                    <a:lnTo>
                      <a:pt x="58952" y="51673"/>
                    </a:lnTo>
                    <a:lnTo>
                      <a:pt x="78955" y="10716"/>
                    </a:lnTo>
                    <a:cubicBezTo>
                      <a:pt x="81812" y="5953"/>
                      <a:pt x="89432" y="5953"/>
                      <a:pt x="91337" y="10716"/>
                    </a:cubicBezTo>
                    <a:lnTo>
                      <a:pt x="111340" y="51673"/>
                    </a:lnTo>
                    <a:lnTo>
                      <a:pt x="157060" y="58341"/>
                    </a:lnTo>
                    <a:cubicBezTo>
                      <a:pt x="159917" y="58341"/>
                      <a:pt x="161822" y="60246"/>
                      <a:pt x="162775" y="63103"/>
                    </a:cubicBezTo>
                    <a:cubicBezTo>
                      <a:pt x="163727" y="65961"/>
                      <a:pt x="162775" y="68818"/>
                      <a:pt x="160870" y="70723"/>
                    </a:cubicBezTo>
                    <a:lnTo>
                      <a:pt x="128485" y="103108"/>
                    </a:lnTo>
                    <a:lnTo>
                      <a:pt x="136105" y="147876"/>
                    </a:lnTo>
                    <a:cubicBezTo>
                      <a:pt x="136105" y="150733"/>
                      <a:pt x="135152" y="153591"/>
                      <a:pt x="133247" y="154543"/>
                    </a:cubicBezTo>
                    <a:cubicBezTo>
                      <a:pt x="132295" y="156448"/>
                      <a:pt x="131342" y="156448"/>
                      <a:pt x="129437" y="156448"/>
                    </a:cubicBezTo>
                    <a:close/>
                  </a:path>
                </a:pathLst>
              </a:custGeom>
              <a:solidFill>
                <a:srgbClr val="3EABB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0" name="자유형: 도형 69">
                <a:extLst>
                  <a:ext uri="{FF2B5EF4-FFF2-40B4-BE49-F238E27FC236}">
                    <a16:creationId xmlns:a16="http://schemas.microsoft.com/office/drawing/2014/main" id="{5F7E742E-A7CF-47C5-9A38-D7A4CF3D46E1}"/>
                  </a:ext>
                </a:extLst>
              </p:cNvPr>
              <p:cNvSpPr/>
              <p:nvPr/>
            </p:nvSpPr>
            <p:spPr>
              <a:xfrm>
                <a:off x="9748379" y="1509789"/>
                <a:ext cx="161925" cy="161925"/>
              </a:xfrm>
              <a:custGeom>
                <a:avLst/>
                <a:gdLst>
                  <a:gd name="connsiteX0" fmla="*/ 129437 w 161925"/>
                  <a:gd name="connsiteY0" fmla="*/ 156448 h 161925"/>
                  <a:gd name="connsiteX1" fmla="*/ 126580 w 161925"/>
                  <a:gd name="connsiteY1" fmla="*/ 155496 h 161925"/>
                  <a:gd name="connsiteX2" fmla="*/ 85622 w 161925"/>
                  <a:gd name="connsiteY2" fmla="*/ 134541 h 161925"/>
                  <a:gd name="connsiteX3" fmla="*/ 44665 w 161925"/>
                  <a:gd name="connsiteY3" fmla="*/ 155496 h 161925"/>
                  <a:gd name="connsiteX4" fmla="*/ 37045 w 161925"/>
                  <a:gd name="connsiteY4" fmla="*/ 154543 h 161925"/>
                  <a:gd name="connsiteX5" fmla="*/ 34187 w 161925"/>
                  <a:gd name="connsiteY5" fmla="*/ 147876 h 161925"/>
                  <a:gd name="connsiteX6" fmla="*/ 41807 w 161925"/>
                  <a:gd name="connsiteY6" fmla="*/ 103108 h 161925"/>
                  <a:gd name="connsiteX7" fmla="*/ 9422 w 161925"/>
                  <a:gd name="connsiteY7" fmla="*/ 70723 h 161925"/>
                  <a:gd name="connsiteX8" fmla="*/ 7517 w 161925"/>
                  <a:gd name="connsiteY8" fmla="*/ 63103 h 161925"/>
                  <a:gd name="connsiteX9" fmla="*/ 13232 w 161925"/>
                  <a:gd name="connsiteY9" fmla="*/ 58341 h 161925"/>
                  <a:gd name="connsiteX10" fmla="*/ 58952 w 161925"/>
                  <a:gd name="connsiteY10" fmla="*/ 51673 h 161925"/>
                  <a:gd name="connsiteX11" fmla="*/ 78955 w 161925"/>
                  <a:gd name="connsiteY11" fmla="*/ 10716 h 161925"/>
                  <a:gd name="connsiteX12" fmla="*/ 91337 w 161925"/>
                  <a:gd name="connsiteY12" fmla="*/ 10716 h 161925"/>
                  <a:gd name="connsiteX13" fmla="*/ 111340 w 161925"/>
                  <a:gd name="connsiteY13" fmla="*/ 51673 h 161925"/>
                  <a:gd name="connsiteX14" fmla="*/ 157060 w 161925"/>
                  <a:gd name="connsiteY14" fmla="*/ 58341 h 161925"/>
                  <a:gd name="connsiteX15" fmla="*/ 162775 w 161925"/>
                  <a:gd name="connsiteY15" fmla="*/ 63103 h 161925"/>
                  <a:gd name="connsiteX16" fmla="*/ 160870 w 161925"/>
                  <a:gd name="connsiteY16" fmla="*/ 70723 h 161925"/>
                  <a:gd name="connsiteX17" fmla="*/ 129437 w 161925"/>
                  <a:gd name="connsiteY17" fmla="*/ 103108 h 161925"/>
                  <a:gd name="connsiteX18" fmla="*/ 137057 w 161925"/>
                  <a:gd name="connsiteY18" fmla="*/ 147876 h 161925"/>
                  <a:gd name="connsiteX19" fmla="*/ 134200 w 161925"/>
                  <a:gd name="connsiteY19" fmla="*/ 154543 h 161925"/>
                  <a:gd name="connsiteX20" fmla="*/ 129437 w 161925"/>
                  <a:gd name="connsiteY20" fmla="*/ 156448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1925" h="161925">
                    <a:moveTo>
                      <a:pt x="129437" y="156448"/>
                    </a:moveTo>
                    <a:cubicBezTo>
                      <a:pt x="128485" y="156448"/>
                      <a:pt x="127532" y="156448"/>
                      <a:pt x="126580" y="155496"/>
                    </a:cubicBezTo>
                    <a:lnTo>
                      <a:pt x="85622" y="134541"/>
                    </a:lnTo>
                    <a:lnTo>
                      <a:pt x="44665" y="155496"/>
                    </a:lnTo>
                    <a:cubicBezTo>
                      <a:pt x="41807" y="156448"/>
                      <a:pt x="38950" y="156448"/>
                      <a:pt x="37045" y="154543"/>
                    </a:cubicBezTo>
                    <a:cubicBezTo>
                      <a:pt x="35140" y="152638"/>
                      <a:pt x="34187" y="149781"/>
                      <a:pt x="34187" y="147876"/>
                    </a:cubicBezTo>
                    <a:lnTo>
                      <a:pt x="41807" y="103108"/>
                    </a:lnTo>
                    <a:lnTo>
                      <a:pt x="9422" y="70723"/>
                    </a:lnTo>
                    <a:cubicBezTo>
                      <a:pt x="7517" y="68818"/>
                      <a:pt x="6565" y="65961"/>
                      <a:pt x="7517" y="63103"/>
                    </a:cubicBezTo>
                    <a:cubicBezTo>
                      <a:pt x="8470" y="60246"/>
                      <a:pt x="10375" y="58341"/>
                      <a:pt x="13232" y="58341"/>
                    </a:cubicBezTo>
                    <a:lnTo>
                      <a:pt x="58952" y="51673"/>
                    </a:lnTo>
                    <a:lnTo>
                      <a:pt x="78955" y="10716"/>
                    </a:lnTo>
                    <a:cubicBezTo>
                      <a:pt x="81812" y="5953"/>
                      <a:pt x="89432" y="5953"/>
                      <a:pt x="91337" y="10716"/>
                    </a:cubicBezTo>
                    <a:lnTo>
                      <a:pt x="111340" y="51673"/>
                    </a:lnTo>
                    <a:lnTo>
                      <a:pt x="157060" y="58341"/>
                    </a:lnTo>
                    <a:cubicBezTo>
                      <a:pt x="159917" y="58341"/>
                      <a:pt x="161822" y="60246"/>
                      <a:pt x="162775" y="63103"/>
                    </a:cubicBezTo>
                    <a:cubicBezTo>
                      <a:pt x="163727" y="65961"/>
                      <a:pt x="162775" y="68818"/>
                      <a:pt x="160870" y="70723"/>
                    </a:cubicBezTo>
                    <a:lnTo>
                      <a:pt x="129437" y="103108"/>
                    </a:lnTo>
                    <a:lnTo>
                      <a:pt x="137057" y="147876"/>
                    </a:lnTo>
                    <a:cubicBezTo>
                      <a:pt x="137057" y="150733"/>
                      <a:pt x="136105" y="153591"/>
                      <a:pt x="134200" y="154543"/>
                    </a:cubicBezTo>
                    <a:cubicBezTo>
                      <a:pt x="132295" y="155496"/>
                      <a:pt x="131342" y="156448"/>
                      <a:pt x="129437" y="156448"/>
                    </a:cubicBezTo>
                    <a:close/>
                  </a:path>
                </a:pathLst>
              </a:custGeom>
              <a:solidFill>
                <a:srgbClr val="3EABB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1" name="자유형: 도형 70">
                <a:extLst>
                  <a:ext uri="{FF2B5EF4-FFF2-40B4-BE49-F238E27FC236}">
                    <a16:creationId xmlns:a16="http://schemas.microsoft.com/office/drawing/2014/main" id="{277035A5-EEAA-4DEC-9951-E6C82A968ED6}"/>
                  </a:ext>
                </a:extLst>
              </p:cNvPr>
              <p:cNvSpPr/>
              <p:nvPr/>
            </p:nvSpPr>
            <p:spPr>
              <a:xfrm>
                <a:off x="9570261" y="1453591"/>
                <a:ext cx="161925" cy="161925"/>
              </a:xfrm>
              <a:custGeom>
                <a:avLst/>
                <a:gdLst>
                  <a:gd name="connsiteX0" fmla="*/ 128485 w 161925"/>
                  <a:gd name="connsiteY0" fmla="*/ 156448 h 161925"/>
                  <a:gd name="connsiteX1" fmla="*/ 125627 w 161925"/>
                  <a:gd name="connsiteY1" fmla="*/ 155496 h 161925"/>
                  <a:gd name="connsiteX2" fmla="*/ 84670 w 161925"/>
                  <a:gd name="connsiteY2" fmla="*/ 134541 h 161925"/>
                  <a:gd name="connsiteX3" fmla="*/ 43712 w 161925"/>
                  <a:gd name="connsiteY3" fmla="*/ 155496 h 161925"/>
                  <a:gd name="connsiteX4" fmla="*/ 36092 w 161925"/>
                  <a:gd name="connsiteY4" fmla="*/ 154543 h 161925"/>
                  <a:gd name="connsiteX5" fmla="*/ 33235 w 161925"/>
                  <a:gd name="connsiteY5" fmla="*/ 147876 h 161925"/>
                  <a:gd name="connsiteX6" fmla="*/ 41807 w 161925"/>
                  <a:gd name="connsiteY6" fmla="*/ 102156 h 161925"/>
                  <a:gd name="connsiteX7" fmla="*/ 9422 w 161925"/>
                  <a:gd name="connsiteY7" fmla="*/ 69771 h 161925"/>
                  <a:gd name="connsiteX8" fmla="*/ 7517 w 161925"/>
                  <a:gd name="connsiteY8" fmla="*/ 62151 h 161925"/>
                  <a:gd name="connsiteX9" fmla="*/ 13232 w 161925"/>
                  <a:gd name="connsiteY9" fmla="*/ 57388 h 161925"/>
                  <a:gd name="connsiteX10" fmla="*/ 58000 w 161925"/>
                  <a:gd name="connsiteY10" fmla="*/ 51673 h 161925"/>
                  <a:gd name="connsiteX11" fmla="*/ 78002 w 161925"/>
                  <a:gd name="connsiteY11" fmla="*/ 10716 h 161925"/>
                  <a:gd name="connsiteX12" fmla="*/ 90385 w 161925"/>
                  <a:gd name="connsiteY12" fmla="*/ 10716 h 161925"/>
                  <a:gd name="connsiteX13" fmla="*/ 110387 w 161925"/>
                  <a:gd name="connsiteY13" fmla="*/ 51673 h 161925"/>
                  <a:gd name="connsiteX14" fmla="*/ 156107 w 161925"/>
                  <a:gd name="connsiteY14" fmla="*/ 58341 h 161925"/>
                  <a:gd name="connsiteX15" fmla="*/ 161822 w 161925"/>
                  <a:gd name="connsiteY15" fmla="*/ 63103 h 161925"/>
                  <a:gd name="connsiteX16" fmla="*/ 159917 w 161925"/>
                  <a:gd name="connsiteY16" fmla="*/ 70723 h 161925"/>
                  <a:gd name="connsiteX17" fmla="*/ 128485 w 161925"/>
                  <a:gd name="connsiteY17" fmla="*/ 102156 h 161925"/>
                  <a:gd name="connsiteX18" fmla="*/ 136105 w 161925"/>
                  <a:gd name="connsiteY18" fmla="*/ 146923 h 161925"/>
                  <a:gd name="connsiteX19" fmla="*/ 133247 w 161925"/>
                  <a:gd name="connsiteY19" fmla="*/ 153591 h 161925"/>
                  <a:gd name="connsiteX20" fmla="*/ 128485 w 161925"/>
                  <a:gd name="connsiteY20" fmla="*/ 156448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1925" h="161925">
                    <a:moveTo>
                      <a:pt x="128485" y="156448"/>
                    </a:moveTo>
                    <a:cubicBezTo>
                      <a:pt x="127532" y="156448"/>
                      <a:pt x="126580" y="156448"/>
                      <a:pt x="125627" y="155496"/>
                    </a:cubicBezTo>
                    <a:lnTo>
                      <a:pt x="84670" y="134541"/>
                    </a:lnTo>
                    <a:lnTo>
                      <a:pt x="43712" y="155496"/>
                    </a:lnTo>
                    <a:cubicBezTo>
                      <a:pt x="40855" y="156448"/>
                      <a:pt x="37997" y="156448"/>
                      <a:pt x="36092" y="154543"/>
                    </a:cubicBezTo>
                    <a:cubicBezTo>
                      <a:pt x="34187" y="152638"/>
                      <a:pt x="33235" y="149781"/>
                      <a:pt x="33235" y="147876"/>
                    </a:cubicBezTo>
                    <a:lnTo>
                      <a:pt x="41807" y="102156"/>
                    </a:lnTo>
                    <a:lnTo>
                      <a:pt x="9422" y="69771"/>
                    </a:lnTo>
                    <a:cubicBezTo>
                      <a:pt x="7517" y="67866"/>
                      <a:pt x="6565" y="65008"/>
                      <a:pt x="7517" y="62151"/>
                    </a:cubicBezTo>
                    <a:cubicBezTo>
                      <a:pt x="8470" y="59293"/>
                      <a:pt x="10375" y="57388"/>
                      <a:pt x="13232" y="57388"/>
                    </a:cubicBezTo>
                    <a:lnTo>
                      <a:pt x="58000" y="51673"/>
                    </a:lnTo>
                    <a:lnTo>
                      <a:pt x="78002" y="10716"/>
                    </a:lnTo>
                    <a:cubicBezTo>
                      <a:pt x="80860" y="5953"/>
                      <a:pt x="88480" y="5953"/>
                      <a:pt x="90385" y="10716"/>
                    </a:cubicBezTo>
                    <a:lnTo>
                      <a:pt x="110387" y="51673"/>
                    </a:lnTo>
                    <a:lnTo>
                      <a:pt x="156107" y="58341"/>
                    </a:lnTo>
                    <a:cubicBezTo>
                      <a:pt x="158965" y="58341"/>
                      <a:pt x="160870" y="60246"/>
                      <a:pt x="161822" y="63103"/>
                    </a:cubicBezTo>
                    <a:cubicBezTo>
                      <a:pt x="162775" y="65961"/>
                      <a:pt x="161822" y="68818"/>
                      <a:pt x="159917" y="70723"/>
                    </a:cubicBezTo>
                    <a:lnTo>
                      <a:pt x="128485" y="102156"/>
                    </a:lnTo>
                    <a:lnTo>
                      <a:pt x="136105" y="146923"/>
                    </a:lnTo>
                    <a:cubicBezTo>
                      <a:pt x="136105" y="149781"/>
                      <a:pt x="135152" y="152638"/>
                      <a:pt x="133247" y="153591"/>
                    </a:cubicBezTo>
                    <a:cubicBezTo>
                      <a:pt x="132295" y="155496"/>
                      <a:pt x="130390" y="156448"/>
                      <a:pt x="128485" y="156448"/>
                    </a:cubicBezTo>
                    <a:close/>
                  </a:path>
                </a:pathLst>
              </a:custGeom>
              <a:solidFill>
                <a:srgbClr val="3EABB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2" name="그래픽 34">
                <a:extLst>
                  <a:ext uri="{FF2B5EF4-FFF2-40B4-BE49-F238E27FC236}">
                    <a16:creationId xmlns:a16="http://schemas.microsoft.com/office/drawing/2014/main" id="{A7C47739-F10B-46DD-ADD2-4F38A75911B8}"/>
                  </a:ext>
                </a:extLst>
              </p:cNvPr>
              <p:cNvSpPr/>
              <p:nvPr/>
            </p:nvSpPr>
            <p:spPr>
              <a:xfrm>
                <a:off x="9398225" y="647614"/>
                <a:ext cx="1195752" cy="1195753"/>
              </a:xfrm>
              <a:custGeom>
                <a:avLst/>
                <a:gdLst>
                  <a:gd name="connsiteX0" fmla="*/ 625396 w 1195752"/>
                  <a:gd name="connsiteY0" fmla="*/ 389059 h 1195752"/>
                  <a:gd name="connsiteX1" fmla="*/ 861733 w 1195752"/>
                  <a:gd name="connsiteY1" fmla="*/ 625396 h 1195752"/>
                  <a:gd name="connsiteX2" fmla="*/ 625396 w 1195752"/>
                  <a:gd name="connsiteY2" fmla="*/ 861733 h 1195752"/>
                  <a:gd name="connsiteX3" fmla="*/ 389059 w 1195752"/>
                  <a:gd name="connsiteY3" fmla="*/ 625396 h 1195752"/>
                  <a:gd name="connsiteX4" fmla="*/ 625396 w 1195752"/>
                  <a:gd name="connsiteY4" fmla="*/ 389059 h 1195752"/>
                  <a:gd name="connsiteX5" fmla="*/ 709239 w 1195752"/>
                  <a:gd name="connsiteY5" fmla="*/ 743424 h 1195752"/>
                  <a:gd name="connsiteX6" fmla="*/ 606405 w 1195752"/>
                  <a:gd name="connsiteY6" fmla="*/ 811090 h 1195752"/>
                  <a:gd name="connsiteX7" fmla="*/ 494496 w 1195752"/>
                  <a:gd name="connsiteY7" fmla="*/ 699181 h 1195752"/>
                  <a:gd name="connsiteX8" fmla="*/ 541904 w 1195752"/>
                  <a:gd name="connsiteY8" fmla="*/ 607741 h 1195752"/>
                  <a:gd name="connsiteX9" fmla="*/ 549149 w 1195752"/>
                  <a:gd name="connsiteY9" fmla="*/ 637846 h 1195752"/>
                  <a:gd name="connsiteX10" fmla="*/ 522491 w 1195752"/>
                  <a:gd name="connsiteY10" fmla="*/ 699181 h 1195752"/>
                  <a:gd name="connsiteX11" fmla="*/ 606405 w 1195752"/>
                  <a:gd name="connsiteY11" fmla="*/ 783095 h 1195752"/>
                  <a:gd name="connsiteX12" fmla="*/ 689685 w 1195752"/>
                  <a:gd name="connsiteY12" fmla="*/ 709591 h 1195752"/>
                  <a:gd name="connsiteX13" fmla="*/ 709239 w 1195752"/>
                  <a:gd name="connsiteY13" fmla="*/ 743424 h 1195752"/>
                  <a:gd name="connsiteX14" fmla="*/ 623286 w 1195752"/>
                  <a:gd name="connsiteY14" fmla="*/ 670976 h 1195752"/>
                  <a:gd name="connsiteX15" fmla="*/ 590579 w 1195752"/>
                  <a:gd name="connsiteY15" fmla="*/ 549009 h 1195752"/>
                  <a:gd name="connsiteX16" fmla="*/ 571306 w 1195752"/>
                  <a:gd name="connsiteY16" fmla="*/ 523828 h 1195752"/>
                  <a:gd name="connsiteX17" fmla="*/ 539794 w 1195752"/>
                  <a:gd name="connsiteY17" fmla="*/ 519678 h 1195752"/>
                  <a:gd name="connsiteX18" fmla="*/ 539232 w 1195752"/>
                  <a:gd name="connsiteY18" fmla="*/ 519818 h 1195752"/>
                  <a:gd name="connsiteX19" fmla="*/ 528962 w 1195752"/>
                  <a:gd name="connsiteY19" fmla="*/ 537051 h 1195752"/>
                  <a:gd name="connsiteX20" fmla="*/ 563569 w 1195752"/>
                  <a:gd name="connsiteY20" fmla="*/ 681315 h 1195752"/>
                  <a:gd name="connsiteX21" fmla="*/ 578269 w 1195752"/>
                  <a:gd name="connsiteY21" fmla="*/ 701151 h 1195752"/>
                  <a:gd name="connsiteX22" fmla="*/ 583474 w 1195752"/>
                  <a:gd name="connsiteY22" fmla="*/ 703613 h 1195752"/>
                  <a:gd name="connsiteX23" fmla="*/ 594729 w 1195752"/>
                  <a:gd name="connsiteY23" fmla="*/ 706004 h 1195752"/>
                  <a:gd name="connsiteX24" fmla="*/ 690881 w 1195752"/>
                  <a:gd name="connsiteY24" fmla="*/ 706004 h 1195752"/>
                  <a:gd name="connsiteX25" fmla="*/ 723588 w 1195752"/>
                  <a:gd name="connsiteY25" fmla="*/ 762556 h 1195752"/>
                  <a:gd name="connsiteX26" fmla="*/ 747504 w 1195752"/>
                  <a:gd name="connsiteY26" fmla="*/ 769027 h 1195752"/>
                  <a:gd name="connsiteX27" fmla="*/ 753904 w 1195752"/>
                  <a:gd name="connsiteY27" fmla="*/ 745042 h 1195752"/>
                  <a:gd name="connsiteX28" fmla="*/ 716203 w 1195752"/>
                  <a:gd name="connsiteY28" fmla="*/ 679698 h 1195752"/>
                  <a:gd name="connsiteX29" fmla="*/ 700306 w 1195752"/>
                  <a:gd name="connsiteY29" fmla="*/ 670976 h 1195752"/>
                  <a:gd name="connsiteX30" fmla="*/ 700306 w 1195752"/>
                  <a:gd name="connsiteY30" fmla="*/ 670976 h 1195752"/>
                  <a:gd name="connsiteX31" fmla="*/ 623286 w 1195752"/>
                  <a:gd name="connsiteY31" fmla="*/ 670976 h 1195752"/>
                  <a:gd name="connsiteX32" fmla="*/ 564202 w 1195752"/>
                  <a:gd name="connsiteY32" fmla="*/ 439703 h 1195752"/>
                  <a:gd name="connsiteX33" fmla="*/ 599230 w 1195752"/>
                  <a:gd name="connsiteY33" fmla="*/ 474731 h 1195752"/>
                  <a:gd name="connsiteX34" fmla="*/ 564202 w 1195752"/>
                  <a:gd name="connsiteY34" fmla="*/ 509760 h 1195752"/>
                  <a:gd name="connsiteX35" fmla="*/ 529103 w 1195752"/>
                  <a:gd name="connsiteY35" fmla="*/ 474731 h 1195752"/>
                  <a:gd name="connsiteX36" fmla="*/ 564202 w 1195752"/>
                  <a:gd name="connsiteY36" fmla="*/ 439703 h 119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195752" h="1195752">
                    <a:moveTo>
                      <a:pt x="625396" y="389059"/>
                    </a:moveTo>
                    <a:cubicBezTo>
                      <a:pt x="755803" y="389059"/>
                      <a:pt x="861733" y="494989"/>
                      <a:pt x="861733" y="625396"/>
                    </a:cubicBezTo>
                    <a:cubicBezTo>
                      <a:pt x="861733" y="755804"/>
                      <a:pt x="755803" y="861733"/>
                      <a:pt x="625396" y="861733"/>
                    </a:cubicBezTo>
                    <a:cubicBezTo>
                      <a:pt x="494989" y="861733"/>
                      <a:pt x="389059" y="755804"/>
                      <a:pt x="389059" y="625396"/>
                    </a:cubicBezTo>
                    <a:cubicBezTo>
                      <a:pt x="389059" y="494989"/>
                      <a:pt x="494989" y="389059"/>
                      <a:pt x="625396" y="389059"/>
                    </a:cubicBezTo>
                    <a:close/>
                    <a:moveTo>
                      <a:pt x="709239" y="743424"/>
                    </a:moveTo>
                    <a:cubicBezTo>
                      <a:pt x="692077" y="783236"/>
                      <a:pt x="652547" y="811090"/>
                      <a:pt x="606405" y="811090"/>
                    </a:cubicBezTo>
                    <a:cubicBezTo>
                      <a:pt x="544648" y="811090"/>
                      <a:pt x="494496" y="760938"/>
                      <a:pt x="494496" y="699181"/>
                    </a:cubicBezTo>
                    <a:cubicBezTo>
                      <a:pt x="494496" y="661410"/>
                      <a:pt x="513277" y="627999"/>
                      <a:pt x="541904" y="607741"/>
                    </a:cubicBezTo>
                    <a:lnTo>
                      <a:pt x="549149" y="637846"/>
                    </a:lnTo>
                    <a:cubicBezTo>
                      <a:pt x="532760" y="653110"/>
                      <a:pt x="522491" y="674985"/>
                      <a:pt x="522491" y="699181"/>
                    </a:cubicBezTo>
                    <a:cubicBezTo>
                      <a:pt x="522491" y="745534"/>
                      <a:pt x="560122" y="783095"/>
                      <a:pt x="606405" y="783095"/>
                    </a:cubicBezTo>
                    <a:cubicBezTo>
                      <a:pt x="649241" y="783095"/>
                      <a:pt x="684621" y="751021"/>
                      <a:pt x="689685" y="709591"/>
                    </a:cubicBezTo>
                    <a:lnTo>
                      <a:pt x="709239" y="743424"/>
                    </a:lnTo>
                    <a:close/>
                    <a:moveTo>
                      <a:pt x="623286" y="670976"/>
                    </a:moveTo>
                    <a:lnTo>
                      <a:pt x="590579" y="549009"/>
                    </a:lnTo>
                    <a:cubicBezTo>
                      <a:pt x="587765" y="538388"/>
                      <a:pt x="580802" y="529314"/>
                      <a:pt x="571306" y="523828"/>
                    </a:cubicBezTo>
                    <a:cubicBezTo>
                      <a:pt x="561740" y="518341"/>
                      <a:pt x="550415" y="516864"/>
                      <a:pt x="539794" y="519678"/>
                    </a:cubicBezTo>
                    <a:cubicBezTo>
                      <a:pt x="539583" y="519748"/>
                      <a:pt x="539443" y="519818"/>
                      <a:pt x="539232" y="519818"/>
                    </a:cubicBezTo>
                    <a:cubicBezTo>
                      <a:pt x="531705" y="521858"/>
                      <a:pt x="527133" y="529525"/>
                      <a:pt x="528962" y="537051"/>
                    </a:cubicBezTo>
                    <a:cubicBezTo>
                      <a:pt x="536137" y="567015"/>
                      <a:pt x="553440" y="639253"/>
                      <a:pt x="563569" y="681315"/>
                    </a:cubicBezTo>
                    <a:cubicBezTo>
                      <a:pt x="565538" y="689615"/>
                      <a:pt x="570814" y="696790"/>
                      <a:pt x="578269" y="701151"/>
                    </a:cubicBezTo>
                    <a:cubicBezTo>
                      <a:pt x="579887" y="702136"/>
                      <a:pt x="581646" y="702980"/>
                      <a:pt x="583474" y="703613"/>
                    </a:cubicBezTo>
                    <a:cubicBezTo>
                      <a:pt x="586921" y="705160"/>
                      <a:pt x="590719" y="706004"/>
                      <a:pt x="594729" y="706004"/>
                    </a:cubicBezTo>
                    <a:lnTo>
                      <a:pt x="690881" y="706004"/>
                    </a:lnTo>
                    <a:lnTo>
                      <a:pt x="723588" y="762556"/>
                    </a:lnTo>
                    <a:cubicBezTo>
                      <a:pt x="728442" y="770926"/>
                      <a:pt x="739133" y="773810"/>
                      <a:pt x="747504" y="769027"/>
                    </a:cubicBezTo>
                    <a:cubicBezTo>
                      <a:pt x="755874" y="764174"/>
                      <a:pt x="758758" y="753412"/>
                      <a:pt x="753904" y="745042"/>
                    </a:cubicBezTo>
                    <a:lnTo>
                      <a:pt x="716203" y="679698"/>
                    </a:lnTo>
                    <a:cubicBezTo>
                      <a:pt x="712827" y="673859"/>
                      <a:pt x="706637" y="670694"/>
                      <a:pt x="700306" y="670976"/>
                    </a:cubicBezTo>
                    <a:lnTo>
                      <a:pt x="700306" y="670976"/>
                    </a:lnTo>
                    <a:lnTo>
                      <a:pt x="623286" y="670976"/>
                    </a:lnTo>
                    <a:close/>
                    <a:moveTo>
                      <a:pt x="564202" y="439703"/>
                    </a:moveTo>
                    <a:cubicBezTo>
                      <a:pt x="583474" y="439703"/>
                      <a:pt x="599230" y="455388"/>
                      <a:pt x="599230" y="474731"/>
                    </a:cubicBezTo>
                    <a:cubicBezTo>
                      <a:pt x="599230" y="494075"/>
                      <a:pt x="583474" y="509760"/>
                      <a:pt x="564202" y="509760"/>
                    </a:cubicBezTo>
                    <a:cubicBezTo>
                      <a:pt x="544859" y="509760"/>
                      <a:pt x="529103" y="494075"/>
                      <a:pt x="529103" y="474731"/>
                    </a:cubicBezTo>
                    <a:cubicBezTo>
                      <a:pt x="529103" y="455388"/>
                      <a:pt x="544859" y="439703"/>
                      <a:pt x="564202" y="439703"/>
                    </a:cubicBezTo>
                    <a:close/>
                  </a:path>
                </a:pathLst>
              </a:custGeom>
              <a:solidFill>
                <a:srgbClr val="3EABB0">
                  <a:alpha val="50000"/>
                </a:srgbClr>
              </a:solidFill>
              <a:ln w="7024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E11884D-BDE7-44CC-8E35-4E8120E98B58}"/>
              </a:ext>
            </a:extLst>
          </p:cNvPr>
          <p:cNvGrpSpPr/>
          <p:nvPr/>
        </p:nvGrpSpPr>
        <p:grpSpPr>
          <a:xfrm>
            <a:off x="4961139" y="4061182"/>
            <a:ext cx="3703774" cy="2173861"/>
            <a:chOff x="5130697" y="4133597"/>
            <a:chExt cx="3703774" cy="2173861"/>
          </a:xfrm>
        </p:grpSpPr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0869CBA0-F440-42FB-9905-66EA00C3E182}"/>
                </a:ext>
              </a:extLst>
            </p:cNvPr>
            <p:cNvSpPr/>
            <p:nvPr/>
          </p:nvSpPr>
          <p:spPr>
            <a:xfrm>
              <a:off x="5872369" y="4922715"/>
              <a:ext cx="27895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병원의 요구에 맞춘 다양한 과정 제공</a:t>
              </a:r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977142B8-1BFD-4821-9C6B-F5D3E9BB9129}"/>
                </a:ext>
              </a:extLst>
            </p:cNvPr>
            <p:cNvSpPr/>
            <p:nvPr/>
          </p:nvSpPr>
          <p:spPr>
            <a:xfrm>
              <a:off x="5949991" y="5238648"/>
              <a:ext cx="692106" cy="692104"/>
            </a:xfrm>
            <a:prstGeom prst="ellipse">
              <a:avLst/>
            </a:prstGeom>
            <a:solidFill>
              <a:srgbClr val="307ABE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FD6A6E50-EBBF-4334-A89A-31E260A11156}"/>
                </a:ext>
              </a:extLst>
            </p:cNvPr>
            <p:cNvSpPr/>
            <p:nvPr/>
          </p:nvSpPr>
          <p:spPr>
            <a:xfrm>
              <a:off x="5759814" y="5936298"/>
              <a:ext cx="10262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245C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사회성 훈련</a:t>
              </a:r>
            </a:p>
          </p:txBody>
        </p:sp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1E44BBE9-C797-45FD-97FA-B410E5BF4E43}"/>
                </a:ext>
              </a:extLst>
            </p:cNvPr>
            <p:cNvSpPr/>
            <p:nvPr/>
          </p:nvSpPr>
          <p:spPr>
            <a:xfrm>
              <a:off x="6920694" y="5238648"/>
              <a:ext cx="692106" cy="692104"/>
            </a:xfrm>
            <a:prstGeom prst="ellipse">
              <a:avLst/>
            </a:prstGeom>
            <a:solidFill>
              <a:srgbClr val="307ABE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022DF306-014A-4570-A81D-7E94F60F4977}"/>
                </a:ext>
              </a:extLst>
            </p:cNvPr>
            <p:cNvSpPr/>
            <p:nvPr/>
          </p:nvSpPr>
          <p:spPr>
            <a:xfrm>
              <a:off x="6853814" y="5936298"/>
              <a:ext cx="82586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latinLnBrk="1"/>
              <a:r>
                <a:rPr lang="ko-KR" altLang="en-US" sz="1400" b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245C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조직생활</a:t>
              </a:r>
              <a:endPara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45C8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1" name="타원 50">
              <a:extLst>
                <a:ext uri="{FF2B5EF4-FFF2-40B4-BE49-F238E27FC236}">
                  <a16:creationId xmlns:a16="http://schemas.microsoft.com/office/drawing/2014/main" id="{8E06F265-5A24-4295-8A76-331192E5AD07}"/>
                </a:ext>
              </a:extLst>
            </p:cNvPr>
            <p:cNvSpPr/>
            <p:nvPr/>
          </p:nvSpPr>
          <p:spPr>
            <a:xfrm>
              <a:off x="7937441" y="5238648"/>
              <a:ext cx="692106" cy="692104"/>
            </a:xfrm>
            <a:prstGeom prst="ellipse">
              <a:avLst/>
            </a:prstGeom>
            <a:solidFill>
              <a:srgbClr val="307ABE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948BF619-7F30-41F5-9D0B-40565FF1DE00}"/>
                </a:ext>
              </a:extLst>
            </p:cNvPr>
            <p:cNvSpPr/>
            <p:nvPr/>
          </p:nvSpPr>
          <p:spPr>
            <a:xfrm>
              <a:off x="7870561" y="5936298"/>
              <a:ext cx="82586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245C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실무교육</a:t>
              </a:r>
            </a:p>
          </p:txBody>
        </p:sp>
        <p:sp>
          <p:nvSpPr>
            <p:cNvPr id="126" name="자유형: 도형 125">
              <a:extLst>
                <a:ext uri="{FF2B5EF4-FFF2-40B4-BE49-F238E27FC236}">
                  <a16:creationId xmlns:a16="http://schemas.microsoft.com/office/drawing/2014/main" id="{1B23350E-8685-4FF8-9B0C-9FFBCB94F869}"/>
                </a:ext>
              </a:extLst>
            </p:cNvPr>
            <p:cNvSpPr/>
            <p:nvPr/>
          </p:nvSpPr>
          <p:spPr>
            <a:xfrm flipH="1">
              <a:off x="5130697" y="4194175"/>
              <a:ext cx="565687" cy="2113283"/>
            </a:xfrm>
            <a:custGeom>
              <a:avLst/>
              <a:gdLst>
                <a:gd name="connsiteX0" fmla="*/ 3162300 w 3552825"/>
                <a:gd name="connsiteY0" fmla="*/ 0 h 2676525"/>
                <a:gd name="connsiteX1" fmla="*/ 3162300 w 3552825"/>
                <a:gd name="connsiteY1" fmla="*/ 1666875 h 2676525"/>
                <a:gd name="connsiteX2" fmla="*/ 3152775 w 3552825"/>
                <a:gd name="connsiteY2" fmla="*/ 1685925 h 2676525"/>
                <a:gd name="connsiteX3" fmla="*/ 0 w 3552825"/>
                <a:gd name="connsiteY3" fmla="*/ 1704975 h 2676525"/>
                <a:gd name="connsiteX4" fmla="*/ 3552825 w 3552825"/>
                <a:gd name="connsiteY4" fmla="*/ 2676525 h 2676525"/>
                <a:gd name="connsiteX5" fmla="*/ 3162300 w 3552825"/>
                <a:gd name="connsiteY5" fmla="*/ 0 h 2676525"/>
                <a:gd name="connsiteX0" fmla="*/ 3162300 w 3463925"/>
                <a:gd name="connsiteY0" fmla="*/ 0 h 2041525"/>
                <a:gd name="connsiteX1" fmla="*/ 3162300 w 3463925"/>
                <a:gd name="connsiteY1" fmla="*/ 1666875 h 2041525"/>
                <a:gd name="connsiteX2" fmla="*/ 3152775 w 3463925"/>
                <a:gd name="connsiteY2" fmla="*/ 1685925 h 2041525"/>
                <a:gd name="connsiteX3" fmla="*/ 0 w 3463925"/>
                <a:gd name="connsiteY3" fmla="*/ 1704975 h 2041525"/>
                <a:gd name="connsiteX4" fmla="*/ 3463925 w 3463925"/>
                <a:gd name="connsiteY4" fmla="*/ 2041525 h 2041525"/>
                <a:gd name="connsiteX5" fmla="*/ 3162300 w 3463925"/>
                <a:gd name="connsiteY5" fmla="*/ 0 h 2041525"/>
                <a:gd name="connsiteX0" fmla="*/ 3162300 w 3806825"/>
                <a:gd name="connsiteY0" fmla="*/ 0 h 2054225"/>
                <a:gd name="connsiteX1" fmla="*/ 3162300 w 3806825"/>
                <a:gd name="connsiteY1" fmla="*/ 1666875 h 2054225"/>
                <a:gd name="connsiteX2" fmla="*/ 3152775 w 3806825"/>
                <a:gd name="connsiteY2" fmla="*/ 1685925 h 2054225"/>
                <a:gd name="connsiteX3" fmla="*/ 0 w 3806825"/>
                <a:gd name="connsiteY3" fmla="*/ 1704975 h 2054225"/>
                <a:gd name="connsiteX4" fmla="*/ 3806825 w 3806825"/>
                <a:gd name="connsiteY4" fmla="*/ 2054225 h 2054225"/>
                <a:gd name="connsiteX5" fmla="*/ 3162300 w 3806825"/>
                <a:gd name="connsiteY5" fmla="*/ 0 h 2054225"/>
                <a:gd name="connsiteX0" fmla="*/ 3162300 w 3692525"/>
                <a:gd name="connsiteY0" fmla="*/ 0 h 2143125"/>
                <a:gd name="connsiteX1" fmla="*/ 3162300 w 3692525"/>
                <a:gd name="connsiteY1" fmla="*/ 1666875 h 2143125"/>
                <a:gd name="connsiteX2" fmla="*/ 3152775 w 3692525"/>
                <a:gd name="connsiteY2" fmla="*/ 1685925 h 2143125"/>
                <a:gd name="connsiteX3" fmla="*/ 0 w 3692525"/>
                <a:gd name="connsiteY3" fmla="*/ 1704975 h 2143125"/>
                <a:gd name="connsiteX4" fmla="*/ 3692525 w 3692525"/>
                <a:gd name="connsiteY4" fmla="*/ 2143125 h 2143125"/>
                <a:gd name="connsiteX5" fmla="*/ 3162300 w 3692525"/>
                <a:gd name="connsiteY5" fmla="*/ 0 h 2143125"/>
                <a:gd name="connsiteX0" fmla="*/ 3162300 w 3781425"/>
                <a:gd name="connsiteY0" fmla="*/ 0 h 1704975"/>
                <a:gd name="connsiteX1" fmla="*/ 3162300 w 3781425"/>
                <a:gd name="connsiteY1" fmla="*/ 1666875 h 1704975"/>
                <a:gd name="connsiteX2" fmla="*/ 3152775 w 3781425"/>
                <a:gd name="connsiteY2" fmla="*/ 1685925 h 1704975"/>
                <a:gd name="connsiteX3" fmla="*/ 0 w 3781425"/>
                <a:gd name="connsiteY3" fmla="*/ 1704975 h 1704975"/>
                <a:gd name="connsiteX4" fmla="*/ 3781425 w 3781425"/>
                <a:gd name="connsiteY4" fmla="*/ 1330325 h 1704975"/>
                <a:gd name="connsiteX5" fmla="*/ 3162300 w 3781425"/>
                <a:gd name="connsiteY5" fmla="*/ 0 h 1704975"/>
                <a:gd name="connsiteX0" fmla="*/ 3162300 w 3743325"/>
                <a:gd name="connsiteY0" fmla="*/ 0 h 2422525"/>
                <a:gd name="connsiteX1" fmla="*/ 3162300 w 3743325"/>
                <a:gd name="connsiteY1" fmla="*/ 1666875 h 2422525"/>
                <a:gd name="connsiteX2" fmla="*/ 3152775 w 3743325"/>
                <a:gd name="connsiteY2" fmla="*/ 1685925 h 2422525"/>
                <a:gd name="connsiteX3" fmla="*/ 0 w 3743325"/>
                <a:gd name="connsiteY3" fmla="*/ 1704975 h 2422525"/>
                <a:gd name="connsiteX4" fmla="*/ 3743325 w 3743325"/>
                <a:gd name="connsiteY4" fmla="*/ 2422525 h 2422525"/>
                <a:gd name="connsiteX5" fmla="*/ 3162300 w 3743325"/>
                <a:gd name="connsiteY5" fmla="*/ 0 h 2422525"/>
                <a:gd name="connsiteX0" fmla="*/ 3162300 w 3870325"/>
                <a:gd name="connsiteY0" fmla="*/ 0 h 1704975"/>
                <a:gd name="connsiteX1" fmla="*/ 3162300 w 3870325"/>
                <a:gd name="connsiteY1" fmla="*/ 1666875 h 1704975"/>
                <a:gd name="connsiteX2" fmla="*/ 3152775 w 3870325"/>
                <a:gd name="connsiteY2" fmla="*/ 1685925 h 1704975"/>
                <a:gd name="connsiteX3" fmla="*/ 0 w 3870325"/>
                <a:gd name="connsiteY3" fmla="*/ 1704975 h 1704975"/>
                <a:gd name="connsiteX4" fmla="*/ 3870325 w 3870325"/>
                <a:gd name="connsiteY4" fmla="*/ 1343025 h 1704975"/>
                <a:gd name="connsiteX5" fmla="*/ 3162300 w 3870325"/>
                <a:gd name="connsiteY5" fmla="*/ 0 h 1704975"/>
                <a:gd name="connsiteX0" fmla="*/ 9525 w 717550"/>
                <a:gd name="connsiteY0" fmla="*/ 0 h 1685925"/>
                <a:gd name="connsiteX1" fmla="*/ 9525 w 717550"/>
                <a:gd name="connsiteY1" fmla="*/ 1666875 h 1685925"/>
                <a:gd name="connsiteX2" fmla="*/ 0 w 717550"/>
                <a:gd name="connsiteY2" fmla="*/ 1685925 h 1685925"/>
                <a:gd name="connsiteX3" fmla="*/ 717550 w 717550"/>
                <a:gd name="connsiteY3" fmla="*/ 1343025 h 1685925"/>
                <a:gd name="connsiteX4" fmla="*/ 9525 w 717550"/>
                <a:gd name="connsiteY4" fmla="*/ 0 h 1685925"/>
                <a:gd name="connsiteX0" fmla="*/ 54631 w 686456"/>
                <a:gd name="connsiteY0" fmla="*/ 0 h 1718484"/>
                <a:gd name="connsiteX1" fmla="*/ 54631 w 686456"/>
                <a:gd name="connsiteY1" fmla="*/ 1666875 h 1718484"/>
                <a:gd name="connsiteX2" fmla="*/ 45106 w 686456"/>
                <a:gd name="connsiteY2" fmla="*/ 1685925 h 1718484"/>
                <a:gd name="connsiteX3" fmla="*/ 686456 w 686456"/>
                <a:gd name="connsiteY3" fmla="*/ 1184246 h 1718484"/>
                <a:gd name="connsiteX4" fmla="*/ 54631 w 686456"/>
                <a:gd name="connsiteY4" fmla="*/ 0 h 1718484"/>
                <a:gd name="connsiteX0" fmla="*/ 54631 w 565687"/>
                <a:gd name="connsiteY0" fmla="*/ 0 h 1718484"/>
                <a:gd name="connsiteX1" fmla="*/ 54631 w 565687"/>
                <a:gd name="connsiteY1" fmla="*/ 1666875 h 1718484"/>
                <a:gd name="connsiteX2" fmla="*/ 45106 w 565687"/>
                <a:gd name="connsiteY2" fmla="*/ 1685925 h 1718484"/>
                <a:gd name="connsiteX3" fmla="*/ 565687 w 565687"/>
                <a:gd name="connsiteY3" fmla="*/ 1072008 h 1718484"/>
                <a:gd name="connsiteX4" fmla="*/ 54631 w 565687"/>
                <a:gd name="connsiteY4" fmla="*/ 0 h 1718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5687" h="1718484">
                  <a:moveTo>
                    <a:pt x="54631" y="0"/>
                  </a:moveTo>
                  <a:lnTo>
                    <a:pt x="54631" y="1666875"/>
                  </a:lnTo>
                  <a:cubicBezTo>
                    <a:pt x="51456" y="1673225"/>
                    <a:pt x="-60198" y="1766363"/>
                    <a:pt x="45106" y="1685925"/>
                  </a:cubicBezTo>
                  <a:cubicBezTo>
                    <a:pt x="150410" y="1605487"/>
                    <a:pt x="351904" y="1239234"/>
                    <a:pt x="565687" y="1072008"/>
                  </a:cubicBezTo>
                  <a:lnTo>
                    <a:pt x="54631" y="0"/>
                  </a:lnTo>
                  <a:close/>
                </a:path>
              </a:pathLst>
            </a:custGeom>
            <a:gradFill flip="none" rotWithShape="1">
              <a:gsLst>
                <a:gs pos="19000">
                  <a:schemeClr val="bg1">
                    <a:lumMod val="75000"/>
                    <a:alpha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32" name="사각형: 둥근 위쪽 모서리 131">
              <a:extLst>
                <a:ext uri="{FF2B5EF4-FFF2-40B4-BE49-F238E27FC236}">
                  <a16:creationId xmlns:a16="http://schemas.microsoft.com/office/drawing/2014/main" id="{C07FD2D4-8544-4CBA-8B7A-B8426A6E4D50}"/>
                </a:ext>
              </a:extLst>
            </p:cNvPr>
            <p:cNvSpPr/>
            <p:nvPr/>
          </p:nvSpPr>
          <p:spPr>
            <a:xfrm flipH="1">
              <a:off x="5634042" y="4133597"/>
              <a:ext cx="3200429" cy="655937"/>
            </a:xfrm>
            <a:prstGeom prst="round2SameRect">
              <a:avLst>
                <a:gd name="adj1" fmla="val 11883"/>
                <a:gd name="adj2" fmla="val 0"/>
              </a:avLst>
            </a:prstGeom>
            <a:solidFill>
              <a:srgbClr val="307A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33" name="직사각형 132">
              <a:extLst>
                <a:ext uri="{FF2B5EF4-FFF2-40B4-BE49-F238E27FC236}">
                  <a16:creationId xmlns:a16="http://schemas.microsoft.com/office/drawing/2014/main" id="{371F5CCD-4688-4903-8A01-F4C55F9CD908}"/>
                </a:ext>
              </a:extLst>
            </p:cNvPr>
            <p:cNvSpPr/>
            <p:nvPr/>
          </p:nvSpPr>
          <p:spPr>
            <a:xfrm flipH="1">
              <a:off x="5807950" y="4143203"/>
              <a:ext cx="29765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창원맞춤훈련센터에서</a:t>
              </a:r>
            </a:p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 맞춤형 인재 양성</a:t>
              </a:r>
            </a:p>
          </p:txBody>
        </p:sp>
        <p:cxnSp>
          <p:nvCxnSpPr>
            <p:cNvPr id="134" name="직선 연결선 133">
              <a:extLst>
                <a:ext uri="{FF2B5EF4-FFF2-40B4-BE49-F238E27FC236}">
                  <a16:creationId xmlns:a16="http://schemas.microsoft.com/office/drawing/2014/main" id="{B37B4601-B642-4662-A6BE-711E8DA4B3B1}"/>
                </a:ext>
              </a:extLst>
            </p:cNvPr>
            <p:cNvCxnSpPr/>
            <p:nvPr/>
          </p:nvCxnSpPr>
          <p:spPr>
            <a:xfrm flipH="1">
              <a:off x="5634042" y="4802234"/>
              <a:ext cx="3184261" cy="0"/>
            </a:xfrm>
            <a:prstGeom prst="line">
              <a:avLst/>
            </a:prstGeom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사각형: 둥근 모서리 134">
              <a:extLst>
                <a:ext uri="{FF2B5EF4-FFF2-40B4-BE49-F238E27FC236}">
                  <a16:creationId xmlns:a16="http://schemas.microsoft.com/office/drawing/2014/main" id="{6D80624D-236B-443E-884D-0ED1E0BDBED4}"/>
                </a:ext>
              </a:extLst>
            </p:cNvPr>
            <p:cNvSpPr/>
            <p:nvPr/>
          </p:nvSpPr>
          <p:spPr>
            <a:xfrm flipH="1">
              <a:off x="5634040" y="4133597"/>
              <a:ext cx="3200429" cy="2145421"/>
            </a:xfrm>
            <a:prstGeom prst="roundRect">
              <a:avLst>
                <a:gd name="adj" fmla="val 3148"/>
              </a:avLst>
            </a:prstGeom>
            <a:noFill/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25F2F25C-2EAF-44C2-AC51-0E632E2A62A0}"/>
                </a:ext>
              </a:extLst>
            </p:cNvPr>
            <p:cNvGrpSpPr/>
            <p:nvPr/>
          </p:nvGrpSpPr>
          <p:grpSpPr>
            <a:xfrm>
              <a:off x="6040370" y="5340563"/>
              <a:ext cx="508068" cy="476806"/>
              <a:chOff x="6054658" y="5310430"/>
              <a:chExt cx="479492" cy="449988"/>
            </a:xfrm>
          </p:grpSpPr>
          <p:grpSp>
            <p:nvGrpSpPr>
              <p:cNvPr id="4" name="그룹 3">
                <a:extLst>
                  <a:ext uri="{FF2B5EF4-FFF2-40B4-BE49-F238E27FC236}">
                    <a16:creationId xmlns:a16="http://schemas.microsoft.com/office/drawing/2014/main" id="{FEFBAC99-C600-45E5-AF34-3D8A812FE52A}"/>
                  </a:ext>
                </a:extLst>
              </p:cNvPr>
              <p:cNvGrpSpPr/>
              <p:nvPr/>
            </p:nvGrpSpPr>
            <p:grpSpPr>
              <a:xfrm>
                <a:off x="6054658" y="5580608"/>
                <a:ext cx="479492" cy="179810"/>
                <a:chOff x="6054658" y="5590134"/>
                <a:chExt cx="479492" cy="179810"/>
              </a:xfrm>
            </p:grpSpPr>
            <p:sp>
              <p:nvSpPr>
                <p:cNvPr id="74" name="자유형: 도형 73">
                  <a:extLst>
                    <a:ext uri="{FF2B5EF4-FFF2-40B4-BE49-F238E27FC236}">
                      <a16:creationId xmlns:a16="http://schemas.microsoft.com/office/drawing/2014/main" id="{ADB3C159-3AC7-45E2-86E9-48E437BBE1B9}"/>
                    </a:ext>
                  </a:extLst>
                </p:cNvPr>
                <p:cNvSpPr/>
                <p:nvPr/>
              </p:nvSpPr>
              <p:spPr>
                <a:xfrm>
                  <a:off x="6234468" y="5590134"/>
                  <a:ext cx="99894" cy="99894"/>
                </a:xfrm>
                <a:custGeom>
                  <a:avLst/>
                  <a:gdLst>
                    <a:gd name="connsiteX0" fmla="*/ 178945 w 188363"/>
                    <a:gd name="connsiteY0" fmla="*/ 103600 h 188363"/>
                    <a:gd name="connsiteX1" fmla="*/ 103600 w 188363"/>
                    <a:gd name="connsiteY1" fmla="*/ 178945 h 188363"/>
                    <a:gd name="connsiteX2" fmla="*/ 28254 w 188363"/>
                    <a:gd name="connsiteY2" fmla="*/ 103600 h 188363"/>
                    <a:gd name="connsiteX3" fmla="*/ 103600 w 188363"/>
                    <a:gd name="connsiteY3" fmla="*/ 28254 h 188363"/>
                    <a:gd name="connsiteX4" fmla="*/ 178945 w 188363"/>
                    <a:gd name="connsiteY4" fmla="*/ 103600 h 188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3" h="188363">
                      <a:moveTo>
                        <a:pt x="178945" y="103600"/>
                      </a:moveTo>
                      <a:cubicBezTo>
                        <a:pt x="178945" y="145212"/>
                        <a:pt x="145212" y="178945"/>
                        <a:pt x="103600" y="178945"/>
                      </a:cubicBezTo>
                      <a:cubicBezTo>
                        <a:pt x="61988" y="178945"/>
                        <a:pt x="28254" y="145212"/>
                        <a:pt x="28254" y="103600"/>
                      </a:cubicBezTo>
                      <a:cubicBezTo>
                        <a:pt x="28254" y="61988"/>
                        <a:pt x="61988" y="28254"/>
                        <a:pt x="103600" y="28254"/>
                      </a:cubicBezTo>
                      <a:cubicBezTo>
                        <a:pt x="145212" y="28254"/>
                        <a:pt x="178945" y="61988"/>
                        <a:pt x="178945" y="103600"/>
                      </a:cubicBezTo>
                      <a:close/>
                    </a:path>
                  </a:pathLst>
                </a:custGeom>
                <a:solidFill>
                  <a:srgbClr val="307AB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5" name="자유형: 도형 74">
                  <a:extLst>
                    <a:ext uri="{FF2B5EF4-FFF2-40B4-BE49-F238E27FC236}">
                      <a16:creationId xmlns:a16="http://schemas.microsoft.com/office/drawing/2014/main" id="{BCF89D35-BC47-4E7D-A971-A53D7E50ED39}"/>
                    </a:ext>
                  </a:extLst>
                </p:cNvPr>
                <p:cNvSpPr/>
                <p:nvPr/>
              </p:nvSpPr>
              <p:spPr>
                <a:xfrm>
                  <a:off x="6214489" y="5690028"/>
                  <a:ext cx="159831" cy="79916"/>
                </a:xfrm>
                <a:custGeom>
                  <a:avLst/>
                  <a:gdLst>
                    <a:gd name="connsiteX0" fmla="*/ 216618 w 301381"/>
                    <a:gd name="connsiteY0" fmla="*/ 28254 h 150690"/>
                    <a:gd name="connsiteX1" fmla="*/ 103600 w 301381"/>
                    <a:gd name="connsiteY1" fmla="*/ 28254 h 150690"/>
                    <a:gd name="connsiteX2" fmla="*/ 28254 w 301381"/>
                    <a:gd name="connsiteY2" fmla="*/ 103600 h 150690"/>
                    <a:gd name="connsiteX3" fmla="*/ 28254 w 301381"/>
                    <a:gd name="connsiteY3" fmla="*/ 141272 h 150690"/>
                    <a:gd name="connsiteX4" fmla="*/ 291963 w 301381"/>
                    <a:gd name="connsiteY4" fmla="*/ 141272 h 150690"/>
                    <a:gd name="connsiteX5" fmla="*/ 291963 w 301381"/>
                    <a:gd name="connsiteY5" fmla="*/ 103600 h 150690"/>
                    <a:gd name="connsiteX6" fmla="*/ 216618 w 301381"/>
                    <a:gd name="connsiteY6" fmla="*/ 28254 h 150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381" h="150690">
                      <a:moveTo>
                        <a:pt x="216618" y="28254"/>
                      </a:moveTo>
                      <a:lnTo>
                        <a:pt x="103600" y="28254"/>
                      </a:lnTo>
                      <a:cubicBezTo>
                        <a:pt x="62160" y="28254"/>
                        <a:pt x="28254" y="62160"/>
                        <a:pt x="28254" y="103600"/>
                      </a:cubicBezTo>
                      <a:lnTo>
                        <a:pt x="28254" y="141272"/>
                      </a:lnTo>
                      <a:lnTo>
                        <a:pt x="291963" y="141272"/>
                      </a:lnTo>
                      <a:lnTo>
                        <a:pt x="291963" y="103600"/>
                      </a:lnTo>
                      <a:cubicBezTo>
                        <a:pt x="291963" y="62160"/>
                        <a:pt x="258057" y="28254"/>
                        <a:pt x="216618" y="28254"/>
                      </a:cubicBezTo>
                      <a:close/>
                    </a:path>
                  </a:pathLst>
                </a:custGeom>
                <a:solidFill>
                  <a:srgbClr val="307AB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6" name="자유형: 도형 75">
                  <a:extLst>
                    <a:ext uri="{FF2B5EF4-FFF2-40B4-BE49-F238E27FC236}">
                      <a16:creationId xmlns:a16="http://schemas.microsoft.com/office/drawing/2014/main" id="{6ED18470-AB42-4998-9AF1-3238CCCB739E}"/>
                    </a:ext>
                  </a:extLst>
                </p:cNvPr>
                <p:cNvSpPr/>
                <p:nvPr/>
              </p:nvSpPr>
              <p:spPr>
                <a:xfrm>
                  <a:off x="6394298" y="5590134"/>
                  <a:ext cx="99894" cy="99894"/>
                </a:xfrm>
                <a:custGeom>
                  <a:avLst/>
                  <a:gdLst>
                    <a:gd name="connsiteX0" fmla="*/ 178945 w 188363"/>
                    <a:gd name="connsiteY0" fmla="*/ 103600 h 188363"/>
                    <a:gd name="connsiteX1" fmla="*/ 103600 w 188363"/>
                    <a:gd name="connsiteY1" fmla="*/ 178945 h 188363"/>
                    <a:gd name="connsiteX2" fmla="*/ 28254 w 188363"/>
                    <a:gd name="connsiteY2" fmla="*/ 103600 h 188363"/>
                    <a:gd name="connsiteX3" fmla="*/ 103600 w 188363"/>
                    <a:gd name="connsiteY3" fmla="*/ 28254 h 188363"/>
                    <a:gd name="connsiteX4" fmla="*/ 178945 w 188363"/>
                    <a:gd name="connsiteY4" fmla="*/ 103600 h 188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3" h="188363">
                      <a:moveTo>
                        <a:pt x="178945" y="103600"/>
                      </a:moveTo>
                      <a:cubicBezTo>
                        <a:pt x="178945" y="145212"/>
                        <a:pt x="145212" y="178945"/>
                        <a:pt x="103600" y="178945"/>
                      </a:cubicBezTo>
                      <a:cubicBezTo>
                        <a:pt x="61988" y="178945"/>
                        <a:pt x="28254" y="145212"/>
                        <a:pt x="28254" y="103600"/>
                      </a:cubicBezTo>
                      <a:cubicBezTo>
                        <a:pt x="28254" y="61988"/>
                        <a:pt x="61988" y="28254"/>
                        <a:pt x="103600" y="28254"/>
                      </a:cubicBezTo>
                      <a:cubicBezTo>
                        <a:pt x="145212" y="28254"/>
                        <a:pt x="178945" y="61988"/>
                        <a:pt x="178945" y="103600"/>
                      </a:cubicBezTo>
                      <a:close/>
                    </a:path>
                  </a:pathLst>
                </a:custGeom>
                <a:solidFill>
                  <a:srgbClr val="307AB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7" name="자유형: 도형 76">
                  <a:extLst>
                    <a:ext uri="{FF2B5EF4-FFF2-40B4-BE49-F238E27FC236}">
                      <a16:creationId xmlns:a16="http://schemas.microsoft.com/office/drawing/2014/main" id="{6E9869F8-879D-4884-85F2-199709EBE87F}"/>
                    </a:ext>
                  </a:extLst>
                </p:cNvPr>
                <p:cNvSpPr/>
                <p:nvPr/>
              </p:nvSpPr>
              <p:spPr>
                <a:xfrm>
                  <a:off x="6374319" y="5690028"/>
                  <a:ext cx="159831" cy="79916"/>
                </a:xfrm>
                <a:custGeom>
                  <a:avLst/>
                  <a:gdLst>
                    <a:gd name="connsiteX0" fmla="*/ 291963 w 301381"/>
                    <a:gd name="connsiteY0" fmla="*/ 103600 h 150690"/>
                    <a:gd name="connsiteX1" fmla="*/ 216618 w 301381"/>
                    <a:gd name="connsiteY1" fmla="*/ 28254 h 150690"/>
                    <a:gd name="connsiteX2" fmla="*/ 103600 w 301381"/>
                    <a:gd name="connsiteY2" fmla="*/ 28254 h 150690"/>
                    <a:gd name="connsiteX3" fmla="*/ 28254 w 301381"/>
                    <a:gd name="connsiteY3" fmla="*/ 103600 h 150690"/>
                    <a:gd name="connsiteX4" fmla="*/ 28254 w 301381"/>
                    <a:gd name="connsiteY4" fmla="*/ 141272 h 150690"/>
                    <a:gd name="connsiteX5" fmla="*/ 291963 w 301381"/>
                    <a:gd name="connsiteY5" fmla="*/ 141272 h 150690"/>
                    <a:gd name="connsiteX6" fmla="*/ 291963 w 301381"/>
                    <a:gd name="connsiteY6" fmla="*/ 103600 h 150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381" h="150690">
                      <a:moveTo>
                        <a:pt x="291963" y="103600"/>
                      </a:moveTo>
                      <a:cubicBezTo>
                        <a:pt x="291963" y="62160"/>
                        <a:pt x="258058" y="28254"/>
                        <a:pt x="216618" y="28254"/>
                      </a:cubicBezTo>
                      <a:lnTo>
                        <a:pt x="103600" y="28254"/>
                      </a:lnTo>
                      <a:cubicBezTo>
                        <a:pt x="62160" y="28254"/>
                        <a:pt x="28254" y="62160"/>
                        <a:pt x="28254" y="103600"/>
                      </a:cubicBezTo>
                      <a:lnTo>
                        <a:pt x="28254" y="141272"/>
                      </a:lnTo>
                      <a:lnTo>
                        <a:pt x="291963" y="141272"/>
                      </a:lnTo>
                      <a:lnTo>
                        <a:pt x="291963" y="103600"/>
                      </a:lnTo>
                      <a:close/>
                    </a:path>
                  </a:pathLst>
                </a:custGeom>
                <a:solidFill>
                  <a:srgbClr val="307AB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8" name="자유형: 도형 77">
                  <a:extLst>
                    <a:ext uri="{FF2B5EF4-FFF2-40B4-BE49-F238E27FC236}">
                      <a16:creationId xmlns:a16="http://schemas.microsoft.com/office/drawing/2014/main" id="{43B8D642-4C17-45D2-B354-D5AB3EFDAA09}"/>
                    </a:ext>
                  </a:extLst>
                </p:cNvPr>
                <p:cNvSpPr/>
                <p:nvPr/>
              </p:nvSpPr>
              <p:spPr>
                <a:xfrm>
                  <a:off x="6074637" y="5590134"/>
                  <a:ext cx="99894" cy="99894"/>
                </a:xfrm>
                <a:custGeom>
                  <a:avLst/>
                  <a:gdLst>
                    <a:gd name="connsiteX0" fmla="*/ 178945 w 188363"/>
                    <a:gd name="connsiteY0" fmla="*/ 103600 h 188363"/>
                    <a:gd name="connsiteX1" fmla="*/ 103600 w 188363"/>
                    <a:gd name="connsiteY1" fmla="*/ 178945 h 188363"/>
                    <a:gd name="connsiteX2" fmla="*/ 28254 w 188363"/>
                    <a:gd name="connsiteY2" fmla="*/ 103600 h 188363"/>
                    <a:gd name="connsiteX3" fmla="*/ 103600 w 188363"/>
                    <a:gd name="connsiteY3" fmla="*/ 28254 h 188363"/>
                    <a:gd name="connsiteX4" fmla="*/ 178945 w 188363"/>
                    <a:gd name="connsiteY4" fmla="*/ 103600 h 188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3" h="188363">
                      <a:moveTo>
                        <a:pt x="178945" y="103600"/>
                      </a:moveTo>
                      <a:cubicBezTo>
                        <a:pt x="178945" y="145212"/>
                        <a:pt x="145212" y="178945"/>
                        <a:pt x="103600" y="178945"/>
                      </a:cubicBezTo>
                      <a:cubicBezTo>
                        <a:pt x="61988" y="178945"/>
                        <a:pt x="28254" y="145212"/>
                        <a:pt x="28254" y="103600"/>
                      </a:cubicBezTo>
                      <a:cubicBezTo>
                        <a:pt x="28254" y="61988"/>
                        <a:pt x="61988" y="28254"/>
                        <a:pt x="103600" y="28254"/>
                      </a:cubicBezTo>
                      <a:cubicBezTo>
                        <a:pt x="145212" y="28254"/>
                        <a:pt x="178945" y="61988"/>
                        <a:pt x="178945" y="103600"/>
                      </a:cubicBezTo>
                      <a:close/>
                    </a:path>
                  </a:pathLst>
                </a:custGeom>
                <a:solidFill>
                  <a:srgbClr val="307AB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9" name="자유형: 도형 78">
                  <a:extLst>
                    <a:ext uri="{FF2B5EF4-FFF2-40B4-BE49-F238E27FC236}">
                      <a16:creationId xmlns:a16="http://schemas.microsoft.com/office/drawing/2014/main" id="{E36D67AA-FAF6-4737-A3A3-A9E6549436F9}"/>
                    </a:ext>
                  </a:extLst>
                </p:cNvPr>
                <p:cNvSpPr/>
                <p:nvPr/>
              </p:nvSpPr>
              <p:spPr>
                <a:xfrm>
                  <a:off x="6054658" y="5690028"/>
                  <a:ext cx="159831" cy="79916"/>
                </a:xfrm>
                <a:custGeom>
                  <a:avLst/>
                  <a:gdLst>
                    <a:gd name="connsiteX0" fmla="*/ 216618 w 301381"/>
                    <a:gd name="connsiteY0" fmla="*/ 28254 h 150690"/>
                    <a:gd name="connsiteX1" fmla="*/ 103600 w 301381"/>
                    <a:gd name="connsiteY1" fmla="*/ 28254 h 150690"/>
                    <a:gd name="connsiteX2" fmla="*/ 28254 w 301381"/>
                    <a:gd name="connsiteY2" fmla="*/ 103600 h 150690"/>
                    <a:gd name="connsiteX3" fmla="*/ 28254 w 301381"/>
                    <a:gd name="connsiteY3" fmla="*/ 141272 h 150690"/>
                    <a:gd name="connsiteX4" fmla="*/ 291963 w 301381"/>
                    <a:gd name="connsiteY4" fmla="*/ 141272 h 150690"/>
                    <a:gd name="connsiteX5" fmla="*/ 291963 w 301381"/>
                    <a:gd name="connsiteY5" fmla="*/ 103600 h 150690"/>
                    <a:gd name="connsiteX6" fmla="*/ 216618 w 301381"/>
                    <a:gd name="connsiteY6" fmla="*/ 28254 h 150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381" h="150690">
                      <a:moveTo>
                        <a:pt x="216618" y="28254"/>
                      </a:moveTo>
                      <a:lnTo>
                        <a:pt x="103600" y="28254"/>
                      </a:lnTo>
                      <a:cubicBezTo>
                        <a:pt x="62160" y="28254"/>
                        <a:pt x="28254" y="62160"/>
                        <a:pt x="28254" y="103600"/>
                      </a:cubicBezTo>
                      <a:lnTo>
                        <a:pt x="28254" y="141272"/>
                      </a:lnTo>
                      <a:lnTo>
                        <a:pt x="291963" y="141272"/>
                      </a:lnTo>
                      <a:lnTo>
                        <a:pt x="291963" y="103600"/>
                      </a:lnTo>
                      <a:cubicBezTo>
                        <a:pt x="291963" y="62160"/>
                        <a:pt x="258057" y="28254"/>
                        <a:pt x="216618" y="28254"/>
                      </a:cubicBezTo>
                      <a:close/>
                    </a:path>
                  </a:pathLst>
                </a:custGeom>
                <a:solidFill>
                  <a:srgbClr val="307AB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80" name="자유형: 도형 79">
                <a:extLst>
                  <a:ext uri="{FF2B5EF4-FFF2-40B4-BE49-F238E27FC236}">
                    <a16:creationId xmlns:a16="http://schemas.microsoft.com/office/drawing/2014/main" id="{0A4193DF-B652-4E08-9741-1D9F87844803}"/>
                  </a:ext>
                </a:extLst>
              </p:cNvPr>
              <p:cNvSpPr/>
              <p:nvPr/>
            </p:nvSpPr>
            <p:spPr>
              <a:xfrm>
                <a:off x="6074637" y="5310430"/>
                <a:ext cx="99894" cy="99894"/>
              </a:xfrm>
              <a:custGeom>
                <a:avLst/>
                <a:gdLst>
                  <a:gd name="connsiteX0" fmla="*/ 178945 w 188363"/>
                  <a:gd name="connsiteY0" fmla="*/ 103600 h 188363"/>
                  <a:gd name="connsiteX1" fmla="*/ 103600 w 188363"/>
                  <a:gd name="connsiteY1" fmla="*/ 178945 h 188363"/>
                  <a:gd name="connsiteX2" fmla="*/ 28254 w 188363"/>
                  <a:gd name="connsiteY2" fmla="*/ 103600 h 188363"/>
                  <a:gd name="connsiteX3" fmla="*/ 103600 w 188363"/>
                  <a:gd name="connsiteY3" fmla="*/ 28254 h 188363"/>
                  <a:gd name="connsiteX4" fmla="*/ 178945 w 188363"/>
                  <a:gd name="connsiteY4" fmla="*/ 103600 h 188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363" h="188363">
                    <a:moveTo>
                      <a:pt x="178945" y="103600"/>
                    </a:moveTo>
                    <a:cubicBezTo>
                      <a:pt x="178945" y="145212"/>
                      <a:pt x="145212" y="178945"/>
                      <a:pt x="103600" y="178945"/>
                    </a:cubicBezTo>
                    <a:cubicBezTo>
                      <a:pt x="61988" y="178945"/>
                      <a:pt x="28254" y="145212"/>
                      <a:pt x="28254" y="103600"/>
                    </a:cubicBezTo>
                    <a:cubicBezTo>
                      <a:pt x="28254" y="61988"/>
                      <a:pt x="61988" y="28254"/>
                      <a:pt x="103600" y="28254"/>
                    </a:cubicBezTo>
                    <a:cubicBezTo>
                      <a:pt x="145212" y="28254"/>
                      <a:pt x="178945" y="61988"/>
                      <a:pt x="178945" y="103600"/>
                    </a:cubicBezTo>
                    <a:close/>
                  </a:path>
                </a:pathLst>
              </a:custGeom>
              <a:solidFill>
                <a:srgbClr val="307A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1" name="자유형: 도형 80">
                <a:extLst>
                  <a:ext uri="{FF2B5EF4-FFF2-40B4-BE49-F238E27FC236}">
                    <a16:creationId xmlns:a16="http://schemas.microsoft.com/office/drawing/2014/main" id="{54BE0499-FE9F-4855-A556-506248196704}"/>
                  </a:ext>
                </a:extLst>
              </p:cNvPr>
              <p:cNvSpPr/>
              <p:nvPr/>
            </p:nvSpPr>
            <p:spPr>
              <a:xfrm>
                <a:off x="6054658" y="5410324"/>
                <a:ext cx="199788" cy="179810"/>
              </a:xfrm>
              <a:custGeom>
                <a:avLst/>
                <a:gdLst>
                  <a:gd name="connsiteX0" fmla="*/ 103600 w 376726"/>
                  <a:gd name="connsiteY0" fmla="*/ 28254 h 339053"/>
                  <a:gd name="connsiteX1" fmla="*/ 28254 w 376726"/>
                  <a:gd name="connsiteY1" fmla="*/ 103600 h 339053"/>
                  <a:gd name="connsiteX2" fmla="*/ 28254 w 376726"/>
                  <a:gd name="connsiteY2" fmla="*/ 329636 h 339053"/>
                  <a:gd name="connsiteX3" fmla="*/ 254290 w 376726"/>
                  <a:gd name="connsiteY3" fmla="*/ 329636 h 339053"/>
                  <a:gd name="connsiteX4" fmla="*/ 254290 w 376726"/>
                  <a:gd name="connsiteY4" fmla="*/ 103600 h 339053"/>
                  <a:gd name="connsiteX5" fmla="*/ 367308 w 376726"/>
                  <a:gd name="connsiteY5" fmla="*/ 103600 h 339053"/>
                  <a:gd name="connsiteX6" fmla="*/ 367308 w 376726"/>
                  <a:gd name="connsiteY6" fmla="*/ 28254 h 339053"/>
                  <a:gd name="connsiteX7" fmla="*/ 103600 w 376726"/>
                  <a:gd name="connsiteY7" fmla="*/ 28254 h 339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26" h="339053">
                    <a:moveTo>
                      <a:pt x="103600" y="28254"/>
                    </a:moveTo>
                    <a:cubicBezTo>
                      <a:pt x="62160" y="28254"/>
                      <a:pt x="28254" y="62160"/>
                      <a:pt x="28254" y="103600"/>
                    </a:cubicBezTo>
                    <a:lnTo>
                      <a:pt x="28254" y="329636"/>
                    </a:lnTo>
                    <a:lnTo>
                      <a:pt x="254290" y="329636"/>
                    </a:lnTo>
                    <a:lnTo>
                      <a:pt x="254290" y="103600"/>
                    </a:lnTo>
                    <a:lnTo>
                      <a:pt x="367308" y="103600"/>
                    </a:lnTo>
                    <a:lnTo>
                      <a:pt x="367308" y="28254"/>
                    </a:lnTo>
                    <a:lnTo>
                      <a:pt x="103600" y="28254"/>
                    </a:lnTo>
                    <a:close/>
                  </a:path>
                </a:pathLst>
              </a:custGeom>
              <a:solidFill>
                <a:srgbClr val="307A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2" name="자유형: 도형 81">
                <a:extLst>
                  <a:ext uri="{FF2B5EF4-FFF2-40B4-BE49-F238E27FC236}">
                    <a16:creationId xmlns:a16="http://schemas.microsoft.com/office/drawing/2014/main" id="{0648D202-D8AB-498A-AA0D-12EAA3197BBD}"/>
                  </a:ext>
                </a:extLst>
              </p:cNvPr>
              <p:cNvSpPr/>
              <p:nvPr/>
            </p:nvSpPr>
            <p:spPr>
              <a:xfrm>
                <a:off x="6234468" y="5310430"/>
                <a:ext cx="279704" cy="219767"/>
              </a:xfrm>
              <a:custGeom>
                <a:avLst/>
                <a:gdLst>
                  <a:gd name="connsiteX0" fmla="*/ 480326 w 527416"/>
                  <a:gd name="connsiteY0" fmla="*/ 28254 h 414398"/>
                  <a:gd name="connsiteX1" fmla="*/ 65927 w 527416"/>
                  <a:gd name="connsiteY1" fmla="*/ 28254 h 414398"/>
                  <a:gd name="connsiteX2" fmla="*/ 28254 w 527416"/>
                  <a:gd name="connsiteY2" fmla="*/ 65927 h 414398"/>
                  <a:gd name="connsiteX3" fmla="*/ 28254 w 527416"/>
                  <a:gd name="connsiteY3" fmla="*/ 216618 h 414398"/>
                  <a:gd name="connsiteX4" fmla="*/ 103600 w 527416"/>
                  <a:gd name="connsiteY4" fmla="*/ 216618 h 414398"/>
                  <a:gd name="connsiteX5" fmla="*/ 103600 w 527416"/>
                  <a:gd name="connsiteY5" fmla="*/ 216618 h 414398"/>
                  <a:gd name="connsiteX6" fmla="*/ 118669 w 527416"/>
                  <a:gd name="connsiteY6" fmla="*/ 220385 h 414398"/>
                  <a:gd name="connsiteX7" fmla="*/ 242988 w 527416"/>
                  <a:gd name="connsiteY7" fmla="*/ 126203 h 414398"/>
                  <a:gd name="connsiteX8" fmla="*/ 269359 w 527416"/>
                  <a:gd name="connsiteY8" fmla="*/ 129971 h 414398"/>
                  <a:gd name="connsiteX9" fmla="*/ 265592 w 527416"/>
                  <a:gd name="connsiteY9" fmla="*/ 156341 h 414398"/>
                  <a:gd name="connsiteX10" fmla="*/ 141272 w 527416"/>
                  <a:gd name="connsiteY10" fmla="*/ 250523 h 414398"/>
                  <a:gd name="connsiteX11" fmla="*/ 141272 w 527416"/>
                  <a:gd name="connsiteY11" fmla="*/ 254290 h 414398"/>
                  <a:gd name="connsiteX12" fmla="*/ 103600 w 527416"/>
                  <a:gd name="connsiteY12" fmla="*/ 291963 h 414398"/>
                  <a:gd name="connsiteX13" fmla="*/ 103600 w 527416"/>
                  <a:gd name="connsiteY13" fmla="*/ 291963 h 414398"/>
                  <a:gd name="connsiteX14" fmla="*/ 28254 w 527416"/>
                  <a:gd name="connsiteY14" fmla="*/ 291963 h 414398"/>
                  <a:gd name="connsiteX15" fmla="*/ 28254 w 527416"/>
                  <a:gd name="connsiteY15" fmla="*/ 367308 h 414398"/>
                  <a:gd name="connsiteX16" fmla="*/ 65927 w 527416"/>
                  <a:gd name="connsiteY16" fmla="*/ 404981 h 414398"/>
                  <a:gd name="connsiteX17" fmla="*/ 103600 w 527416"/>
                  <a:gd name="connsiteY17" fmla="*/ 404981 h 414398"/>
                  <a:gd name="connsiteX18" fmla="*/ 141272 w 527416"/>
                  <a:gd name="connsiteY18" fmla="*/ 367308 h 414398"/>
                  <a:gd name="connsiteX19" fmla="*/ 216618 w 527416"/>
                  <a:gd name="connsiteY19" fmla="*/ 367308 h 414398"/>
                  <a:gd name="connsiteX20" fmla="*/ 254290 w 527416"/>
                  <a:gd name="connsiteY20" fmla="*/ 404981 h 414398"/>
                  <a:gd name="connsiteX21" fmla="*/ 480326 w 527416"/>
                  <a:gd name="connsiteY21" fmla="*/ 404981 h 414398"/>
                  <a:gd name="connsiteX22" fmla="*/ 517999 w 527416"/>
                  <a:gd name="connsiteY22" fmla="*/ 367308 h 414398"/>
                  <a:gd name="connsiteX23" fmla="*/ 517999 w 527416"/>
                  <a:gd name="connsiteY23" fmla="*/ 65927 h 414398"/>
                  <a:gd name="connsiteX24" fmla="*/ 480326 w 527416"/>
                  <a:gd name="connsiteY24" fmla="*/ 28254 h 414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27416" h="414398">
                    <a:moveTo>
                      <a:pt x="480326" y="28254"/>
                    </a:moveTo>
                    <a:cubicBezTo>
                      <a:pt x="476559" y="28254"/>
                      <a:pt x="69694" y="28254"/>
                      <a:pt x="65927" y="28254"/>
                    </a:cubicBezTo>
                    <a:cubicBezTo>
                      <a:pt x="43324" y="28254"/>
                      <a:pt x="28254" y="43324"/>
                      <a:pt x="28254" y="65927"/>
                    </a:cubicBezTo>
                    <a:cubicBezTo>
                      <a:pt x="28254" y="69694"/>
                      <a:pt x="28254" y="141272"/>
                      <a:pt x="28254" y="216618"/>
                    </a:cubicBezTo>
                    <a:lnTo>
                      <a:pt x="103600" y="216618"/>
                    </a:lnTo>
                    <a:lnTo>
                      <a:pt x="103600" y="216618"/>
                    </a:lnTo>
                    <a:cubicBezTo>
                      <a:pt x="107367" y="216618"/>
                      <a:pt x="114902" y="216618"/>
                      <a:pt x="118669" y="220385"/>
                    </a:cubicBezTo>
                    <a:lnTo>
                      <a:pt x="242988" y="126203"/>
                    </a:lnTo>
                    <a:cubicBezTo>
                      <a:pt x="250523" y="118669"/>
                      <a:pt x="261825" y="122436"/>
                      <a:pt x="269359" y="129971"/>
                    </a:cubicBezTo>
                    <a:cubicBezTo>
                      <a:pt x="276894" y="137505"/>
                      <a:pt x="273127" y="148807"/>
                      <a:pt x="265592" y="156341"/>
                    </a:cubicBezTo>
                    <a:lnTo>
                      <a:pt x="141272" y="250523"/>
                    </a:lnTo>
                    <a:cubicBezTo>
                      <a:pt x="141272" y="250523"/>
                      <a:pt x="141272" y="254290"/>
                      <a:pt x="141272" y="254290"/>
                    </a:cubicBezTo>
                    <a:cubicBezTo>
                      <a:pt x="141272" y="276894"/>
                      <a:pt x="126203" y="291963"/>
                      <a:pt x="103600" y="291963"/>
                    </a:cubicBezTo>
                    <a:lnTo>
                      <a:pt x="103600" y="291963"/>
                    </a:lnTo>
                    <a:lnTo>
                      <a:pt x="28254" y="291963"/>
                    </a:lnTo>
                    <a:cubicBezTo>
                      <a:pt x="28254" y="333403"/>
                      <a:pt x="28254" y="367308"/>
                      <a:pt x="28254" y="367308"/>
                    </a:cubicBezTo>
                    <a:cubicBezTo>
                      <a:pt x="28254" y="389912"/>
                      <a:pt x="43324" y="404981"/>
                      <a:pt x="65927" y="404981"/>
                    </a:cubicBezTo>
                    <a:cubicBezTo>
                      <a:pt x="69694" y="404981"/>
                      <a:pt x="96065" y="404981"/>
                      <a:pt x="103600" y="404981"/>
                    </a:cubicBezTo>
                    <a:cubicBezTo>
                      <a:pt x="103600" y="382377"/>
                      <a:pt x="118669" y="367308"/>
                      <a:pt x="141272" y="367308"/>
                    </a:cubicBezTo>
                    <a:lnTo>
                      <a:pt x="216618" y="367308"/>
                    </a:lnTo>
                    <a:cubicBezTo>
                      <a:pt x="239221" y="367308"/>
                      <a:pt x="254290" y="382377"/>
                      <a:pt x="254290" y="404981"/>
                    </a:cubicBezTo>
                    <a:cubicBezTo>
                      <a:pt x="254290" y="404981"/>
                      <a:pt x="476559" y="404981"/>
                      <a:pt x="480326" y="404981"/>
                    </a:cubicBezTo>
                    <a:cubicBezTo>
                      <a:pt x="502930" y="404981"/>
                      <a:pt x="517999" y="389912"/>
                      <a:pt x="517999" y="367308"/>
                    </a:cubicBezTo>
                    <a:cubicBezTo>
                      <a:pt x="517999" y="363541"/>
                      <a:pt x="517999" y="69694"/>
                      <a:pt x="517999" y="65927"/>
                    </a:cubicBezTo>
                    <a:cubicBezTo>
                      <a:pt x="517999" y="43324"/>
                      <a:pt x="502930" y="28254"/>
                      <a:pt x="480326" y="28254"/>
                    </a:cubicBezTo>
                    <a:close/>
                  </a:path>
                </a:pathLst>
              </a:custGeom>
              <a:solidFill>
                <a:srgbClr val="307A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id="{AA9F4463-ED11-4175-8895-22CDFF0FB467}"/>
                </a:ext>
              </a:extLst>
            </p:cNvPr>
            <p:cNvGrpSpPr/>
            <p:nvPr/>
          </p:nvGrpSpPr>
          <p:grpSpPr>
            <a:xfrm>
              <a:off x="6973023" y="5409634"/>
              <a:ext cx="587448" cy="353718"/>
              <a:chOff x="6293643" y="1145428"/>
              <a:chExt cx="865756" cy="521294"/>
            </a:xfrm>
            <a:solidFill>
              <a:srgbClr val="307ABE"/>
            </a:solidFill>
          </p:grpSpPr>
          <p:sp>
            <p:nvSpPr>
              <p:cNvPr id="84" name="자유형: 도형 83">
                <a:extLst>
                  <a:ext uri="{FF2B5EF4-FFF2-40B4-BE49-F238E27FC236}">
                    <a16:creationId xmlns:a16="http://schemas.microsoft.com/office/drawing/2014/main" id="{A4092CE9-118A-4C9B-B85B-BD9D2E5FD813}"/>
                  </a:ext>
                </a:extLst>
              </p:cNvPr>
              <p:cNvSpPr/>
              <p:nvPr/>
            </p:nvSpPr>
            <p:spPr>
              <a:xfrm>
                <a:off x="6375692" y="1145438"/>
                <a:ext cx="171450" cy="171450"/>
              </a:xfrm>
              <a:custGeom>
                <a:avLst/>
                <a:gdLst>
                  <a:gd name="connsiteX0" fmla="*/ 171145 w 171450"/>
                  <a:gd name="connsiteY0" fmla="*/ 89144 h 171450"/>
                  <a:gd name="connsiteX1" fmla="*/ 89144 w 171450"/>
                  <a:gd name="connsiteY1" fmla="*/ 171145 h 171450"/>
                  <a:gd name="connsiteX2" fmla="*/ 7144 w 171450"/>
                  <a:gd name="connsiteY2" fmla="*/ 89144 h 171450"/>
                  <a:gd name="connsiteX3" fmla="*/ 89144 w 171450"/>
                  <a:gd name="connsiteY3" fmla="*/ 7144 h 171450"/>
                  <a:gd name="connsiteX4" fmla="*/ 171145 w 171450"/>
                  <a:gd name="connsiteY4" fmla="*/ 89144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450" h="171450">
                    <a:moveTo>
                      <a:pt x="171145" y="89144"/>
                    </a:moveTo>
                    <a:cubicBezTo>
                      <a:pt x="171145" y="134432"/>
                      <a:pt x="134432" y="171145"/>
                      <a:pt x="89144" y="171145"/>
                    </a:cubicBezTo>
                    <a:cubicBezTo>
                      <a:pt x="43857" y="171145"/>
                      <a:pt x="7144" y="134432"/>
                      <a:pt x="7144" y="89144"/>
                    </a:cubicBezTo>
                    <a:cubicBezTo>
                      <a:pt x="7144" y="43857"/>
                      <a:pt x="43857" y="7144"/>
                      <a:pt x="89144" y="7144"/>
                    </a:cubicBezTo>
                    <a:cubicBezTo>
                      <a:pt x="134432" y="7144"/>
                      <a:pt x="171145" y="43857"/>
                      <a:pt x="171145" y="89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5" name="자유형: 도형 84">
                <a:extLst>
                  <a:ext uri="{FF2B5EF4-FFF2-40B4-BE49-F238E27FC236}">
                    <a16:creationId xmlns:a16="http://schemas.microsoft.com/office/drawing/2014/main" id="{600A9E3B-2D9D-42B2-BB64-A8BD4B32484E}"/>
                  </a:ext>
                </a:extLst>
              </p:cNvPr>
              <p:cNvSpPr/>
              <p:nvPr/>
            </p:nvSpPr>
            <p:spPr>
              <a:xfrm>
                <a:off x="6520072" y="1419072"/>
                <a:ext cx="409575" cy="247650"/>
              </a:xfrm>
              <a:custGeom>
                <a:avLst/>
                <a:gdLst>
                  <a:gd name="connsiteX0" fmla="*/ 209340 w 409575"/>
                  <a:gd name="connsiteY0" fmla="*/ 7144 h 247650"/>
                  <a:gd name="connsiteX1" fmla="*/ 7144 w 409575"/>
                  <a:gd name="connsiteY1" fmla="*/ 141884 h 247650"/>
                  <a:gd name="connsiteX2" fmla="*/ 7144 w 409575"/>
                  <a:gd name="connsiteY2" fmla="*/ 175574 h 247650"/>
                  <a:gd name="connsiteX3" fmla="*/ 74571 w 409575"/>
                  <a:gd name="connsiteY3" fmla="*/ 242964 h 247650"/>
                  <a:gd name="connsiteX4" fmla="*/ 344100 w 409575"/>
                  <a:gd name="connsiteY4" fmla="*/ 242964 h 247650"/>
                  <a:gd name="connsiteX5" fmla="*/ 411518 w 409575"/>
                  <a:gd name="connsiteY5" fmla="*/ 175574 h 247650"/>
                  <a:gd name="connsiteX6" fmla="*/ 411518 w 409575"/>
                  <a:gd name="connsiteY6" fmla="*/ 141884 h 247650"/>
                  <a:gd name="connsiteX7" fmla="*/ 209340 w 409575"/>
                  <a:gd name="connsiteY7" fmla="*/ 7144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9575" h="247650">
                    <a:moveTo>
                      <a:pt x="209340" y="7144"/>
                    </a:moveTo>
                    <a:cubicBezTo>
                      <a:pt x="97679" y="7144"/>
                      <a:pt x="7144" y="67456"/>
                      <a:pt x="7144" y="141884"/>
                    </a:cubicBezTo>
                    <a:cubicBezTo>
                      <a:pt x="7144" y="166468"/>
                      <a:pt x="7144" y="155734"/>
                      <a:pt x="7144" y="175574"/>
                    </a:cubicBezTo>
                    <a:cubicBezTo>
                      <a:pt x="7144" y="212865"/>
                      <a:pt x="37357" y="242964"/>
                      <a:pt x="74571" y="242964"/>
                    </a:cubicBezTo>
                    <a:lnTo>
                      <a:pt x="344100" y="242964"/>
                    </a:lnTo>
                    <a:cubicBezTo>
                      <a:pt x="381305" y="242964"/>
                      <a:pt x="411518" y="212865"/>
                      <a:pt x="411518" y="175574"/>
                    </a:cubicBezTo>
                    <a:lnTo>
                      <a:pt x="411518" y="141884"/>
                    </a:lnTo>
                    <a:cubicBezTo>
                      <a:pt x="411547" y="67456"/>
                      <a:pt x="321002" y="7144"/>
                      <a:pt x="209340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6" name="자유형: 도형 85">
                <a:extLst>
                  <a:ext uri="{FF2B5EF4-FFF2-40B4-BE49-F238E27FC236}">
                    <a16:creationId xmlns:a16="http://schemas.microsoft.com/office/drawing/2014/main" id="{E5B15B3F-3B28-4C1B-9F41-E2274D3408DD}"/>
                  </a:ext>
                </a:extLst>
              </p:cNvPr>
              <p:cNvSpPr/>
              <p:nvPr/>
            </p:nvSpPr>
            <p:spPr>
              <a:xfrm>
                <a:off x="6622627" y="1169717"/>
                <a:ext cx="219075" cy="219075"/>
              </a:xfrm>
              <a:custGeom>
                <a:avLst/>
                <a:gdLst>
                  <a:gd name="connsiteX0" fmla="*/ 7144 w 219075"/>
                  <a:gd name="connsiteY0" fmla="*/ 109595 h 219075"/>
                  <a:gd name="connsiteX1" fmla="*/ 109633 w 219075"/>
                  <a:gd name="connsiteY1" fmla="*/ 212141 h 219075"/>
                  <a:gd name="connsiteX2" fmla="*/ 212179 w 219075"/>
                  <a:gd name="connsiteY2" fmla="*/ 109595 h 219075"/>
                  <a:gd name="connsiteX3" fmla="*/ 109633 w 219075"/>
                  <a:gd name="connsiteY3" fmla="*/ 7144 h 219075"/>
                  <a:gd name="connsiteX4" fmla="*/ 7144 w 219075"/>
                  <a:gd name="connsiteY4" fmla="*/ 109595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219075">
                    <a:moveTo>
                      <a:pt x="7144" y="109595"/>
                    </a:moveTo>
                    <a:cubicBezTo>
                      <a:pt x="7144" y="166202"/>
                      <a:pt x="53007" y="212141"/>
                      <a:pt x="109633" y="212141"/>
                    </a:cubicBezTo>
                    <a:cubicBezTo>
                      <a:pt x="166278" y="212141"/>
                      <a:pt x="212179" y="166211"/>
                      <a:pt x="212179" y="109595"/>
                    </a:cubicBezTo>
                    <a:cubicBezTo>
                      <a:pt x="212179" y="53016"/>
                      <a:pt x="166297" y="7144"/>
                      <a:pt x="109633" y="7144"/>
                    </a:cubicBezTo>
                    <a:cubicBezTo>
                      <a:pt x="53007" y="7144"/>
                      <a:pt x="7144" y="53007"/>
                      <a:pt x="7144" y="1095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7" name="자유형: 도형 86">
                <a:extLst>
                  <a:ext uri="{FF2B5EF4-FFF2-40B4-BE49-F238E27FC236}">
                    <a16:creationId xmlns:a16="http://schemas.microsoft.com/office/drawing/2014/main" id="{C8DA91DD-48EC-484D-A8BF-76E475274CA7}"/>
                  </a:ext>
                </a:extLst>
              </p:cNvPr>
              <p:cNvSpPr/>
              <p:nvPr/>
            </p:nvSpPr>
            <p:spPr>
              <a:xfrm>
                <a:off x="6909435" y="1145428"/>
                <a:ext cx="171450" cy="171450"/>
              </a:xfrm>
              <a:custGeom>
                <a:avLst/>
                <a:gdLst>
                  <a:gd name="connsiteX0" fmla="*/ 171164 w 171450"/>
                  <a:gd name="connsiteY0" fmla="*/ 89154 h 171450"/>
                  <a:gd name="connsiteX1" fmla="*/ 89154 w 171450"/>
                  <a:gd name="connsiteY1" fmla="*/ 171164 h 171450"/>
                  <a:gd name="connsiteX2" fmla="*/ 7144 w 171450"/>
                  <a:gd name="connsiteY2" fmla="*/ 89154 h 171450"/>
                  <a:gd name="connsiteX3" fmla="*/ 89154 w 171450"/>
                  <a:gd name="connsiteY3" fmla="*/ 7144 h 171450"/>
                  <a:gd name="connsiteX4" fmla="*/ 171164 w 171450"/>
                  <a:gd name="connsiteY4" fmla="*/ 89154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450" h="171450">
                    <a:moveTo>
                      <a:pt x="171164" y="89154"/>
                    </a:moveTo>
                    <a:cubicBezTo>
                      <a:pt x="171164" y="134447"/>
                      <a:pt x="134447" y="171164"/>
                      <a:pt x="89154" y="171164"/>
                    </a:cubicBezTo>
                    <a:cubicBezTo>
                      <a:pt x="43861" y="171164"/>
                      <a:pt x="7144" y="134447"/>
                      <a:pt x="7144" y="89154"/>
                    </a:cubicBezTo>
                    <a:cubicBezTo>
                      <a:pt x="7144" y="43861"/>
                      <a:pt x="43861" y="7144"/>
                      <a:pt x="89154" y="7144"/>
                    </a:cubicBezTo>
                    <a:cubicBezTo>
                      <a:pt x="134447" y="7144"/>
                      <a:pt x="171164" y="43861"/>
                      <a:pt x="171164" y="891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8" name="자유형: 도형 87">
                <a:extLst>
                  <a:ext uri="{FF2B5EF4-FFF2-40B4-BE49-F238E27FC236}">
                    <a16:creationId xmlns:a16="http://schemas.microsoft.com/office/drawing/2014/main" id="{998AC22D-8503-4829-87CB-2BDD9D71D15B}"/>
                  </a:ext>
                </a:extLst>
              </p:cNvPr>
              <p:cNvSpPr/>
              <p:nvPr/>
            </p:nvSpPr>
            <p:spPr>
              <a:xfrm>
                <a:off x="6845074" y="1344958"/>
                <a:ext cx="314325" cy="200025"/>
              </a:xfrm>
              <a:custGeom>
                <a:avLst/>
                <a:gdLst>
                  <a:gd name="connsiteX0" fmla="*/ 151228 w 314325"/>
                  <a:gd name="connsiteY0" fmla="*/ 7144 h 200025"/>
                  <a:gd name="connsiteX1" fmla="*/ 7144 w 314325"/>
                  <a:gd name="connsiteY1" fmla="*/ 65951 h 200025"/>
                  <a:gd name="connsiteX2" fmla="*/ 123730 w 314325"/>
                  <a:gd name="connsiteY2" fmla="*/ 195825 h 200025"/>
                  <a:gd name="connsiteX3" fmla="*/ 259032 w 314325"/>
                  <a:gd name="connsiteY3" fmla="*/ 195825 h 200025"/>
                  <a:gd name="connsiteX4" fmla="*/ 312963 w 314325"/>
                  <a:gd name="connsiteY4" fmla="*/ 141894 h 200025"/>
                  <a:gd name="connsiteX5" fmla="*/ 312963 w 314325"/>
                  <a:gd name="connsiteY5" fmla="*/ 114938 h 200025"/>
                  <a:gd name="connsiteX6" fmla="*/ 151228 w 314325"/>
                  <a:gd name="connsiteY6" fmla="*/ 714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325" h="200025">
                    <a:moveTo>
                      <a:pt x="151228" y="7144"/>
                    </a:moveTo>
                    <a:cubicBezTo>
                      <a:pt x="88363" y="7144"/>
                      <a:pt x="33909" y="31032"/>
                      <a:pt x="7144" y="65951"/>
                    </a:cubicBezTo>
                    <a:cubicBezTo>
                      <a:pt x="70847" y="92650"/>
                      <a:pt x="115100" y="139798"/>
                      <a:pt x="123730" y="195825"/>
                    </a:cubicBezTo>
                    <a:lnTo>
                      <a:pt x="259032" y="195825"/>
                    </a:lnTo>
                    <a:cubicBezTo>
                      <a:pt x="288807" y="195825"/>
                      <a:pt x="312963" y="171679"/>
                      <a:pt x="312963" y="141894"/>
                    </a:cubicBezTo>
                    <a:lnTo>
                      <a:pt x="312963" y="114938"/>
                    </a:lnTo>
                    <a:cubicBezTo>
                      <a:pt x="312963" y="55388"/>
                      <a:pt x="240535" y="7144"/>
                      <a:pt x="151228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9" name="자유형: 도형 88">
                <a:extLst>
                  <a:ext uri="{FF2B5EF4-FFF2-40B4-BE49-F238E27FC236}">
                    <a16:creationId xmlns:a16="http://schemas.microsoft.com/office/drawing/2014/main" id="{DD434CAA-EB02-4F24-9A10-66FC3D1DCDDF}"/>
                  </a:ext>
                </a:extLst>
              </p:cNvPr>
              <p:cNvSpPr/>
              <p:nvPr/>
            </p:nvSpPr>
            <p:spPr>
              <a:xfrm>
                <a:off x="6293643" y="1344958"/>
                <a:ext cx="314325" cy="200025"/>
              </a:xfrm>
              <a:custGeom>
                <a:avLst/>
                <a:gdLst>
                  <a:gd name="connsiteX0" fmla="*/ 312963 w 314325"/>
                  <a:gd name="connsiteY0" fmla="*/ 65951 h 200025"/>
                  <a:gd name="connsiteX1" fmla="*/ 168888 w 314325"/>
                  <a:gd name="connsiteY1" fmla="*/ 7144 h 200025"/>
                  <a:gd name="connsiteX2" fmla="*/ 7144 w 314325"/>
                  <a:gd name="connsiteY2" fmla="*/ 114938 h 200025"/>
                  <a:gd name="connsiteX3" fmla="*/ 7144 w 314325"/>
                  <a:gd name="connsiteY3" fmla="*/ 141894 h 200025"/>
                  <a:gd name="connsiteX4" fmla="*/ 61074 w 314325"/>
                  <a:gd name="connsiteY4" fmla="*/ 195825 h 200025"/>
                  <a:gd name="connsiteX5" fmla="*/ 196377 w 314325"/>
                  <a:gd name="connsiteY5" fmla="*/ 195825 h 200025"/>
                  <a:gd name="connsiteX6" fmla="*/ 312963 w 314325"/>
                  <a:gd name="connsiteY6" fmla="*/ 65951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325" h="200025">
                    <a:moveTo>
                      <a:pt x="312963" y="65951"/>
                    </a:moveTo>
                    <a:cubicBezTo>
                      <a:pt x="286207" y="31032"/>
                      <a:pt x="231743" y="7144"/>
                      <a:pt x="168888" y="7144"/>
                    </a:cubicBezTo>
                    <a:cubicBezTo>
                      <a:pt x="79572" y="7144"/>
                      <a:pt x="7144" y="55388"/>
                      <a:pt x="7144" y="114938"/>
                    </a:cubicBezTo>
                    <a:cubicBezTo>
                      <a:pt x="7144" y="134598"/>
                      <a:pt x="7144" y="126025"/>
                      <a:pt x="7144" y="141894"/>
                    </a:cubicBezTo>
                    <a:cubicBezTo>
                      <a:pt x="7144" y="171679"/>
                      <a:pt x="31299" y="195825"/>
                      <a:pt x="61074" y="195825"/>
                    </a:cubicBezTo>
                    <a:lnTo>
                      <a:pt x="196377" y="195825"/>
                    </a:lnTo>
                    <a:cubicBezTo>
                      <a:pt x="205007" y="139798"/>
                      <a:pt x="249260" y="92650"/>
                      <a:pt x="312963" y="65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5E6F84C5-1816-498C-A443-1031EFCE205B}"/>
                </a:ext>
              </a:extLst>
            </p:cNvPr>
            <p:cNvGrpSpPr/>
            <p:nvPr/>
          </p:nvGrpSpPr>
          <p:grpSpPr>
            <a:xfrm>
              <a:off x="7992709" y="5323762"/>
              <a:ext cx="581570" cy="557262"/>
              <a:chOff x="5907515" y="3620782"/>
              <a:chExt cx="2831307" cy="2712965"/>
            </a:xfrm>
            <a:solidFill>
              <a:srgbClr val="307ABE"/>
            </a:solidFill>
          </p:grpSpPr>
          <p:sp>
            <p:nvSpPr>
              <p:cNvPr id="110" name="자유형: 도형 109">
                <a:extLst>
                  <a:ext uri="{FF2B5EF4-FFF2-40B4-BE49-F238E27FC236}">
                    <a16:creationId xmlns:a16="http://schemas.microsoft.com/office/drawing/2014/main" id="{6E7CCB94-5D3D-41AA-BAF7-FD202E814418}"/>
                  </a:ext>
                </a:extLst>
              </p:cNvPr>
              <p:cNvSpPr/>
              <p:nvPr/>
            </p:nvSpPr>
            <p:spPr>
              <a:xfrm>
                <a:off x="6121296" y="4093652"/>
                <a:ext cx="1057275" cy="876300"/>
              </a:xfrm>
              <a:custGeom>
                <a:avLst/>
                <a:gdLst>
                  <a:gd name="connsiteX0" fmla="*/ 974463 w 1057275"/>
                  <a:gd name="connsiteY0" fmla="*/ 753474 h 876300"/>
                  <a:gd name="connsiteX1" fmla="*/ 279138 w 1057275"/>
                  <a:gd name="connsiteY1" fmla="*/ 753474 h 876300"/>
                  <a:gd name="connsiteX2" fmla="*/ 126738 w 1057275"/>
                  <a:gd name="connsiteY2" fmla="*/ 77199 h 876300"/>
                  <a:gd name="connsiteX3" fmla="*/ 50538 w 1057275"/>
                  <a:gd name="connsiteY3" fmla="*/ 96249 h 876300"/>
                  <a:gd name="connsiteX4" fmla="*/ 212463 w 1057275"/>
                  <a:gd name="connsiteY4" fmla="*/ 791574 h 876300"/>
                  <a:gd name="connsiteX5" fmla="*/ 250563 w 1057275"/>
                  <a:gd name="connsiteY5" fmla="*/ 829674 h 876300"/>
                  <a:gd name="connsiteX6" fmla="*/ 974463 w 1057275"/>
                  <a:gd name="connsiteY6" fmla="*/ 829674 h 876300"/>
                  <a:gd name="connsiteX7" fmla="*/ 974463 w 1057275"/>
                  <a:gd name="connsiteY7" fmla="*/ 753474 h 876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7275" h="876300">
                    <a:moveTo>
                      <a:pt x="974463" y="753474"/>
                    </a:moveTo>
                    <a:lnTo>
                      <a:pt x="279138" y="753474"/>
                    </a:lnTo>
                    <a:lnTo>
                      <a:pt x="126738" y="77199"/>
                    </a:lnTo>
                    <a:cubicBezTo>
                      <a:pt x="107688" y="29574"/>
                      <a:pt x="41013" y="48624"/>
                      <a:pt x="50538" y="96249"/>
                    </a:cubicBezTo>
                    <a:lnTo>
                      <a:pt x="212463" y="791574"/>
                    </a:lnTo>
                    <a:cubicBezTo>
                      <a:pt x="221988" y="810624"/>
                      <a:pt x="231513" y="829674"/>
                      <a:pt x="250563" y="829674"/>
                    </a:cubicBezTo>
                    <a:lnTo>
                      <a:pt x="974463" y="829674"/>
                    </a:lnTo>
                    <a:cubicBezTo>
                      <a:pt x="1022088" y="829674"/>
                      <a:pt x="1022088" y="753474"/>
                      <a:pt x="974463" y="75347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1" name="자유형: 도형 110">
                <a:extLst>
                  <a:ext uri="{FF2B5EF4-FFF2-40B4-BE49-F238E27FC236}">
                    <a16:creationId xmlns:a16="http://schemas.microsoft.com/office/drawing/2014/main" id="{C1603079-6D86-4BCF-B03D-0D6E3D2E94B0}"/>
                  </a:ext>
                </a:extLst>
              </p:cNvPr>
              <p:cNvSpPr/>
              <p:nvPr/>
            </p:nvSpPr>
            <p:spPr>
              <a:xfrm>
                <a:off x="6704457" y="4200147"/>
                <a:ext cx="1581150" cy="2133600"/>
              </a:xfrm>
              <a:custGeom>
                <a:avLst/>
                <a:gdLst>
                  <a:gd name="connsiteX0" fmla="*/ 277002 w 1581150"/>
                  <a:gd name="connsiteY0" fmla="*/ 2037629 h 2133600"/>
                  <a:gd name="connsiteX1" fmla="*/ 467502 w 1581150"/>
                  <a:gd name="connsiteY1" fmla="*/ 1304204 h 2133600"/>
                  <a:gd name="connsiteX2" fmla="*/ 1343802 w 1581150"/>
                  <a:gd name="connsiteY2" fmla="*/ 1275629 h 2133600"/>
                  <a:gd name="connsiteX3" fmla="*/ 1534302 w 1581150"/>
                  <a:gd name="connsiteY3" fmla="*/ 1008929 h 2133600"/>
                  <a:gd name="connsiteX4" fmla="*/ 1200927 w 1581150"/>
                  <a:gd name="connsiteY4" fmla="*/ 46904 h 2133600"/>
                  <a:gd name="connsiteX5" fmla="*/ 705627 w 1581150"/>
                  <a:gd name="connsiteY5" fmla="*/ 370754 h 2133600"/>
                  <a:gd name="connsiteX6" fmla="*/ 305577 w 1581150"/>
                  <a:gd name="connsiteY6" fmla="*/ 313604 h 2133600"/>
                  <a:gd name="connsiteX7" fmla="*/ 172227 w 1581150"/>
                  <a:gd name="connsiteY7" fmla="*/ 485054 h 2133600"/>
                  <a:gd name="connsiteX8" fmla="*/ 772302 w 1581150"/>
                  <a:gd name="connsiteY8" fmla="*/ 627929 h 2133600"/>
                  <a:gd name="connsiteX9" fmla="*/ 1058052 w 1581150"/>
                  <a:gd name="connsiteY9" fmla="*/ 475529 h 2133600"/>
                  <a:gd name="connsiteX10" fmla="*/ 1048527 w 1581150"/>
                  <a:gd name="connsiteY10" fmla="*/ 961304 h 2133600"/>
                  <a:gd name="connsiteX11" fmla="*/ 381777 w 1581150"/>
                  <a:gd name="connsiteY11" fmla="*/ 970829 h 2133600"/>
                  <a:gd name="connsiteX12" fmla="*/ 200802 w 1581150"/>
                  <a:gd name="connsiteY12" fmla="*/ 1123229 h 2133600"/>
                  <a:gd name="connsiteX13" fmla="*/ 10302 w 1581150"/>
                  <a:gd name="connsiteY13" fmla="*/ 1970954 h 2133600"/>
                  <a:gd name="connsiteX14" fmla="*/ 277002 w 1581150"/>
                  <a:gd name="connsiteY14" fmla="*/ 2037629 h 213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81150" h="2133600">
                    <a:moveTo>
                      <a:pt x="277002" y="2037629"/>
                    </a:moveTo>
                    <a:lnTo>
                      <a:pt x="467502" y="1304204"/>
                    </a:lnTo>
                    <a:lnTo>
                      <a:pt x="1343802" y="1275629"/>
                    </a:lnTo>
                    <a:cubicBezTo>
                      <a:pt x="1343802" y="1275629"/>
                      <a:pt x="1515252" y="1275629"/>
                      <a:pt x="1534302" y="1008929"/>
                    </a:cubicBezTo>
                    <a:cubicBezTo>
                      <a:pt x="1543827" y="780329"/>
                      <a:pt x="1734327" y="-200746"/>
                      <a:pt x="1200927" y="46904"/>
                    </a:cubicBezTo>
                    <a:lnTo>
                      <a:pt x="705627" y="370754"/>
                    </a:lnTo>
                    <a:lnTo>
                      <a:pt x="305577" y="313604"/>
                    </a:lnTo>
                    <a:cubicBezTo>
                      <a:pt x="115077" y="275504"/>
                      <a:pt x="48402" y="389804"/>
                      <a:pt x="172227" y="485054"/>
                    </a:cubicBezTo>
                    <a:lnTo>
                      <a:pt x="772302" y="627929"/>
                    </a:lnTo>
                    <a:lnTo>
                      <a:pt x="1058052" y="475529"/>
                    </a:lnTo>
                    <a:lnTo>
                      <a:pt x="1048527" y="961304"/>
                    </a:lnTo>
                    <a:lnTo>
                      <a:pt x="381777" y="970829"/>
                    </a:lnTo>
                    <a:cubicBezTo>
                      <a:pt x="381777" y="970829"/>
                      <a:pt x="238902" y="951779"/>
                      <a:pt x="200802" y="1123229"/>
                    </a:cubicBezTo>
                    <a:lnTo>
                      <a:pt x="10302" y="1970954"/>
                    </a:lnTo>
                    <a:cubicBezTo>
                      <a:pt x="-18273" y="2094779"/>
                      <a:pt x="153177" y="2218604"/>
                      <a:pt x="277002" y="20376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2" name="자유형: 도형 111">
                <a:extLst>
                  <a:ext uri="{FF2B5EF4-FFF2-40B4-BE49-F238E27FC236}">
                    <a16:creationId xmlns:a16="http://schemas.microsoft.com/office/drawing/2014/main" id="{0EBBBE7A-9EDD-44C5-966B-845D75DC2006}"/>
                  </a:ext>
                </a:extLst>
              </p:cNvPr>
              <p:cNvSpPr/>
              <p:nvPr/>
            </p:nvSpPr>
            <p:spPr>
              <a:xfrm>
                <a:off x="7631540" y="3620782"/>
                <a:ext cx="504825" cy="495300"/>
              </a:xfrm>
              <a:custGeom>
                <a:avLst/>
                <a:gdLst>
                  <a:gd name="connsiteX0" fmla="*/ 7144 w 504825"/>
                  <a:gd name="connsiteY0" fmla="*/ 254794 h 495300"/>
                  <a:gd name="connsiteX1" fmla="*/ 254794 w 504825"/>
                  <a:gd name="connsiteY1" fmla="*/ 492919 h 495300"/>
                  <a:gd name="connsiteX2" fmla="*/ 502444 w 504825"/>
                  <a:gd name="connsiteY2" fmla="*/ 254794 h 495300"/>
                  <a:gd name="connsiteX3" fmla="*/ 254794 w 504825"/>
                  <a:gd name="connsiteY3" fmla="*/ 7144 h 495300"/>
                  <a:gd name="connsiteX4" fmla="*/ 7144 w 504825"/>
                  <a:gd name="connsiteY4" fmla="*/ 254794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825" h="495300">
                    <a:moveTo>
                      <a:pt x="7144" y="254794"/>
                    </a:moveTo>
                    <a:cubicBezTo>
                      <a:pt x="7144" y="388144"/>
                      <a:pt x="121444" y="492919"/>
                      <a:pt x="254794" y="492919"/>
                    </a:cubicBezTo>
                    <a:cubicBezTo>
                      <a:pt x="388144" y="492919"/>
                      <a:pt x="502444" y="388144"/>
                      <a:pt x="502444" y="254794"/>
                    </a:cubicBezTo>
                    <a:cubicBezTo>
                      <a:pt x="502444" y="111919"/>
                      <a:pt x="388144" y="7144"/>
                      <a:pt x="254794" y="7144"/>
                    </a:cubicBezTo>
                    <a:cubicBezTo>
                      <a:pt x="121444" y="7144"/>
                      <a:pt x="7144" y="111919"/>
                      <a:pt x="7144" y="2547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3" name="자유형: 도형 112">
                <a:extLst>
                  <a:ext uri="{FF2B5EF4-FFF2-40B4-BE49-F238E27FC236}">
                    <a16:creationId xmlns:a16="http://schemas.microsoft.com/office/drawing/2014/main" id="{E278A13C-5ECD-4911-9258-E161ECD27376}"/>
                  </a:ext>
                </a:extLst>
              </p:cNvPr>
              <p:cNvSpPr/>
              <p:nvPr/>
            </p:nvSpPr>
            <p:spPr>
              <a:xfrm>
                <a:off x="5907515" y="4982857"/>
                <a:ext cx="1533525" cy="114300"/>
              </a:xfrm>
              <a:custGeom>
                <a:avLst/>
                <a:gdLst>
                  <a:gd name="connsiteX0" fmla="*/ 1531144 w 1533525"/>
                  <a:gd name="connsiteY0" fmla="*/ 7144 h 114300"/>
                  <a:gd name="connsiteX1" fmla="*/ 7144 w 1533525"/>
                  <a:gd name="connsiteY1" fmla="*/ 7144 h 114300"/>
                  <a:gd name="connsiteX2" fmla="*/ 7144 w 1533525"/>
                  <a:gd name="connsiteY2" fmla="*/ 111919 h 114300"/>
                  <a:gd name="connsiteX3" fmla="*/ 1531144 w 1533525"/>
                  <a:gd name="connsiteY3" fmla="*/ 111919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3525" h="114300">
                    <a:moveTo>
                      <a:pt x="1531144" y="7144"/>
                    </a:moveTo>
                    <a:lnTo>
                      <a:pt x="7144" y="7144"/>
                    </a:lnTo>
                    <a:lnTo>
                      <a:pt x="7144" y="111919"/>
                    </a:lnTo>
                    <a:lnTo>
                      <a:pt x="1531144" y="11191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4" name="자유형: 도형 113">
                <a:extLst>
                  <a:ext uri="{FF2B5EF4-FFF2-40B4-BE49-F238E27FC236}">
                    <a16:creationId xmlns:a16="http://schemas.microsoft.com/office/drawing/2014/main" id="{87801C2D-65BF-434D-B357-168F77B8579D}"/>
                  </a:ext>
                </a:extLst>
              </p:cNvPr>
              <p:cNvSpPr/>
              <p:nvPr/>
            </p:nvSpPr>
            <p:spPr>
              <a:xfrm>
                <a:off x="7167197" y="4191720"/>
                <a:ext cx="1571625" cy="1647825"/>
              </a:xfrm>
              <a:custGeom>
                <a:avLst/>
                <a:gdLst>
                  <a:gd name="connsiteX0" fmla="*/ 1062038 w 1571625"/>
                  <a:gd name="connsiteY0" fmla="*/ 1350731 h 1647825"/>
                  <a:gd name="connsiteX1" fmla="*/ 157163 w 1571625"/>
                  <a:gd name="connsiteY1" fmla="*/ 1350731 h 1647825"/>
                  <a:gd name="connsiteX2" fmla="*/ 157163 w 1571625"/>
                  <a:gd name="connsiteY2" fmla="*/ 1646006 h 1647825"/>
                  <a:gd name="connsiteX3" fmla="*/ 1062038 w 1571625"/>
                  <a:gd name="connsiteY3" fmla="*/ 1646006 h 1647825"/>
                  <a:gd name="connsiteX4" fmla="*/ 1223963 w 1571625"/>
                  <a:gd name="connsiteY4" fmla="*/ 1503131 h 1647825"/>
                  <a:gd name="connsiteX5" fmla="*/ 1566863 w 1571625"/>
                  <a:gd name="connsiteY5" fmla="*/ 179156 h 1647825"/>
                  <a:gd name="connsiteX6" fmla="*/ 1357313 w 1571625"/>
                  <a:gd name="connsiteY6" fmla="*/ 131531 h 1647825"/>
                  <a:gd name="connsiteX7" fmla="*/ 1062038 w 1571625"/>
                  <a:gd name="connsiteY7" fmla="*/ 1350731 h 164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1625" h="1647825">
                    <a:moveTo>
                      <a:pt x="1062038" y="1350731"/>
                    </a:moveTo>
                    <a:lnTo>
                      <a:pt x="157163" y="1350731"/>
                    </a:lnTo>
                    <a:cubicBezTo>
                      <a:pt x="-42863" y="1350731"/>
                      <a:pt x="-42863" y="1646006"/>
                      <a:pt x="157163" y="1646006"/>
                    </a:cubicBezTo>
                    <a:lnTo>
                      <a:pt x="1062038" y="1646006"/>
                    </a:lnTo>
                    <a:cubicBezTo>
                      <a:pt x="1138238" y="1646006"/>
                      <a:pt x="1214438" y="1569806"/>
                      <a:pt x="1223963" y="1503131"/>
                    </a:cubicBezTo>
                    <a:lnTo>
                      <a:pt x="1566863" y="179156"/>
                    </a:lnTo>
                    <a:cubicBezTo>
                      <a:pt x="1614488" y="-20869"/>
                      <a:pt x="1404938" y="-58969"/>
                      <a:pt x="1357313" y="131531"/>
                    </a:cubicBezTo>
                    <a:lnTo>
                      <a:pt x="1062038" y="13507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A2D81D6-7B46-4384-847E-A24038229B14}"/>
              </a:ext>
            </a:extLst>
          </p:cNvPr>
          <p:cNvSpPr txBox="1"/>
          <p:nvPr/>
        </p:nvSpPr>
        <p:spPr>
          <a:xfrm>
            <a:off x="314528" y="176263"/>
            <a:ext cx="322716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장애인고용 우수사례</a:t>
            </a:r>
            <a:endParaRPr kumimoji="1" lang="en-US" altLang="ko-KR" sz="2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F75B20A0-9583-4EAB-80BC-54D7FF012FB1}"/>
              </a:ext>
            </a:extLst>
          </p:cNvPr>
          <p:cNvGrpSpPr/>
          <p:nvPr/>
        </p:nvGrpSpPr>
        <p:grpSpPr>
          <a:xfrm>
            <a:off x="2804800" y="2573811"/>
            <a:ext cx="2450601" cy="3872166"/>
            <a:chOff x="2804800" y="2573811"/>
            <a:chExt cx="2450601" cy="3872166"/>
          </a:xfrm>
        </p:grpSpPr>
        <p:sp>
          <p:nvSpPr>
            <p:cNvPr id="91" name="화살표: 오른쪽 17">
              <a:extLst>
                <a:ext uri="{FF2B5EF4-FFF2-40B4-BE49-F238E27FC236}">
                  <a16:creationId xmlns:a16="http://schemas.microsoft.com/office/drawing/2014/main" id="{BE227EC1-1B3E-4D23-9B72-F4AD5728FF97}"/>
                </a:ext>
              </a:extLst>
            </p:cNvPr>
            <p:cNvSpPr/>
            <p:nvPr/>
          </p:nvSpPr>
          <p:spPr>
            <a:xfrm rot="4634234">
              <a:off x="2357477" y="4134174"/>
              <a:ext cx="3337015" cy="350207"/>
            </a:xfrm>
            <a:prstGeom prst="rightArrow">
              <a:avLst/>
            </a:prstGeom>
            <a:gradFill flip="none" rotWithShape="1">
              <a:gsLst>
                <a:gs pos="17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93" name="그룹 92">
              <a:extLst>
                <a:ext uri="{FF2B5EF4-FFF2-40B4-BE49-F238E27FC236}">
                  <a16:creationId xmlns:a16="http://schemas.microsoft.com/office/drawing/2014/main" id="{AEAFBCA9-B5F5-4263-831E-3B9DFB135514}"/>
                </a:ext>
              </a:extLst>
            </p:cNvPr>
            <p:cNvGrpSpPr/>
            <p:nvPr/>
          </p:nvGrpSpPr>
          <p:grpSpPr>
            <a:xfrm flipH="1">
              <a:off x="2984636" y="2573811"/>
              <a:ext cx="1440000" cy="399332"/>
              <a:chOff x="2708085" y="2602333"/>
              <a:chExt cx="1440000" cy="399332"/>
            </a:xfrm>
          </p:grpSpPr>
          <p:sp>
            <p:nvSpPr>
              <p:cNvPr id="106" name="사각형: 둥근 모서리 105">
                <a:extLst>
                  <a:ext uri="{FF2B5EF4-FFF2-40B4-BE49-F238E27FC236}">
                    <a16:creationId xmlns:a16="http://schemas.microsoft.com/office/drawing/2014/main" id="{3DA75C81-92C7-4900-A899-45558EA3FF7A}"/>
                  </a:ext>
                </a:extLst>
              </p:cNvPr>
              <p:cNvSpPr/>
              <p:nvPr/>
            </p:nvSpPr>
            <p:spPr>
              <a:xfrm>
                <a:off x="2708085" y="2602333"/>
                <a:ext cx="1440000" cy="3993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7" name="직사각형 106">
                <a:extLst>
                  <a:ext uri="{FF2B5EF4-FFF2-40B4-BE49-F238E27FC236}">
                    <a16:creationId xmlns:a16="http://schemas.microsoft.com/office/drawing/2014/main" id="{C9FD0A1D-B3D9-4999-8592-24B54D1D359F}"/>
                  </a:ext>
                </a:extLst>
              </p:cNvPr>
              <p:cNvSpPr/>
              <p:nvPr/>
            </p:nvSpPr>
            <p:spPr>
              <a:xfrm>
                <a:off x="2764281" y="2644171"/>
                <a:ext cx="132760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적합직무 선정</a:t>
                </a:r>
              </a:p>
            </p:txBody>
          </p:sp>
        </p:grpSp>
        <p:grpSp>
          <p:nvGrpSpPr>
            <p:cNvPr id="94" name="그룹 93">
              <a:extLst>
                <a:ext uri="{FF2B5EF4-FFF2-40B4-BE49-F238E27FC236}">
                  <a16:creationId xmlns:a16="http://schemas.microsoft.com/office/drawing/2014/main" id="{C7718098-C67A-467E-8DD6-676F240E6A1F}"/>
                </a:ext>
              </a:extLst>
            </p:cNvPr>
            <p:cNvGrpSpPr/>
            <p:nvPr/>
          </p:nvGrpSpPr>
          <p:grpSpPr>
            <a:xfrm flipH="1">
              <a:off x="3416561" y="4310228"/>
              <a:ext cx="1440000" cy="399332"/>
              <a:chOff x="2868775" y="3388248"/>
              <a:chExt cx="1440000" cy="399332"/>
            </a:xfrm>
          </p:grpSpPr>
          <p:sp>
            <p:nvSpPr>
              <p:cNvPr id="104" name="사각형: 둥근 모서리 103">
                <a:extLst>
                  <a:ext uri="{FF2B5EF4-FFF2-40B4-BE49-F238E27FC236}">
                    <a16:creationId xmlns:a16="http://schemas.microsoft.com/office/drawing/2014/main" id="{1CA0A14D-069B-4213-8E82-C0918CE1518D}"/>
                  </a:ext>
                </a:extLst>
              </p:cNvPr>
              <p:cNvSpPr/>
              <p:nvPr/>
            </p:nvSpPr>
            <p:spPr>
              <a:xfrm>
                <a:off x="2868775" y="3388248"/>
                <a:ext cx="1440000" cy="3993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5" name="직사각형 104">
                <a:extLst>
                  <a:ext uri="{FF2B5EF4-FFF2-40B4-BE49-F238E27FC236}">
                    <a16:creationId xmlns:a16="http://schemas.microsoft.com/office/drawing/2014/main" id="{1D504791-E0A7-493F-86B6-ADE8426B33DE}"/>
                  </a:ext>
                </a:extLst>
              </p:cNvPr>
              <p:cNvSpPr/>
              <p:nvPr/>
            </p:nvSpPr>
            <p:spPr>
              <a:xfrm>
                <a:off x="2935261" y="3428830"/>
                <a:ext cx="132760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추가 직무개발</a:t>
                </a:r>
              </a:p>
            </p:txBody>
          </p:sp>
        </p:grpSp>
        <p:grpSp>
          <p:nvGrpSpPr>
            <p:cNvPr id="95" name="그룹 94">
              <a:extLst>
                <a:ext uri="{FF2B5EF4-FFF2-40B4-BE49-F238E27FC236}">
                  <a16:creationId xmlns:a16="http://schemas.microsoft.com/office/drawing/2014/main" id="{72A27B74-F312-45AA-B1FB-F20760E1A110}"/>
                </a:ext>
              </a:extLst>
            </p:cNvPr>
            <p:cNvGrpSpPr/>
            <p:nvPr/>
          </p:nvGrpSpPr>
          <p:grpSpPr>
            <a:xfrm flipH="1">
              <a:off x="2804800" y="3411696"/>
              <a:ext cx="2237100" cy="459979"/>
              <a:chOff x="-36696" y="6071469"/>
              <a:chExt cx="1846980" cy="459979"/>
            </a:xfrm>
            <a:effectLst/>
          </p:grpSpPr>
          <p:sp>
            <p:nvSpPr>
              <p:cNvPr id="102" name="사각형: 둥근 모서리 101">
                <a:extLst>
                  <a:ext uri="{FF2B5EF4-FFF2-40B4-BE49-F238E27FC236}">
                    <a16:creationId xmlns:a16="http://schemas.microsoft.com/office/drawing/2014/main" id="{E51E4464-EADF-436A-99C5-86DA33584CA7}"/>
                  </a:ext>
                </a:extLst>
              </p:cNvPr>
              <p:cNvSpPr/>
              <p:nvPr/>
            </p:nvSpPr>
            <p:spPr>
              <a:xfrm>
                <a:off x="-14151" y="6071469"/>
                <a:ext cx="1801875" cy="459979"/>
              </a:xfrm>
              <a:prstGeom prst="roundRect">
                <a:avLst>
                  <a:gd name="adj" fmla="val 50000"/>
                </a:avLst>
              </a:prstGeom>
              <a:pattFill prst="dkUpDiag">
                <a:fgClr>
                  <a:srgbClr val="3EABB0"/>
                </a:fgClr>
                <a:bgClr>
                  <a:srgbClr val="348F94"/>
                </a:bgClr>
              </a:pattFill>
              <a:ln w="25400">
                <a:solidFill>
                  <a:srgbClr val="348F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3" name="직사각형 102">
                <a:extLst>
                  <a:ext uri="{FF2B5EF4-FFF2-40B4-BE49-F238E27FC236}">
                    <a16:creationId xmlns:a16="http://schemas.microsoft.com/office/drawing/2014/main" id="{E4128F27-0D43-48BD-BCBC-C476178FFEBA}"/>
                  </a:ext>
                </a:extLst>
              </p:cNvPr>
              <p:cNvSpPr/>
              <p:nvPr/>
            </p:nvSpPr>
            <p:spPr>
              <a:xfrm>
                <a:off x="-36696" y="6105232"/>
                <a:ext cx="184698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20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고용 및 환경개선</a:t>
                </a:r>
              </a:p>
            </p:txBody>
          </p:sp>
        </p:grpSp>
        <p:grpSp>
          <p:nvGrpSpPr>
            <p:cNvPr id="96" name="그룹 95">
              <a:extLst>
                <a:ext uri="{FF2B5EF4-FFF2-40B4-BE49-F238E27FC236}">
                  <a16:creationId xmlns:a16="http://schemas.microsoft.com/office/drawing/2014/main" id="{FDE3B786-38E0-4C9B-AAC5-70A8F3358EEF}"/>
                </a:ext>
              </a:extLst>
            </p:cNvPr>
            <p:cNvGrpSpPr/>
            <p:nvPr/>
          </p:nvGrpSpPr>
          <p:grpSpPr>
            <a:xfrm flipH="1">
              <a:off x="3311401" y="5148113"/>
              <a:ext cx="1944000" cy="459979"/>
              <a:chOff x="-43096" y="6071469"/>
              <a:chExt cx="1859782" cy="459979"/>
            </a:xfrm>
            <a:effectLst/>
          </p:grpSpPr>
          <p:sp>
            <p:nvSpPr>
              <p:cNvPr id="100" name="사각형: 둥근 모서리 99">
                <a:extLst>
                  <a:ext uri="{FF2B5EF4-FFF2-40B4-BE49-F238E27FC236}">
                    <a16:creationId xmlns:a16="http://schemas.microsoft.com/office/drawing/2014/main" id="{9F990EBE-8FFE-4D07-A6D7-024351C447AA}"/>
                  </a:ext>
                </a:extLst>
              </p:cNvPr>
              <p:cNvSpPr/>
              <p:nvPr/>
            </p:nvSpPr>
            <p:spPr>
              <a:xfrm>
                <a:off x="-14152" y="6071469"/>
                <a:ext cx="1801875" cy="459979"/>
              </a:xfrm>
              <a:prstGeom prst="roundRect">
                <a:avLst>
                  <a:gd name="adj" fmla="val 50000"/>
                </a:avLst>
              </a:prstGeom>
              <a:pattFill prst="dkUpDiag">
                <a:fgClr>
                  <a:srgbClr val="307ABE"/>
                </a:fgClr>
                <a:bgClr>
                  <a:schemeClr val="accent1">
                    <a:lumMod val="75000"/>
                  </a:schemeClr>
                </a:bgClr>
              </a:pattFill>
              <a:ln w="254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1" name="직사각형 100">
                <a:extLst>
                  <a:ext uri="{FF2B5EF4-FFF2-40B4-BE49-F238E27FC236}">
                    <a16:creationId xmlns:a16="http://schemas.microsoft.com/office/drawing/2014/main" id="{3F44AF08-C4C6-4F18-B336-7D1865A99CC4}"/>
                  </a:ext>
                </a:extLst>
              </p:cNvPr>
              <p:cNvSpPr/>
              <p:nvPr/>
            </p:nvSpPr>
            <p:spPr>
              <a:xfrm>
                <a:off x="-43096" y="6105232"/>
                <a:ext cx="185978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0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맞춤훈련</a:t>
                </a:r>
              </a:p>
            </p:txBody>
          </p:sp>
        </p:grpSp>
        <p:grpSp>
          <p:nvGrpSpPr>
            <p:cNvPr id="97" name="그룹 96">
              <a:extLst>
                <a:ext uri="{FF2B5EF4-FFF2-40B4-BE49-F238E27FC236}">
                  <a16:creationId xmlns:a16="http://schemas.microsoft.com/office/drawing/2014/main" id="{B38116C3-0737-4047-A0D5-BC3310168124}"/>
                </a:ext>
              </a:extLst>
            </p:cNvPr>
            <p:cNvGrpSpPr/>
            <p:nvPr/>
          </p:nvGrpSpPr>
          <p:grpSpPr>
            <a:xfrm flipH="1">
              <a:off x="3747340" y="6046645"/>
              <a:ext cx="1440000" cy="399332"/>
              <a:chOff x="2868775" y="3388248"/>
              <a:chExt cx="1440000" cy="399332"/>
            </a:xfrm>
          </p:grpSpPr>
          <p:sp>
            <p:nvSpPr>
              <p:cNvPr id="98" name="사각형: 둥근 모서리 97">
                <a:extLst>
                  <a:ext uri="{FF2B5EF4-FFF2-40B4-BE49-F238E27FC236}">
                    <a16:creationId xmlns:a16="http://schemas.microsoft.com/office/drawing/2014/main" id="{FB3E07D7-A581-437A-B7DC-698536A94021}"/>
                  </a:ext>
                </a:extLst>
              </p:cNvPr>
              <p:cNvSpPr/>
              <p:nvPr/>
            </p:nvSpPr>
            <p:spPr>
              <a:xfrm>
                <a:off x="2868775" y="3388248"/>
                <a:ext cx="1440000" cy="3993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9" name="직사각형 98">
                <a:extLst>
                  <a:ext uri="{FF2B5EF4-FFF2-40B4-BE49-F238E27FC236}">
                    <a16:creationId xmlns:a16="http://schemas.microsoft.com/office/drawing/2014/main" id="{CB1537E8-7D27-4F8E-8BF7-6199E6BE8EA2}"/>
                  </a:ext>
                </a:extLst>
              </p:cNvPr>
              <p:cNvSpPr/>
              <p:nvPr/>
            </p:nvSpPr>
            <p:spPr>
              <a:xfrm>
                <a:off x="3166094" y="3428830"/>
                <a:ext cx="86594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spc="-15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고용 확대</a:t>
                </a:r>
              </a:p>
            </p:txBody>
          </p:sp>
        </p:grpSp>
      </p:grpSp>
      <p:sp>
        <p:nvSpPr>
          <p:cNvPr id="115" name="사각형: 둥근 모서리 114">
            <a:extLst>
              <a:ext uri="{FF2B5EF4-FFF2-40B4-BE49-F238E27FC236}">
                <a16:creationId xmlns:a16="http://schemas.microsoft.com/office/drawing/2014/main" id="{E812D8DB-16C1-47E5-98BF-8598F4C53718}"/>
              </a:ext>
            </a:extLst>
          </p:cNvPr>
          <p:cNvSpPr/>
          <p:nvPr/>
        </p:nvSpPr>
        <p:spPr>
          <a:xfrm>
            <a:off x="5702674" y="196073"/>
            <a:ext cx="3084138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6254D9B-F166-4F55-96BD-9C49F6F582B5}"/>
              </a:ext>
            </a:extLst>
          </p:cNvPr>
          <p:cNvSpPr txBox="1"/>
          <p:nvPr/>
        </p:nvSpPr>
        <p:spPr>
          <a:xfrm>
            <a:off x="5762267" y="251597"/>
            <a:ext cx="299825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, </a:t>
            </a: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어떻게 일하고 있나요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?</a:t>
            </a:r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C411456A-8056-4649-91D9-145885B0B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77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959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CA2D81D6-7B46-4384-847E-A24038229B14}"/>
              </a:ext>
            </a:extLst>
          </p:cNvPr>
          <p:cNvSpPr txBox="1"/>
          <p:nvPr/>
        </p:nvSpPr>
        <p:spPr>
          <a:xfrm>
            <a:off x="314528" y="176263"/>
            <a:ext cx="322716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장애인고용 우수사례</a:t>
            </a:r>
            <a:endParaRPr kumimoji="1" lang="en-US" altLang="ko-KR" sz="2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E6390944-63CE-4535-90AF-A12773ADA1C9}"/>
              </a:ext>
            </a:extLst>
          </p:cNvPr>
          <p:cNvGrpSpPr/>
          <p:nvPr/>
        </p:nvGrpSpPr>
        <p:grpSpPr>
          <a:xfrm>
            <a:off x="0" y="3835171"/>
            <a:ext cx="9144000" cy="2616714"/>
            <a:chOff x="0" y="3989689"/>
            <a:chExt cx="9144000" cy="2616714"/>
          </a:xfrm>
        </p:grpSpPr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3ED20969-4B4B-494F-B114-514D4ED3029E}"/>
                </a:ext>
              </a:extLst>
            </p:cNvPr>
            <p:cNvSpPr/>
            <p:nvPr/>
          </p:nvSpPr>
          <p:spPr>
            <a:xfrm>
              <a:off x="0" y="3989689"/>
              <a:ext cx="9144000" cy="2616714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5E22A091-CA45-42EC-94EE-FA428FCAB021}"/>
                </a:ext>
              </a:extLst>
            </p:cNvPr>
            <p:cNvCxnSpPr>
              <a:cxnSpLocks/>
            </p:cNvCxnSpPr>
            <p:nvPr/>
          </p:nvCxnSpPr>
          <p:spPr>
            <a:xfrm>
              <a:off x="1875957" y="5182571"/>
              <a:ext cx="761513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F0A8E54F-A73A-4508-A100-62268E508C81}"/>
                </a:ext>
              </a:extLst>
            </p:cNvPr>
            <p:cNvSpPr/>
            <p:nvPr/>
          </p:nvSpPr>
          <p:spPr>
            <a:xfrm>
              <a:off x="1892211" y="4743863"/>
              <a:ext cx="736870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600" b="1" dirty="0">
                  <a:ln>
                    <a:solidFill>
                      <a:srgbClr val="58C069">
                        <a:alpha val="0"/>
                      </a:srgbClr>
                    </a:solidFill>
                  </a:ln>
                  <a:solidFill>
                    <a:srgbClr val="399749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돌봄</a:t>
              </a:r>
              <a:endParaRPr lang="en-US" altLang="ko-KR" sz="1600" b="1" dirty="0">
                <a:ln>
                  <a:solidFill>
                    <a:srgbClr val="58C069">
                      <a:alpha val="0"/>
                    </a:srgbClr>
                  </a:solidFill>
                </a:ln>
                <a:solidFill>
                  <a:srgbClr val="39974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600" b="1" dirty="0">
                  <a:ln>
                    <a:solidFill>
                      <a:srgbClr val="58C069">
                        <a:alpha val="0"/>
                      </a:srgbClr>
                    </a:solidFill>
                  </a:ln>
                  <a:solidFill>
                    <a:srgbClr val="399749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서비스</a:t>
              </a:r>
            </a:p>
          </p:txBody>
        </p:sp>
        <p:sp>
          <p:nvSpPr>
            <p:cNvPr id="37" name="원호 36">
              <a:extLst>
                <a:ext uri="{FF2B5EF4-FFF2-40B4-BE49-F238E27FC236}">
                  <a16:creationId xmlns:a16="http://schemas.microsoft.com/office/drawing/2014/main" id="{A1F69034-E606-48F1-ADC8-DFB413A091DB}"/>
                </a:ext>
              </a:extLst>
            </p:cNvPr>
            <p:cNvSpPr/>
            <p:nvPr/>
          </p:nvSpPr>
          <p:spPr>
            <a:xfrm>
              <a:off x="2624395" y="4476210"/>
              <a:ext cx="1619043" cy="1619043"/>
            </a:xfrm>
            <a:prstGeom prst="arc">
              <a:avLst>
                <a:gd name="adj1" fmla="val 16258086"/>
                <a:gd name="adj2" fmla="val 5486571"/>
              </a:avLst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rgbClr val="58C06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91CC23B1-18ED-4021-AB8F-6EDBFF071607}"/>
                </a:ext>
              </a:extLst>
            </p:cNvPr>
            <p:cNvGrpSpPr/>
            <p:nvPr/>
          </p:nvGrpSpPr>
          <p:grpSpPr>
            <a:xfrm>
              <a:off x="2688190" y="4585388"/>
              <a:ext cx="1411206" cy="1411206"/>
              <a:chOff x="2688190" y="4585388"/>
              <a:chExt cx="1411206" cy="1411206"/>
            </a:xfrm>
          </p:grpSpPr>
          <p:sp>
            <p:nvSpPr>
              <p:cNvPr id="32" name="타원 31">
                <a:extLst>
                  <a:ext uri="{FF2B5EF4-FFF2-40B4-BE49-F238E27FC236}">
                    <a16:creationId xmlns:a16="http://schemas.microsoft.com/office/drawing/2014/main" id="{1DE6BA3D-9400-4796-B8F5-A81BB6D9BD5D}"/>
                  </a:ext>
                </a:extLst>
              </p:cNvPr>
              <p:cNvSpPr/>
              <p:nvPr/>
            </p:nvSpPr>
            <p:spPr>
              <a:xfrm>
                <a:off x="2688190" y="4585388"/>
                <a:ext cx="1411206" cy="1411206"/>
              </a:xfrm>
              <a:prstGeom prst="ellipse">
                <a:avLst/>
              </a:prstGeom>
              <a:gradFill flip="none" rotWithShape="1">
                <a:gsLst>
                  <a:gs pos="78000">
                    <a:srgbClr val="57BF6C"/>
                  </a:gs>
                  <a:gs pos="100000">
                    <a:schemeClr val="accent3"/>
                  </a:gs>
                  <a:gs pos="0">
                    <a:schemeClr val="accent2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762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n>
                    <a:solidFill>
                      <a:srgbClr val="58C069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638F2A0A-C2F7-4765-8432-6145078EFDFE}"/>
                  </a:ext>
                </a:extLst>
              </p:cNvPr>
              <p:cNvSpPr/>
              <p:nvPr/>
            </p:nvSpPr>
            <p:spPr>
              <a:xfrm>
                <a:off x="2812874" y="5258393"/>
                <a:ext cx="118654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400" b="1" dirty="0">
                    <a:ln>
                      <a:solidFill>
                        <a:srgbClr val="58C069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임대주택 거주</a:t>
                </a:r>
                <a:endParaRPr lang="en-US" altLang="ko-KR" sz="1400" b="1" dirty="0">
                  <a:ln>
                    <a:solidFill>
                      <a:srgbClr val="58C069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r>
                  <a:rPr lang="en-US" altLang="ko-KR" sz="1400" b="1" dirty="0">
                    <a:ln>
                      <a:solidFill>
                        <a:srgbClr val="58C069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</a:t>
                </a:r>
                <a:r>
                  <a:rPr lang="ko-KR" altLang="en-US" sz="1400" b="1" dirty="0">
                    <a:ln>
                      <a:solidFill>
                        <a:srgbClr val="58C069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인 고령 가구</a:t>
                </a:r>
              </a:p>
            </p:txBody>
          </p:sp>
          <p:grpSp>
            <p:nvGrpSpPr>
              <p:cNvPr id="53" name="그룹 52">
                <a:extLst>
                  <a:ext uri="{FF2B5EF4-FFF2-40B4-BE49-F238E27FC236}">
                    <a16:creationId xmlns:a16="http://schemas.microsoft.com/office/drawing/2014/main" id="{049B45A9-CA7D-4E77-BD53-85C4C1AD1C03}"/>
                  </a:ext>
                </a:extLst>
              </p:cNvPr>
              <p:cNvGrpSpPr/>
              <p:nvPr/>
            </p:nvGrpSpPr>
            <p:grpSpPr>
              <a:xfrm>
                <a:off x="3124673" y="4825755"/>
                <a:ext cx="516673" cy="339510"/>
                <a:chOff x="5129478" y="5051255"/>
                <a:chExt cx="663264" cy="435836"/>
              </a:xfrm>
              <a:solidFill>
                <a:schemeClr val="bg1"/>
              </a:solidFill>
            </p:grpSpPr>
            <p:grpSp>
              <p:nvGrpSpPr>
                <p:cNvPr id="54" name="Group 14">
                  <a:extLst>
                    <a:ext uri="{FF2B5EF4-FFF2-40B4-BE49-F238E27FC236}">
                      <a16:creationId xmlns:a16="http://schemas.microsoft.com/office/drawing/2014/main" id="{B886F7E0-521F-4964-9536-A5D73FD8BDA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5129478" y="5051255"/>
                  <a:ext cx="407760" cy="435836"/>
                  <a:chOff x="3503" y="1584"/>
                  <a:chExt cx="305" cy="326"/>
                </a:xfrm>
                <a:grpFill/>
              </p:grpSpPr>
              <p:sp>
                <p:nvSpPr>
                  <p:cNvPr id="61" name="Freeform 15">
                    <a:extLst>
                      <a:ext uri="{FF2B5EF4-FFF2-40B4-BE49-F238E27FC236}">
                        <a16:creationId xmlns:a16="http://schemas.microsoft.com/office/drawing/2014/main" id="{F046A568-B8CD-43D2-AD3B-B77A38A2A8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3" y="1584"/>
                    <a:ext cx="305" cy="143"/>
                  </a:xfrm>
                  <a:custGeom>
                    <a:avLst/>
                    <a:gdLst>
                      <a:gd name="T0" fmla="*/ 152 w 305"/>
                      <a:gd name="T1" fmla="*/ 143 h 143"/>
                      <a:gd name="T2" fmla="*/ 305 w 305"/>
                      <a:gd name="T3" fmla="*/ 143 h 143"/>
                      <a:gd name="T4" fmla="*/ 229 w 305"/>
                      <a:gd name="T5" fmla="*/ 71 h 143"/>
                      <a:gd name="T6" fmla="*/ 152 w 305"/>
                      <a:gd name="T7" fmla="*/ 0 h 143"/>
                      <a:gd name="T8" fmla="*/ 76 w 305"/>
                      <a:gd name="T9" fmla="*/ 71 h 143"/>
                      <a:gd name="T10" fmla="*/ 0 w 305"/>
                      <a:gd name="T11" fmla="*/ 143 h 143"/>
                      <a:gd name="T12" fmla="*/ 152 w 305"/>
                      <a:gd name="T13" fmla="*/ 143 h 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5" h="143">
                        <a:moveTo>
                          <a:pt x="152" y="143"/>
                        </a:moveTo>
                        <a:lnTo>
                          <a:pt x="305" y="143"/>
                        </a:lnTo>
                        <a:lnTo>
                          <a:pt x="229" y="71"/>
                        </a:lnTo>
                        <a:lnTo>
                          <a:pt x="152" y="0"/>
                        </a:lnTo>
                        <a:lnTo>
                          <a:pt x="76" y="71"/>
                        </a:lnTo>
                        <a:lnTo>
                          <a:pt x="0" y="143"/>
                        </a:lnTo>
                        <a:lnTo>
                          <a:pt x="152" y="14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sp>
                <p:nvSpPr>
                  <p:cNvPr id="62" name="Freeform 16">
                    <a:extLst>
                      <a:ext uri="{FF2B5EF4-FFF2-40B4-BE49-F238E27FC236}">
                        <a16:creationId xmlns:a16="http://schemas.microsoft.com/office/drawing/2014/main" id="{1205C7DF-B002-4DF3-8C83-C7CC8BBA604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545" y="1690"/>
                    <a:ext cx="221" cy="220"/>
                  </a:xfrm>
                  <a:custGeom>
                    <a:avLst/>
                    <a:gdLst>
                      <a:gd name="T0" fmla="*/ 0 w 221"/>
                      <a:gd name="T1" fmla="*/ 0 h 220"/>
                      <a:gd name="T2" fmla="*/ 0 w 221"/>
                      <a:gd name="T3" fmla="*/ 220 h 220"/>
                      <a:gd name="T4" fmla="*/ 75 w 221"/>
                      <a:gd name="T5" fmla="*/ 220 h 220"/>
                      <a:gd name="T6" fmla="*/ 75 w 221"/>
                      <a:gd name="T7" fmla="*/ 154 h 220"/>
                      <a:gd name="T8" fmla="*/ 146 w 221"/>
                      <a:gd name="T9" fmla="*/ 154 h 220"/>
                      <a:gd name="T10" fmla="*/ 146 w 221"/>
                      <a:gd name="T11" fmla="*/ 220 h 220"/>
                      <a:gd name="T12" fmla="*/ 221 w 221"/>
                      <a:gd name="T13" fmla="*/ 220 h 220"/>
                      <a:gd name="T14" fmla="*/ 221 w 221"/>
                      <a:gd name="T15" fmla="*/ 0 h 220"/>
                      <a:gd name="T16" fmla="*/ 0 w 221"/>
                      <a:gd name="T17" fmla="*/ 0 h 220"/>
                      <a:gd name="T18" fmla="*/ 49 w 221"/>
                      <a:gd name="T19" fmla="*/ 125 h 220"/>
                      <a:gd name="T20" fmla="*/ 23 w 221"/>
                      <a:gd name="T21" fmla="*/ 125 h 220"/>
                      <a:gd name="T22" fmla="*/ 23 w 221"/>
                      <a:gd name="T23" fmla="*/ 98 h 220"/>
                      <a:gd name="T24" fmla="*/ 49 w 221"/>
                      <a:gd name="T25" fmla="*/ 98 h 220"/>
                      <a:gd name="T26" fmla="*/ 49 w 221"/>
                      <a:gd name="T27" fmla="*/ 125 h 220"/>
                      <a:gd name="T28" fmla="*/ 49 w 221"/>
                      <a:gd name="T29" fmla="*/ 125 h 220"/>
                      <a:gd name="T30" fmla="*/ 49 w 221"/>
                      <a:gd name="T31" fmla="*/ 93 h 220"/>
                      <a:gd name="T32" fmla="*/ 23 w 221"/>
                      <a:gd name="T33" fmla="*/ 93 h 220"/>
                      <a:gd name="T34" fmla="*/ 23 w 221"/>
                      <a:gd name="T35" fmla="*/ 67 h 220"/>
                      <a:gd name="T36" fmla="*/ 49 w 221"/>
                      <a:gd name="T37" fmla="*/ 67 h 220"/>
                      <a:gd name="T38" fmla="*/ 49 w 221"/>
                      <a:gd name="T39" fmla="*/ 93 h 220"/>
                      <a:gd name="T40" fmla="*/ 49 w 221"/>
                      <a:gd name="T41" fmla="*/ 93 h 220"/>
                      <a:gd name="T42" fmla="*/ 81 w 221"/>
                      <a:gd name="T43" fmla="*/ 125 h 220"/>
                      <a:gd name="T44" fmla="*/ 55 w 221"/>
                      <a:gd name="T45" fmla="*/ 125 h 220"/>
                      <a:gd name="T46" fmla="*/ 55 w 221"/>
                      <a:gd name="T47" fmla="*/ 98 h 220"/>
                      <a:gd name="T48" fmla="*/ 81 w 221"/>
                      <a:gd name="T49" fmla="*/ 98 h 220"/>
                      <a:gd name="T50" fmla="*/ 81 w 221"/>
                      <a:gd name="T51" fmla="*/ 125 h 220"/>
                      <a:gd name="T52" fmla="*/ 81 w 221"/>
                      <a:gd name="T53" fmla="*/ 125 h 220"/>
                      <a:gd name="T54" fmla="*/ 81 w 221"/>
                      <a:gd name="T55" fmla="*/ 93 h 220"/>
                      <a:gd name="T56" fmla="*/ 55 w 221"/>
                      <a:gd name="T57" fmla="*/ 93 h 220"/>
                      <a:gd name="T58" fmla="*/ 55 w 221"/>
                      <a:gd name="T59" fmla="*/ 67 h 220"/>
                      <a:gd name="T60" fmla="*/ 81 w 221"/>
                      <a:gd name="T61" fmla="*/ 67 h 220"/>
                      <a:gd name="T62" fmla="*/ 81 w 221"/>
                      <a:gd name="T63" fmla="*/ 93 h 220"/>
                      <a:gd name="T64" fmla="*/ 81 w 221"/>
                      <a:gd name="T65" fmla="*/ 93 h 2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221" h="220">
                        <a:moveTo>
                          <a:pt x="0" y="0"/>
                        </a:moveTo>
                        <a:lnTo>
                          <a:pt x="0" y="220"/>
                        </a:lnTo>
                        <a:lnTo>
                          <a:pt x="75" y="220"/>
                        </a:lnTo>
                        <a:lnTo>
                          <a:pt x="75" y="154"/>
                        </a:lnTo>
                        <a:lnTo>
                          <a:pt x="146" y="154"/>
                        </a:lnTo>
                        <a:lnTo>
                          <a:pt x="146" y="220"/>
                        </a:lnTo>
                        <a:lnTo>
                          <a:pt x="221" y="220"/>
                        </a:lnTo>
                        <a:lnTo>
                          <a:pt x="221" y="0"/>
                        </a:lnTo>
                        <a:lnTo>
                          <a:pt x="0" y="0"/>
                        </a:lnTo>
                        <a:close/>
                        <a:moveTo>
                          <a:pt x="49" y="125"/>
                        </a:moveTo>
                        <a:lnTo>
                          <a:pt x="23" y="125"/>
                        </a:lnTo>
                        <a:lnTo>
                          <a:pt x="23" y="98"/>
                        </a:lnTo>
                        <a:lnTo>
                          <a:pt x="49" y="98"/>
                        </a:lnTo>
                        <a:lnTo>
                          <a:pt x="49" y="125"/>
                        </a:lnTo>
                        <a:lnTo>
                          <a:pt x="49" y="125"/>
                        </a:lnTo>
                        <a:close/>
                        <a:moveTo>
                          <a:pt x="49" y="93"/>
                        </a:moveTo>
                        <a:lnTo>
                          <a:pt x="23" y="93"/>
                        </a:lnTo>
                        <a:lnTo>
                          <a:pt x="23" y="67"/>
                        </a:lnTo>
                        <a:lnTo>
                          <a:pt x="49" y="67"/>
                        </a:lnTo>
                        <a:lnTo>
                          <a:pt x="49" y="93"/>
                        </a:lnTo>
                        <a:lnTo>
                          <a:pt x="49" y="93"/>
                        </a:lnTo>
                        <a:close/>
                        <a:moveTo>
                          <a:pt x="81" y="125"/>
                        </a:moveTo>
                        <a:lnTo>
                          <a:pt x="55" y="125"/>
                        </a:lnTo>
                        <a:lnTo>
                          <a:pt x="55" y="98"/>
                        </a:lnTo>
                        <a:lnTo>
                          <a:pt x="81" y="98"/>
                        </a:lnTo>
                        <a:lnTo>
                          <a:pt x="81" y="125"/>
                        </a:lnTo>
                        <a:lnTo>
                          <a:pt x="81" y="125"/>
                        </a:lnTo>
                        <a:close/>
                        <a:moveTo>
                          <a:pt x="81" y="93"/>
                        </a:moveTo>
                        <a:lnTo>
                          <a:pt x="55" y="93"/>
                        </a:lnTo>
                        <a:lnTo>
                          <a:pt x="55" y="67"/>
                        </a:lnTo>
                        <a:lnTo>
                          <a:pt x="81" y="67"/>
                        </a:lnTo>
                        <a:lnTo>
                          <a:pt x="81" y="93"/>
                        </a:lnTo>
                        <a:lnTo>
                          <a:pt x="81" y="9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</p:grpSp>
            <p:grpSp>
              <p:nvGrpSpPr>
                <p:cNvPr id="55" name="그룹 54">
                  <a:extLst>
                    <a:ext uri="{FF2B5EF4-FFF2-40B4-BE49-F238E27FC236}">
                      <a16:creationId xmlns:a16="http://schemas.microsoft.com/office/drawing/2014/main" id="{D39C62AF-611C-433E-898A-287942A61B26}"/>
                    </a:ext>
                  </a:extLst>
                </p:cNvPr>
                <p:cNvGrpSpPr/>
                <p:nvPr/>
              </p:nvGrpSpPr>
              <p:grpSpPr>
                <a:xfrm>
                  <a:off x="5522918" y="5118649"/>
                  <a:ext cx="269824" cy="368442"/>
                  <a:chOff x="5371768" y="5118649"/>
                  <a:chExt cx="269824" cy="368442"/>
                </a:xfrm>
                <a:grpFill/>
              </p:grpSpPr>
              <p:sp>
                <p:nvSpPr>
                  <p:cNvPr id="56" name="Freeform 201">
                    <a:extLst>
                      <a:ext uri="{FF2B5EF4-FFF2-40B4-BE49-F238E27FC236}">
                        <a16:creationId xmlns:a16="http://schemas.microsoft.com/office/drawing/2014/main" id="{E05F9076-8C7A-48BB-ADCB-CE6115540F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71768" y="5392478"/>
                    <a:ext cx="136163" cy="94613"/>
                  </a:xfrm>
                  <a:custGeom>
                    <a:avLst/>
                    <a:gdLst>
                      <a:gd name="T0" fmla="*/ 207 w 280"/>
                      <a:gd name="T1" fmla="*/ 0 h 195"/>
                      <a:gd name="T2" fmla="*/ 72 w 280"/>
                      <a:gd name="T3" fmla="*/ 0 h 195"/>
                      <a:gd name="T4" fmla="*/ 0 w 280"/>
                      <a:gd name="T5" fmla="*/ 195 h 195"/>
                      <a:gd name="T6" fmla="*/ 280 w 280"/>
                      <a:gd name="T7" fmla="*/ 195 h 195"/>
                      <a:gd name="T8" fmla="*/ 207 w 280"/>
                      <a:gd name="T9" fmla="*/ 0 h 1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0" h="195">
                        <a:moveTo>
                          <a:pt x="207" y="0"/>
                        </a:moveTo>
                        <a:cubicBezTo>
                          <a:pt x="72" y="0"/>
                          <a:pt x="72" y="0"/>
                          <a:pt x="72" y="0"/>
                        </a:cubicBezTo>
                        <a:cubicBezTo>
                          <a:pt x="11" y="0"/>
                          <a:pt x="0" y="195"/>
                          <a:pt x="0" y="195"/>
                        </a:cubicBezTo>
                        <a:cubicBezTo>
                          <a:pt x="280" y="195"/>
                          <a:pt x="280" y="195"/>
                          <a:pt x="280" y="195"/>
                        </a:cubicBezTo>
                        <a:cubicBezTo>
                          <a:pt x="280" y="195"/>
                          <a:pt x="268" y="0"/>
                          <a:pt x="20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endParaRPr>
                  </a:p>
                </p:txBody>
              </p:sp>
              <p:sp>
                <p:nvSpPr>
                  <p:cNvPr id="57" name="Freeform 202">
                    <a:extLst>
                      <a:ext uri="{FF2B5EF4-FFF2-40B4-BE49-F238E27FC236}">
                        <a16:creationId xmlns:a16="http://schemas.microsoft.com/office/drawing/2014/main" id="{476E212A-30E9-4393-88B0-1A57105BEB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94916" y="5246302"/>
                    <a:ext cx="65579" cy="45555"/>
                  </a:xfrm>
                  <a:custGeom>
                    <a:avLst/>
                    <a:gdLst>
                      <a:gd name="T0" fmla="*/ 100 w 135"/>
                      <a:gd name="T1" fmla="*/ 51 h 94"/>
                      <a:gd name="T2" fmla="*/ 126 w 135"/>
                      <a:gd name="T3" fmla="*/ 55 h 94"/>
                      <a:gd name="T4" fmla="*/ 129 w 135"/>
                      <a:gd name="T5" fmla="*/ 29 h 94"/>
                      <a:gd name="T6" fmla="*/ 129 w 135"/>
                      <a:gd name="T7" fmla="*/ 29 h 94"/>
                      <a:gd name="T8" fmla="*/ 72 w 135"/>
                      <a:gd name="T9" fmla="*/ 0 h 94"/>
                      <a:gd name="T10" fmla="*/ 28 w 135"/>
                      <a:gd name="T11" fmla="*/ 15 h 94"/>
                      <a:gd name="T12" fmla="*/ 0 w 135"/>
                      <a:gd name="T13" fmla="*/ 72 h 94"/>
                      <a:gd name="T14" fmla="*/ 2 w 135"/>
                      <a:gd name="T15" fmla="*/ 90 h 94"/>
                      <a:gd name="T16" fmla="*/ 45 w 135"/>
                      <a:gd name="T17" fmla="*/ 94 h 94"/>
                      <a:gd name="T18" fmla="*/ 44 w 135"/>
                      <a:gd name="T19" fmla="*/ 93 h 94"/>
                      <a:gd name="T20" fmla="*/ 37 w 135"/>
                      <a:gd name="T21" fmla="*/ 72 h 94"/>
                      <a:gd name="T22" fmla="*/ 51 w 135"/>
                      <a:gd name="T23" fmla="*/ 44 h 94"/>
                      <a:gd name="T24" fmla="*/ 72 w 135"/>
                      <a:gd name="T25" fmla="*/ 37 h 94"/>
                      <a:gd name="T26" fmla="*/ 100 w 135"/>
                      <a:gd name="T27" fmla="*/ 51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35" h="94">
                        <a:moveTo>
                          <a:pt x="100" y="51"/>
                        </a:moveTo>
                        <a:cubicBezTo>
                          <a:pt x="106" y="59"/>
                          <a:pt x="118" y="61"/>
                          <a:pt x="126" y="55"/>
                        </a:cubicBezTo>
                        <a:cubicBezTo>
                          <a:pt x="134" y="49"/>
                          <a:pt x="135" y="37"/>
                          <a:pt x="129" y="29"/>
                        </a:cubicBezTo>
                        <a:cubicBezTo>
                          <a:pt x="129" y="29"/>
                          <a:pt x="129" y="29"/>
                          <a:pt x="129" y="29"/>
                        </a:cubicBezTo>
                        <a:cubicBezTo>
                          <a:pt x="115" y="10"/>
                          <a:pt x="94" y="0"/>
                          <a:pt x="72" y="0"/>
                        </a:cubicBezTo>
                        <a:cubicBezTo>
                          <a:pt x="57" y="0"/>
                          <a:pt x="41" y="5"/>
                          <a:pt x="28" y="15"/>
                        </a:cubicBezTo>
                        <a:cubicBezTo>
                          <a:pt x="10" y="29"/>
                          <a:pt x="0" y="51"/>
                          <a:pt x="0" y="72"/>
                        </a:cubicBezTo>
                        <a:cubicBezTo>
                          <a:pt x="0" y="78"/>
                          <a:pt x="1" y="84"/>
                          <a:pt x="2" y="90"/>
                        </a:cubicBezTo>
                        <a:cubicBezTo>
                          <a:pt x="14" y="93"/>
                          <a:pt x="28" y="94"/>
                          <a:pt x="45" y="94"/>
                        </a:cubicBezTo>
                        <a:cubicBezTo>
                          <a:pt x="44" y="93"/>
                          <a:pt x="44" y="93"/>
                          <a:pt x="44" y="93"/>
                        </a:cubicBezTo>
                        <a:cubicBezTo>
                          <a:pt x="39" y="87"/>
                          <a:pt x="37" y="80"/>
                          <a:pt x="37" y="72"/>
                        </a:cubicBezTo>
                        <a:cubicBezTo>
                          <a:pt x="37" y="62"/>
                          <a:pt x="41" y="51"/>
                          <a:pt x="51" y="44"/>
                        </a:cubicBezTo>
                        <a:cubicBezTo>
                          <a:pt x="57" y="39"/>
                          <a:pt x="64" y="37"/>
                          <a:pt x="72" y="37"/>
                        </a:cubicBezTo>
                        <a:cubicBezTo>
                          <a:pt x="82" y="37"/>
                          <a:pt x="93" y="42"/>
                          <a:pt x="100" y="5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endParaRPr>
                  </a:p>
                </p:txBody>
              </p:sp>
              <p:sp>
                <p:nvSpPr>
                  <p:cNvPr id="58" name="Freeform 203">
                    <a:extLst>
                      <a:ext uri="{FF2B5EF4-FFF2-40B4-BE49-F238E27FC236}">
                        <a16:creationId xmlns:a16="http://schemas.microsoft.com/office/drawing/2014/main" id="{C72F0B6D-CBD7-4451-94A8-7AE4B86AA6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75273" y="5193739"/>
                    <a:ext cx="266319" cy="287345"/>
                  </a:xfrm>
                  <a:custGeom>
                    <a:avLst/>
                    <a:gdLst>
                      <a:gd name="T0" fmla="*/ 331 w 548"/>
                      <a:gd name="T1" fmla="*/ 256 h 592"/>
                      <a:gd name="T2" fmla="*/ 317 w 548"/>
                      <a:gd name="T3" fmla="*/ 261 h 592"/>
                      <a:gd name="T4" fmla="*/ 296 w 548"/>
                      <a:gd name="T5" fmla="*/ 261 h 592"/>
                      <a:gd name="T6" fmla="*/ 289 w 548"/>
                      <a:gd name="T7" fmla="*/ 261 h 592"/>
                      <a:gd name="T8" fmla="*/ 313 w 548"/>
                      <a:gd name="T9" fmla="*/ 293 h 592"/>
                      <a:gd name="T10" fmla="*/ 301 w 548"/>
                      <a:gd name="T11" fmla="*/ 292 h 592"/>
                      <a:gd name="T12" fmla="*/ 155 w 548"/>
                      <a:gd name="T13" fmla="*/ 292 h 592"/>
                      <a:gd name="T14" fmla="*/ 156 w 548"/>
                      <a:gd name="T15" fmla="*/ 219 h 592"/>
                      <a:gd name="T16" fmla="*/ 128 w 548"/>
                      <a:gd name="T17" fmla="*/ 190 h 592"/>
                      <a:gd name="T18" fmla="*/ 97 w 548"/>
                      <a:gd name="T19" fmla="*/ 86 h 592"/>
                      <a:gd name="T20" fmla="*/ 97 w 548"/>
                      <a:gd name="T21" fmla="*/ 71 h 592"/>
                      <a:gd name="T22" fmla="*/ 130 w 548"/>
                      <a:gd name="T23" fmla="*/ 45 h 592"/>
                      <a:gd name="T24" fmla="*/ 156 w 548"/>
                      <a:gd name="T25" fmla="*/ 78 h 592"/>
                      <a:gd name="T26" fmla="*/ 156 w 548"/>
                      <a:gd name="T27" fmla="*/ 78 h 592"/>
                      <a:gd name="T28" fmla="*/ 156 w 548"/>
                      <a:gd name="T29" fmla="*/ 80 h 592"/>
                      <a:gd name="T30" fmla="*/ 156 w 548"/>
                      <a:gd name="T31" fmla="*/ 86 h 592"/>
                      <a:gd name="T32" fmla="*/ 166 w 548"/>
                      <a:gd name="T33" fmla="*/ 137 h 592"/>
                      <a:gd name="T34" fmla="*/ 173 w 548"/>
                      <a:gd name="T35" fmla="*/ 151 h 592"/>
                      <a:gd name="T36" fmla="*/ 184 w 548"/>
                      <a:gd name="T37" fmla="*/ 127 h 592"/>
                      <a:gd name="T38" fmla="*/ 165 w 548"/>
                      <a:gd name="T39" fmla="*/ 26 h 592"/>
                      <a:gd name="T40" fmla="*/ 55 w 548"/>
                      <a:gd name="T41" fmla="*/ 59 h 592"/>
                      <a:gd name="T42" fmla="*/ 5 w 548"/>
                      <a:gd name="T43" fmla="*/ 286 h 592"/>
                      <a:gd name="T44" fmla="*/ 95 w 548"/>
                      <a:gd name="T45" fmla="*/ 384 h 592"/>
                      <a:gd name="T46" fmla="*/ 268 w 548"/>
                      <a:gd name="T47" fmla="*/ 384 h 592"/>
                      <a:gd name="T48" fmla="*/ 331 w 548"/>
                      <a:gd name="T49" fmla="*/ 561 h 592"/>
                      <a:gd name="T50" fmla="*/ 375 w 548"/>
                      <a:gd name="T51" fmla="*/ 592 h 592"/>
                      <a:gd name="T52" fmla="*/ 391 w 548"/>
                      <a:gd name="T53" fmla="*/ 589 h 592"/>
                      <a:gd name="T54" fmla="*/ 418 w 548"/>
                      <a:gd name="T55" fmla="*/ 530 h 592"/>
                      <a:gd name="T56" fmla="*/ 353 w 548"/>
                      <a:gd name="T57" fmla="*/ 347 h 592"/>
                      <a:gd name="T58" fmla="*/ 512 w 548"/>
                      <a:gd name="T59" fmla="*/ 558 h 592"/>
                      <a:gd name="T60" fmla="*/ 527 w 548"/>
                      <a:gd name="T61" fmla="*/ 566 h 592"/>
                      <a:gd name="T62" fmla="*/ 538 w 548"/>
                      <a:gd name="T63" fmla="*/ 562 h 592"/>
                      <a:gd name="T64" fmla="*/ 542 w 548"/>
                      <a:gd name="T65" fmla="*/ 536 h 592"/>
                      <a:gd name="T66" fmla="*/ 331 w 548"/>
                      <a:gd name="T67" fmla="*/ 256 h 5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548" h="592">
                        <a:moveTo>
                          <a:pt x="331" y="256"/>
                        </a:moveTo>
                        <a:cubicBezTo>
                          <a:pt x="327" y="259"/>
                          <a:pt x="322" y="261"/>
                          <a:pt x="317" y="261"/>
                        </a:cubicBezTo>
                        <a:cubicBezTo>
                          <a:pt x="309" y="261"/>
                          <a:pt x="303" y="261"/>
                          <a:pt x="296" y="261"/>
                        </a:cubicBezTo>
                        <a:cubicBezTo>
                          <a:pt x="293" y="261"/>
                          <a:pt x="291" y="261"/>
                          <a:pt x="289" y="261"/>
                        </a:cubicBezTo>
                        <a:cubicBezTo>
                          <a:pt x="313" y="293"/>
                          <a:pt x="313" y="293"/>
                          <a:pt x="313" y="293"/>
                        </a:cubicBezTo>
                        <a:cubicBezTo>
                          <a:pt x="309" y="292"/>
                          <a:pt x="305" y="292"/>
                          <a:pt x="301" y="292"/>
                        </a:cubicBezTo>
                        <a:cubicBezTo>
                          <a:pt x="155" y="292"/>
                          <a:pt x="155" y="292"/>
                          <a:pt x="155" y="292"/>
                        </a:cubicBezTo>
                        <a:cubicBezTo>
                          <a:pt x="152" y="267"/>
                          <a:pt x="153" y="243"/>
                          <a:pt x="156" y="219"/>
                        </a:cubicBezTo>
                        <a:cubicBezTo>
                          <a:pt x="145" y="210"/>
                          <a:pt x="136" y="201"/>
                          <a:pt x="128" y="190"/>
                        </a:cubicBezTo>
                        <a:cubicBezTo>
                          <a:pt x="100" y="151"/>
                          <a:pt x="97" y="108"/>
                          <a:pt x="97" y="86"/>
                        </a:cubicBezTo>
                        <a:cubicBezTo>
                          <a:pt x="97" y="78"/>
                          <a:pt x="97" y="72"/>
                          <a:pt x="97" y="71"/>
                        </a:cubicBezTo>
                        <a:cubicBezTo>
                          <a:pt x="100" y="55"/>
                          <a:pt x="114" y="43"/>
                          <a:pt x="130" y="45"/>
                        </a:cubicBezTo>
                        <a:cubicBezTo>
                          <a:pt x="146" y="47"/>
                          <a:pt x="158" y="62"/>
                          <a:pt x="156" y="78"/>
                        </a:cubicBezTo>
                        <a:cubicBezTo>
                          <a:pt x="156" y="78"/>
                          <a:pt x="156" y="78"/>
                          <a:pt x="156" y="78"/>
                        </a:cubicBezTo>
                        <a:cubicBezTo>
                          <a:pt x="156" y="78"/>
                          <a:pt x="156" y="79"/>
                          <a:pt x="156" y="80"/>
                        </a:cubicBezTo>
                        <a:cubicBezTo>
                          <a:pt x="156" y="81"/>
                          <a:pt x="156" y="83"/>
                          <a:pt x="156" y="86"/>
                        </a:cubicBezTo>
                        <a:cubicBezTo>
                          <a:pt x="156" y="98"/>
                          <a:pt x="157" y="118"/>
                          <a:pt x="166" y="137"/>
                        </a:cubicBezTo>
                        <a:cubicBezTo>
                          <a:pt x="168" y="142"/>
                          <a:pt x="170" y="147"/>
                          <a:pt x="173" y="151"/>
                        </a:cubicBezTo>
                        <a:cubicBezTo>
                          <a:pt x="177" y="143"/>
                          <a:pt x="180" y="135"/>
                          <a:pt x="184" y="127"/>
                        </a:cubicBezTo>
                        <a:cubicBezTo>
                          <a:pt x="200" y="94"/>
                          <a:pt x="194" y="53"/>
                          <a:pt x="165" y="26"/>
                        </a:cubicBezTo>
                        <a:cubicBezTo>
                          <a:pt x="136" y="0"/>
                          <a:pt x="82" y="9"/>
                          <a:pt x="55" y="59"/>
                        </a:cubicBezTo>
                        <a:cubicBezTo>
                          <a:pt x="18" y="127"/>
                          <a:pt x="0" y="205"/>
                          <a:pt x="5" y="286"/>
                        </a:cubicBezTo>
                        <a:cubicBezTo>
                          <a:pt x="7" y="342"/>
                          <a:pt x="55" y="387"/>
                          <a:pt x="95" y="384"/>
                        </a:cubicBezTo>
                        <a:cubicBezTo>
                          <a:pt x="268" y="384"/>
                          <a:pt x="268" y="384"/>
                          <a:pt x="268" y="384"/>
                        </a:cubicBezTo>
                        <a:cubicBezTo>
                          <a:pt x="331" y="561"/>
                          <a:pt x="331" y="561"/>
                          <a:pt x="331" y="561"/>
                        </a:cubicBezTo>
                        <a:cubicBezTo>
                          <a:pt x="338" y="580"/>
                          <a:pt x="356" y="592"/>
                          <a:pt x="375" y="592"/>
                        </a:cubicBezTo>
                        <a:cubicBezTo>
                          <a:pt x="380" y="592"/>
                          <a:pt x="385" y="591"/>
                          <a:pt x="391" y="589"/>
                        </a:cubicBezTo>
                        <a:cubicBezTo>
                          <a:pt x="415" y="581"/>
                          <a:pt x="427" y="554"/>
                          <a:pt x="418" y="530"/>
                        </a:cubicBezTo>
                        <a:cubicBezTo>
                          <a:pt x="353" y="347"/>
                          <a:pt x="353" y="347"/>
                          <a:pt x="353" y="347"/>
                        </a:cubicBezTo>
                        <a:cubicBezTo>
                          <a:pt x="512" y="558"/>
                          <a:pt x="512" y="558"/>
                          <a:pt x="512" y="558"/>
                        </a:cubicBezTo>
                        <a:cubicBezTo>
                          <a:pt x="516" y="563"/>
                          <a:pt x="522" y="566"/>
                          <a:pt x="527" y="566"/>
                        </a:cubicBezTo>
                        <a:cubicBezTo>
                          <a:pt x="531" y="566"/>
                          <a:pt x="535" y="564"/>
                          <a:pt x="538" y="562"/>
                        </a:cubicBezTo>
                        <a:cubicBezTo>
                          <a:pt x="546" y="556"/>
                          <a:pt x="548" y="544"/>
                          <a:pt x="542" y="536"/>
                        </a:cubicBezTo>
                        <a:lnTo>
                          <a:pt x="331" y="25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endParaRPr>
                  </a:p>
                </p:txBody>
              </p:sp>
              <p:sp>
                <p:nvSpPr>
                  <p:cNvPr id="59" name="Freeform 204">
                    <a:extLst>
                      <a:ext uri="{FF2B5EF4-FFF2-40B4-BE49-F238E27FC236}">
                        <a16:creationId xmlns:a16="http://schemas.microsoft.com/office/drawing/2014/main" id="{405CB6E1-9C1E-4053-AF08-F49F2DC2D7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34844" y="5118649"/>
                    <a:ext cx="89107" cy="88606"/>
                  </a:xfrm>
                  <a:custGeom>
                    <a:avLst/>
                    <a:gdLst>
                      <a:gd name="T0" fmla="*/ 11 w 183"/>
                      <a:gd name="T1" fmla="*/ 73 h 183"/>
                      <a:gd name="T2" fmla="*/ 110 w 183"/>
                      <a:gd name="T3" fmla="*/ 11 h 183"/>
                      <a:gd name="T4" fmla="*/ 172 w 183"/>
                      <a:gd name="T5" fmla="*/ 111 h 183"/>
                      <a:gd name="T6" fmla="*/ 73 w 183"/>
                      <a:gd name="T7" fmla="*/ 173 h 183"/>
                      <a:gd name="T8" fmla="*/ 11 w 183"/>
                      <a:gd name="T9" fmla="*/ 7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3" h="183">
                        <a:moveTo>
                          <a:pt x="11" y="73"/>
                        </a:moveTo>
                        <a:cubicBezTo>
                          <a:pt x="21" y="28"/>
                          <a:pt x="66" y="0"/>
                          <a:pt x="110" y="11"/>
                        </a:cubicBezTo>
                        <a:cubicBezTo>
                          <a:pt x="155" y="21"/>
                          <a:pt x="183" y="66"/>
                          <a:pt x="172" y="111"/>
                        </a:cubicBezTo>
                        <a:cubicBezTo>
                          <a:pt x="162" y="155"/>
                          <a:pt x="117" y="183"/>
                          <a:pt x="73" y="173"/>
                        </a:cubicBezTo>
                        <a:cubicBezTo>
                          <a:pt x="28" y="162"/>
                          <a:pt x="0" y="118"/>
                          <a:pt x="11" y="7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endParaRPr>
                  </a:p>
                </p:txBody>
              </p:sp>
              <p:sp>
                <p:nvSpPr>
                  <p:cNvPr id="60" name="Freeform 206">
                    <a:extLst>
                      <a:ext uri="{FF2B5EF4-FFF2-40B4-BE49-F238E27FC236}">
                        <a16:creationId xmlns:a16="http://schemas.microsoft.com/office/drawing/2014/main" id="{A868DF81-678E-4904-85AF-6C75652C63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25833" y="5219270"/>
                    <a:ext cx="113636" cy="97617"/>
                  </a:xfrm>
                  <a:custGeom>
                    <a:avLst/>
                    <a:gdLst>
                      <a:gd name="T0" fmla="*/ 45 w 234"/>
                      <a:gd name="T1" fmla="*/ 25 h 202"/>
                      <a:gd name="T2" fmla="*/ 40 w 234"/>
                      <a:gd name="T3" fmla="*/ 9 h 202"/>
                      <a:gd name="T4" fmla="*/ 25 w 234"/>
                      <a:gd name="T5" fmla="*/ 1 h 202"/>
                      <a:gd name="T6" fmla="*/ 23 w 234"/>
                      <a:gd name="T7" fmla="*/ 0 h 202"/>
                      <a:gd name="T8" fmla="*/ 1 w 234"/>
                      <a:gd name="T9" fmla="*/ 20 h 202"/>
                      <a:gd name="T10" fmla="*/ 0 w 234"/>
                      <a:gd name="T11" fmla="*/ 34 h 202"/>
                      <a:gd name="T12" fmla="*/ 30 w 234"/>
                      <a:gd name="T13" fmla="*/ 134 h 202"/>
                      <a:gd name="T14" fmla="*/ 53 w 234"/>
                      <a:gd name="T15" fmla="*/ 159 h 202"/>
                      <a:gd name="T16" fmla="*/ 90 w 234"/>
                      <a:gd name="T17" fmla="*/ 183 h 202"/>
                      <a:gd name="T18" fmla="*/ 179 w 234"/>
                      <a:gd name="T19" fmla="*/ 202 h 202"/>
                      <a:gd name="T20" fmla="*/ 192 w 234"/>
                      <a:gd name="T21" fmla="*/ 202 h 202"/>
                      <a:gd name="T22" fmla="*/ 212 w 234"/>
                      <a:gd name="T23" fmla="*/ 202 h 202"/>
                      <a:gd name="T24" fmla="*/ 223 w 234"/>
                      <a:gd name="T25" fmla="*/ 198 h 202"/>
                      <a:gd name="T26" fmla="*/ 233 w 234"/>
                      <a:gd name="T27" fmla="*/ 178 h 202"/>
                      <a:gd name="T28" fmla="*/ 211 w 234"/>
                      <a:gd name="T29" fmla="*/ 157 h 202"/>
                      <a:gd name="T30" fmla="*/ 210 w 234"/>
                      <a:gd name="T31" fmla="*/ 157 h 202"/>
                      <a:gd name="T32" fmla="*/ 192 w 234"/>
                      <a:gd name="T33" fmla="*/ 158 h 202"/>
                      <a:gd name="T34" fmla="*/ 192 w 234"/>
                      <a:gd name="T35" fmla="*/ 158 h 202"/>
                      <a:gd name="T36" fmla="*/ 147 w 234"/>
                      <a:gd name="T37" fmla="*/ 154 h 202"/>
                      <a:gd name="T38" fmla="*/ 109 w 234"/>
                      <a:gd name="T39" fmla="*/ 142 h 202"/>
                      <a:gd name="T40" fmla="*/ 66 w 234"/>
                      <a:gd name="T41" fmla="*/ 108 h 202"/>
                      <a:gd name="T42" fmla="*/ 55 w 234"/>
                      <a:gd name="T43" fmla="*/ 88 h 202"/>
                      <a:gd name="T44" fmla="*/ 44 w 234"/>
                      <a:gd name="T45" fmla="*/ 34 h 202"/>
                      <a:gd name="T46" fmla="*/ 45 w 234"/>
                      <a:gd name="T47" fmla="*/ 27 h 202"/>
                      <a:gd name="T48" fmla="*/ 45 w 234"/>
                      <a:gd name="T49" fmla="*/ 25 h 2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234" h="202">
                        <a:moveTo>
                          <a:pt x="45" y="25"/>
                        </a:moveTo>
                        <a:cubicBezTo>
                          <a:pt x="46" y="19"/>
                          <a:pt x="44" y="14"/>
                          <a:pt x="40" y="9"/>
                        </a:cubicBezTo>
                        <a:cubicBezTo>
                          <a:pt x="37" y="4"/>
                          <a:pt x="31" y="1"/>
                          <a:pt x="25" y="1"/>
                        </a:cubicBezTo>
                        <a:cubicBezTo>
                          <a:pt x="24" y="0"/>
                          <a:pt x="24" y="0"/>
                          <a:pt x="23" y="0"/>
                        </a:cubicBezTo>
                        <a:cubicBezTo>
                          <a:pt x="12" y="0"/>
                          <a:pt x="2" y="9"/>
                          <a:pt x="1" y="20"/>
                        </a:cubicBezTo>
                        <a:cubicBezTo>
                          <a:pt x="1" y="21"/>
                          <a:pt x="0" y="26"/>
                          <a:pt x="0" y="34"/>
                        </a:cubicBezTo>
                        <a:cubicBezTo>
                          <a:pt x="0" y="72"/>
                          <a:pt x="11" y="106"/>
                          <a:pt x="30" y="134"/>
                        </a:cubicBezTo>
                        <a:cubicBezTo>
                          <a:pt x="37" y="143"/>
                          <a:pt x="44" y="151"/>
                          <a:pt x="53" y="159"/>
                        </a:cubicBezTo>
                        <a:cubicBezTo>
                          <a:pt x="64" y="168"/>
                          <a:pt x="77" y="176"/>
                          <a:pt x="90" y="183"/>
                        </a:cubicBezTo>
                        <a:cubicBezTo>
                          <a:pt x="115" y="194"/>
                          <a:pt x="145" y="201"/>
                          <a:pt x="179" y="202"/>
                        </a:cubicBezTo>
                        <a:cubicBezTo>
                          <a:pt x="183" y="202"/>
                          <a:pt x="187" y="202"/>
                          <a:pt x="192" y="202"/>
                        </a:cubicBezTo>
                        <a:cubicBezTo>
                          <a:pt x="199" y="202"/>
                          <a:pt x="205" y="202"/>
                          <a:pt x="212" y="202"/>
                        </a:cubicBezTo>
                        <a:cubicBezTo>
                          <a:pt x="216" y="201"/>
                          <a:pt x="220" y="200"/>
                          <a:pt x="223" y="198"/>
                        </a:cubicBezTo>
                        <a:cubicBezTo>
                          <a:pt x="229" y="194"/>
                          <a:pt x="234" y="187"/>
                          <a:pt x="233" y="178"/>
                        </a:cubicBezTo>
                        <a:cubicBezTo>
                          <a:pt x="233" y="166"/>
                          <a:pt x="223" y="157"/>
                          <a:pt x="211" y="157"/>
                        </a:cubicBezTo>
                        <a:cubicBezTo>
                          <a:pt x="211" y="157"/>
                          <a:pt x="210" y="157"/>
                          <a:pt x="210" y="157"/>
                        </a:cubicBezTo>
                        <a:cubicBezTo>
                          <a:pt x="204" y="158"/>
                          <a:pt x="198" y="158"/>
                          <a:pt x="192" y="158"/>
                        </a:cubicBezTo>
                        <a:cubicBezTo>
                          <a:pt x="192" y="158"/>
                          <a:pt x="192" y="158"/>
                          <a:pt x="192" y="158"/>
                        </a:cubicBezTo>
                        <a:cubicBezTo>
                          <a:pt x="175" y="158"/>
                          <a:pt x="160" y="157"/>
                          <a:pt x="147" y="154"/>
                        </a:cubicBezTo>
                        <a:cubicBezTo>
                          <a:pt x="132" y="151"/>
                          <a:pt x="120" y="147"/>
                          <a:pt x="109" y="142"/>
                        </a:cubicBezTo>
                        <a:cubicBezTo>
                          <a:pt x="91" y="134"/>
                          <a:pt x="77" y="122"/>
                          <a:pt x="66" y="108"/>
                        </a:cubicBezTo>
                        <a:cubicBezTo>
                          <a:pt x="62" y="102"/>
                          <a:pt x="58" y="95"/>
                          <a:pt x="55" y="88"/>
                        </a:cubicBezTo>
                        <a:cubicBezTo>
                          <a:pt x="45" y="65"/>
                          <a:pt x="44" y="43"/>
                          <a:pt x="44" y="34"/>
                        </a:cubicBezTo>
                        <a:cubicBezTo>
                          <a:pt x="44" y="31"/>
                          <a:pt x="44" y="29"/>
                          <a:pt x="45" y="27"/>
                        </a:cubicBezTo>
                        <a:cubicBezTo>
                          <a:pt x="45" y="26"/>
                          <a:pt x="45" y="26"/>
                          <a:pt x="45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1CF59C71-3338-4619-8B62-5CA7E1C13861}"/>
                </a:ext>
              </a:extLst>
            </p:cNvPr>
            <p:cNvGrpSpPr/>
            <p:nvPr/>
          </p:nvGrpSpPr>
          <p:grpSpPr>
            <a:xfrm>
              <a:off x="3168413" y="4100145"/>
              <a:ext cx="772836" cy="422213"/>
              <a:chOff x="3168413" y="4100145"/>
              <a:chExt cx="772836" cy="422213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437D09CA-FD6F-496B-B9DE-4A32EAF2BB09}"/>
                  </a:ext>
                </a:extLst>
              </p:cNvPr>
              <p:cNvSpPr/>
              <p:nvPr/>
            </p:nvSpPr>
            <p:spPr>
              <a:xfrm>
                <a:off x="3168413" y="4100145"/>
                <a:ext cx="77283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1400" b="1" dirty="0">
                    <a:ln>
                      <a:solidFill>
                        <a:srgbClr val="58C06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말벗</a:t>
                </a:r>
              </a:p>
            </p:txBody>
          </p:sp>
          <p:sp>
            <p:nvSpPr>
              <p:cNvPr id="64" name="타원 63">
                <a:extLst>
                  <a:ext uri="{FF2B5EF4-FFF2-40B4-BE49-F238E27FC236}">
                    <a16:creationId xmlns:a16="http://schemas.microsoft.com/office/drawing/2014/main" id="{4BDFA900-46FD-464C-8D6B-077A519A31BD}"/>
                  </a:ext>
                </a:extLst>
              </p:cNvPr>
              <p:cNvSpPr/>
              <p:nvPr/>
            </p:nvSpPr>
            <p:spPr>
              <a:xfrm>
                <a:off x="3361220" y="4420754"/>
                <a:ext cx="101604" cy="101604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rgbClr val="58C0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3A3ACCA-A085-42EE-8AF4-678007E52939}"/>
                </a:ext>
              </a:extLst>
            </p:cNvPr>
            <p:cNvGrpSpPr/>
            <p:nvPr/>
          </p:nvGrpSpPr>
          <p:grpSpPr>
            <a:xfrm>
              <a:off x="4188716" y="5082417"/>
              <a:ext cx="957270" cy="523220"/>
              <a:chOff x="4188716" y="5082417"/>
              <a:chExt cx="957270" cy="523220"/>
            </a:xfrm>
          </p:grpSpPr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862A210D-7C97-4CF3-BA71-9708447AB64B}"/>
                  </a:ext>
                </a:extLst>
              </p:cNvPr>
              <p:cNvSpPr/>
              <p:nvPr/>
            </p:nvSpPr>
            <p:spPr>
              <a:xfrm>
                <a:off x="4315528" y="5082417"/>
                <a:ext cx="83045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1400" b="1" dirty="0">
                    <a:ln>
                      <a:solidFill>
                        <a:srgbClr val="58C06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주거환경</a:t>
                </a:r>
                <a:endParaRPr lang="en-US" altLang="ko-KR" sz="1400" b="1" dirty="0">
                  <a:ln>
                    <a:solidFill>
                      <a:srgbClr val="58C069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r>
                  <a:rPr lang="ko-KR" altLang="en-US" sz="1400" b="1" dirty="0">
                    <a:ln>
                      <a:solidFill>
                        <a:srgbClr val="58C06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개선</a:t>
                </a:r>
              </a:p>
            </p:txBody>
          </p:sp>
          <p:sp>
            <p:nvSpPr>
              <p:cNvPr id="65" name="타원 64">
                <a:extLst>
                  <a:ext uri="{FF2B5EF4-FFF2-40B4-BE49-F238E27FC236}">
                    <a16:creationId xmlns:a16="http://schemas.microsoft.com/office/drawing/2014/main" id="{D0E54D43-E46A-434B-ABBE-164AD4AF2F18}"/>
                  </a:ext>
                </a:extLst>
              </p:cNvPr>
              <p:cNvSpPr/>
              <p:nvPr/>
            </p:nvSpPr>
            <p:spPr>
              <a:xfrm>
                <a:off x="4188716" y="5243153"/>
                <a:ext cx="101604" cy="101604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rgbClr val="58C0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9C5B1C18-B3BF-4CEE-87A3-EAC9452511D1}"/>
                </a:ext>
              </a:extLst>
            </p:cNvPr>
            <p:cNvGrpSpPr/>
            <p:nvPr/>
          </p:nvGrpSpPr>
          <p:grpSpPr>
            <a:xfrm>
              <a:off x="2619622" y="6037552"/>
              <a:ext cx="1548342" cy="455840"/>
              <a:chOff x="2619622" y="6037552"/>
              <a:chExt cx="1548342" cy="455840"/>
            </a:xfrm>
          </p:grpSpPr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24628368-0989-4413-9561-C45ABF9ABCB5}"/>
                  </a:ext>
                </a:extLst>
              </p:cNvPr>
              <p:cNvSpPr/>
              <p:nvPr/>
            </p:nvSpPr>
            <p:spPr>
              <a:xfrm>
                <a:off x="2619622" y="6185615"/>
                <a:ext cx="154834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400" b="1" dirty="0">
                    <a:ln>
                      <a:solidFill>
                        <a:srgbClr val="58C06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사회복지</a:t>
                </a:r>
                <a:r>
                  <a:rPr lang="en-US" altLang="ko-KR" sz="1400" b="1" dirty="0">
                    <a:ln>
                      <a:solidFill>
                        <a:srgbClr val="58C06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</a:t>
                </a:r>
                <a:r>
                  <a:rPr lang="ko-KR" altLang="en-US" sz="1400" b="1" dirty="0">
                    <a:ln>
                      <a:solidFill>
                        <a:srgbClr val="58C06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연계</a:t>
                </a:r>
              </a:p>
            </p:txBody>
          </p:sp>
          <p:sp>
            <p:nvSpPr>
              <p:cNvPr id="66" name="타원 65">
                <a:extLst>
                  <a:ext uri="{FF2B5EF4-FFF2-40B4-BE49-F238E27FC236}">
                    <a16:creationId xmlns:a16="http://schemas.microsoft.com/office/drawing/2014/main" id="{23C5632C-2F32-4504-9D25-676FC032F519}"/>
                  </a:ext>
                </a:extLst>
              </p:cNvPr>
              <p:cNvSpPr/>
              <p:nvPr/>
            </p:nvSpPr>
            <p:spPr>
              <a:xfrm>
                <a:off x="3355343" y="6037552"/>
                <a:ext cx="101604" cy="101604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rgbClr val="58C0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A3370DA2-66EE-4422-BD2C-6ED4FAF4D212}"/>
                </a:ext>
              </a:extLst>
            </p:cNvPr>
            <p:cNvGrpSpPr/>
            <p:nvPr/>
          </p:nvGrpSpPr>
          <p:grpSpPr>
            <a:xfrm>
              <a:off x="476001" y="4552790"/>
              <a:ext cx="1411206" cy="1411206"/>
              <a:chOff x="481931" y="4506625"/>
              <a:chExt cx="1411206" cy="1411206"/>
            </a:xfrm>
            <a:effectLst>
              <a:outerShdw blurRad="889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29" name="타원 28">
                <a:extLst>
                  <a:ext uri="{FF2B5EF4-FFF2-40B4-BE49-F238E27FC236}">
                    <a16:creationId xmlns:a16="http://schemas.microsoft.com/office/drawing/2014/main" id="{FF043261-E860-48D1-B493-819503DBFA9E}"/>
                  </a:ext>
                </a:extLst>
              </p:cNvPr>
              <p:cNvSpPr/>
              <p:nvPr/>
            </p:nvSpPr>
            <p:spPr>
              <a:xfrm>
                <a:off x="481931" y="4506625"/>
                <a:ext cx="1411206" cy="1411206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rgbClr val="58C0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n>
                    <a:solidFill>
                      <a:srgbClr val="58C069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4A2A70B8-178A-498F-A810-4E6422E734D8}"/>
                  </a:ext>
                </a:extLst>
              </p:cNvPr>
              <p:cNvSpPr/>
              <p:nvPr/>
            </p:nvSpPr>
            <p:spPr>
              <a:xfrm>
                <a:off x="674542" y="5210059"/>
                <a:ext cx="98616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400" b="1" dirty="0" err="1">
                    <a:ln>
                      <a:solidFill>
                        <a:srgbClr val="58C06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홀몸어르신</a:t>
                </a:r>
                <a:endParaRPr lang="en-US" altLang="ko-KR" sz="1400" b="1" dirty="0">
                  <a:ln>
                    <a:solidFill>
                      <a:srgbClr val="58C069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 algn="ctr"/>
                <a:r>
                  <a:rPr lang="ko-KR" altLang="en-US" sz="1400" b="1" dirty="0" err="1">
                    <a:ln>
                      <a:solidFill>
                        <a:srgbClr val="58C06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살피미</a:t>
                </a:r>
                <a:endParaRPr lang="ko-KR" altLang="en-US" sz="1400" b="1" dirty="0">
                  <a:ln>
                    <a:solidFill>
                      <a:srgbClr val="58C069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67" name="Group 54">
                <a:extLst>
                  <a:ext uri="{FF2B5EF4-FFF2-40B4-BE49-F238E27FC236}">
                    <a16:creationId xmlns:a16="http://schemas.microsoft.com/office/drawing/2014/main" id="{46087215-F44E-4099-8099-D15E855609F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990600" y="4676221"/>
                <a:ext cx="407216" cy="493042"/>
                <a:chOff x="1097" y="2"/>
                <a:chExt cx="3568" cy="4320"/>
              </a:xfrm>
              <a:solidFill>
                <a:srgbClr val="58C069"/>
              </a:solidFill>
            </p:grpSpPr>
            <p:sp>
              <p:nvSpPr>
                <p:cNvPr id="68" name="Freeform 55">
                  <a:extLst>
                    <a:ext uri="{FF2B5EF4-FFF2-40B4-BE49-F238E27FC236}">
                      <a16:creationId xmlns:a16="http://schemas.microsoft.com/office/drawing/2014/main" id="{BA6B4FE5-40D2-457E-8B69-10957E3DF7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0" y="2051"/>
                  <a:ext cx="1117" cy="2243"/>
                </a:xfrm>
                <a:custGeom>
                  <a:avLst/>
                  <a:gdLst>
                    <a:gd name="T0" fmla="*/ 551 w 595"/>
                    <a:gd name="T1" fmla="*/ 633 h 1196"/>
                    <a:gd name="T2" fmla="*/ 557 w 595"/>
                    <a:gd name="T3" fmla="*/ 604 h 1196"/>
                    <a:gd name="T4" fmla="*/ 595 w 595"/>
                    <a:gd name="T5" fmla="*/ 418 h 1196"/>
                    <a:gd name="T6" fmla="*/ 552 w 595"/>
                    <a:gd name="T7" fmla="*/ 427 h 1196"/>
                    <a:gd name="T8" fmla="*/ 539 w 595"/>
                    <a:gd name="T9" fmla="*/ 426 h 1196"/>
                    <a:gd name="T10" fmla="*/ 468 w 595"/>
                    <a:gd name="T11" fmla="*/ 386 h 1196"/>
                    <a:gd name="T12" fmla="*/ 446 w 595"/>
                    <a:gd name="T13" fmla="*/ 307 h 1196"/>
                    <a:gd name="T14" fmla="*/ 463 w 595"/>
                    <a:gd name="T15" fmla="*/ 185 h 1196"/>
                    <a:gd name="T16" fmla="*/ 306 w 595"/>
                    <a:gd name="T17" fmla="*/ 219 h 1196"/>
                    <a:gd name="T18" fmla="*/ 0 w 595"/>
                    <a:gd name="T19" fmla="*/ 0 h 1196"/>
                    <a:gd name="T20" fmla="*/ 0 w 595"/>
                    <a:gd name="T21" fmla="*/ 121 h 1196"/>
                    <a:gd name="T22" fmla="*/ 1 w 595"/>
                    <a:gd name="T23" fmla="*/ 137 h 1196"/>
                    <a:gd name="T24" fmla="*/ 31 w 595"/>
                    <a:gd name="T25" fmla="*/ 1069 h 1196"/>
                    <a:gd name="T26" fmla="*/ 158 w 595"/>
                    <a:gd name="T27" fmla="*/ 1196 h 1196"/>
                    <a:gd name="T28" fmla="*/ 284 w 595"/>
                    <a:gd name="T29" fmla="*/ 1069 h 1196"/>
                    <a:gd name="T30" fmla="*/ 284 w 595"/>
                    <a:gd name="T31" fmla="*/ 318 h 1196"/>
                    <a:gd name="T32" fmla="*/ 328 w 595"/>
                    <a:gd name="T33" fmla="*/ 318 h 1196"/>
                    <a:gd name="T34" fmla="*/ 328 w 595"/>
                    <a:gd name="T35" fmla="*/ 1069 h 1196"/>
                    <a:gd name="T36" fmla="*/ 455 w 595"/>
                    <a:gd name="T37" fmla="*/ 1196 h 1196"/>
                    <a:gd name="T38" fmla="*/ 581 w 595"/>
                    <a:gd name="T39" fmla="*/ 1069 h 1196"/>
                    <a:gd name="T40" fmla="*/ 595 w 595"/>
                    <a:gd name="T41" fmla="*/ 658 h 1196"/>
                    <a:gd name="T42" fmla="*/ 576 w 595"/>
                    <a:gd name="T43" fmla="*/ 648 h 1196"/>
                    <a:gd name="T44" fmla="*/ 551 w 595"/>
                    <a:gd name="T45" fmla="*/ 633 h 1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95" h="1196">
                      <a:moveTo>
                        <a:pt x="551" y="633"/>
                      </a:moveTo>
                      <a:cubicBezTo>
                        <a:pt x="557" y="604"/>
                        <a:pt x="557" y="604"/>
                        <a:pt x="557" y="604"/>
                      </a:cubicBezTo>
                      <a:cubicBezTo>
                        <a:pt x="595" y="418"/>
                        <a:pt x="595" y="418"/>
                        <a:pt x="595" y="418"/>
                      </a:cubicBezTo>
                      <a:cubicBezTo>
                        <a:pt x="582" y="424"/>
                        <a:pt x="567" y="427"/>
                        <a:pt x="552" y="427"/>
                      </a:cubicBezTo>
                      <a:cubicBezTo>
                        <a:pt x="548" y="427"/>
                        <a:pt x="544" y="427"/>
                        <a:pt x="539" y="426"/>
                      </a:cubicBezTo>
                      <a:cubicBezTo>
                        <a:pt x="511" y="423"/>
                        <a:pt x="486" y="408"/>
                        <a:pt x="468" y="386"/>
                      </a:cubicBezTo>
                      <a:cubicBezTo>
                        <a:pt x="450" y="363"/>
                        <a:pt x="442" y="335"/>
                        <a:pt x="446" y="307"/>
                      </a:cubicBezTo>
                      <a:cubicBezTo>
                        <a:pt x="451" y="264"/>
                        <a:pt x="457" y="224"/>
                        <a:pt x="463" y="185"/>
                      </a:cubicBezTo>
                      <a:cubicBezTo>
                        <a:pt x="417" y="206"/>
                        <a:pt x="364" y="219"/>
                        <a:pt x="306" y="219"/>
                      </a:cubicBezTo>
                      <a:cubicBezTo>
                        <a:pt x="145" y="219"/>
                        <a:pt x="13" y="118"/>
                        <a:pt x="0" y="0"/>
                      </a:cubicBezTo>
                      <a:cubicBezTo>
                        <a:pt x="0" y="121"/>
                        <a:pt x="0" y="121"/>
                        <a:pt x="0" y="121"/>
                      </a:cubicBezTo>
                      <a:cubicBezTo>
                        <a:pt x="0" y="126"/>
                        <a:pt x="0" y="131"/>
                        <a:pt x="1" y="137"/>
                      </a:cubicBezTo>
                      <a:cubicBezTo>
                        <a:pt x="6" y="357"/>
                        <a:pt x="31" y="1069"/>
                        <a:pt x="31" y="1069"/>
                      </a:cubicBezTo>
                      <a:cubicBezTo>
                        <a:pt x="31" y="1139"/>
                        <a:pt x="88" y="1196"/>
                        <a:pt x="158" y="1196"/>
                      </a:cubicBezTo>
                      <a:cubicBezTo>
                        <a:pt x="227" y="1196"/>
                        <a:pt x="284" y="1139"/>
                        <a:pt x="284" y="1069"/>
                      </a:cubicBezTo>
                      <a:cubicBezTo>
                        <a:pt x="284" y="318"/>
                        <a:pt x="284" y="318"/>
                        <a:pt x="284" y="318"/>
                      </a:cubicBezTo>
                      <a:cubicBezTo>
                        <a:pt x="328" y="318"/>
                        <a:pt x="328" y="318"/>
                        <a:pt x="328" y="318"/>
                      </a:cubicBezTo>
                      <a:cubicBezTo>
                        <a:pt x="328" y="1069"/>
                        <a:pt x="328" y="1069"/>
                        <a:pt x="328" y="1069"/>
                      </a:cubicBezTo>
                      <a:cubicBezTo>
                        <a:pt x="328" y="1139"/>
                        <a:pt x="385" y="1196"/>
                        <a:pt x="455" y="1196"/>
                      </a:cubicBezTo>
                      <a:cubicBezTo>
                        <a:pt x="524" y="1196"/>
                        <a:pt x="581" y="1139"/>
                        <a:pt x="581" y="1069"/>
                      </a:cubicBezTo>
                      <a:cubicBezTo>
                        <a:pt x="581" y="1069"/>
                        <a:pt x="588" y="875"/>
                        <a:pt x="595" y="658"/>
                      </a:cubicBezTo>
                      <a:cubicBezTo>
                        <a:pt x="583" y="652"/>
                        <a:pt x="577" y="648"/>
                        <a:pt x="576" y="648"/>
                      </a:cubicBezTo>
                      <a:lnTo>
                        <a:pt x="551" y="6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0" name="Oval 56">
                  <a:extLst>
                    <a:ext uri="{FF2B5EF4-FFF2-40B4-BE49-F238E27FC236}">
                      <a16:creationId xmlns:a16="http://schemas.microsoft.com/office/drawing/2014/main" id="{4B903D95-7CD9-4BF1-9C63-33BEB773D3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92" y="2"/>
                  <a:ext cx="864" cy="86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1" name="Freeform 57">
                  <a:extLst>
                    <a:ext uri="{FF2B5EF4-FFF2-40B4-BE49-F238E27FC236}">
                      <a16:creationId xmlns:a16="http://schemas.microsoft.com/office/drawing/2014/main" id="{F7A71D59-C975-4388-AB9E-54C3CAA40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7" y="782"/>
                  <a:ext cx="1859" cy="1815"/>
                </a:xfrm>
                <a:custGeom>
                  <a:avLst/>
                  <a:gdLst>
                    <a:gd name="T0" fmla="*/ 547 w 990"/>
                    <a:gd name="T1" fmla="*/ 874 h 968"/>
                    <a:gd name="T2" fmla="*/ 711 w 990"/>
                    <a:gd name="T3" fmla="*/ 826 h 968"/>
                    <a:gd name="T4" fmla="*/ 854 w 990"/>
                    <a:gd name="T5" fmla="*/ 386 h 968"/>
                    <a:gd name="T6" fmla="*/ 854 w 990"/>
                    <a:gd name="T7" fmla="*/ 287 h 968"/>
                    <a:gd name="T8" fmla="*/ 879 w 990"/>
                    <a:gd name="T9" fmla="*/ 345 h 968"/>
                    <a:gd name="T10" fmla="*/ 907 w 990"/>
                    <a:gd name="T11" fmla="*/ 304 h 968"/>
                    <a:gd name="T12" fmla="*/ 990 w 990"/>
                    <a:gd name="T13" fmla="*/ 218 h 968"/>
                    <a:gd name="T14" fmla="*/ 941 w 990"/>
                    <a:gd name="T15" fmla="*/ 138 h 968"/>
                    <a:gd name="T16" fmla="*/ 812 w 990"/>
                    <a:gd name="T17" fmla="*/ 24 h 968"/>
                    <a:gd name="T18" fmla="*/ 737 w 990"/>
                    <a:gd name="T19" fmla="*/ 1 h 968"/>
                    <a:gd name="T20" fmla="*/ 710 w 990"/>
                    <a:gd name="T21" fmla="*/ 4 h 968"/>
                    <a:gd name="T22" fmla="*/ 547 w 990"/>
                    <a:gd name="T23" fmla="*/ 64 h 968"/>
                    <a:gd name="T24" fmla="*/ 382 w 990"/>
                    <a:gd name="T25" fmla="*/ 1 h 968"/>
                    <a:gd name="T26" fmla="*/ 368 w 990"/>
                    <a:gd name="T27" fmla="*/ 1 h 968"/>
                    <a:gd name="T28" fmla="*/ 293 w 990"/>
                    <a:gd name="T29" fmla="*/ 24 h 968"/>
                    <a:gd name="T30" fmla="*/ 101 w 990"/>
                    <a:gd name="T31" fmla="*/ 246 h 968"/>
                    <a:gd name="T32" fmla="*/ 0 w 990"/>
                    <a:gd name="T33" fmla="*/ 856 h 968"/>
                    <a:gd name="T34" fmla="*/ 1 w 990"/>
                    <a:gd name="T35" fmla="*/ 893 h 968"/>
                    <a:gd name="T36" fmla="*/ 77 w 990"/>
                    <a:gd name="T37" fmla="*/ 968 h 968"/>
                    <a:gd name="T38" fmla="*/ 78 w 990"/>
                    <a:gd name="T39" fmla="*/ 968 h 968"/>
                    <a:gd name="T40" fmla="*/ 154 w 990"/>
                    <a:gd name="T41" fmla="*/ 891 h 968"/>
                    <a:gd name="T42" fmla="*/ 154 w 990"/>
                    <a:gd name="T43" fmla="*/ 856 h 968"/>
                    <a:gd name="T44" fmla="*/ 241 w 990"/>
                    <a:gd name="T45" fmla="*/ 309 h 968"/>
                    <a:gd name="T46" fmla="*/ 241 w 990"/>
                    <a:gd name="T47" fmla="*/ 505 h 968"/>
                    <a:gd name="T48" fmla="*/ 220 w 990"/>
                    <a:gd name="T49" fmla="*/ 579 h 968"/>
                    <a:gd name="T50" fmla="*/ 240 w 990"/>
                    <a:gd name="T51" fmla="*/ 666 h 968"/>
                    <a:gd name="T52" fmla="*/ 547 w 990"/>
                    <a:gd name="T53" fmla="*/ 874 h 9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990" h="968">
                      <a:moveTo>
                        <a:pt x="547" y="874"/>
                      </a:moveTo>
                      <a:cubicBezTo>
                        <a:pt x="606" y="874"/>
                        <a:pt x="662" y="856"/>
                        <a:pt x="711" y="826"/>
                      </a:cubicBezTo>
                      <a:cubicBezTo>
                        <a:pt x="743" y="645"/>
                        <a:pt x="791" y="498"/>
                        <a:pt x="854" y="386"/>
                      </a:cubicBezTo>
                      <a:cubicBezTo>
                        <a:pt x="854" y="287"/>
                        <a:pt x="854" y="287"/>
                        <a:pt x="854" y="287"/>
                      </a:cubicBezTo>
                      <a:cubicBezTo>
                        <a:pt x="862" y="304"/>
                        <a:pt x="871" y="323"/>
                        <a:pt x="879" y="345"/>
                      </a:cubicBezTo>
                      <a:cubicBezTo>
                        <a:pt x="888" y="331"/>
                        <a:pt x="897" y="317"/>
                        <a:pt x="907" y="304"/>
                      </a:cubicBezTo>
                      <a:cubicBezTo>
                        <a:pt x="935" y="267"/>
                        <a:pt x="964" y="239"/>
                        <a:pt x="990" y="218"/>
                      </a:cubicBezTo>
                      <a:cubicBezTo>
                        <a:pt x="975" y="187"/>
                        <a:pt x="958" y="161"/>
                        <a:pt x="941" y="138"/>
                      </a:cubicBezTo>
                      <a:cubicBezTo>
                        <a:pt x="897" y="78"/>
                        <a:pt x="850" y="43"/>
                        <a:pt x="812" y="24"/>
                      </a:cubicBezTo>
                      <a:cubicBezTo>
                        <a:pt x="774" y="5"/>
                        <a:pt x="745" y="2"/>
                        <a:pt x="737" y="1"/>
                      </a:cubicBezTo>
                      <a:cubicBezTo>
                        <a:pt x="727" y="0"/>
                        <a:pt x="718" y="2"/>
                        <a:pt x="710" y="4"/>
                      </a:cubicBezTo>
                      <a:cubicBezTo>
                        <a:pt x="666" y="42"/>
                        <a:pt x="609" y="64"/>
                        <a:pt x="547" y="64"/>
                      </a:cubicBezTo>
                      <a:cubicBezTo>
                        <a:pt x="484" y="64"/>
                        <a:pt x="426" y="40"/>
                        <a:pt x="382" y="1"/>
                      </a:cubicBezTo>
                      <a:cubicBezTo>
                        <a:pt x="377" y="1"/>
                        <a:pt x="372" y="1"/>
                        <a:pt x="368" y="1"/>
                      </a:cubicBezTo>
                      <a:cubicBezTo>
                        <a:pt x="360" y="2"/>
                        <a:pt x="331" y="5"/>
                        <a:pt x="293" y="24"/>
                      </a:cubicBezTo>
                      <a:cubicBezTo>
                        <a:pt x="235" y="53"/>
                        <a:pt x="159" y="117"/>
                        <a:pt x="101" y="246"/>
                      </a:cubicBezTo>
                      <a:cubicBezTo>
                        <a:pt x="43" y="374"/>
                        <a:pt x="0" y="565"/>
                        <a:pt x="0" y="856"/>
                      </a:cubicBezTo>
                      <a:cubicBezTo>
                        <a:pt x="0" y="868"/>
                        <a:pt x="0" y="880"/>
                        <a:pt x="1" y="893"/>
                      </a:cubicBezTo>
                      <a:cubicBezTo>
                        <a:pt x="1" y="935"/>
                        <a:pt x="35" y="968"/>
                        <a:pt x="77" y="968"/>
                      </a:cubicBezTo>
                      <a:cubicBezTo>
                        <a:pt x="78" y="968"/>
                        <a:pt x="78" y="968"/>
                        <a:pt x="78" y="968"/>
                      </a:cubicBezTo>
                      <a:cubicBezTo>
                        <a:pt x="121" y="968"/>
                        <a:pt x="154" y="933"/>
                        <a:pt x="154" y="891"/>
                      </a:cubicBezTo>
                      <a:cubicBezTo>
                        <a:pt x="154" y="879"/>
                        <a:pt x="154" y="867"/>
                        <a:pt x="154" y="856"/>
                      </a:cubicBezTo>
                      <a:cubicBezTo>
                        <a:pt x="153" y="579"/>
                        <a:pt x="195" y="410"/>
                        <a:pt x="241" y="309"/>
                      </a:cubicBezTo>
                      <a:cubicBezTo>
                        <a:pt x="241" y="505"/>
                        <a:pt x="241" y="505"/>
                        <a:pt x="241" y="505"/>
                      </a:cubicBezTo>
                      <a:cubicBezTo>
                        <a:pt x="227" y="526"/>
                        <a:pt x="220" y="550"/>
                        <a:pt x="220" y="579"/>
                      </a:cubicBezTo>
                      <a:cubicBezTo>
                        <a:pt x="220" y="607"/>
                        <a:pt x="227" y="637"/>
                        <a:pt x="240" y="666"/>
                      </a:cubicBezTo>
                      <a:cubicBezTo>
                        <a:pt x="286" y="772"/>
                        <a:pt x="408" y="874"/>
                        <a:pt x="547" y="8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2" name="Freeform 58">
                  <a:extLst>
                    <a:ext uri="{FF2B5EF4-FFF2-40B4-BE49-F238E27FC236}">
                      <a16:creationId xmlns:a16="http://schemas.microsoft.com/office/drawing/2014/main" id="{B8921B1D-0725-4D0C-BF4E-CBC7132C51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429"/>
                  <a:ext cx="423" cy="233"/>
                </a:xfrm>
                <a:custGeom>
                  <a:avLst/>
                  <a:gdLst>
                    <a:gd name="T0" fmla="*/ 167 w 225"/>
                    <a:gd name="T1" fmla="*/ 102 h 124"/>
                    <a:gd name="T2" fmla="*/ 224 w 225"/>
                    <a:gd name="T3" fmla="*/ 124 h 124"/>
                    <a:gd name="T4" fmla="*/ 225 w 225"/>
                    <a:gd name="T5" fmla="*/ 113 h 124"/>
                    <a:gd name="T6" fmla="*/ 113 w 225"/>
                    <a:gd name="T7" fmla="*/ 0 h 124"/>
                    <a:gd name="T8" fmla="*/ 0 w 225"/>
                    <a:gd name="T9" fmla="*/ 113 h 124"/>
                    <a:gd name="T10" fmla="*/ 1 w 225"/>
                    <a:gd name="T11" fmla="*/ 123 h 124"/>
                    <a:gd name="T12" fmla="*/ 112 w 225"/>
                    <a:gd name="T13" fmla="*/ 96 h 124"/>
                    <a:gd name="T14" fmla="*/ 167 w 225"/>
                    <a:gd name="T15" fmla="*/ 102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5" h="124">
                      <a:moveTo>
                        <a:pt x="167" y="102"/>
                      </a:moveTo>
                      <a:cubicBezTo>
                        <a:pt x="187" y="107"/>
                        <a:pt x="207" y="114"/>
                        <a:pt x="224" y="124"/>
                      </a:cubicBezTo>
                      <a:cubicBezTo>
                        <a:pt x="225" y="120"/>
                        <a:pt x="225" y="116"/>
                        <a:pt x="225" y="113"/>
                      </a:cubicBezTo>
                      <a:cubicBezTo>
                        <a:pt x="225" y="51"/>
                        <a:pt x="175" y="0"/>
                        <a:pt x="113" y="0"/>
                      </a:cubicBezTo>
                      <a:cubicBezTo>
                        <a:pt x="50" y="0"/>
                        <a:pt x="0" y="51"/>
                        <a:pt x="0" y="113"/>
                      </a:cubicBezTo>
                      <a:cubicBezTo>
                        <a:pt x="0" y="116"/>
                        <a:pt x="0" y="120"/>
                        <a:pt x="1" y="123"/>
                      </a:cubicBezTo>
                      <a:cubicBezTo>
                        <a:pt x="34" y="106"/>
                        <a:pt x="72" y="96"/>
                        <a:pt x="112" y="96"/>
                      </a:cubicBezTo>
                      <a:cubicBezTo>
                        <a:pt x="131" y="96"/>
                        <a:pt x="149" y="98"/>
                        <a:pt x="167" y="10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3" name="Freeform 59">
                  <a:extLst>
                    <a:ext uri="{FF2B5EF4-FFF2-40B4-BE49-F238E27FC236}">
                      <a16:creationId xmlns:a16="http://schemas.microsoft.com/office/drawing/2014/main" id="{D21200DE-0BDF-4CD9-AF07-1383D92566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7" y="3377"/>
                  <a:ext cx="397" cy="945"/>
                </a:xfrm>
                <a:custGeom>
                  <a:avLst/>
                  <a:gdLst>
                    <a:gd name="T0" fmla="*/ 0 w 211"/>
                    <a:gd name="T1" fmla="*/ 230 h 504"/>
                    <a:gd name="T2" fmla="*/ 5 w 211"/>
                    <a:gd name="T3" fmla="*/ 407 h 504"/>
                    <a:gd name="T4" fmla="*/ 107 w 211"/>
                    <a:gd name="T5" fmla="*/ 504 h 504"/>
                    <a:gd name="T6" fmla="*/ 111 w 211"/>
                    <a:gd name="T7" fmla="*/ 504 h 504"/>
                    <a:gd name="T8" fmla="*/ 209 w 211"/>
                    <a:gd name="T9" fmla="*/ 397 h 504"/>
                    <a:gd name="T10" fmla="*/ 205 w 211"/>
                    <a:gd name="T11" fmla="*/ 230 h 504"/>
                    <a:gd name="T12" fmla="*/ 211 w 211"/>
                    <a:gd name="T13" fmla="*/ 34 h 504"/>
                    <a:gd name="T14" fmla="*/ 9 w 211"/>
                    <a:gd name="T15" fmla="*/ 0 h 504"/>
                    <a:gd name="T16" fmla="*/ 0 w 211"/>
                    <a:gd name="T17" fmla="*/ 230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1" h="504">
                      <a:moveTo>
                        <a:pt x="0" y="230"/>
                      </a:moveTo>
                      <a:cubicBezTo>
                        <a:pt x="0" y="284"/>
                        <a:pt x="2" y="343"/>
                        <a:pt x="5" y="407"/>
                      </a:cubicBezTo>
                      <a:cubicBezTo>
                        <a:pt x="7" y="461"/>
                        <a:pt x="52" y="504"/>
                        <a:pt x="107" y="504"/>
                      </a:cubicBezTo>
                      <a:cubicBezTo>
                        <a:pt x="108" y="504"/>
                        <a:pt x="110" y="504"/>
                        <a:pt x="111" y="504"/>
                      </a:cubicBezTo>
                      <a:cubicBezTo>
                        <a:pt x="168" y="501"/>
                        <a:pt x="211" y="453"/>
                        <a:pt x="209" y="397"/>
                      </a:cubicBezTo>
                      <a:cubicBezTo>
                        <a:pt x="206" y="336"/>
                        <a:pt x="205" y="281"/>
                        <a:pt x="205" y="230"/>
                      </a:cubicBezTo>
                      <a:cubicBezTo>
                        <a:pt x="205" y="154"/>
                        <a:pt x="207" y="89"/>
                        <a:pt x="211" y="34"/>
                      </a:cubicBezTo>
                      <a:cubicBezTo>
                        <a:pt x="130" y="28"/>
                        <a:pt x="63" y="15"/>
                        <a:pt x="9" y="0"/>
                      </a:cubicBezTo>
                      <a:cubicBezTo>
                        <a:pt x="4" y="64"/>
                        <a:pt x="0" y="141"/>
                        <a:pt x="0" y="2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4" name="Freeform 60">
                  <a:extLst>
                    <a:ext uri="{FF2B5EF4-FFF2-40B4-BE49-F238E27FC236}">
                      <a16:creationId xmlns:a16="http://schemas.microsoft.com/office/drawing/2014/main" id="{7AE6966C-F79C-4863-BB77-1D78226E68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0" y="3379"/>
                  <a:ext cx="396" cy="943"/>
                </a:xfrm>
                <a:custGeom>
                  <a:avLst/>
                  <a:gdLst>
                    <a:gd name="T0" fmla="*/ 6 w 211"/>
                    <a:gd name="T1" fmla="*/ 229 h 503"/>
                    <a:gd name="T2" fmla="*/ 2 w 211"/>
                    <a:gd name="T3" fmla="*/ 396 h 503"/>
                    <a:gd name="T4" fmla="*/ 100 w 211"/>
                    <a:gd name="T5" fmla="*/ 503 h 503"/>
                    <a:gd name="T6" fmla="*/ 105 w 211"/>
                    <a:gd name="T7" fmla="*/ 503 h 503"/>
                    <a:gd name="T8" fmla="*/ 207 w 211"/>
                    <a:gd name="T9" fmla="*/ 406 h 503"/>
                    <a:gd name="T10" fmla="*/ 211 w 211"/>
                    <a:gd name="T11" fmla="*/ 229 h 503"/>
                    <a:gd name="T12" fmla="*/ 202 w 211"/>
                    <a:gd name="T13" fmla="*/ 0 h 503"/>
                    <a:gd name="T14" fmla="*/ 0 w 211"/>
                    <a:gd name="T15" fmla="*/ 33 h 503"/>
                    <a:gd name="T16" fmla="*/ 6 w 211"/>
                    <a:gd name="T17" fmla="*/ 229 h 5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1" h="503">
                      <a:moveTo>
                        <a:pt x="6" y="229"/>
                      </a:moveTo>
                      <a:cubicBezTo>
                        <a:pt x="6" y="280"/>
                        <a:pt x="5" y="335"/>
                        <a:pt x="2" y="396"/>
                      </a:cubicBezTo>
                      <a:cubicBezTo>
                        <a:pt x="0" y="452"/>
                        <a:pt x="43" y="500"/>
                        <a:pt x="100" y="503"/>
                      </a:cubicBezTo>
                      <a:cubicBezTo>
                        <a:pt x="101" y="503"/>
                        <a:pt x="103" y="503"/>
                        <a:pt x="105" y="503"/>
                      </a:cubicBezTo>
                      <a:cubicBezTo>
                        <a:pt x="159" y="503"/>
                        <a:pt x="204" y="460"/>
                        <a:pt x="207" y="406"/>
                      </a:cubicBezTo>
                      <a:cubicBezTo>
                        <a:pt x="210" y="342"/>
                        <a:pt x="211" y="283"/>
                        <a:pt x="211" y="229"/>
                      </a:cubicBezTo>
                      <a:cubicBezTo>
                        <a:pt x="211" y="140"/>
                        <a:pt x="207" y="63"/>
                        <a:pt x="202" y="0"/>
                      </a:cubicBezTo>
                      <a:cubicBezTo>
                        <a:pt x="148" y="14"/>
                        <a:pt x="81" y="27"/>
                        <a:pt x="0" y="33"/>
                      </a:cubicBezTo>
                      <a:cubicBezTo>
                        <a:pt x="4" y="88"/>
                        <a:pt x="6" y="153"/>
                        <a:pt x="6" y="2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5" name="Freeform 61">
                  <a:extLst>
                    <a:ext uri="{FF2B5EF4-FFF2-40B4-BE49-F238E27FC236}">
                      <a16:creationId xmlns:a16="http://schemas.microsoft.com/office/drawing/2014/main" id="{93423C3C-4AF0-43ED-9B95-362D74F9C7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8" y="607"/>
                  <a:ext cx="907" cy="904"/>
                </a:xfrm>
                <a:custGeom>
                  <a:avLst/>
                  <a:gdLst>
                    <a:gd name="T0" fmla="*/ 28 w 483"/>
                    <a:gd name="T1" fmla="*/ 191 h 482"/>
                    <a:gd name="T2" fmla="*/ 291 w 483"/>
                    <a:gd name="T3" fmla="*/ 27 h 482"/>
                    <a:gd name="T4" fmla="*/ 455 w 483"/>
                    <a:gd name="T5" fmla="*/ 291 h 482"/>
                    <a:gd name="T6" fmla="*/ 192 w 483"/>
                    <a:gd name="T7" fmla="*/ 455 h 482"/>
                    <a:gd name="T8" fmla="*/ 28 w 483"/>
                    <a:gd name="T9" fmla="*/ 191 h 4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3" h="482">
                      <a:moveTo>
                        <a:pt x="28" y="191"/>
                      </a:moveTo>
                      <a:cubicBezTo>
                        <a:pt x="55" y="73"/>
                        <a:pt x="173" y="0"/>
                        <a:pt x="291" y="27"/>
                      </a:cubicBezTo>
                      <a:cubicBezTo>
                        <a:pt x="409" y="55"/>
                        <a:pt x="483" y="173"/>
                        <a:pt x="455" y="291"/>
                      </a:cubicBezTo>
                      <a:cubicBezTo>
                        <a:pt x="428" y="409"/>
                        <a:pt x="310" y="482"/>
                        <a:pt x="192" y="455"/>
                      </a:cubicBezTo>
                      <a:cubicBezTo>
                        <a:pt x="74" y="427"/>
                        <a:pt x="0" y="309"/>
                        <a:pt x="28" y="1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6" name="Freeform 62">
                  <a:extLst>
                    <a:ext uri="{FF2B5EF4-FFF2-40B4-BE49-F238E27FC236}">
                      <a16:creationId xmlns:a16="http://schemas.microsoft.com/office/drawing/2014/main" id="{004E04B0-2EF8-4B94-AC95-7E0254A9F85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55" y="1202"/>
                  <a:ext cx="2210" cy="3118"/>
                </a:xfrm>
                <a:custGeom>
                  <a:avLst/>
                  <a:gdLst>
                    <a:gd name="T0" fmla="*/ 1143 w 1177"/>
                    <a:gd name="T1" fmla="*/ 699 h 1663"/>
                    <a:gd name="T2" fmla="*/ 1097 w 1177"/>
                    <a:gd name="T3" fmla="*/ 666 h 1663"/>
                    <a:gd name="T4" fmla="*/ 899 w 1177"/>
                    <a:gd name="T5" fmla="*/ 105 h 1663"/>
                    <a:gd name="T6" fmla="*/ 785 w 1177"/>
                    <a:gd name="T7" fmla="*/ 0 h 1663"/>
                    <a:gd name="T8" fmla="*/ 558 w 1177"/>
                    <a:gd name="T9" fmla="*/ 164 h 1663"/>
                    <a:gd name="T10" fmla="*/ 503 w 1177"/>
                    <a:gd name="T11" fmla="*/ 158 h 1663"/>
                    <a:gd name="T12" fmla="*/ 354 w 1177"/>
                    <a:gd name="T13" fmla="*/ 51 h 1663"/>
                    <a:gd name="T14" fmla="*/ 330 w 1177"/>
                    <a:gd name="T15" fmla="*/ 1 h 1663"/>
                    <a:gd name="T16" fmla="*/ 216 w 1177"/>
                    <a:gd name="T17" fmla="*/ 105 h 1663"/>
                    <a:gd name="T18" fmla="*/ 4 w 1177"/>
                    <a:gd name="T19" fmla="*/ 765 h 1663"/>
                    <a:gd name="T20" fmla="*/ 62 w 1177"/>
                    <a:gd name="T21" fmla="*/ 839 h 1663"/>
                    <a:gd name="T22" fmla="*/ 136 w 1177"/>
                    <a:gd name="T23" fmla="*/ 781 h 1663"/>
                    <a:gd name="T24" fmla="*/ 136 w 1177"/>
                    <a:gd name="T25" fmla="*/ 781 h 1663"/>
                    <a:gd name="T26" fmla="*/ 281 w 1177"/>
                    <a:gd name="T27" fmla="*/ 249 h 1663"/>
                    <a:gd name="T28" fmla="*/ 115 w 1177"/>
                    <a:gd name="T29" fmla="*/ 1066 h 1663"/>
                    <a:gd name="T30" fmla="*/ 558 w 1177"/>
                    <a:gd name="T31" fmla="*/ 1158 h 1663"/>
                    <a:gd name="T32" fmla="*/ 1000 w 1177"/>
                    <a:gd name="T33" fmla="*/ 1066 h 1663"/>
                    <a:gd name="T34" fmla="*/ 950 w 1177"/>
                    <a:gd name="T35" fmla="*/ 820 h 1663"/>
                    <a:gd name="T36" fmla="*/ 981 w 1177"/>
                    <a:gd name="T37" fmla="*/ 791 h 1663"/>
                    <a:gd name="T38" fmla="*/ 1045 w 1177"/>
                    <a:gd name="T39" fmla="*/ 839 h 1663"/>
                    <a:gd name="T40" fmla="*/ 1053 w 1177"/>
                    <a:gd name="T41" fmla="*/ 839 h 1663"/>
                    <a:gd name="T42" fmla="*/ 1109 w 1177"/>
                    <a:gd name="T43" fmla="*/ 787 h 1663"/>
                    <a:gd name="T44" fmla="*/ 1109 w 1177"/>
                    <a:gd name="T45" fmla="*/ 858 h 1663"/>
                    <a:gd name="T46" fmla="*/ 1109 w 1177"/>
                    <a:gd name="T47" fmla="*/ 1629 h 1663"/>
                    <a:gd name="T48" fmla="*/ 1143 w 1177"/>
                    <a:gd name="T49" fmla="*/ 1663 h 1663"/>
                    <a:gd name="T50" fmla="*/ 1177 w 1177"/>
                    <a:gd name="T51" fmla="*/ 1629 h 1663"/>
                    <a:gd name="T52" fmla="*/ 1177 w 1177"/>
                    <a:gd name="T53" fmla="*/ 786 h 1663"/>
                    <a:gd name="T54" fmla="*/ 1143 w 1177"/>
                    <a:gd name="T55" fmla="*/ 699 h 1663"/>
                    <a:gd name="T56" fmla="*/ 931 w 1177"/>
                    <a:gd name="T57" fmla="*/ 723 h 1663"/>
                    <a:gd name="T58" fmla="*/ 834 w 1177"/>
                    <a:gd name="T59" fmla="*/ 249 h 1663"/>
                    <a:gd name="T60" fmla="*/ 853 w 1177"/>
                    <a:gd name="T61" fmla="*/ 285 h 1663"/>
                    <a:gd name="T62" fmla="*/ 965 w 1177"/>
                    <a:gd name="T63" fmla="*/ 683 h 1663"/>
                    <a:gd name="T64" fmla="*/ 931 w 1177"/>
                    <a:gd name="T65" fmla="*/ 723 h 16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177" h="1663">
                      <a:moveTo>
                        <a:pt x="1143" y="699"/>
                      </a:moveTo>
                      <a:cubicBezTo>
                        <a:pt x="1131" y="685"/>
                        <a:pt x="1115" y="673"/>
                        <a:pt x="1097" y="666"/>
                      </a:cubicBezTo>
                      <a:cubicBezTo>
                        <a:pt x="1051" y="372"/>
                        <a:pt x="974" y="204"/>
                        <a:pt x="899" y="105"/>
                      </a:cubicBezTo>
                      <a:cubicBezTo>
                        <a:pt x="858" y="51"/>
                        <a:pt x="817" y="19"/>
                        <a:pt x="785" y="0"/>
                      </a:cubicBezTo>
                      <a:cubicBezTo>
                        <a:pt x="753" y="98"/>
                        <a:pt x="662" y="164"/>
                        <a:pt x="558" y="164"/>
                      </a:cubicBezTo>
                      <a:cubicBezTo>
                        <a:pt x="539" y="164"/>
                        <a:pt x="521" y="162"/>
                        <a:pt x="503" y="158"/>
                      </a:cubicBezTo>
                      <a:cubicBezTo>
                        <a:pt x="441" y="143"/>
                        <a:pt x="388" y="105"/>
                        <a:pt x="354" y="51"/>
                      </a:cubicBezTo>
                      <a:cubicBezTo>
                        <a:pt x="344" y="35"/>
                        <a:pt x="336" y="18"/>
                        <a:pt x="330" y="1"/>
                      </a:cubicBezTo>
                      <a:cubicBezTo>
                        <a:pt x="298" y="19"/>
                        <a:pt x="257" y="51"/>
                        <a:pt x="216" y="105"/>
                      </a:cubicBezTo>
                      <a:cubicBezTo>
                        <a:pt x="133" y="214"/>
                        <a:pt x="48" y="409"/>
                        <a:pt x="4" y="765"/>
                      </a:cubicBezTo>
                      <a:cubicBezTo>
                        <a:pt x="0" y="801"/>
                        <a:pt x="26" y="834"/>
                        <a:pt x="62" y="839"/>
                      </a:cubicBezTo>
                      <a:cubicBezTo>
                        <a:pt x="99" y="843"/>
                        <a:pt x="132" y="817"/>
                        <a:pt x="136" y="781"/>
                      </a:cubicBezTo>
                      <a:cubicBezTo>
                        <a:pt x="136" y="781"/>
                        <a:pt x="136" y="781"/>
                        <a:pt x="136" y="781"/>
                      </a:cubicBezTo>
                      <a:cubicBezTo>
                        <a:pt x="169" y="510"/>
                        <a:pt x="227" y="346"/>
                        <a:pt x="281" y="249"/>
                      </a:cubicBezTo>
                      <a:cubicBezTo>
                        <a:pt x="115" y="1066"/>
                        <a:pt x="115" y="1066"/>
                        <a:pt x="115" y="1066"/>
                      </a:cubicBezTo>
                      <a:cubicBezTo>
                        <a:pt x="115" y="1066"/>
                        <a:pt x="268" y="1158"/>
                        <a:pt x="558" y="1158"/>
                      </a:cubicBezTo>
                      <a:cubicBezTo>
                        <a:pt x="847" y="1158"/>
                        <a:pt x="1000" y="1066"/>
                        <a:pt x="1000" y="1066"/>
                      </a:cubicBezTo>
                      <a:cubicBezTo>
                        <a:pt x="950" y="820"/>
                        <a:pt x="950" y="820"/>
                        <a:pt x="950" y="820"/>
                      </a:cubicBezTo>
                      <a:cubicBezTo>
                        <a:pt x="966" y="819"/>
                        <a:pt x="979" y="807"/>
                        <a:pt x="981" y="791"/>
                      </a:cubicBezTo>
                      <a:cubicBezTo>
                        <a:pt x="989" y="819"/>
                        <a:pt x="1015" y="839"/>
                        <a:pt x="1045" y="839"/>
                      </a:cubicBezTo>
                      <a:cubicBezTo>
                        <a:pt x="1047" y="839"/>
                        <a:pt x="1050" y="839"/>
                        <a:pt x="1053" y="839"/>
                      </a:cubicBezTo>
                      <a:cubicBezTo>
                        <a:pt x="1081" y="835"/>
                        <a:pt x="1103" y="814"/>
                        <a:pt x="1109" y="787"/>
                      </a:cubicBezTo>
                      <a:cubicBezTo>
                        <a:pt x="1109" y="858"/>
                        <a:pt x="1109" y="858"/>
                        <a:pt x="1109" y="858"/>
                      </a:cubicBezTo>
                      <a:cubicBezTo>
                        <a:pt x="1109" y="1629"/>
                        <a:pt x="1109" y="1629"/>
                        <a:pt x="1109" y="1629"/>
                      </a:cubicBezTo>
                      <a:cubicBezTo>
                        <a:pt x="1109" y="1647"/>
                        <a:pt x="1124" y="1663"/>
                        <a:pt x="1143" y="1663"/>
                      </a:cubicBezTo>
                      <a:cubicBezTo>
                        <a:pt x="1162" y="1663"/>
                        <a:pt x="1177" y="1647"/>
                        <a:pt x="1177" y="1629"/>
                      </a:cubicBezTo>
                      <a:cubicBezTo>
                        <a:pt x="1177" y="786"/>
                        <a:pt x="1177" y="786"/>
                        <a:pt x="1177" y="786"/>
                      </a:cubicBezTo>
                      <a:cubicBezTo>
                        <a:pt x="1177" y="753"/>
                        <a:pt x="1164" y="722"/>
                        <a:pt x="1143" y="699"/>
                      </a:cubicBezTo>
                      <a:close/>
                      <a:moveTo>
                        <a:pt x="931" y="723"/>
                      </a:moveTo>
                      <a:cubicBezTo>
                        <a:pt x="834" y="249"/>
                        <a:pt x="834" y="249"/>
                        <a:pt x="834" y="249"/>
                      </a:cubicBezTo>
                      <a:cubicBezTo>
                        <a:pt x="840" y="260"/>
                        <a:pt x="846" y="272"/>
                        <a:pt x="853" y="285"/>
                      </a:cubicBezTo>
                      <a:cubicBezTo>
                        <a:pt x="894" y="370"/>
                        <a:pt x="936" y="497"/>
                        <a:pt x="965" y="683"/>
                      </a:cubicBezTo>
                      <a:cubicBezTo>
                        <a:pt x="951" y="694"/>
                        <a:pt x="939" y="708"/>
                        <a:pt x="931" y="7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</p:grp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C54507E9-AF03-4523-8E1A-F18D35FA6BC3}"/>
              </a:ext>
            </a:extLst>
          </p:cNvPr>
          <p:cNvSpPr/>
          <p:nvPr/>
        </p:nvSpPr>
        <p:spPr>
          <a:xfrm>
            <a:off x="483388" y="3035214"/>
            <a:ext cx="4312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ko-KR" altLang="en-US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고용에 상대적으로 취약한 장년 장애인에게 신규 일자리를 제공</a:t>
            </a:r>
            <a:endParaRPr lang="en-US" altLang="ko-KR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75A3CD9D-6F5D-4B93-A221-142E9AE185A2}"/>
              </a:ext>
            </a:extLst>
          </p:cNvPr>
          <p:cNvGrpSpPr/>
          <p:nvPr/>
        </p:nvGrpSpPr>
        <p:grpSpPr>
          <a:xfrm>
            <a:off x="4737513" y="832304"/>
            <a:ext cx="4419186" cy="6038120"/>
            <a:chOff x="4737513" y="832304"/>
            <a:chExt cx="4419186" cy="6038120"/>
          </a:xfrm>
          <a:effectLst>
            <a:outerShdw blurRad="76200" dist="38100" dir="8100000" algn="tr" rotWithShape="0">
              <a:prstClr val="black">
                <a:alpha val="25000"/>
              </a:prstClr>
            </a:outerShdw>
          </a:effectLst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FE567341-35DE-43BB-B0D4-D69DFB55F8DC}"/>
                </a:ext>
              </a:extLst>
            </p:cNvPr>
            <p:cNvGrpSpPr/>
            <p:nvPr/>
          </p:nvGrpSpPr>
          <p:grpSpPr>
            <a:xfrm>
              <a:off x="4795678" y="832304"/>
              <a:ext cx="4361021" cy="6032953"/>
              <a:chOff x="4795678" y="832304"/>
              <a:chExt cx="4361021" cy="6032953"/>
            </a:xfrm>
          </p:grpSpPr>
          <p:sp>
            <p:nvSpPr>
              <p:cNvPr id="40" name="자유형: 도형 39">
                <a:extLst>
                  <a:ext uri="{FF2B5EF4-FFF2-40B4-BE49-F238E27FC236}">
                    <a16:creationId xmlns:a16="http://schemas.microsoft.com/office/drawing/2014/main" id="{CEF85185-325C-432D-A3AE-E422CAC460CE}"/>
                  </a:ext>
                </a:extLst>
              </p:cNvPr>
              <p:cNvSpPr/>
              <p:nvPr/>
            </p:nvSpPr>
            <p:spPr>
              <a:xfrm flipH="1">
                <a:off x="4795678" y="832304"/>
                <a:ext cx="4361021" cy="6032953"/>
              </a:xfrm>
              <a:custGeom>
                <a:avLst/>
                <a:gdLst>
                  <a:gd name="connsiteX0" fmla="*/ 29028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29028 w 4368800"/>
                  <a:gd name="connsiteY4" fmla="*/ 0 h 6052457"/>
                  <a:gd name="connsiteX0" fmla="*/ 43543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43543 w 4368800"/>
                  <a:gd name="connsiteY4" fmla="*/ 0 h 6052457"/>
                  <a:gd name="connsiteX0" fmla="*/ 14515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368800"/>
                  <a:gd name="connsiteY0" fmla="*/ 0 h 6052457"/>
                  <a:gd name="connsiteX1" fmla="*/ 344346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368800"/>
                  <a:gd name="connsiteY0" fmla="*/ 0 h 6052457"/>
                  <a:gd name="connsiteX1" fmla="*/ 3292866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890670"/>
                  <a:gd name="connsiteY0" fmla="*/ 0 h 6027057"/>
                  <a:gd name="connsiteX1" fmla="*/ 3292866 w 4890670"/>
                  <a:gd name="connsiteY1" fmla="*/ 0 h 6027057"/>
                  <a:gd name="connsiteX2" fmla="*/ 4890670 w 4890670"/>
                  <a:gd name="connsiteY2" fmla="*/ 6027057 h 6027057"/>
                  <a:gd name="connsiteX3" fmla="*/ 0 w 4890670"/>
                  <a:gd name="connsiteY3" fmla="*/ 6023428 h 6027057"/>
                  <a:gd name="connsiteX4" fmla="*/ 14515 w 4890670"/>
                  <a:gd name="connsiteY4" fmla="*/ 0 h 6027057"/>
                  <a:gd name="connsiteX0" fmla="*/ 14515 w 4890670"/>
                  <a:gd name="connsiteY0" fmla="*/ 0 h 6027057"/>
                  <a:gd name="connsiteX1" fmla="*/ 3292866 w 4890670"/>
                  <a:gd name="connsiteY1" fmla="*/ 0 h 6027057"/>
                  <a:gd name="connsiteX2" fmla="*/ 4890670 w 4890670"/>
                  <a:gd name="connsiteY2" fmla="*/ 6027057 h 6027057"/>
                  <a:gd name="connsiteX3" fmla="*/ 0 w 4890670"/>
                  <a:gd name="connsiteY3" fmla="*/ 6023428 h 6027057"/>
                  <a:gd name="connsiteX4" fmla="*/ 14515 w 4890670"/>
                  <a:gd name="connsiteY4" fmla="*/ 0 h 6027057"/>
                  <a:gd name="connsiteX0" fmla="*/ 14515 w 4890670"/>
                  <a:gd name="connsiteY0" fmla="*/ 0 h 6036582"/>
                  <a:gd name="connsiteX1" fmla="*/ 3292866 w 4890670"/>
                  <a:gd name="connsiteY1" fmla="*/ 9525 h 6036582"/>
                  <a:gd name="connsiteX2" fmla="*/ 4890670 w 4890670"/>
                  <a:gd name="connsiteY2" fmla="*/ 6036582 h 6036582"/>
                  <a:gd name="connsiteX3" fmla="*/ 0 w 4890670"/>
                  <a:gd name="connsiteY3" fmla="*/ 6032953 h 6036582"/>
                  <a:gd name="connsiteX4" fmla="*/ 14515 w 4890670"/>
                  <a:gd name="connsiteY4" fmla="*/ 0 h 6036582"/>
                  <a:gd name="connsiteX0" fmla="*/ 14515 w 4858961"/>
                  <a:gd name="connsiteY0" fmla="*/ 0 h 6046107"/>
                  <a:gd name="connsiteX1" fmla="*/ 3292866 w 4858961"/>
                  <a:gd name="connsiteY1" fmla="*/ 9525 h 6046107"/>
                  <a:gd name="connsiteX2" fmla="*/ 4858961 w 4858961"/>
                  <a:gd name="connsiteY2" fmla="*/ 6046107 h 6046107"/>
                  <a:gd name="connsiteX3" fmla="*/ 0 w 4858961"/>
                  <a:gd name="connsiteY3" fmla="*/ 6032953 h 6046107"/>
                  <a:gd name="connsiteX4" fmla="*/ 14515 w 4858961"/>
                  <a:gd name="connsiteY4" fmla="*/ 0 h 6046107"/>
                  <a:gd name="connsiteX0" fmla="*/ 14515 w 4837822"/>
                  <a:gd name="connsiteY0" fmla="*/ 0 h 6032953"/>
                  <a:gd name="connsiteX1" fmla="*/ 3292866 w 4837822"/>
                  <a:gd name="connsiteY1" fmla="*/ 9525 h 6032953"/>
                  <a:gd name="connsiteX2" fmla="*/ 4837822 w 4837822"/>
                  <a:gd name="connsiteY2" fmla="*/ 6027057 h 6032953"/>
                  <a:gd name="connsiteX3" fmla="*/ 0 w 4837822"/>
                  <a:gd name="connsiteY3" fmla="*/ 6032953 h 6032953"/>
                  <a:gd name="connsiteX4" fmla="*/ 14515 w 4837822"/>
                  <a:gd name="connsiteY4" fmla="*/ 0 h 6032953"/>
                  <a:gd name="connsiteX0" fmla="*/ 14515 w 4869531"/>
                  <a:gd name="connsiteY0" fmla="*/ 0 h 6032953"/>
                  <a:gd name="connsiteX1" fmla="*/ 3292866 w 4869531"/>
                  <a:gd name="connsiteY1" fmla="*/ 9525 h 6032953"/>
                  <a:gd name="connsiteX2" fmla="*/ 4869531 w 4869531"/>
                  <a:gd name="connsiteY2" fmla="*/ 6027057 h 6032953"/>
                  <a:gd name="connsiteX3" fmla="*/ 0 w 4869531"/>
                  <a:gd name="connsiteY3" fmla="*/ 6032953 h 6032953"/>
                  <a:gd name="connsiteX4" fmla="*/ 14515 w 4869531"/>
                  <a:gd name="connsiteY4" fmla="*/ 0 h 6032953"/>
                  <a:gd name="connsiteX0" fmla="*/ 14515 w 4869531"/>
                  <a:gd name="connsiteY0" fmla="*/ 0 h 6032953"/>
                  <a:gd name="connsiteX1" fmla="*/ 3356283 w 4869531"/>
                  <a:gd name="connsiteY1" fmla="*/ 9525 h 6032953"/>
                  <a:gd name="connsiteX2" fmla="*/ 4869531 w 4869531"/>
                  <a:gd name="connsiteY2" fmla="*/ 6027057 h 6032953"/>
                  <a:gd name="connsiteX3" fmla="*/ 0 w 4869531"/>
                  <a:gd name="connsiteY3" fmla="*/ 6032953 h 6032953"/>
                  <a:gd name="connsiteX4" fmla="*/ 14515 w 4869531"/>
                  <a:gd name="connsiteY4" fmla="*/ 0 h 603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9531" h="6032953">
                    <a:moveTo>
                      <a:pt x="14515" y="0"/>
                    </a:moveTo>
                    <a:lnTo>
                      <a:pt x="3356283" y="9525"/>
                    </a:lnTo>
                    <a:lnTo>
                      <a:pt x="4869531" y="6027057"/>
                    </a:lnTo>
                    <a:lnTo>
                      <a:pt x="0" y="6032953"/>
                    </a:lnTo>
                    <a:cubicBezTo>
                      <a:pt x="4838" y="4025144"/>
                      <a:pt x="9677" y="2007809"/>
                      <a:pt x="14515" y="0"/>
                    </a:cubicBezTo>
                    <a:close/>
                  </a:path>
                </a:pathLst>
              </a:custGeom>
              <a:gradFill flip="none" rotWithShape="1">
                <a:gsLst>
                  <a:gs pos="78000">
                    <a:srgbClr val="57BF6C"/>
                  </a:gs>
                  <a:gs pos="100000">
                    <a:schemeClr val="accent3"/>
                  </a:gs>
                  <a:gs pos="0">
                    <a:schemeClr val="accent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pic>
            <p:nvPicPr>
              <p:cNvPr id="3" name="그림 2" descr="개체이(가) 표시된 사진&#10;&#10;자동 생성된 설명">
                <a:extLst>
                  <a:ext uri="{FF2B5EF4-FFF2-40B4-BE49-F238E27FC236}">
                    <a16:creationId xmlns:a16="http://schemas.microsoft.com/office/drawing/2014/main" id="{74661CDD-A453-453E-88DA-E443B45A9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0921" y="1534256"/>
                <a:ext cx="2433336" cy="925564"/>
              </a:xfrm>
              <a:prstGeom prst="rect">
                <a:avLst/>
              </a:prstGeom>
            </p:spPr>
          </p:pic>
        </p:grp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A6AFCA82-A628-4086-AAF2-2602E82DC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37" t="30015"/>
            <a:stretch/>
          </p:blipFill>
          <p:spPr>
            <a:xfrm>
              <a:off x="4737513" y="2070859"/>
              <a:ext cx="4413117" cy="4799565"/>
            </a:xfrm>
            <a:prstGeom prst="rect">
              <a:avLst/>
            </a:prstGeom>
          </p:spPr>
        </p:pic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187E53DA-1283-4FB2-9BCF-CE1A054D4477}"/>
              </a:ext>
            </a:extLst>
          </p:cNvPr>
          <p:cNvGrpSpPr/>
          <p:nvPr/>
        </p:nvGrpSpPr>
        <p:grpSpPr>
          <a:xfrm>
            <a:off x="167512" y="1306019"/>
            <a:ext cx="5220571" cy="2530061"/>
            <a:chOff x="167512" y="1306019"/>
            <a:chExt cx="5220571" cy="2530061"/>
          </a:xfrm>
        </p:grpSpPr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250E2421-56A0-4D7D-B0C5-85CB178E4BFD}"/>
                </a:ext>
              </a:extLst>
            </p:cNvPr>
            <p:cNvSpPr/>
            <p:nvPr/>
          </p:nvSpPr>
          <p:spPr>
            <a:xfrm>
              <a:off x="443918" y="1811658"/>
              <a:ext cx="4944165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ko-KR" altLang="en-US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장년장애인 </a:t>
              </a:r>
              <a:r>
                <a:rPr kumimoji="1" lang="en-US" altLang="ko-KR" sz="28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8C069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‘</a:t>
              </a:r>
              <a:r>
                <a:rPr kumimoji="1" lang="ko-KR" altLang="en-US" sz="2800" b="1" spc="-80" dirty="0" err="1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8C069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홀몸어르신</a:t>
              </a:r>
              <a:r>
                <a:rPr kumimoji="1" lang="ko-KR" altLang="en-US" sz="28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8C069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 </a:t>
              </a:r>
              <a:r>
                <a:rPr kumimoji="1" lang="ko-KR" altLang="en-US" sz="2800" b="1" spc="-80" dirty="0" err="1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8C069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살피미</a:t>
              </a:r>
              <a:r>
                <a:rPr kumimoji="1" lang="en-US" altLang="ko-KR" sz="28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8C069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’</a:t>
              </a:r>
              <a:r>
                <a:rPr kumimoji="1" lang="ko-KR" altLang="en-US" sz="28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8C069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 </a:t>
              </a:r>
              <a:r>
                <a:rPr kumimoji="1" lang="ko-KR" altLang="en-US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설립고용과 복지를 한번에</a:t>
              </a:r>
              <a:r>
                <a:rPr kumimoji="1" lang="en-US" altLang="ko-KR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…</a:t>
              </a:r>
              <a:endParaRPr kumimoji="1" lang="ko-KR" altLang="en-US" sz="2400" b="1" spc="-8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86" name="그룹 85">
              <a:extLst>
                <a:ext uri="{FF2B5EF4-FFF2-40B4-BE49-F238E27FC236}">
                  <a16:creationId xmlns:a16="http://schemas.microsoft.com/office/drawing/2014/main" id="{DA6E889B-4C40-4D75-8FBD-5127E1FF8F06}"/>
                </a:ext>
              </a:extLst>
            </p:cNvPr>
            <p:cNvGrpSpPr/>
            <p:nvPr/>
          </p:nvGrpSpPr>
          <p:grpSpPr>
            <a:xfrm>
              <a:off x="167512" y="1306019"/>
              <a:ext cx="5016681" cy="2530061"/>
              <a:chOff x="5273302" y="-762516"/>
              <a:chExt cx="4948346" cy="2787913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42E4760D-CF01-45ED-9CEF-049FB972442D}"/>
                  </a:ext>
                </a:extLst>
              </p:cNvPr>
              <p:cNvSpPr txBox="1"/>
              <p:nvPr/>
            </p:nvSpPr>
            <p:spPr>
              <a:xfrm>
                <a:off x="5273302" y="-762516"/>
                <a:ext cx="39745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“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7D990885-3D92-42FF-A222-559E641C68D7}"/>
                  </a:ext>
                </a:extLst>
              </p:cNvPr>
              <p:cNvSpPr txBox="1"/>
              <p:nvPr/>
            </p:nvSpPr>
            <p:spPr>
              <a:xfrm>
                <a:off x="9835490" y="578847"/>
                <a:ext cx="386158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”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cxnSp>
            <p:nvCxnSpPr>
              <p:cNvPr id="89" name="직선 연결선 88">
                <a:extLst>
                  <a:ext uri="{FF2B5EF4-FFF2-40B4-BE49-F238E27FC236}">
                    <a16:creationId xmlns:a16="http://schemas.microsoft.com/office/drawing/2014/main" id="{85F98390-3350-4C42-89F2-F926481EEA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6609" y="936402"/>
                <a:ext cx="4318881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직선 연결선 89">
                <a:extLst>
                  <a:ext uri="{FF2B5EF4-FFF2-40B4-BE49-F238E27FC236}">
                    <a16:creationId xmlns:a16="http://schemas.microsoft.com/office/drawing/2014/main" id="{258F17FC-1461-45E1-B947-453DDBB7C0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4611" y="-375136"/>
                <a:ext cx="4287037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7" name="사각형: 둥근 모서리 76">
            <a:extLst>
              <a:ext uri="{FF2B5EF4-FFF2-40B4-BE49-F238E27FC236}">
                <a16:creationId xmlns:a16="http://schemas.microsoft.com/office/drawing/2014/main" id="{84392136-66A3-4D72-A0CA-058D73F3B5C4}"/>
              </a:ext>
            </a:extLst>
          </p:cNvPr>
          <p:cNvSpPr/>
          <p:nvPr/>
        </p:nvSpPr>
        <p:spPr>
          <a:xfrm>
            <a:off x="5702674" y="196073"/>
            <a:ext cx="3084138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B824B85-E5E3-40BC-84E9-3B8B026CFBEB}"/>
              </a:ext>
            </a:extLst>
          </p:cNvPr>
          <p:cNvSpPr txBox="1"/>
          <p:nvPr/>
        </p:nvSpPr>
        <p:spPr>
          <a:xfrm>
            <a:off x="5762267" y="251597"/>
            <a:ext cx="299825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, </a:t>
            </a: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어떻게 일하고 있나요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?</a:t>
            </a: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3E2D69F0-93D2-4F83-9996-352144A61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78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729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그룹 122">
            <a:extLst>
              <a:ext uri="{FF2B5EF4-FFF2-40B4-BE49-F238E27FC236}">
                <a16:creationId xmlns:a16="http://schemas.microsoft.com/office/drawing/2014/main" id="{CDF0FAF6-2B46-440C-8FA9-98EC3292E633}"/>
              </a:ext>
            </a:extLst>
          </p:cNvPr>
          <p:cNvGrpSpPr/>
          <p:nvPr/>
        </p:nvGrpSpPr>
        <p:grpSpPr>
          <a:xfrm>
            <a:off x="4737513" y="832304"/>
            <a:ext cx="4419186" cy="6038120"/>
            <a:chOff x="4737513" y="832304"/>
            <a:chExt cx="4419186" cy="6038120"/>
          </a:xfrm>
          <a:effectLst>
            <a:outerShdw blurRad="76200" dist="38100" dir="8100000" algn="tr" rotWithShape="0">
              <a:prstClr val="black">
                <a:alpha val="25000"/>
              </a:prstClr>
            </a:outerShdw>
          </a:effectLst>
        </p:grpSpPr>
        <p:grpSp>
          <p:nvGrpSpPr>
            <p:cNvPr id="124" name="그룹 123">
              <a:extLst>
                <a:ext uri="{FF2B5EF4-FFF2-40B4-BE49-F238E27FC236}">
                  <a16:creationId xmlns:a16="http://schemas.microsoft.com/office/drawing/2014/main" id="{D86FB885-DFB4-413D-9049-0137B28AC394}"/>
                </a:ext>
              </a:extLst>
            </p:cNvPr>
            <p:cNvGrpSpPr/>
            <p:nvPr/>
          </p:nvGrpSpPr>
          <p:grpSpPr>
            <a:xfrm>
              <a:off x="4795678" y="832304"/>
              <a:ext cx="4361021" cy="6032953"/>
              <a:chOff x="4795678" y="832304"/>
              <a:chExt cx="4361021" cy="6032953"/>
            </a:xfrm>
          </p:grpSpPr>
          <p:sp>
            <p:nvSpPr>
              <p:cNvPr id="126" name="자유형: 도형 125">
                <a:extLst>
                  <a:ext uri="{FF2B5EF4-FFF2-40B4-BE49-F238E27FC236}">
                    <a16:creationId xmlns:a16="http://schemas.microsoft.com/office/drawing/2014/main" id="{E7F3F41D-E7D7-44F8-B11C-247EC68F0BD6}"/>
                  </a:ext>
                </a:extLst>
              </p:cNvPr>
              <p:cNvSpPr/>
              <p:nvPr/>
            </p:nvSpPr>
            <p:spPr>
              <a:xfrm flipH="1">
                <a:off x="4795678" y="832304"/>
                <a:ext cx="4361021" cy="6032953"/>
              </a:xfrm>
              <a:custGeom>
                <a:avLst/>
                <a:gdLst>
                  <a:gd name="connsiteX0" fmla="*/ 29028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29028 w 4368800"/>
                  <a:gd name="connsiteY4" fmla="*/ 0 h 6052457"/>
                  <a:gd name="connsiteX0" fmla="*/ 43543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43543 w 4368800"/>
                  <a:gd name="connsiteY4" fmla="*/ 0 h 6052457"/>
                  <a:gd name="connsiteX0" fmla="*/ 14515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368800"/>
                  <a:gd name="connsiteY0" fmla="*/ 0 h 6052457"/>
                  <a:gd name="connsiteX1" fmla="*/ 344346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368800"/>
                  <a:gd name="connsiteY0" fmla="*/ 0 h 6052457"/>
                  <a:gd name="connsiteX1" fmla="*/ 3292866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890670"/>
                  <a:gd name="connsiteY0" fmla="*/ 0 h 6027057"/>
                  <a:gd name="connsiteX1" fmla="*/ 3292866 w 4890670"/>
                  <a:gd name="connsiteY1" fmla="*/ 0 h 6027057"/>
                  <a:gd name="connsiteX2" fmla="*/ 4890670 w 4890670"/>
                  <a:gd name="connsiteY2" fmla="*/ 6027057 h 6027057"/>
                  <a:gd name="connsiteX3" fmla="*/ 0 w 4890670"/>
                  <a:gd name="connsiteY3" fmla="*/ 6023428 h 6027057"/>
                  <a:gd name="connsiteX4" fmla="*/ 14515 w 4890670"/>
                  <a:gd name="connsiteY4" fmla="*/ 0 h 6027057"/>
                  <a:gd name="connsiteX0" fmla="*/ 14515 w 4890670"/>
                  <a:gd name="connsiteY0" fmla="*/ 0 h 6027057"/>
                  <a:gd name="connsiteX1" fmla="*/ 3292866 w 4890670"/>
                  <a:gd name="connsiteY1" fmla="*/ 0 h 6027057"/>
                  <a:gd name="connsiteX2" fmla="*/ 4890670 w 4890670"/>
                  <a:gd name="connsiteY2" fmla="*/ 6027057 h 6027057"/>
                  <a:gd name="connsiteX3" fmla="*/ 0 w 4890670"/>
                  <a:gd name="connsiteY3" fmla="*/ 6023428 h 6027057"/>
                  <a:gd name="connsiteX4" fmla="*/ 14515 w 4890670"/>
                  <a:gd name="connsiteY4" fmla="*/ 0 h 6027057"/>
                  <a:gd name="connsiteX0" fmla="*/ 14515 w 4890670"/>
                  <a:gd name="connsiteY0" fmla="*/ 0 h 6036582"/>
                  <a:gd name="connsiteX1" fmla="*/ 3292866 w 4890670"/>
                  <a:gd name="connsiteY1" fmla="*/ 9525 h 6036582"/>
                  <a:gd name="connsiteX2" fmla="*/ 4890670 w 4890670"/>
                  <a:gd name="connsiteY2" fmla="*/ 6036582 h 6036582"/>
                  <a:gd name="connsiteX3" fmla="*/ 0 w 4890670"/>
                  <a:gd name="connsiteY3" fmla="*/ 6032953 h 6036582"/>
                  <a:gd name="connsiteX4" fmla="*/ 14515 w 4890670"/>
                  <a:gd name="connsiteY4" fmla="*/ 0 h 6036582"/>
                  <a:gd name="connsiteX0" fmla="*/ 14515 w 4858961"/>
                  <a:gd name="connsiteY0" fmla="*/ 0 h 6046107"/>
                  <a:gd name="connsiteX1" fmla="*/ 3292866 w 4858961"/>
                  <a:gd name="connsiteY1" fmla="*/ 9525 h 6046107"/>
                  <a:gd name="connsiteX2" fmla="*/ 4858961 w 4858961"/>
                  <a:gd name="connsiteY2" fmla="*/ 6046107 h 6046107"/>
                  <a:gd name="connsiteX3" fmla="*/ 0 w 4858961"/>
                  <a:gd name="connsiteY3" fmla="*/ 6032953 h 6046107"/>
                  <a:gd name="connsiteX4" fmla="*/ 14515 w 4858961"/>
                  <a:gd name="connsiteY4" fmla="*/ 0 h 6046107"/>
                  <a:gd name="connsiteX0" fmla="*/ 14515 w 4837822"/>
                  <a:gd name="connsiteY0" fmla="*/ 0 h 6032953"/>
                  <a:gd name="connsiteX1" fmla="*/ 3292866 w 4837822"/>
                  <a:gd name="connsiteY1" fmla="*/ 9525 h 6032953"/>
                  <a:gd name="connsiteX2" fmla="*/ 4837822 w 4837822"/>
                  <a:gd name="connsiteY2" fmla="*/ 6027057 h 6032953"/>
                  <a:gd name="connsiteX3" fmla="*/ 0 w 4837822"/>
                  <a:gd name="connsiteY3" fmla="*/ 6032953 h 6032953"/>
                  <a:gd name="connsiteX4" fmla="*/ 14515 w 4837822"/>
                  <a:gd name="connsiteY4" fmla="*/ 0 h 6032953"/>
                  <a:gd name="connsiteX0" fmla="*/ 14515 w 4869531"/>
                  <a:gd name="connsiteY0" fmla="*/ 0 h 6032953"/>
                  <a:gd name="connsiteX1" fmla="*/ 3292866 w 4869531"/>
                  <a:gd name="connsiteY1" fmla="*/ 9525 h 6032953"/>
                  <a:gd name="connsiteX2" fmla="*/ 4869531 w 4869531"/>
                  <a:gd name="connsiteY2" fmla="*/ 6027057 h 6032953"/>
                  <a:gd name="connsiteX3" fmla="*/ 0 w 4869531"/>
                  <a:gd name="connsiteY3" fmla="*/ 6032953 h 6032953"/>
                  <a:gd name="connsiteX4" fmla="*/ 14515 w 4869531"/>
                  <a:gd name="connsiteY4" fmla="*/ 0 h 6032953"/>
                  <a:gd name="connsiteX0" fmla="*/ 14515 w 4869531"/>
                  <a:gd name="connsiteY0" fmla="*/ 0 h 6032953"/>
                  <a:gd name="connsiteX1" fmla="*/ 3356283 w 4869531"/>
                  <a:gd name="connsiteY1" fmla="*/ 9525 h 6032953"/>
                  <a:gd name="connsiteX2" fmla="*/ 4869531 w 4869531"/>
                  <a:gd name="connsiteY2" fmla="*/ 6027057 h 6032953"/>
                  <a:gd name="connsiteX3" fmla="*/ 0 w 4869531"/>
                  <a:gd name="connsiteY3" fmla="*/ 6032953 h 6032953"/>
                  <a:gd name="connsiteX4" fmla="*/ 14515 w 4869531"/>
                  <a:gd name="connsiteY4" fmla="*/ 0 h 603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9531" h="6032953">
                    <a:moveTo>
                      <a:pt x="14515" y="0"/>
                    </a:moveTo>
                    <a:lnTo>
                      <a:pt x="3356283" y="9525"/>
                    </a:lnTo>
                    <a:lnTo>
                      <a:pt x="4869531" y="6027057"/>
                    </a:lnTo>
                    <a:lnTo>
                      <a:pt x="0" y="6032953"/>
                    </a:lnTo>
                    <a:cubicBezTo>
                      <a:pt x="4838" y="4025144"/>
                      <a:pt x="9677" y="2007809"/>
                      <a:pt x="14515" y="0"/>
                    </a:cubicBezTo>
                    <a:close/>
                  </a:path>
                </a:pathLst>
              </a:custGeom>
              <a:gradFill flip="none" rotWithShape="1">
                <a:gsLst>
                  <a:gs pos="78000">
                    <a:srgbClr val="57BF6C"/>
                  </a:gs>
                  <a:gs pos="100000">
                    <a:schemeClr val="accent3"/>
                  </a:gs>
                  <a:gs pos="0">
                    <a:schemeClr val="accent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pic>
            <p:nvPicPr>
              <p:cNvPr id="127" name="그림 126" descr="개체이(가) 표시된 사진&#10;&#10;자동 생성된 설명">
                <a:extLst>
                  <a:ext uri="{FF2B5EF4-FFF2-40B4-BE49-F238E27FC236}">
                    <a16:creationId xmlns:a16="http://schemas.microsoft.com/office/drawing/2014/main" id="{5C561580-2F58-420E-9A82-BCE6C0E4F9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0921" y="1534256"/>
                <a:ext cx="2433336" cy="925564"/>
              </a:xfrm>
              <a:prstGeom prst="rect">
                <a:avLst/>
              </a:prstGeom>
            </p:spPr>
          </p:pic>
        </p:grpSp>
        <p:pic>
          <p:nvPicPr>
            <p:cNvPr id="125" name="그림 124">
              <a:extLst>
                <a:ext uri="{FF2B5EF4-FFF2-40B4-BE49-F238E27FC236}">
                  <a16:creationId xmlns:a16="http://schemas.microsoft.com/office/drawing/2014/main" id="{9F4C0C81-96C4-4098-9A08-EAD28CAAA3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37" t="30015"/>
            <a:stretch/>
          </p:blipFill>
          <p:spPr>
            <a:xfrm>
              <a:off x="4737513" y="2070859"/>
              <a:ext cx="4413117" cy="4799565"/>
            </a:xfrm>
            <a:prstGeom prst="rect">
              <a:avLst/>
            </a:prstGeom>
          </p:spPr>
        </p:pic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6D240F6C-42CD-48B4-93E0-9E3FA01BCDB5}"/>
              </a:ext>
            </a:extLst>
          </p:cNvPr>
          <p:cNvGrpSpPr/>
          <p:nvPr/>
        </p:nvGrpSpPr>
        <p:grpSpPr>
          <a:xfrm>
            <a:off x="461509" y="1784954"/>
            <a:ext cx="3775302" cy="2232198"/>
            <a:chOff x="461509" y="1784954"/>
            <a:chExt cx="3775302" cy="2232198"/>
          </a:xfrm>
        </p:grpSpPr>
        <p:sp>
          <p:nvSpPr>
            <p:cNvPr id="162" name="자유형: 도형 161">
              <a:extLst>
                <a:ext uri="{FF2B5EF4-FFF2-40B4-BE49-F238E27FC236}">
                  <a16:creationId xmlns:a16="http://schemas.microsoft.com/office/drawing/2014/main" id="{C24C17F9-7AD3-4446-8494-88C0409AA40C}"/>
                </a:ext>
              </a:extLst>
            </p:cNvPr>
            <p:cNvSpPr/>
            <p:nvPr/>
          </p:nvSpPr>
          <p:spPr>
            <a:xfrm>
              <a:off x="507939" y="1835927"/>
              <a:ext cx="3728872" cy="2181225"/>
            </a:xfrm>
            <a:custGeom>
              <a:avLst/>
              <a:gdLst>
                <a:gd name="connsiteX0" fmla="*/ 3162300 w 3552825"/>
                <a:gd name="connsiteY0" fmla="*/ 0 h 2676525"/>
                <a:gd name="connsiteX1" fmla="*/ 3162300 w 3552825"/>
                <a:gd name="connsiteY1" fmla="*/ 1666875 h 2676525"/>
                <a:gd name="connsiteX2" fmla="*/ 3152775 w 3552825"/>
                <a:gd name="connsiteY2" fmla="*/ 1685925 h 2676525"/>
                <a:gd name="connsiteX3" fmla="*/ 0 w 3552825"/>
                <a:gd name="connsiteY3" fmla="*/ 1704975 h 2676525"/>
                <a:gd name="connsiteX4" fmla="*/ 3552825 w 3552825"/>
                <a:gd name="connsiteY4" fmla="*/ 2676525 h 2676525"/>
                <a:gd name="connsiteX5" fmla="*/ 3162300 w 3552825"/>
                <a:gd name="connsiteY5" fmla="*/ 0 h 2676525"/>
                <a:gd name="connsiteX0" fmla="*/ 3162300 w 3728872"/>
                <a:gd name="connsiteY0" fmla="*/ 0 h 2676525"/>
                <a:gd name="connsiteX1" fmla="*/ 3162300 w 3728872"/>
                <a:gd name="connsiteY1" fmla="*/ 1666875 h 2676525"/>
                <a:gd name="connsiteX2" fmla="*/ 3152775 w 3728872"/>
                <a:gd name="connsiteY2" fmla="*/ 1685925 h 2676525"/>
                <a:gd name="connsiteX3" fmla="*/ 0 w 3728872"/>
                <a:gd name="connsiteY3" fmla="*/ 1704975 h 2676525"/>
                <a:gd name="connsiteX4" fmla="*/ 3552825 w 3728872"/>
                <a:gd name="connsiteY4" fmla="*/ 2676525 h 2676525"/>
                <a:gd name="connsiteX5" fmla="*/ 3728872 w 3728872"/>
                <a:gd name="connsiteY5" fmla="*/ 2051130 h 2676525"/>
                <a:gd name="connsiteX6" fmla="*/ 3162300 w 3728872"/>
                <a:gd name="connsiteY6" fmla="*/ 0 h 2676525"/>
                <a:gd name="connsiteX0" fmla="*/ 3162300 w 3728872"/>
                <a:gd name="connsiteY0" fmla="*/ 0 h 2181225"/>
                <a:gd name="connsiteX1" fmla="*/ 3162300 w 3728872"/>
                <a:gd name="connsiteY1" fmla="*/ 1666875 h 2181225"/>
                <a:gd name="connsiteX2" fmla="*/ 3152775 w 3728872"/>
                <a:gd name="connsiteY2" fmla="*/ 1685925 h 2181225"/>
                <a:gd name="connsiteX3" fmla="*/ 0 w 3728872"/>
                <a:gd name="connsiteY3" fmla="*/ 1704975 h 2181225"/>
                <a:gd name="connsiteX4" fmla="*/ 3578225 w 3728872"/>
                <a:gd name="connsiteY4" fmla="*/ 2181225 h 2181225"/>
                <a:gd name="connsiteX5" fmla="*/ 3728872 w 3728872"/>
                <a:gd name="connsiteY5" fmla="*/ 2051130 h 2181225"/>
                <a:gd name="connsiteX6" fmla="*/ 3162300 w 3728872"/>
                <a:gd name="connsiteY6" fmla="*/ 0 h 218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28872" h="2181225">
                  <a:moveTo>
                    <a:pt x="3162300" y="0"/>
                  </a:moveTo>
                  <a:lnTo>
                    <a:pt x="3162300" y="1666875"/>
                  </a:lnTo>
                  <a:lnTo>
                    <a:pt x="3152775" y="1685925"/>
                  </a:lnTo>
                  <a:lnTo>
                    <a:pt x="0" y="1704975"/>
                  </a:lnTo>
                  <a:lnTo>
                    <a:pt x="3578225" y="2181225"/>
                  </a:lnTo>
                  <a:cubicBezTo>
                    <a:pt x="3586107" y="2150560"/>
                    <a:pt x="3720990" y="2081795"/>
                    <a:pt x="3728872" y="2051130"/>
                  </a:cubicBezTo>
                  <a:lnTo>
                    <a:pt x="3162300" y="0"/>
                  </a:lnTo>
                  <a:close/>
                </a:path>
              </a:pathLst>
            </a:custGeom>
            <a:gradFill flip="none" rotWithShape="1">
              <a:gsLst>
                <a:gs pos="19000">
                  <a:schemeClr val="bg1">
                    <a:lumMod val="75000"/>
                    <a:alpha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63" name="사각형: 둥근 위쪽 모서리 162">
              <a:extLst>
                <a:ext uri="{FF2B5EF4-FFF2-40B4-BE49-F238E27FC236}">
                  <a16:creationId xmlns:a16="http://schemas.microsoft.com/office/drawing/2014/main" id="{F023BF3A-4775-42EE-A9CD-490444BC7C5A}"/>
                </a:ext>
              </a:extLst>
            </p:cNvPr>
            <p:cNvSpPr/>
            <p:nvPr/>
          </p:nvSpPr>
          <p:spPr>
            <a:xfrm flipH="1">
              <a:off x="461509" y="1784954"/>
              <a:ext cx="3200429" cy="655937"/>
            </a:xfrm>
            <a:prstGeom prst="round2SameRect">
              <a:avLst>
                <a:gd name="adj1" fmla="val 11883"/>
                <a:gd name="adj2" fmla="val 0"/>
              </a:avLst>
            </a:prstGeom>
            <a:solidFill>
              <a:srgbClr val="58C0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93" name="직사각형 192">
              <a:extLst>
                <a:ext uri="{FF2B5EF4-FFF2-40B4-BE49-F238E27FC236}">
                  <a16:creationId xmlns:a16="http://schemas.microsoft.com/office/drawing/2014/main" id="{9AA3A18E-7B06-44C7-8CE2-D08142331DA3}"/>
                </a:ext>
              </a:extLst>
            </p:cNvPr>
            <p:cNvSpPr/>
            <p:nvPr/>
          </p:nvSpPr>
          <p:spPr>
            <a:xfrm flipH="1">
              <a:off x="635417" y="1794560"/>
              <a:ext cx="29765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현업 부서의견을 </a:t>
              </a:r>
              <a:endParaRPr kumimoji="1" lang="en-US" altLang="ko-KR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설문조사 및 반영</a:t>
              </a:r>
            </a:p>
          </p:txBody>
        </p:sp>
        <p:cxnSp>
          <p:nvCxnSpPr>
            <p:cNvPr id="222" name="직선 연결선 221">
              <a:extLst>
                <a:ext uri="{FF2B5EF4-FFF2-40B4-BE49-F238E27FC236}">
                  <a16:creationId xmlns:a16="http://schemas.microsoft.com/office/drawing/2014/main" id="{01DF3046-A5A8-4C30-A243-3159835ACD7A}"/>
                </a:ext>
              </a:extLst>
            </p:cNvPr>
            <p:cNvCxnSpPr/>
            <p:nvPr/>
          </p:nvCxnSpPr>
          <p:spPr>
            <a:xfrm flipH="1">
              <a:off x="461509" y="2453591"/>
              <a:ext cx="3184261" cy="0"/>
            </a:xfrm>
            <a:prstGeom prst="line">
              <a:avLst/>
            </a:prstGeom>
            <a:ln w="63500">
              <a:solidFill>
                <a:srgbClr val="3A98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사각형: 둥근 모서리 223">
              <a:extLst>
                <a:ext uri="{FF2B5EF4-FFF2-40B4-BE49-F238E27FC236}">
                  <a16:creationId xmlns:a16="http://schemas.microsoft.com/office/drawing/2014/main" id="{5FFE1B98-11AA-4A64-BAE9-BDAF8FB431EB}"/>
                </a:ext>
              </a:extLst>
            </p:cNvPr>
            <p:cNvSpPr/>
            <p:nvPr/>
          </p:nvSpPr>
          <p:spPr>
            <a:xfrm flipH="1">
              <a:off x="461509" y="1784955"/>
              <a:ext cx="3200429" cy="1744618"/>
            </a:xfrm>
            <a:prstGeom prst="roundRect">
              <a:avLst>
                <a:gd name="adj" fmla="val 3148"/>
              </a:avLst>
            </a:prstGeom>
            <a:noFill/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59144718-90AD-4864-8E25-F58D29BF1751}"/>
                </a:ext>
              </a:extLst>
            </p:cNvPr>
            <p:cNvSpPr/>
            <p:nvPr/>
          </p:nvSpPr>
          <p:spPr>
            <a:xfrm>
              <a:off x="1493865" y="2640912"/>
              <a:ext cx="22108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latinLnBrk="1"/>
              <a:r>
                <a:rPr lang="ko-KR" altLang="en-US" sz="1400" b="1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기존 장애인 고용에 대한 만족도</a:t>
              </a:r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7277D85C-5823-4FF3-87D5-6F5665B987AF}"/>
                </a:ext>
              </a:extLst>
            </p:cNvPr>
            <p:cNvSpPr/>
            <p:nvPr/>
          </p:nvSpPr>
          <p:spPr>
            <a:xfrm>
              <a:off x="1493865" y="3069891"/>
              <a:ext cx="19704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latinLnBrk="1"/>
              <a:r>
                <a:rPr lang="ko-KR" altLang="en-US" sz="1400" b="1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장애인 고용  시 고려할 사항 </a:t>
              </a:r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C2753946-ACF6-4B19-8131-5725C32332DF}"/>
                </a:ext>
              </a:extLst>
            </p:cNvPr>
            <p:cNvSpPr/>
            <p:nvPr/>
          </p:nvSpPr>
          <p:spPr>
            <a:xfrm>
              <a:off x="1363411" y="2710675"/>
              <a:ext cx="174140" cy="15880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BDE8293D-62CB-464A-B903-948B1F19A851}"/>
                </a:ext>
              </a:extLst>
            </p:cNvPr>
            <p:cNvSpPr/>
            <p:nvPr/>
          </p:nvSpPr>
          <p:spPr>
            <a:xfrm>
              <a:off x="1363411" y="3145845"/>
              <a:ext cx="174140" cy="15880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9AC7D5A7-A47A-4307-B744-E2872DF23E33}"/>
                </a:ext>
              </a:extLst>
            </p:cNvPr>
            <p:cNvSpPr/>
            <p:nvPr/>
          </p:nvSpPr>
          <p:spPr>
            <a:xfrm>
              <a:off x="552372" y="2612203"/>
              <a:ext cx="716834" cy="716834"/>
            </a:xfrm>
            <a:prstGeom prst="ellipse">
              <a:avLst/>
            </a:prstGeom>
            <a:solidFill>
              <a:srgbClr val="58C069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81" name="그룹 80">
              <a:extLst>
                <a:ext uri="{FF2B5EF4-FFF2-40B4-BE49-F238E27FC236}">
                  <a16:creationId xmlns:a16="http://schemas.microsoft.com/office/drawing/2014/main" id="{311D4E11-4B1C-44BB-A0A0-6A9738697E5D}"/>
                </a:ext>
              </a:extLst>
            </p:cNvPr>
            <p:cNvGrpSpPr/>
            <p:nvPr/>
          </p:nvGrpSpPr>
          <p:grpSpPr>
            <a:xfrm>
              <a:off x="659468" y="2689422"/>
              <a:ext cx="597832" cy="544888"/>
              <a:chOff x="4349750" y="1844675"/>
              <a:chExt cx="860425" cy="784225"/>
            </a:xfrm>
            <a:solidFill>
              <a:srgbClr val="58C069"/>
            </a:solidFill>
          </p:grpSpPr>
          <p:sp>
            <p:nvSpPr>
              <p:cNvPr id="82" name="Freeform 78">
                <a:extLst>
                  <a:ext uri="{FF2B5EF4-FFF2-40B4-BE49-F238E27FC236}">
                    <a16:creationId xmlns:a16="http://schemas.microsoft.com/office/drawing/2014/main" id="{F573E654-7E6E-403F-8901-0C689C5130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89463" y="1844675"/>
                <a:ext cx="206375" cy="182563"/>
              </a:xfrm>
              <a:custGeom>
                <a:avLst/>
                <a:gdLst>
                  <a:gd name="T0" fmla="*/ 8 w 65"/>
                  <a:gd name="T1" fmla="*/ 57 h 57"/>
                  <a:gd name="T2" fmla="*/ 57 w 65"/>
                  <a:gd name="T3" fmla="*/ 57 h 57"/>
                  <a:gd name="T4" fmla="*/ 65 w 65"/>
                  <a:gd name="T5" fmla="*/ 49 h 57"/>
                  <a:gd name="T6" fmla="*/ 65 w 65"/>
                  <a:gd name="T7" fmla="*/ 48 h 57"/>
                  <a:gd name="T8" fmla="*/ 65 w 65"/>
                  <a:gd name="T9" fmla="*/ 28 h 57"/>
                  <a:gd name="T10" fmla="*/ 57 w 65"/>
                  <a:gd name="T11" fmla="*/ 20 h 57"/>
                  <a:gd name="T12" fmla="*/ 51 w 65"/>
                  <a:gd name="T13" fmla="*/ 20 h 57"/>
                  <a:gd name="T14" fmla="*/ 51 w 65"/>
                  <a:gd name="T15" fmla="*/ 18 h 57"/>
                  <a:gd name="T16" fmla="*/ 32 w 65"/>
                  <a:gd name="T17" fmla="*/ 0 h 57"/>
                  <a:gd name="T18" fmla="*/ 14 w 65"/>
                  <a:gd name="T19" fmla="*/ 18 h 57"/>
                  <a:gd name="T20" fmla="*/ 14 w 65"/>
                  <a:gd name="T21" fmla="*/ 20 h 57"/>
                  <a:gd name="T22" fmla="*/ 8 w 65"/>
                  <a:gd name="T23" fmla="*/ 20 h 57"/>
                  <a:gd name="T24" fmla="*/ 0 w 65"/>
                  <a:gd name="T25" fmla="*/ 28 h 57"/>
                  <a:gd name="T26" fmla="*/ 0 w 65"/>
                  <a:gd name="T27" fmla="*/ 48 h 57"/>
                  <a:gd name="T28" fmla="*/ 0 w 65"/>
                  <a:gd name="T29" fmla="*/ 49 h 57"/>
                  <a:gd name="T30" fmla="*/ 8 w 65"/>
                  <a:gd name="T31" fmla="*/ 57 h 57"/>
                  <a:gd name="T32" fmla="*/ 32 w 65"/>
                  <a:gd name="T33" fmla="*/ 9 h 57"/>
                  <a:gd name="T34" fmla="*/ 42 w 65"/>
                  <a:gd name="T35" fmla="*/ 18 h 57"/>
                  <a:gd name="T36" fmla="*/ 32 w 65"/>
                  <a:gd name="T37" fmla="*/ 27 h 57"/>
                  <a:gd name="T38" fmla="*/ 23 w 65"/>
                  <a:gd name="T39" fmla="*/ 18 h 57"/>
                  <a:gd name="T40" fmla="*/ 32 w 65"/>
                  <a:gd name="T41" fmla="*/ 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5" h="57">
                    <a:moveTo>
                      <a:pt x="8" y="57"/>
                    </a:moveTo>
                    <a:cubicBezTo>
                      <a:pt x="57" y="57"/>
                      <a:pt x="57" y="57"/>
                      <a:pt x="57" y="57"/>
                    </a:cubicBezTo>
                    <a:cubicBezTo>
                      <a:pt x="61" y="57"/>
                      <a:pt x="65" y="54"/>
                      <a:pt x="65" y="49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65" y="28"/>
                      <a:pt x="65" y="28"/>
                      <a:pt x="65" y="28"/>
                    </a:cubicBezTo>
                    <a:cubicBezTo>
                      <a:pt x="65" y="24"/>
                      <a:pt x="61" y="20"/>
                      <a:pt x="57" y="20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51" y="20"/>
                      <a:pt x="51" y="19"/>
                      <a:pt x="51" y="18"/>
                    </a:cubicBezTo>
                    <a:cubicBezTo>
                      <a:pt x="51" y="8"/>
                      <a:pt x="43" y="0"/>
                      <a:pt x="32" y="0"/>
                    </a:cubicBezTo>
                    <a:cubicBezTo>
                      <a:pt x="22" y="0"/>
                      <a:pt x="14" y="8"/>
                      <a:pt x="14" y="18"/>
                    </a:cubicBezTo>
                    <a:cubicBezTo>
                      <a:pt x="14" y="19"/>
                      <a:pt x="14" y="20"/>
                      <a:pt x="14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3" y="20"/>
                      <a:pt x="0" y="24"/>
                      <a:pt x="0" y="2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4"/>
                      <a:pt x="4" y="57"/>
                      <a:pt x="8" y="57"/>
                    </a:cubicBezTo>
                    <a:close/>
                    <a:moveTo>
                      <a:pt x="32" y="9"/>
                    </a:moveTo>
                    <a:cubicBezTo>
                      <a:pt x="38" y="9"/>
                      <a:pt x="42" y="13"/>
                      <a:pt x="42" y="18"/>
                    </a:cubicBezTo>
                    <a:cubicBezTo>
                      <a:pt x="42" y="23"/>
                      <a:pt x="38" y="27"/>
                      <a:pt x="32" y="27"/>
                    </a:cubicBezTo>
                    <a:cubicBezTo>
                      <a:pt x="27" y="27"/>
                      <a:pt x="23" y="23"/>
                      <a:pt x="23" y="18"/>
                    </a:cubicBezTo>
                    <a:cubicBezTo>
                      <a:pt x="23" y="13"/>
                      <a:pt x="27" y="9"/>
                      <a:pt x="3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3" name="Freeform 79">
                <a:extLst>
                  <a:ext uri="{FF2B5EF4-FFF2-40B4-BE49-F238E27FC236}">
                    <a16:creationId xmlns:a16="http://schemas.microsoft.com/office/drawing/2014/main" id="{07925A53-AB8E-4626-A1D8-D8D2862F02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60875" y="2290763"/>
                <a:ext cx="87313" cy="85725"/>
              </a:xfrm>
              <a:custGeom>
                <a:avLst/>
                <a:gdLst>
                  <a:gd name="T0" fmla="*/ 55 w 55"/>
                  <a:gd name="T1" fmla="*/ 0 h 54"/>
                  <a:gd name="T2" fmla="*/ 0 w 55"/>
                  <a:gd name="T3" fmla="*/ 0 h 54"/>
                  <a:gd name="T4" fmla="*/ 0 w 55"/>
                  <a:gd name="T5" fmla="*/ 54 h 54"/>
                  <a:gd name="T6" fmla="*/ 55 w 55"/>
                  <a:gd name="T7" fmla="*/ 54 h 54"/>
                  <a:gd name="T8" fmla="*/ 55 w 55"/>
                  <a:gd name="T9" fmla="*/ 0 h 54"/>
                  <a:gd name="T10" fmla="*/ 55 w 55"/>
                  <a:gd name="T11" fmla="*/ 0 h 54"/>
                  <a:gd name="T12" fmla="*/ 43 w 55"/>
                  <a:gd name="T13" fmla="*/ 42 h 54"/>
                  <a:gd name="T14" fmla="*/ 13 w 55"/>
                  <a:gd name="T15" fmla="*/ 42 h 54"/>
                  <a:gd name="T16" fmla="*/ 13 w 55"/>
                  <a:gd name="T17" fmla="*/ 12 h 54"/>
                  <a:gd name="T18" fmla="*/ 43 w 55"/>
                  <a:gd name="T19" fmla="*/ 12 h 54"/>
                  <a:gd name="T20" fmla="*/ 43 w 55"/>
                  <a:gd name="T21" fmla="*/ 42 h 54"/>
                  <a:gd name="T22" fmla="*/ 43 w 55"/>
                  <a:gd name="T23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5" h="54">
                    <a:moveTo>
                      <a:pt x="55" y="0"/>
                    </a:moveTo>
                    <a:lnTo>
                      <a:pt x="0" y="0"/>
                    </a:lnTo>
                    <a:lnTo>
                      <a:pt x="0" y="54"/>
                    </a:lnTo>
                    <a:lnTo>
                      <a:pt x="55" y="54"/>
                    </a:lnTo>
                    <a:lnTo>
                      <a:pt x="55" y="0"/>
                    </a:lnTo>
                    <a:lnTo>
                      <a:pt x="55" y="0"/>
                    </a:lnTo>
                    <a:close/>
                    <a:moveTo>
                      <a:pt x="43" y="42"/>
                    </a:moveTo>
                    <a:lnTo>
                      <a:pt x="13" y="42"/>
                    </a:lnTo>
                    <a:lnTo>
                      <a:pt x="13" y="12"/>
                    </a:lnTo>
                    <a:lnTo>
                      <a:pt x="43" y="12"/>
                    </a:lnTo>
                    <a:lnTo>
                      <a:pt x="43" y="42"/>
                    </a:lnTo>
                    <a:lnTo>
                      <a:pt x="43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4" name="Freeform 80">
                <a:extLst>
                  <a:ext uri="{FF2B5EF4-FFF2-40B4-BE49-F238E27FC236}">
                    <a16:creationId xmlns:a16="http://schemas.microsoft.com/office/drawing/2014/main" id="{60362F9D-D8E2-4573-B085-2CE98A5EB0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60875" y="2416175"/>
                <a:ext cx="87313" cy="88900"/>
              </a:xfrm>
              <a:custGeom>
                <a:avLst/>
                <a:gdLst>
                  <a:gd name="T0" fmla="*/ 0 w 55"/>
                  <a:gd name="T1" fmla="*/ 56 h 56"/>
                  <a:gd name="T2" fmla="*/ 55 w 55"/>
                  <a:gd name="T3" fmla="*/ 56 h 56"/>
                  <a:gd name="T4" fmla="*/ 55 w 55"/>
                  <a:gd name="T5" fmla="*/ 0 h 56"/>
                  <a:gd name="T6" fmla="*/ 0 w 55"/>
                  <a:gd name="T7" fmla="*/ 0 h 56"/>
                  <a:gd name="T8" fmla="*/ 0 w 55"/>
                  <a:gd name="T9" fmla="*/ 56 h 56"/>
                  <a:gd name="T10" fmla="*/ 0 w 55"/>
                  <a:gd name="T11" fmla="*/ 56 h 56"/>
                  <a:gd name="T12" fmla="*/ 11 w 55"/>
                  <a:gd name="T13" fmla="*/ 14 h 56"/>
                  <a:gd name="T14" fmla="*/ 43 w 55"/>
                  <a:gd name="T15" fmla="*/ 14 h 56"/>
                  <a:gd name="T16" fmla="*/ 43 w 55"/>
                  <a:gd name="T17" fmla="*/ 44 h 56"/>
                  <a:gd name="T18" fmla="*/ 11 w 55"/>
                  <a:gd name="T19" fmla="*/ 44 h 56"/>
                  <a:gd name="T20" fmla="*/ 11 w 55"/>
                  <a:gd name="T21" fmla="*/ 14 h 56"/>
                  <a:gd name="T22" fmla="*/ 11 w 55"/>
                  <a:gd name="T23" fmla="*/ 14 h 56"/>
                  <a:gd name="T24" fmla="*/ 11 w 55"/>
                  <a:gd name="T25" fmla="*/ 1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" h="56">
                    <a:moveTo>
                      <a:pt x="0" y="56"/>
                    </a:moveTo>
                    <a:lnTo>
                      <a:pt x="55" y="56"/>
                    </a:lnTo>
                    <a:lnTo>
                      <a:pt x="55" y="0"/>
                    </a:lnTo>
                    <a:lnTo>
                      <a:pt x="0" y="0"/>
                    </a:lnTo>
                    <a:lnTo>
                      <a:pt x="0" y="56"/>
                    </a:lnTo>
                    <a:lnTo>
                      <a:pt x="0" y="56"/>
                    </a:lnTo>
                    <a:close/>
                    <a:moveTo>
                      <a:pt x="11" y="14"/>
                    </a:moveTo>
                    <a:lnTo>
                      <a:pt x="43" y="14"/>
                    </a:lnTo>
                    <a:lnTo>
                      <a:pt x="43" y="44"/>
                    </a:lnTo>
                    <a:lnTo>
                      <a:pt x="11" y="4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5" name="Freeform 81">
                <a:extLst>
                  <a:ext uri="{FF2B5EF4-FFF2-40B4-BE49-F238E27FC236}">
                    <a16:creationId xmlns:a16="http://schemas.microsoft.com/office/drawing/2014/main" id="{B4EA9663-0EB2-45A4-9ED1-E2182E52A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4050" y="2046288"/>
                <a:ext cx="90488" cy="69850"/>
              </a:xfrm>
              <a:custGeom>
                <a:avLst/>
                <a:gdLst>
                  <a:gd name="T0" fmla="*/ 26 w 28"/>
                  <a:gd name="T1" fmla="*/ 0 h 22"/>
                  <a:gd name="T2" fmla="*/ 21 w 28"/>
                  <a:gd name="T3" fmla="*/ 1 h 22"/>
                  <a:gd name="T4" fmla="*/ 11 w 28"/>
                  <a:gd name="T5" fmla="*/ 11 h 22"/>
                  <a:gd name="T6" fmla="*/ 7 w 28"/>
                  <a:gd name="T7" fmla="*/ 8 h 22"/>
                  <a:gd name="T8" fmla="*/ 2 w 28"/>
                  <a:gd name="T9" fmla="*/ 8 h 22"/>
                  <a:gd name="T10" fmla="*/ 2 w 28"/>
                  <a:gd name="T11" fmla="*/ 13 h 22"/>
                  <a:gd name="T12" fmla="*/ 11 w 28"/>
                  <a:gd name="T13" fmla="*/ 22 h 22"/>
                  <a:gd name="T14" fmla="*/ 27 w 28"/>
                  <a:gd name="T15" fmla="*/ 6 h 22"/>
                  <a:gd name="T16" fmla="*/ 26 w 28"/>
                  <a:gd name="T1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22">
                    <a:moveTo>
                      <a:pt x="26" y="0"/>
                    </a:moveTo>
                    <a:cubicBezTo>
                      <a:pt x="25" y="0"/>
                      <a:pt x="22" y="0"/>
                      <a:pt x="21" y="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6"/>
                      <a:pt x="3" y="6"/>
                      <a:pt x="2" y="8"/>
                    </a:cubicBezTo>
                    <a:cubicBezTo>
                      <a:pt x="0" y="9"/>
                      <a:pt x="0" y="11"/>
                      <a:pt x="2" y="13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4"/>
                      <a:pt x="28" y="2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6" name="Freeform 82">
                <a:extLst>
                  <a:ext uri="{FF2B5EF4-FFF2-40B4-BE49-F238E27FC236}">
                    <a16:creationId xmlns:a16="http://schemas.microsoft.com/office/drawing/2014/main" id="{CE72AABF-96C9-4B7A-8149-052DB990F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4050" y="2170113"/>
                <a:ext cx="90488" cy="73025"/>
              </a:xfrm>
              <a:custGeom>
                <a:avLst/>
                <a:gdLst>
                  <a:gd name="T0" fmla="*/ 26 w 28"/>
                  <a:gd name="T1" fmla="*/ 1 h 23"/>
                  <a:gd name="T2" fmla="*/ 21 w 28"/>
                  <a:gd name="T3" fmla="*/ 2 h 23"/>
                  <a:gd name="T4" fmla="*/ 11 w 28"/>
                  <a:gd name="T5" fmla="*/ 12 h 23"/>
                  <a:gd name="T6" fmla="*/ 7 w 28"/>
                  <a:gd name="T7" fmla="*/ 8 h 23"/>
                  <a:gd name="T8" fmla="*/ 2 w 28"/>
                  <a:gd name="T9" fmla="*/ 9 h 23"/>
                  <a:gd name="T10" fmla="*/ 2 w 28"/>
                  <a:gd name="T11" fmla="*/ 14 h 23"/>
                  <a:gd name="T12" fmla="*/ 11 w 28"/>
                  <a:gd name="T13" fmla="*/ 23 h 23"/>
                  <a:gd name="T14" fmla="*/ 27 w 28"/>
                  <a:gd name="T15" fmla="*/ 7 h 23"/>
                  <a:gd name="T16" fmla="*/ 26 w 28"/>
                  <a:gd name="T17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23">
                    <a:moveTo>
                      <a:pt x="26" y="1"/>
                    </a:moveTo>
                    <a:cubicBezTo>
                      <a:pt x="25" y="0"/>
                      <a:pt x="22" y="0"/>
                      <a:pt x="21" y="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7"/>
                      <a:pt x="3" y="7"/>
                      <a:pt x="2" y="9"/>
                    </a:cubicBezTo>
                    <a:cubicBezTo>
                      <a:pt x="0" y="10"/>
                      <a:pt x="0" y="12"/>
                      <a:pt x="2" y="14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8" y="5"/>
                      <a:pt x="28" y="2"/>
                      <a:pt x="2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7" name="Freeform 83">
                <a:extLst>
                  <a:ext uri="{FF2B5EF4-FFF2-40B4-BE49-F238E27FC236}">
                    <a16:creationId xmlns:a16="http://schemas.microsoft.com/office/drawing/2014/main" id="{11F52110-7FC3-4F4C-9E73-16C744E44A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5363" y="2243138"/>
                <a:ext cx="147638" cy="138113"/>
              </a:xfrm>
              <a:custGeom>
                <a:avLst/>
                <a:gdLst>
                  <a:gd name="T0" fmla="*/ 0 w 46"/>
                  <a:gd name="T1" fmla="*/ 42 h 43"/>
                  <a:gd name="T2" fmla="*/ 0 w 46"/>
                  <a:gd name="T3" fmla="*/ 42 h 43"/>
                  <a:gd name="T4" fmla="*/ 46 w 46"/>
                  <a:gd name="T5" fmla="*/ 31 h 43"/>
                  <a:gd name="T6" fmla="*/ 46 w 46"/>
                  <a:gd name="T7" fmla="*/ 31 h 43"/>
                  <a:gd name="T8" fmla="*/ 17 w 46"/>
                  <a:gd name="T9" fmla="*/ 0 h 43"/>
                  <a:gd name="T10" fmla="*/ 17 w 46"/>
                  <a:gd name="T11" fmla="*/ 0 h 43"/>
                  <a:gd name="T12" fmla="*/ 0 w 46"/>
                  <a:gd name="T13" fmla="*/ 4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43">
                    <a:moveTo>
                      <a:pt x="0" y="42"/>
                    </a:moveTo>
                    <a:cubicBezTo>
                      <a:pt x="0" y="43"/>
                      <a:pt x="0" y="43"/>
                      <a:pt x="0" y="42"/>
                    </a:cubicBezTo>
                    <a:cubicBezTo>
                      <a:pt x="46" y="31"/>
                      <a:pt x="46" y="31"/>
                      <a:pt x="46" y="31"/>
                    </a:cubicBezTo>
                    <a:cubicBezTo>
                      <a:pt x="46" y="31"/>
                      <a:pt x="46" y="31"/>
                      <a:pt x="46" y="3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0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8" name="Freeform 84">
                <a:extLst>
                  <a:ext uri="{FF2B5EF4-FFF2-40B4-BE49-F238E27FC236}">
                    <a16:creationId xmlns:a16="http://schemas.microsoft.com/office/drawing/2014/main" id="{742F0796-C3AF-40E4-A6B6-D4DEF29EF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588" y="2451100"/>
                <a:ext cx="225425" cy="19050"/>
              </a:xfrm>
              <a:custGeom>
                <a:avLst/>
                <a:gdLst>
                  <a:gd name="T0" fmla="*/ 4 w 71"/>
                  <a:gd name="T1" fmla="*/ 6 h 6"/>
                  <a:gd name="T2" fmla="*/ 68 w 71"/>
                  <a:gd name="T3" fmla="*/ 6 h 6"/>
                  <a:gd name="T4" fmla="*/ 71 w 71"/>
                  <a:gd name="T5" fmla="*/ 3 h 6"/>
                  <a:gd name="T6" fmla="*/ 68 w 71"/>
                  <a:gd name="T7" fmla="*/ 0 h 6"/>
                  <a:gd name="T8" fmla="*/ 4 w 71"/>
                  <a:gd name="T9" fmla="*/ 0 h 6"/>
                  <a:gd name="T10" fmla="*/ 0 w 71"/>
                  <a:gd name="T11" fmla="*/ 3 h 6"/>
                  <a:gd name="T12" fmla="*/ 4 w 71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6">
                    <a:moveTo>
                      <a:pt x="4" y="6"/>
                    </a:moveTo>
                    <a:cubicBezTo>
                      <a:pt x="68" y="6"/>
                      <a:pt x="68" y="6"/>
                      <a:pt x="68" y="6"/>
                    </a:cubicBezTo>
                    <a:cubicBezTo>
                      <a:pt x="70" y="6"/>
                      <a:pt x="71" y="5"/>
                      <a:pt x="71" y="3"/>
                    </a:cubicBezTo>
                    <a:cubicBezTo>
                      <a:pt x="71" y="1"/>
                      <a:pt x="70" y="0"/>
                      <a:pt x="68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9" name="Freeform 85">
                <a:extLst>
                  <a:ext uri="{FF2B5EF4-FFF2-40B4-BE49-F238E27FC236}">
                    <a16:creationId xmlns:a16="http://schemas.microsoft.com/office/drawing/2014/main" id="{9F6728B2-1251-4AA3-8345-B9BD0A3A8F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588" y="2087563"/>
                <a:ext cx="342900" cy="19050"/>
              </a:xfrm>
              <a:custGeom>
                <a:avLst/>
                <a:gdLst>
                  <a:gd name="T0" fmla="*/ 4 w 108"/>
                  <a:gd name="T1" fmla="*/ 6 h 6"/>
                  <a:gd name="T2" fmla="*/ 104 w 108"/>
                  <a:gd name="T3" fmla="*/ 6 h 6"/>
                  <a:gd name="T4" fmla="*/ 108 w 108"/>
                  <a:gd name="T5" fmla="*/ 3 h 6"/>
                  <a:gd name="T6" fmla="*/ 104 w 108"/>
                  <a:gd name="T7" fmla="*/ 0 h 6"/>
                  <a:gd name="T8" fmla="*/ 4 w 108"/>
                  <a:gd name="T9" fmla="*/ 0 h 6"/>
                  <a:gd name="T10" fmla="*/ 0 w 108"/>
                  <a:gd name="T11" fmla="*/ 3 h 6"/>
                  <a:gd name="T12" fmla="*/ 4 w 108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8" h="6">
                    <a:moveTo>
                      <a:pt x="4" y="6"/>
                    </a:moveTo>
                    <a:cubicBezTo>
                      <a:pt x="104" y="6"/>
                      <a:pt x="104" y="6"/>
                      <a:pt x="104" y="6"/>
                    </a:cubicBezTo>
                    <a:cubicBezTo>
                      <a:pt x="106" y="6"/>
                      <a:pt x="108" y="4"/>
                      <a:pt x="108" y="3"/>
                    </a:cubicBezTo>
                    <a:cubicBezTo>
                      <a:pt x="108" y="1"/>
                      <a:pt x="106" y="0"/>
                      <a:pt x="10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4"/>
                      <a:pt x="2" y="6"/>
                      <a:pt x="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0" name="Freeform 86">
                <a:extLst>
                  <a:ext uri="{FF2B5EF4-FFF2-40B4-BE49-F238E27FC236}">
                    <a16:creationId xmlns:a16="http://schemas.microsoft.com/office/drawing/2014/main" id="{64D81184-6F8D-4DE2-9FF9-D3D5901C8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588" y="2208213"/>
                <a:ext cx="266700" cy="19050"/>
              </a:xfrm>
              <a:custGeom>
                <a:avLst/>
                <a:gdLst>
                  <a:gd name="T0" fmla="*/ 4 w 84"/>
                  <a:gd name="T1" fmla="*/ 6 h 6"/>
                  <a:gd name="T2" fmla="*/ 80 w 84"/>
                  <a:gd name="T3" fmla="*/ 6 h 6"/>
                  <a:gd name="T4" fmla="*/ 84 w 84"/>
                  <a:gd name="T5" fmla="*/ 3 h 6"/>
                  <a:gd name="T6" fmla="*/ 80 w 84"/>
                  <a:gd name="T7" fmla="*/ 0 h 6"/>
                  <a:gd name="T8" fmla="*/ 4 w 84"/>
                  <a:gd name="T9" fmla="*/ 0 h 6"/>
                  <a:gd name="T10" fmla="*/ 0 w 84"/>
                  <a:gd name="T11" fmla="*/ 3 h 6"/>
                  <a:gd name="T12" fmla="*/ 4 w 84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6">
                    <a:moveTo>
                      <a:pt x="4" y="6"/>
                    </a:moveTo>
                    <a:cubicBezTo>
                      <a:pt x="80" y="6"/>
                      <a:pt x="80" y="6"/>
                      <a:pt x="80" y="6"/>
                    </a:cubicBezTo>
                    <a:cubicBezTo>
                      <a:pt x="82" y="6"/>
                      <a:pt x="84" y="5"/>
                      <a:pt x="84" y="3"/>
                    </a:cubicBezTo>
                    <a:cubicBezTo>
                      <a:pt x="84" y="1"/>
                      <a:pt x="82" y="0"/>
                      <a:pt x="8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1" name="Freeform 87">
                <a:extLst>
                  <a:ext uri="{FF2B5EF4-FFF2-40B4-BE49-F238E27FC236}">
                    <a16:creationId xmlns:a16="http://schemas.microsoft.com/office/drawing/2014/main" id="{14DF52E5-4B29-42EA-A8B8-48C5F86D63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588" y="2328863"/>
                <a:ext cx="215900" cy="19050"/>
              </a:xfrm>
              <a:custGeom>
                <a:avLst/>
                <a:gdLst>
                  <a:gd name="T0" fmla="*/ 4 w 68"/>
                  <a:gd name="T1" fmla="*/ 6 h 6"/>
                  <a:gd name="T2" fmla="*/ 65 w 68"/>
                  <a:gd name="T3" fmla="*/ 6 h 6"/>
                  <a:gd name="T4" fmla="*/ 68 w 68"/>
                  <a:gd name="T5" fmla="*/ 3 h 6"/>
                  <a:gd name="T6" fmla="*/ 65 w 68"/>
                  <a:gd name="T7" fmla="*/ 0 h 6"/>
                  <a:gd name="T8" fmla="*/ 4 w 68"/>
                  <a:gd name="T9" fmla="*/ 0 h 6"/>
                  <a:gd name="T10" fmla="*/ 0 w 68"/>
                  <a:gd name="T11" fmla="*/ 3 h 6"/>
                  <a:gd name="T12" fmla="*/ 4 w 68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6">
                    <a:moveTo>
                      <a:pt x="4" y="6"/>
                    </a:moveTo>
                    <a:cubicBezTo>
                      <a:pt x="65" y="6"/>
                      <a:pt x="65" y="6"/>
                      <a:pt x="65" y="6"/>
                    </a:cubicBezTo>
                    <a:cubicBezTo>
                      <a:pt x="67" y="6"/>
                      <a:pt x="68" y="5"/>
                      <a:pt x="68" y="3"/>
                    </a:cubicBezTo>
                    <a:cubicBezTo>
                      <a:pt x="68" y="1"/>
                      <a:pt x="67" y="0"/>
                      <a:pt x="6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6"/>
                      <a:pt x="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2" name="Freeform 88">
                <a:extLst>
                  <a:ext uri="{FF2B5EF4-FFF2-40B4-BE49-F238E27FC236}">
                    <a16:creationId xmlns:a16="http://schemas.microsoft.com/office/drawing/2014/main" id="{9ABE8372-3953-49DA-A781-307CB4A00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3175" y="2039938"/>
                <a:ext cx="127000" cy="114300"/>
              </a:xfrm>
              <a:custGeom>
                <a:avLst/>
                <a:gdLst>
                  <a:gd name="T0" fmla="*/ 29 w 40"/>
                  <a:gd name="T1" fmla="*/ 9 h 36"/>
                  <a:gd name="T2" fmla="*/ 11 w 40"/>
                  <a:gd name="T3" fmla="*/ 0 h 36"/>
                  <a:gd name="T4" fmla="*/ 0 w 40"/>
                  <a:gd name="T5" fmla="*/ 2 h 36"/>
                  <a:gd name="T6" fmla="*/ 0 w 40"/>
                  <a:gd name="T7" fmla="*/ 2 h 36"/>
                  <a:gd name="T8" fmla="*/ 7 w 40"/>
                  <a:gd name="T9" fmla="*/ 10 h 36"/>
                  <a:gd name="T10" fmla="*/ 24 w 40"/>
                  <a:gd name="T11" fmla="*/ 28 h 36"/>
                  <a:gd name="T12" fmla="*/ 31 w 40"/>
                  <a:gd name="T13" fmla="*/ 36 h 36"/>
                  <a:gd name="T14" fmla="*/ 31 w 40"/>
                  <a:gd name="T15" fmla="*/ 36 h 36"/>
                  <a:gd name="T16" fmla="*/ 29 w 40"/>
                  <a:gd name="T17" fmla="*/ 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36">
                    <a:moveTo>
                      <a:pt x="29" y="9"/>
                    </a:moveTo>
                    <a:cubicBezTo>
                      <a:pt x="22" y="2"/>
                      <a:pt x="16" y="0"/>
                      <a:pt x="11" y="0"/>
                    </a:cubicBezTo>
                    <a:cubicBezTo>
                      <a:pt x="6" y="0"/>
                      <a:pt x="2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3" y="34"/>
                      <a:pt x="40" y="22"/>
                      <a:pt x="29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3" name="Freeform 89">
                <a:extLst>
                  <a:ext uri="{FF2B5EF4-FFF2-40B4-BE49-F238E27FC236}">
                    <a16:creationId xmlns:a16="http://schemas.microsoft.com/office/drawing/2014/main" id="{EA86E32E-ACD8-4258-A15B-E8808535C1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49750" y="1927225"/>
                <a:ext cx="692150" cy="701675"/>
              </a:xfrm>
              <a:custGeom>
                <a:avLst/>
                <a:gdLst>
                  <a:gd name="T0" fmla="*/ 199 w 217"/>
                  <a:gd name="T1" fmla="*/ 131 h 220"/>
                  <a:gd name="T2" fmla="*/ 195 w 217"/>
                  <a:gd name="T3" fmla="*/ 134 h 220"/>
                  <a:gd name="T4" fmla="*/ 195 w 217"/>
                  <a:gd name="T5" fmla="*/ 134 h 220"/>
                  <a:gd name="T6" fmla="*/ 193 w 217"/>
                  <a:gd name="T7" fmla="*/ 135 h 220"/>
                  <a:gd name="T8" fmla="*/ 193 w 217"/>
                  <a:gd name="T9" fmla="*/ 150 h 220"/>
                  <a:gd name="T10" fmla="*/ 163 w 217"/>
                  <a:gd name="T11" fmla="*/ 150 h 220"/>
                  <a:gd name="T12" fmla="*/ 148 w 217"/>
                  <a:gd name="T13" fmla="*/ 166 h 220"/>
                  <a:gd name="T14" fmla="*/ 148 w 217"/>
                  <a:gd name="T15" fmla="*/ 198 h 220"/>
                  <a:gd name="T16" fmla="*/ 40 w 217"/>
                  <a:gd name="T17" fmla="*/ 198 h 220"/>
                  <a:gd name="T18" fmla="*/ 22 w 217"/>
                  <a:gd name="T19" fmla="*/ 180 h 220"/>
                  <a:gd name="T20" fmla="*/ 22 w 217"/>
                  <a:gd name="T21" fmla="*/ 40 h 220"/>
                  <a:gd name="T22" fmla="*/ 40 w 217"/>
                  <a:gd name="T23" fmla="*/ 22 h 220"/>
                  <a:gd name="T24" fmla="*/ 69 w 217"/>
                  <a:gd name="T25" fmla="*/ 22 h 220"/>
                  <a:gd name="T26" fmla="*/ 69 w 217"/>
                  <a:gd name="T27" fmla="*/ 22 h 220"/>
                  <a:gd name="T28" fmla="*/ 69 w 217"/>
                  <a:gd name="T29" fmla="*/ 2 h 220"/>
                  <a:gd name="T30" fmla="*/ 69 w 217"/>
                  <a:gd name="T31" fmla="*/ 0 h 220"/>
                  <a:gd name="T32" fmla="*/ 17 w 217"/>
                  <a:gd name="T33" fmla="*/ 0 h 220"/>
                  <a:gd name="T34" fmla="*/ 0 w 217"/>
                  <a:gd name="T35" fmla="*/ 18 h 220"/>
                  <a:gd name="T36" fmla="*/ 0 w 217"/>
                  <a:gd name="T37" fmla="*/ 202 h 220"/>
                  <a:gd name="T38" fmla="*/ 17 w 217"/>
                  <a:gd name="T39" fmla="*/ 220 h 220"/>
                  <a:gd name="T40" fmla="*/ 199 w 217"/>
                  <a:gd name="T41" fmla="*/ 220 h 220"/>
                  <a:gd name="T42" fmla="*/ 217 w 217"/>
                  <a:gd name="T43" fmla="*/ 202 h 220"/>
                  <a:gd name="T44" fmla="*/ 217 w 217"/>
                  <a:gd name="T45" fmla="*/ 116 h 220"/>
                  <a:gd name="T46" fmla="*/ 203 w 217"/>
                  <a:gd name="T47" fmla="*/ 127 h 220"/>
                  <a:gd name="T48" fmla="*/ 199 w 217"/>
                  <a:gd name="T49" fmla="*/ 131 h 220"/>
                  <a:gd name="T50" fmla="*/ 155 w 217"/>
                  <a:gd name="T51" fmla="*/ 198 h 220"/>
                  <a:gd name="T52" fmla="*/ 155 w 217"/>
                  <a:gd name="T53" fmla="*/ 168 h 220"/>
                  <a:gd name="T54" fmla="*/ 167 w 217"/>
                  <a:gd name="T55" fmla="*/ 157 h 220"/>
                  <a:gd name="T56" fmla="*/ 194 w 217"/>
                  <a:gd name="T57" fmla="*/ 157 h 220"/>
                  <a:gd name="T58" fmla="*/ 155 w 217"/>
                  <a:gd name="T59" fmla="*/ 198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17" h="220">
                    <a:moveTo>
                      <a:pt x="199" y="131"/>
                    </a:moveTo>
                    <a:cubicBezTo>
                      <a:pt x="198" y="132"/>
                      <a:pt x="196" y="134"/>
                      <a:pt x="195" y="134"/>
                    </a:cubicBezTo>
                    <a:cubicBezTo>
                      <a:pt x="195" y="134"/>
                      <a:pt x="195" y="134"/>
                      <a:pt x="195" y="134"/>
                    </a:cubicBezTo>
                    <a:cubicBezTo>
                      <a:pt x="194" y="135"/>
                      <a:pt x="193" y="135"/>
                      <a:pt x="193" y="135"/>
                    </a:cubicBezTo>
                    <a:cubicBezTo>
                      <a:pt x="193" y="150"/>
                      <a:pt x="193" y="150"/>
                      <a:pt x="193" y="150"/>
                    </a:cubicBezTo>
                    <a:cubicBezTo>
                      <a:pt x="163" y="150"/>
                      <a:pt x="163" y="150"/>
                      <a:pt x="163" y="150"/>
                    </a:cubicBezTo>
                    <a:cubicBezTo>
                      <a:pt x="155" y="150"/>
                      <a:pt x="148" y="157"/>
                      <a:pt x="148" y="166"/>
                    </a:cubicBezTo>
                    <a:cubicBezTo>
                      <a:pt x="148" y="198"/>
                      <a:pt x="148" y="198"/>
                      <a:pt x="148" y="198"/>
                    </a:cubicBezTo>
                    <a:cubicBezTo>
                      <a:pt x="40" y="198"/>
                      <a:pt x="40" y="198"/>
                      <a:pt x="40" y="198"/>
                    </a:cubicBezTo>
                    <a:cubicBezTo>
                      <a:pt x="30" y="198"/>
                      <a:pt x="22" y="190"/>
                      <a:pt x="22" y="18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2" y="30"/>
                      <a:pt x="30" y="22"/>
                      <a:pt x="40" y="22"/>
                    </a:cubicBezTo>
                    <a:cubicBezTo>
                      <a:pt x="69" y="22"/>
                      <a:pt x="69" y="22"/>
                      <a:pt x="69" y="22"/>
                    </a:cubicBezTo>
                    <a:cubicBezTo>
                      <a:pt x="69" y="22"/>
                      <a:pt x="69" y="22"/>
                      <a:pt x="69" y="22"/>
                    </a:cubicBezTo>
                    <a:cubicBezTo>
                      <a:pt x="69" y="2"/>
                      <a:pt x="69" y="2"/>
                      <a:pt x="69" y="2"/>
                    </a:cubicBezTo>
                    <a:cubicBezTo>
                      <a:pt x="69" y="1"/>
                      <a:pt x="69" y="1"/>
                      <a:pt x="6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8"/>
                      <a:pt x="0" y="18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0" y="212"/>
                      <a:pt x="7" y="220"/>
                      <a:pt x="17" y="220"/>
                    </a:cubicBezTo>
                    <a:cubicBezTo>
                      <a:pt x="199" y="220"/>
                      <a:pt x="199" y="220"/>
                      <a:pt x="199" y="220"/>
                    </a:cubicBezTo>
                    <a:cubicBezTo>
                      <a:pt x="209" y="220"/>
                      <a:pt x="217" y="212"/>
                      <a:pt x="217" y="202"/>
                    </a:cubicBezTo>
                    <a:cubicBezTo>
                      <a:pt x="217" y="116"/>
                      <a:pt x="217" y="116"/>
                      <a:pt x="217" y="116"/>
                    </a:cubicBezTo>
                    <a:cubicBezTo>
                      <a:pt x="215" y="119"/>
                      <a:pt x="209" y="123"/>
                      <a:pt x="203" y="127"/>
                    </a:cubicBezTo>
                    <a:lnTo>
                      <a:pt x="199" y="131"/>
                    </a:lnTo>
                    <a:close/>
                    <a:moveTo>
                      <a:pt x="155" y="198"/>
                    </a:moveTo>
                    <a:cubicBezTo>
                      <a:pt x="155" y="168"/>
                      <a:pt x="155" y="168"/>
                      <a:pt x="155" y="168"/>
                    </a:cubicBezTo>
                    <a:cubicBezTo>
                      <a:pt x="155" y="162"/>
                      <a:pt x="160" y="157"/>
                      <a:pt x="167" y="157"/>
                    </a:cubicBezTo>
                    <a:cubicBezTo>
                      <a:pt x="194" y="157"/>
                      <a:pt x="194" y="157"/>
                      <a:pt x="194" y="157"/>
                    </a:cubicBezTo>
                    <a:lnTo>
                      <a:pt x="155" y="1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4" name="Freeform 90">
                <a:extLst>
                  <a:ext uri="{FF2B5EF4-FFF2-40B4-BE49-F238E27FC236}">
                    <a16:creationId xmlns:a16="http://schemas.microsoft.com/office/drawing/2014/main" id="{8135E47C-EC63-4577-AFA1-D1CBCD44C3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2038" y="2058988"/>
                <a:ext cx="293688" cy="269875"/>
              </a:xfrm>
              <a:custGeom>
                <a:avLst/>
                <a:gdLst>
                  <a:gd name="T0" fmla="*/ 61 w 92"/>
                  <a:gd name="T1" fmla="*/ 1 h 85"/>
                  <a:gd name="T2" fmla="*/ 61 w 92"/>
                  <a:gd name="T3" fmla="*/ 1 h 85"/>
                  <a:gd name="T4" fmla="*/ 0 w 92"/>
                  <a:gd name="T5" fmla="*/ 51 h 85"/>
                  <a:gd name="T6" fmla="*/ 0 w 92"/>
                  <a:gd name="T7" fmla="*/ 52 h 85"/>
                  <a:gd name="T8" fmla="*/ 7 w 92"/>
                  <a:gd name="T9" fmla="*/ 59 h 85"/>
                  <a:gd name="T10" fmla="*/ 24 w 92"/>
                  <a:gd name="T11" fmla="*/ 78 h 85"/>
                  <a:gd name="T12" fmla="*/ 31 w 92"/>
                  <a:gd name="T13" fmla="*/ 85 h 85"/>
                  <a:gd name="T14" fmla="*/ 31 w 92"/>
                  <a:gd name="T15" fmla="*/ 85 h 85"/>
                  <a:gd name="T16" fmla="*/ 92 w 92"/>
                  <a:gd name="T17" fmla="*/ 35 h 85"/>
                  <a:gd name="T18" fmla="*/ 92 w 92"/>
                  <a:gd name="T19" fmla="*/ 34 h 85"/>
                  <a:gd name="T20" fmla="*/ 61 w 92"/>
                  <a:gd name="T21" fmla="*/ 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2" h="85">
                    <a:moveTo>
                      <a:pt x="61" y="1"/>
                    </a:moveTo>
                    <a:cubicBezTo>
                      <a:pt x="61" y="0"/>
                      <a:pt x="61" y="0"/>
                      <a:pt x="61" y="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24" y="78"/>
                      <a:pt x="24" y="78"/>
                      <a:pt x="24" y="78"/>
                    </a:cubicBezTo>
                    <a:cubicBezTo>
                      <a:pt x="31" y="85"/>
                      <a:pt x="31" y="85"/>
                      <a:pt x="31" y="85"/>
                    </a:cubicBezTo>
                    <a:cubicBezTo>
                      <a:pt x="31" y="85"/>
                      <a:pt x="31" y="85"/>
                      <a:pt x="31" y="85"/>
                    </a:cubicBezTo>
                    <a:cubicBezTo>
                      <a:pt x="92" y="35"/>
                      <a:pt x="92" y="35"/>
                      <a:pt x="92" y="35"/>
                    </a:cubicBezTo>
                    <a:cubicBezTo>
                      <a:pt x="92" y="34"/>
                      <a:pt x="92" y="34"/>
                      <a:pt x="92" y="34"/>
                    </a:cubicBezTo>
                    <a:lnTo>
                      <a:pt x="61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5" name="Freeform 91">
                <a:extLst>
                  <a:ext uri="{FF2B5EF4-FFF2-40B4-BE49-F238E27FC236}">
                    <a16:creationId xmlns:a16="http://schemas.microsoft.com/office/drawing/2014/main" id="{328B1670-9F57-4611-AB19-73C6C09329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713" y="1927225"/>
                <a:ext cx="230188" cy="195263"/>
              </a:xfrm>
              <a:custGeom>
                <a:avLst/>
                <a:gdLst>
                  <a:gd name="T0" fmla="*/ 0 w 72"/>
                  <a:gd name="T1" fmla="*/ 22 h 61"/>
                  <a:gd name="T2" fmla="*/ 0 w 72"/>
                  <a:gd name="T3" fmla="*/ 22 h 61"/>
                  <a:gd name="T4" fmla="*/ 30 w 72"/>
                  <a:gd name="T5" fmla="*/ 22 h 61"/>
                  <a:gd name="T6" fmla="*/ 48 w 72"/>
                  <a:gd name="T7" fmla="*/ 40 h 61"/>
                  <a:gd name="T8" fmla="*/ 48 w 72"/>
                  <a:gd name="T9" fmla="*/ 61 h 61"/>
                  <a:gd name="T10" fmla="*/ 72 w 72"/>
                  <a:gd name="T11" fmla="*/ 41 h 61"/>
                  <a:gd name="T12" fmla="*/ 72 w 72"/>
                  <a:gd name="T13" fmla="*/ 18 h 61"/>
                  <a:gd name="T14" fmla="*/ 54 w 72"/>
                  <a:gd name="T15" fmla="*/ 0 h 61"/>
                  <a:gd name="T16" fmla="*/ 0 w 72"/>
                  <a:gd name="T17" fmla="*/ 0 h 61"/>
                  <a:gd name="T18" fmla="*/ 0 w 72"/>
                  <a:gd name="T19" fmla="*/ 2 h 61"/>
                  <a:gd name="T20" fmla="*/ 0 w 72"/>
                  <a:gd name="T21" fmla="*/ 2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61"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40" y="22"/>
                      <a:pt x="48" y="30"/>
                      <a:pt x="48" y="40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72" y="41"/>
                      <a:pt x="72" y="41"/>
                      <a:pt x="72" y="41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8"/>
                      <a:pt x="64" y="0"/>
                      <a:pt x="5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327AE7E0-CECA-4377-B61E-4609219FB5FA}"/>
                </a:ext>
              </a:extLst>
            </p:cNvPr>
            <p:cNvSpPr/>
            <p:nvPr/>
          </p:nvSpPr>
          <p:spPr>
            <a:xfrm>
              <a:off x="1347788" y="2557463"/>
              <a:ext cx="238125" cy="252412"/>
            </a:xfrm>
            <a:custGeom>
              <a:avLst/>
              <a:gdLst>
                <a:gd name="connsiteX0" fmla="*/ 0 w 238125"/>
                <a:gd name="connsiteY0" fmla="*/ 128587 h 252412"/>
                <a:gd name="connsiteX1" fmla="*/ 90487 w 238125"/>
                <a:gd name="connsiteY1" fmla="*/ 252412 h 252412"/>
                <a:gd name="connsiteX2" fmla="*/ 238125 w 238125"/>
                <a:gd name="connsiteY2" fmla="*/ 0 h 25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252412">
                  <a:moveTo>
                    <a:pt x="0" y="128587"/>
                  </a:moveTo>
                  <a:lnTo>
                    <a:pt x="90487" y="252412"/>
                  </a:lnTo>
                  <a:lnTo>
                    <a:pt x="238125" y="0"/>
                  </a:lnTo>
                </a:path>
              </a:pathLst>
            </a:custGeom>
            <a:noFill/>
            <a:ln w="34925">
              <a:solidFill>
                <a:srgbClr val="58C0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6" name="자유형: 도형 95">
              <a:extLst>
                <a:ext uri="{FF2B5EF4-FFF2-40B4-BE49-F238E27FC236}">
                  <a16:creationId xmlns:a16="http://schemas.microsoft.com/office/drawing/2014/main" id="{F4032A92-614E-4AAB-951C-69E4ECCEE5F3}"/>
                </a:ext>
              </a:extLst>
            </p:cNvPr>
            <p:cNvSpPr/>
            <p:nvPr/>
          </p:nvSpPr>
          <p:spPr>
            <a:xfrm>
              <a:off x="1347788" y="3004539"/>
              <a:ext cx="238125" cy="252412"/>
            </a:xfrm>
            <a:custGeom>
              <a:avLst/>
              <a:gdLst>
                <a:gd name="connsiteX0" fmla="*/ 0 w 238125"/>
                <a:gd name="connsiteY0" fmla="*/ 128587 h 252412"/>
                <a:gd name="connsiteX1" fmla="*/ 90487 w 238125"/>
                <a:gd name="connsiteY1" fmla="*/ 252412 h 252412"/>
                <a:gd name="connsiteX2" fmla="*/ 238125 w 238125"/>
                <a:gd name="connsiteY2" fmla="*/ 0 h 25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252412">
                  <a:moveTo>
                    <a:pt x="0" y="128587"/>
                  </a:moveTo>
                  <a:lnTo>
                    <a:pt x="90487" y="252412"/>
                  </a:lnTo>
                  <a:lnTo>
                    <a:pt x="238125" y="0"/>
                  </a:lnTo>
                </a:path>
              </a:pathLst>
            </a:custGeom>
            <a:noFill/>
            <a:ln w="34925">
              <a:solidFill>
                <a:srgbClr val="58C0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51376BD7-122F-4AEE-8257-B01F3534BB76}"/>
                </a:ext>
              </a:extLst>
            </p:cNvPr>
            <p:cNvCxnSpPr>
              <a:cxnSpLocks/>
            </p:cNvCxnSpPr>
            <p:nvPr/>
          </p:nvCxnSpPr>
          <p:spPr>
            <a:xfrm>
              <a:off x="1564772" y="2976563"/>
              <a:ext cx="2047155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CD31B0ED-A9D7-46EA-8C39-63A423854F29}"/>
              </a:ext>
            </a:extLst>
          </p:cNvPr>
          <p:cNvGrpSpPr/>
          <p:nvPr/>
        </p:nvGrpSpPr>
        <p:grpSpPr>
          <a:xfrm>
            <a:off x="434859" y="4211816"/>
            <a:ext cx="3691864" cy="1835413"/>
            <a:chOff x="360916" y="4282202"/>
            <a:chExt cx="3691864" cy="1835413"/>
          </a:xfrm>
        </p:grpSpPr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CF635E34-6D12-4A3F-ABF5-B27A21EF6589}"/>
                </a:ext>
              </a:extLst>
            </p:cNvPr>
            <p:cNvSpPr/>
            <p:nvPr/>
          </p:nvSpPr>
          <p:spPr>
            <a:xfrm>
              <a:off x="1287284" y="4964923"/>
              <a:ext cx="1330262" cy="3885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8F9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공단과 협업하여</a:t>
              </a:r>
              <a:endParaRPr lang="en-US" altLang="ko-KR" sz="1400" b="1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8F9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4B224AF8-9E3C-42B4-8058-DE6D538D6A43}"/>
                </a:ext>
              </a:extLst>
            </p:cNvPr>
            <p:cNvSpPr/>
            <p:nvPr/>
          </p:nvSpPr>
          <p:spPr>
            <a:xfrm>
              <a:off x="360916" y="5162405"/>
              <a:ext cx="1124026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400" b="1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공채를 통한 </a:t>
              </a:r>
              <a:endParaRPr lang="en-US" altLang="ko-KR" sz="1400" b="1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sz="1400" b="1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장애인 고용에 </a:t>
              </a:r>
              <a:endParaRPr lang="en-US" altLang="ko-KR" sz="1400" b="1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sz="1400" b="1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한계 </a:t>
              </a:r>
            </a:p>
          </p:txBody>
        </p:sp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8504D60F-5A1B-4034-9293-97463724154A}"/>
                </a:ext>
              </a:extLst>
            </p:cNvPr>
            <p:cNvSpPr/>
            <p:nvPr/>
          </p:nvSpPr>
          <p:spPr>
            <a:xfrm>
              <a:off x="2461087" y="5665887"/>
              <a:ext cx="109677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400" b="1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특별채용 진행</a:t>
              </a:r>
            </a:p>
          </p:txBody>
        </p:sp>
        <p:sp>
          <p:nvSpPr>
            <p:cNvPr id="161" name="자유형: 도형 160">
              <a:extLst>
                <a:ext uri="{FF2B5EF4-FFF2-40B4-BE49-F238E27FC236}">
                  <a16:creationId xmlns:a16="http://schemas.microsoft.com/office/drawing/2014/main" id="{5CA95665-D703-44B6-A8F5-679A38B5533C}"/>
                </a:ext>
              </a:extLst>
            </p:cNvPr>
            <p:cNvSpPr/>
            <p:nvPr/>
          </p:nvSpPr>
          <p:spPr>
            <a:xfrm>
              <a:off x="3531875" y="4323566"/>
              <a:ext cx="520905" cy="1794049"/>
            </a:xfrm>
            <a:custGeom>
              <a:avLst/>
              <a:gdLst>
                <a:gd name="connsiteX0" fmla="*/ 3162300 w 3552825"/>
                <a:gd name="connsiteY0" fmla="*/ 0 h 2676525"/>
                <a:gd name="connsiteX1" fmla="*/ 3162300 w 3552825"/>
                <a:gd name="connsiteY1" fmla="*/ 1666875 h 2676525"/>
                <a:gd name="connsiteX2" fmla="*/ 3152775 w 3552825"/>
                <a:gd name="connsiteY2" fmla="*/ 1685925 h 2676525"/>
                <a:gd name="connsiteX3" fmla="*/ 0 w 3552825"/>
                <a:gd name="connsiteY3" fmla="*/ 1704975 h 2676525"/>
                <a:gd name="connsiteX4" fmla="*/ 3552825 w 3552825"/>
                <a:gd name="connsiteY4" fmla="*/ 2676525 h 2676525"/>
                <a:gd name="connsiteX5" fmla="*/ 3162300 w 3552825"/>
                <a:gd name="connsiteY5" fmla="*/ 0 h 2676525"/>
                <a:gd name="connsiteX0" fmla="*/ 3162300 w 3728872"/>
                <a:gd name="connsiteY0" fmla="*/ 0 h 2676525"/>
                <a:gd name="connsiteX1" fmla="*/ 3162300 w 3728872"/>
                <a:gd name="connsiteY1" fmla="*/ 1666875 h 2676525"/>
                <a:gd name="connsiteX2" fmla="*/ 3152775 w 3728872"/>
                <a:gd name="connsiteY2" fmla="*/ 1685925 h 2676525"/>
                <a:gd name="connsiteX3" fmla="*/ 0 w 3728872"/>
                <a:gd name="connsiteY3" fmla="*/ 1704975 h 2676525"/>
                <a:gd name="connsiteX4" fmla="*/ 3552825 w 3728872"/>
                <a:gd name="connsiteY4" fmla="*/ 2676525 h 2676525"/>
                <a:gd name="connsiteX5" fmla="*/ 3728872 w 3728872"/>
                <a:gd name="connsiteY5" fmla="*/ 2051130 h 2676525"/>
                <a:gd name="connsiteX6" fmla="*/ 3162300 w 3728872"/>
                <a:gd name="connsiteY6" fmla="*/ 0 h 2676525"/>
                <a:gd name="connsiteX0" fmla="*/ 3162300 w 3728872"/>
                <a:gd name="connsiteY0" fmla="*/ 0 h 2181225"/>
                <a:gd name="connsiteX1" fmla="*/ 3162300 w 3728872"/>
                <a:gd name="connsiteY1" fmla="*/ 1666875 h 2181225"/>
                <a:gd name="connsiteX2" fmla="*/ 3152775 w 3728872"/>
                <a:gd name="connsiteY2" fmla="*/ 1685925 h 2181225"/>
                <a:gd name="connsiteX3" fmla="*/ 0 w 3728872"/>
                <a:gd name="connsiteY3" fmla="*/ 1704975 h 2181225"/>
                <a:gd name="connsiteX4" fmla="*/ 3578225 w 3728872"/>
                <a:gd name="connsiteY4" fmla="*/ 2181225 h 2181225"/>
                <a:gd name="connsiteX5" fmla="*/ 3728872 w 3728872"/>
                <a:gd name="connsiteY5" fmla="*/ 2051130 h 2181225"/>
                <a:gd name="connsiteX6" fmla="*/ 3162300 w 3728872"/>
                <a:gd name="connsiteY6" fmla="*/ 0 h 2181225"/>
                <a:gd name="connsiteX0" fmla="*/ 3162300 w 3805072"/>
                <a:gd name="connsiteY0" fmla="*/ 0 h 2181225"/>
                <a:gd name="connsiteX1" fmla="*/ 3162300 w 3805072"/>
                <a:gd name="connsiteY1" fmla="*/ 1666875 h 2181225"/>
                <a:gd name="connsiteX2" fmla="*/ 3152775 w 3805072"/>
                <a:gd name="connsiteY2" fmla="*/ 1685925 h 2181225"/>
                <a:gd name="connsiteX3" fmla="*/ 0 w 3805072"/>
                <a:gd name="connsiteY3" fmla="*/ 1704975 h 2181225"/>
                <a:gd name="connsiteX4" fmla="*/ 3578225 w 3805072"/>
                <a:gd name="connsiteY4" fmla="*/ 2181225 h 2181225"/>
                <a:gd name="connsiteX5" fmla="*/ 3805072 w 3805072"/>
                <a:gd name="connsiteY5" fmla="*/ 1378030 h 2181225"/>
                <a:gd name="connsiteX6" fmla="*/ 3162300 w 3805072"/>
                <a:gd name="connsiteY6" fmla="*/ 0 h 2181225"/>
                <a:gd name="connsiteX0" fmla="*/ 3162300 w 3805072"/>
                <a:gd name="connsiteY0" fmla="*/ 0 h 1863725"/>
                <a:gd name="connsiteX1" fmla="*/ 3162300 w 3805072"/>
                <a:gd name="connsiteY1" fmla="*/ 1666875 h 1863725"/>
                <a:gd name="connsiteX2" fmla="*/ 3152775 w 3805072"/>
                <a:gd name="connsiteY2" fmla="*/ 1685925 h 1863725"/>
                <a:gd name="connsiteX3" fmla="*/ 0 w 3805072"/>
                <a:gd name="connsiteY3" fmla="*/ 1704975 h 1863725"/>
                <a:gd name="connsiteX4" fmla="*/ 3654425 w 3805072"/>
                <a:gd name="connsiteY4" fmla="*/ 1863725 h 1863725"/>
                <a:gd name="connsiteX5" fmla="*/ 3805072 w 3805072"/>
                <a:gd name="connsiteY5" fmla="*/ 1378030 h 1863725"/>
                <a:gd name="connsiteX6" fmla="*/ 3162300 w 3805072"/>
                <a:gd name="connsiteY6" fmla="*/ 0 h 1863725"/>
                <a:gd name="connsiteX0" fmla="*/ 3162300 w 3654736"/>
                <a:gd name="connsiteY0" fmla="*/ 0 h 1863725"/>
                <a:gd name="connsiteX1" fmla="*/ 3162300 w 3654736"/>
                <a:gd name="connsiteY1" fmla="*/ 1666875 h 1863725"/>
                <a:gd name="connsiteX2" fmla="*/ 3152775 w 3654736"/>
                <a:gd name="connsiteY2" fmla="*/ 1685925 h 1863725"/>
                <a:gd name="connsiteX3" fmla="*/ 0 w 3654736"/>
                <a:gd name="connsiteY3" fmla="*/ 1704975 h 1863725"/>
                <a:gd name="connsiteX4" fmla="*/ 3654425 w 3654736"/>
                <a:gd name="connsiteY4" fmla="*/ 1863725 h 1863725"/>
                <a:gd name="connsiteX5" fmla="*/ 3525672 w 3654736"/>
                <a:gd name="connsiteY5" fmla="*/ 1530430 h 1863725"/>
                <a:gd name="connsiteX6" fmla="*/ 3162300 w 3654736"/>
                <a:gd name="connsiteY6" fmla="*/ 0 h 1863725"/>
                <a:gd name="connsiteX0" fmla="*/ 9525 w 501961"/>
                <a:gd name="connsiteY0" fmla="*/ 0 h 1863725"/>
                <a:gd name="connsiteX1" fmla="*/ 9525 w 501961"/>
                <a:gd name="connsiteY1" fmla="*/ 1666875 h 1863725"/>
                <a:gd name="connsiteX2" fmla="*/ 0 w 501961"/>
                <a:gd name="connsiteY2" fmla="*/ 1685925 h 1863725"/>
                <a:gd name="connsiteX3" fmla="*/ 501650 w 501961"/>
                <a:gd name="connsiteY3" fmla="*/ 1863725 h 1863725"/>
                <a:gd name="connsiteX4" fmla="*/ 372897 w 501961"/>
                <a:gd name="connsiteY4" fmla="*/ 1530430 h 1863725"/>
                <a:gd name="connsiteX5" fmla="*/ 9525 w 501961"/>
                <a:gd name="connsiteY5" fmla="*/ 0 h 1863725"/>
                <a:gd name="connsiteX0" fmla="*/ 9525 w 372897"/>
                <a:gd name="connsiteY0" fmla="*/ 0 h 1685925"/>
                <a:gd name="connsiteX1" fmla="*/ 9525 w 372897"/>
                <a:gd name="connsiteY1" fmla="*/ 1666875 h 1685925"/>
                <a:gd name="connsiteX2" fmla="*/ 0 w 372897"/>
                <a:gd name="connsiteY2" fmla="*/ 1685925 h 1685925"/>
                <a:gd name="connsiteX3" fmla="*/ 372897 w 372897"/>
                <a:gd name="connsiteY3" fmla="*/ 1530430 h 1685925"/>
                <a:gd name="connsiteX4" fmla="*/ 9525 w 372897"/>
                <a:gd name="connsiteY4" fmla="*/ 0 h 1685925"/>
                <a:gd name="connsiteX0" fmla="*/ 43233 w 520905"/>
                <a:gd name="connsiteY0" fmla="*/ 0 h 1775427"/>
                <a:gd name="connsiteX1" fmla="*/ 43233 w 520905"/>
                <a:gd name="connsiteY1" fmla="*/ 1666875 h 1775427"/>
                <a:gd name="connsiteX2" fmla="*/ 33708 w 520905"/>
                <a:gd name="connsiteY2" fmla="*/ 1685925 h 1775427"/>
                <a:gd name="connsiteX3" fmla="*/ 520905 w 520905"/>
                <a:gd name="connsiteY3" fmla="*/ 412830 h 1775427"/>
                <a:gd name="connsiteX4" fmla="*/ 43233 w 520905"/>
                <a:gd name="connsiteY4" fmla="*/ 0 h 17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905" h="1775427">
                  <a:moveTo>
                    <a:pt x="43233" y="0"/>
                  </a:moveTo>
                  <a:lnTo>
                    <a:pt x="43233" y="1666875"/>
                  </a:lnTo>
                  <a:cubicBezTo>
                    <a:pt x="40058" y="1673225"/>
                    <a:pt x="-45904" y="1894932"/>
                    <a:pt x="33708" y="1685925"/>
                  </a:cubicBezTo>
                  <a:cubicBezTo>
                    <a:pt x="113320" y="1476918"/>
                    <a:pt x="358506" y="837195"/>
                    <a:pt x="520905" y="412830"/>
                  </a:cubicBezTo>
                  <a:lnTo>
                    <a:pt x="43233" y="0"/>
                  </a:lnTo>
                  <a:close/>
                </a:path>
              </a:pathLst>
            </a:custGeom>
            <a:gradFill flip="none" rotWithShape="1">
              <a:gsLst>
                <a:gs pos="19000">
                  <a:schemeClr val="bg1">
                    <a:lumMod val="75000"/>
                    <a:alpha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20" name="사각형: 둥근 위쪽 모서리 219">
              <a:extLst>
                <a:ext uri="{FF2B5EF4-FFF2-40B4-BE49-F238E27FC236}">
                  <a16:creationId xmlns:a16="http://schemas.microsoft.com/office/drawing/2014/main" id="{D28167E4-BFF9-4C48-B009-391C3F59765A}"/>
                </a:ext>
              </a:extLst>
            </p:cNvPr>
            <p:cNvSpPr/>
            <p:nvPr/>
          </p:nvSpPr>
          <p:spPr>
            <a:xfrm flipH="1">
              <a:off x="372955" y="4282202"/>
              <a:ext cx="3200429" cy="655937"/>
            </a:xfrm>
            <a:prstGeom prst="round2SameRect">
              <a:avLst>
                <a:gd name="adj1" fmla="val 11883"/>
                <a:gd name="adj2" fmla="val 0"/>
              </a:avLst>
            </a:prstGeom>
            <a:solidFill>
              <a:srgbClr val="3EA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21" name="직사각형 220">
              <a:extLst>
                <a:ext uri="{FF2B5EF4-FFF2-40B4-BE49-F238E27FC236}">
                  <a16:creationId xmlns:a16="http://schemas.microsoft.com/office/drawing/2014/main" id="{366F9A5D-DF87-4C5D-8FAE-ACB8E34D4766}"/>
                </a:ext>
              </a:extLst>
            </p:cNvPr>
            <p:cNvSpPr/>
            <p:nvPr/>
          </p:nvSpPr>
          <p:spPr>
            <a:xfrm flipH="1">
              <a:off x="521865" y="4291808"/>
              <a:ext cx="29765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장애인 특별채용</a:t>
              </a:r>
              <a:r>
                <a:rPr kumimoji="1" lang="en-US" altLang="ko-KR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, </a:t>
              </a:r>
            </a:p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중증장애인 우선 고용 확대 </a:t>
              </a:r>
            </a:p>
          </p:txBody>
        </p:sp>
        <p:cxnSp>
          <p:nvCxnSpPr>
            <p:cNvPr id="223" name="직선 연결선 222">
              <a:extLst>
                <a:ext uri="{FF2B5EF4-FFF2-40B4-BE49-F238E27FC236}">
                  <a16:creationId xmlns:a16="http://schemas.microsoft.com/office/drawing/2014/main" id="{132072E7-7D56-4B59-B38F-40B02749BCE5}"/>
                </a:ext>
              </a:extLst>
            </p:cNvPr>
            <p:cNvCxnSpPr/>
            <p:nvPr/>
          </p:nvCxnSpPr>
          <p:spPr>
            <a:xfrm flipH="1">
              <a:off x="385655" y="4958951"/>
              <a:ext cx="3184261" cy="0"/>
            </a:xfrm>
            <a:prstGeom prst="line">
              <a:avLst/>
            </a:prstGeom>
            <a:ln w="63500">
              <a:solidFill>
                <a:srgbClr val="348F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사각형: 둥근 모서리 224">
              <a:extLst>
                <a:ext uri="{FF2B5EF4-FFF2-40B4-BE49-F238E27FC236}">
                  <a16:creationId xmlns:a16="http://schemas.microsoft.com/office/drawing/2014/main" id="{905C5538-DAA2-4C59-97A2-A5D4004DF815}"/>
                </a:ext>
              </a:extLst>
            </p:cNvPr>
            <p:cNvSpPr/>
            <p:nvPr/>
          </p:nvSpPr>
          <p:spPr>
            <a:xfrm flipH="1">
              <a:off x="372955" y="4282203"/>
              <a:ext cx="3200429" cy="1744618"/>
            </a:xfrm>
            <a:prstGeom prst="roundRect">
              <a:avLst>
                <a:gd name="adj" fmla="val 3148"/>
              </a:avLst>
            </a:prstGeom>
            <a:noFill/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97" name="화살표: 오른쪽 96">
              <a:extLst>
                <a:ext uri="{FF2B5EF4-FFF2-40B4-BE49-F238E27FC236}">
                  <a16:creationId xmlns:a16="http://schemas.microsoft.com/office/drawing/2014/main" id="{6CF5269D-630A-4900-99AD-88D6196B415B}"/>
                </a:ext>
              </a:extLst>
            </p:cNvPr>
            <p:cNvSpPr/>
            <p:nvPr/>
          </p:nvSpPr>
          <p:spPr>
            <a:xfrm>
              <a:off x="1411156" y="5357110"/>
              <a:ext cx="1124026" cy="298720"/>
            </a:xfrm>
            <a:prstGeom prst="rightArrow">
              <a:avLst>
                <a:gd name="adj1" fmla="val 49493"/>
                <a:gd name="adj2" fmla="val 47904"/>
              </a:avLst>
            </a:prstGeom>
            <a:gradFill flip="none" rotWithShape="1">
              <a:gsLst>
                <a:gs pos="100000">
                  <a:srgbClr val="3EABB0"/>
                </a:gs>
                <a:gs pos="0">
                  <a:srgbClr val="3EABB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8" name="직사각형 97">
              <a:extLst>
                <a:ext uri="{FF2B5EF4-FFF2-40B4-BE49-F238E27FC236}">
                  <a16:creationId xmlns:a16="http://schemas.microsoft.com/office/drawing/2014/main" id="{6B7418EB-FFFD-414E-AF0C-7BBF7054E3E3}"/>
                </a:ext>
              </a:extLst>
            </p:cNvPr>
            <p:cNvSpPr/>
            <p:nvPr/>
          </p:nvSpPr>
          <p:spPr>
            <a:xfrm>
              <a:off x="1287284" y="5583804"/>
              <a:ext cx="1330262" cy="3885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8F9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직무개발 </a:t>
              </a:r>
              <a:endParaRPr lang="en-US" altLang="ko-KR" sz="1400" b="1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8F9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99" name="그룹 98">
              <a:extLst>
                <a:ext uri="{FF2B5EF4-FFF2-40B4-BE49-F238E27FC236}">
                  <a16:creationId xmlns:a16="http://schemas.microsoft.com/office/drawing/2014/main" id="{A0223273-80B8-4CDC-A44A-1EDA6E8FAA00}"/>
                </a:ext>
              </a:extLst>
            </p:cNvPr>
            <p:cNvGrpSpPr/>
            <p:nvPr/>
          </p:nvGrpSpPr>
          <p:grpSpPr>
            <a:xfrm>
              <a:off x="1679529" y="5311100"/>
              <a:ext cx="543044" cy="357128"/>
              <a:chOff x="7224713" y="4478338"/>
              <a:chExt cx="1173163" cy="771525"/>
            </a:xfrm>
            <a:solidFill>
              <a:srgbClr val="348F94"/>
            </a:solidFill>
          </p:grpSpPr>
          <p:sp>
            <p:nvSpPr>
              <p:cNvPr id="100" name="Line 18">
                <a:extLst>
                  <a:ext uri="{FF2B5EF4-FFF2-40B4-BE49-F238E27FC236}">
                    <a16:creationId xmlns:a16="http://schemas.microsoft.com/office/drawing/2014/main" id="{F9232E0D-6EDA-412B-8160-E5A9753F9F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21601" y="5180013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1" name="Line 19">
                <a:extLst>
                  <a:ext uri="{FF2B5EF4-FFF2-40B4-BE49-F238E27FC236}">
                    <a16:creationId xmlns:a16="http://schemas.microsoft.com/office/drawing/2014/main" id="{B5456AF7-1FE9-4022-80C1-60ABA3533E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21601" y="5180013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2" name="Freeform 20">
                <a:extLst>
                  <a:ext uri="{FF2B5EF4-FFF2-40B4-BE49-F238E27FC236}">
                    <a16:creationId xmlns:a16="http://schemas.microsoft.com/office/drawing/2014/main" id="{0EC7B2E0-1004-49ED-9DB6-A17B2FDF4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4713" y="4541838"/>
                <a:ext cx="958850" cy="704850"/>
              </a:xfrm>
              <a:custGeom>
                <a:avLst/>
                <a:gdLst>
                  <a:gd name="T0" fmla="*/ 281 w 301"/>
                  <a:gd name="T1" fmla="*/ 171 h 221"/>
                  <a:gd name="T2" fmla="*/ 267 w 301"/>
                  <a:gd name="T3" fmla="*/ 184 h 221"/>
                  <a:gd name="T4" fmla="*/ 243 w 301"/>
                  <a:gd name="T5" fmla="*/ 185 h 221"/>
                  <a:gd name="T6" fmla="*/ 225 w 301"/>
                  <a:gd name="T7" fmla="*/ 206 h 221"/>
                  <a:gd name="T8" fmla="*/ 215 w 301"/>
                  <a:gd name="T9" fmla="*/ 210 h 221"/>
                  <a:gd name="T10" fmla="*/ 210 w 301"/>
                  <a:gd name="T11" fmla="*/ 217 h 221"/>
                  <a:gd name="T12" fmla="*/ 198 w 301"/>
                  <a:gd name="T13" fmla="*/ 221 h 221"/>
                  <a:gd name="T14" fmla="*/ 184 w 301"/>
                  <a:gd name="T15" fmla="*/ 215 h 221"/>
                  <a:gd name="T16" fmla="*/ 192 w 301"/>
                  <a:gd name="T17" fmla="*/ 159 h 221"/>
                  <a:gd name="T18" fmla="*/ 192 w 301"/>
                  <a:gd name="T19" fmla="*/ 159 h 221"/>
                  <a:gd name="T20" fmla="*/ 163 w 301"/>
                  <a:gd name="T21" fmla="*/ 135 h 221"/>
                  <a:gd name="T22" fmla="*/ 163 w 301"/>
                  <a:gd name="T23" fmla="*/ 135 h 221"/>
                  <a:gd name="T24" fmla="*/ 135 w 301"/>
                  <a:gd name="T25" fmla="*/ 111 h 221"/>
                  <a:gd name="T26" fmla="*/ 135 w 301"/>
                  <a:gd name="T27" fmla="*/ 111 h 221"/>
                  <a:gd name="T28" fmla="*/ 107 w 301"/>
                  <a:gd name="T29" fmla="*/ 88 h 221"/>
                  <a:gd name="T30" fmla="*/ 107 w 301"/>
                  <a:gd name="T31" fmla="*/ 88 h 221"/>
                  <a:gd name="T32" fmla="*/ 47 w 301"/>
                  <a:gd name="T33" fmla="*/ 111 h 221"/>
                  <a:gd name="T34" fmla="*/ 46 w 301"/>
                  <a:gd name="T35" fmla="*/ 112 h 221"/>
                  <a:gd name="T36" fmla="*/ 5 w 301"/>
                  <a:gd name="T37" fmla="*/ 81 h 221"/>
                  <a:gd name="T38" fmla="*/ 23 w 301"/>
                  <a:gd name="T39" fmla="*/ 28 h 221"/>
                  <a:gd name="T40" fmla="*/ 38 w 301"/>
                  <a:gd name="T41" fmla="*/ 0 h 221"/>
                  <a:gd name="T42" fmla="*/ 73 w 301"/>
                  <a:gd name="T43" fmla="*/ 19 h 221"/>
                  <a:gd name="T44" fmla="*/ 108 w 301"/>
                  <a:gd name="T45" fmla="*/ 26 h 221"/>
                  <a:gd name="T46" fmla="*/ 120 w 301"/>
                  <a:gd name="T47" fmla="*/ 23 h 221"/>
                  <a:gd name="T48" fmla="*/ 126 w 301"/>
                  <a:gd name="T49" fmla="*/ 21 h 221"/>
                  <a:gd name="T50" fmla="*/ 149 w 301"/>
                  <a:gd name="T51" fmla="*/ 16 h 221"/>
                  <a:gd name="T52" fmla="*/ 125 w 301"/>
                  <a:gd name="T53" fmla="*/ 40 h 221"/>
                  <a:gd name="T54" fmla="*/ 123 w 301"/>
                  <a:gd name="T55" fmla="*/ 43 h 221"/>
                  <a:gd name="T56" fmla="*/ 118 w 301"/>
                  <a:gd name="T57" fmla="*/ 55 h 221"/>
                  <a:gd name="T58" fmla="*/ 150 w 301"/>
                  <a:gd name="T59" fmla="*/ 98 h 221"/>
                  <a:gd name="T60" fmla="*/ 192 w 301"/>
                  <a:gd name="T61" fmla="*/ 87 h 221"/>
                  <a:gd name="T62" fmla="*/ 207 w 301"/>
                  <a:gd name="T63" fmla="*/ 75 h 221"/>
                  <a:gd name="T64" fmla="*/ 211 w 301"/>
                  <a:gd name="T65" fmla="*/ 71 h 221"/>
                  <a:gd name="T66" fmla="*/ 215 w 301"/>
                  <a:gd name="T67" fmla="*/ 71 h 221"/>
                  <a:gd name="T68" fmla="*/ 224 w 301"/>
                  <a:gd name="T69" fmla="*/ 76 h 221"/>
                  <a:gd name="T70" fmla="*/ 228 w 301"/>
                  <a:gd name="T71" fmla="*/ 81 h 221"/>
                  <a:gd name="T72" fmla="*/ 235 w 301"/>
                  <a:gd name="T73" fmla="*/ 87 h 221"/>
                  <a:gd name="T74" fmla="*/ 246 w 301"/>
                  <a:gd name="T75" fmla="*/ 99 h 221"/>
                  <a:gd name="T76" fmla="*/ 252 w 301"/>
                  <a:gd name="T77" fmla="*/ 105 h 221"/>
                  <a:gd name="T78" fmla="*/ 294 w 301"/>
                  <a:gd name="T79" fmla="*/ 166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1" h="221">
                    <a:moveTo>
                      <a:pt x="294" y="166"/>
                    </a:moveTo>
                    <a:cubicBezTo>
                      <a:pt x="290" y="169"/>
                      <a:pt x="286" y="171"/>
                      <a:pt x="281" y="171"/>
                    </a:cubicBezTo>
                    <a:cubicBezTo>
                      <a:pt x="278" y="171"/>
                      <a:pt x="275" y="170"/>
                      <a:pt x="272" y="168"/>
                    </a:cubicBezTo>
                    <a:cubicBezTo>
                      <a:pt x="273" y="174"/>
                      <a:pt x="271" y="180"/>
                      <a:pt x="267" y="184"/>
                    </a:cubicBezTo>
                    <a:cubicBezTo>
                      <a:pt x="264" y="188"/>
                      <a:pt x="259" y="189"/>
                      <a:pt x="255" y="189"/>
                    </a:cubicBezTo>
                    <a:cubicBezTo>
                      <a:pt x="250" y="189"/>
                      <a:pt x="246" y="188"/>
                      <a:pt x="243" y="185"/>
                    </a:cubicBezTo>
                    <a:cubicBezTo>
                      <a:pt x="244" y="191"/>
                      <a:pt x="242" y="197"/>
                      <a:pt x="238" y="201"/>
                    </a:cubicBezTo>
                    <a:cubicBezTo>
                      <a:pt x="235" y="204"/>
                      <a:pt x="230" y="206"/>
                      <a:pt x="225" y="206"/>
                    </a:cubicBezTo>
                    <a:cubicBezTo>
                      <a:pt x="222" y="206"/>
                      <a:pt x="220" y="205"/>
                      <a:pt x="217" y="204"/>
                    </a:cubicBezTo>
                    <a:cubicBezTo>
                      <a:pt x="217" y="206"/>
                      <a:pt x="216" y="208"/>
                      <a:pt x="215" y="210"/>
                    </a:cubicBezTo>
                    <a:cubicBezTo>
                      <a:pt x="214" y="212"/>
                      <a:pt x="213" y="214"/>
                      <a:pt x="211" y="216"/>
                    </a:cubicBezTo>
                    <a:cubicBezTo>
                      <a:pt x="211" y="216"/>
                      <a:pt x="210" y="217"/>
                      <a:pt x="210" y="217"/>
                    </a:cubicBezTo>
                    <a:cubicBezTo>
                      <a:pt x="210" y="217"/>
                      <a:pt x="210" y="217"/>
                      <a:pt x="209" y="217"/>
                    </a:cubicBezTo>
                    <a:cubicBezTo>
                      <a:pt x="206" y="219"/>
                      <a:pt x="202" y="221"/>
                      <a:pt x="198" y="221"/>
                    </a:cubicBezTo>
                    <a:cubicBezTo>
                      <a:pt x="195" y="221"/>
                      <a:pt x="192" y="220"/>
                      <a:pt x="190" y="219"/>
                    </a:cubicBezTo>
                    <a:cubicBezTo>
                      <a:pt x="184" y="215"/>
                      <a:pt x="184" y="215"/>
                      <a:pt x="184" y="215"/>
                    </a:cubicBezTo>
                    <a:cubicBezTo>
                      <a:pt x="198" y="197"/>
                      <a:pt x="198" y="197"/>
                      <a:pt x="198" y="197"/>
                    </a:cubicBezTo>
                    <a:cubicBezTo>
                      <a:pt x="210" y="182"/>
                      <a:pt x="202" y="167"/>
                      <a:pt x="192" y="159"/>
                    </a:cubicBezTo>
                    <a:cubicBezTo>
                      <a:pt x="192" y="159"/>
                      <a:pt x="192" y="159"/>
                      <a:pt x="192" y="159"/>
                    </a:cubicBezTo>
                    <a:cubicBezTo>
                      <a:pt x="192" y="159"/>
                      <a:pt x="192" y="159"/>
                      <a:pt x="192" y="159"/>
                    </a:cubicBezTo>
                    <a:cubicBezTo>
                      <a:pt x="186" y="154"/>
                      <a:pt x="179" y="152"/>
                      <a:pt x="172" y="154"/>
                    </a:cubicBezTo>
                    <a:cubicBezTo>
                      <a:pt x="172" y="147"/>
                      <a:pt x="169" y="140"/>
                      <a:pt x="163" y="135"/>
                    </a:cubicBezTo>
                    <a:cubicBezTo>
                      <a:pt x="163" y="135"/>
                      <a:pt x="163" y="135"/>
                      <a:pt x="163" y="135"/>
                    </a:cubicBezTo>
                    <a:cubicBezTo>
                      <a:pt x="163" y="135"/>
                      <a:pt x="163" y="135"/>
                      <a:pt x="163" y="135"/>
                    </a:cubicBezTo>
                    <a:cubicBezTo>
                      <a:pt x="157" y="130"/>
                      <a:pt x="150" y="129"/>
                      <a:pt x="144" y="130"/>
                    </a:cubicBezTo>
                    <a:cubicBezTo>
                      <a:pt x="144" y="123"/>
                      <a:pt x="141" y="116"/>
                      <a:pt x="135" y="111"/>
                    </a:cubicBezTo>
                    <a:cubicBezTo>
                      <a:pt x="135" y="111"/>
                      <a:pt x="135" y="111"/>
                      <a:pt x="135" y="111"/>
                    </a:cubicBezTo>
                    <a:cubicBezTo>
                      <a:pt x="135" y="111"/>
                      <a:pt x="135" y="111"/>
                      <a:pt x="135" y="111"/>
                    </a:cubicBezTo>
                    <a:cubicBezTo>
                      <a:pt x="129" y="107"/>
                      <a:pt x="122" y="105"/>
                      <a:pt x="115" y="106"/>
                    </a:cubicBezTo>
                    <a:cubicBezTo>
                      <a:pt x="115" y="100"/>
                      <a:pt x="113" y="92"/>
                      <a:pt x="107" y="88"/>
                    </a:cubicBezTo>
                    <a:cubicBezTo>
                      <a:pt x="107" y="88"/>
                      <a:pt x="107" y="88"/>
                      <a:pt x="107" y="88"/>
                    </a:cubicBezTo>
                    <a:cubicBezTo>
                      <a:pt x="107" y="88"/>
                      <a:pt x="107" y="88"/>
                      <a:pt x="107" y="88"/>
                    </a:cubicBezTo>
                    <a:cubicBezTo>
                      <a:pt x="95" y="77"/>
                      <a:pt x="80" y="73"/>
                      <a:pt x="68" y="86"/>
                    </a:cubicBezTo>
                    <a:cubicBezTo>
                      <a:pt x="47" y="111"/>
                      <a:pt x="47" y="111"/>
                      <a:pt x="47" y="111"/>
                    </a:cubicBezTo>
                    <a:cubicBezTo>
                      <a:pt x="47" y="112"/>
                      <a:pt x="47" y="112"/>
                      <a:pt x="46" y="112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4" y="111"/>
                      <a:pt x="43" y="110"/>
                      <a:pt x="43" y="109"/>
                    </a:cubicBezTo>
                    <a:cubicBezTo>
                      <a:pt x="35" y="103"/>
                      <a:pt x="12" y="87"/>
                      <a:pt x="5" y="81"/>
                    </a:cubicBezTo>
                    <a:cubicBezTo>
                      <a:pt x="1" y="79"/>
                      <a:pt x="0" y="75"/>
                      <a:pt x="2" y="72"/>
                    </a:cubicBezTo>
                    <a:cubicBezTo>
                      <a:pt x="9" y="57"/>
                      <a:pt x="16" y="43"/>
                      <a:pt x="23" y="28"/>
                    </a:cubicBezTo>
                    <a:cubicBezTo>
                      <a:pt x="26" y="21"/>
                      <a:pt x="30" y="13"/>
                      <a:pt x="33" y="5"/>
                    </a:cubicBezTo>
                    <a:cubicBezTo>
                      <a:pt x="35" y="2"/>
                      <a:pt x="36" y="1"/>
                      <a:pt x="38" y="0"/>
                    </a:cubicBezTo>
                    <a:cubicBezTo>
                      <a:pt x="40" y="0"/>
                      <a:pt x="42" y="0"/>
                      <a:pt x="44" y="2"/>
                    </a:cubicBezTo>
                    <a:cubicBezTo>
                      <a:pt x="49" y="5"/>
                      <a:pt x="61" y="13"/>
                      <a:pt x="73" y="19"/>
                    </a:cubicBezTo>
                    <a:cubicBezTo>
                      <a:pt x="81" y="23"/>
                      <a:pt x="89" y="26"/>
                      <a:pt x="95" y="26"/>
                    </a:cubicBezTo>
                    <a:cubicBezTo>
                      <a:pt x="98" y="27"/>
                      <a:pt x="103" y="26"/>
                      <a:pt x="108" y="26"/>
                    </a:cubicBezTo>
                    <a:cubicBezTo>
                      <a:pt x="111" y="25"/>
                      <a:pt x="115" y="24"/>
                      <a:pt x="118" y="23"/>
                    </a:cubicBezTo>
                    <a:cubicBezTo>
                      <a:pt x="119" y="23"/>
                      <a:pt x="119" y="23"/>
                      <a:pt x="120" y="23"/>
                    </a:cubicBezTo>
                    <a:cubicBezTo>
                      <a:pt x="122" y="22"/>
                      <a:pt x="123" y="22"/>
                      <a:pt x="125" y="21"/>
                    </a:cubicBezTo>
                    <a:cubicBezTo>
                      <a:pt x="125" y="21"/>
                      <a:pt x="125" y="21"/>
                      <a:pt x="126" y="21"/>
                    </a:cubicBezTo>
                    <a:cubicBezTo>
                      <a:pt x="126" y="21"/>
                      <a:pt x="127" y="20"/>
                      <a:pt x="127" y="20"/>
                    </a:cubicBezTo>
                    <a:cubicBezTo>
                      <a:pt x="135" y="18"/>
                      <a:pt x="142" y="17"/>
                      <a:pt x="149" y="16"/>
                    </a:cubicBezTo>
                    <a:cubicBezTo>
                      <a:pt x="127" y="38"/>
                      <a:pt x="127" y="38"/>
                      <a:pt x="127" y="38"/>
                    </a:cubicBezTo>
                    <a:cubicBezTo>
                      <a:pt x="126" y="39"/>
                      <a:pt x="126" y="40"/>
                      <a:pt x="125" y="40"/>
                    </a:cubicBezTo>
                    <a:cubicBezTo>
                      <a:pt x="124" y="41"/>
                      <a:pt x="123" y="42"/>
                      <a:pt x="123" y="43"/>
                    </a:cubicBezTo>
                    <a:cubicBezTo>
                      <a:pt x="123" y="43"/>
                      <a:pt x="123" y="43"/>
                      <a:pt x="123" y="43"/>
                    </a:cubicBezTo>
                    <a:cubicBezTo>
                      <a:pt x="120" y="46"/>
                      <a:pt x="119" y="50"/>
                      <a:pt x="118" y="54"/>
                    </a:cubicBezTo>
                    <a:cubicBezTo>
                      <a:pt x="118" y="55"/>
                      <a:pt x="118" y="55"/>
                      <a:pt x="118" y="55"/>
                    </a:cubicBezTo>
                    <a:cubicBezTo>
                      <a:pt x="117" y="64"/>
                      <a:pt x="119" y="73"/>
                      <a:pt x="125" y="82"/>
                    </a:cubicBezTo>
                    <a:cubicBezTo>
                      <a:pt x="131" y="91"/>
                      <a:pt x="141" y="97"/>
                      <a:pt x="150" y="98"/>
                    </a:cubicBezTo>
                    <a:cubicBezTo>
                      <a:pt x="153" y="98"/>
                      <a:pt x="156" y="99"/>
                      <a:pt x="158" y="99"/>
                    </a:cubicBezTo>
                    <a:cubicBezTo>
                      <a:pt x="171" y="99"/>
                      <a:pt x="182" y="95"/>
                      <a:pt x="192" y="87"/>
                    </a:cubicBezTo>
                    <a:cubicBezTo>
                      <a:pt x="196" y="84"/>
                      <a:pt x="201" y="79"/>
                      <a:pt x="206" y="75"/>
                    </a:cubicBezTo>
                    <a:cubicBezTo>
                      <a:pt x="206" y="75"/>
                      <a:pt x="206" y="75"/>
                      <a:pt x="207" y="75"/>
                    </a:cubicBezTo>
                    <a:cubicBezTo>
                      <a:pt x="208" y="74"/>
                      <a:pt x="209" y="73"/>
                      <a:pt x="211" y="72"/>
                    </a:cubicBezTo>
                    <a:cubicBezTo>
                      <a:pt x="211" y="72"/>
                      <a:pt x="211" y="72"/>
                      <a:pt x="211" y="71"/>
                    </a:cubicBezTo>
                    <a:cubicBezTo>
                      <a:pt x="211" y="71"/>
                      <a:pt x="211" y="71"/>
                      <a:pt x="212" y="71"/>
                    </a:cubicBezTo>
                    <a:cubicBezTo>
                      <a:pt x="213" y="71"/>
                      <a:pt x="214" y="71"/>
                      <a:pt x="215" y="71"/>
                    </a:cubicBezTo>
                    <a:cubicBezTo>
                      <a:pt x="217" y="72"/>
                      <a:pt x="218" y="72"/>
                      <a:pt x="220" y="73"/>
                    </a:cubicBezTo>
                    <a:cubicBezTo>
                      <a:pt x="221" y="74"/>
                      <a:pt x="222" y="75"/>
                      <a:pt x="224" y="76"/>
                    </a:cubicBezTo>
                    <a:cubicBezTo>
                      <a:pt x="226" y="79"/>
                      <a:pt x="226" y="79"/>
                      <a:pt x="226" y="79"/>
                    </a:cubicBezTo>
                    <a:cubicBezTo>
                      <a:pt x="228" y="81"/>
                      <a:pt x="228" y="81"/>
                      <a:pt x="228" y="81"/>
                    </a:cubicBezTo>
                    <a:cubicBezTo>
                      <a:pt x="228" y="81"/>
                      <a:pt x="228" y="81"/>
                      <a:pt x="228" y="81"/>
                    </a:cubicBezTo>
                    <a:cubicBezTo>
                      <a:pt x="235" y="87"/>
                      <a:pt x="235" y="87"/>
                      <a:pt x="235" y="87"/>
                    </a:cubicBezTo>
                    <a:cubicBezTo>
                      <a:pt x="239" y="92"/>
                      <a:pt x="239" y="92"/>
                      <a:pt x="239" y="92"/>
                    </a:cubicBezTo>
                    <a:cubicBezTo>
                      <a:pt x="246" y="99"/>
                      <a:pt x="246" y="99"/>
                      <a:pt x="246" y="99"/>
                    </a:cubicBezTo>
                    <a:cubicBezTo>
                      <a:pt x="252" y="105"/>
                      <a:pt x="252" y="105"/>
                      <a:pt x="252" y="105"/>
                    </a:cubicBezTo>
                    <a:cubicBezTo>
                      <a:pt x="252" y="105"/>
                      <a:pt x="252" y="105"/>
                      <a:pt x="252" y="105"/>
                    </a:cubicBezTo>
                    <a:cubicBezTo>
                      <a:pt x="293" y="140"/>
                      <a:pt x="293" y="140"/>
                      <a:pt x="293" y="140"/>
                    </a:cubicBezTo>
                    <a:cubicBezTo>
                      <a:pt x="301" y="148"/>
                      <a:pt x="301" y="159"/>
                      <a:pt x="294" y="1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3" name="Freeform 21">
                <a:extLst>
                  <a:ext uri="{FF2B5EF4-FFF2-40B4-BE49-F238E27FC236}">
                    <a16:creationId xmlns:a16="http://schemas.microsoft.com/office/drawing/2014/main" id="{B37318E5-2AE8-4D90-92D4-BBA77CEE4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0801" y="4478338"/>
                <a:ext cx="727075" cy="417513"/>
              </a:xfrm>
              <a:custGeom>
                <a:avLst/>
                <a:gdLst>
                  <a:gd name="T0" fmla="*/ 223 w 228"/>
                  <a:gd name="T1" fmla="*/ 80 h 131"/>
                  <a:gd name="T2" fmla="*/ 181 w 228"/>
                  <a:gd name="T3" fmla="*/ 114 h 131"/>
                  <a:gd name="T4" fmla="*/ 164 w 228"/>
                  <a:gd name="T5" fmla="*/ 128 h 131"/>
                  <a:gd name="T6" fmla="*/ 162 w 228"/>
                  <a:gd name="T7" fmla="*/ 130 h 131"/>
                  <a:gd name="T8" fmla="*/ 162 w 228"/>
                  <a:gd name="T9" fmla="*/ 130 h 131"/>
                  <a:gd name="T10" fmla="*/ 161 w 228"/>
                  <a:gd name="T11" fmla="*/ 131 h 131"/>
                  <a:gd name="T12" fmla="*/ 158 w 228"/>
                  <a:gd name="T13" fmla="*/ 131 h 131"/>
                  <a:gd name="T14" fmla="*/ 156 w 228"/>
                  <a:gd name="T15" fmla="*/ 130 h 131"/>
                  <a:gd name="T16" fmla="*/ 145 w 228"/>
                  <a:gd name="T17" fmla="*/ 120 h 131"/>
                  <a:gd name="T18" fmla="*/ 145 w 228"/>
                  <a:gd name="T19" fmla="*/ 120 h 131"/>
                  <a:gd name="T20" fmla="*/ 145 w 228"/>
                  <a:gd name="T21" fmla="*/ 120 h 131"/>
                  <a:gd name="T22" fmla="*/ 122 w 228"/>
                  <a:gd name="T23" fmla="*/ 98 h 131"/>
                  <a:gd name="T24" fmla="*/ 120 w 228"/>
                  <a:gd name="T25" fmla="*/ 97 h 131"/>
                  <a:gd name="T26" fmla="*/ 119 w 228"/>
                  <a:gd name="T27" fmla="*/ 96 h 131"/>
                  <a:gd name="T28" fmla="*/ 108 w 228"/>
                  <a:gd name="T29" fmla="*/ 86 h 131"/>
                  <a:gd name="T30" fmla="*/ 99 w 228"/>
                  <a:gd name="T31" fmla="*/ 77 h 131"/>
                  <a:gd name="T32" fmla="*/ 96 w 228"/>
                  <a:gd name="T33" fmla="*/ 74 h 131"/>
                  <a:gd name="T34" fmla="*/ 95 w 228"/>
                  <a:gd name="T35" fmla="*/ 74 h 131"/>
                  <a:gd name="T36" fmla="*/ 94 w 228"/>
                  <a:gd name="T37" fmla="*/ 72 h 131"/>
                  <a:gd name="T38" fmla="*/ 93 w 228"/>
                  <a:gd name="T39" fmla="*/ 72 h 131"/>
                  <a:gd name="T40" fmla="*/ 84 w 228"/>
                  <a:gd name="T41" fmla="*/ 68 h 131"/>
                  <a:gd name="T42" fmla="*/ 78 w 228"/>
                  <a:gd name="T43" fmla="*/ 67 h 131"/>
                  <a:gd name="T44" fmla="*/ 77 w 228"/>
                  <a:gd name="T45" fmla="*/ 67 h 131"/>
                  <a:gd name="T46" fmla="*/ 63 w 228"/>
                  <a:gd name="T47" fmla="*/ 71 h 131"/>
                  <a:gd name="T48" fmla="*/ 63 w 228"/>
                  <a:gd name="T49" fmla="*/ 71 h 131"/>
                  <a:gd name="T50" fmla="*/ 60 w 228"/>
                  <a:gd name="T51" fmla="*/ 74 h 131"/>
                  <a:gd name="T52" fmla="*/ 59 w 228"/>
                  <a:gd name="T53" fmla="*/ 75 h 131"/>
                  <a:gd name="T54" fmla="*/ 55 w 228"/>
                  <a:gd name="T55" fmla="*/ 78 h 131"/>
                  <a:gd name="T56" fmla="*/ 41 w 228"/>
                  <a:gd name="T57" fmla="*/ 90 h 131"/>
                  <a:gd name="T58" fmla="*/ 40 w 228"/>
                  <a:gd name="T59" fmla="*/ 90 h 131"/>
                  <a:gd name="T60" fmla="*/ 21 w 228"/>
                  <a:gd name="T61" fmla="*/ 97 h 131"/>
                  <a:gd name="T62" fmla="*/ 15 w 228"/>
                  <a:gd name="T63" fmla="*/ 96 h 131"/>
                  <a:gd name="T64" fmla="*/ 1 w 228"/>
                  <a:gd name="T65" fmla="*/ 78 h 131"/>
                  <a:gd name="T66" fmla="*/ 3 w 228"/>
                  <a:gd name="T67" fmla="*/ 75 h 131"/>
                  <a:gd name="T68" fmla="*/ 4 w 228"/>
                  <a:gd name="T69" fmla="*/ 74 h 131"/>
                  <a:gd name="T70" fmla="*/ 5 w 228"/>
                  <a:gd name="T71" fmla="*/ 73 h 131"/>
                  <a:gd name="T72" fmla="*/ 6 w 228"/>
                  <a:gd name="T73" fmla="*/ 71 h 131"/>
                  <a:gd name="T74" fmla="*/ 28 w 228"/>
                  <a:gd name="T75" fmla="*/ 50 h 131"/>
                  <a:gd name="T76" fmla="*/ 29 w 228"/>
                  <a:gd name="T77" fmla="*/ 49 h 131"/>
                  <a:gd name="T78" fmla="*/ 30 w 228"/>
                  <a:gd name="T79" fmla="*/ 48 h 131"/>
                  <a:gd name="T80" fmla="*/ 53 w 228"/>
                  <a:gd name="T81" fmla="*/ 25 h 131"/>
                  <a:gd name="T82" fmla="*/ 53 w 228"/>
                  <a:gd name="T83" fmla="*/ 25 h 131"/>
                  <a:gd name="T84" fmla="*/ 59 w 228"/>
                  <a:gd name="T85" fmla="*/ 19 h 131"/>
                  <a:gd name="T86" fmla="*/ 60 w 228"/>
                  <a:gd name="T87" fmla="*/ 19 h 131"/>
                  <a:gd name="T88" fmla="*/ 71 w 228"/>
                  <a:gd name="T89" fmla="*/ 15 h 131"/>
                  <a:gd name="T90" fmla="*/ 93 w 228"/>
                  <a:gd name="T91" fmla="*/ 21 h 131"/>
                  <a:gd name="T92" fmla="*/ 108 w 228"/>
                  <a:gd name="T93" fmla="*/ 25 h 131"/>
                  <a:gd name="T94" fmla="*/ 128 w 228"/>
                  <a:gd name="T95" fmla="*/ 28 h 131"/>
                  <a:gd name="T96" fmla="*/ 132 w 228"/>
                  <a:gd name="T97" fmla="*/ 28 h 131"/>
                  <a:gd name="T98" fmla="*/ 182 w 228"/>
                  <a:gd name="T99" fmla="*/ 1 h 131"/>
                  <a:gd name="T100" fmla="*/ 186 w 228"/>
                  <a:gd name="T101" fmla="*/ 0 h 131"/>
                  <a:gd name="T102" fmla="*/ 190 w 228"/>
                  <a:gd name="T103" fmla="*/ 1 h 131"/>
                  <a:gd name="T104" fmla="*/ 191 w 228"/>
                  <a:gd name="T105" fmla="*/ 2 h 131"/>
                  <a:gd name="T106" fmla="*/ 193 w 228"/>
                  <a:gd name="T107" fmla="*/ 5 h 131"/>
                  <a:gd name="T108" fmla="*/ 204 w 228"/>
                  <a:gd name="T109" fmla="*/ 28 h 131"/>
                  <a:gd name="T110" fmla="*/ 226 w 228"/>
                  <a:gd name="T111" fmla="*/ 71 h 131"/>
                  <a:gd name="T112" fmla="*/ 223 w 228"/>
                  <a:gd name="T113" fmla="*/ 8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8" h="131">
                    <a:moveTo>
                      <a:pt x="223" y="80"/>
                    </a:moveTo>
                    <a:cubicBezTo>
                      <a:pt x="216" y="86"/>
                      <a:pt x="188" y="107"/>
                      <a:pt x="181" y="114"/>
                    </a:cubicBezTo>
                    <a:cubicBezTo>
                      <a:pt x="176" y="118"/>
                      <a:pt x="169" y="124"/>
                      <a:pt x="164" y="128"/>
                    </a:cubicBezTo>
                    <a:cubicBezTo>
                      <a:pt x="163" y="129"/>
                      <a:pt x="163" y="129"/>
                      <a:pt x="162" y="130"/>
                    </a:cubicBezTo>
                    <a:cubicBezTo>
                      <a:pt x="162" y="130"/>
                      <a:pt x="162" y="130"/>
                      <a:pt x="162" y="130"/>
                    </a:cubicBezTo>
                    <a:cubicBezTo>
                      <a:pt x="161" y="130"/>
                      <a:pt x="161" y="130"/>
                      <a:pt x="161" y="131"/>
                    </a:cubicBezTo>
                    <a:cubicBezTo>
                      <a:pt x="160" y="131"/>
                      <a:pt x="159" y="131"/>
                      <a:pt x="158" y="131"/>
                    </a:cubicBezTo>
                    <a:cubicBezTo>
                      <a:pt x="158" y="131"/>
                      <a:pt x="156" y="131"/>
                      <a:pt x="156" y="130"/>
                    </a:cubicBezTo>
                    <a:cubicBezTo>
                      <a:pt x="145" y="120"/>
                      <a:pt x="145" y="120"/>
                      <a:pt x="145" y="120"/>
                    </a:cubicBezTo>
                    <a:cubicBezTo>
                      <a:pt x="145" y="120"/>
                      <a:pt x="145" y="120"/>
                      <a:pt x="145" y="120"/>
                    </a:cubicBezTo>
                    <a:cubicBezTo>
                      <a:pt x="145" y="120"/>
                      <a:pt x="145" y="120"/>
                      <a:pt x="145" y="120"/>
                    </a:cubicBezTo>
                    <a:cubicBezTo>
                      <a:pt x="122" y="98"/>
                      <a:pt x="122" y="98"/>
                      <a:pt x="122" y="98"/>
                    </a:cubicBezTo>
                    <a:cubicBezTo>
                      <a:pt x="121" y="98"/>
                      <a:pt x="121" y="98"/>
                      <a:pt x="120" y="97"/>
                    </a:cubicBezTo>
                    <a:cubicBezTo>
                      <a:pt x="120" y="97"/>
                      <a:pt x="120" y="96"/>
                      <a:pt x="119" y="96"/>
                    </a:cubicBezTo>
                    <a:cubicBezTo>
                      <a:pt x="108" y="86"/>
                      <a:pt x="108" y="86"/>
                      <a:pt x="108" y="86"/>
                    </a:cubicBezTo>
                    <a:cubicBezTo>
                      <a:pt x="105" y="83"/>
                      <a:pt x="102" y="80"/>
                      <a:pt x="99" y="77"/>
                    </a:cubicBezTo>
                    <a:cubicBezTo>
                      <a:pt x="98" y="76"/>
                      <a:pt x="97" y="75"/>
                      <a:pt x="96" y="74"/>
                    </a:cubicBezTo>
                    <a:cubicBezTo>
                      <a:pt x="95" y="74"/>
                      <a:pt x="95" y="74"/>
                      <a:pt x="95" y="74"/>
                    </a:cubicBezTo>
                    <a:cubicBezTo>
                      <a:pt x="95" y="73"/>
                      <a:pt x="94" y="73"/>
                      <a:pt x="94" y="72"/>
                    </a:cubicBezTo>
                    <a:cubicBezTo>
                      <a:pt x="94" y="72"/>
                      <a:pt x="94" y="72"/>
                      <a:pt x="93" y="72"/>
                    </a:cubicBezTo>
                    <a:cubicBezTo>
                      <a:pt x="90" y="70"/>
                      <a:pt x="87" y="68"/>
                      <a:pt x="84" y="68"/>
                    </a:cubicBezTo>
                    <a:cubicBezTo>
                      <a:pt x="82" y="67"/>
                      <a:pt x="80" y="67"/>
                      <a:pt x="78" y="67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72" y="67"/>
                      <a:pt x="67" y="68"/>
                      <a:pt x="63" y="71"/>
                    </a:cubicBezTo>
                    <a:cubicBezTo>
                      <a:pt x="63" y="71"/>
                      <a:pt x="63" y="71"/>
                      <a:pt x="63" y="71"/>
                    </a:cubicBezTo>
                    <a:cubicBezTo>
                      <a:pt x="62" y="72"/>
                      <a:pt x="61" y="73"/>
                      <a:pt x="60" y="74"/>
                    </a:cubicBezTo>
                    <a:cubicBezTo>
                      <a:pt x="60" y="74"/>
                      <a:pt x="59" y="74"/>
                      <a:pt x="59" y="75"/>
                    </a:cubicBezTo>
                    <a:cubicBezTo>
                      <a:pt x="58" y="76"/>
                      <a:pt x="56" y="77"/>
                      <a:pt x="55" y="78"/>
                    </a:cubicBezTo>
                    <a:cubicBezTo>
                      <a:pt x="50" y="82"/>
                      <a:pt x="45" y="86"/>
                      <a:pt x="41" y="90"/>
                    </a:cubicBezTo>
                    <a:cubicBezTo>
                      <a:pt x="40" y="90"/>
                      <a:pt x="40" y="90"/>
                      <a:pt x="40" y="90"/>
                    </a:cubicBezTo>
                    <a:cubicBezTo>
                      <a:pt x="34" y="95"/>
                      <a:pt x="28" y="97"/>
                      <a:pt x="21" y="97"/>
                    </a:cubicBezTo>
                    <a:cubicBezTo>
                      <a:pt x="19" y="97"/>
                      <a:pt x="17" y="97"/>
                      <a:pt x="15" y="96"/>
                    </a:cubicBezTo>
                    <a:cubicBezTo>
                      <a:pt x="8" y="95"/>
                      <a:pt x="0" y="85"/>
                      <a:pt x="1" y="78"/>
                    </a:cubicBezTo>
                    <a:cubicBezTo>
                      <a:pt x="1" y="77"/>
                      <a:pt x="2" y="76"/>
                      <a:pt x="3" y="75"/>
                    </a:cubicBezTo>
                    <a:cubicBezTo>
                      <a:pt x="3" y="75"/>
                      <a:pt x="3" y="75"/>
                      <a:pt x="4" y="74"/>
                    </a:cubicBezTo>
                    <a:cubicBezTo>
                      <a:pt x="4" y="74"/>
                      <a:pt x="4" y="74"/>
                      <a:pt x="5" y="73"/>
                    </a:cubicBezTo>
                    <a:cubicBezTo>
                      <a:pt x="6" y="71"/>
                      <a:pt x="6" y="71"/>
                      <a:pt x="6" y="71"/>
                    </a:cubicBezTo>
                    <a:cubicBezTo>
                      <a:pt x="28" y="50"/>
                      <a:pt x="28" y="50"/>
                      <a:pt x="28" y="50"/>
                    </a:cubicBezTo>
                    <a:cubicBezTo>
                      <a:pt x="28" y="50"/>
                      <a:pt x="28" y="49"/>
                      <a:pt x="29" y="49"/>
                    </a:cubicBezTo>
                    <a:cubicBezTo>
                      <a:pt x="29" y="49"/>
                      <a:pt x="30" y="48"/>
                      <a:pt x="30" y="48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3" y="16"/>
                      <a:pt x="66" y="15"/>
                      <a:pt x="71" y="15"/>
                    </a:cubicBezTo>
                    <a:cubicBezTo>
                      <a:pt x="78" y="15"/>
                      <a:pt x="85" y="18"/>
                      <a:pt x="93" y="21"/>
                    </a:cubicBezTo>
                    <a:cubicBezTo>
                      <a:pt x="98" y="22"/>
                      <a:pt x="103" y="24"/>
                      <a:pt x="108" y="25"/>
                    </a:cubicBezTo>
                    <a:cubicBezTo>
                      <a:pt x="115" y="27"/>
                      <a:pt x="121" y="28"/>
                      <a:pt x="128" y="28"/>
                    </a:cubicBezTo>
                    <a:cubicBezTo>
                      <a:pt x="129" y="28"/>
                      <a:pt x="131" y="28"/>
                      <a:pt x="132" y="28"/>
                    </a:cubicBezTo>
                    <a:cubicBezTo>
                      <a:pt x="147" y="27"/>
                      <a:pt x="173" y="8"/>
                      <a:pt x="182" y="1"/>
                    </a:cubicBezTo>
                    <a:cubicBezTo>
                      <a:pt x="183" y="0"/>
                      <a:pt x="185" y="0"/>
                      <a:pt x="186" y="0"/>
                    </a:cubicBezTo>
                    <a:cubicBezTo>
                      <a:pt x="188" y="0"/>
                      <a:pt x="188" y="0"/>
                      <a:pt x="190" y="1"/>
                    </a:cubicBezTo>
                    <a:cubicBezTo>
                      <a:pt x="190" y="1"/>
                      <a:pt x="190" y="1"/>
                      <a:pt x="191" y="2"/>
                    </a:cubicBezTo>
                    <a:cubicBezTo>
                      <a:pt x="191" y="3"/>
                      <a:pt x="192" y="3"/>
                      <a:pt x="193" y="5"/>
                    </a:cubicBezTo>
                    <a:cubicBezTo>
                      <a:pt x="196" y="12"/>
                      <a:pt x="200" y="20"/>
                      <a:pt x="204" y="28"/>
                    </a:cubicBezTo>
                    <a:cubicBezTo>
                      <a:pt x="212" y="42"/>
                      <a:pt x="219" y="56"/>
                      <a:pt x="226" y="71"/>
                    </a:cubicBezTo>
                    <a:cubicBezTo>
                      <a:pt x="228" y="74"/>
                      <a:pt x="227" y="77"/>
                      <a:pt x="223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4" name="Freeform 22">
                <a:extLst>
                  <a:ext uri="{FF2B5EF4-FFF2-40B4-BE49-F238E27FC236}">
                    <a16:creationId xmlns:a16="http://schemas.microsoft.com/office/drawing/2014/main" id="{16FBB440-9103-48AF-B8FA-0C06A00BF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6163" y="4854575"/>
                <a:ext cx="150813" cy="171450"/>
              </a:xfrm>
              <a:custGeom>
                <a:avLst/>
                <a:gdLst>
                  <a:gd name="T0" fmla="*/ 44 w 47"/>
                  <a:gd name="T1" fmla="*/ 23 h 54"/>
                  <a:gd name="T2" fmla="*/ 23 w 47"/>
                  <a:gd name="T3" fmla="*/ 47 h 54"/>
                  <a:gd name="T4" fmla="*/ 23 w 47"/>
                  <a:gd name="T5" fmla="*/ 48 h 54"/>
                  <a:gd name="T6" fmla="*/ 5 w 47"/>
                  <a:gd name="T7" fmla="*/ 49 h 54"/>
                  <a:gd name="T8" fmla="*/ 3 w 47"/>
                  <a:gd name="T9" fmla="*/ 48 h 54"/>
                  <a:gd name="T10" fmla="*/ 1 w 47"/>
                  <a:gd name="T11" fmla="*/ 45 h 54"/>
                  <a:gd name="T12" fmla="*/ 0 w 47"/>
                  <a:gd name="T13" fmla="*/ 44 h 54"/>
                  <a:gd name="T14" fmla="*/ 0 w 47"/>
                  <a:gd name="T15" fmla="*/ 42 h 54"/>
                  <a:gd name="T16" fmla="*/ 0 w 47"/>
                  <a:gd name="T17" fmla="*/ 41 h 54"/>
                  <a:gd name="T18" fmla="*/ 0 w 47"/>
                  <a:gd name="T19" fmla="*/ 40 h 54"/>
                  <a:gd name="T20" fmla="*/ 0 w 47"/>
                  <a:gd name="T21" fmla="*/ 40 h 54"/>
                  <a:gd name="T22" fmla="*/ 0 w 47"/>
                  <a:gd name="T23" fmla="*/ 39 h 54"/>
                  <a:gd name="T24" fmla="*/ 0 w 47"/>
                  <a:gd name="T25" fmla="*/ 37 h 54"/>
                  <a:gd name="T26" fmla="*/ 0 w 47"/>
                  <a:gd name="T27" fmla="*/ 35 h 54"/>
                  <a:gd name="T28" fmla="*/ 2 w 47"/>
                  <a:gd name="T29" fmla="*/ 33 h 54"/>
                  <a:gd name="T30" fmla="*/ 2 w 47"/>
                  <a:gd name="T31" fmla="*/ 32 h 54"/>
                  <a:gd name="T32" fmla="*/ 3 w 47"/>
                  <a:gd name="T33" fmla="*/ 32 h 54"/>
                  <a:gd name="T34" fmla="*/ 23 w 47"/>
                  <a:gd name="T35" fmla="*/ 7 h 54"/>
                  <a:gd name="T36" fmla="*/ 41 w 47"/>
                  <a:gd name="T37" fmla="*/ 5 h 54"/>
                  <a:gd name="T38" fmla="*/ 41 w 47"/>
                  <a:gd name="T39" fmla="*/ 5 h 54"/>
                  <a:gd name="T40" fmla="*/ 42 w 47"/>
                  <a:gd name="T41" fmla="*/ 6 h 54"/>
                  <a:gd name="T42" fmla="*/ 43 w 47"/>
                  <a:gd name="T43" fmla="*/ 6 h 54"/>
                  <a:gd name="T44" fmla="*/ 43 w 47"/>
                  <a:gd name="T45" fmla="*/ 7 h 54"/>
                  <a:gd name="T46" fmla="*/ 44 w 47"/>
                  <a:gd name="T47" fmla="*/ 8 h 54"/>
                  <a:gd name="T48" fmla="*/ 44 w 47"/>
                  <a:gd name="T49" fmla="*/ 9 h 54"/>
                  <a:gd name="T50" fmla="*/ 45 w 47"/>
                  <a:gd name="T51" fmla="*/ 10 h 54"/>
                  <a:gd name="T52" fmla="*/ 45 w 47"/>
                  <a:gd name="T53" fmla="*/ 12 h 54"/>
                  <a:gd name="T54" fmla="*/ 44 w 47"/>
                  <a:gd name="T55" fmla="*/ 2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7" h="54">
                    <a:moveTo>
                      <a:pt x="44" y="23"/>
                    </a:moveTo>
                    <a:cubicBezTo>
                      <a:pt x="23" y="47"/>
                      <a:pt x="23" y="47"/>
                      <a:pt x="23" y="47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18" y="53"/>
                      <a:pt x="10" y="54"/>
                      <a:pt x="5" y="49"/>
                    </a:cubicBezTo>
                    <a:cubicBezTo>
                      <a:pt x="4" y="49"/>
                      <a:pt x="4" y="48"/>
                      <a:pt x="3" y="48"/>
                    </a:cubicBezTo>
                    <a:cubicBezTo>
                      <a:pt x="3" y="48"/>
                      <a:pt x="2" y="46"/>
                      <a:pt x="1" y="45"/>
                    </a:cubicBezTo>
                    <a:cubicBezTo>
                      <a:pt x="1" y="45"/>
                      <a:pt x="0" y="44"/>
                      <a:pt x="0" y="44"/>
                    </a:cubicBezTo>
                    <a:cubicBezTo>
                      <a:pt x="0" y="43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39"/>
                      <a:pt x="0" y="39"/>
                    </a:cubicBezTo>
                    <a:cubicBezTo>
                      <a:pt x="0" y="38"/>
                      <a:pt x="0" y="38"/>
                      <a:pt x="0" y="37"/>
                    </a:cubicBezTo>
                    <a:cubicBezTo>
                      <a:pt x="0" y="37"/>
                      <a:pt x="0" y="36"/>
                      <a:pt x="0" y="35"/>
                    </a:cubicBezTo>
                    <a:cubicBezTo>
                      <a:pt x="1" y="34"/>
                      <a:pt x="1" y="34"/>
                      <a:pt x="2" y="33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2"/>
                      <a:pt x="2" y="32"/>
                      <a:pt x="3" y="32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7" y="1"/>
                      <a:pt x="36" y="0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5"/>
                      <a:pt x="42" y="6"/>
                      <a:pt x="42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4" y="7"/>
                      <a:pt x="44" y="8"/>
                      <a:pt x="44" y="8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1"/>
                      <a:pt x="45" y="11"/>
                      <a:pt x="45" y="12"/>
                    </a:cubicBezTo>
                    <a:cubicBezTo>
                      <a:pt x="47" y="15"/>
                      <a:pt x="46" y="19"/>
                      <a:pt x="44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5" name="Freeform 23">
                <a:extLst>
                  <a:ext uri="{FF2B5EF4-FFF2-40B4-BE49-F238E27FC236}">
                    <a16:creationId xmlns:a16="http://schemas.microsoft.com/office/drawing/2014/main" id="{0DC53670-4E1E-4139-82A9-9DC01D971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5063" y="4930775"/>
                <a:ext cx="150813" cy="169863"/>
              </a:xfrm>
              <a:custGeom>
                <a:avLst/>
                <a:gdLst>
                  <a:gd name="T0" fmla="*/ 44 w 47"/>
                  <a:gd name="T1" fmla="*/ 22 h 53"/>
                  <a:gd name="T2" fmla="*/ 25 w 47"/>
                  <a:gd name="T3" fmla="*/ 45 h 53"/>
                  <a:gd name="T4" fmla="*/ 23 w 47"/>
                  <a:gd name="T5" fmla="*/ 47 h 53"/>
                  <a:gd name="T6" fmla="*/ 5 w 47"/>
                  <a:gd name="T7" fmla="*/ 48 h 53"/>
                  <a:gd name="T8" fmla="*/ 5 w 47"/>
                  <a:gd name="T9" fmla="*/ 48 h 53"/>
                  <a:gd name="T10" fmla="*/ 4 w 47"/>
                  <a:gd name="T11" fmla="*/ 48 h 53"/>
                  <a:gd name="T12" fmla="*/ 2 w 47"/>
                  <a:gd name="T13" fmla="*/ 46 h 53"/>
                  <a:gd name="T14" fmla="*/ 1 w 47"/>
                  <a:gd name="T15" fmla="*/ 43 h 53"/>
                  <a:gd name="T16" fmla="*/ 1 w 47"/>
                  <a:gd name="T17" fmla="*/ 43 h 53"/>
                  <a:gd name="T18" fmla="*/ 0 w 47"/>
                  <a:gd name="T19" fmla="*/ 42 h 53"/>
                  <a:gd name="T20" fmla="*/ 0 w 47"/>
                  <a:gd name="T21" fmla="*/ 41 h 53"/>
                  <a:gd name="T22" fmla="*/ 0 w 47"/>
                  <a:gd name="T23" fmla="*/ 40 h 53"/>
                  <a:gd name="T24" fmla="*/ 0 w 47"/>
                  <a:gd name="T25" fmla="*/ 39 h 53"/>
                  <a:gd name="T26" fmla="*/ 0 w 47"/>
                  <a:gd name="T27" fmla="*/ 38 h 53"/>
                  <a:gd name="T28" fmla="*/ 0 w 47"/>
                  <a:gd name="T29" fmla="*/ 38 h 53"/>
                  <a:gd name="T30" fmla="*/ 0 w 47"/>
                  <a:gd name="T31" fmla="*/ 37 h 53"/>
                  <a:gd name="T32" fmla="*/ 0 w 47"/>
                  <a:gd name="T33" fmla="*/ 35 h 53"/>
                  <a:gd name="T34" fmla="*/ 0 w 47"/>
                  <a:gd name="T35" fmla="*/ 35 h 53"/>
                  <a:gd name="T36" fmla="*/ 2 w 47"/>
                  <a:gd name="T37" fmla="*/ 31 h 53"/>
                  <a:gd name="T38" fmla="*/ 3 w 47"/>
                  <a:gd name="T39" fmla="*/ 30 h 53"/>
                  <a:gd name="T40" fmla="*/ 23 w 47"/>
                  <a:gd name="T41" fmla="*/ 7 h 53"/>
                  <a:gd name="T42" fmla="*/ 41 w 47"/>
                  <a:gd name="T43" fmla="*/ 5 h 53"/>
                  <a:gd name="T44" fmla="*/ 41 w 47"/>
                  <a:gd name="T45" fmla="*/ 5 h 53"/>
                  <a:gd name="T46" fmla="*/ 42 w 47"/>
                  <a:gd name="T47" fmla="*/ 6 h 53"/>
                  <a:gd name="T48" fmla="*/ 42 w 47"/>
                  <a:gd name="T49" fmla="*/ 6 h 53"/>
                  <a:gd name="T50" fmla="*/ 42 w 47"/>
                  <a:gd name="T51" fmla="*/ 7 h 53"/>
                  <a:gd name="T52" fmla="*/ 43 w 47"/>
                  <a:gd name="T53" fmla="*/ 8 h 53"/>
                  <a:gd name="T54" fmla="*/ 44 w 47"/>
                  <a:gd name="T55" fmla="*/ 9 h 53"/>
                  <a:gd name="T56" fmla="*/ 45 w 47"/>
                  <a:gd name="T57" fmla="*/ 11 h 53"/>
                  <a:gd name="T58" fmla="*/ 45 w 47"/>
                  <a:gd name="T59" fmla="*/ 12 h 53"/>
                  <a:gd name="T60" fmla="*/ 44 w 47"/>
                  <a:gd name="T61" fmla="*/ 2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7" h="53">
                    <a:moveTo>
                      <a:pt x="44" y="22"/>
                    </a:moveTo>
                    <a:cubicBezTo>
                      <a:pt x="25" y="45"/>
                      <a:pt x="25" y="45"/>
                      <a:pt x="25" y="45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18" y="52"/>
                      <a:pt x="10" y="53"/>
                      <a:pt x="5" y="48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48"/>
                      <a:pt x="4" y="48"/>
                      <a:pt x="4" y="48"/>
                    </a:cubicBezTo>
                    <a:cubicBezTo>
                      <a:pt x="3" y="47"/>
                      <a:pt x="2" y="46"/>
                      <a:pt x="2" y="46"/>
                    </a:cubicBezTo>
                    <a:cubicBezTo>
                      <a:pt x="2" y="45"/>
                      <a:pt x="1" y="44"/>
                      <a:pt x="1" y="43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3"/>
                      <a:pt x="1" y="42"/>
                      <a:pt x="0" y="42"/>
                    </a:cubicBezTo>
                    <a:cubicBezTo>
                      <a:pt x="0" y="42"/>
                      <a:pt x="0" y="41"/>
                      <a:pt x="0" y="41"/>
                    </a:cubicBezTo>
                    <a:cubicBezTo>
                      <a:pt x="0" y="41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39"/>
                    </a:cubicBezTo>
                    <a:cubicBezTo>
                      <a:pt x="0" y="39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cubicBezTo>
                      <a:pt x="0" y="37"/>
                      <a:pt x="0" y="36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" y="34"/>
                      <a:pt x="2" y="32"/>
                      <a:pt x="2" y="31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7" y="1"/>
                      <a:pt x="35" y="0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5"/>
                      <a:pt x="42" y="6"/>
                      <a:pt x="42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2" y="6"/>
                      <a:pt x="42" y="6"/>
                      <a:pt x="42" y="7"/>
                    </a:cubicBezTo>
                    <a:cubicBezTo>
                      <a:pt x="43" y="7"/>
                      <a:pt x="43" y="7"/>
                      <a:pt x="43" y="8"/>
                    </a:cubicBezTo>
                    <a:cubicBezTo>
                      <a:pt x="43" y="8"/>
                      <a:pt x="43" y="8"/>
                      <a:pt x="44" y="9"/>
                    </a:cubicBezTo>
                    <a:cubicBezTo>
                      <a:pt x="44" y="9"/>
                      <a:pt x="44" y="10"/>
                      <a:pt x="45" y="11"/>
                    </a:cubicBezTo>
                    <a:cubicBezTo>
                      <a:pt x="45" y="11"/>
                      <a:pt x="45" y="12"/>
                      <a:pt x="45" y="12"/>
                    </a:cubicBezTo>
                    <a:cubicBezTo>
                      <a:pt x="47" y="15"/>
                      <a:pt x="46" y="19"/>
                      <a:pt x="44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6" name="Freeform 24">
                <a:extLst>
                  <a:ext uri="{FF2B5EF4-FFF2-40B4-BE49-F238E27FC236}">
                    <a16:creationId xmlns:a16="http://schemas.microsoft.com/office/drawing/2014/main" id="{F005CA3D-1EB8-46E6-B1F7-EEFAED3EAB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78726" y="5006975"/>
                <a:ext cx="146050" cy="173038"/>
              </a:xfrm>
              <a:custGeom>
                <a:avLst/>
                <a:gdLst>
                  <a:gd name="T0" fmla="*/ 46 w 46"/>
                  <a:gd name="T1" fmla="*/ 14 h 54"/>
                  <a:gd name="T2" fmla="*/ 46 w 46"/>
                  <a:gd name="T3" fmla="*/ 16 h 54"/>
                  <a:gd name="T4" fmla="*/ 46 w 46"/>
                  <a:gd name="T5" fmla="*/ 17 h 54"/>
                  <a:gd name="T6" fmla="*/ 46 w 46"/>
                  <a:gd name="T7" fmla="*/ 17 h 54"/>
                  <a:gd name="T8" fmla="*/ 46 w 46"/>
                  <a:gd name="T9" fmla="*/ 17 h 54"/>
                  <a:gd name="T10" fmla="*/ 46 w 46"/>
                  <a:gd name="T11" fmla="*/ 17 h 54"/>
                  <a:gd name="T12" fmla="*/ 46 w 46"/>
                  <a:gd name="T13" fmla="*/ 19 h 54"/>
                  <a:gd name="T14" fmla="*/ 45 w 46"/>
                  <a:gd name="T15" fmla="*/ 19 h 54"/>
                  <a:gd name="T16" fmla="*/ 44 w 46"/>
                  <a:gd name="T17" fmla="*/ 21 h 54"/>
                  <a:gd name="T18" fmla="*/ 44 w 46"/>
                  <a:gd name="T19" fmla="*/ 22 h 54"/>
                  <a:gd name="T20" fmla="*/ 26 w 46"/>
                  <a:gd name="T21" fmla="*/ 44 h 54"/>
                  <a:gd name="T22" fmla="*/ 23 w 46"/>
                  <a:gd name="T23" fmla="*/ 47 h 54"/>
                  <a:gd name="T24" fmla="*/ 5 w 46"/>
                  <a:gd name="T25" fmla="*/ 49 h 54"/>
                  <a:gd name="T26" fmla="*/ 5 w 46"/>
                  <a:gd name="T27" fmla="*/ 49 h 54"/>
                  <a:gd name="T28" fmla="*/ 4 w 46"/>
                  <a:gd name="T29" fmla="*/ 48 h 54"/>
                  <a:gd name="T30" fmla="*/ 1 w 46"/>
                  <a:gd name="T31" fmla="*/ 43 h 54"/>
                  <a:gd name="T32" fmla="*/ 0 w 46"/>
                  <a:gd name="T33" fmla="*/ 42 h 54"/>
                  <a:gd name="T34" fmla="*/ 3 w 46"/>
                  <a:gd name="T35" fmla="*/ 31 h 54"/>
                  <a:gd name="T36" fmla="*/ 5 w 46"/>
                  <a:gd name="T37" fmla="*/ 29 h 54"/>
                  <a:gd name="T38" fmla="*/ 24 w 46"/>
                  <a:gd name="T39" fmla="*/ 6 h 54"/>
                  <a:gd name="T40" fmla="*/ 42 w 46"/>
                  <a:gd name="T41" fmla="*/ 5 h 54"/>
                  <a:gd name="T42" fmla="*/ 42 w 46"/>
                  <a:gd name="T43" fmla="*/ 5 h 54"/>
                  <a:gd name="T44" fmla="*/ 43 w 46"/>
                  <a:gd name="T45" fmla="*/ 5 h 54"/>
                  <a:gd name="T46" fmla="*/ 44 w 46"/>
                  <a:gd name="T47" fmla="*/ 6 h 54"/>
                  <a:gd name="T48" fmla="*/ 45 w 46"/>
                  <a:gd name="T49" fmla="*/ 8 h 54"/>
                  <a:gd name="T50" fmla="*/ 46 w 46"/>
                  <a:gd name="T51" fmla="*/ 10 h 54"/>
                  <a:gd name="T52" fmla="*/ 46 w 46"/>
                  <a:gd name="T53" fmla="*/ 10 h 54"/>
                  <a:gd name="T54" fmla="*/ 46 w 46"/>
                  <a:gd name="T55" fmla="*/ 11 h 54"/>
                  <a:gd name="T56" fmla="*/ 46 w 46"/>
                  <a:gd name="T57" fmla="*/ 12 h 54"/>
                  <a:gd name="T58" fmla="*/ 46 w 46"/>
                  <a:gd name="T59" fmla="*/ 1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6" h="54">
                    <a:moveTo>
                      <a:pt x="46" y="14"/>
                    </a:moveTo>
                    <a:cubicBezTo>
                      <a:pt x="46" y="15"/>
                      <a:pt x="46" y="15"/>
                      <a:pt x="46" y="16"/>
                    </a:cubicBezTo>
                    <a:cubicBezTo>
                      <a:pt x="46" y="16"/>
                      <a:pt x="46" y="16"/>
                      <a:pt x="46" y="17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6" y="17"/>
                      <a:pt x="46" y="18"/>
                      <a:pt x="46" y="19"/>
                    </a:cubicBezTo>
                    <a:cubicBezTo>
                      <a:pt x="46" y="19"/>
                      <a:pt x="45" y="19"/>
                      <a:pt x="45" y="19"/>
                    </a:cubicBezTo>
                    <a:cubicBezTo>
                      <a:pt x="45" y="20"/>
                      <a:pt x="45" y="20"/>
                      <a:pt x="44" y="21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19" y="53"/>
                      <a:pt x="11" y="54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8"/>
                      <a:pt x="4" y="48"/>
                    </a:cubicBezTo>
                    <a:cubicBezTo>
                      <a:pt x="3" y="47"/>
                      <a:pt x="2" y="45"/>
                      <a:pt x="1" y="43"/>
                    </a:cubicBezTo>
                    <a:cubicBezTo>
                      <a:pt x="1" y="43"/>
                      <a:pt x="0" y="43"/>
                      <a:pt x="0" y="42"/>
                    </a:cubicBezTo>
                    <a:cubicBezTo>
                      <a:pt x="0" y="38"/>
                      <a:pt x="0" y="35"/>
                      <a:pt x="3" y="31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8" y="1"/>
                      <a:pt x="36" y="0"/>
                      <a:pt x="42" y="5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2" y="5"/>
                      <a:pt x="43" y="5"/>
                      <a:pt x="43" y="5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4" y="7"/>
                      <a:pt x="44" y="7"/>
                      <a:pt x="45" y="8"/>
                    </a:cubicBezTo>
                    <a:cubicBezTo>
                      <a:pt x="45" y="8"/>
                      <a:pt x="46" y="9"/>
                      <a:pt x="46" y="10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6" y="12"/>
                      <a:pt x="46" y="12"/>
                    </a:cubicBezTo>
                    <a:cubicBezTo>
                      <a:pt x="46" y="13"/>
                      <a:pt x="46" y="13"/>
                      <a:pt x="46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7" name="Freeform 25">
                <a:extLst>
                  <a:ext uri="{FF2B5EF4-FFF2-40B4-BE49-F238E27FC236}">
                    <a16:creationId xmlns:a16="http://schemas.microsoft.com/office/drawing/2014/main" id="{F7657342-F94B-4164-85E3-456603F2C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7626" y="5081588"/>
                <a:ext cx="149225" cy="168275"/>
              </a:xfrm>
              <a:custGeom>
                <a:avLst/>
                <a:gdLst>
                  <a:gd name="T0" fmla="*/ 46 w 47"/>
                  <a:gd name="T1" fmla="*/ 15 h 53"/>
                  <a:gd name="T2" fmla="*/ 46 w 47"/>
                  <a:gd name="T3" fmla="*/ 15 h 53"/>
                  <a:gd name="T4" fmla="*/ 46 w 47"/>
                  <a:gd name="T5" fmla="*/ 16 h 53"/>
                  <a:gd name="T6" fmla="*/ 46 w 47"/>
                  <a:gd name="T7" fmla="*/ 17 h 53"/>
                  <a:gd name="T8" fmla="*/ 46 w 47"/>
                  <a:gd name="T9" fmla="*/ 17 h 53"/>
                  <a:gd name="T10" fmla="*/ 46 w 47"/>
                  <a:gd name="T11" fmla="*/ 17 h 53"/>
                  <a:gd name="T12" fmla="*/ 46 w 47"/>
                  <a:gd name="T13" fmla="*/ 17 h 53"/>
                  <a:gd name="T14" fmla="*/ 46 w 47"/>
                  <a:gd name="T15" fmla="*/ 19 h 53"/>
                  <a:gd name="T16" fmla="*/ 45 w 47"/>
                  <a:gd name="T17" fmla="*/ 20 h 53"/>
                  <a:gd name="T18" fmla="*/ 45 w 47"/>
                  <a:gd name="T19" fmla="*/ 21 h 53"/>
                  <a:gd name="T20" fmla="*/ 44 w 47"/>
                  <a:gd name="T21" fmla="*/ 22 h 53"/>
                  <a:gd name="T22" fmla="*/ 28 w 47"/>
                  <a:gd name="T23" fmla="*/ 42 h 53"/>
                  <a:gd name="T24" fmla="*/ 24 w 47"/>
                  <a:gd name="T25" fmla="*/ 47 h 53"/>
                  <a:gd name="T26" fmla="*/ 5 w 47"/>
                  <a:gd name="T27" fmla="*/ 49 h 53"/>
                  <a:gd name="T28" fmla="*/ 5 w 47"/>
                  <a:gd name="T29" fmla="*/ 49 h 53"/>
                  <a:gd name="T30" fmla="*/ 4 w 47"/>
                  <a:gd name="T31" fmla="*/ 48 h 53"/>
                  <a:gd name="T32" fmla="*/ 4 w 47"/>
                  <a:gd name="T33" fmla="*/ 47 h 53"/>
                  <a:gd name="T34" fmla="*/ 3 w 47"/>
                  <a:gd name="T35" fmla="*/ 47 h 53"/>
                  <a:gd name="T36" fmla="*/ 2 w 47"/>
                  <a:gd name="T37" fmla="*/ 45 h 53"/>
                  <a:gd name="T38" fmla="*/ 2 w 47"/>
                  <a:gd name="T39" fmla="*/ 45 h 53"/>
                  <a:gd name="T40" fmla="*/ 2 w 47"/>
                  <a:gd name="T41" fmla="*/ 43 h 53"/>
                  <a:gd name="T42" fmla="*/ 1 w 47"/>
                  <a:gd name="T43" fmla="*/ 42 h 53"/>
                  <a:gd name="T44" fmla="*/ 4 w 47"/>
                  <a:gd name="T45" fmla="*/ 31 h 53"/>
                  <a:gd name="T46" fmla="*/ 7 w 47"/>
                  <a:gd name="T47" fmla="*/ 27 h 53"/>
                  <a:gd name="T48" fmla="*/ 24 w 47"/>
                  <a:gd name="T49" fmla="*/ 6 h 53"/>
                  <a:gd name="T50" fmla="*/ 43 w 47"/>
                  <a:gd name="T51" fmla="*/ 4 h 53"/>
                  <a:gd name="T52" fmla="*/ 43 w 47"/>
                  <a:gd name="T53" fmla="*/ 4 h 53"/>
                  <a:gd name="T54" fmla="*/ 44 w 47"/>
                  <a:gd name="T55" fmla="*/ 5 h 53"/>
                  <a:gd name="T56" fmla="*/ 45 w 47"/>
                  <a:gd name="T57" fmla="*/ 7 h 53"/>
                  <a:gd name="T58" fmla="*/ 45 w 47"/>
                  <a:gd name="T59" fmla="*/ 7 h 53"/>
                  <a:gd name="T60" fmla="*/ 45 w 47"/>
                  <a:gd name="T61" fmla="*/ 8 h 53"/>
                  <a:gd name="T62" fmla="*/ 45 w 47"/>
                  <a:gd name="T63" fmla="*/ 9 h 53"/>
                  <a:gd name="T64" fmla="*/ 45 w 47"/>
                  <a:gd name="T65" fmla="*/ 9 h 53"/>
                  <a:gd name="T66" fmla="*/ 45 w 47"/>
                  <a:gd name="T67" fmla="*/ 9 h 53"/>
                  <a:gd name="T68" fmla="*/ 46 w 47"/>
                  <a:gd name="T69" fmla="*/ 9 h 53"/>
                  <a:gd name="T70" fmla="*/ 46 w 47"/>
                  <a:gd name="T71" fmla="*/ 10 h 53"/>
                  <a:gd name="T72" fmla="*/ 46 w 47"/>
                  <a:gd name="T73" fmla="*/ 10 h 53"/>
                  <a:gd name="T74" fmla="*/ 47 w 47"/>
                  <a:gd name="T75" fmla="*/ 11 h 53"/>
                  <a:gd name="T76" fmla="*/ 47 w 47"/>
                  <a:gd name="T77" fmla="*/ 12 h 53"/>
                  <a:gd name="T78" fmla="*/ 46 w 47"/>
                  <a:gd name="T79" fmla="*/ 1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" h="53">
                    <a:moveTo>
                      <a:pt x="46" y="15"/>
                    </a:moveTo>
                    <a:cubicBezTo>
                      <a:pt x="46" y="15"/>
                      <a:pt x="46" y="15"/>
                      <a:pt x="46" y="15"/>
                    </a:cubicBezTo>
                    <a:cubicBezTo>
                      <a:pt x="46" y="15"/>
                      <a:pt x="46" y="15"/>
                      <a:pt x="46" y="16"/>
                    </a:cubicBezTo>
                    <a:cubicBezTo>
                      <a:pt x="46" y="16"/>
                      <a:pt x="46" y="17"/>
                      <a:pt x="46" y="17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6" y="18"/>
                      <a:pt x="46" y="18"/>
                      <a:pt x="46" y="19"/>
                    </a:cubicBezTo>
                    <a:cubicBezTo>
                      <a:pt x="46" y="19"/>
                      <a:pt x="45" y="20"/>
                      <a:pt x="45" y="20"/>
                    </a:cubicBezTo>
                    <a:cubicBezTo>
                      <a:pt x="45" y="20"/>
                      <a:pt x="45" y="20"/>
                      <a:pt x="45" y="21"/>
                    </a:cubicBezTo>
                    <a:cubicBezTo>
                      <a:pt x="44" y="21"/>
                      <a:pt x="44" y="22"/>
                      <a:pt x="44" y="22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9" y="53"/>
                      <a:pt x="11" y="53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8"/>
                      <a:pt x="5" y="48"/>
                      <a:pt x="4" y="48"/>
                    </a:cubicBezTo>
                    <a:cubicBezTo>
                      <a:pt x="4" y="48"/>
                      <a:pt x="4" y="47"/>
                      <a:pt x="4" y="47"/>
                    </a:cubicBezTo>
                    <a:cubicBezTo>
                      <a:pt x="4" y="47"/>
                      <a:pt x="3" y="47"/>
                      <a:pt x="3" y="47"/>
                    </a:cubicBezTo>
                    <a:cubicBezTo>
                      <a:pt x="3" y="46"/>
                      <a:pt x="3" y="46"/>
                      <a:pt x="2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4"/>
                      <a:pt x="2" y="44"/>
                      <a:pt x="2" y="43"/>
                    </a:cubicBezTo>
                    <a:cubicBezTo>
                      <a:pt x="2" y="43"/>
                      <a:pt x="1" y="42"/>
                      <a:pt x="1" y="42"/>
                    </a:cubicBezTo>
                    <a:cubicBezTo>
                      <a:pt x="0" y="38"/>
                      <a:pt x="1" y="34"/>
                      <a:pt x="4" y="31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9" y="1"/>
                      <a:pt x="37" y="0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3" y="5"/>
                      <a:pt x="43" y="5"/>
                      <a:pt x="44" y="5"/>
                    </a:cubicBezTo>
                    <a:cubicBezTo>
                      <a:pt x="44" y="6"/>
                      <a:pt x="45" y="6"/>
                      <a:pt x="45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5" y="8"/>
                      <a:pt x="45" y="8"/>
                      <a:pt x="45" y="9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5" y="9"/>
                      <a:pt x="46" y="9"/>
                      <a:pt x="46" y="9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1"/>
                      <a:pt x="47" y="11"/>
                      <a:pt x="47" y="11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6" y="13"/>
                      <a:pt x="46" y="14"/>
                      <a:pt x="46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117" name="그래픽 22">
              <a:extLst>
                <a:ext uri="{FF2B5EF4-FFF2-40B4-BE49-F238E27FC236}">
                  <a16:creationId xmlns:a16="http://schemas.microsoft.com/office/drawing/2014/main" id="{C99A30E2-6417-4CD9-993D-09C96F34476E}"/>
                </a:ext>
              </a:extLst>
            </p:cNvPr>
            <p:cNvSpPr/>
            <p:nvPr/>
          </p:nvSpPr>
          <p:spPr>
            <a:xfrm>
              <a:off x="2697701" y="5070279"/>
              <a:ext cx="620008" cy="620006"/>
            </a:xfrm>
            <a:custGeom>
              <a:avLst/>
              <a:gdLst>
                <a:gd name="connsiteX0" fmla="*/ 898160 w 962025"/>
                <a:gd name="connsiteY0" fmla="*/ 444046 h 962025"/>
                <a:gd name="connsiteX1" fmla="*/ 959644 w 962025"/>
                <a:gd name="connsiteY1" fmla="*/ 417776 h 962025"/>
                <a:gd name="connsiteX2" fmla="*/ 928888 w 962025"/>
                <a:gd name="connsiteY2" fmla="*/ 302114 h 962025"/>
                <a:gd name="connsiteX3" fmla="*/ 862232 w 962025"/>
                <a:gd name="connsiteY3" fmla="*/ 310124 h 962025"/>
                <a:gd name="connsiteX4" fmla="*/ 822789 w 962025"/>
                <a:gd name="connsiteY4" fmla="*/ 241859 h 962025"/>
                <a:gd name="connsiteX5" fmla="*/ 862879 w 962025"/>
                <a:gd name="connsiteY5" fmla="*/ 188224 h 962025"/>
                <a:gd name="connsiteX6" fmla="*/ 778545 w 962025"/>
                <a:gd name="connsiteY6" fmla="*/ 103889 h 962025"/>
                <a:gd name="connsiteX7" fmla="*/ 724995 w 962025"/>
                <a:gd name="connsiteY7" fmla="*/ 143904 h 962025"/>
                <a:gd name="connsiteX8" fmla="*/ 656644 w 962025"/>
                <a:gd name="connsiteY8" fmla="*/ 104394 h 962025"/>
                <a:gd name="connsiteX9" fmla="*/ 664645 w 962025"/>
                <a:gd name="connsiteY9" fmla="*/ 37881 h 962025"/>
                <a:gd name="connsiteX10" fmla="*/ 549031 w 962025"/>
                <a:gd name="connsiteY10" fmla="*/ 7144 h 962025"/>
                <a:gd name="connsiteX11" fmla="*/ 522684 w 962025"/>
                <a:gd name="connsiteY11" fmla="*/ 68713 h 962025"/>
                <a:gd name="connsiteX12" fmla="*/ 444036 w 962025"/>
                <a:gd name="connsiteY12" fmla="*/ 68637 h 962025"/>
                <a:gd name="connsiteX13" fmla="*/ 417709 w 962025"/>
                <a:gd name="connsiteY13" fmla="*/ 7144 h 962025"/>
                <a:gd name="connsiteX14" fmla="*/ 302076 w 962025"/>
                <a:gd name="connsiteY14" fmla="*/ 37843 h 962025"/>
                <a:gd name="connsiteX15" fmla="*/ 310115 w 962025"/>
                <a:gd name="connsiteY15" fmla="*/ 104556 h 962025"/>
                <a:gd name="connsiteX16" fmla="*/ 241878 w 962025"/>
                <a:gd name="connsiteY16" fmla="*/ 143989 h 962025"/>
                <a:gd name="connsiteX17" fmla="*/ 188224 w 962025"/>
                <a:gd name="connsiteY17" fmla="*/ 103889 h 962025"/>
                <a:gd name="connsiteX18" fmla="*/ 103861 w 962025"/>
                <a:gd name="connsiteY18" fmla="*/ 188224 h 962025"/>
                <a:gd name="connsiteX19" fmla="*/ 143913 w 962025"/>
                <a:gd name="connsiteY19" fmla="*/ 241792 h 962025"/>
                <a:gd name="connsiteX20" fmla="*/ 104404 w 962025"/>
                <a:gd name="connsiteY20" fmla="*/ 310105 h 962025"/>
                <a:gd name="connsiteX21" fmla="*/ 37862 w 962025"/>
                <a:gd name="connsiteY21" fmla="*/ 302114 h 962025"/>
                <a:gd name="connsiteX22" fmla="*/ 7144 w 962025"/>
                <a:gd name="connsiteY22" fmla="*/ 417776 h 962025"/>
                <a:gd name="connsiteX23" fmla="*/ 68713 w 962025"/>
                <a:gd name="connsiteY23" fmla="*/ 444075 h 962025"/>
                <a:gd name="connsiteX24" fmla="*/ 68628 w 962025"/>
                <a:gd name="connsiteY24" fmla="*/ 522751 h 962025"/>
                <a:gd name="connsiteX25" fmla="*/ 7144 w 962025"/>
                <a:gd name="connsiteY25" fmla="*/ 549031 h 962025"/>
                <a:gd name="connsiteX26" fmla="*/ 37852 w 962025"/>
                <a:gd name="connsiteY26" fmla="*/ 664693 h 962025"/>
                <a:gd name="connsiteX27" fmla="*/ 104527 w 962025"/>
                <a:gd name="connsiteY27" fmla="*/ 656635 h 962025"/>
                <a:gd name="connsiteX28" fmla="*/ 143980 w 962025"/>
                <a:gd name="connsiteY28" fmla="*/ 724910 h 962025"/>
                <a:gd name="connsiteX29" fmla="*/ 103851 w 962025"/>
                <a:gd name="connsiteY29" fmla="*/ 778574 h 962025"/>
                <a:gd name="connsiteX30" fmla="*/ 188214 w 962025"/>
                <a:gd name="connsiteY30" fmla="*/ 862927 h 962025"/>
                <a:gd name="connsiteX31" fmla="*/ 241754 w 962025"/>
                <a:gd name="connsiteY31" fmla="*/ 822865 h 962025"/>
                <a:gd name="connsiteX32" fmla="*/ 310096 w 962025"/>
                <a:gd name="connsiteY32" fmla="*/ 862375 h 962025"/>
                <a:gd name="connsiteX33" fmla="*/ 302076 w 962025"/>
                <a:gd name="connsiteY33" fmla="*/ 928945 h 962025"/>
                <a:gd name="connsiteX34" fmla="*/ 417709 w 962025"/>
                <a:gd name="connsiteY34" fmla="*/ 959644 h 962025"/>
                <a:gd name="connsiteX35" fmla="*/ 444065 w 962025"/>
                <a:gd name="connsiteY35" fmla="*/ 898074 h 962025"/>
                <a:gd name="connsiteX36" fmla="*/ 522713 w 962025"/>
                <a:gd name="connsiteY36" fmla="*/ 898160 h 962025"/>
                <a:gd name="connsiteX37" fmla="*/ 549031 w 962025"/>
                <a:gd name="connsiteY37" fmla="*/ 959644 h 962025"/>
                <a:gd name="connsiteX38" fmla="*/ 664655 w 962025"/>
                <a:gd name="connsiteY38" fmla="*/ 928945 h 962025"/>
                <a:gd name="connsiteX39" fmla="*/ 656635 w 962025"/>
                <a:gd name="connsiteY39" fmla="*/ 862251 h 962025"/>
                <a:gd name="connsiteX40" fmla="*/ 724929 w 962025"/>
                <a:gd name="connsiteY40" fmla="*/ 822789 h 962025"/>
                <a:gd name="connsiteX41" fmla="*/ 778554 w 962025"/>
                <a:gd name="connsiteY41" fmla="*/ 862917 h 962025"/>
                <a:gd name="connsiteX42" fmla="*/ 862889 w 962025"/>
                <a:gd name="connsiteY42" fmla="*/ 778564 h 962025"/>
                <a:gd name="connsiteX43" fmla="*/ 822874 w 962025"/>
                <a:gd name="connsiteY43" fmla="*/ 725005 h 962025"/>
                <a:gd name="connsiteX44" fmla="*/ 862403 w 962025"/>
                <a:gd name="connsiteY44" fmla="*/ 656644 h 962025"/>
                <a:gd name="connsiteX45" fmla="*/ 928888 w 962025"/>
                <a:gd name="connsiteY45" fmla="*/ 664683 h 962025"/>
                <a:gd name="connsiteX46" fmla="*/ 959644 w 962025"/>
                <a:gd name="connsiteY46" fmla="*/ 549021 h 962025"/>
                <a:gd name="connsiteX47" fmla="*/ 898074 w 962025"/>
                <a:gd name="connsiteY47" fmla="*/ 522703 h 962025"/>
                <a:gd name="connsiteX48" fmla="*/ 898160 w 962025"/>
                <a:gd name="connsiteY48" fmla="*/ 444046 h 962025"/>
                <a:gd name="connsiteX49" fmla="*/ 659273 w 962025"/>
                <a:gd name="connsiteY49" fmla="*/ 744255 h 962025"/>
                <a:gd name="connsiteX50" fmla="*/ 659273 w 962025"/>
                <a:gd name="connsiteY50" fmla="*/ 609429 h 962025"/>
                <a:gd name="connsiteX51" fmla="*/ 524151 w 962025"/>
                <a:gd name="connsiteY51" fmla="*/ 485204 h 962025"/>
                <a:gd name="connsiteX52" fmla="*/ 485804 w 962025"/>
                <a:gd name="connsiteY52" fmla="*/ 532047 h 962025"/>
                <a:gd name="connsiteX53" fmla="*/ 524170 w 962025"/>
                <a:gd name="connsiteY53" fmla="*/ 709470 h 962025"/>
                <a:gd name="connsiteX54" fmla="*/ 481327 w 962025"/>
                <a:gd name="connsiteY54" fmla="*/ 753218 h 962025"/>
                <a:gd name="connsiteX55" fmla="*/ 438493 w 962025"/>
                <a:gd name="connsiteY55" fmla="*/ 709470 h 962025"/>
                <a:gd name="connsiteX56" fmla="*/ 476850 w 962025"/>
                <a:gd name="connsiteY56" fmla="*/ 532047 h 962025"/>
                <a:gd name="connsiteX57" fmla="*/ 438493 w 962025"/>
                <a:gd name="connsiteY57" fmla="*/ 485175 h 962025"/>
                <a:gd name="connsiteX58" fmla="*/ 303381 w 962025"/>
                <a:gd name="connsiteY58" fmla="*/ 609419 h 962025"/>
                <a:gd name="connsiteX59" fmla="*/ 303381 w 962025"/>
                <a:gd name="connsiteY59" fmla="*/ 739864 h 962025"/>
                <a:gd name="connsiteX60" fmla="*/ 170526 w 962025"/>
                <a:gd name="connsiteY60" fmla="*/ 483384 h 962025"/>
                <a:gd name="connsiteX61" fmla="*/ 484489 w 962025"/>
                <a:gd name="connsiteY61" fmla="*/ 169421 h 962025"/>
                <a:gd name="connsiteX62" fmla="*/ 798443 w 962025"/>
                <a:gd name="connsiteY62" fmla="*/ 483384 h 962025"/>
                <a:gd name="connsiteX63" fmla="*/ 659273 w 962025"/>
                <a:gd name="connsiteY63" fmla="*/ 744255 h 962025"/>
                <a:gd name="connsiteX64" fmla="*/ 586397 w 962025"/>
                <a:gd name="connsiteY64" fmla="*/ 365131 h 962025"/>
                <a:gd name="connsiteX65" fmla="*/ 481317 w 962025"/>
                <a:gd name="connsiteY65" fmla="*/ 470202 h 962025"/>
                <a:gd name="connsiteX66" fmla="*/ 376238 w 962025"/>
                <a:gd name="connsiteY66" fmla="*/ 365131 h 962025"/>
                <a:gd name="connsiteX67" fmla="*/ 481317 w 962025"/>
                <a:gd name="connsiteY67" fmla="*/ 260061 h 962025"/>
                <a:gd name="connsiteX68" fmla="*/ 586397 w 962025"/>
                <a:gd name="connsiteY68" fmla="*/ 365131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962025" h="962025">
                  <a:moveTo>
                    <a:pt x="898160" y="444046"/>
                  </a:moveTo>
                  <a:cubicBezTo>
                    <a:pt x="919220" y="436159"/>
                    <a:pt x="939241" y="427473"/>
                    <a:pt x="959644" y="417776"/>
                  </a:cubicBezTo>
                  <a:cubicBezTo>
                    <a:pt x="954938" y="378019"/>
                    <a:pt x="943413" y="339319"/>
                    <a:pt x="928888" y="302114"/>
                  </a:cubicBezTo>
                  <a:cubicBezTo>
                    <a:pt x="906875" y="303705"/>
                    <a:pt x="884196" y="306591"/>
                    <a:pt x="862232" y="310124"/>
                  </a:cubicBezTo>
                  <a:cubicBezTo>
                    <a:pt x="851259" y="286150"/>
                    <a:pt x="838029" y="263290"/>
                    <a:pt x="822789" y="241859"/>
                  </a:cubicBezTo>
                  <a:cubicBezTo>
                    <a:pt x="836714" y="224695"/>
                    <a:pt x="850097" y="206788"/>
                    <a:pt x="862879" y="188224"/>
                  </a:cubicBezTo>
                  <a:cubicBezTo>
                    <a:pt x="838533" y="156610"/>
                    <a:pt x="810158" y="128197"/>
                    <a:pt x="778545" y="103889"/>
                  </a:cubicBezTo>
                  <a:cubicBezTo>
                    <a:pt x="760019" y="116672"/>
                    <a:pt x="742112" y="130016"/>
                    <a:pt x="724995" y="143904"/>
                  </a:cubicBezTo>
                  <a:cubicBezTo>
                    <a:pt x="703717" y="128730"/>
                    <a:pt x="680885" y="115453"/>
                    <a:pt x="656644" y="104394"/>
                  </a:cubicBezTo>
                  <a:cubicBezTo>
                    <a:pt x="660178" y="82467"/>
                    <a:pt x="663102" y="59836"/>
                    <a:pt x="664645" y="37881"/>
                  </a:cubicBezTo>
                  <a:cubicBezTo>
                    <a:pt x="627450" y="23374"/>
                    <a:pt x="588721" y="11878"/>
                    <a:pt x="549031" y="7144"/>
                  </a:cubicBezTo>
                  <a:cubicBezTo>
                    <a:pt x="539334" y="27556"/>
                    <a:pt x="530600" y="47568"/>
                    <a:pt x="522684" y="68713"/>
                  </a:cubicBezTo>
                  <a:cubicBezTo>
                    <a:pt x="496119" y="66170"/>
                    <a:pt x="469821" y="66199"/>
                    <a:pt x="444036" y="68637"/>
                  </a:cubicBezTo>
                  <a:cubicBezTo>
                    <a:pt x="436121" y="47520"/>
                    <a:pt x="427434" y="27537"/>
                    <a:pt x="417709" y="7144"/>
                  </a:cubicBezTo>
                  <a:cubicBezTo>
                    <a:pt x="378047" y="11878"/>
                    <a:pt x="339290" y="23374"/>
                    <a:pt x="302076" y="37843"/>
                  </a:cubicBezTo>
                  <a:cubicBezTo>
                    <a:pt x="303667" y="59865"/>
                    <a:pt x="306572" y="82563"/>
                    <a:pt x="310115" y="104556"/>
                  </a:cubicBezTo>
                  <a:cubicBezTo>
                    <a:pt x="286150" y="115538"/>
                    <a:pt x="263300" y="128740"/>
                    <a:pt x="241878" y="143989"/>
                  </a:cubicBezTo>
                  <a:cubicBezTo>
                    <a:pt x="224704" y="130054"/>
                    <a:pt x="206797" y="116681"/>
                    <a:pt x="188224" y="103889"/>
                  </a:cubicBezTo>
                  <a:cubicBezTo>
                    <a:pt x="156610" y="128197"/>
                    <a:pt x="128216" y="156610"/>
                    <a:pt x="103861" y="188224"/>
                  </a:cubicBezTo>
                  <a:cubicBezTo>
                    <a:pt x="116624" y="206759"/>
                    <a:pt x="130007" y="224638"/>
                    <a:pt x="143913" y="241792"/>
                  </a:cubicBezTo>
                  <a:cubicBezTo>
                    <a:pt x="128759" y="263061"/>
                    <a:pt x="115472" y="285883"/>
                    <a:pt x="104404" y="310105"/>
                  </a:cubicBezTo>
                  <a:cubicBezTo>
                    <a:pt x="82458" y="306581"/>
                    <a:pt x="59827" y="303705"/>
                    <a:pt x="37862" y="302114"/>
                  </a:cubicBezTo>
                  <a:cubicBezTo>
                    <a:pt x="23374" y="339319"/>
                    <a:pt x="11821" y="378028"/>
                    <a:pt x="7144" y="417776"/>
                  </a:cubicBezTo>
                  <a:cubicBezTo>
                    <a:pt x="27565" y="427482"/>
                    <a:pt x="47568" y="436197"/>
                    <a:pt x="68713" y="444075"/>
                  </a:cubicBezTo>
                  <a:cubicBezTo>
                    <a:pt x="66161" y="470659"/>
                    <a:pt x="66199" y="496957"/>
                    <a:pt x="68628" y="522751"/>
                  </a:cubicBezTo>
                  <a:cubicBezTo>
                    <a:pt x="47511" y="530647"/>
                    <a:pt x="27546" y="539306"/>
                    <a:pt x="7144" y="549031"/>
                  </a:cubicBezTo>
                  <a:cubicBezTo>
                    <a:pt x="11821" y="588759"/>
                    <a:pt x="23374" y="627459"/>
                    <a:pt x="37852" y="664693"/>
                  </a:cubicBezTo>
                  <a:cubicBezTo>
                    <a:pt x="59865" y="663111"/>
                    <a:pt x="82553" y="660187"/>
                    <a:pt x="104527" y="656635"/>
                  </a:cubicBezTo>
                  <a:cubicBezTo>
                    <a:pt x="115519" y="680628"/>
                    <a:pt x="128730" y="703478"/>
                    <a:pt x="143980" y="724910"/>
                  </a:cubicBezTo>
                  <a:cubicBezTo>
                    <a:pt x="130035" y="742055"/>
                    <a:pt x="116643" y="759952"/>
                    <a:pt x="103851" y="778574"/>
                  </a:cubicBezTo>
                  <a:cubicBezTo>
                    <a:pt x="128207" y="810168"/>
                    <a:pt x="156601" y="838562"/>
                    <a:pt x="188214" y="862927"/>
                  </a:cubicBezTo>
                  <a:cubicBezTo>
                    <a:pt x="206759" y="850125"/>
                    <a:pt x="224619" y="836790"/>
                    <a:pt x="241754" y="822865"/>
                  </a:cubicBezTo>
                  <a:cubicBezTo>
                    <a:pt x="263033" y="838038"/>
                    <a:pt x="285855" y="851325"/>
                    <a:pt x="310096" y="862375"/>
                  </a:cubicBezTo>
                  <a:cubicBezTo>
                    <a:pt x="306553" y="884291"/>
                    <a:pt x="303667" y="906942"/>
                    <a:pt x="302076" y="928945"/>
                  </a:cubicBezTo>
                  <a:cubicBezTo>
                    <a:pt x="339290" y="943404"/>
                    <a:pt x="378047" y="954938"/>
                    <a:pt x="417709" y="959644"/>
                  </a:cubicBezTo>
                  <a:cubicBezTo>
                    <a:pt x="427434" y="939203"/>
                    <a:pt x="436150" y="919172"/>
                    <a:pt x="444065" y="898074"/>
                  </a:cubicBezTo>
                  <a:cubicBezTo>
                    <a:pt x="470630" y="900617"/>
                    <a:pt x="496929" y="900589"/>
                    <a:pt x="522713" y="898160"/>
                  </a:cubicBezTo>
                  <a:cubicBezTo>
                    <a:pt x="530628" y="919239"/>
                    <a:pt x="539344" y="939241"/>
                    <a:pt x="549031" y="959644"/>
                  </a:cubicBezTo>
                  <a:cubicBezTo>
                    <a:pt x="588721" y="954948"/>
                    <a:pt x="627450" y="943404"/>
                    <a:pt x="664655" y="928945"/>
                  </a:cubicBezTo>
                  <a:cubicBezTo>
                    <a:pt x="663102" y="906904"/>
                    <a:pt x="660187" y="884206"/>
                    <a:pt x="656635" y="862251"/>
                  </a:cubicBezTo>
                  <a:cubicBezTo>
                    <a:pt x="680628" y="851249"/>
                    <a:pt x="703497" y="838038"/>
                    <a:pt x="724929" y="822789"/>
                  </a:cubicBezTo>
                  <a:cubicBezTo>
                    <a:pt x="742064" y="836724"/>
                    <a:pt x="760000" y="850097"/>
                    <a:pt x="778554" y="862917"/>
                  </a:cubicBezTo>
                  <a:cubicBezTo>
                    <a:pt x="810168" y="838543"/>
                    <a:pt x="838552" y="810158"/>
                    <a:pt x="862889" y="778564"/>
                  </a:cubicBezTo>
                  <a:cubicBezTo>
                    <a:pt x="850144" y="759981"/>
                    <a:pt x="836771" y="742131"/>
                    <a:pt x="822874" y="725005"/>
                  </a:cubicBezTo>
                  <a:cubicBezTo>
                    <a:pt x="838038" y="703726"/>
                    <a:pt x="851345" y="680885"/>
                    <a:pt x="862403" y="656644"/>
                  </a:cubicBezTo>
                  <a:cubicBezTo>
                    <a:pt x="884301" y="660235"/>
                    <a:pt x="906942" y="663102"/>
                    <a:pt x="928888" y="664683"/>
                  </a:cubicBezTo>
                  <a:cubicBezTo>
                    <a:pt x="943404" y="627459"/>
                    <a:pt x="954929" y="588750"/>
                    <a:pt x="959644" y="549021"/>
                  </a:cubicBezTo>
                  <a:cubicBezTo>
                    <a:pt x="939203" y="539296"/>
                    <a:pt x="919172" y="530609"/>
                    <a:pt x="898074" y="522703"/>
                  </a:cubicBezTo>
                  <a:cubicBezTo>
                    <a:pt x="900617" y="496138"/>
                    <a:pt x="900589" y="469840"/>
                    <a:pt x="898160" y="444046"/>
                  </a:cubicBezTo>
                  <a:close/>
                  <a:moveTo>
                    <a:pt x="659273" y="744255"/>
                  </a:moveTo>
                  <a:lnTo>
                    <a:pt x="659273" y="609429"/>
                  </a:lnTo>
                  <a:cubicBezTo>
                    <a:pt x="659273" y="540810"/>
                    <a:pt x="592769" y="485204"/>
                    <a:pt x="524151" y="485204"/>
                  </a:cubicBezTo>
                  <a:cubicBezTo>
                    <a:pt x="524151" y="485204"/>
                    <a:pt x="485804" y="532047"/>
                    <a:pt x="485804" y="532047"/>
                  </a:cubicBezTo>
                  <a:lnTo>
                    <a:pt x="524170" y="709470"/>
                  </a:lnTo>
                  <a:lnTo>
                    <a:pt x="481327" y="753218"/>
                  </a:lnTo>
                  <a:lnTo>
                    <a:pt x="438493" y="709470"/>
                  </a:lnTo>
                  <a:lnTo>
                    <a:pt x="476850" y="532047"/>
                  </a:lnTo>
                  <a:lnTo>
                    <a:pt x="438493" y="485175"/>
                  </a:lnTo>
                  <a:cubicBezTo>
                    <a:pt x="369875" y="485175"/>
                    <a:pt x="303381" y="540801"/>
                    <a:pt x="303381" y="609419"/>
                  </a:cubicBezTo>
                  <a:lnTo>
                    <a:pt x="303381" y="739864"/>
                  </a:lnTo>
                  <a:cubicBezTo>
                    <a:pt x="223009" y="683000"/>
                    <a:pt x="170526" y="589321"/>
                    <a:pt x="170526" y="483384"/>
                  </a:cubicBezTo>
                  <a:cubicBezTo>
                    <a:pt x="170526" y="309991"/>
                    <a:pt x="311087" y="169421"/>
                    <a:pt x="484489" y="169421"/>
                  </a:cubicBezTo>
                  <a:cubicBezTo>
                    <a:pt x="657882" y="169421"/>
                    <a:pt x="798443" y="309991"/>
                    <a:pt x="798443" y="483384"/>
                  </a:cubicBezTo>
                  <a:cubicBezTo>
                    <a:pt x="798462" y="592103"/>
                    <a:pt x="743217" y="687896"/>
                    <a:pt x="659273" y="744255"/>
                  </a:cubicBezTo>
                  <a:close/>
                  <a:moveTo>
                    <a:pt x="586397" y="365131"/>
                  </a:moveTo>
                  <a:cubicBezTo>
                    <a:pt x="586397" y="423167"/>
                    <a:pt x="539353" y="470202"/>
                    <a:pt x="481317" y="470202"/>
                  </a:cubicBezTo>
                  <a:cubicBezTo>
                    <a:pt x="423291" y="470202"/>
                    <a:pt x="376238" y="423167"/>
                    <a:pt x="376238" y="365131"/>
                  </a:cubicBezTo>
                  <a:cubicBezTo>
                    <a:pt x="376238" y="307096"/>
                    <a:pt x="423281" y="260061"/>
                    <a:pt x="481317" y="260061"/>
                  </a:cubicBezTo>
                  <a:cubicBezTo>
                    <a:pt x="539353" y="260061"/>
                    <a:pt x="586397" y="307096"/>
                    <a:pt x="586397" y="365131"/>
                  </a:cubicBezTo>
                  <a:close/>
                </a:path>
              </a:pathLst>
            </a:custGeom>
            <a:solidFill>
              <a:srgbClr val="3EABB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A2D81D6-7B46-4384-847E-A24038229B14}"/>
              </a:ext>
            </a:extLst>
          </p:cNvPr>
          <p:cNvSpPr txBox="1"/>
          <p:nvPr/>
        </p:nvSpPr>
        <p:spPr>
          <a:xfrm>
            <a:off x="314528" y="176263"/>
            <a:ext cx="322716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장애인고용 우수사례</a:t>
            </a:r>
            <a:endParaRPr kumimoji="1" lang="en-US" altLang="ko-KR" sz="2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F06A417D-4E38-4E8A-8560-EC2DD5459F1B}"/>
              </a:ext>
            </a:extLst>
          </p:cNvPr>
          <p:cNvGrpSpPr/>
          <p:nvPr/>
        </p:nvGrpSpPr>
        <p:grpSpPr>
          <a:xfrm>
            <a:off x="3524579" y="2782400"/>
            <a:ext cx="3097986" cy="3724435"/>
            <a:chOff x="3467914" y="2782400"/>
            <a:chExt cx="3097986" cy="3724435"/>
          </a:xfrm>
        </p:grpSpPr>
        <p:sp>
          <p:nvSpPr>
            <p:cNvPr id="174" name="화살표: 오른쪽 17">
              <a:extLst>
                <a:ext uri="{FF2B5EF4-FFF2-40B4-BE49-F238E27FC236}">
                  <a16:creationId xmlns:a16="http://schemas.microsoft.com/office/drawing/2014/main" id="{CB90A205-4028-40A8-807B-7E6D7061BD99}"/>
                </a:ext>
              </a:extLst>
            </p:cNvPr>
            <p:cNvSpPr/>
            <p:nvPr/>
          </p:nvSpPr>
          <p:spPr>
            <a:xfrm rot="16965766" flipH="1">
              <a:off x="3469061" y="4308645"/>
              <a:ext cx="3255332" cy="350207"/>
            </a:xfrm>
            <a:prstGeom prst="rightArrow">
              <a:avLst/>
            </a:prstGeom>
            <a:gradFill flip="none" rotWithShape="1">
              <a:gsLst>
                <a:gs pos="17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176" name="그룹 175">
              <a:extLst>
                <a:ext uri="{FF2B5EF4-FFF2-40B4-BE49-F238E27FC236}">
                  <a16:creationId xmlns:a16="http://schemas.microsoft.com/office/drawing/2014/main" id="{D5AD78F5-5AFD-44A8-BB9E-2957B733F53E}"/>
                </a:ext>
              </a:extLst>
            </p:cNvPr>
            <p:cNvGrpSpPr/>
            <p:nvPr/>
          </p:nvGrpSpPr>
          <p:grpSpPr>
            <a:xfrm flipH="1">
              <a:off x="4678490" y="2782400"/>
              <a:ext cx="1440000" cy="399332"/>
              <a:chOff x="2708085" y="2602333"/>
              <a:chExt cx="1440000" cy="399332"/>
            </a:xfrm>
          </p:grpSpPr>
          <p:sp>
            <p:nvSpPr>
              <p:cNvPr id="189" name="사각형: 둥근 모서리 188">
                <a:extLst>
                  <a:ext uri="{FF2B5EF4-FFF2-40B4-BE49-F238E27FC236}">
                    <a16:creationId xmlns:a16="http://schemas.microsoft.com/office/drawing/2014/main" id="{C6525306-131A-4331-882E-4B3FBF117D3B}"/>
                  </a:ext>
                </a:extLst>
              </p:cNvPr>
              <p:cNvSpPr/>
              <p:nvPr/>
            </p:nvSpPr>
            <p:spPr>
              <a:xfrm>
                <a:off x="2708085" y="2602333"/>
                <a:ext cx="1440000" cy="3993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90" name="직사각형 189">
                <a:extLst>
                  <a:ext uri="{FF2B5EF4-FFF2-40B4-BE49-F238E27FC236}">
                    <a16:creationId xmlns:a16="http://schemas.microsoft.com/office/drawing/2014/main" id="{85FC4F1C-BE7E-4DC5-BCC9-6AEC86600D0E}"/>
                  </a:ext>
                </a:extLst>
              </p:cNvPr>
              <p:cNvSpPr/>
              <p:nvPr/>
            </p:nvSpPr>
            <p:spPr>
              <a:xfrm>
                <a:off x="2764281" y="2644171"/>
                <a:ext cx="132760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수요인력 조사</a:t>
                </a:r>
              </a:p>
            </p:txBody>
          </p:sp>
        </p:grpSp>
        <p:grpSp>
          <p:nvGrpSpPr>
            <p:cNvPr id="177" name="그룹 176">
              <a:extLst>
                <a:ext uri="{FF2B5EF4-FFF2-40B4-BE49-F238E27FC236}">
                  <a16:creationId xmlns:a16="http://schemas.microsoft.com/office/drawing/2014/main" id="{FB647C92-AA12-461B-9AC9-6FA560EA2318}"/>
                </a:ext>
              </a:extLst>
            </p:cNvPr>
            <p:cNvGrpSpPr/>
            <p:nvPr/>
          </p:nvGrpSpPr>
          <p:grpSpPr>
            <a:xfrm flipH="1">
              <a:off x="4072494" y="5306550"/>
              <a:ext cx="1566306" cy="399332"/>
              <a:chOff x="2868775" y="3388248"/>
              <a:chExt cx="1440000" cy="399332"/>
            </a:xfrm>
          </p:grpSpPr>
          <p:sp>
            <p:nvSpPr>
              <p:cNvPr id="187" name="사각형: 둥근 모서리 186">
                <a:extLst>
                  <a:ext uri="{FF2B5EF4-FFF2-40B4-BE49-F238E27FC236}">
                    <a16:creationId xmlns:a16="http://schemas.microsoft.com/office/drawing/2014/main" id="{A3207575-BC1C-43F9-9034-385B9C01CEBB}"/>
                  </a:ext>
                </a:extLst>
              </p:cNvPr>
              <p:cNvSpPr/>
              <p:nvPr/>
            </p:nvSpPr>
            <p:spPr>
              <a:xfrm>
                <a:off x="2868775" y="3388248"/>
                <a:ext cx="1440000" cy="3993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8" name="직사각형 187">
                <a:extLst>
                  <a:ext uri="{FF2B5EF4-FFF2-40B4-BE49-F238E27FC236}">
                    <a16:creationId xmlns:a16="http://schemas.microsoft.com/office/drawing/2014/main" id="{D13A2148-FFF8-41F0-9773-86D07A62CF04}"/>
                  </a:ext>
                </a:extLst>
              </p:cNvPr>
              <p:cNvSpPr/>
              <p:nvPr/>
            </p:nvSpPr>
            <p:spPr>
              <a:xfrm>
                <a:off x="3363856" y="3428830"/>
                <a:ext cx="47041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spc="-15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고용</a:t>
                </a:r>
              </a:p>
            </p:txBody>
          </p:sp>
        </p:grpSp>
        <p:grpSp>
          <p:nvGrpSpPr>
            <p:cNvPr id="178" name="그룹 177">
              <a:extLst>
                <a:ext uri="{FF2B5EF4-FFF2-40B4-BE49-F238E27FC236}">
                  <a16:creationId xmlns:a16="http://schemas.microsoft.com/office/drawing/2014/main" id="{4A453FE8-F06A-46D6-9964-85E5B91C5342}"/>
                </a:ext>
              </a:extLst>
            </p:cNvPr>
            <p:cNvGrpSpPr/>
            <p:nvPr/>
          </p:nvGrpSpPr>
          <p:grpSpPr>
            <a:xfrm flipH="1">
              <a:off x="3825260" y="3583352"/>
              <a:ext cx="2727940" cy="459979"/>
              <a:chOff x="-151311" y="6071469"/>
              <a:chExt cx="2076209" cy="459979"/>
            </a:xfrm>
            <a:effectLst/>
          </p:grpSpPr>
          <p:sp>
            <p:nvSpPr>
              <p:cNvPr id="185" name="사각형: 둥근 모서리 184">
                <a:extLst>
                  <a:ext uri="{FF2B5EF4-FFF2-40B4-BE49-F238E27FC236}">
                    <a16:creationId xmlns:a16="http://schemas.microsoft.com/office/drawing/2014/main" id="{51B2DBBE-FEF5-4B69-8508-6B05D5CB9832}"/>
                  </a:ext>
                </a:extLst>
              </p:cNvPr>
              <p:cNvSpPr/>
              <p:nvPr/>
            </p:nvSpPr>
            <p:spPr>
              <a:xfrm>
                <a:off x="-14151" y="6071469"/>
                <a:ext cx="1801875" cy="459979"/>
              </a:xfrm>
              <a:prstGeom prst="roundRect">
                <a:avLst>
                  <a:gd name="adj" fmla="val 50000"/>
                </a:avLst>
              </a:prstGeom>
              <a:pattFill prst="dkUpDiag">
                <a:fgClr>
                  <a:srgbClr val="58C069"/>
                </a:fgClr>
                <a:bgClr>
                  <a:srgbClr val="3A984A"/>
                </a:bgClr>
              </a:pattFill>
              <a:ln w="25400">
                <a:solidFill>
                  <a:srgbClr val="3A98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6" name="직사각형 185">
                <a:extLst>
                  <a:ext uri="{FF2B5EF4-FFF2-40B4-BE49-F238E27FC236}">
                    <a16:creationId xmlns:a16="http://schemas.microsoft.com/office/drawing/2014/main" id="{66640112-E5F6-4596-86BC-F29D85E03B91}"/>
                  </a:ext>
                </a:extLst>
              </p:cNvPr>
              <p:cNvSpPr/>
              <p:nvPr/>
            </p:nvSpPr>
            <p:spPr>
              <a:xfrm>
                <a:off x="-151311" y="6105232"/>
                <a:ext cx="207620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20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현업부서 설문조사</a:t>
                </a:r>
              </a:p>
            </p:txBody>
          </p:sp>
        </p:grpSp>
        <p:grpSp>
          <p:nvGrpSpPr>
            <p:cNvPr id="179" name="그룹 178">
              <a:extLst>
                <a:ext uri="{FF2B5EF4-FFF2-40B4-BE49-F238E27FC236}">
                  <a16:creationId xmlns:a16="http://schemas.microsoft.com/office/drawing/2014/main" id="{452B2D9D-B216-447B-A284-0E467D6D1B93}"/>
                </a:ext>
              </a:extLst>
            </p:cNvPr>
            <p:cNvGrpSpPr/>
            <p:nvPr/>
          </p:nvGrpSpPr>
          <p:grpSpPr>
            <a:xfrm flipH="1">
              <a:off x="3958490" y="6107503"/>
              <a:ext cx="1440000" cy="399332"/>
              <a:chOff x="3210788" y="4855943"/>
              <a:chExt cx="1440000" cy="399332"/>
            </a:xfrm>
          </p:grpSpPr>
          <p:sp>
            <p:nvSpPr>
              <p:cNvPr id="183" name="사각형: 둥근 모서리 182">
                <a:extLst>
                  <a:ext uri="{FF2B5EF4-FFF2-40B4-BE49-F238E27FC236}">
                    <a16:creationId xmlns:a16="http://schemas.microsoft.com/office/drawing/2014/main" id="{CD5CFC1D-1A91-4416-A40B-7E926F106D97}"/>
                  </a:ext>
                </a:extLst>
              </p:cNvPr>
              <p:cNvSpPr/>
              <p:nvPr/>
            </p:nvSpPr>
            <p:spPr>
              <a:xfrm>
                <a:off x="3210788" y="4855943"/>
                <a:ext cx="1440000" cy="3993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4" name="직사각형 183">
                <a:extLst>
                  <a:ext uri="{FF2B5EF4-FFF2-40B4-BE49-F238E27FC236}">
                    <a16:creationId xmlns:a16="http://schemas.microsoft.com/office/drawing/2014/main" id="{3AA754A3-28DF-4EFE-9455-3FAAB94A5FA5}"/>
                  </a:ext>
                </a:extLst>
              </p:cNvPr>
              <p:cNvSpPr/>
              <p:nvPr/>
            </p:nvSpPr>
            <p:spPr>
              <a:xfrm>
                <a:off x="3449728" y="4907306"/>
                <a:ext cx="96212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고용 확대</a:t>
                </a:r>
              </a:p>
            </p:txBody>
          </p:sp>
        </p:grpSp>
        <p:grpSp>
          <p:nvGrpSpPr>
            <p:cNvPr id="180" name="그룹 179">
              <a:extLst>
                <a:ext uri="{FF2B5EF4-FFF2-40B4-BE49-F238E27FC236}">
                  <a16:creationId xmlns:a16="http://schemas.microsoft.com/office/drawing/2014/main" id="{F565376A-C788-400B-BC9A-65A9BD13A960}"/>
                </a:ext>
              </a:extLst>
            </p:cNvPr>
            <p:cNvGrpSpPr/>
            <p:nvPr/>
          </p:nvGrpSpPr>
          <p:grpSpPr>
            <a:xfrm flipH="1">
              <a:off x="3467914" y="4444951"/>
              <a:ext cx="3097986" cy="459979"/>
              <a:chOff x="-296708" y="7685557"/>
              <a:chExt cx="2420856" cy="459979"/>
            </a:xfrm>
            <a:effectLst/>
          </p:grpSpPr>
          <p:sp>
            <p:nvSpPr>
              <p:cNvPr id="181" name="사각형: 둥근 모서리 180">
                <a:extLst>
                  <a:ext uri="{FF2B5EF4-FFF2-40B4-BE49-F238E27FC236}">
                    <a16:creationId xmlns:a16="http://schemas.microsoft.com/office/drawing/2014/main" id="{B436B910-090F-4CE0-8F7D-5F1960D267CD}"/>
                  </a:ext>
                </a:extLst>
              </p:cNvPr>
              <p:cNvSpPr/>
              <p:nvPr/>
            </p:nvSpPr>
            <p:spPr>
              <a:xfrm>
                <a:off x="-53559" y="7685557"/>
                <a:ext cx="1906097" cy="459979"/>
              </a:xfrm>
              <a:prstGeom prst="roundRect">
                <a:avLst>
                  <a:gd name="adj" fmla="val 50000"/>
                </a:avLst>
              </a:prstGeom>
              <a:pattFill prst="dkUpDiag">
                <a:fgClr>
                  <a:srgbClr val="3EABB0"/>
                </a:fgClr>
                <a:bgClr>
                  <a:srgbClr val="348F94"/>
                </a:bgClr>
              </a:pattFill>
              <a:ln w="25400">
                <a:solidFill>
                  <a:srgbClr val="348F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2" name="직사각형 181">
                <a:extLst>
                  <a:ext uri="{FF2B5EF4-FFF2-40B4-BE49-F238E27FC236}">
                    <a16:creationId xmlns:a16="http://schemas.microsoft.com/office/drawing/2014/main" id="{BB3C7CC6-CCE6-4FBF-B3DB-BD6DBD358272}"/>
                  </a:ext>
                </a:extLst>
              </p:cNvPr>
              <p:cNvSpPr/>
              <p:nvPr/>
            </p:nvSpPr>
            <p:spPr>
              <a:xfrm>
                <a:off x="-296708" y="7719320"/>
                <a:ext cx="242085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20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장애 </a:t>
                </a:r>
                <a:r>
                  <a:rPr lang="ko-KR" altLang="en-US" sz="2000" b="1" dirty="0" err="1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정도별</a:t>
                </a:r>
                <a:r>
                  <a:rPr lang="ko-KR" altLang="en-US" sz="20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채용 전형</a:t>
                </a:r>
              </a:p>
            </p:txBody>
          </p:sp>
        </p:grpSp>
      </p:grpSp>
      <p:sp>
        <p:nvSpPr>
          <p:cNvPr id="108" name="사각형: 둥근 모서리 107">
            <a:extLst>
              <a:ext uri="{FF2B5EF4-FFF2-40B4-BE49-F238E27FC236}">
                <a16:creationId xmlns:a16="http://schemas.microsoft.com/office/drawing/2014/main" id="{FF4DE2FF-E3A7-43C6-AC18-64551E4A6286}"/>
              </a:ext>
            </a:extLst>
          </p:cNvPr>
          <p:cNvSpPr/>
          <p:nvPr/>
        </p:nvSpPr>
        <p:spPr>
          <a:xfrm>
            <a:off x="5702674" y="196073"/>
            <a:ext cx="3084138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8B98898-79A5-4F05-99D9-2D68BD3D26F7}"/>
              </a:ext>
            </a:extLst>
          </p:cNvPr>
          <p:cNvSpPr txBox="1"/>
          <p:nvPr/>
        </p:nvSpPr>
        <p:spPr>
          <a:xfrm>
            <a:off x="5762267" y="251597"/>
            <a:ext cx="299825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, </a:t>
            </a: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어떻게 일하고 있나요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?</a:t>
            </a: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900030D-FBA3-4184-8A39-DA92CFAE2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79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830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D978BD-12C8-42B9-AF9D-5CE38CE5E2E0}"/>
              </a:ext>
            </a:extLst>
          </p:cNvPr>
          <p:cNvSpPr txBox="1"/>
          <p:nvPr/>
        </p:nvSpPr>
        <p:spPr>
          <a:xfrm>
            <a:off x="314528" y="176263"/>
            <a:ext cx="472052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우리는 함께 살아가고 있습니다</a:t>
            </a:r>
          </a:p>
        </p:txBody>
      </p:sp>
      <p:sp>
        <p:nvSpPr>
          <p:cNvPr id="97" name="Oval 6">
            <a:extLst>
              <a:ext uri="{FF2B5EF4-FFF2-40B4-BE49-F238E27FC236}">
                <a16:creationId xmlns:a16="http://schemas.microsoft.com/office/drawing/2014/main" id="{F91126D0-642E-4D33-89EF-86D37A786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4087" y="3667558"/>
            <a:ext cx="308119" cy="287296"/>
          </a:xfrm>
          <a:prstGeom prst="ellipse">
            <a:avLst/>
          </a:prstGeom>
          <a:solidFill>
            <a:schemeClr val="bg1">
              <a:lumMod val="95000"/>
              <a:alpha val="3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E76CC78-B649-4432-8ADF-FE73EA0152F3}"/>
              </a:ext>
            </a:extLst>
          </p:cNvPr>
          <p:cNvSpPr/>
          <p:nvPr/>
        </p:nvSpPr>
        <p:spPr>
          <a:xfrm>
            <a:off x="1428907" y="3468538"/>
            <a:ext cx="2520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전체 인구의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gradFill>
                  <a:gsLst>
                    <a:gs pos="87931">
                      <a:srgbClr val="307ABE"/>
                    </a:gs>
                    <a:gs pos="67000">
                      <a:srgbClr val="307ABE"/>
                    </a:gs>
                  </a:gsLst>
                  <a:lin ang="10800000" scaled="1"/>
                </a:gra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약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gradFill>
                  <a:gsLst>
                    <a:gs pos="87931">
                      <a:srgbClr val="307ABE"/>
                    </a:gs>
                    <a:gs pos="67000">
                      <a:srgbClr val="307ABE"/>
                    </a:gs>
                  </a:gsLst>
                  <a:lin ang="10800000" scaled="1"/>
                </a:gra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5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gradFill>
                  <a:gsLst>
                    <a:gs pos="87931">
                      <a:srgbClr val="307ABE"/>
                    </a:gs>
                    <a:gs pos="67000">
                      <a:srgbClr val="307ABE"/>
                    </a:gs>
                  </a:gsLst>
                  <a:lin ang="10800000" scaled="1"/>
                </a:gra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%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DA9D59E7-FF3F-4815-A468-86AA42CCAF4A}"/>
              </a:ext>
            </a:extLst>
          </p:cNvPr>
          <p:cNvSpPr/>
          <p:nvPr/>
        </p:nvSpPr>
        <p:spPr>
          <a:xfrm>
            <a:off x="4809710" y="6428159"/>
            <a:ext cx="35990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출처</a:t>
            </a:r>
            <a:r>
              <a:rPr lang="en-US" altLang="ko-KR" sz="12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lang="ko-KR" altLang="en-US" sz="12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보건복지부</a:t>
            </a:r>
            <a:r>
              <a:rPr lang="en-US" altLang="ko-KR" sz="12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장애인등록현황</a:t>
            </a:r>
            <a:r>
              <a:rPr lang="en-US" altLang="ko-KR" sz="12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lang="en-US" altLang="ko-KR" sz="1200" dirty="0" smtClean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2019</a:t>
            </a:r>
            <a:r>
              <a:rPr lang="ko-KR" altLang="en-US" sz="1200" dirty="0" smtClean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</a:t>
            </a:r>
            <a:r>
              <a:rPr lang="en-US" altLang="ko-KR" sz="12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12</a:t>
            </a:r>
            <a:r>
              <a:rPr lang="ko-KR" altLang="en-US" sz="12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월 기준</a:t>
            </a:r>
            <a:r>
              <a:rPr lang="en-US" altLang="ko-KR" sz="120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1200" dirty="0">
              <a:ln>
                <a:solidFill>
                  <a:srgbClr val="307ABE">
                    <a:shade val="50000"/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2" name="슬라이드 번호 개체 틀 6">
            <a:extLst>
              <a:ext uri="{FF2B5EF4-FFF2-40B4-BE49-F238E27FC236}">
                <a16:creationId xmlns:a16="http://schemas.microsoft.com/office/drawing/2014/main" id="{25D5B37E-3208-462C-8725-A6EE9A724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8</a:t>
            </a:fld>
            <a:endParaRPr lang="ko-KR" altLang="en-US" dirty="0"/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DAB300B3-4C03-4E32-83DD-C62B264797B9}"/>
              </a:ext>
            </a:extLst>
          </p:cNvPr>
          <p:cNvGrpSpPr/>
          <p:nvPr/>
        </p:nvGrpSpPr>
        <p:grpSpPr>
          <a:xfrm>
            <a:off x="1884111" y="838200"/>
            <a:ext cx="5173576" cy="1883848"/>
            <a:chOff x="1884111" y="838200"/>
            <a:chExt cx="5173576" cy="1883848"/>
          </a:xfrm>
        </p:grpSpPr>
        <p:sp>
          <p:nvSpPr>
            <p:cNvPr id="87" name="사각형: 둥근 모서리 86">
              <a:extLst>
                <a:ext uri="{FF2B5EF4-FFF2-40B4-BE49-F238E27FC236}">
                  <a16:creationId xmlns:a16="http://schemas.microsoft.com/office/drawing/2014/main" id="{FA986293-A794-4665-8359-5B84A405601A}"/>
                </a:ext>
              </a:extLst>
            </p:cNvPr>
            <p:cNvSpPr/>
            <p:nvPr/>
          </p:nvSpPr>
          <p:spPr>
            <a:xfrm>
              <a:off x="1884111" y="2026299"/>
              <a:ext cx="5173576" cy="69574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7345">
                  <a:srgbClr val="43B3A8"/>
                </a:gs>
                <a:gs pos="5310">
                  <a:srgbClr val="307ABE"/>
                </a:gs>
                <a:gs pos="83000">
                  <a:srgbClr val="43B3A8"/>
                </a:gs>
                <a:gs pos="26000">
                  <a:srgbClr val="307ABE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B8E0594-FEC2-4F69-847B-E0ABFA0BFA32}"/>
                </a:ext>
              </a:extLst>
            </p:cNvPr>
            <p:cNvSpPr txBox="1"/>
            <p:nvPr/>
          </p:nvSpPr>
          <p:spPr>
            <a:xfrm>
              <a:off x="3513968" y="2033381"/>
              <a:ext cx="193514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4AB6"/>
                </a:buClr>
                <a:buSzTx/>
                <a:buFontTx/>
                <a:buNone/>
                <a:tabLst/>
                <a:defRPr/>
              </a:pPr>
              <a:r>
                <a:rPr kumimoji="1" lang="en-US" altLang="ko-KR" sz="3800" b="1" i="0" u="none" strike="noStrike" kern="1200" cap="none" spc="-80" normalizeH="0" baseline="0" noProof="0" dirty="0" smtClean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262</a:t>
              </a:r>
              <a:r>
                <a:rPr kumimoji="1" lang="ko-KR" altLang="en-US" sz="3800" b="1" i="0" u="none" strike="noStrike" kern="1200" cap="none" spc="-80" normalizeH="0" baseline="0" noProof="0" dirty="0" smtClean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만명</a:t>
              </a:r>
              <a:endParaRPr kumimoji="1" lang="en-US" altLang="ko-KR" sz="3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99" name="직선 연결선 98">
              <a:extLst>
                <a:ext uri="{FF2B5EF4-FFF2-40B4-BE49-F238E27FC236}">
                  <a16:creationId xmlns:a16="http://schemas.microsoft.com/office/drawing/2014/main" id="{69258A36-C673-45DF-8675-62B8902680DD}"/>
                </a:ext>
              </a:extLst>
            </p:cNvPr>
            <p:cNvCxnSpPr>
              <a:cxnSpLocks/>
            </p:cNvCxnSpPr>
            <p:nvPr/>
          </p:nvCxnSpPr>
          <p:spPr>
            <a:xfrm>
              <a:off x="2492796" y="838200"/>
              <a:ext cx="0" cy="1188099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직선 연결선 99">
              <a:extLst>
                <a:ext uri="{FF2B5EF4-FFF2-40B4-BE49-F238E27FC236}">
                  <a16:creationId xmlns:a16="http://schemas.microsoft.com/office/drawing/2014/main" id="{AE8BAD27-41A3-4E7C-8DB1-6735AD36CB8C}"/>
                </a:ext>
              </a:extLst>
            </p:cNvPr>
            <p:cNvCxnSpPr>
              <a:cxnSpLocks/>
            </p:cNvCxnSpPr>
            <p:nvPr/>
          </p:nvCxnSpPr>
          <p:spPr>
            <a:xfrm>
              <a:off x="6511782" y="838200"/>
              <a:ext cx="0" cy="1188099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직사각형 100">
              <a:extLst>
                <a:ext uri="{FF2B5EF4-FFF2-40B4-BE49-F238E27FC236}">
                  <a16:creationId xmlns:a16="http://schemas.microsoft.com/office/drawing/2014/main" id="{7000A4F5-B17F-4C1C-BBBF-AC41E0E8CF69}"/>
                </a:ext>
              </a:extLst>
            </p:cNvPr>
            <p:cNvSpPr/>
            <p:nvPr/>
          </p:nvSpPr>
          <p:spPr>
            <a:xfrm>
              <a:off x="2807898" y="1375638"/>
              <a:ext cx="3484928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30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우리 나라 장애인 인구 </a:t>
              </a:r>
              <a:endParaRPr kumimoji="0" lang="en-US" altLang="ko-KR" sz="3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32A2445E-BA98-4D95-BA53-8E805675F715}"/>
              </a:ext>
            </a:extLst>
          </p:cNvPr>
          <p:cNvSpPr/>
          <p:nvPr/>
        </p:nvSpPr>
        <p:spPr>
          <a:xfrm>
            <a:off x="5528915" y="3461407"/>
            <a:ext cx="204960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6</a:t>
            </a:r>
            <a:r>
              <a:rPr kumimoji="0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가구 당</a:t>
            </a:r>
            <a:r>
              <a:rPr lang="en-US" altLang="ko-KR" sz="2400" b="1" spc="-8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43B3A8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en-US" altLang="ko-KR" sz="30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43B3A8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</a:t>
            </a:r>
            <a:r>
              <a:rPr kumimoji="0" lang="ko-KR" altLang="en-US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43B3A8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가구</a:t>
            </a:r>
            <a:endParaRPr kumimoji="0" lang="en-US" altLang="ko-KR" sz="24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srgbClr val="43B3A8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700C25C-5ED6-4712-AEC3-16815813FE78}"/>
              </a:ext>
            </a:extLst>
          </p:cNvPr>
          <p:cNvGrpSpPr/>
          <p:nvPr/>
        </p:nvGrpSpPr>
        <p:grpSpPr>
          <a:xfrm>
            <a:off x="1157060" y="3897140"/>
            <a:ext cx="3029008" cy="2118090"/>
            <a:chOff x="1157060" y="3897140"/>
            <a:chExt cx="3029008" cy="2118090"/>
          </a:xfrm>
        </p:grpSpPr>
        <p:sp>
          <p:nvSpPr>
            <p:cNvPr id="96" name="Freeform 5">
              <a:extLst>
                <a:ext uri="{FF2B5EF4-FFF2-40B4-BE49-F238E27FC236}">
                  <a16:creationId xmlns:a16="http://schemas.microsoft.com/office/drawing/2014/main" id="{5BBCE4CE-4CA0-452D-9132-47A6D7BA0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4814" y="3991792"/>
              <a:ext cx="685785" cy="1191048"/>
            </a:xfrm>
            <a:custGeom>
              <a:avLst/>
              <a:gdLst>
                <a:gd name="T0" fmla="*/ 69 w 802"/>
                <a:gd name="T1" fmla="*/ 768 h 1496"/>
                <a:gd name="T2" fmla="*/ 73 w 802"/>
                <a:gd name="T3" fmla="*/ 768 h 1496"/>
                <a:gd name="T4" fmla="*/ 133 w 802"/>
                <a:gd name="T5" fmla="*/ 700 h 1496"/>
                <a:gd name="T6" fmla="*/ 129 w 802"/>
                <a:gd name="T7" fmla="*/ 554 h 1496"/>
                <a:gd name="T8" fmla="*/ 185 w 802"/>
                <a:gd name="T9" fmla="*/ 193 h 1496"/>
                <a:gd name="T10" fmla="*/ 185 w 802"/>
                <a:gd name="T11" fmla="*/ 1396 h 1496"/>
                <a:gd name="T12" fmla="*/ 284 w 802"/>
                <a:gd name="T13" fmla="*/ 1496 h 1496"/>
                <a:gd name="T14" fmla="*/ 383 w 802"/>
                <a:gd name="T15" fmla="*/ 1396 h 1496"/>
                <a:gd name="T16" fmla="*/ 383 w 802"/>
                <a:gd name="T17" fmla="*/ 672 h 1496"/>
                <a:gd name="T18" fmla="*/ 420 w 802"/>
                <a:gd name="T19" fmla="*/ 672 h 1496"/>
                <a:gd name="T20" fmla="*/ 420 w 802"/>
                <a:gd name="T21" fmla="*/ 1396 h 1496"/>
                <a:gd name="T22" fmla="*/ 519 w 802"/>
                <a:gd name="T23" fmla="*/ 1496 h 1496"/>
                <a:gd name="T24" fmla="*/ 618 w 802"/>
                <a:gd name="T25" fmla="*/ 1396 h 1496"/>
                <a:gd name="T26" fmla="*/ 618 w 802"/>
                <a:gd name="T27" fmla="*/ 194 h 1496"/>
                <a:gd name="T28" fmla="*/ 633 w 802"/>
                <a:gd name="T29" fmla="*/ 228 h 1496"/>
                <a:gd name="T30" fmla="*/ 674 w 802"/>
                <a:gd name="T31" fmla="*/ 554 h 1496"/>
                <a:gd name="T32" fmla="*/ 670 w 802"/>
                <a:gd name="T33" fmla="*/ 700 h 1496"/>
                <a:gd name="T34" fmla="*/ 730 w 802"/>
                <a:gd name="T35" fmla="*/ 768 h 1496"/>
                <a:gd name="T36" fmla="*/ 734 w 802"/>
                <a:gd name="T37" fmla="*/ 768 h 1496"/>
                <a:gd name="T38" fmla="*/ 798 w 802"/>
                <a:gd name="T39" fmla="*/ 707 h 1496"/>
                <a:gd name="T40" fmla="*/ 802 w 802"/>
                <a:gd name="T41" fmla="*/ 554 h 1496"/>
                <a:gd name="T42" fmla="*/ 711 w 802"/>
                <a:gd name="T43" fmla="*/ 97 h 1496"/>
                <a:gd name="T44" fmla="*/ 625 w 802"/>
                <a:gd name="T45" fmla="*/ 17 h 1496"/>
                <a:gd name="T46" fmla="*/ 559 w 802"/>
                <a:gd name="T47" fmla="*/ 0 h 1496"/>
                <a:gd name="T48" fmla="*/ 556 w 802"/>
                <a:gd name="T49" fmla="*/ 0 h 1496"/>
                <a:gd name="T50" fmla="*/ 246 w 802"/>
                <a:gd name="T51" fmla="*/ 0 h 1496"/>
                <a:gd name="T52" fmla="*/ 244 w 802"/>
                <a:gd name="T53" fmla="*/ 0 h 1496"/>
                <a:gd name="T54" fmla="*/ 178 w 802"/>
                <a:gd name="T55" fmla="*/ 17 h 1496"/>
                <a:gd name="T56" fmla="*/ 55 w 802"/>
                <a:gd name="T57" fmla="*/ 168 h 1496"/>
                <a:gd name="T58" fmla="*/ 0 w 802"/>
                <a:gd name="T59" fmla="*/ 554 h 1496"/>
                <a:gd name="T60" fmla="*/ 5 w 802"/>
                <a:gd name="T61" fmla="*/ 707 h 1496"/>
                <a:gd name="T62" fmla="*/ 69 w 802"/>
                <a:gd name="T63" fmla="*/ 768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2" h="1496">
                  <a:moveTo>
                    <a:pt x="69" y="768"/>
                  </a:moveTo>
                  <a:cubicBezTo>
                    <a:pt x="70" y="768"/>
                    <a:pt x="72" y="768"/>
                    <a:pt x="73" y="768"/>
                  </a:cubicBezTo>
                  <a:cubicBezTo>
                    <a:pt x="108" y="766"/>
                    <a:pt x="135" y="735"/>
                    <a:pt x="133" y="700"/>
                  </a:cubicBezTo>
                  <a:cubicBezTo>
                    <a:pt x="130" y="646"/>
                    <a:pt x="129" y="598"/>
                    <a:pt x="129" y="554"/>
                  </a:cubicBezTo>
                  <a:cubicBezTo>
                    <a:pt x="128" y="359"/>
                    <a:pt x="157" y="250"/>
                    <a:pt x="185" y="193"/>
                  </a:cubicBezTo>
                  <a:cubicBezTo>
                    <a:pt x="185" y="1396"/>
                    <a:pt x="185" y="1396"/>
                    <a:pt x="185" y="1396"/>
                  </a:cubicBezTo>
                  <a:cubicBezTo>
                    <a:pt x="185" y="1451"/>
                    <a:pt x="229" y="1496"/>
                    <a:pt x="284" y="1496"/>
                  </a:cubicBezTo>
                  <a:cubicBezTo>
                    <a:pt x="338" y="1496"/>
                    <a:pt x="383" y="1451"/>
                    <a:pt x="383" y="1396"/>
                  </a:cubicBezTo>
                  <a:cubicBezTo>
                    <a:pt x="383" y="672"/>
                    <a:pt x="383" y="672"/>
                    <a:pt x="383" y="672"/>
                  </a:cubicBezTo>
                  <a:cubicBezTo>
                    <a:pt x="420" y="672"/>
                    <a:pt x="420" y="672"/>
                    <a:pt x="420" y="672"/>
                  </a:cubicBezTo>
                  <a:cubicBezTo>
                    <a:pt x="420" y="1396"/>
                    <a:pt x="420" y="1396"/>
                    <a:pt x="420" y="1396"/>
                  </a:cubicBezTo>
                  <a:cubicBezTo>
                    <a:pt x="420" y="1451"/>
                    <a:pt x="464" y="1496"/>
                    <a:pt x="519" y="1496"/>
                  </a:cubicBezTo>
                  <a:cubicBezTo>
                    <a:pt x="574" y="1496"/>
                    <a:pt x="618" y="1451"/>
                    <a:pt x="618" y="1396"/>
                  </a:cubicBezTo>
                  <a:cubicBezTo>
                    <a:pt x="618" y="194"/>
                    <a:pt x="618" y="194"/>
                    <a:pt x="618" y="194"/>
                  </a:cubicBezTo>
                  <a:cubicBezTo>
                    <a:pt x="623" y="204"/>
                    <a:pt x="628" y="215"/>
                    <a:pt x="633" y="228"/>
                  </a:cubicBezTo>
                  <a:cubicBezTo>
                    <a:pt x="655" y="290"/>
                    <a:pt x="674" y="393"/>
                    <a:pt x="674" y="554"/>
                  </a:cubicBezTo>
                  <a:cubicBezTo>
                    <a:pt x="674" y="598"/>
                    <a:pt x="673" y="646"/>
                    <a:pt x="670" y="700"/>
                  </a:cubicBezTo>
                  <a:cubicBezTo>
                    <a:pt x="668" y="735"/>
                    <a:pt x="695" y="766"/>
                    <a:pt x="730" y="768"/>
                  </a:cubicBezTo>
                  <a:cubicBezTo>
                    <a:pt x="731" y="768"/>
                    <a:pt x="732" y="768"/>
                    <a:pt x="734" y="768"/>
                  </a:cubicBezTo>
                  <a:cubicBezTo>
                    <a:pt x="767" y="768"/>
                    <a:pt x="796" y="741"/>
                    <a:pt x="798" y="707"/>
                  </a:cubicBezTo>
                  <a:cubicBezTo>
                    <a:pt x="801" y="652"/>
                    <a:pt x="802" y="601"/>
                    <a:pt x="802" y="554"/>
                  </a:cubicBezTo>
                  <a:cubicBezTo>
                    <a:pt x="802" y="312"/>
                    <a:pt x="763" y="178"/>
                    <a:pt x="711" y="97"/>
                  </a:cubicBezTo>
                  <a:cubicBezTo>
                    <a:pt x="684" y="57"/>
                    <a:pt x="654" y="31"/>
                    <a:pt x="625" y="17"/>
                  </a:cubicBezTo>
                  <a:cubicBezTo>
                    <a:pt x="598" y="3"/>
                    <a:pt x="574" y="0"/>
                    <a:pt x="559" y="0"/>
                  </a:cubicBezTo>
                  <a:cubicBezTo>
                    <a:pt x="558" y="0"/>
                    <a:pt x="557" y="0"/>
                    <a:pt x="556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6" y="0"/>
                    <a:pt x="245" y="0"/>
                    <a:pt x="244" y="0"/>
                  </a:cubicBezTo>
                  <a:cubicBezTo>
                    <a:pt x="229" y="0"/>
                    <a:pt x="205" y="3"/>
                    <a:pt x="178" y="17"/>
                  </a:cubicBezTo>
                  <a:cubicBezTo>
                    <a:pt x="135" y="39"/>
                    <a:pt x="88" y="85"/>
                    <a:pt x="55" y="168"/>
                  </a:cubicBezTo>
                  <a:cubicBezTo>
                    <a:pt x="23" y="252"/>
                    <a:pt x="0" y="372"/>
                    <a:pt x="0" y="554"/>
                  </a:cubicBezTo>
                  <a:cubicBezTo>
                    <a:pt x="0" y="601"/>
                    <a:pt x="2" y="652"/>
                    <a:pt x="5" y="707"/>
                  </a:cubicBezTo>
                  <a:cubicBezTo>
                    <a:pt x="7" y="741"/>
                    <a:pt x="35" y="768"/>
                    <a:pt x="69" y="768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93" name="Freeform 5">
              <a:extLst>
                <a:ext uri="{FF2B5EF4-FFF2-40B4-BE49-F238E27FC236}">
                  <a16:creationId xmlns:a16="http://schemas.microsoft.com/office/drawing/2014/main" id="{3D68C876-6495-4147-8A21-E3AFE2009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218" y="4221374"/>
              <a:ext cx="685785" cy="1191048"/>
            </a:xfrm>
            <a:custGeom>
              <a:avLst/>
              <a:gdLst>
                <a:gd name="T0" fmla="*/ 69 w 802"/>
                <a:gd name="T1" fmla="*/ 768 h 1496"/>
                <a:gd name="T2" fmla="*/ 73 w 802"/>
                <a:gd name="T3" fmla="*/ 768 h 1496"/>
                <a:gd name="T4" fmla="*/ 133 w 802"/>
                <a:gd name="T5" fmla="*/ 700 h 1496"/>
                <a:gd name="T6" fmla="*/ 129 w 802"/>
                <a:gd name="T7" fmla="*/ 554 h 1496"/>
                <a:gd name="T8" fmla="*/ 185 w 802"/>
                <a:gd name="T9" fmla="*/ 193 h 1496"/>
                <a:gd name="T10" fmla="*/ 185 w 802"/>
                <a:gd name="T11" fmla="*/ 1396 h 1496"/>
                <a:gd name="T12" fmla="*/ 284 w 802"/>
                <a:gd name="T13" fmla="*/ 1496 h 1496"/>
                <a:gd name="T14" fmla="*/ 383 w 802"/>
                <a:gd name="T15" fmla="*/ 1396 h 1496"/>
                <a:gd name="T16" fmla="*/ 383 w 802"/>
                <a:gd name="T17" fmla="*/ 672 h 1496"/>
                <a:gd name="T18" fmla="*/ 420 w 802"/>
                <a:gd name="T19" fmla="*/ 672 h 1496"/>
                <a:gd name="T20" fmla="*/ 420 w 802"/>
                <a:gd name="T21" fmla="*/ 1396 h 1496"/>
                <a:gd name="T22" fmla="*/ 519 w 802"/>
                <a:gd name="T23" fmla="*/ 1496 h 1496"/>
                <a:gd name="T24" fmla="*/ 618 w 802"/>
                <a:gd name="T25" fmla="*/ 1396 h 1496"/>
                <a:gd name="T26" fmla="*/ 618 w 802"/>
                <a:gd name="T27" fmla="*/ 194 h 1496"/>
                <a:gd name="T28" fmla="*/ 633 w 802"/>
                <a:gd name="T29" fmla="*/ 228 h 1496"/>
                <a:gd name="T30" fmla="*/ 674 w 802"/>
                <a:gd name="T31" fmla="*/ 554 h 1496"/>
                <a:gd name="T32" fmla="*/ 670 w 802"/>
                <a:gd name="T33" fmla="*/ 700 h 1496"/>
                <a:gd name="T34" fmla="*/ 730 w 802"/>
                <a:gd name="T35" fmla="*/ 768 h 1496"/>
                <a:gd name="T36" fmla="*/ 734 w 802"/>
                <a:gd name="T37" fmla="*/ 768 h 1496"/>
                <a:gd name="T38" fmla="*/ 798 w 802"/>
                <a:gd name="T39" fmla="*/ 707 h 1496"/>
                <a:gd name="T40" fmla="*/ 802 w 802"/>
                <a:gd name="T41" fmla="*/ 554 h 1496"/>
                <a:gd name="T42" fmla="*/ 711 w 802"/>
                <a:gd name="T43" fmla="*/ 97 h 1496"/>
                <a:gd name="T44" fmla="*/ 625 w 802"/>
                <a:gd name="T45" fmla="*/ 17 h 1496"/>
                <a:gd name="T46" fmla="*/ 559 w 802"/>
                <a:gd name="T47" fmla="*/ 0 h 1496"/>
                <a:gd name="T48" fmla="*/ 556 w 802"/>
                <a:gd name="T49" fmla="*/ 0 h 1496"/>
                <a:gd name="T50" fmla="*/ 246 w 802"/>
                <a:gd name="T51" fmla="*/ 0 h 1496"/>
                <a:gd name="T52" fmla="*/ 244 w 802"/>
                <a:gd name="T53" fmla="*/ 0 h 1496"/>
                <a:gd name="T54" fmla="*/ 178 w 802"/>
                <a:gd name="T55" fmla="*/ 17 h 1496"/>
                <a:gd name="T56" fmla="*/ 55 w 802"/>
                <a:gd name="T57" fmla="*/ 168 h 1496"/>
                <a:gd name="T58" fmla="*/ 0 w 802"/>
                <a:gd name="T59" fmla="*/ 554 h 1496"/>
                <a:gd name="T60" fmla="*/ 5 w 802"/>
                <a:gd name="T61" fmla="*/ 707 h 1496"/>
                <a:gd name="T62" fmla="*/ 69 w 802"/>
                <a:gd name="T63" fmla="*/ 768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2" h="1496">
                  <a:moveTo>
                    <a:pt x="69" y="768"/>
                  </a:moveTo>
                  <a:cubicBezTo>
                    <a:pt x="70" y="768"/>
                    <a:pt x="72" y="768"/>
                    <a:pt x="73" y="768"/>
                  </a:cubicBezTo>
                  <a:cubicBezTo>
                    <a:pt x="108" y="766"/>
                    <a:pt x="135" y="735"/>
                    <a:pt x="133" y="700"/>
                  </a:cubicBezTo>
                  <a:cubicBezTo>
                    <a:pt x="130" y="646"/>
                    <a:pt x="129" y="598"/>
                    <a:pt x="129" y="554"/>
                  </a:cubicBezTo>
                  <a:cubicBezTo>
                    <a:pt x="128" y="359"/>
                    <a:pt x="157" y="250"/>
                    <a:pt x="185" y="193"/>
                  </a:cubicBezTo>
                  <a:cubicBezTo>
                    <a:pt x="185" y="1396"/>
                    <a:pt x="185" y="1396"/>
                    <a:pt x="185" y="1396"/>
                  </a:cubicBezTo>
                  <a:cubicBezTo>
                    <a:pt x="185" y="1451"/>
                    <a:pt x="229" y="1496"/>
                    <a:pt x="284" y="1496"/>
                  </a:cubicBezTo>
                  <a:cubicBezTo>
                    <a:pt x="338" y="1496"/>
                    <a:pt x="383" y="1451"/>
                    <a:pt x="383" y="1396"/>
                  </a:cubicBezTo>
                  <a:cubicBezTo>
                    <a:pt x="383" y="672"/>
                    <a:pt x="383" y="672"/>
                    <a:pt x="383" y="672"/>
                  </a:cubicBezTo>
                  <a:cubicBezTo>
                    <a:pt x="420" y="672"/>
                    <a:pt x="420" y="672"/>
                    <a:pt x="420" y="672"/>
                  </a:cubicBezTo>
                  <a:cubicBezTo>
                    <a:pt x="420" y="1396"/>
                    <a:pt x="420" y="1396"/>
                    <a:pt x="420" y="1396"/>
                  </a:cubicBezTo>
                  <a:cubicBezTo>
                    <a:pt x="420" y="1451"/>
                    <a:pt x="464" y="1496"/>
                    <a:pt x="519" y="1496"/>
                  </a:cubicBezTo>
                  <a:cubicBezTo>
                    <a:pt x="574" y="1496"/>
                    <a:pt x="618" y="1451"/>
                    <a:pt x="618" y="1396"/>
                  </a:cubicBezTo>
                  <a:cubicBezTo>
                    <a:pt x="618" y="194"/>
                    <a:pt x="618" y="194"/>
                    <a:pt x="618" y="194"/>
                  </a:cubicBezTo>
                  <a:cubicBezTo>
                    <a:pt x="623" y="204"/>
                    <a:pt x="628" y="215"/>
                    <a:pt x="633" y="228"/>
                  </a:cubicBezTo>
                  <a:cubicBezTo>
                    <a:pt x="655" y="290"/>
                    <a:pt x="674" y="393"/>
                    <a:pt x="674" y="554"/>
                  </a:cubicBezTo>
                  <a:cubicBezTo>
                    <a:pt x="674" y="598"/>
                    <a:pt x="673" y="646"/>
                    <a:pt x="670" y="700"/>
                  </a:cubicBezTo>
                  <a:cubicBezTo>
                    <a:pt x="668" y="735"/>
                    <a:pt x="695" y="766"/>
                    <a:pt x="730" y="768"/>
                  </a:cubicBezTo>
                  <a:cubicBezTo>
                    <a:pt x="731" y="768"/>
                    <a:pt x="732" y="768"/>
                    <a:pt x="734" y="768"/>
                  </a:cubicBezTo>
                  <a:cubicBezTo>
                    <a:pt x="767" y="768"/>
                    <a:pt x="796" y="741"/>
                    <a:pt x="798" y="707"/>
                  </a:cubicBezTo>
                  <a:cubicBezTo>
                    <a:pt x="801" y="652"/>
                    <a:pt x="802" y="601"/>
                    <a:pt x="802" y="554"/>
                  </a:cubicBezTo>
                  <a:cubicBezTo>
                    <a:pt x="802" y="312"/>
                    <a:pt x="763" y="178"/>
                    <a:pt x="711" y="97"/>
                  </a:cubicBezTo>
                  <a:cubicBezTo>
                    <a:pt x="684" y="57"/>
                    <a:pt x="654" y="31"/>
                    <a:pt x="625" y="17"/>
                  </a:cubicBezTo>
                  <a:cubicBezTo>
                    <a:pt x="598" y="3"/>
                    <a:pt x="574" y="0"/>
                    <a:pt x="559" y="0"/>
                  </a:cubicBezTo>
                  <a:cubicBezTo>
                    <a:pt x="558" y="0"/>
                    <a:pt x="557" y="0"/>
                    <a:pt x="556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6" y="0"/>
                    <a:pt x="245" y="0"/>
                    <a:pt x="244" y="0"/>
                  </a:cubicBezTo>
                  <a:cubicBezTo>
                    <a:pt x="229" y="0"/>
                    <a:pt x="205" y="3"/>
                    <a:pt x="178" y="17"/>
                  </a:cubicBezTo>
                  <a:cubicBezTo>
                    <a:pt x="135" y="39"/>
                    <a:pt x="88" y="85"/>
                    <a:pt x="55" y="168"/>
                  </a:cubicBezTo>
                  <a:cubicBezTo>
                    <a:pt x="23" y="252"/>
                    <a:pt x="0" y="372"/>
                    <a:pt x="0" y="554"/>
                  </a:cubicBezTo>
                  <a:cubicBezTo>
                    <a:pt x="0" y="601"/>
                    <a:pt x="2" y="652"/>
                    <a:pt x="5" y="707"/>
                  </a:cubicBezTo>
                  <a:cubicBezTo>
                    <a:pt x="7" y="741"/>
                    <a:pt x="35" y="768"/>
                    <a:pt x="69" y="76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94" name="Oval 6">
              <a:extLst>
                <a:ext uri="{FF2B5EF4-FFF2-40B4-BE49-F238E27FC236}">
                  <a16:creationId xmlns:a16="http://schemas.microsoft.com/office/drawing/2014/main" id="{FAA74FB9-97F0-4135-9606-4D40139746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9491" y="3897140"/>
              <a:ext cx="308119" cy="28729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89" name="Freeform 5">
              <a:extLst>
                <a:ext uri="{FF2B5EF4-FFF2-40B4-BE49-F238E27FC236}">
                  <a16:creationId xmlns:a16="http://schemas.microsoft.com/office/drawing/2014/main" id="{001F53C7-D17C-4E6D-A9FA-EF30CD381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251" y="4573012"/>
              <a:ext cx="685785" cy="1191048"/>
            </a:xfrm>
            <a:custGeom>
              <a:avLst/>
              <a:gdLst>
                <a:gd name="T0" fmla="*/ 69 w 802"/>
                <a:gd name="T1" fmla="*/ 768 h 1496"/>
                <a:gd name="T2" fmla="*/ 73 w 802"/>
                <a:gd name="T3" fmla="*/ 768 h 1496"/>
                <a:gd name="T4" fmla="*/ 133 w 802"/>
                <a:gd name="T5" fmla="*/ 700 h 1496"/>
                <a:gd name="T6" fmla="*/ 129 w 802"/>
                <a:gd name="T7" fmla="*/ 554 h 1496"/>
                <a:gd name="T8" fmla="*/ 185 w 802"/>
                <a:gd name="T9" fmla="*/ 193 h 1496"/>
                <a:gd name="T10" fmla="*/ 185 w 802"/>
                <a:gd name="T11" fmla="*/ 1396 h 1496"/>
                <a:gd name="T12" fmla="*/ 284 w 802"/>
                <a:gd name="T13" fmla="*/ 1496 h 1496"/>
                <a:gd name="T14" fmla="*/ 383 w 802"/>
                <a:gd name="T15" fmla="*/ 1396 h 1496"/>
                <a:gd name="T16" fmla="*/ 383 w 802"/>
                <a:gd name="T17" fmla="*/ 672 h 1496"/>
                <a:gd name="T18" fmla="*/ 420 w 802"/>
                <a:gd name="T19" fmla="*/ 672 h 1496"/>
                <a:gd name="T20" fmla="*/ 420 w 802"/>
                <a:gd name="T21" fmla="*/ 1396 h 1496"/>
                <a:gd name="T22" fmla="*/ 519 w 802"/>
                <a:gd name="T23" fmla="*/ 1496 h 1496"/>
                <a:gd name="T24" fmla="*/ 618 w 802"/>
                <a:gd name="T25" fmla="*/ 1396 h 1496"/>
                <a:gd name="T26" fmla="*/ 618 w 802"/>
                <a:gd name="T27" fmla="*/ 194 h 1496"/>
                <a:gd name="T28" fmla="*/ 633 w 802"/>
                <a:gd name="T29" fmla="*/ 228 h 1496"/>
                <a:gd name="T30" fmla="*/ 674 w 802"/>
                <a:gd name="T31" fmla="*/ 554 h 1496"/>
                <a:gd name="T32" fmla="*/ 670 w 802"/>
                <a:gd name="T33" fmla="*/ 700 h 1496"/>
                <a:gd name="T34" fmla="*/ 730 w 802"/>
                <a:gd name="T35" fmla="*/ 768 h 1496"/>
                <a:gd name="T36" fmla="*/ 734 w 802"/>
                <a:gd name="T37" fmla="*/ 768 h 1496"/>
                <a:gd name="T38" fmla="*/ 798 w 802"/>
                <a:gd name="T39" fmla="*/ 707 h 1496"/>
                <a:gd name="T40" fmla="*/ 802 w 802"/>
                <a:gd name="T41" fmla="*/ 554 h 1496"/>
                <a:gd name="T42" fmla="*/ 711 w 802"/>
                <a:gd name="T43" fmla="*/ 97 h 1496"/>
                <a:gd name="T44" fmla="*/ 625 w 802"/>
                <a:gd name="T45" fmla="*/ 17 h 1496"/>
                <a:gd name="T46" fmla="*/ 559 w 802"/>
                <a:gd name="T47" fmla="*/ 0 h 1496"/>
                <a:gd name="T48" fmla="*/ 556 w 802"/>
                <a:gd name="T49" fmla="*/ 0 h 1496"/>
                <a:gd name="T50" fmla="*/ 246 w 802"/>
                <a:gd name="T51" fmla="*/ 0 h 1496"/>
                <a:gd name="T52" fmla="*/ 244 w 802"/>
                <a:gd name="T53" fmla="*/ 0 h 1496"/>
                <a:gd name="T54" fmla="*/ 178 w 802"/>
                <a:gd name="T55" fmla="*/ 17 h 1496"/>
                <a:gd name="T56" fmla="*/ 55 w 802"/>
                <a:gd name="T57" fmla="*/ 168 h 1496"/>
                <a:gd name="T58" fmla="*/ 0 w 802"/>
                <a:gd name="T59" fmla="*/ 554 h 1496"/>
                <a:gd name="T60" fmla="*/ 5 w 802"/>
                <a:gd name="T61" fmla="*/ 707 h 1496"/>
                <a:gd name="T62" fmla="*/ 69 w 802"/>
                <a:gd name="T63" fmla="*/ 768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2" h="1496">
                  <a:moveTo>
                    <a:pt x="69" y="768"/>
                  </a:moveTo>
                  <a:cubicBezTo>
                    <a:pt x="70" y="768"/>
                    <a:pt x="72" y="768"/>
                    <a:pt x="73" y="768"/>
                  </a:cubicBezTo>
                  <a:cubicBezTo>
                    <a:pt x="108" y="766"/>
                    <a:pt x="135" y="735"/>
                    <a:pt x="133" y="700"/>
                  </a:cubicBezTo>
                  <a:cubicBezTo>
                    <a:pt x="130" y="646"/>
                    <a:pt x="129" y="598"/>
                    <a:pt x="129" y="554"/>
                  </a:cubicBezTo>
                  <a:cubicBezTo>
                    <a:pt x="128" y="359"/>
                    <a:pt x="157" y="250"/>
                    <a:pt x="185" y="193"/>
                  </a:cubicBezTo>
                  <a:cubicBezTo>
                    <a:pt x="185" y="1396"/>
                    <a:pt x="185" y="1396"/>
                    <a:pt x="185" y="1396"/>
                  </a:cubicBezTo>
                  <a:cubicBezTo>
                    <a:pt x="185" y="1451"/>
                    <a:pt x="229" y="1496"/>
                    <a:pt x="284" y="1496"/>
                  </a:cubicBezTo>
                  <a:cubicBezTo>
                    <a:pt x="338" y="1496"/>
                    <a:pt x="383" y="1451"/>
                    <a:pt x="383" y="1396"/>
                  </a:cubicBezTo>
                  <a:cubicBezTo>
                    <a:pt x="383" y="672"/>
                    <a:pt x="383" y="672"/>
                    <a:pt x="383" y="672"/>
                  </a:cubicBezTo>
                  <a:cubicBezTo>
                    <a:pt x="420" y="672"/>
                    <a:pt x="420" y="672"/>
                    <a:pt x="420" y="672"/>
                  </a:cubicBezTo>
                  <a:cubicBezTo>
                    <a:pt x="420" y="1396"/>
                    <a:pt x="420" y="1396"/>
                    <a:pt x="420" y="1396"/>
                  </a:cubicBezTo>
                  <a:cubicBezTo>
                    <a:pt x="420" y="1451"/>
                    <a:pt x="464" y="1496"/>
                    <a:pt x="519" y="1496"/>
                  </a:cubicBezTo>
                  <a:cubicBezTo>
                    <a:pt x="574" y="1496"/>
                    <a:pt x="618" y="1451"/>
                    <a:pt x="618" y="1396"/>
                  </a:cubicBezTo>
                  <a:cubicBezTo>
                    <a:pt x="618" y="194"/>
                    <a:pt x="618" y="194"/>
                    <a:pt x="618" y="194"/>
                  </a:cubicBezTo>
                  <a:cubicBezTo>
                    <a:pt x="623" y="204"/>
                    <a:pt x="628" y="215"/>
                    <a:pt x="633" y="228"/>
                  </a:cubicBezTo>
                  <a:cubicBezTo>
                    <a:pt x="655" y="290"/>
                    <a:pt x="674" y="393"/>
                    <a:pt x="674" y="554"/>
                  </a:cubicBezTo>
                  <a:cubicBezTo>
                    <a:pt x="674" y="598"/>
                    <a:pt x="673" y="646"/>
                    <a:pt x="670" y="700"/>
                  </a:cubicBezTo>
                  <a:cubicBezTo>
                    <a:pt x="668" y="735"/>
                    <a:pt x="695" y="766"/>
                    <a:pt x="730" y="768"/>
                  </a:cubicBezTo>
                  <a:cubicBezTo>
                    <a:pt x="731" y="768"/>
                    <a:pt x="732" y="768"/>
                    <a:pt x="734" y="768"/>
                  </a:cubicBezTo>
                  <a:cubicBezTo>
                    <a:pt x="767" y="768"/>
                    <a:pt x="796" y="741"/>
                    <a:pt x="798" y="707"/>
                  </a:cubicBezTo>
                  <a:cubicBezTo>
                    <a:pt x="801" y="652"/>
                    <a:pt x="802" y="601"/>
                    <a:pt x="802" y="554"/>
                  </a:cubicBezTo>
                  <a:cubicBezTo>
                    <a:pt x="802" y="312"/>
                    <a:pt x="763" y="178"/>
                    <a:pt x="711" y="97"/>
                  </a:cubicBezTo>
                  <a:cubicBezTo>
                    <a:pt x="684" y="57"/>
                    <a:pt x="654" y="31"/>
                    <a:pt x="625" y="17"/>
                  </a:cubicBezTo>
                  <a:cubicBezTo>
                    <a:pt x="598" y="3"/>
                    <a:pt x="574" y="0"/>
                    <a:pt x="559" y="0"/>
                  </a:cubicBezTo>
                  <a:cubicBezTo>
                    <a:pt x="558" y="0"/>
                    <a:pt x="557" y="0"/>
                    <a:pt x="556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6" y="0"/>
                    <a:pt x="245" y="0"/>
                    <a:pt x="244" y="0"/>
                  </a:cubicBezTo>
                  <a:cubicBezTo>
                    <a:pt x="229" y="0"/>
                    <a:pt x="205" y="3"/>
                    <a:pt x="178" y="17"/>
                  </a:cubicBezTo>
                  <a:cubicBezTo>
                    <a:pt x="135" y="39"/>
                    <a:pt x="88" y="85"/>
                    <a:pt x="55" y="168"/>
                  </a:cubicBezTo>
                  <a:cubicBezTo>
                    <a:pt x="23" y="252"/>
                    <a:pt x="0" y="372"/>
                    <a:pt x="0" y="554"/>
                  </a:cubicBezTo>
                  <a:cubicBezTo>
                    <a:pt x="0" y="601"/>
                    <a:pt x="2" y="652"/>
                    <a:pt x="5" y="707"/>
                  </a:cubicBezTo>
                  <a:cubicBezTo>
                    <a:pt x="7" y="741"/>
                    <a:pt x="35" y="768"/>
                    <a:pt x="69" y="768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90" name="Oval 6">
              <a:extLst>
                <a:ext uri="{FF2B5EF4-FFF2-40B4-BE49-F238E27FC236}">
                  <a16:creationId xmlns:a16="http://schemas.microsoft.com/office/drawing/2014/main" id="{5976EA35-3C2D-4753-A510-22E3E2663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9524" y="4248778"/>
              <a:ext cx="308119" cy="287296"/>
            </a:xfrm>
            <a:prstGeom prst="ellipse">
              <a:avLst/>
            </a:pr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F2B9213F-DC86-4DAA-8F90-D8E7A067A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5135" y="4221374"/>
              <a:ext cx="685785" cy="1191048"/>
            </a:xfrm>
            <a:custGeom>
              <a:avLst/>
              <a:gdLst>
                <a:gd name="T0" fmla="*/ 69 w 802"/>
                <a:gd name="T1" fmla="*/ 768 h 1496"/>
                <a:gd name="T2" fmla="*/ 73 w 802"/>
                <a:gd name="T3" fmla="*/ 768 h 1496"/>
                <a:gd name="T4" fmla="*/ 133 w 802"/>
                <a:gd name="T5" fmla="*/ 700 h 1496"/>
                <a:gd name="T6" fmla="*/ 129 w 802"/>
                <a:gd name="T7" fmla="*/ 554 h 1496"/>
                <a:gd name="T8" fmla="*/ 185 w 802"/>
                <a:gd name="T9" fmla="*/ 193 h 1496"/>
                <a:gd name="T10" fmla="*/ 185 w 802"/>
                <a:gd name="T11" fmla="*/ 1396 h 1496"/>
                <a:gd name="T12" fmla="*/ 284 w 802"/>
                <a:gd name="T13" fmla="*/ 1496 h 1496"/>
                <a:gd name="T14" fmla="*/ 383 w 802"/>
                <a:gd name="T15" fmla="*/ 1396 h 1496"/>
                <a:gd name="T16" fmla="*/ 383 w 802"/>
                <a:gd name="T17" fmla="*/ 672 h 1496"/>
                <a:gd name="T18" fmla="*/ 420 w 802"/>
                <a:gd name="T19" fmla="*/ 672 h 1496"/>
                <a:gd name="T20" fmla="*/ 420 w 802"/>
                <a:gd name="T21" fmla="*/ 1396 h 1496"/>
                <a:gd name="T22" fmla="*/ 519 w 802"/>
                <a:gd name="T23" fmla="*/ 1496 h 1496"/>
                <a:gd name="T24" fmla="*/ 618 w 802"/>
                <a:gd name="T25" fmla="*/ 1396 h 1496"/>
                <a:gd name="T26" fmla="*/ 618 w 802"/>
                <a:gd name="T27" fmla="*/ 194 h 1496"/>
                <a:gd name="T28" fmla="*/ 633 w 802"/>
                <a:gd name="T29" fmla="*/ 228 h 1496"/>
                <a:gd name="T30" fmla="*/ 674 w 802"/>
                <a:gd name="T31" fmla="*/ 554 h 1496"/>
                <a:gd name="T32" fmla="*/ 670 w 802"/>
                <a:gd name="T33" fmla="*/ 700 h 1496"/>
                <a:gd name="T34" fmla="*/ 730 w 802"/>
                <a:gd name="T35" fmla="*/ 768 h 1496"/>
                <a:gd name="T36" fmla="*/ 734 w 802"/>
                <a:gd name="T37" fmla="*/ 768 h 1496"/>
                <a:gd name="T38" fmla="*/ 798 w 802"/>
                <a:gd name="T39" fmla="*/ 707 h 1496"/>
                <a:gd name="T40" fmla="*/ 802 w 802"/>
                <a:gd name="T41" fmla="*/ 554 h 1496"/>
                <a:gd name="T42" fmla="*/ 711 w 802"/>
                <a:gd name="T43" fmla="*/ 97 h 1496"/>
                <a:gd name="T44" fmla="*/ 625 w 802"/>
                <a:gd name="T45" fmla="*/ 17 h 1496"/>
                <a:gd name="T46" fmla="*/ 559 w 802"/>
                <a:gd name="T47" fmla="*/ 0 h 1496"/>
                <a:gd name="T48" fmla="*/ 556 w 802"/>
                <a:gd name="T49" fmla="*/ 0 h 1496"/>
                <a:gd name="T50" fmla="*/ 246 w 802"/>
                <a:gd name="T51" fmla="*/ 0 h 1496"/>
                <a:gd name="T52" fmla="*/ 244 w 802"/>
                <a:gd name="T53" fmla="*/ 0 h 1496"/>
                <a:gd name="T54" fmla="*/ 178 w 802"/>
                <a:gd name="T55" fmla="*/ 17 h 1496"/>
                <a:gd name="T56" fmla="*/ 55 w 802"/>
                <a:gd name="T57" fmla="*/ 168 h 1496"/>
                <a:gd name="T58" fmla="*/ 0 w 802"/>
                <a:gd name="T59" fmla="*/ 554 h 1496"/>
                <a:gd name="T60" fmla="*/ 5 w 802"/>
                <a:gd name="T61" fmla="*/ 707 h 1496"/>
                <a:gd name="T62" fmla="*/ 69 w 802"/>
                <a:gd name="T63" fmla="*/ 768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2" h="1496">
                  <a:moveTo>
                    <a:pt x="69" y="768"/>
                  </a:moveTo>
                  <a:cubicBezTo>
                    <a:pt x="70" y="768"/>
                    <a:pt x="72" y="768"/>
                    <a:pt x="73" y="768"/>
                  </a:cubicBezTo>
                  <a:cubicBezTo>
                    <a:pt x="108" y="766"/>
                    <a:pt x="135" y="735"/>
                    <a:pt x="133" y="700"/>
                  </a:cubicBezTo>
                  <a:cubicBezTo>
                    <a:pt x="130" y="646"/>
                    <a:pt x="129" y="598"/>
                    <a:pt x="129" y="554"/>
                  </a:cubicBezTo>
                  <a:cubicBezTo>
                    <a:pt x="128" y="359"/>
                    <a:pt x="157" y="250"/>
                    <a:pt x="185" y="193"/>
                  </a:cubicBezTo>
                  <a:cubicBezTo>
                    <a:pt x="185" y="1396"/>
                    <a:pt x="185" y="1396"/>
                    <a:pt x="185" y="1396"/>
                  </a:cubicBezTo>
                  <a:cubicBezTo>
                    <a:pt x="185" y="1451"/>
                    <a:pt x="229" y="1496"/>
                    <a:pt x="284" y="1496"/>
                  </a:cubicBezTo>
                  <a:cubicBezTo>
                    <a:pt x="338" y="1496"/>
                    <a:pt x="383" y="1451"/>
                    <a:pt x="383" y="1396"/>
                  </a:cubicBezTo>
                  <a:cubicBezTo>
                    <a:pt x="383" y="672"/>
                    <a:pt x="383" y="672"/>
                    <a:pt x="383" y="672"/>
                  </a:cubicBezTo>
                  <a:cubicBezTo>
                    <a:pt x="420" y="672"/>
                    <a:pt x="420" y="672"/>
                    <a:pt x="420" y="672"/>
                  </a:cubicBezTo>
                  <a:cubicBezTo>
                    <a:pt x="420" y="1396"/>
                    <a:pt x="420" y="1396"/>
                    <a:pt x="420" y="1396"/>
                  </a:cubicBezTo>
                  <a:cubicBezTo>
                    <a:pt x="420" y="1451"/>
                    <a:pt x="464" y="1496"/>
                    <a:pt x="519" y="1496"/>
                  </a:cubicBezTo>
                  <a:cubicBezTo>
                    <a:pt x="574" y="1496"/>
                    <a:pt x="618" y="1451"/>
                    <a:pt x="618" y="1396"/>
                  </a:cubicBezTo>
                  <a:cubicBezTo>
                    <a:pt x="618" y="194"/>
                    <a:pt x="618" y="194"/>
                    <a:pt x="618" y="194"/>
                  </a:cubicBezTo>
                  <a:cubicBezTo>
                    <a:pt x="623" y="204"/>
                    <a:pt x="628" y="215"/>
                    <a:pt x="633" y="228"/>
                  </a:cubicBezTo>
                  <a:cubicBezTo>
                    <a:pt x="655" y="290"/>
                    <a:pt x="674" y="393"/>
                    <a:pt x="674" y="554"/>
                  </a:cubicBezTo>
                  <a:cubicBezTo>
                    <a:pt x="674" y="598"/>
                    <a:pt x="673" y="646"/>
                    <a:pt x="670" y="700"/>
                  </a:cubicBezTo>
                  <a:cubicBezTo>
                    <a:pt x="668" y="735"/>
                    <a:pt x="695" y="766"/>
                    <a:pt x="730" y="768"/>
                  </a:cubicBezTo>
                  <a:cubicBezTo>
                    <a:pt x="731" y="768"/>
                    <a:pt x="732" y="768"/>
                    <a:pt x="734" y="768"/>
                  </a:cubicBezTo>
                  <a:cubicBezTo>
                    <a:pt x="767" y="768"/>
                    <a:pt x="796" y="741"/>
                    <a:pt x="798" y="707"/>
                  </a:cubicBezTo>
                  <a:cubicBezTo>
                    <a:pt x="801" y="652"/>
                    <a:pt x="802" y="601"/>
                    <a:pt x="802" y="554"/>
                  </a:cubicBezTo>
                  <a:cubicBezTo>
                    <a:pt x="802" y="312"/>
                    <a:pt x="763" y="178"/>
                    <a:pt x="711" y="97"/>
                  </a:cubicBezTo>
                  <a:cubicBezTo>
                    <a:pt x="684" y="57"/>
                    <a:pt x="654" y="31"/>
                    <a:pt x="625" y="17"/>
                  </a:cubicBezTo>
                  <a:cubicBezTo>
                    <a:pt x="598" y="3"/>
                    <a:pt x="574" y="0"/>
                    <a:pt x="559" y="0"/>
                  </a:cubicBezTo>
                  <a:cubicBezTo>
                    <a:pt x="558" y="0"/>
                    <a:pt x="557" y="0"/>
                    <a:pt x="556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6" y="0"/>
                    <a:pt x="245" y="0"/>
                    <a:pt x="244" y="0"/>
                  </a:cubicBezTo>
                  <a:cubicBezTo>
                    <a:pt x="229" y="0"/>
                    <a:pt x="205" y="3"/>
                    <a:pt x="178" y="17"/>
                  </a:cubicBezTo>
                  <a:cubicBezTo>
                    <a:pt x="135" y="39"/>
                    <a:pt x="88" y="85"/>
                    <a:pt x="55" y="168"/>
                  </a:cubicBezTo>
                  <a:cubicBezTo>
                    <a:pt x="23" y="252"/>
                    <a:pt x="0" y="372"/>
                    <a:pt x="0" y="554"/>
                  </a:cubicBezTo>
                  <a:cubicBezTo>
                    <a:pt x="0" y="601"/>
                    <a:pt x="2" y="652"/>
                    <a:pt x="5" y="707"/>
                  </a:cubicBezTo>
                  <a:cubicBezTo>
                    <a:pt x="7" y="741"/>
                    <a:pt x="35" y="768"/>
                    <a:pt x="69" y="76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51" name="Oval 6">
              <a:extLst>
                <a:ext uri="{FF2B5EF4-FFF2-40B4-BE49-F238E27FC236}">
                  <a16:creationId xmlns:a16="http://schemas.microsoft.com/office/drawing/2014/main" id="{58FF6739-80F8-4B81-8EE3-5889F1947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408" y="3897140"/>
              <a:ext cx="308119" cy="28729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8A6FE47A-76F3-450D-AE04-0B3013496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629" y="4573012"/>
              <a:ext cx="685785" cy="1191048"/>
            </a:xfrm>
            <a:custGeom>
              <a:avLst/>
              <a:gdLst>
                <a:gd name="T0" fmla="*/ 69 w 802"/>
                <a:gd name="T1" fmla="*/ 768 h 1496"/>
                <a:gd name="T2" fmla="*/ 73 w 802"/>
                <a:gd name="T3" fmla="*/ 768 h 1496"/>
                <a:gd name="T4" fmla="*/ 133 w 802"/>
                <a:gd name="T5" fmla="*/ 700 h 1496"/>
                <a:gd name="T6" fmla="*/ 129 w 802"/>
                <a:gd name="T7" fmla="*/ 554 h 1496"/>
                <a:gd name="T8" fmla="*/ 185 w 802"/>
                <a:gd name="T9" fmla="*/ 193 h 1496"/>
                <a:gd name="T10" fmla="*/ 185 w 802"/>
                <a:gd name="T11" fmla="*/ 1396 h 1496"/>
                <a:gd name="T12" fmla="*/ 284 w 802"/>
                <a:gd name="T13" fmla="*/ 1496 h 1496"/>
                <a:gd name="T14" fmla="*/ 383 w 802"/>
                <a:gd name="T15" fmla="*/ 1396 h 1496"/>
                <a:gd name="T16" fmla="*/ 383 w 802"/>
                <a:gd name="T17" fmla="*/ 672 h 1496"/>
                <a:gd name="T18" fmla="*/ 420 w 802"/>
                <a:gd name="T19" fmla="*/ 672 h 1496"/>
                <a:gd name="T20" fmla="*/ 420 w 802"/>
                <a:gd name="T21" fmla="*/ 1396 h 1496"/>
                <a:gd name="T22" fmla="*/ 519 w 802"/>
                <a:gd name="T23" fmla="*/ 1496 h 1496"/>
                <a:gd name="T24" fmla="*/ 618 w 802"/>
                <a:gd name="T25" fmla="*/ 1396 h 1496"/>
                <a:gd name="T26" fmla="*/ 618 w 802"/>
                <a:gd name="T27" fmla="*/ 194 h 1496"/>
                <a:gd name="T28" fmla="*/ 633 w 802"/>
                <a:gd name="T29" fmla="*/ 228 h 1496"/>
                <a:gd name="T30" fmla="*/ 674 w 802"/>
                <a:gd name="T31" fmla="*/ 554 h 1496"/>
                <a:gd name="T32" fmla="*/ 670 w 802"/>
                <a:gd name="T33" fmla="*/ 700 h 1496"/>
                <a:gd name="T34" fmla="*/ 730 w 802"/>
                <a:gd name="T35" fmla="*/ 768 h 1496"/>
                <a:gd name="T36" fmla="*/ 734 w 802"/>
                <a:gd name="T37" fmla="*/ 768 h 1496"/>
                <a:gd name="T38" fmla="*/ 798 w 802"/>
                <a:gd name="T39" fmla="*/ 707 h 1496"/>
                <a:gd name="T40" fmla="*/ 802 w 802"/>
                <a:gd name="T41" fmla="*/ 554 h 1496"/>
                <a:gd name="T42" fmla="*/ 711 w 802"/>
                <a:gd name="T43" fmla="*/ 97 h 1496"/>
                <a:gd name="T44" fmla="*/ 625 w 802"/>
                <a:gd name="T45" fmla="*/ 17 h 1496"/>
                <a:gd name="T46" fmla="*/ 559 w 802"/>
                <a:gd name="T47" fmla="*/ 0 h 1496"/>
                <a:gd name="T48" fmla="*/ 556 w 802"/>
                <a:gd name="T49" fmla="*/ 0 h 1496"/>
                <a:gd name="T50" fmla="*/ 246 w 802"/>
                <a:gd name="T51" fmla="*/ 0 h 1496"/>
                <a:gd name="T52" fmla="*/ 244 w 802"/>
                <a:gd name="T53" fmla="*/ 0 h 1496"/>
                <a:gd name="T54" fmla="*/ 178 w 802"/>
                <a:gd name="T55" fmla="*/ 17 h 1496"/>
                <a:gd name="T56" fmla="*/ 55 w 802"/>
                <a:gd name="T57" fmla="*/ 168 h 1496"/>
                <a:gd name="T58" fmla="*/ 0 w 802"/>
                <a:gd name="T59" fmla="*/ 554 h 1496"/>
                <a:gd name="T60" fmla="*/ 5 w 802"/>
                <a:gd name="T61" fmla="*/ 707 h 1496"/>
                <a:gd name="T62" fmla="*/ 69 w 802"/>
                <a:gd name="T63" fmla="*/ 768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2" h="1496">
                  <a:moveTo>
                    <a:pt x="69" y="768"/>
                  </a:moveTo>
                  <a:cubicBezTo>
                    <a:pt x="70" y="768"/>
                    <a:pt x="72" y="768"/>
                    <a:pt x="73" y="768"/>
                  </a:cubicBezTo>
                  <a:cubicBezTo>
                    <a:pt x="108" y="766"/>
                    <a:pt x="135" y="735"/>
                    <a:pt x="133" y="700"/>
                  </a:cubicBezTo>
                  <a:cubicBezTo>
                    <a:pt x="130" y="646"/>
                    <a:pt x="129" y="598"/>
                    <a:pt x="129" y="554"/>
                  </a:cubicBezTo>
                  <a:cubicBezTo>
                    <a:pt x="128" y="359"/>
                    <a:pt x="157" y="250"/>
                    <a:pt x="185" y="193"/>
                  </a:cubicBezTo>
                  <a:cubicBezTo>
                    <a:pt x="185" y="1396"/>
                    <a:pt x="185" y="1396"/>
                    <a:pt x="185" y="1396"/>
                  </a:cubicBezTo>
                  <a:cubicBezTo>
                    <a:pt x="185" y="1451"/>
                    <a:pt x="229" y="1496"/>
                    <a:pt x="284" y="1496"/>
                  </a:cubicBezTo>
                  <a:cubicBezTo>
                    <a:pt x="338" y="1496"/>
                    <a:pt x="383" y="1451"/>
                    <a:pt x="383" y="1396"/>
                  </a:cubicBezTo>
                  <a:cubicBezTo>
                    <a:pt x="383" y="672"/>
                    <a:pt x="383" y="672"/>
                    <a:pt x="383" y="672"/>
                  </a:cubicBezTo>
                  <a:cubicBezTo>
                    <a:pt x="420" y="672"/>
                    <a:pt x="420" y="672"/>
                    <a:pt x="420" y="672"/>
                  </a:cubicBezTo>
                  <a:cubicBezTo>
                    <a:pt x="420" y="1396"/>
                    <a:pt x="420" y="1396"/>
                    <a:pt x="420" y="1396"/>
                  </a:cubicBezTo>
                  <a:cubicBezTo>
                    <a:pt x="420" y="1451"/>
                    <a:pt x="464" y="1496"/>
                    <a:pt x="519" y="1496"/>
                  </a:cubicBezTo>
                  <a:cubicBezTo>
                    <a:pt x="574" y="1496"/>
                    <a:pt x="618" y="1451"/>
                    <a:pt x="618" y="1396"/>
                  </a:cubicBezTo>
                  <a:cubicBezTo>
                    <a:pt x="618" y="194"/>
                    <a:pt x="618" y="194"/>
                    <a:pt x="618" y="194"/>
                  </a:cubicBezTo>
                  <a:cubicBezTo>
                    <a:pt x="623" y="204"/>
                    <a:pt x="628" y="215"/>
                    <a:pt x="633" y="228"/>
                  </a:cubicBezTo>
                  <a:cubicBezTo>
                    <a:pt x="655" y="290"/>
                    <a:pt x="674" y="393"/>
                    <a:pt x="674" y="554"/>
                  </a:cubicBezTo>
                  <a:cubicBezTo>
                    <a:pt x="674" y="598"/>
                    <a:pt x="673" y="646"/>
                    <a:pt x="670" y="700"/>
                  </a:cubicBezTo>
                  <a:cubicBezTo>
                    <a:pt x="668" y="735"/>
                    <a:pt x="695" y="766"/>
                    <a:pt x="730" y="768"/>
                  </a:cubicBezTo>
                  <a:cubicBezTo>
                    <a:pt x="731" y="768"/>
                    <a:pt x="732" y="768"/>
                    <a:pt x="734" y="768"/>
                  </a:cubicBezTo>
                  <a:cubicBezTo>
                    <a:pt x="767" y="768"/>
                    <a:pt x="796" y="741"/>
                    <a:pt x="798" y="707"/>
                  </a:cubicBezTo>
                  <a:cubicBezTo>
                    <a:pt x="801" y="652"/>
                    <a:pt x="802" y="601"/>
                    <a:pt x="802" y="554"/>
                  </a:cubicBezTo>
                  <a:cubicBezTo>
                    <a:pt x="802" y="312"/>
                    <a:pt x="763" y="178"/>
                    <a:pt x="711" y="97"/>
                  </a:cubicBezTo>
                  <a:cubicBezTo>
                    <a:pt x="684" y="57"/>
                    <a:pt x="654" y="31"/>
                    <a:pt x="625" y="17"/>
                  </a:cubicBezTo>
                  <a:cubicBezTo>
                    <a:pt x="598" y="3"/>
                    <a:pt x="574" y="0"/>
                    <a:pt x="559" y="0"/>
                  </a:cubicBezTo>
                  <a:cubicBezTo>
                    <a:pt x="558" y="0"/>
                    <a:pt x="557" y="0"/>
                    <a:pt x="556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6" y="0"/>
                    <a:pt x="245" y="0"/>
                    <a:pt x="244" y="0"/>
                  </a:cubicBezTo>
                  <a:cubicBezTo>
                    <a:pt x="229" y="0"/>
                    <a:pt x="205" y="3"/>
                    <a:pt x="178" y="17"/>
                  </a:cubicBezTo>
                  <a:cubicBezTo>
                    <a:pt x="135" y="39"/>
                    <a:pt x="88" y="85"/>
                    <a:pt x="55" y="168"/>
                  </a:cubicBezTo>
                  <a:cubicBezTo>
                    <a:pt x="23" y="252"/>
                    <a:pt x="0" y="372"/>
                    <a:pt x="0" y="554"/>
                  </a:cubicBezTo>
                  <a:cubicBezTo>
                    <a:pt x="0" y="601"/>
                    <a:pt x="2" y="652"/>
                    <a:pt x="5" y="707"/>
                  </a:cubicBezTo>
                  <a:cubicBezTo>
                    <a:pt x="7" y="741"/>
                    <a:pt x="35" y="768"/>
                    <a:pt x="69" y="768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8" name="Oval 6">
              <a:extLst>
                <a:ext uri="{FF2B5EF4-FFF2-40B4-BE49-F238E27FC236}">
                  <a16:creationId xmlns:a16="http://schemas.microsoft.com/office/drawing/2014/main" id="{9077CF82-B96B-4C3F-90C7-B7996175EF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902" y="4248778"/>
              <a:ext cx="308119" cy="287296"/>
            </a:xfrm>
            <a:prstGeom prst="ellipse">
              <a:avLst/>
            </a:pr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1033610B-0A25-43B6-9C5C-4030502AF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5251" y="4573012"/>
              <a:ext cx="685785" cy="1191048"/>
            </a:xfrm>
            <a:custGeom>
              <a:avLst/>
              <a:gdLst>
                <a:gd name="T0" fmla="*/ 69 w 802"/>
                <a:gd name="T1" fmla="*/ 768 h 1496"/>
                <a:gd name="T2" fmla="*/ 73 w 802"/>
                <a:gd name="T3" fmla="*/ 768 h 1496"/>
                <a:gd name="T4" fmla="*/ 133 w 802"/>
                <a:gd name="T5" fmla="*/ 700 h 1496"/>
                <a:gd name="T6" fmla="*/ 129 w 802"/>
                <a:gd name="T7" fmla="*/ 554 h 1496"/>
                <a:gd name="T8" fmla="*/ 185 w 802"/>
                <a:gd name="T9" fmla="*/ 193 h 1496"/>
                <a:gd name="T10" fmla="*/ 185 w 802"/>
                <a:gd name="T11" fmla="*/ 1396 h 1496"/>
                <a:gd name="T12" fmla="*/ 284 w 802"/>
                <a:gd name="T13" fmla="*/ 1496 h 1496"/>
                <a:gd name="T14" fmla="*/ 383 w 802"/>
                <a:gd name="T15" fmla="*/ 1396 h 1496"/>
                <a:gd name="T16" fmla="*/ 383 w 802"/>
                <a:gd name="T17" fmla="*/ 672 h 1496"/>
                <a:gd name="T18" fmla="*/ 420 w 802"/>
                <a:gd name="T19" fmla="*/ 672 h 1496"/>
                <a:gd name="T20" fmla="*/ 420 w 802"/>
                <a:gd name="T21" fmla="*/ 1396 h 1496"/>
                <a:gd name="T22" fmla="*/ 519 w 802"/>
                <a:gd name="T23" fmla="*/ 1496 h 1496"/>
                <a:gd name="T24" fmla="*/ 618 w 802"/>
                <a:gd name="T25" fmla="*/ 1396 h 1496"/>
                <a:gd name="T26" fmla="*/ 618 w 802"/>
                <a:gd name="T27" fmla="*/ 194 h 1496"/>
                <a:gd name="T28" fmla="*/ 633 w 802"/>
                <a:gd name="T29" fmla="*/ 228 h 1496"/>
                <a:gd name="T30" fmla="*/ 674 w 802"/>
                <a:gd name="T31" fmla="*/ 554 h 1496"/>
                <a:gd name="T32" fmla="*/ 670 w 802"/>
                <a:gd name="T33" fmla="*/ 700 h 1496"/>
                <a:gd name="T34" fmla="*/ 730 w 802"/>
                <a:gd name="T35" fmla="*/ 768 h 1496"/>
                <a:gd name="T36" fmla="*/ 734 w 802"/>
                <a:gd name="T37" fmla="*/ 768 h 1496"/>
                <a:gd name="T38" fmla="*/ 798 w 802"/>
                <a:gd name="T39" fmla="*/ 707 h 1496"/>
                <a:gd name="T40" fmla="*/ 802 w 802"/>
                <a:gd name="T41" fmla="*/ 554 h 1496"/>
                <a:gd name="T42" fmla="*/ 711 w 802"/>
                <a:gd name="T43" fmla="*/ 97 h 1496"/>
                <a:gd name="T44" fmla="*/ 625 w 802"/>
                <a:gd name="T45" fmla="*/ 17 h 1496"/>
                <a:gd name="T46" fmla="*/ 559 w 802"/>
                <a:gd name="T47" fmla="*/ 0 h 1496"/>
                <a:gd name="T48" fmla="*/ 556 w 802"/>
                <a:gd name="T49" fmla="*/ 0 h 1496"/>
                <a:gd name="T50" fmla="*/ 246 w 802"/>
                <a:gd name="T51" fmla="*/ 0 h 1496"/>
                <a:gd name="T52" fmla="*/ 244 w 802"/>
                <a:gd name="T53" fmla="*/ 0 h 1496"/>
                <a:gd name="T54" fmla="*/ 178 w 802"/>
                <a:gd name="T55" fmla="*/ 17 h 1496"/>
                <a:gd name="T56" fmla="*/ 55 w 802"/>
                <a:gd name="T57" fmla="*/ 168 h 1496"/>
                <a:gd name="T58" fmla="*/ 0 w 802"/>
                <a:gd name="T59" fmla="*/ 554 h 1496"/>
                <a:gd name="T60" fmla="*/ 5 w 802"/>
                <a:gd name="T61" fmla="*/ 707 h 1496"/>
                <a:gd name="T62" fmla="*/ 69 w 802"/>
                <a:gd name="T63" fmla="*/ 768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2" h="1496">
                  <a:moveTo>
                    <a:pt x="69" y="768"/>
                  </a:moveTo>
                  <a:cubicBezTo>
                    <a:pt x="70" y="768"/>
                    <a:pt x="72" y="768"/>
                    <a:pt x="73" y="768"/>
                  </a:cubicBezTo>
                  <a:cubicBezTo>
                    <a:pt x="108" y="766"/>
                    <a:pt x="135" y="735"/>
                    <a:pt x="133" y="700"/>
                  </a:cubicBezTo>
                  <a:cubicBezTo>
                    <a:pt x="130" y="646"/>
                    <a:pt x="129" y="598"/>
                    <a:pt x="129" y="554"/>
                  </a:cubicBezTo>
                  <a:cubicBezTo>
                    <a:pt x="128" y="359"/>
                    <a:pt x="157" y="250"/>
                    <a:pt x="185" y="193"/>
                  </a:cubicBezTo>
                  <a:cubicBezTo>
                    <a:pt x="185" y="1396"/>
                    <a:pt x="185" y="1396"/>
                    <a:pt x="185" y="1396"/>
                  </a:cubicBezTo>
                  <a:cubicBezTo>
                    <a:pt x="185" y="1451"/>
                    <a:pt x="229" y="1496"/>
                    <a:pt x="284" y="1496"/>
                  </a:cubicBezTo>
                  <a:cubicBezTo>
                    <a:pt x="338" y="1496"/>
                    <a:pt x="383" y="1451"/>
                    <a:pt x="383" y="1396"/>
                  </a:cubicBezTo>
                  <a:cubicBezTo>
                    <a:pt x="383" y="672"/>
                    <a:pt x="383" y="672"/>
                    <a:pt x="383" y="672"/>
                  </a:cubicBezTo>
                  <a:cubicBezTo>
                    <a:pt x="420" y="672"/>
                    <a:pt x="420" y="672"/>
                    <a:pt x="420" y="672"/>
                  </a:cubicBezTo>
                  <a:cubicBezTo>
                    <a:pt x="420" y="1396"/>
                    <a:pt x="420" y="1396"/>
                    <a:pt x="420" y="1396"/>
                  </a:cubicBezTo>
                  <a:cubicBezTo>
                    <a:pt x="420" y="1451"/>
                    <a:pt x="464" y="1496"/>
                    <a:pt x="519" y="1496"/>
                  </a:cubicBezTo>
                  <a:cubicBezTo>
                    <a:pt x="574" y="1496"/>
                    <a:pt x="618" y="1451"/>
                    <a:pt x="618" y="1396"/>
                  </a:cubicBezTo>
                  <a:cubicBezTo>
                    <a:pt x="618" y="194"/>
                    <a:pt x="618" y="194"/>
                    <a:pt x="618" y="194"/>
                  </a:cubicBezTo>
                  <a:cubicBezTo>
                    <a:pt x="623" y="204"/>
                    <a:pt x="628" y="215"/>
                    <a:pt x="633" y="228"/>
                  </a:cubicBezTo>
                  <a:cubicBezTo>
                    <a:pt x="655" y="290"/>
                    <a:pt x="674" y="393"/>
                    <a:pt x="674" y="554"/>
                  </a:cubicBezTo>
                  <a:cubicBezTo>
                    <a:pt x="674" y="598"/>
                    <a:pt x="673" y="646"/>
                    <a:pt x="670" y="700"/>
                  </a:cubicBezTo>
                  <a:cubicBezTo>
                    <a:pt x="668" y="735"/>
                    <a:pt x="695" y="766"/>
                    <a:pt x="730" y="768"/>
                  </a:cubicBezTo>
                  <a:cubicBezTo>
                    <a:pt x="731" y="768"/>
                    <a:pt x="732" y="768"/>
                    <a:pt x="734" y="768"/>
                  </a:cubicBezTo>
                  <a:cubicBezTo>
                    <a:pt x="767" y="768"/>
                    <a:pt x="796" y="741"/>
                    <a:pt x="798" y="707"/>
                  </a:cubicBezTo>
                  <a:cubicBezTo>
                    <a:pt x="801" y="652"/>
                    <a:pt x="802" y="601"/>
                    <a:pt x="802" y="554"/>
                  </a:cubicBezTo>
                  <a:cubicBezTo>
                    <a:pt x="802" y="312"/>
                    <a:pt x="763" y="178"/>
                    <a:pt x="711" y="97"/>
                  </a:cubicBezTo>
                  <a:cubicBezTo>
                    <a:pt x="684" y="57"/>
                    <a:pt x="654" y="31"/>
                    <a:pt x="625" y="17"/>
                  </a:cubicBezTo>
                  <a:cubicBezTo>
                    <a:pt x="598" y="3"/>
                    <a:pt x="574" y="0"/>
                    <a:pt x="559" y="0"/>
                  </a:cubicBezTo>
                  <a:cubicBezTo>
                    <a:pt x="558" y="0"/>
                    <a:pt x="557" y="0"/>
                    <a:pt x="556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6" y="0"/>
                    <a:pt x="245" y="0"/>
                    <a:pt x="244" y="0"/>
                  </a:cubicBezTo>
                  <a:cubicBezTo>
                    <a:pt x="229" y="0"/>
                    <a:pt x="205" y="3"/>
                    <a:pt x="178" y="17"/>
                  </a:cubicBezTo>
                  <a:cubicBezTo>
                    <a:pt x="135" y="39"/>
                    <a:pt x="88" y="85"/>
                    <a:pt x="55" y="168"/>
                  </a:cubicBezTo>
                  <a:cubicBezTo>
                    <a:pt x="23" y="252"/>
                    <a:pt x="0" y="372"/>
                    <a:pt x="0" y="554"/>
                  </a:cubicBezTo>
                  <a:cubicBezTo>
                    <a:pt x="0" y="601"/>
                    <a:pt x="2" y="652"/>
                    <a:pt x="5" y="707"/>
                  </a:cubicBezTo>
                  <a:cubicBezTo>
                    <a:pt x="7" y="741"/>
                    <a:pt x="35" y="768"/>
                    <a:pt x="69" y="768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45" name="Oval 6">
              <a:extLst>
                <a:ext uri="{FF2B5EF4-FFF2-40B4-BE49-F238E27FC236}">
                  <a16:creationId xmlns:a16="http://schemas.microsoft.com/office/drawing/2014/main" id="{A7F13F64-2AD0-4293-9612-F0C526A24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4524" y="4248778"/>
              <a:ext cx="308119" cy="287296"/>
            </a:xfrm>
            <a:prstGeom prst="ellipse">
              <a:avLst/>
            </a:pr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75" name="Freeform 5">
              <a:extLst>
                <a:ext uri="{FF2B5EF4-FFF2-40B4-BE49-F238E27FC236}">
                  <a16:creationId xmlns:a16="http://schemas.microsoft.com/office/drawing/2014/main" id="{9BF248B6-F832-4869-B972-6D46B715A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1552" y="4824182"/>
              <a:ext cx="685785" cy="1191048"/>
            </a:xfrm>
            <a:custGeom>
              <a:avLst/>
              <a:gdLst>
                <a:gd name="T0" fmla="*/ 69 w 802"/>
                <a:gd name="T1" fmla="*/ 768 h 1496"/>
                <a:gd name="T2" fmla="*/ 73 w 802"/>
                <a:gd name="T3" fmla="*/ 768 h 1496"/>
                <a:gd name="T4" fmla="*/ 133 w 802"/>
                <a:gd name="T5" fmla="*/ 700 h 1496"/>
                <a:gd name="T6" fmla="*/ 129 w 802"/>
                <a:gd name="T7" fmla="*/ 554 h 1496"/>
                <a:gd name="T8" fmla="*/ 185 w 802"/>
                <a:gd name="T9" fmla="*/ 193 h 1496"/>
                <a:gd name="T10" fmla="*/ 185 w 802"/>
                <a:gd name="T11" fmla="*/ 1396 h 1496"/>
                <a:gd name="T12" fmla="*/ 284 w 802"/>
                <a:gd name="T13" fmla="*/ 1496 h 1496"/>
                <a:gd name="T14" fmla="*/ 383 w 802"/>
                <a:gd name="T15" fmla="*/ 1396 h 1496"/>
                <a:gd name="T16" fmla="*/ 383 w 802"/>
                <a:gd name="T17" fmla="*/ 672 h 1496"/>
                <a:gd name="T18" fmla="*/ 420 w 802"/>
                <a:gd name="T19" fmla="*/ 672 h 1496"/>
                <a:gd name="T20" fmla="*/ 420 w 802"/>
                <a:gd name="T21" fmla="*/ 1396 h 1496"/>
                <a:gd name="T22" fmla="*/ 519 w 802"/>
                <a:gd name="T23" fmla="*/ 1496 h 1496"/>
                <a:gd name="T24" fmla="*/ 618 w 802"/>
                <a:gd name="T25" fmla="*/ 1396 h 1496"/>
                <a:gd name="T26" fmla="*/ 618 w 802"/>
                <a:gd name="T27" fmla="*/ 194 h 1496"/>
                <a:gd name="T28" fmla="*/ 633 w 802"/>
                <a:gd name="T29" fmla="*/ 228 h 1496"/>
                <a:gd name="T30" fmla="*/ 674 w 802"/>
                <a:gd name="T31" fmla="*/ 554 h 1496"/>
                <a:gd name="T32" fmla="*/ 670 w 802"/>
                <a:gd name="T33" fmla="*/ 700 h 1496"/>
                <a:gd name="T34" fmla="*/ 730 w 802"/>
                <a:gd name="T35" fmla="*/ 768 h 1496"/>
                <a:gd name="T36" fmla="*/ 734 w 802"/>
                <a:gd name="T37" fmla="*/ 768 h 1496"/>
                <a:gd name="T38" fmla="*/ 798 w 802"/>
                <a:gd name="T39" fmla="*/ 707 h 1496"/>
                <a:gd name="T40" fmla="*/ 802 w 802"/>
                <a:gd name="T41" fmla="*/ 554 h 1496"/>
                <a:gd name="T42" fmla="*/ 711 w 802"/>
                <a:gd name="T43" fmla="*/ 97 h 1496"/>
                <a:gd name="T44" fmla="*/ 625 w 802"/>
                <a:gd name="T45" fmla="*/ 17 h 1496"/>
                <a:gd name="T46" fmla="*/ 559 w 802"/>
                <a:gd name="T47" fmla="*/ 0 h 1496"/>
                <a:gd name="T48" fmla="*/ 556 w 802"/>
                <a:gd name="T49" fmla="*/ 0 h 1496"/>
                <a:gd name="T50" fmla="*/ 246 w 802"/>
                <a:gd name="T51" fmla="*/ 0 h 1496"/>
                <a:gd name="T52" fmla="*/ 244 w 802"/>
                <a:gd name="T53" fmla="*/ 0 h 1496"/>
                <a:gd name="T54" fmla="*/ 178 w 802"/>
                <a:gd name="T55" fmla="*/ 17 h 1496"/>
                <a:gd name="T56" fmla="*/ 55 w 802"/>
                <a:gd name="T57" fmla="*/ 168 h 1496"/>
                <a:gd name="T58" fmla="*/ 0 w 802"/>
                <a:gd name="T59" fmla="*/ 554 h 1496"/>
                <a:gd name="T60" fmla="*/ 5 w 802"/>
                <a:gd name="T61" fmla="*/ 707 h 1496"/>
                <a:gd name="T62" fmla="*/ 69 w 802"/>
                <a:gd name="T63" fmla="*/ 768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2" h="1496">
                  <a:moveTo>
                    <a:pt x="69" y="768"/>
                  </a:moveTo>
                  <a:cubicBezTo>
                    <a:pt x="70" y="768"/>
                    <a:pt x="72" y="768"/>
                    <a:pt x="73" y="768"/>
                  </a:cubicBezTo>
                  <a:cubicBezTo>
                    <a:pt x="108" y="766"/>
                    <a:pt x="135" y="735"/>
                    <a:pt x="133" y="700"/>
                  </a:cubicBezTo>
                  <a:cubicBezTo>
                    <a:pt x="130" y="646"/>
                    <a:pt x="129" y="598"/>
                    <a:pt x="129" y="554"/>
                  </a:cubicBezTo>
                  <a:cubicBezTo>
                    <a:pt x="128" y="359"/>
                    <a:pt x="157" y="250"/>
                    <a:pt x="185" y="193"/>
                  </a:cubicBezTo>
                  <a:cubicBezTo>
                    <a:pt x="185" y="1396"/>
                    <a:pt x="185" y="1396"/>
                    <a:pt x="185" y="1396"/>
                  </a:cubicBezTo>
                  <a:cubicBezTo>
                    <a:pt x="185" y="1451"/>
                    <a:pt x="229" y="1496"/>
                    <a:pt x="284" y="1496"/>
                  </a:cubicBezTo>
                  <a:cubicBezTo>
                    <a:pt x="338" y="1496"/>
                    <a:pt x="383" y="1451"/>
                    <a:pt x="383" y="1396"/>
                  </a:cubicBezTo>
                  <a:cubicBezTo>
                    <a:pt x="383" y="672"/>
                    <a:pt x="383" y="672"/>
                    <a:pt x="383" y="672"/>
                  </a:cubicBezTo>
                  <a:cubicBezTo>
                    <a:pt x="420" y="672"/>
                    <a:pt x="420" y="672"/>
                    <a:pt x="420" y="672"/>
                  </a:cubicBezTo>
                  <a:cubicBezTo>
                    <a:pt x="420" y="1396"/>
                    <a:pt x="420" y="1396"/>
                    <a:pt x="420" y="1396"/>
                  </a:cubicBezTo>
                  <a:cubicBezTo>
                    <a:pt x="420" y="1451"/>
                    <a:pt x="464" y="1496"/>
                    <a:pt x="519" y="1496"/>
                  </a:cubicBezTo>
                  <a:cubicBezTo>
                    <a:pt x="574" y="1496"/>
                    <a:pt x="618" y="1451"/>
                    <a:pt x="618" y="1396"/>
                  </a:cubicBezTo>
                  <a:cubicBezTo>
                    <a:pt x="618" y="194"/>
                    <a:pt x="618" y="194"/>
                    <a:pt x="618" y="194"/>
                  </a:cubicBezTo>
                  <a:cubicBezTo>
                    <a:pt x="623" y="204"/>
                    <a:pt x="628" y="215"/>
                    <a:pt x="633" y="228"/>
                  </a:cubicBezTo>
                  <a:cubicBezTo>
                    <a:pt x="655" y="290"/>
                    <a:pt x="674" y="393"/>
                    <a:pt x="674" y="554"/>
                  </a:cubicBezTo>
                  <a:cubicBezTo>
                    <a:pt x="674" y="598"/>
                    <a:pt x="673" y="646"/>
                    <a:pt x="670" y="700"/>
                  </a:cubicBezTo>
                  <a:cubicBezTo>
                    <a:pt x="668" y="735"/>
                    <a:pt x="695" y="766"/>
                    <a:pt x="730" y="768"/>
                  </a:cubicBezTo>
                  <a:cubicBezTo>
                    <a:pt x="731" y="768"/>
                    <a:pt x="732" y="768"/>
                    <a:pt x="734" y="768"/>
                  </a:cubicBezTo>
                  <a:cubicBezTo>
                    <a:pt x="767" y="768"/>
                    <a:pt x="796" y="741"/>
                    <a:pt x="798" y="707"/>
                  </a:cubicBezTo>
                  <a:cubicBezTo>
                    <a:pt x="801" y="652"/>
                    <a:pt x="802" y="601"/>
                    <a:pt x="802" y="554"/>
                  </a:cubicBezTo>
                  <a:cubicBezTo>
                    <a:pt x="802" y="312"/>
                    <a:pt x="763" y="178"/>
                    <a:pt x="711" y="97"/>
                  </a:cubicBezTo>
                  <a:cubicBezTo>
                    <a:pt x="684" y="57"/>
                    <a:pt x="654" y="31"/>
                    <a:pt x="625" y="17"/>
                  </a:cubicBezTo>
                  <a:cubicBezTo>
                    <a:pt x="598" y="3"/>
                    <a:pt x="574" y="0"/>
                    <a:pt x="559" y="0"/>
                  </a:cubicBezTo>
                  <a:cubicBezTo>
                    <a:pt x="558" y="0"/>
                    <a:pt x="557" y="0"/>
                    <a:pt x="556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6" y="0"/>
                    <a:pt x="245" y="0"/>
                    <a:pt x="244" y="0"/>
                  </a:cubicBezTo>
                  <a:cubicBezTo>
                    <a:pt x="229" y="0"/>
                    <a:pt x="205" y="3"/>
                    <a:pt x="178" y="17"/>
                  </a:cubicBezTo>
                  <a:cubicBezTo>
                    <a:pt x="135" y="39"/>
                    <a:pt x="88" y="85"/>
                    <a:pt x="55" y="168"/>
                  </a:cubicBezTo>
                  <a:cubicBezTo>
                    <a:pt x="23" y="252"/>
                    <a:pt x="0" y="372"/>
                    <a:pt x="0" y="554"/>
                  </a:cubicBezTo>
                  <a:cubicBezTo>
                    <a:pt x="0" y="601"/>
                    <a:pt x="2" y="652"/>
                    <a:pt x="5" y="707"/>
                  </a:cubicBezTo>
                  <a:cubicBezTo>
                    <a:pt x="7" y="741"/>
                    <a:pt x="35" y="768"/>
                    <a:pt x="69" y="76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76" name="Oval 6">
              <a:extLst>
                <a:ext uri="{FF2B5EF4-FFF2-40B4-BE49-F238E27FC236}">
                  <a16:creationId xmlns:a16="http://schemas.microsoft.com/office/drawing/2014/main" id="{C6B3AC8C-1E6D-48C9-B3E0-A7772FE23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0825" y="4499948"/>
              <a:ext cx="308119" cy="2872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78" name="Freeform 5">
              <a:extLst>
                <a:ext uri="{FF2B5EF4-FFF2-40B4-BE49-F238E27FC236}">
                  <a16:creationId xmlns:a16="http://schemas.microsoft.com/office/drawing/2014/main" id="{2C44AE91-F43B-4181-AEAF-46A934057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060" y="4824182"/>
              <a:ext cx="685785" cy="1191048"/>
            </a:xfrm>
            <a:custGeom>
              <a:avLst/>
              <a:gdLst>
                <a:gd name="T0" fmla="*/ 69 w 802"/>
                <a:gd name="T1" fmla="*/ 768 h 1496"/>
                <a:gd name="T2" fmla="*/ 73 w 802"/>
                <a:gd name="T3" fmla="*/ 768 h 1496"/>
                <a:gd name="T4" fmla="*/ 133 w 802"/>
                <a:gd name="T5" fmla="*/ 700 h 1496"/>
                <a:gd name="T6" fmla="*/ 129 w 802"/>
                <a:gd name="T7" fmla="*/ 554 h 1496"/>
                <a:gd name="T8" fmla="*/ 185 w 802"/>
                <a:gd name="T9" fmla="*/ 193 h 1496"/>
                <a:gd name="T10" fmla="*/ 185 w 802"/>
                <a:gd name="T11" fmla="*/ 1396 h 1496"/>
                <a:gd name="T12" fmla="*/ 284 w 802"/>
                <a:gd name="T13" fmla="*/ 1496 h 1496"/>
                <a:gd name="T14" fmla="*/ 383 w 802"/>
                <a:gd name="T15" fmla="*/ 1396 h 1496"/>
                <a:gd name="T16" fmla="*/ 383 w 802"/>
                <a:gd name="T17" fmla="*/ 672 h 1496"/>
                <a:gd name="T18" fmla="*/ 420 w 802"/>
                <a:gd name="T19" fmla="*/ 672 h 1496"/>
                <a:gd name="T20" fmla="*/ 420 w 802"/>
                <a:gd name="T21" fmla="*/ 1396 h 1496"/>
                <a:gd name="T22" fmla="*/ 519 w 802"/>
                <a:gd name="T23" fmla="*/ 1496 h 1496"/>
                <a:gd name="T24" fmla="*/ 618 w 802"/>
                <a:gd name="T25" fmla="*/ 1396 h 1496"/>
                <a:gd name="T26" fmla="*/ 618 w 802"/>
                <a:gd name="T27" fmla="*/ 194 h 1496"/>
                <a:gd name="T28" fmla="*/ 633 w 802"/>
                <a:gd name="T29" fmla="*/ 228 h 1496"/>
                <a:gd name="T30" fmla="*/ 674 w 802"/>
                <a:gd name="T31" fmla="*/ 554 h 1496"/>
                <a:gd name="T32" fmla="*/ 670 w 802"/>
                <a:gd name="T33" fmla="*/ 700 h 1496"/>
                <a:gd name="T34" fmla="*/ 730 w 802"/>
                <a:gd name="T35" fmla="*/ 768 h 1496"/>
                <a:gd name="T36" fmla="*/ 734 w 802"/>
                <a:gd name="T37" fmla="*/ 768 h 1496"/>
                <a:gd name="T38" fmla="*/ 798 w 802"/>
                <a:gd name="T39" fmla="*/ 707 h 1496"/>
                <a:gd name="T40" fmla="*/ 802 w 802"/>
                <a:gd name="T41" fmla="*/ 554 h 1496"/>
                <a:gd name="T42" fmla="*/ 711 w 802"/>
                <a:gd name="T43" fmla="*/ 97 h 1496"/>
                <a:gd name="T44" fmla="*/ 625 w 802"/>
                <a:gd name="T45" fmla="*/ 17 h 1496"/>
                <a:gd name="T46" fmla="*/ 559 w 802"/>
                <a:gd name="T47" fmla="*/ 0 h 1496"/>
                <a:gd name="T48" fmla="*/ 556 w 802"/>
                <a:gd name="T49" fmla="*/ 0 h 1496"/>
                <a:gd name="T50" fmla="*/ 246 w 802"/>
                <a:gd name="T51" fmla="*/ 0 h 1496"/>
                <a:gd name="T52" fmla="*/ 244 w 802"/>
                <a:gd name="T53" fmla="*/ 0 h 1496"/>
                <a:gd name="T54" fmla="*/ 178 w 802"/>
                <a:gd name="T55" fmla="*/ 17 h 1496"/>
                <a:gd name="T56" fmla="*/ 55 w 802"/>
                <a:gd name="T57" fmla="*/ 168 h 1496"/>
                <a:gd name="T58" fmla="*/ 0 w 802"/>
                <a:gd name="T59" fmla="*/ 554 h 1496"/>
                <a:gd name="T60" fmla="*/ 5 w 802"/>
                <a:gd name="T61" fmla="*/ 707 h 1496"/>
                <a:gd name="T62" fmla="*/ 69 w 802"/>
                <a:gd name="T63" fmla="*/ 768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2" h="1496">
                  <a:moveTo>
                    <a:pt x="69" y="768"/>
                  </a:moveTo>
                  <a:cubicBezTo>
                    <a:pt x="70" y="768"/>
                    <a:pt x="72" y="768"/>
                    <a:pt x="73" y="768"/>
                  </a:cubicBezTo>
                  <a:cubicBezTo>
                    <a:pt x="108" y="766"/>
                    <a:pt x="135" y="735"/>
                    <a:pt x="133" y="700"/>
                  </a:cubicBezTo>
                  <a:cubicBezTo>
                    <a:pt x="130" y="646"/>
                    <a:pt x="129" y="598"/>
                    <a:pt x="129" y="554"/>
                  </a:cubicBezTo>
                  <a:cubicBezTo>
                    <a:pt x="128" y="359"/>
                    <a:pt x="157" y="250"/>
                    <a:pt x="185" y="193"/>
                  </a:cubicBezTo>
                  <a:cubicBezTo>
                    <a:pt x="185" y="1396"/>
                    <a:pt x="185" y="1396"/>
                    <a:pt x="185" y="1396"/>
                  </a:cubicBezTo>
                  <a:cubicBezTo>
                    <a:pt x="185" y="1451"/>
                    <a:pt x="229" y="1496"/>
                    <a:pt x="284" y="1496"/>
                  </a:cubicBezTo>
                  <a:cubicBezTo>
                    <a:pt x="338" y="1496"/>
                    <a:pt x="383" y="1451"/>
                    <a:pt x="383" y="1396"/>
                  </a:cubicBezTo>
                  <a:cubicBezTo>
                    <a:pt x="383" y="672"/>
                    <a:pt x="383" y="672"/>
                    <a:pt x="383" y="672"/>
                  </a:cubicBezTo>
                  <a:cubicBezTo>
                    <a:pt x="420" y="672"/>
                    <a:pt x="420" y="672"/>
                    <a:pt x="420" y="672"/>
                  </a:cubicBezTo>
                  <a:cubicBezTo>
                    <a:pt x="420" y="1396"/>
                    <a:pt x="420" y="1396"/>
                    <a:pt x="420" y="1396"/>
                  </a:cubicBezTo>
                  <a:cubicBezTo>
                    <a:pt x="420" y="1451"/>
                    <a:pt x="464" y="1496"/>
                    <a:pt x="519" y="1496"/>
                  </a:cubicBezTo>
                  <a:cubicBezTo>
                    <a:pt x="574" y="1496"/>
                    <a:pt x="618" y="1451"/>
                    <a:pt x="618" y="1396"/>
                  </a:cubicBezTo>
                  <a:cubicBezTo>
                    <a:pt x="618" y="194"/>
                    <a:pt x="618" y="194"/>
                    <a:pt x="618" y="194"/>
                  </a:cubicBezTo>
                  <a:cubicBezTo>
                    <a:pt x="623" y="204"/>
                    <a:pt x="628" y="215"/>
                    <a:pt x="633" y="228"/>
                  </a:cubicBezTo>
                  <a:cubicBezTo>
                    <a:pt x="655" y="290"/>
                    <a:pt x="674" y="393"/>
                    <a:pt x="674" y="554"/>
                  </a:cubicBezTo>
                  <a:cubicBezTo>
                    <a:pt x="674" y="598"/>
                    <a:pt x="673" y="646"/>
                    <a:pt x="670" y="700"/>
                  </a:cubicBezTo>
                  <a:cubicBezTo>
                    <a:pt x="668" y="735"/>
                    <a:pt x="695" y="766"/>
                    <a:pt x="730" y="768"/>
                  </a:cubicBezTo>
                  <a:cubicBezTo>
                    <a:pt x="731" y="768"/>
                    <a:pt x="732" y="768"/>
                    <a:pt x="734" y="768"/>
                  </a:cubicBezTo>
                  <a:cubicBezTo>
                    <a:pt x="767" y="768"/>
                    <a:pt x="796" y="741"/>
                    <a:pt x="798" y="707"/>
                  </a:cubicBezTo>
                  <a:cubicBezTo>
                    <a:pt x="801" y="652"/>
                    <a:pt x="802" y="601"/>
                    <a:pt x="802" y="554"/>
                  </a:cubicBezTo>
                  <a:cubicBezTo>
                    <a:pt x="802" y="312"/>
                    <a:pt x="763" y="178"/>
                    <a:pt x="711" y="97"/>
                  </a:cubicBezTo>
                  <a:cubicBezTo>
                    <a:pt x="684" y="57"/>
                    <a:pt x="654" y="31"/>
                    <a:pt x="625" y="17"/>
                  </a:cubicBezTo>
                  <a:cubicBezTo>
                    <a:pt x="598" y="3"/>
                    <a:pt x="574" y="0"/>
                    <a:pt x="559" y="0"/>
                  </a:cubicBezTo>
                  <a:cubicBezTo>
                    <a:pt x="558" y="0"/>
                    <a:pt x="557" y="0"/>
                    <a:pt x="556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6" y="0"/>
                    <a:pt x="245" y="0"/>
                    <a:pt x="244" y="0"/>
                  </a:cubicBezTo>
                  <a:cubicBezTo>
                    <a:pt x="229" y="0"/>
                    <a:pt x="205" y="3"/>
                    <a:pt x="178" y="17"/>
                  </a:cubicBezTo>
                  <a:cubicBezTo>
                    <a:pt x="135" y="39"/>
                    <a:pt x="88" y="85"/>
                    <a:pt x="55" y="168"/>
                  </a:cubicBezTo>
                  <a:cubicBezTo>
                    <a:pt x="23" y="252"/>
                    <a:pt x="0" y="372"/>
                    <a:pt x="0" y="554"/>
                  </a:cubicBezTo>
                  <a:cubicBezTo>
                    <a:pt x="0" y="601"/>
                    <a:pt x="2" y="652"/>
                    <a:pt x="5" y="707"/>
                  </a:cubicBezTo>
                  <a:cubicBezTo>
                    <a:pt x="7" y="741"/>
                    <a:pt x="35" y="768"/>
                    <a:pt x="69" y="76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79" name="Oval 6">
              <a:extLst>
                <a:ext uri="{FF2B5EF4-FFF2-40B4-BE49-F238E27FC236}">
                  <a16:creationId xmlns:a16="http://schemas.microsoft.com/office/drawing/2014/main" id="{6B45599B-8310-4E40-B405-09A20760B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333" y="4499948"/>
              <a:ext cx="308119" cy="2872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84" name="Freeform 5">
              <a:extLst>
                <a:ext uri="{FF2B5EF4-FFF2-40B4-BE49-F238E27FC236}">
                  <a16:creationId xmlns:a16="http://schemas.microsoft.com/office/drawing/2014/main" id="{EED658DC-1B42-4CDF-B319-E4A6940B8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0276" y="4824182"/>
              <a:ext cx="685785" cy="1191048"/>
            </a:xfrm>
            <a:custGeom>
              <a:avLst/>
              <a:gdLst>
                <a:gd name="T0" fmla="*/ 69 w 802"/>
                <a:gd name="T1" fmla="*/ 768 h 1496"/>
                <a:gd name="T2" fmla="*/ 73 w 802"/>
                <a:gd name="T3" fmla="*/ 768 h 1496"/>
                <a:gd name="T4" fmla="*/ 133 w 802"/>
                <a:gd name="T5" fmla="*/ 700 h 1496"/>
                <a:gd name="T6" fmla="*/ 129 w 802"/>
                <a:gd name="T7" fmla="*/ 554 h 1496"/>
                <a:gd name="T8" fmla="*/ 185 w 802"/>
                <a:gd name="T9" fmla="*/ 193 h 1496"/>
                <a:gd name="T10" fmla="*/ 185 w 802"/>
                <a:gd name="T11" fmla="*/ 1396 h 1496"/>
                <a:gd name="T12" fmla="*/ 284 w 802"/>
                <a:gd name="T13" fmla="*/ 1496 h 1496"/>
                <a:gd name="T14" fmla="*/ 383 w 802"/>
                <a:gd name="T15" fmla="*/ 1396 h 1496"/>
                <a:gd name="T16" fmla="*/ 383 w 802"/>
                <a:gd name="T17" fmla="*/ 672 h 1496"/>
                <a:gd name="T18" fmla="*/ 420 w 802"/>
                <a:gd name="T19" fmla="*/ 672 h 1496"/>
                <a:gd name="T20" fmla="*/ 420 w 802"/>
                <a:gd name="T21" fmla="*/ 1396 h 1496"/>
                <a:gd name="T22" fmla="*/ 519 w 802"/>
                <a:gd name="T23" fmla="*/ 1496 h 1496"/>
                <a:gd name="T24" fmla="*/ 618 w 802"/>
                <a:gd name="T25" fmla="*/ 1396 h 1496"/>
                <a:gd name="T26" fmla="*/ 618 w 802"/>
                <a:gd name="T27" fmla="*/ 194 h 1496"/>
                <a:gd name="T28" fmla="*/ 633 w 802"/>
                <a:gd name="T29" fmla="*/ 228 h 1496"/>
                <a:gd name="T30" fmla="*/ 674 w 802"/>
                <a:gd name="T31" fmla="*/ 554 h 1496"/>
                <a:gd name="T32" fmla="*/ 670 w 802"/>
                <a:gd name="T33" fmla="*/ 700 h 1496"/>
                <a:gd name="T34" fmla="*/ 730 w 802"/>
                <a:gd name="T35" fmla="*/ 768 h 1496"/>
                <a:gd name="T36" fmla="*/ 734 w 802"/>
                <a:gd name="T37" fmla="*/ 768 h 1496"/>
                <a:gd name="T38" fmla="*/ 798 w 802"/>
                <a:gd name="T39" fmla="*/ 707 h 1496"/>
                <a:gd name="T40" fmla="*/ 802 w 802"/>
                <a:gd name="T41" fmla="*/ 554 h 1496"/>
                <a:gd name="T42" fmla="*/ 711 w 802"/>
                <a:gd name="T43" fmla="*/ 97 h 1496"/>
                <a:gd name="T44" fmla="*/ 625 w 802"/>
                <a:gd name="T45" fmla="*/ 17 h 1496"/>
                <a:gd name="T46" fmla="*/ 559 w 802"/>
                <a:gd name="T47" fmla="*/ 0 h 1496"/>
                <a:gd name="T48" fmla="*/ 556 w 802"/>
                <a:gd name="T49" fmla="*/ 0 h 1496"/>
                <a:gd name="T50" fmla="*/ 246 w 802"/>
                <a:gd name="T51" fmla="*/ 0 h 1496"/>
                <a:gd name="T52" fmla="*/ 244 w 802"/>
                <a:gd name="T53" fmla="*/ 0 h 1496"/>
                <a:gd name="T54" fmla="*/ 178 w 802"/>
                <a:gd name="T55" fmla="*/ 17 h 1496"/>
                <a:gd name="T56" fmla="*/ 55 w 802"/>
                <a:gd name="T57" fmla="*/ 168 h 1496"/>
                <a:gd name="T58" fmla="*/ 0 w 802"/>
                <a:gd name="T59" fmla="*/ 554 h 1496"/>
                <a:gd name="T60" fmla="*/ 5 w 802"/>
                <a:gd name="T61" fmla="*/ 707 h 1496"/>
                <a:gd name="T62" fmla="*/ 69 w 802"/>
                <a:gd name="T63" fmla="*/ 768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2" h="1496">
                  <a:moveTo>
                    <a:pt x="69" y="768"/>
                  </a:moveTo>
                  <a:cubicBezTo>
                    <a:pt x="70" y="768"/>
                    <a:pt x="72" y="768"/>
                    <a:pt x="73" y="768"/>
                  </a:cubicBezTo>
                  <a:cubicBezTo>
                    <a:pt x="108" y="766"/>
                    <a:pt x="135" y="735"/>
                    <a:pt x="133" y="700"/>
                  </a:cubicBezTo>
                  <a:cubicBezTo>
                    <a:pt x="130" y="646"/>
                    <a:pt x="129" y="598"/>
                    <a:pt x="129" y="554"/>
                  </a:cubicBezTo>
                  <a:cubicBezTo>
                    <a:pt x="128" y="359"/>
                    <a:pt x="157" y="250"/>
                    <a:pt x="185" y="193"/>
                  </a:cubicBezTo>
                  <a:cubicBezTo>
                    <a:pt x="185" y="1396"/>
                    <a:pt x="185" y="1396"/>
                    <a:pt x="185" y="1396"/>
                  </a:cubicBezTo>
                  <a:cubicBezTo>
                    <a:pt x="185" y="1451"/>
                    <a:pt x="229" y="1496"/>
                    <a:pt x="284" y="1496"/>
                  </a:cubicBezTo>
                  <a:cubicBezTo>
                    <a:pt x="338" y="1496"/>
                    <a:pt x="383" y="1451"/>
                    <a:pt x="383" y="1396"/>
                  </a:cubicBezTo>
                  <a:cubicBezTo>
                    <a:pt x="383" y="672"/>
                    <a:pt x="383" y="672"/>
                    <a:pt x="383" y="672"/>
                  </a:cubicBezTo>
                  <a:cubicBezTo>
                    <a:pt x="420" y="672"/>
                    <a:pt x="420" y="672"/>
                    <a:pt x="420" y="672"/>
                  </a:cubicBezTo>
                  <a:cubicBezTo>
                    <a:pt x="420" y="1396"/>
                    <a:pt x="420" y="1396"/>
                    <a:pt x="420" y="1396"/>
                  </a:cubicBezTo>
                  <a:cubicBezTo>
                    <a:pt x="420" y="1451"/>
                    <a:pt x="464" y="1496"/>
                    <a:pt x="519" y="1496"/>
                  </a:cubicBezTo>
                  <a:cubicBezTo>
                    <a:pt x="574" y="1496"/>
                    <a:pt x="618" y="1451"/>
                    <a:pt x="618" y="1396"/>
                  </a:cubicBezTo>
                  <a:cubicBezTo>
                    <a:pt x="618" y="194"/>
                    <a:pt x="618" y="194"/>
                    <a:pt x="618" y="194"/>
                  </a:cubicBezTo>
                  <a:cubicBezTo>
                    <a:pt x="623" y="204"/>
                    <a:pt x="628" y="215"/>
                    <a:pt x="633" y="228"/>
                  </a:cubicBezTo>
                  <a:cubicBezTo>
                    <a:pt x="655" y="290"/>
                    <a:pt x="674" y="393"/>
                    <a:pt x="674" y="554"/>
                  </a:cubicBezTo>
                  <a:cubicBezTo>
                    <a:pt x="674" y="598"/>
                    <a:pt x="673" y="646"/>
                    <a:pt x="670" y="700"/>
                  </a:cubicBezTo>
                  <a:cubicBezTo>
                    <a:pt x="668" y="735"/>
                    <a:pt x="695" y="766"/>
                    <a:pt x="730" y="768"/>
                  </a:cubicBezTo>
                  <a:cubicBezTo>
                    <a:pt x="731" y="768"/>
                    <a:pt x="732" y="768"/>
                    <a:pt x="734" y="768"/>
                  </a:cubicBezTo>
                  <a:cubicBezTo>
                    <a:pt x="767" y="768"/>
                    <a:pt x="796" y="741"/>
                    <a:pt x="798" y="707"/>
                  </a:cubicBezTo>
                  <a:cubicBezTo>
                    <a:pt x="801" y="652"/>
                    <a:pt x="802" y="601"/>
                    <a:pt x="802" y="554"/>
                  </a:cubicBezTo>
                  <a:cubicBezTo>
                    <a:pt x="802" y="312"/>
                    <a:pt x="763" y="178"/>
                    <a:pt x="711" y="97"/>
                  </a:cubicBezTo>
                  <a:cubicBezTo>
                    <a:pt x="684" y="57"/>
                    <a:pt x="654" y="31"/>
                    <a:pt x="625" y="17"/>
                  </a:cubicBezTo>
                  <a:cubicBezTo>
                    <a:pt x="598" y="3"/>
                    <a:pt x="574" y="0"/>
                    <a:pt x="559" y="0"/>
                  </a:cubicBezTo>
                  <a:cubicBezTo>
                    <a:pt x="558" y="0"/>
                    <a:pt x="557" y="0"/>
                    <a:pt x="556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6" y="0"/>
                    <a:pt x="245" y="0"/>
                    <a:pt x="244" y="0"/>
                  </a:cubicBezTo>
                  <a:cubicBezTo>
                    <a:pt x="229" y="0"/>
                    <a:pt x="205" y="3"/>
                    <a:pt x="178" y="17"/>
                  </a:cubicBezTo>
                  <a:cubicBezTo>
                    <a:pt x="135" y="39"/>
                    <a:pt x="88" y="85"/>
                    <a:pt x="55" y="168"/>
                  </a:cubicBezTo>
                  <a:cubicBezTo>
                    <a:pt x="23" y="252"/>
                    <a:pt x="0" y="372"/>
                    <a:pt x="0" y="554"/>
                  </a:cubicBezTo>
                  <a:cubicBezTo>
                    <a:pt x="0" y="601"/>
                    <a:pt x="2" y="652"/>
                    <a:pt x="5" y="707"/>
                  </a:cubicBezTo>
                  <a:cubicBezTo>
                    <a:pt x="7" y="741"/>
                    <a:pt x="35" y="768"/>
                    <a:pt x="69" y="768"/>
                  </a:cubicBezTo>
                  <a:close/>
                </a:path>
              </a:pathLst>
            </a:custGeom>
            <a:gradFill flip="none" rotWithShape="1">
              <a:gsLst>
                <a:gs pos="93805">
                  <a:srgbClr val="43B3A8"/>
                </a:gs>
                <a:gs pos="0">
                  <a:srgbClr val="307ABE"/>
                </a:gs>
              </a:gsLst>
              <a:lin ang="2700000" scaled="1"/>
              <a:tileRect/>
            </a:gradFill>
            <a:ln w="3175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5" name="Oval 6">
              <a:extLst>
                <a:ext uri="{FF2B5EF4-FFF2-40B4-BE49-F238E27FC236}">
                  <a16:creationId xmlns:a16="http://schemas.microsoft.com/office/drawing/2014/main" id="{2383EAA1-A2E8-4D1D-95C2-E48BE1873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549" y="4499948"/>
              <a:ext cx="308119" cy="287296"/>
            </a:xfrm>
            <a:prstGeom prst="ellipse">
              <a:avLst/>
            </a:prstGeom>
            <a:gradFill flip="none" rotWithShape="1">
              <a:gsLst>
                <a:gs pos="93805">
                  <a:srgbClr val="43B3A8"/>
                </a:gs>
                <a:gs pos="0">
                  <a:srgbClr val="307ABE"/>
                </a:gs>
              </a:gsLst>
              <a:lin ang="2700000" scaled="1"/>
              <a:tileRect/>
            </a:gradFill>
            <a:ln w="3175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0" name="Freeform 5">
              <a:extLst>
                <a:ext uri="{FF2B5EF4-FFF2-40B4-BE49-F238E27FC236}">
                  <a16:creationId xmlns:a16="http://schemas.microsoft.com/office/drawing/2014/main" id="{BAA6FB8E-E40A-4F8B-B3AC-7DCFE3AAE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283" y="4824182"/>
              <a:ext cx="685785" cy="1191048"/>
            </a:xfrm>
            <a:custGeom>
              <a:avLst/>
              <a:gdLst>
                <a:gd name="T0" fmla="*/ 69 w 802"/>
                <a:gd name="T1" fmla="*/ 768 h 1496"/>
                <a:gd name="T2" fmla="*/ 73 w 802"/>
                <a:gd name="T3" fmla="*/ 768 h 1496"/>
                <a:gd name="T4" fmla="*/ 133 w 802"/>
                <a:gd name="T5" fmla="*/ 700 h 1496"/>
                <a:gd name="T6" fmla="*/ 129 w 802"/>
                <a:gd name="T7" fmla="*/ 554 h 1496"/>
                <a:gd name="T8" fmla="*/ 185 w 802"/>
                <a:gd name="T9" fmla="*/ 193 h 1496"/>
                <a:gd name="T10" fmla="*/ 185 w 802"/>
                <a:gd name="T11" fmla="*/ 1396 h 1496"/>
                <a:gd name="T12" fmla="*/ 284 w 802"/>
                <a:gd name="T13" fmla="*/ 1496 h 1496"/>
                <a:gd name="T14" fmla="*/ 383 w 802"/>
                <a:gd name="T15" fmla="*/ 1396 h 1496"/>
                <a:gd name="T16" fmla="*/ 383 w 802"/>
                <a:gd name="T17" fmla="*/ 672 h 1496"/>
                <a:gd name="T18" fmla="*/ 420 w 802"/>
                <a:gd name="T19" fmla="*/ 672 h 1496"/>
                <a:gd name="T20" fmla="*/ 420 w 802"/>
                <a:gd name="T21" fmla="*/ 1396 h 1496"/>
                <a:gd name="T22" fmla="*/ 519 w 802"/>
                <a:gd name="T23" fmla="*/ 1496 h 1496"/>
                <a:gd name="T24" fmla="*/ 618 w 802"/>
                <a:gd name="T25" fmla="*/ 1396 h 1496"/>
                <a:gd name="T26" fmla="*/ 618 w 802"/>
                <a:gd name="T27" fmla="*/ 194 h 1496"/>
                <a:gd name="T28" fmla="*/ 633 w 802"/>
                <a:gd name="T29" fmla="*/ 228 h 1496"/>
                <a:gd name="T30" fmla="*/ 674 w 802"/>
                <a:gd name="T31" fmla="*/ 554 h 1496"/>
                <a:gd name="T32" fmla="*/ 670 w 802"/>
                <a:gd name="T33" fmla="*/ 700 h 1496"/>
                <a:gd name="T34" fmla="*/ 730 w 802"/>
                <a:gd name="T35" fmla="*/ 768 h 1496"/>
                <a:gd name="T36" fmla="*/ 734 w 802"/>
                <a:gd name="T37" fmla="*/ 768 h 1496"/>
                <a:gd name="T38" fmla="*/ 798 w 802"/>
                <a:gd name="T39" fmla="*/ 707 h 1496"/>
                <a:gd name="T40" fmla="*/ 802 w 802"/>
                <a:gd name="T41" fmla="*/ 554 h 1496"/>
                <a:gd name="T42" fmla="*/ 711 w 802"/>
                <a:gd name="T43" fmla="*/ 97 h 1496"/>
                <a:gd name="T44" fmla="*/ 625 w 802"/>
                <a:gd name="T45" fmla="*/ 17 h 1496"/>
                <a:gd name="T46" fmla="*/ 559 w 802"/>
                <a:gd name="T47" fmla="*/ 0 h 1496"/>
                <a:gd name="T48" fmla="*/ 556 w 802"/>
                <a:gd name="T49" fmla="*/ 0 h 1496"/>
                <a:gd name="T50" fmla="*/ 246 w 802"/>
                <a:gd name="T51" fmla="*/ 0 h 1496"/>
                <a:gd name="T52" fmla="*/ 244 w 802"/>
                <a:gd name="T53" fmla="*/ 0 h 1496"/>
                <a:gd name="T54" fmla="*/ 178 w 802"/>
                <a:gd name="T55" fmla="*/ 17 h 1496"/>
                <a:gd name="T56" fmla="*/ 55 w 802"/>
                <a:gd name="T57" fmla="*/ 168 h 1496"/>
                <a:gd name="T58" fmla="*/ 0 w 802"/>
                <a:gd name="T59" fmla="*/ 554 h 1496"/>
                <a:gd name="T60" fmla="*/ 5 w 802"/>
                <a:gd name="T61" fmla="*/ 707 h 1496"/>
                <a:gd name="T62" fmla="*/ 69 w 802"/>
                <a:gd name="T63" fmla="*/ 768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2" h="1496">
                  <a:moveTo>
                    <a:pt x="69" y="768"/>
                  </a:moveTo>
                  <a:cubicBezTo>
                    <a:pt x="70" y="768"/>
                    <a:pt x="72" y="768"/>
                    <a:pt x="73" y="768"/>
                  </a:cubicBezTo>
                  <a:cubicBezTo>
                    <a:pt x="108" y="766"/>
                    <a:pt x="135" y="735"/>
                    <a:pt x="133" y="700"/>
                  </a:cubicBezTo>
                  <a:cubicBezTo>
                    <a:pt x="130" y="646"/>
                    <a:pt x="129" y="598"/>
                    <a:pt x="129" y="554"/>
                  </a:cubicBezTo>
                  <a:cubicBezTo>
                    <a:pt x="128" y="359"/>
                    <a:pt x="157" y="250"/>
                    <a:pt x="185" y="193"/>
                  </a:cubicBezTo>
                  <a:cubicBezTo>
                    <a:pt x="185" y="1396"/>
                    <a:pt x="185" y="1396"/>
                    <a:pt x="185" y="1396"/>
                  </a:cubicBezTo>
                  <a:cubicBezTo>
                    <a:pt x="185" y="1451"/>
                    <a:pt x="229" y="1496"/>
                    <a:pt x="284" y="1496"/>
                  </a:cubicBezTo>
                  <a:cubicBezTo>
                    <a:pt x="338" y="1496"/>
                    <a:pt x="383" y="1451"/>
                    <a:pt x="383" y="1396"/>
                  </a:cubicBezTo>
                  <a:cubicBezTo>
                    <a:pt x="383" y="672"/>
                    <a:pt x="383" y="672"/>
                    <a:pt x="383" y="672"/>
                  </a:cubicBezTo>
                  <a:cubicBezTo>
                    <a:pt x="420" y="672"/>
                    <a:pt x="420" y="672"/>
                    <a:pt x="420" y="672"/>
                  </a:cubicBezTo>
                  <a:cubicBezTo>
                    <a:pt x="420" y="1396"/>
                    <a:pt x="420" y="1396"/>
                    <a:pt x="420" y="1396"/>
                  </a:cubicBezTo>
                  <a:cubicBezTo>
                    <a:pt x="420" y="1451"/>
                    <a:pt x="464" y="1496"/>
                    <a:pt x="519" y="1496"/>
                  </a:cubicBezTo>
                  <a:cubicBezTo>
                    <a:pt x="574" y="1496"/>
                    <a:pt x="618" y="1451"/>
                    <a:pt x="618" y="1396"/>
                  </a:cubicBezTo>
                  <a:cubicBezTo>
                    <a:pt x="618" y="194"/>
                    <a:pt x="618" y="194"/>
                    <a:pt x="618" y="194"/>
                  </a:cubicBezTo>
                  <a:cubicBezTo>
                    <a:pt x="623" y="204"/>
                    <a:pt x="628" y="215"/>
                    <a:pt x="633" y="228"/>
                  </a:cubicBezTo>
                  <a:cubicBezTo>
                    <a:pt x="655" y="290"/>
                    <a:pt x="674" y="393"/>
                    <a:pt x="674" y="554"/>
                  </a:cubicBezTo>
                  <a:cubicBezTo>
                    <a:pt x="674" y="598"/>
                    <a:pt x="673" y="646"/>
                    <a:pt x="670" y="700"/>
                  </a:cubicBezTo>
                  <a:cubicBezTo>
                    <a:pt x="668" y="735"/>
                    <a:pt x="695" y="766"/>
                    <a:pt x="730" y="768"/>
                  </a:cubicBezTo>
                  <a:cubicBezTo>
                    <a:pt x="731" y="768"/>
                    <a:pt x="732" y="768"/>
                    <a:pt x="734" y="768"/>
                  </a:cubicBezTo>
                  <a:cubicBezTo>
                    <a:pt x="767" y="768"/>
                    <a:pt x="796" y="741"/>
                    <a:pt x="798" y="707"/>
                  </a:cubicBezTo>
                  <a:cubicBezTo>
                    <a:pt x="801" y="652"/>
                    <a:pt x="802" y="601"/>
                    <a:pt x="802" y="554"/>
                  </a:cubicBezTo>
                  <a:cubicBezTo>
                    <a:pt x="802" y="312"/>
                    <a:pt x="763" y="178"/>
                    <a:pt x="711" y="97"/>
                  </a:cubicBezTo>
                  <a:cubicBezTo>
                    <a:pt x="684" y="57"/>
                    <a:pt x="654" y="31"/>
                    <a:pt x="625" y="17"/>
                  </a:cubicBezTo>
                  <a:cubicBezTo>
                    <a:pt x="598" y="3"/>
                    <a:pt x="574" y="0"/>
                    <a:pt x="559" y="0"/>
                  </a:cubicBezTo>
                  <a:cubicBezTo>
                    <a:pt x="558" y="0"/>
                    <a:pt x="557" y="0"/>
                    <a:pt x="556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6" y="0"/>
                    <a:pt x="245" y="0"/>
                    <a:pt x="244" y="0"/>
                  </a:cubicBezTo>
                  <a:cubicBezTo>
                    <a:pt x="229" y="0"/>
                    <a:pt x="205" y="3"/>
                    <a:pt x="178" y="17"/>
                  </a:cubicBezTo>
                  <a:cubicBezTo>
                    <a:pt x="135" y="39"/>
                    <a:pt x="88" y="85"/>
                    <a:pt x="55" y="168"/>
                  </a:cubicBezTo>
                  <a:cubicBezTo>
                    <a:pt x="23" y="252"/>
                    <a:pt x="0" y="372"/>
                    <a:pt x="0" y="554"/>
                  </a:cubicBezTo>
                  <a:cubicBezTo>
                    <a:pt x="0" y="601"/>
                    <a:pt x="2" y="652"/>
                    <a:pt x="5" y="707"/>
                  </a:cubicBezTo>
                  <a:cubicBezTo>
                    <a:pt x="7" y="741"/>
                    <a:pt x="35" y="768"/>
                    <a:pt x="69" y="76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81" name="Oval 6">
              <a:extLst>
                <a:ext uri="{FF2B5EF4-FFF2-40B4-BE49-F238E27FC236}">
                  <a16:creationId xmlns:a16="http://schemas.microsoft.com/office/drawing/2014/main" id="{42986BC5-BCD7-45D1-890B-C0DF36517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9556" y="4499948"/>
              <a:ext cx="308119" cy="2872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62" name="자유형: 도형 161">
              <a:extLst>
                <a:ext uri="{FF2B5EF4-FFF2-40B4-BE49-F238E27FC236}">
                  <a16:creationId xmlns:a16="http://schemas.microsoft.com/office/drawing/2014/main" id="{B7E29284-9A18-4E64-A64E-E1F9DAC7D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436" y="5229671"/>
              <a:ext cx="174137" cy="785559"/>
            </a:xfrm>
            <a:custGeom>
              <a:avLst/>
              <a:gdLst>
                <a:gd name="connsiteX0" fmla="*/ 26749 w 180328"/>
                <a:gd name="connsiteY0" fmla="*/ 0 h 1067542"/>
                <a:gd name="connsiteX1" fmla="*/ 155950 w 180328"/>
                <a:gd name="connsiteY1" fmla="*/ 0 h 1067542"/>
                <a:gd name="connsiteX2" fmla="*/ 180328 w 180328"/>
                <a:gd name="connsiteY2" fmla="*/ 21639 h 1067542"/>
                <a:gd name="connsiteX3" fmla="*/ 180328 w 180328"/>
                <a:gd name="connsiteY3" fmla="*/ 62514 h 1067542"/>
                <a:gd name="connsiteX4" fmla="*/ 173624 w 180328"/>
                <a:gd name="connsiteY4" fmla="*/ 79044 h 1067542"/>
                <a:gd name="connsiteX5" fmla="*/ 167532 w 180328"/>
                <a:gd name="connsiteY5" fmla="*/ 81633 h 1067542"/>
                <a:gd name="connsiteX6" fmla="*/ 166513 w 180328"/>
                <a:gd name="connsiteY6" fmla="*/ 98842 h 1067542"/>
                <a:gd name="connsiteX7" fmla="*/ 161544 w 180328"/>
                <a:gd name="connsiteY7" fmla="*/ 182732 h 1067542"/>
                <a:gd name="connsiteX8" fmla="*/ 165768 w 180328"/>
                <a:gd name="connsiteY8" fmla="*/ 182732 h 1067542"/>
                <a:gd name="connsiteX9" fmla="*/ 175519 w 180328"/>
                <a:gd name="connsiteY9" fmla="*/ 192350 h 1067542"/>
                <a:gd name="connsiteX10" fmla="*/ 175519 w 180328"/>
                <a:gd name="connsiteY10" fmla="*/ 211585 h 1067542"/>
                <a:gd name="connsiteX11" fmla="*/ 165768 w 180328"/>
                <a:gd name="connsiteY11" fmla="*/ 221202 h 1067542"/>
                <a:gd name="connsiteX12" fmla="*/ 163330 w 180328"/>
                <a:gd name="connsiteY12" fmla="*/ 221202 h 1067542"/>
                <a:gd name="connsiteX13" fmla="*/ 157921 w 180328"/>
                <a:gd name="connsiteY13" fmla="*/ 221202 h 1067542"/>
                <a:gd name="connsiteX14" fmla="*/ 142198 w 180328"/>
                <a:gd name="connsiteY14" fmla="*/ 415795 h 1067542"/>
                <a:gd name="connsiteX15" fmla="*/ 158689 w 180328"/>
                <a:gd name="connsiteY15" fmla="*/ 1045783 h 1067542"/>
                <a:gd name="connsiteX16" fmla="*/ 136701 w 180328"/>
                <a:gd name="connsiteY16" fmla="*/ 1067542 h 1067542"/>
                <a:gd name="connsiteX17" fmla="*/ 114712 w 180328"/>
                <a:gd name="connsiteY17" fmla="*/ 1045783 h 1067542"/>
                <a:gd name="connsiteX18" fmla="*/ 97877 w 180328"/>
                <a:gd name="connsiteY18" fmla="*/ 445033 h 1067542"/>
                <a:gd name="connsiteX19" fmla="*/ 114026 w 180328"/>
                <a:gd name="connsiteY19" fmla="*/ 221202 h 1067542"/>
                <a:gd name="connsiteX20" fmla="*/ 99948 w 180328"/>
                <a:gd name="connsiteY20" fmla="*/ 221202 h 1067542"/>
                <a:gd name="connsiteX21" fmla="*/ 9751 w 180328"/>
                <a:gd name="connsiteY21" fmla="*/ 221202 h 1067542"/>
                <a:gd name="connsiteX22" fmla="*/ 0 w 180328"/>
                <a:gd name="connsiteY22" fmla="*/ 211585 h 1067542"/>
                <a:gd name="connsiteX23" fmla="*/ 0 w 180328"/>
                <a:gd name="connsiteY23" fmla="*/ 192350 h 1067542"/>
                <a:gd name="connsiteX24" fmla="*/ 9751 w 180328"/>
                <a:gd name="connsiteY24" fmla="*/ 182732 h 1067542"/>
                <a:gd name="connsiteX25" fmla="*/ 114270 w 180328"/>
                <a:gd name="connsiteY25" fmla="*/ 182732 h 1067542"/>
                <a:gd name="connsiteX26" fmla="*/ 117324 w 180328"/>
                <a:gd name="connsiteY26" fmla="*/ 182732 h 1067542"/>
                <a:gd name="connsiteX27" fmla="*/ 118147 w 180328"/>
                <a:gd name="connsiteY27" fmla="*/ 171612 h 1067542"/>
                <a:gd name="connsiteX28" fmla="*/ 121794 w 180328"/>
                <a:gd name="connsiteY28" fmla="*/ 122360 h 1067542"/>
                <a:gd name="connsiteX29" fmla="*/ 124445 w 180328"/>
                <a:gd name="connsiteY29" fmla="*/ 86557 h 1067542"/>
                <a:gd name="connsiteX30" fmla="*/ 124407 w 180328"/>
                <a:gd name="connsiteY30" fmla="*/ 86557 h 1067542"/>
                <a:gd name="connsiteX31" fmla="*/ 26749 w 180328"/>
                <a:gd name="connsiteY31" fmla="*/ 86557 h 1067542"/>
                <a:gd name="connsiteX32" fmla="*/ 4809 w 180328"/>
                <a:gd name="connsiteY32" fmla="*/ 62514 h 1067542"/>
                <a:gd name="connsiteX33" fmla="*/ 4809 w 180328"/>
                <a:gd name="connsiteY33" fmla="*/ 21639 h 1067542"/>
                <a:gd name="connsiteX34" fmla="*/ 26749 w 180328"/>
                <a:gd name="connsiteY34" fmla="*/ 0 h 106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0328" h="1067542">
                  <a:moveTo>
                    <a:pt x="26749" y="0"/>
                  </a:moveTo>
                  <a:cubicBezTo>
                    <a:pt x="26749" y="0"/>
                    <a:pt x="26749" y="0"/>
                    <a:pt x="155950" y="0"/>
                  </a:cubicBezTo>
                  <a:cubicBezTo>
                    <a:pt x="170577" y="0"/>
                    <a:pt x="180328" y="9618"/>
                    <a:pt x="180328" y="21639"/>
                  </a:cubicBezTo>
                  <a:cubicBezTo>
                    <a:pt x="180328" y="21639"/>
                    <a:pt x="180328" y="21639"/>
                    <a:pt x="180328" y="62514"/>
                  </a:cubicBezTo>
                  <a:cubicBezTo>
                    <a:pt x="180328" y="68525"/>
                    <a:pt x="177890" y="74535"/>
                    <a:pt x="173624" y="79044"/>
                  </a:cubicBezTo>
                  <a:lnTo>
                    <a:pt x="167532" y="81633"/>
                  </a:lnTo>
                  <a:lnTo>
                    <a:pt x="166513" y="98842"/>
                  </a:lnTo>
                  <a:lnTo>
                    <a:pt x="161544" y="182732"/>
                  </a:lnTo>
                  <a:lnTo>
                    <a:pt x="165768" y="182732"/>
                  </a:lnTo>
                  <a:cubicBezTo>
                    <a:pt x="170643" y="182732"/>
                    <a:pt x="175519" y="187541"/>
                    <a:pt x="175519" y="192350"/>
                  </a:cubicBezTo>
                  <a:cubicBezTo>
                    <a:pt x="175519" y="192350"/>
                    <a:pt x="175519" y="192350"/>
                    <a:pt x="175519" y="211585"/>
                  </a:cubicBezTo>
                  <a:cubicBezTo>
                    <a:pt x="175519" y="218798"/>
                    <a:pt x="170643" y="221202"/>
                    <a:pt x="165768" y="221202"/>
                  </a:cubicBezTo>
                  <a:cubicBezTo>
                    <a:pt x="165768" y="221202"/>
                    <a:pt x="165768" y="221202"/>
                    <a:pt x="163330" y="221202"/>
                  </a:cubicBezTo>
                  <a:lnTo>
                    <a:pt x="157921" y="221202"/>
                  </a:lnTo>
                  <a:lnTo>
                    <a:pt x="142198" y="415795"/>
                  </a:lnTo>
                  <a:cubicBezTo>
                    <a:pt x="129829" y="622391"/>
                    <a:pt x="131204" y="835447"/>
                    <a:pt x="158689" y="1045783"/>
                  </a:cubicBezTo>
                  <a:cubicBezTo>
                    <a:pt x="158689" y="1057872"/>
                    <a:pt x="148916" y="1067542"/>
                    <a:pt x="136701" y="1067542"/>
                  </a:cubicBezTo>
                  <a:cubicBezTo>
                    <a:pt x="124485" y="1067542"/>
                    <a:pt x="117155" y="1057872"/>
                    <a:pt x="114712" y="1045783"/>
                  </a:cubicBezTo>
                  <a:cubicBezTo>
                    <a:pt x="96388" y="866272"/>
                    <a:pt x="87684" y="669082"/>
                    <a:pt x="97877" y="445033"/>
                  </a:cubicBezTo>
                  <a:lnTo>
                    <a:pt x="114026" y="221202"/>
                  </a:lnTo>
                  <a:lnTo>
                    <a:pt x="99948" y="221202"/>
                  </a:lnTo>
                  <a:cubicBezTo>
                    <a:pt x="78008" y="221202"/>
                    <a:pt x="48755" y="221202"/>
                    <a:pt x="9751" y="221202"/>
                  </a:cubicBezTo>
                  <a:cubicBezTo>
                    <a:pt x="4875" y="221202"/>
                    <a:pt x="0" y="218798"/>
                    <a:pt x="0" y="211585"/>
                  </a:cubicBezTo>
                  <a:cubicBezTo>
                    <a:pt x="0" y="211585"/>
                    <a:pt x="0" y="211585"/>
                    <a:pt x="0" y="192350"/>
                  </a:cubicBezTo>
                  <a:cubicBezTo>
                    <a:pt x="0" y="187541"/>
                    <a:pt x="4875" y="182732"/>
                    <a:pt x="9751" y="182732"/>
                  </a:cubicBezTo>
                  <a:cubicBezTo>
                    <a:pt x="9751" y="182732"/>
                    <a:pt x="9751" y="182732"/>
                    <a:pt x="114270" y="182732"/>
                  </a:cubicBezTo>
                  <a:lnTo>
                    <a:pt x="117324" y="182732"/>
                  </a:lnTo>
                  <a:lnTo>
                    <a:pt x="118147" y="171612"/>
                  </a:lnTo>
                  <a:cubicBezTo>
                    <a:pt x="118915" y="161243"/>
                    <a:pt x="120067" y="145690"/>
                    <a:pt x="121794" y="122360"/>
                  </a:cubicBezTo>
                  <a:lnTo>
                    <a:pt x="124445" y="86557"/>
                  </a:lnTo>
                  <a:lnTo>
                    <a:pt x="124407" y="86557"/>
                  </a:lnTo>
                  <a:cubicBezTo>
                    <a:pt x="105481" y="86557"/>
                    <a:pt x="75199" y="86557"/>
                    <a:pt x="26749" y="86557"/>
                  </a:cubicBezTo>
                  <a:cubicBezTo>
                    <a:pt x="14560" y="86557"/>
                    <a:pt x="4809" y="74535"/>
                    <a:pt x="4809" y="62514"/>
                  </a:cubicBezTo>
                  <a:cubicBezTo>
                    <a:pt x="4809" y="62514"/>
                    <a:pt x="4809" y="62514"/>
                    <a:pt x="4809" y="21639"/>
                  </a:cubicBezTo>
                  <a:cubicBezTo>
                    <a:pt x="4809" y="9618"/>
                    <a:pt x="14560" y="0"/>
                    <a:pt x="26749" y="0"/>
                  </a:cubicBezTo>
                  <a:close/>
                </a:path>
              </a:pathLst>
            </a:custGeom>
            <a:gradFill flip="none" rotWithShape="1">
              <a:gsLst>
                <a:gs pos="93805">
                  <a:srgbClr val="43B3A8"/>
                </a:gs>
                <a:gs pos="0">
                  <a:srgbClr val="307ABE"/>
                </a:gs>
              </a:gsLst>
              <a:lin ang="2700000" scaled="1"/>
              <a:tileRect/>
            </a:gradFill>
            <a:ln w="31750"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pic>
        <p:nvPicPr>
          <p:cNvPr id="163" name="그림 162">
            <a:extLst>
              <a:ext uri="{FF2B5EF4-FFF2-40B4-BE49-F238E27FC236}">
                <a16:creationId xmlns:a16="http://schemas.microsoft.com/office/drawing/2014/main" id="{15F3DDC7-CAE2-4698-BFC7-64971609B757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333158" y="4846840"/>
            <a:ext cx="2595441" cy="209567"/>
          </a:xfrm>
          <a:prstGeom prst="rect">
            <a:avLst/>
          </a:prstGeom>
        </p:spPr>
      </p:pic>
      <p:grpSp>
        <p:nvGrpSpPr>
          <p:cNvPr id="19" name="그룹 18">
            <a:extLst>
              <a:ext uri="{FF2B5EF4-FFF2-40B4-BE49-F238E27FC236}">
                <a16:creationId xmlns:a16="http://schemas.microsoft.com/office/drawing/2014/main" id="{22903094-9482-4F9F-A867-63F577D159DE}"/>
              </a:ext>
            </a:extLst>
          </p:cNvPr>
          <p:cNvGrpSpPr/>
          <p:nvPr/>
        </p:nvGrpSpPr>
        <p:grpSpPr>
          <a:xfrm>
            <a:off x="5151713" y="4127165"/>
            <a:ext cx="2835227" cy="1908083"/>
            <a:chOff x="5151713" y="4127165"/>
            <a:chExt cx="2835227" cy="1908083"/>
          </a:xfrm>
        </p:grpSpPr>
        <p:sp>
          <p:nvSpPr>
            <p:cNvPr id="150" name="자유형: 도형 149">
              <a:extLst>
                <a:ext uri="{FF2B5EF4-FFF2-40B4-BE49-F238E27FC236}">
                  <a16:creationId xmlns:a16="http://schemas.microsoft.com/office/drawing/2014/main" id="{8C5F6354-CE10-4BDC-A296-EDE119194554}"/>
                </a:ext>
              </a:extLst>
            </p:cNvPr>
            <p:cNvSpPr/>
            <p:nvPr/>
          </p:nvSpPr>
          <p:spPr>
            <a:xfrm>
              <a:off x="5558191" y="4263937"/>
              <a:ext cx="591004" cy="538373"/>
            </a:xfrm>
            <a:custGeom>
              <a:avLst/>
              <a:gdLst>
                <a:gd name="connsiteX0" fmla="*/ 1607782 w 1677543"/>
                <a:gd name="connsiteY0" fmla="*/ 625503 h 1609534"/>
                <a:gd name="connsiteX1" fmla="*/ 930547 w 1677543"/>
                <a:gd name="connsiteY1" fmla="*/ 70848 h 1609534"/>
                <a:gd name="connsiteX2" fmla="*/ 768546 w 1677543"/>
                <a:gd name="connsiteY2" fmla="*/ 70848 h 1609534"/>
                <a:gd name="connsiteX3" fmla="*/ 91619 w 1677543"/>
                <a:gd name="connsiteY3" fmla="*/ 625233 h 1609534"/>
                <a:gd name="connsiteX4" fmla="*/ 40465 w 1677543"/>
                <a:gd name="connsiteY4" fmla="*/ 737805 h 1609534"/>
                <a:gd name="connsiteX5" fmla="*/ 40465 w 1677543"/>
                <a:gd name="connsiteY5" fmla="*/ 1512152 h 1609534"/>
                <a:gd name="connsiteX6" fmla="*/ 104871 w 1677543"/>
                <a:gd name="connsiteY6" fmla="*/ 1576561 h 1609534"/>
                <a:gd name="connsiteX7" fmla="*/ 1594221 w 1677543"/>
                <a:gd name="connsiteY7" fmla="*/ 1576561 h 1609534"/>
                <a:gd name="connsiteX8" fmla="*/ 1658628 w 1677543"/>
                <a:gd name="connsiteY8" fmla="*/ 1512152 h 1609534"/>
                <a:gd name="connsiteX9" fmla="*/ 1658628 w 1677543"/>
                <a:gd name="connsiteY9" fmla="*/ 737397 h 1609534"/>
                <a:gd name="connsiteX10" fmla="*/ 1607782 w 1677543"/>
                <a:gd name="connsiteY10" fmla="*/ 625503 h 1609534"/>
                <a:gd name="connsiteX11" fmla="*/ 804080 w 1677543"/>
                <a:gd name="connsiteY11" fmla="*/ 1226360 h 1609534"/>
                <a:gd name="connsiteX12" fmla="*/ 744845 w 1677543"/>
                <a:gd name="connsiteY12" fmla="*/ 1285596 h 1609534"/>
                <a:gd name="connsiteX13" fmla="*/ 557108 w 1677543"/>
                <a:gd name="connsiteY13" fmla="*/ 1285596 h 1609534"/>
                <a:gd name="connsiteX14" fmla="*/ 497870 w 1677543"/>
                <a:gd name="connsiteY14" fmla="*/ 1226360 h 1609534"/>
                <a:gd name="connsiteX15" fmla="*/ 497870 w 1677543"/>
                <a:gd name="connsiteY15" fmla="*/ 1038623 h 1609534"/>
                <a:gd name="connsiteX16" fmla="*/ 557108 w 1677543"/>
                <a:gd name="connsiteY16" fmla="*/ 979387 h 1609534"/>
                <a:gd name="connsiteX17" fmla="*/ 744845 w 1677543"/>
                <a:gd name="connsiteY17" fmla="*/ 979387 h 1609534"/>
                <a:gd name="connsiteX18" fmla="*/ 804080 w 1677543"/>
                <a:gd name="connsiteY18" fmla="*/ 1038623 h 1609534"/>
                <a:gd name="connsiteX19" fmla="*/ 804080 w 1677543"/>
                <a:gd name="connsiteY19" fmla="*/ 1226360 h 1609534"/>
                <a:gd name="connsiteX20" fmla="*/ 804080 w 1677543"/>
                <a:gd name="connsiteY20" fmla="*/ 846295 h 1609534"/>
                <a:gd name="connsiteX21" fmla="*/ 744845 w 1677543"/>
                <a:gd name="connsiteY21" fmla="*/ 905532 h 1609534"/>
                <a:gd name="connsiteX22" fmla="*/ 557108 w 1677543"/>
                <a:gd name="connsiteY22" fmla="*/ 905532 h 1609534"/>
                <a:gd name="connsiteX23" fmla="*/ 497870 w 1677543"/>
                <a:gd name="connsiteY23" fmla="*/ 846295 h 1609534"/>
                <a:gd name="connsiteX24" fmla="*/ 497870 w 1677543"/>
                <a:gd name="connsiteY24" fmla="*/ 658557 h 1609534"/>
                <a:gd name="connsiteX25" fmla="*/ 557108 w 1677543"/>
                <a:gd name="connsiteY25" fmla="*/ 599324 h 1609534"/>
                <a:gd name="connsiteX26" fmla="*/ 744845 w 1677543"/>
                <a:gd name="connsiteY26" fmla="*/ 599324 h 1609534"/>
                <a:gd name="connsiteX27" fmla="*/ 804080 w 1677543"/>
                <a:gd name="connsiteY27" fmla="*/ 658557 h 1609534"/>
                <a:gd name="connsiteX28" fmla="*/ 804080 w 1677543"/>
                <a:gd name="connsiteY28" fmla="*/ 846295 h 1609534"/>
                <a:gd name="connsiteX29" fmla="*/ 1190783 w 1677543"/>
                <a:gd name="connsiteY29" fmla="*/ 1226360 h 1609534"/>
                <a:gd name="connsiteX30" fmla="*/ 1131546 w 1677543"/>
                <a:gd name="connsiteY30" fmla="*/ 1285596 h 1609534"/>
                <a:gd name="connsiteX31" fmla="*/ 943811 w 1677543"/>
                <a:gd name="connsiteY31" fmla="*/ 1285596 h 1609534"/>
                <a:gd name="connsiteX32" fmla="*/ 884573 w 1677543"/>
                <a:gd name="connsiteY32" fmla="*/ 1226360 h 1609534"/>
                <a:gd name="connsiteX33" fmla="*/ 884573 w 1677543"/>
                <a:gd name="connsiteY33" fmla="*/ 1038623 h 1609534"/>
                <a:gd name="connsiteX34" fmla="*/ 943811 w 1677543"/>
                <a:gd name="connsiteY34" fmla="*/ 979387 h 1609534"/>
                <a:gd name="connsiteX35" fmla="*/ 1131546 w 1677543"/>
                <a:gd name="connsiteY35" fmla="*/ 979387 h 1609534"/>
                <a:gd name="connsiteX36" fmla="*/ 1190783 w 1677543"/>
                <a:gd name="connsiteY36" fmla="*/ 1038623 h 1609534"/>
                <a:gd name="connsiteX37" fmla="*/ 1190783 w 1677543"/>
                <a:gd name="connsiteY37" fmla="*/ 1226360 h 1609534"/>
                <a:gd name="connsiteX38" fmla="*/ 1190783 w 1677543"/>
                <a:gd name="connsiteY38" fmla="*/ 846295 h 1609534"/>
                <a:gd name="connsiteX39" fmla="*/ 1131546 w 1677543"/>
                <a:gd name="connsiteY39" fmla="*/ 905532 h 1609534"/>
                <a:gd name="connsiteX40" fmla="*/ 943811 w 1677543"/>
                <a:gd name="connsiteY40" fmla="*/ 905532 h 1609534"/>
                <a:gd name="connsiteX41" fmla="*/ 884573 w 1677543"/>
                <a:gd name="connsiteY41" fmla="*/ 846295 h 1609534"/>
                <a:gd name="connsiteX42" fmla="*/ 884573 w 1677543"/>
                <a:gd name="connsiteY42" fmla="*/ 658557 h 1609534"/>
                <a:gd name="connsiteX43" fmla="*/ 943811 w 1677543"/>
                <a:gd name="connsiteY43" fmla="*/ 599324 h 1609534"/>
                <a:gd name="connsiteX44" fmla="*/ 1131546 w 1677543"/>
                <a:gd name="connsiteY44" fmla="*/ 599324 h 1609534"/>
                <a:gd name="connsiteX45" fmla="*/ 1190783 w 1677543"/>
                <a:gd name="connsiteY45" fmla="*/ 658557 h 1609534"/>
                <a:gd name="connsiteX46" fmla="*/ 1190783 w 1677543"/>
                <a:gd name="connsiteY46" fmla="*/ 846295 h 160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677543" h="1609534">
                  <a:moveTo>
                    <a:pt x="1607782" y="625503"/>
                  </a:moveTo>
                  <a:lnTo>
                    <a:pt x="930547" y="70848"/>
                  </a:lnTo>
                  <a:cubicBezTo>
                    <a:pt x="884145" y="30337"/>
                    <a:pt x="814948" y="30337"/>
                    <a:pt x="768546" y="70848"/>
                  </a:cubicBezTo>
                  <a:lnTo>
                    <a:pt x="91619" y="625233"/>
                  </a:lnTo>
                  <a:cubicBezTo>
                    <a:pt x="59115" y="653613"/>
                    <a:pt x="40465" y="694656"/>
                    <a:pt x="40465" y="737805"/>
                  </a:cubicBezTo>
                  <a:lnTo>
                    <a:pt x="40465" y="1512152"/>
                  </a:lnTo>
                  <a:cubicBezTo>
                    <a:pt x="40465" y="1547576"/>
                    <a:pt x="69448" y="1576561"/>
                    <a:pt x="104871" y="1576561"/>
                  </a:cubicBezTo>
                  <a:lnTo>
                    <a:pt x="1594221" y="1576561"/>
                  </a:lnTo>
                  <a:cubicBezTo>
                    <a:pt x="1629645" y="1576561"/>
                    <a:pt x="1658628" y="1547576"/>
                    <a:pt x="1658628" y="1512152"/>
                  </a:cubicBezTo>
                  <a:lnTo>
                    <a:pt x="1658628" y="737397"/>
                  </a:lnTo>
                  <a:cubicBezTo>
                    <a:pt x="1658628" y="694506"/>
                    <a:pt x="1640091" y="653710"/>
                    <a:pt x="1607782" y="625503"/>
                  </a:cubicBezTo>
                  <a:close/>
                  <a:moveTo>
                    <a:pt x="804080" y="1226360"/>
                  </a:moveTo>
                  <a:cubicBezTo>
                    <a:pt x="804080" y="1259075"/>
                    <a:pt x="777557" y="1285596"/>
                    <a:pt x="744845" y="1285596"/>
                  </a:cubicBezTo>
                  <a:lnTo>
                    <a:pt x="557108" y="1285596"/>
                  </a:lnTo>
                  <a:cubicBezTo>
                    <a:pt x="524393" y="1285596"/>
                    <a:pt x="497870" y="1259075"/>
                    <a:pt x="497870" y="1226360"/>
                  </a:cubicBezTo>
                  <a:lnTo>
                    <a:pt x="497870" y="1038623"/>
                  </a:lnTo>
                  <a:cubicBezTo>
                    <a:pt x="497870" y="1005908"/>
                    <a:pt x="524393" y="979387"/>
                    <a:pt x="557108" y="979387"/>
                  </a:cubicBezTo>
                  <a:lnTo>
                    <a:pt x="744845" y="979387"/>
                  </a:lnTo>
                  <a:cubicBezTo>
                    <a:pt x="777557" y="979387"/>
                    <a:pt x="804080" y="1005908"/>
                    <a:pt x="804080" y="1038623"/>
                  </a:cubicBezTo>
                  <a:lnTo>
                    <a:pt x="804080" y="1226360"/>
                  </a:lnTo>
                  <a:close/>
                  <a:moveTo>
                    <a:pt x="804080" y="846295"/>
                  </a:moveTo>
                  <a:cubicBezTo>
                    <a:pt x="804080" y="879011"/>
                    <a:pt x="777557" y="905532"/>
                    <a:pt x="744845" y="905532"/>
                  </a:cubicBezTo>
                  <a:lnTo>
                    <a:pt x="557108" y="905532"/>
                  </a:lnTo>
                  <a:cubicBezTo>
                    <a:pt x="524393" y="905532"/>
                    <a:pt x="497870" y="879011"/>
                    <a:pt x="497870" y="846295"/>
                  </a:cubicBezTo>
                  <a:lnTo>
                    <a:pt x="497870" y="658557"/>
                  </a:lnTo>
                  <a:cubicBezTo>
                    <a:pt x="497870" y="625845"/>
                    <a:pt x="524393" y="599324"/>
                    <a:pt x="557108" y="599324"/>
                  </a:cubicBezTo>
                  <a:lnTo>
                    <a:pt x="744845" y="599324"/>
                  </a:lnTo>
                  <a:cubicBezTo>
                    <a:pt x="777557" y="599324"/>
                    <a:pt x="804080" y="625845"/>
                    <a:pt x="804080" y="658557"/>
                  </a:cubicBezTo>
                  <a:lnTo>
                    <a:pt x="804080" y="846295"/>
                  </a:lnTo>
                  <a:close/>
                  <a:moveTo>
                    <a:pt x="1190783" y="1226360"/>
                  </a:moveTo>
                  <a:cubicBezTo>
                    <a:pt x="1190783" y="1259075"/>
                    <a:pt x="1164260" y="1285596"/>
                    <a:pt x="1131546" y="1285596"/>
                  </a:cubicBezTo>
                  <a:lnTo>
                    <a:pt x="943811" y="1285596"/>
                  </a:lnTo>
                  <a:cubicBezTo>
                    <a:pt x="911094" y="1285596"/>
                    <a:pt x="884573" y="1259075"/>
                    <a:pt x="884573" y="1226360"/>
                  </a:cubicBezTo>
                  <a:lnTo>
                    <a:pt x="884573" y="1038623"/>
                  </a:lnTo>
                  <a:cubicBezTo>
                    <a:pt x="884573" y="1005908"/>
                    <a:pt x="911094" y="979387"/>
                    <a:pt x="943811" y="979387"/>
                  </a:cubicBezTo>
                  <a:lnTo>
                    <a:pt x="1131546" y="979387"/>
                  </a:lnTo>
                  <a:cubicBezTo>
                    <a:pt x="1164260" y="979387"/>
                    <a:pt x="1190783" y="1005908"/>
                    <a:pt x="1190783" y="1038623"/>
                  </a:cubicBezTo>
                  <a:lnTo>
                    <a:pt x="1190783" y="1226360"/>
                  </a:lnTo>
                  <a:close/>
                  <a:moveTo>
                    <a:pt x="1190783" y="846295"/>
                  </a:moveTo>
                  <a:cubicBezTo>
                    <a:pt x="1190783" y="879011"/>
                    <a:pt x="1164260" y="905532"/>
                    <a:pt x="1131546" y="905532"/>
                  </a:cubicBezTo>
                  <a:lnTo>
                    <a:pt x="943811" y="905532"/>
                  </a:lnTo>
                  <a:cubicBezTo>
                    <a:pt x="911094" y="905532"/>
                    <a:pt x="884573" y="879011"/>
                    <a:pt x="884573" y="846295"/>
                  </a:cubicBezTo>
                  <a:lnTo>
                    <a:pt x="884573" y="658557"/>
                  </a:lnTo>
                  <a:cubicBezTo>
                    <a:pt x="884573" y="625845"/>
                    <a:pt x="911094" y="599324"/>
                    <a:pt x="943811" y="599324"/>
                  </a:cubicBezTo>
                  <a:lnTo>
                    <a:pt x="1131546" y="599324"/>
                  </a:lnTo>
                  <a:cubicBezTo>
                    <a:pt x="1164260" y="599324"/>
                    <a:pt x="1190783" y="625845"/>
                    <a:pt x="1190783" y="658557"/>
                  </a:cubicBezTo>
                  <a:lnTo>
                    <a:pt x="1190783" y="846295"/>
                  </a:lnTo>
                  <a:close/>
                </a:path>
              </a:pathLst>
            </a:custGeom>
            <a:solidFill>
              <a:srgbClr val="F2F2F2"/>
            </a:solidFill>
            <a:ln w="2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51" name="자유형: 도형 150">
              <a:extLst>
                <a:ext uri="{FF2B5EF4-FFF2-40B4-BE49-F238E27FC236}">
                  <a16:creationId xmlns:a16="http://schemas.microsoft.com/office/drawing/2014/main" id="{25B3F806-E4C5-4E9B-AA3F-A2E32E01B1A3}"/>
                </a:ext>
              </a:extLst>
            </p:cNvPr>
            <p:cNvSpPr/>
            <p:nvPr/>
          </p:nvSpPr>
          <p:spPr>
            <a:xfrm>
              <a:off x="5471001" y="4127165"/>
              <a:ext cx="758721" cy="348804"/>
            </a:xfrm>
            <a:custGeom>
              <a:avLst/>
              <a:gdLst>
                <a:gd name="connsiteX0" fmla="*/ 2095092 w 2153602"/>
                <a:gd name="connsiteY0" fmla="*/ 849618 h 1042797"/>
                <a:gd name="connsiteX1" fmla="*/ 1141014 w 2153602"/>
                <a:gd name="connsiteY1" fmla="*/ 60007 h 1042797"/>
                <a:gd name="connsiteX2" fmla="*/ 1084050 w 2153602"/>
                <a:gd name="connsiteY2" fmla="*/ 40497 h 1042797"/>
                <a:gd name="connsiteX3" fmla="*/ 1027086 w 2153602"/>
                <a:gd name="connsiteY3" fmla="*/ 60007 h 1042797"/>
                <a:gd name="connsiteX4" fmla="*/ 676711 w 2153602"/>
                <a:gd name="connsiteY4" fmla="*/ 349984 h 1042797"/>
                <a:gd name="connsiteX5" fmla="*/ 635870 w 2153602"/>
                <a:gd name="connsiteY5" fmla="*/ 330772 h 1042797"/>
                <a:gd name="connsiteX6" fmla="*/ 635870 w 2153602"/>
                <a:gd name="connsiteY6" fmla="*/ 186335 h 1042797"/>
                <a:gd name="connsiteX7" fmla="*/ 571463 w 2153602"/>
                <a:gd name="connsiteY7" fmla="*/ 121927 h 1042797"/>
                <a:gd name="connsiteX8" fmla="*/ 399708 w 2153602"/>
                <a:gd name="connsiteY8" fmla="*/ 121927 h 1042797"/>
                <a:gd name="connsiteX9" fmla="*/ 335301 w 2153602"/>
                <a:gd name="connsiteY9" fmla="*/ 186335 h 1042797"/>
                <a:gd name="connsiteX10" fmla="*/ 335301 w 2153602"/>
                <a:gd name="connsiteY10" fmla="*/ 604583 h 1042797"/>
                <a:gd name="connsiteX11" fmla="*/ 313761 w 2153602"/>
                <a:gd name="connsiteY11" fmla="*/ 650367 h 1042797"/>
                <a:gd name="connsiteX12" fmla="*/ 73009 w 2153602"/>
                <a:gd name="connsiteY12" fmla="*/ 849618 h 1042797"/>
                <a:gd name="connsiteX13" fmla="*/ 53665 w 2153602"/>
                <a:gd name="connsiteY13" fmla="*/ 963507 h 1042797"/>
                <a:gd name="connsiteX14" fmla="*/ 180770 w 2153602"/>
                <a:gd name="connsiteY14" fmla="*/ 983382 h 1042797"/>
                <a:gd name="connsiteX15" fmla="*/ 1013750 w 2153602"/>
                <a:gd name="connsiteY15" fmla="*/ 293988 h 1042797"/>
                <a:gd name="connsiteX16" fmla="*/ 1154351 w 2153602"/>
                <a:gd name="connsiteY16" fmla="*/ 293988 h 1042797"/>
                <a:gd name="connsiteX17" fmla="*/ 1987330 w 2153602"/>
                <a:gd name="connsiteY17" fmla="*/ 983382 h 1042797"/>
                <a:gd name="connsiteX18" fmla="*/ 2114436 w 2153602"/>
                <a:gd name="connsiteY18" fmla="*/ 963507 h 1042797"/>
                <a:gd name="connsiteX19" fmla="*/ 2095092 w 2153602"/>
                <a:gd name="connsiteY19" fmla="*/ 849618 h 104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53602" h="1042797">
                  <a:moveTo>
                    <a:pt x="2095092" y="849618"/>
                  </a:moveTo>
                  <a:lnTo>
                    <a:pt x="1141014" y="60007"/>
                  </a:lnTo>
                  <a:cubicBezTo>
                    <a:pt x="1124434" y="46283"/>
                    <a:pt x="1104113" y="39959"/>
                    <a:pt x="1084050" y="40497"/>
                  </a:cubicBezTo>
                  <a:cubicBezTo>
                    <a:pt x="1063988" y="39959"/>
                    <a:pt x="1043667" y="46283"/>
                    <a:pt x="1027086" y="60007"/>
                  </a:cubicBezTo>
                  <a:lnTo>
                    <a:pt x="676711" y="349984"/>
                  </a:lnTo>
                  <a:cubicBezTo>
                    <a:pt x="660450" y="363441"/>
                    <a:pt x="635870" y="351877"/>
                    <a:pt x="635870" y="330772"/>
                  </a:cubicBezTo>
                  <a:lnTo>
                    <a:pt x="635870" y="186335"/>
                  </a:lnTo>
                  <a:cubicBezTo>
                    <a:pt x="635870" y="150910"/>
                    <a:pt x="606887" y="121927"/>
                    <a:pt x="571463" y="121927"/>
                  </a:cubicBezTo>
                  <a:lnTo>
                    <a:pt x="399708" y="121927"/>
                  </a:lnTo>
                  <a:cubicBezTo>
                    <a:pt x="364284" y="121927"/>
                    <a:pt x="335301" y="150910"/>
                    <a:pt x="335301" y="186335"/>
                  </a:cubicBezTo>
                  <a:lnTo>
                    <a:pt x="335301" y="604583"/>
                  </a:lnTo>
                  <a:cubicBezTo>
                    <a:pt x="335301" y="622290"/>
                    <a:pt x="327403" y="639077"/>
                    <a:pt x="313761" y="650367"/>
                  </a:cubicBezTo>
                  <a:lnTo>
                    <a:pt x="73009" y="849618"/>
                  </a:lnTo>
                  <a:cubicBezTo>
                    <a:pt x="39255" y="877554"/>
                    <a:pt x="29954" y="926662"/>
                    <a:pt x="53665" y="963507"/>
                  </a:cubicBezTo>
                  <a:cubicBezTo>
                    <a:pt x="81928" y="1007427"/>
                    <a:pt x="141725" y="1015697"/>
                    <a:pt x="180770" y="983382"/>
                  </a:cubicBezTo>
                  <a:lnTo>
                    <a:pt x="1013750" y="293988"/>
                  </a:lnTo>
                  <a:cubicBezTo>
                    <a:pt x="1054539" y="260233"/>
                    <a:pt x="1113561" y="260233"/>
                    <a:pt x="1154351" y="293988"/>
                  </a:cubicBezTo>
                  <a:lnTo>
                    <a:pt x="1987330" y="983382"/>
                  </a:lnTo>
                  <a:cubicBezTo>
                    <a:pt x="2026376" y="1015697"/>
                    <a:pt x="2086171" y="1007427"/>
                    <a:pt x="2114436" y="963507"/>
                  </a:cubicBezTo>
                  <a:cubicBezTo>
                    <a:pt x="2138146" y="926662"/>
                    <a:pt x="2128844" y="877554"/>
                    <a:pt x="2095092" y="849618"/>
                  </a:cubicBezTo>
                  <a:close/>
                </a:path>
              </a:pathLst>
            </a:custGeom>
            <a:solidFill>
              <a:srgbClr val="F2F2F2"/>
            </a:solidFill>
            <a:ln w="2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52" name="사각형: 둥근 모서리 151">
              <a:extLst>
                <a:ext uri="{FF2B5EF4-FFF2-40B4-BE49-F238E27FC236}">
                  <a16:creationId xmlns:a16="http://schemas.microsoft.com/office/drawing/2014/main" id="{4026065A-91FF-4673-9313-10FF87BCDCD4}"/>
                </a:ext>
              </a:extLst>
            </p:cNvPr>
            <p:cNvSpPr/>
            <p:nvPr/>
          </p:nvSpPr>
          <p:spPr>
            <a:xfrm>
              <a:off x="5572811" y="4696434"/>
              <a:ext cx="569119" cy="973285"/>
            </a:xfrm>
            <a:prstGeom prst="roundRect">
              <a:avLst>
                <a:gd name="adj" fmla="val 7669"/>
              </a:avLst>
            </a:prstGeom>
            <a:solidFill>
              <a:srgbClr val="F2F2F2"/>
            </a:solidFill>
            <a:ln w="2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54" name="자유형: 도형 153">
              <a:extLst>
                <a:ext uri="{FF2B5EF4-FFF2-40B4-BE49-F238E27FC236}">
                  <a16:creationId xmlns:a16="http://schemas.microsoft.com/office/drawing/2014/main" id="{58190FBD-21C4-42BD-8AE5-C3C8A1A799D9}"/>
                </a:ext>
              </a:extLst>
            </p:cNvPr>
            <p:cNvSpPr/>
            <p:nvPr/>
          </p:nvSpPr>
          <p:spPr>
            <a:xfrm>
              <a:off x="6863557" y="4263937"/>
              <a:ext cx="591004" cy="538373"/>
            </a:xfrm>
            <a:custGeom>
              <a:avLst/>
              <a:gdLst>
                <a:gd name="connsiteX0" fmla="*/ 1607782 w 1677543"/>
                <a:gd name="connsiteY0" fmla="*/ 625503 h 1609534"/>
                <a:gd name="connsiteX1" fmla="*/ 930547 w 1677543"/>
                <a:gd name="connsiteY1" fmla="*/ 70848 h 1609534"/>
                <a:gd name="connsiteX2" fmla="*/ 768546 w 1677543"/>
                <a:gd name="connsiteY2" fmla="*/ 70848 h 1609534"/>
                <a:gd name="connsiteX3" fmla="*/ 91619 w 1677543"/>
                <a:gd name="connsiteY3" fmla="*/ 625233 h 1609534"/>
                <a:gd name="connsiteX4" fmla="*/ 40465 w 1677543"/>
                <a:gd name="connsiteY4" fmla="*/ 737805 h 1609534"/>
                <a:gd name="connsiteX5" fmla="*/ 40465 w 1677543"/>
                <a:gd name="connsiteY5" fmla="*/ 1512152 h 1609534"/>
                <a:gd name="connsiteX6" fmla="*/ 104871 w 1677543"/>
                <a:gd name="connsiteY6" fmla="*/ 1576561 h 1609534"/>
                <a:gd name="connsiteX7" fmla="*/ 1594221 w 1677543"/>
                <a:gd name="connsiteY7" fmla="*/ 1576561 h 1609534"/>
                <a:gd name="connsiteX8" fmla="*/ 1658628 w 1677543"/>
                <a:gd name="connsiteY8" fmla="*/ 1512152 h 1609534"/>
                <a:gd name="connsiteX9" fmla="*/ 1658628 w 1677543"/>
                <a:gd name="connsiteY9" fmla="*/ 737397 h 1609534"/>
                <a:gd name="connsiteX10" fmla="*/ 1607782 w 1677543"/>
                <a:gd name="connsiteY10" fmla="*/ 625503 h 1609534"/>
                <a:gd name="connsiteX11" fmla="*/ 804080 w 1677543"/>
                <a:gd name="connsiteY11" fmla="*/ 1226360 h 1609534"/>
                <a:gd name="connsiteX12" fmla="*/ 744845 w 1677543"/>
                <a:gd name="connsiteY12" fmla="*/ 1285596 h 1609534"/>
                <a:gd name="connsiteX13" fmla="*/ 557108 w 1677543"/>
                <a:gd name="connsiteY13" fmla="*/ 1285596 h 1609534"/>
                <a:gd name="connsiteX14" fmla="*/ 497870 w 1677543"/>
                <a:gd name="connsiteY14" fmla="*/ 1226360 h 1609534"/>
                <a:gd name="connsiteX15" fmla="*/ 497870 w 1677543"/>
                <a:gd name="connsiteY15" fmla="*/ 1038623 h 1609534"/>
                <a:gd name="connsiteX16" fmla="*/ 557108 w 1677543"/>
                <a:gd name="connsiteY16" fmla="*/ 979387 h 1609534"/>
                <a:gd name="connsiteX17" fmla="*/ 744845 w 1677543"/>
                <a:gd name="connsiteY17" fmla="*/ 979387 h 1609534"/>
                <a:gd name="connsiteX18" fmla="*/ 804080 w 1677543"/>
                <a:gd name="connsiteY18" fmla="*/ 1038623 h 1609534"/>
                <a:gd name="connsiteX19" fmla="*/ 804080 w 1677543"/>
                <a:gd name="connsiteY19" fmla="*/ 1226360 h 1609534"/>
                <a:gd name="connsiteX20" fmla="*/ 804080 w 1677543"/>
                <a:gd name="connsiteY20" fmla="*/ 846295 h 1609534"/>
                <a:gd name="connsiteX21" fmla="*/ 744845 w 1677543"/>
                <a:gd name="connsiteY21" fmla="*/ 905532 h 1609534"/>
                <a:gd name="connsiteX22" fmla="*/ 557108 w 1677543"/>
                <a:gd name="connsiteY22" fmla="*/ 905532 h 1609534"/>
                <a:gd name="connsiteX23" fmla="*/ 497870 w 1677543"/>
                <a:gd name="connsiteY23" fmla="*/ 846295 h 1609534"/>
                <a:gd name="connsiteX24" fmla="*/ 497870 w 1677543"/>
                <a:gd name="connsiteY24" fmla="*/ 658557 h 1609534"/>
                <a:gd name="connsiteX25" fmla="*/ 557108 w 1677543"/>
                <a:gd name="connsiteY25" fmla="*/ 599324 h 1609534"/>
                <a:gd name="connsiteX26" fmla="*/ 744845 w 1677543"/>
                <a:gd name="connsiteY26" fmla="*/ 599324 h 1609534"/>
                <a:gd name="connsiteX27" fmla="*/ 804080 w 1677543"/>
                <a:gd name="connsiteY27" fmla="*/ 658557 h 1609534"/>
                <a:gd name="connsiteX28" fmla="*/ 804080 w 1677543"/>
                <a:gd name="connsiteY28" fmla="*/ 846295 h 1609534"/>
                <a:gd name="connsiteX29" fmla="*/ 1190783 w 1677543"/>
                <a:gd name="connsiteY29" fmla="*/ 1226360 h 1609534"/>
                <a:gd name="connsiteX30" fmla="*/ 1131546 w 1677543"/>
                <a:gd name="connsiteY30" fmla="*/ 1285596 h 1609534"/>
                <a:gd name="connsiteX31" fmla="*/ 943811 w 1677543"/>
                <a:gd name="connsiteY31" fmla="*/ 1285596 h 1609534"/>
                <a:gd name="connsiteX32" fmla="*/ 884573 w 1677543"/>
                <a:gd name="connsiteY32" fmla="*/ 1226360 h 1609534"/>
                <a:gd name="connsiteX33" fmla="*/ 884573 w 1677543"/>
                <a:gd name="connsiteY33" fmla="*/ 1038623 h 1609534"/>
                <a:gd name="connsiteX34" fmla="*/ 943811 w 1677543"/>
                <a:gd name="connsiteY34" fmla="*/ 979387 h 1609534"/>
                <a:gd name="connsiteX35" fmla="*/ 1131546 w 1677543"/>
                <a:gd name="connsiteY35" fmla="*/ 979387 h 1609534"/>
                <a:gd name="connsiteX36" fmla="*/ 1190783 w 1677543"/>
                <a:gd name="connsiteY36" fmla="*/ 1038623 h 1609534"/>
                <a:gd name="connsiteX37" fmla="*/ 1190783 w 1677543"/>
                <a:gd name="connsiteY37" fmla="*/ 1226360 h 1609534"/>
                <a:gd name="connsiteX38" fmla="*/ 1190783 w 1677543"/>
                <a:gd name="connsiteY38" fmla="*/ 846295 h 1609534"/>
                <a:gd name="connsiteX39" fmla="*/ 1131546 w 1677543"/>
                <a:gd name="connsiteY39" fmla="*/ 905532 h 1609534"/>
                <a:gd name="connsiteX40" fmla="*/ 943811 w 1677543"/>
                <a:gd name="connsiteY40" fmla="*/ 905532 h 1609534"/>
                <a:gd name="connsiteX41" fmla="*/ 884573 w 1677543"/>
                <a:gd name="connsiteY41" fmla="*/ 846295 h 1609534"/>
                <a:gd name="connsiteX42" fmla="*/ 884573 w 1677543"/>
                <a:gd name="connsiteY42" fmla="*/ 658557 h 1609534"/>
                <a:gd name="connsiteX43" fmla="*/ 943811 w 1677543"/>
                <a:gd name="connsiteY43" fmla="*/ 599324 h 1609534"/>
                <a:gd name="connsiteX44" fmla="*/ 1131546 w 1677543"/>
                <a:gd name="connsiteY44" fmla="*/ 599324 h 1609534"/>
                <a:gd name="connsiteX45" fmla="*/ 1190783 w 1677543"/>
                <a:gd name="connsiteY45" fmla="*/ 658557 h 1609534"/>
                <a:gd name="connsiteX46" fmla="*/ 1190783 w 1677543"/>
                <a:gd name="connsiteY46" fmla="*/ 846295 h 160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677543" h="1609534">
                  <a:moveTo>
                    <a:pt x="1607782" y="625503"/>
                  </a:moveTo>
                  <a:lnTo>
                    <a:pt x="930547" y="70848"/>
                  </a:lnTo>
                  <a:cubicBezTo>
                    <a:pt x="884145" y="30337"/>
                    <a:pt x="814948" y="30337"/>
                    <a:pt x="768546" y="70848"/>
                  </a:cubicBezTo>
                  <a:lnTo>
                    <a:pt x="91619" y="625233"/>
                  </a:lnTo>
                  <a:cubicBezTo>
                    <a:pt x="59115" y="653613"/>
                    <a:pt x="40465" y="694656"/>
                    <a:pt x="40465" y="737805"/>
                  </a:cubicBezTo>
                  <a:lnTo>
                    <a:pt x="40465" y="1512152"/>
                  </a:lnTo>
                  <a:cubicBezTo>
                    <a:pt x="40465" y="1547576"/>
                    <a:pt x="69448" y="1576561"/>
                    <a:pt x="104871" y="1576561"/>
                  </a:cubicBezTo>
                  <a:lnTo>
                    <a:pt x="1594221" y="1576561"/>
                  </a:lnTo>
                  <a:cubicBezTo>
                    <a:pt x="1629645" y="1576561"/>
                    <a:pt x="1658628" y="1547576"/>
                    <a:pt x="1658628" y="1512152"/>
                  </a:cubicBezTo>
                  <a:lnTo>
                    <a:pt x="1658628" y="737397"/>
                  </a:lnTo>
                  <a:cubicBezTo>
                    <a:pt x="1658628" y="694506"/>
                    <a:pt x="1640091" y="653710"/>
                    <a:pt x="1607782" y="625503"/>
                  </a:cubicBezTo>
                  <a:close/>
                  <a:moveTo>
                    <a:pt x="804080" y="1226360"/>
                  </a:moveTo>
                  <a:cubicBezTo>
                    <a:pt x="804080" y="1259075"/>
                    <a:pt x="777557" y="1285596"/>
                    <a:pt x="744845" y="1285596"/>
                  </a:cubicBezTo>
                  <a:lnTo>
                    <a:pt x="557108" y="1285596"/>
                  </a:lnTo>
                  <a:cubicBezTo>
                    <a:pt x="524393" y="1285596"/>
                    <a:pt x="497870" y="1259075"/>
                    <a:pt x="497870" y="1226360"/>
                  </a:cubicBezTo>
                  <a:lnTo>
                    <a:pt x="497870" y="1038623"/>
                  </a:lnTo>
                  <a:cubicBezTo>
                    <a:pt x="497870" y="1005908"/>
                    <a:pt x="524393" y="979387"/>
                    <a:pt x="557108" y="979387"/>
                  </a:cubicBezTo>
                  <a:lnTo>
                    <a:pt x="744845" y="979387"/>
                  </a:lnTo>
                  <a:cubicBezTo>
                    <a:pt x="777557" y="979387"/>
                    <a:pt x="804080" y="1005908"/>
                    <a:pt x="804080" y="1038623"/>
                  </a:cubicBezTo>
                  <a:lnTo>
                    <a:pt x="804080" y="1226360"/>
                  </a:lnTo>
                  <a:close/>
                  <a:moveTo>
                    <a:pt x="804080" y="846295"/>
                  </a:moveTo>
                  <a:cubicBezTo>
                    <a:pt x="804080" y="879011"/>
                    <a:pt x="777557" y="905532"/>
                    <a:pt x="744845" y="905532"/>
                  </a:cubicBezTo>
                  <a:lnTo>
                    <a:pt x="557108" y="905532"/>
                  </a:lnTo>
                  <a:cubicBezTo>
                    <a:pt x="524393" y="905532"/>
                    <a:pt x="497870" y="879011"/>
                    <a:pt x="497870" y="846295"/>
                  </a:cubicBezTo>
                  <a:lnTo>
                    <a:pt x="497870" y="658557"/>
                  </a:lnTo>
                  <a:cubicBezTo>
                    <a:pt x="497870" y="625845"/>
                    <a:pt x="524393" y="599324"/>
                    <a:pt x="557108" y="599324"/>
                  </a:cubicBezTo>
                  <a:lnTo>
                    <a:pt x="744845" y="599324"/>
                  </a:lnTo>
                  <a:cubicBezTo>
                    <a:pt x="777557" y="599324"/>
                    <a:pt x="804080" y="625845"/>
                    <a:pt x="804080" y="658557"/>
                  </a:cubicBezTo>
                  <a:lnTo>
                    <a:pt x="804080" y="846295"/>
                  </a:lnTo>
                  <a:close/>
                  <a:moveTo>
                    <a:pt x="1190783" y="1226360"/>
                  </a:moveTo>
                  <a:cubicBezTo>
                    <a:pt x="1190783" y="1259075"/>
                    <a:pt x="1164260" y="1285596"/>
                    <a:pt x="1131546" y="1285596"/>
                  </a:cubicBezTo>
                  <a:lnTo>
                    <a:pt x="943811" y="1285596"/>
                  </a:lnTo>
                  <a:cubicBezTo>
                    <a:pt x="911094" y="1285596"/>
                    <a:pt x="884573" y="1259075"/>
                    <a:pt x="884573" y="1226360"/>
                  </a:cubicBezTo>
                  <a:lnTo>
                    <a:pt x="884573" y="1038623"/>
                  </a:lnTo>
                  <a:cubicBezTo>
                    <a:pt x="884573" y="1005908"/>
                    <a:pt x="911094" y="979387"/>
                    <a:pt x="943811" y="979387"/>
                  </a:cubicBezTo>
                  <a:lnTo>
                    <a:pt x="1131546" y="979387"/>
                  </a:lnTo>
                  <a:cubicBezTo>
                    <a:pt x="1164260" y="979387"/>
                    <a:pt x="1190783" y="1005908"/>
                    <a:pt x="1190783" y="1038623"/>
                  </a:cubicBezTo>
                  <a:lnTo>
                    <a:pt x="1190783" y="1226360"/>
                  </a:lnTo>
                  <a:close/>
                  <a:moveTo>
                    <a:pt x="1190783" y="846295"/>
                  </a:moveTo>
                  <a:cubicBezTo>
                    <a:pt x="1190783" y="879011"/>
                    <a:pt x="1164260" y="905532"/>
                    <a:pt x="1131546" y="905532"/>
                  </a:cubicBezTo>
                  <a:lnTo>
                    <a:pt x="943811" y="905532"/>
                  </a:lnTo>
                  <a:cubicBezTo>
                    <a:pt x="911094" y="905532"/>
                    <a:pt x="884573" y="879011"/>
                    <a:pt x="884573" y="846295"/>
                  </a:cubicBezTo>
                  <a:lnTo>
                    <a:pt x="884573" y="658557"/>
                  </a:lnTo>
                  <a:cubicBezTo>
                    <a:pt x="884573" y="625845"/>
                    <a:pt x="911094" y="599324"/>
                    <a:pt x="943811" y="599324"/>
                  </a:cubicBezTo>
                  <a:lnTo>
                    <a:pt x="1131546" y="599324"/>
                  </a:lnTo>
                  <a:cubicBezTo>
                    <a:pt x="1164260" y="599324"/>
                    <a:pt x="1190783" y="625845"/>
                    <a:pt x="1190783" y="658557"/>
                  </a:cubicBezTo>
                  <a:lnTo>
                    <a:pt x="1190783" y="846295"/>
                  </a:lnTo>
                  <a:close/>
                </a:path>
              </a:pathLst>
            </a:custGeom>
            <a:solidFill>
              <a:srgbClr val="F2F2F2"/>
            </a:solidFill>
            <a:ln w="2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55" name="자유형: 도형 154">
              <a:extLst>
                <a:ext uri="{FF2B5EF4-FFF2-40B4-BE49-F238E27FC236}">
                  <a16:creationId xmlns:a16="http://schemas.microsoft.com/office/drawing/2014/main" id="{C0079F48-0035-4EE0-B077-88BF0EFD1B4F}"/>
                </a:ext>
              </a:extLst>
            </p:cNvPr>
            <p:cNvSpPr/>
            <p:nvPr/>
          </p:nvSpPr>
          <p:spPr>
            <a:xfrm>
              <a:off x="6776367" y="4127165"/>
              <a:ext cx="758721" cy="348804"/>
            </a:xfrm>
            <a:custGeom>
              <a:avLst/>
              <a:gdLst>
                <a:gd name="connsiteX0" fmla="*/ 2095092 w 2153602"/>
                <a:gd name="connsiteY0" fmla="*/ 849618 h 1042797"/>
                <a:gd name="connsiteX1" fmla="*/ 1141014 w 2153602"/>
                <a:gd name="connsiteY1" fmla="*/ 60007 h 1042797"/>
                <a:gd name="connsiteX2" fmla="*/ 1084050 w 2153602"/>
                <a:gd name="connsiteY2" fmla="*/ 40497 h 1042797"/>
                <a:gd name="connsiteX3" fmla="*/ 1027086 w 2153602"/>
                <a:gd name="connsiteY3" fmla="*/ 60007 h 1042797"/>
                <a:gd name="connsiteX4" fmla="*/ 676711 w 2153602"/>
                <a:gd name="connsiteY4" fmla="*/ 349984 h 1042797"/>
                <a:gd name="connsiteX5" fmla="*/ 635870 w 2153602"/>
                <a:gd name="connsiteY5" fmla="*/ 330772 h 1042797"/>
                <a:gd name="connsiteX6" fmla="*/ 635870 w 2153602"/>
                <a:gd name="connsiteY6" fmla="*/ 186335 h 1042797"/>
                <a:gd name="connsiteX7" fmla="*/ 571463 w 2153602"/>
                <a:gd name="connsiteY7" fmla="*/ 121927 h 1042797"/>
                <a:gd name="connsiteX8" fmla="*/ 399708 w 2153602"/>
                <a:gd name="connsiteY8" fmla="*/ 121927 h 1042797"/>
                <a:gd name="connsiteX9" fmla="*/ 335301 w 2153602"/>
                <a:gd name="connsiteY9" fmla="*/ 186335 h 1042797"/>
                <a:gd name="connsiteX10" fmla="*/ 335301 w 2153602"/>
                <a:gd name="connsiteY10" fmla="*/ 604583 h 1042797"/>
                <a:gd name="connsiteX11" fmla="*/ 313761 w 2153602"/>
                <a:gd name="connsiteY11" fmla="*/ 650367 h 1042797"/>
                <a:gd name="connsiteX12" fmla="*/ 73009 w 2153602"/>
                <a:gd name="connsiteY12" fmla="*/ 849618 h 1042797"/>
                <a:gd name="connsiteX13" fmla="*/ 53665 w 2153602"/>
                <a:gd name="connsiteY13" fmla="*/ 963507 h 1042797"/>
                <a:gd name="connsiteX14" fmla="*/ 180770 w 2153602"/>
                <a:gd name="connsiteY14" fmla="*/ 983382 h 1042797"/>
                <a:gd name="connsiteX15" fmla="*/ 1013750 w 2153602"/>
                <a:gd name="connsiteY15" fmla="*/ 293988 h 1042797"/>
                <a:gd name="connsiteX16" fmla="*/ 1154351 w 2153602"/>
                <a:gd name="connsiteY16" fmla="*/ 293988 h 1042797"/>
                <a:gd name="connsiteX17" fmla="*/ 1987330 w 2153602"/>
                <a:gd name="connsiteY17" fmla="*/ 983382 h 1042797"/>
                <a:gd name="connsiteX18" fmla="*/ 2114436 w 2153602"/>
                <a:gd name="connsiteY18" fmla="*/ 963507 h 1042797"/>
                <a:gd name="connsiteX19" fmla="*/ 2095092 w 2153602"/>
                <a:gd name="connsiteY19" fmla="*/ 849618 h 104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53602" h="1042797">
                  <a:moveTo>
                    <a:pt x="2095092" y="849618"/>
                  </a:moveTo>
                  <a:lnTo>
                    <a:pt x="1141014" y="60007"/>
                  </a:lnTo>
                  <a:cubicBezTo>
                    <a:pt x="1124434" y="46283"/>
                    <a:pt x="1104113" y="39959"/>
                    <a:pt x="1084050" y="40497"/>
                  </a:cubicBezTo>
                  <a:cubicBezTo>
                    <a:pt x="1063988" y="39959"/>
                    <a:pt x="1043667" y="46283"/>
                    <a:pt x="1027086" y="60007"/>
                  </a:cubicBezTo>
                  <a:lnTo>
                    <a:pt x="676711" y="349984"/>
                  </a:lnTo>
                  <a:cubicBezTo>
                    <a:pt x="660450" y="363441"/>
                    <a:pt x="635870" y="351877"/>
                    <a:pt x="635870" y="330772"/>
                  </a:cubicBezTo>
                  <a:lnTo>
                    <a:pt x="635870" y="186335"/>
                  </a:lnTo>
                  <a:cubicBezTo>
                    <a:pt x="635870" y="150910"/>
                    <a:pt x="606887" y="121927"/>
                    <a:pt x="571463" y="121927"/>
                  </a:cubicBezTo>
                  <a:lnTo>
                    <a:pt x="399708" y="121927"/>
                  </a:lnTo>
                  <a:cubicBezTo>
                    <a:pt x="364284" y="121927"/>
                    <a:pt x="335301" y="150910"/>
                    <a:pt x="335301" y="186335"/>
                  </a:cubicBezTo>
                  <a:lnTo>
                    <a:pt x="335301" y="604583"/>
                  </a:lnTo>
                  <a:cubicBezTo>
                    <a:pt x="335301" y="622290"/>
                    <a:pt x="327403" y="639077"/>
                    <a:pt x="313761" y="650367"/>
                  </a:cubicBezTo>
                  <a:lnTo>
                    <a:pt x="73009" y="849618"/>
                  </a:lnTo>
                  <a:cubicBezTo>
                    <a:pt x="39255" y="877554"/>
                    <a:pt x="29954" y="926662"/>
                    <a:pt x="53665" y="963507"/>
                  </a:cubicBezTo>
                  <a:cubicBezTo>
                    <a:pt x="81928" y="1007427"/>
                    <a:pt x="141725" y="1015697"/>
                    <a:pt x="180770" y="983382"/>
                  </a:cubicBezTo>
                  <a:lnTo>
                    <a:pt x="1013750" y="293988"/>
                  </a:lnTo>
                  <a:cubicBezTo>
                    <a:pt x="1054539" y="260233"/>
                    <a:pt x="1113561" y="260233"/>
                    <a:pt x="1154351" y="293988"/>
                  </a:cubicBezTo>
                  <a:lnTo>
                    <a:pt x="1987330" y="983382"/>
                  </a:lnTo>
                  <a:cubicBezTo>
                    <a:pt x="2026376" y="1015697"/>
                    <a:pt x="2086171" y="1007427"/>
                    <a:pt x="2114436" y="963507"/>
                  </a:cubicBezTo>
                  <a:cubicBezTo>
                    <a:pt x="2138146" y="926662"/>
                    <a:pt x="2128844" y="877554"/>
                    <a:pt x="2095092" y="849618"/>
                  </a:cubicBezTo>
                  <a:close/>
                </a:path>
              </a:pathLst>
            </a:custGeom>
            <a:solidFill>
              <a:srgbClr val="F2F2F2"/>
            </a:solidFill>
            <a:ln w="2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56" name="사각형: 둥근 모서리 155">
              <a:extLst>
                <a:ext uri="{FF2B5EF4-FFF2-40B4-BE49-F238E27FC236}">
                  <a16:creationId xmlns:a16="http://schemas.microsoft.com/office/drawing/2014/main" id="{0696780B-4256-4924-9897-A4B3DE8C9830}"/>
                </a:ext>
              </a:extLst>
            </p:cNvPr>
            <p:cNvSpPr/>
            <p:nvPr/>
          </p:nvSpPr>
          <p:spPr>
            <a:xfrm>
              <a:off x="6878177" y="4696434"/>
              <a:ext cx="569119" cy="973285"/>
            </a:xfrm>
            <a:prstGeom prst="roundRect">
              <a:avLst>
                <a:gd name="adj" fmla="val 7669"/>
              </a:avLst>
            </a:prstGeom>
            <a:solidFill>
              <a:srgbClr val="F2F2F2"/>
            </a:solidFill>
            <a:ln w="2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38" name="자유형: 도형 137">
              <a:extLst>
                <a:ext uri="{FF2B5EF4-FFF2-40B4-BE49-F238E27FC236}">
                  <a16:creationId xmlns:a16="http://schemas.microsoft.com/office/drawing/2014/main" id="{1AE5FA99-E3E3-4F33-9030-C8F9414A893B}"/>
                </a:ext>
              </a:extLst>
            </p:cNvPr>
            <p:cNvSpPr/>
            <p:nvPr/>
          </p:nvSpPr>
          <p:spPr>
            <a:xfrm>
              <a:off x="5937710" y="4629466"/>
              <a:ext cx="591004" cy="538373"/>
            </a:xfrm>
            <a:custGeom>
              <a:avLst/>
              <a:gdLst>
                <a:gd name="connsiteX0" fmla="*/ 1607782 w 1677543"/>
                <a:gd name="connsiteY0" fmla="*/ 625503 h 1609534"/>
                <a:gd name="connsiteX1" fmla="*/ 930547 w 1677543"/>
                <a:gd name="connsiteY1" fmla="*/ 70848 h 1609534"/>
                <a:gd name="connsiteX2" fmla="*/ 768546 w 1677543"/>
                <a:gd name="connsiteY2" fmla="*/ 70848 h 1609534"/>
                <a:gd name="connsiteX3" fmla="*/ 91619 w 1677543"/>
                <a:gd name="connsiteY3" fmla="*/ 625233 h 1609534"/>
                <a:gd name="connsiteX4" fmla="*/ 40465 w 1677543"/>
                <a:gd name="connsiteY4" fmla="*/ 737805 h 1609534"/>
                <a:gd name="connsiteX5" fmla="*/ 40465 w 1677543"/>
                <a:gd name="connsiteY5" fmla="*/ 1512152 h 1609534"/>
                <a:gd name="connsiteX6" fmla="*/ 104871 w 1677543"/>
                <a:gd name="connsiteY6" fmla="*/ 1576561 h 1609534"/>
                <a:gd name="connsiteX7" fmla="*/ 1594221 w 1677543"/>
                <a:gd name="connsiteY7" fmla="*/ 1576561 h 1609534"/>
                <a:gd name="connsiteX8" fmla="*/ 1658628 w 1677543"/>
                <a:gd name="connsiteY8" fmla="*/ 1512152 h 1609534"/>
                <a:gd name="connsiteX9" fmla="*/ 1658628 w 1677543"/>
                <a:gd name="connsiteY9" fmla="*/ 737397 h 1609534"/>
                <a:gd name="connsiteX10" fmla="*/ 1607782 w 1677543"/>
                <a:gd name="connsiteY10" fmla="*/ 625503 h 1609534"/>
                <a:gd name="connsiteX11" fmla="*/ 804080 w 1677543"/>
                <a:gd name="connsiteY11" fmla="*/ 1226360 h 1609534"/>
                <a:gd name="connsiteX12" fmla="*/ 744845 w 1677543"/>
                <a:gd name="connsiteY12" fmla="*/ 1285596 h 1609534"/>
                <a:gd name="connsiteX13" fmla="*/ 557108 w 1677543"/>
                <a:gd name="connsiteY13" fmla="*/ 1285596 h 1609534"/>
                <a:gd name="connsiteX14" fmla="*/ 497870 w 1677543"/>
                <a:gd name="connsiteY14" fmla="*/ 1226360 h 1609534"/>
                <a:gd name="connsiteX15" fmla="*/ 497870 w 1677543"/>
                <a:gd name="connsiteY15" fmla="*/ 1038623 h 1609534"/>
                <a:gd name="connsiteX16" fmla="*/ 557108 w 1677543"/>
                <a:gd name="connsiteY16" fmla="*/ 979387 h 1609534"/>
                <a:gd name="connsiteX17" fmla="*/ 744845 w 1677543"/>
                <a:gd name="connsiteY17" fmla="*/ 979387 h 1609534"/>
                <a:gd name="connsiteX18" fmla="*/ 804080 w 1677543"/>
                <a:gd name="connsiteY18" fmla="*/ 1038623 h 1609534"/>
                <a:gd name="connsiteX19" fmla="*/ 804080 w 1677543"/>
                <a:gd name="connsiteY19" fmla="*/ 1226360 h 1609534"/>
                <a:gd name="connsiteX20" fmla="*/ 804080 w 1677543"/>
                <a:gd name="connsiteY20" fmla="*/ 846295 h 1609534"/>
                <a:gd name="connsiteX21" fmla="*/ 744845 w 1677543"/>
                <a:gd name="connsiteY21" fmla="*/ 905532 h 1609534"/>
                <a:gd name="connsiteX22" fmla="*/ 557108 w 1677543"/>
                <a:gd name="connsiteY22" fmla="*/ 905532 h 1609534"/>
                <a:gd name="connsiteX23" fmla="*/ 497870 w 1677543"/>
                <a:gd name="connsiteY23" fmla="*/ 846295 h 1609534"/>
                <a:gd name="connsiteX24" fmla="*/ 497870 w 1677543"/>
                <a:gd name="connsiteY24" fmla="*/ 658557 h 1609534"/>
                <a:gd name="connsiteX25" fmla="*/ 557108 w 1677543"/>
                <a:gd name="connsiteY25" fmla="*/ 599324 h 1609534"/>
                <a:gd name="connsiteX26" fmla="*/ 744845 w 1677543"/>
                <a:gd name="connsiteY26" fmla="*/ 599324 h 1609534"/>
                <a:gd name="connsiteX27" fmla="*/ 804080 w 1677543"/>
                <a:gd name="connsiteY27" fmla="*/ 658557 h 1609534"/>
                <a:gd name="connsiteX28" fmla="*/ 804080 w 1677543"/>
                <a:gd name="connsiteY28" fmla="*/ 846295 h 1609534"/>
                <a:gd name="connsiteX29" fmla="*/ 1190783 w 1677543"/>
                <a:gd name="connsiteY29" fmla="*/ 1226360 h 1609534"/>
                <a:gd name="connsiteX30" fmla="*/ 1131546 w 1677543"/>
                <a:gd name="connsiteY30" fmla="*/ 1285596 h 1609534"/>
                <a:gd name="connsiteX31" fmla="*/ 943811 w 1677543"/>
                <a:gd name="connsiteY31" fmla="*/ 1285596 h 1609534"/>
                <a:gd name="connsiteX32" fmla="*/ 884573 w 1677543"/>
                <a:gd name="connsiteY32" fmla="*/ 1226360 h 1609534"/>
                <a:gd name="connsiteX33" fmla="*/ 884573 w 1677543"/>
                <a:gd name="connsiteY33" fmla="*/ 1038623 h 1609534"/>
                <a:gd name="connsiteX34" fmla="*/ 943811 w 1677543"/>
                <a:gd name="connsiteY34" fmla="*/ 979387 h 1609534"/>
                <a:gd name="connsiteX35" fmla="*/ 1131546 w 1677543"/>
                <a:gd name="connsiteY35" fmla="*/ 979387 h 1609534"/>
                <a:gd name="connsiteX36" fmla="*/ 1190783 w 1677543"/>
                <a:gd name="connsiteY36" fmla="*/ 1038623 h 1609534"/>
                <a:gd name="connsiteX37" fmla="*/ 1190783 w 1677543"/>
                <a:gd name="connsiteY37" fmla="*/ 1226360 h 1609534"/>
                <a:gd name="connsiteX38" fmla="*/ 1190783 w 1677543"/>
                <a:gd name="connsiteY38" fmla="*/ 846295 h 1609534"/>
                <a:gd name="connsiteX39" fmla="*/ 1131546 w 1677543"/>
                <a:gd name="connsiteY39" fmla="*/ 905532 h 1609534"/>
                <a:gd name="connsiteX40" fmla="*/ 943811 w 1677543"/>
                <a:gd name="connsiteY40" fmla="*/ 905532 h 1609534"/>
                <a:gd name="connsiteX41" fmla="*/ 884573 w 1677543"/>
                <a:gd name="connsiteY41" fmla="*/ 846295 h 1609534"/>
                <a:gd name="connsiteX42" fmla="*/ 884573 w 1677543"/>
                <a:gd name="connsiteY42" fmla="*/ 658557 h 1609534"/>
                <a:gd name="connsiteX43" fmla="*/ 943811 w 1677543"/>
                <a:gd name="connsiteY43" fmla="*/ 599324 h 1609534"/>
                <a:gd name="connsiteX44" fmla="*/ 1131546 w 1677543"/>
                <a:gd name="connsiteY44" fmla="*/ 599324 h 1609534"/>
                <a:gd name="connsiteX45" fmla="*/ 1190783 w 1677543"/>
                <a:gd name="connsiteY45" fmla="*/ 658557 h 1609534"/>
                <a:gd name="connsiteX46" fmla="*/ 1190783 w 1677543"/>
                <a:gd name="connsiteY46" fmla="*/ 846295 h 160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677543" h="1609534">
                  <a:moveTo>
                    <a:pt x="1607782" y="625503"/>
                  </a:moveTo>
                  <a:lnTo>
                    <a:pt x="930547" y="70848"/>
                  </a:lnTo>
                  <a:cubicBezTo>
                    <a:pt x="884145" y="30337"/>
                    <a:pt x="814948" y="30337"/>
                    <a:pt x="768546" y="70848"/>
                  </a:cubicBezTo>
                  <a:lnTo>
                    <a:pt x="91619" y="625233"/>
                  </a:lnTo>
                  <a:cubicBezTo>
                    <a:pt x="59115" y="653613"/>
                    <a:pt x="40465" y="694656"/>
                    <a:pt x="40465" y="737805"/>
                  </a:cubicBezTo>
                  <a:lnTo>
                    <a:pt x="40465" y="1512152"/>
                  </a:lnTo>
                  <a:cubicBezTo>
                    <a:pt x="40465" y="1547576"/>
                    <a:pt x="69448" y="1576561"/>
                    <a:pt x="104871" y="1576561"/>
                  </a:cubicBezTo>
                  <a:lnTo>
                    <a:pt x="1594221" y="1576561"/>
                  </a:lnTo>
                  <a:cubicBezTo>
                    <a:pt x="1629645" y="1576561"/>
                    <a:pt x="1658628" y="1547576"/>
                    <a:pt x="1658628" y="1512152"/>
                  </a:cubicBezTo>
                  <a:lnTo>
                    <a:pt x="1658628" y="737397"/>
                  </a:lnTo>
                  <a:cubicBezTo>
                    <a:pt x="1658628" y="694506"/>
                    <a:pt x="1640091" y="653710"/>
                    <a:pt x="1607782" y="625503"/>
                  </a:cubicBezTo>
                  <a:close/>
                  <a:moveTo>
                    <a:pt x="804080" y="1226360"/>
                  </a:moveTo>
                  <a:cubicBezTo>
                    <a:pt x="804080" y="1259075"/>
                    <a:pt x="777557" y="1285596"/>
                    <a:pt x="744845" y="1285596"/>
                  </a:cubicBezTo>
                  <a:lnTo>
                    <a:pt x="557108" y="1285596"/>
                  </a:lnTo>
                  <a:cubicBezTo>
                    <a:pt x="524393" y="1285596"/>
                    <a:pt x="497870" y="1259075"/>
                    <a:pt x="497870" y="1226360"/>
                  </a:cubicBezTo>
                  <a:lnTo>
                    <a:pt x="497870" y="1038623"/>
                  </a:lnTo>
                  <a:cubicBezTo>
                    <a:pt x="497870" y="1005908"/>
                    <a:pt x="524393" y="979387"/>
                    <a:pt x="557108" y="979387"/>
                  </a:cubicBezTo>
                  <a:lnTo>
                    <a:pt x="744845" y="979387"/>
                  </a:lnTo>
                  <a:cubicBezTo>
                    <a:pt x="777557" y="979387"/>
                    <a:pt x="804080" y="1005908"/>
                    <a:pt x="804080" y="1038623"/>
                  </a:cubicBezTo>
                  <a:lnTo>
                    <a:pt x="804080" y="1226360"/>
                  </a:lnTo>
                  <a:close/>
                  <a:moveTo>
                    <a:pt x="804080" y="846295"/>
                  </a:moveTo>
                  <a:cubicBezTo>
                    <a:pt x="804080" y="879011"/>
                    <a:pt x="777557" y="905532"/>
                    <a:pt x="744845" y="905532"/>
                  </a:cubicBezTo>
                  <a:lnTo>
                    <a:pt x="557108" y="905532"/>
                  </a:lnTo>
                  <a:cubicBezTo>
                    <a:pt x="524393" y="905532"/>
                    <a:pt x="497870" y="879011"/>
                    <a:pt x="497870" y="846295"/>
                  </a:cubicBezTo>
                  <a:lnTo>
                    <a:pt x="497870" y="658557"/>
                  </a:lnTo>
                  <a:cubicBezTo>
                    <a:pt x="497870" y="625845"/>
                    <a:pt x="524393" y="599324"/>
                    <a:pt x="557108" y="599324"/>
                  </a:cubicBezTo>
                  <a:lnTo>
                    <a:pt x="744845" y="599324"/>
                  </a:lnTo>
                  <a:cubicBezTo>
                    <a:pt x="777557" y="599324"/>
                    <a:pt x="804080" y="625845"/>
                    <a:pt x="804080" y="658557"/>
                  </a:cubicBezTo>
                  <a:lnTo>
                    <a:pt x="804080" y="846295"/>
                  </a:lnTo>
                  <a:close/>
                  <a:moveTo>
                    <a:pt x="1190783" y="1226360"/>
                  </a:moveTo>
                  <a:cubicBezTo>
                    <a:pt x="1190783" y="1259075"/>
                    <a:pt x="1164260" y="1285596"/>
                    <a:pt x="1131546" y="1285596"/>
                  </a:cubicBezTo>
                  <a:lnTo>
                    <a:pt x="943811" y="1285596"/>
                  </a:lnTo>
                  <a:cubicBezTo>
                    <a:pt x="911094" y="1285596"/>
                    <a:pt x="884573" y="1259075"/>
                    <a:pt x="884573" y="1226360"/>
                  </a:cubicBezTo>
                  <a:lnTo>
                    <a:pt x="884573" y="1038623"/>
                  </a:lnTo>
                  <a:cubicBezTo>
                    <a:pt x="884573" y="1005908"/>
                    <a:pt x="911094" y="979387"/>
                    <a:pt x="943811" y="979387"/>
                  </a:cubicBezTo>
                  <a:lnTo>
                    <a:pt x="1131546" y="979387"/>
                  </a:lnTo>
                  <a:cubicBezTo>
                    <a:pt x="1164260" y="979387"/>
                    <a:pt x="1190783" y="1005908"/>
                    <a:pt x="1190783" y="1038623"/>
                  </a:cubicBezTo>
                  <a:lnTo>
                    <a:pt x="1190783" y="1226360"/>
                  </a:lnTo>
                  <a:close/>
                  <a:moveTo>
                    <a:pt x="1190783" y="846295"/>
                  </a:moveTo>
                  <a:cubicBezTo>
                    <a:pt x="1190783" y="879011"/>
                    <a:pt x="1164260" y="905532"/>
                    <a:pt x="1131546" y="905532"/>
                  </a:cubicBezTo>
                  <a:lnTo>
                    <a:pt x="943811" y="905532"/>
                  </a:lnTo>
                  <a:cubicBezTo>
                    <a:pt x="911094" y="905532"/>
                    <a:pt x="884573" y="879011"/>
                    <a:pt x="884573" y="846295"/>
                  </a:cubicBezTo>
                  <a:lnTo>
                    <a:pt x="884573" y="658557"/>
                  </a:lnTo>
                  <a:cubicBezTo>
                    <a:pt x="884573" y="625845"/>
                    <a:pt x="911094" y="599324"/>
                    <a:pt x="943811" y="599324"/>
                  </a:cubicBezTo>
                  <a:lnTo>
                    <a:pt x="1131546" y="599324"/>
                  </a:lnTo>
                  <a:cubicBezTo>
                    <a:pt x="1164260" y="599324"/>
                    <a:pt x="1190783" y="625845"/>
                    <a:pt x="1190783" y="658557"/>
                  </a:cubicBezTo>
                  <a:lnTo>
                    <a:pt x="1190783" y="846295"/>
                  </a:lnTo>
                  <a:close/>
                </a:path>
              </a:pathLst>
            </a:custGeom>
            <a:solidFill>
              <a:srgbClr val="D9D9D9"/>
            </a:solidFill>
            <a:ln w="2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39" name="자유형: 도형 138">
              <a:extLst>
                <a:ext uri="{FF2B5EF4-FFF2-40B4-BE49-F238E27FC236}">
                  <a16:creationId xmlns:a16="http://schemas.microsoft.com/office/drawing/2014/main" id="{C02FAF41-3CF5-45C4-B594-1F9652E2BFED}"/>
                </a:ext>
              </a:extLst>
            </p:cNvPr>
            <p:cNvSpPr/>
            <p:nvPr/>
          </p:nvSpPr>
          <p:spPr>
            <a:xfrm>
              <a:off x="5850520" y="4492694"/>
              <a:ext cx="758721" cy="348804"/>
            </a:xfrm>
            <a:custGeom>
              <a:avLst/>
              <a:gdLst>
                <a:gd name="connsiteX0" fmla="*/ 2095092 w 2153602"/>
                <a:gd name="connsiteY0" fmla="*/ 849618 h 1042797"/>
                <a:gd name="connsiteX1" fmla="*/ 1141014 w 2153602"/>
                <a:gd name="connsiteY1" fmla="*/ 60007 h 1042797"/>
                <a:gd name="connsiteX2" fmla="*/ 1084050 w 2153602"/>
                <a:gd name="connsiteY2" fmla="*/ 40497 h 1042797"/>
                <a:gd name="connsiteX3" fmla="*/ 1027086 w 2153602"/>
                <a:gd name="connsiteY3" fmla="*/ 60007 h 1042797"/>
                <a:gd name="connsiteX4" fmla="*/ 676711 w 2153602"/>
                <a:gd name="connsiteY4" fmla="*/ 349984 h 1042797"/>
                <a:gd name="connsiteX5" fmla="*/ 635870 w 2153602"/>
                <a:gd name="connsiteY5" fmla="*/ 330772 h 1042797"/>
                <a:gd name="connsiteX6" fmla="*/ 635870 w 2153602"/>
                <a:gd name="connsiteY6" fmla="*/ 186335 h 1042797"/>
                <a:gd name="connsiteX7" fmla="*/ 571463 w 2153602"/>
                <a:gd name="connsiteY7" fmla="*/ 121927 h 1042797"/>
                <a:gd name="connsiteX8" fmla="*/ 399708 w 2153602"/>
                <a:gd name="connsiteY8" fmla="*/ 121927 h 1042797"/>
                <a:gd name="connsiteX9" fmla="*/ 335301 w 2153602"/>
                <a:gd name="connsiteY9" fmla="*/ 186335 h 1042797"/>
                <a:gd name="connsiteX10" fmla="*/ 335301 w 2153602"/>
                <a:gd name="connsiteY10" fmla="*/ 604583 h 1042797"/>
                <a:gd name="connsiteX11" fmla="*/ 313761 w 2153602"/>
                <a:gd name="connsiteY11" fmla="*/ 650367 h 1042797"/>
                <a:gd name="connsiteX12" fmla="*/ 73009 w 2153602"/>
                <a:gd name="connsiteY12" fmla="*/ 849618 h 1042797"/>
                <a:gd name="connsiteX13" fmla="*/ 53665 w 2153602"/>
                <a:gd name="connsiteY13" fmla="*/ 963507 h 1042797"/>
                <a:gd name="connsiteX14" fmla="*/ 180770 w 2153602"/>
                <a:gd name="connsiteY14" fmla="*/ 983382 h 1042797"/>
                <a:gd name="connsiteX15" fmla="*/ 1013750 w 2153602"/>
                <a:gd name="connsiteY15" fmla="*/ 293988 h 1042797"/>
                <a:gd name="connsiteX16" fmla="*/ 1154351 w 2153602"/>
                <a:gd name="connsiteY16" fmla="*/ 293988 h 1042797"/>
                <a:gd name="connsiteX17" fmla="*/ 1987330 w 2153602"/>
                <a:gd name="connsiteY17" fmla="*/ 983382 h 1042797"/>
                <a:gd name="connsiteX18" fmla="*/ 2114436 w 2153602"/>
                <a:gd name="connsiteY18" fmla="*/ 963507 h 1042797"/>
                <a:gd name="connsiteX19" fmla="*/ 2095092 w 2153602"/>
                <a:gd name="connsiteY19" fmla="*/ 849618 h 104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53602" h="1042797">
                  <a:moveTo>
                    <a:pt x="2095092" y="849618"/>
                  </a:moveTo>
                  <a:lnTo>
                    <a:pt x="1141014" y="60007"/>
                  </a:lnTo>
                  <a:cubicBezTo>
                    <a:pt x="1124434" y="46283"/>
                    <a:pt x="1104113" y="39959"/>
                    <a:pt x="1084050" y="40497"/>
                  </a:cubicBezTo>
                  <a:cubicBezTo>
                    <a:pt x="1063988" y="39959"/>
                    <a:pt x="1043667" y="46283"/>
                    <a:pt x="1027086" y="60007"/>
                  </a:cubicBezTo>
                  <a:lnTo>
                    <a:pt x="676711" y="349984"/>
                  </a:lnTo>
                  <a:cubicBezTo>
                    <a:pt x="660450" y="363441"/>
                    <a:pt x="635870" y="351877"/>
                    <a:pt x="635870" y="330772"/>
                  </a:cubicBezTo>
                  <a:lnTo>
                    <a:pt x="635870" y="186335"/>
                  </a:lnTo>
                  <a:cubicBezTo>
                    <a:pt x="635870" y="150910"/>
                    <a:pt x="606887" y="121927"/>
                    <a:pt x="571463" y="121927"/>
                  </a:cubicBezTo>
                  <a:lnTo>
                    <a:pt x="399708" y="121927"/>
                  </a:lnTo>
                  <a:cubicBezTo>
                    <a:pt x="364284" y="121927"/>
                    <a:pt x="335301" y="150910"/>
                    <a:pt x="335301" y="186335"/>
                  </a:cubicBezTo>
                  <a:lnTo>
                    <a:pt x="335301" y="604583"/>
                  </a:lnTo>
                  <a:cubicBezTo>
                    <a:pt x="335301" y="622290"/>
                    <a:pt x="327403" y="639077"/>
                    <a:pt x="313761" y="650367"/>
                  </a:cubicBezTo>
                  <a:lnTo>
                    <a:pt x="73009" y="849618"/>
                  </a:lnTo>
                  <a:cubicBezTo>
                    <a:pt x="39255" y="877554"/>
                    <a:pt x="29954" y="926662"/>
                    <a:pt x="53665" y="963507"/>
                  </a:cubicBezTo>
                  <a:cubicBezTo>
                    <a:pt x="81928" y="1007427"/>
                    <a:pt x="141725" y="1015697"/>
                    <a:pt x="180770" y="983382"/>
                  </a:cubicBezTo>
                  <a:lnTo>
                    <a:pt x="1013750" y="293988"/>
                  </a:lnTo>
                  <a:cubicBezTo>
                    <a:pt x="1054539" y="260233"/>
                    <a:pt x="1113561" y="260233"/>
                    <a:pt x="1154351" y="293988"/>
                  </a:cubicBezTo>
                  <a:lnTo>
                    <a:pt x="1987330" y="983382"/>
                  </a:lnTo>
                  <a:cubicBezTo>
                    <a:pt x="2026376" y="1015697"/>
                    <a:pt x="2086171" y="1007427"/>
                    <a:pt x="2114436" y="963507"/>
                  </a:cubicBezTo>
                  <a:cubicBezTo>
                    <a:pt x="2138146" y="926662"/>
                    <a:pt x="2128844" y="877554"/>
                    <a:pt x="2095092" y="849618"/>
                  </a:cubicBezTo>
                  <a:close/>
                </a:path>
              </a:pathLst>
            </a:custGeom>
            <a:solidFill>
              <a:srgbClr val="D9D9D9"/>
            </a:solidFill>
            <a:ln w="2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0" name="사각형: 둥근 모서리 139">
              <a:extLst>
                <a:ext uri="{FF2B5EF4-FFF2-40B4-BE49-F238E27FC236}">
                  <a16:creationId xmlns:a16="http://schemas.microsoft.com/office/drawing/2014/main" id="{6DCCEC3D-D54F-46C9-B3BE-D4470304B8DE}"/>
                </a:ext>
              </a:extLst>
            </p:cNvPr>
            <p:cNvSpPr/>
            <p:nvPr/>
          </p:nvSpPr>
          <p:spPr>
            <a:xfrm>
              <a:off x="5952330" y="5061963"/>
              <a:ext cx="569119" cy="973285"/>
            </a:xfrm>
            <a:prstGeom prst="roundRect">
              <a:avLst>
                <a:gd name="adj" fmla="val 7669"/>
              </a:avLst>
            </a:prstGeom>
            <a:solidFill>
              <a:srgbClr val="D9D9D9"/>
            </a:solidFill>
            <a:ln w="2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2" name="자유형: 도형 141">
              <a:extLst>
                <a:ext uri="{FF2B5EF4-FFF2-40B4-BE49-F238E27FC236}">
                  <a16:creationId xmlns:a16="http://schemas.microsoft.com/office/drawing/2014/main" id="{1A3241A2-003E-4E80-9D7A-6DAAE707A029}"/>
                </a:ext>
              </a:extLst>
            </p:cNvPr>
            <p:cNvSpPr/>
            <p:nvPr/>
          </p:nvSpPr>
          <p:spPr>
            <a:xfrm>
              <a:off x="5238903" y="4629466"/>
              <a:ext cx="591004" cy="538373"/>
            </a:xfrm>
            <a:custGeom>
              <a:avLst/>
              <a:gdLst>
                <a:gd name="connsiteX0" fmla="*/ 1607782 w 1677543"/>
                <a:gd name="connsiteY0" fmla="*/ 625503 h 1609534"/>
                <a:gd name="connsiteX1" fmla="*/ 930547 w 1677543"/>
                <a:gd name="connsiteY1" fmla="*/ 70848 h 1609534"/>
                <a:gd name="connsiteX2" fmla="*/ 768546 w 1677543"/>
                <a:gd name="connsiteY2" fmla="*/ 70848 h 1609534"/>
                <a:gd name="connsiteX3" fmla="*/ 91619 w 1677543"/>
                <a:gd name="connsiteY3" fmla="*/ 625233 h 1609534"/>
                <a:gd name="connsiteX4" fmla="*/ 40465 w 1677543"/>
                <a:gd name="connsiteY4" fmla="*/ 737805 h 1609534"/>
                <a:gd name="connsiteX5" fmla="*/ 40465 w 1677543"/>
                <a:gd name="connsiteY5" fmla="*/ 1512152 h 1609534"/>
                <a:gd name="connsiteX6" fmla="*/ 104871 w 1677543"/>
                <a:gd name="connsiteY6" fmla="*/ 1576561 h 1609534"/>
                <a:gd name="connsiteX7" fmla="*/ 1594221 w 1677543"/>
                <a:gd name="connsiteY7" fmla="*/ 1576561 h 1609534"/>
                <a:gd name="connsiteX8" fmla="*/ 1658628 w 1677543"/>
                <a:gd name="connsiteY8" fmla="*/ 1512152 h 1609534"/>
                <a:gd name="connsiteX9" fmla="*/ 1658628 w 1677543"/>
                <a:gd name="connsiteY9" fmla="*/ 737397 h 1609534"/>
                <a:gd name="connsiteX10" fmla="*/ 1607782 w 1677543"/>
                <a:gd name="connsiteY10" fmla="*/ 625503 h 1609534"/>
                <a:gd name="connsiteX11" fmla="*/ 804080 w 1677543"/>
                <a:gd name="connsiteY11" fmla="*/ 1226360 h 1609534"/>
                <a:gd name="connsiteX12" fmla="*/ 744845 w 1677543"/>
                <a:gd name="connsiteY12" fmla="*/ 1285596 h 1609534"/>
                <a:gd name="connsiteX13" fmla="*/ 557108 w 1677543"/>
                <a:gd name="connsiteY13" fmla="*/ 1285596 h 1609534"/>
                <a:gd name="connsiteX14" fmla="*/ 497870 w 1677543"/>
                <a:gd name="connsiteY14" fmla="*/ 1226360 h 1609534"/>
                <a:gd name="connsiteX15" fmla="*/ 497870 w 1677543"/>
                <a:gd name="connsiteY15" fmla="*/ 1038623 h 1609534"/>
                <a:gd name="connsiteX16" fmla="*/ 557108 w 1677543"/>
                <a:gd name="connsiteY16" fmla="*/ 979387 h 1609534"/>
                <a:gd name="connsiteX17" fmla="*/ 744845 w 1677543"/>
                <a:gd name="connsiteY17" fmla="*/ 979387 h 1609534"/>
                <a:gd name="connsiteX18" fmla="*/ 804080 w 1677543"/>
                <a:gd name="connsiteY18" fmla="*/ 1038623 h 1609534"/>
                <a:gd name="connsiteX19" fmla="*/ 804080 w 1677543"/>
                <a:gd name="connsiteY19" fmla="*/ 1226360 h 1609534"/>
                <a:gd name="connsiteX20" fmla="*/ 804080 w 1677543"/>
                <a:gd name="connsiteY20" fmla="*/ 846295 h 1609534"/>
                <a:gd name="connsiteX21" fmla="*/ 744845 w 1677543"/>
                <a:gd name="connsiteY21" fmla="*/ 905532 h 1609534"/>
                <a:gd name="connsiteX22" fmla="*/ 557108 w 1677543"/>
                <a:gd name="connsiteY22" fmla="*/ 905532 h 1609534"/>
                <a:gd name="connsiteX23" fmla="*/ 497870 w 1677543"/>
                <a:gd name="connsiteY23" fmla="*/ 846295 h 1609534"/>
                <a:gd name="connsiteX24" fmla="*/ 497870 w 1677543"/>
                <a:gd name="connsiteY24" fmla="*/ 658557 h 1609534"/>
                <a:gd name="connsiteX25" fmla="*/ 557108 w 1677543"/>
                <a:gd name="connsiteY25" fmla="*/ 599324 h 1609534"/>
                <a:gd name="connsiteX26" fmla="*/ 744845 w 1677543"/>
                <a:gd name="connsiteY26" fmla="*/ 599324 h 1609534"/>
                <a:gd name="connsiteX27" fmla="*/ 804080 w 1677543"/>
                <a:gd name="connsiteY27" fmla="*/ 658557 h 1609534"/>
                <a:gd name="connsiteX28" fmla="*/ 804080 w 1677543"/>
                <a:gd name="connsiteY28" fmla="*/ 846295 h 1609534"/>
                <a:gd name="connsiteX29" fmla="*/ 1190783 w 1677543"/>
                <a:gd name="connsiteY29" fmla="*/ 1226360 h 1609534"/>
                <a:gd name="connsiteX30" fmla="*/ 1131546 w 1677543"/>
                <a:gd name="connsiteY30" fmla="*/ 1285596 h 1609534"/>
                <a:gd name="connsiteX31" fmla="*/ 943811 w 1677543"/>
                <a:gd name="connsiteY31" fmla="*/ 1285596 h 1609534"/>
                <a:gd name="connsiteX32" fmla="*/ 884573 w 1677543"/>
                <a:gd name="connsiteY32" fmla="*/ 1226360 h 1609534"/>
                <a:gd name="connsiteX33" fmla="*/ 884573 w 1677543"/>
                <a:gd name="connsiteY33" fmla="*/ 1038623 h 1609534"/>
                <a:gd name="connsiteX34" fmla="*/ 943811 w 1677543"/>
                <a:gd name="connsiteY34" fmla="*/ 979387 h 1609534"/>
                <a:gd name="connsiteX35" fmla="*/ 1131546 w 1677543"/>
                <a:gd name="connsiteY35" fmla="*/ 979387 h 1609534"/>
                <a:gd name="connsiteX36" fmla="*/ 1190783 w 1677543"/>
                <a:gd name="connsiteY36" fmla="*/ 1038623 h 1609534"/>
                <a:gd name="connsiteX37" fmla="*/ 1190783 w 1677543"/>
                <a:gd name="connsiteY37" fmla="*/ 1226360 h 1609534"/>
                <a:gd name="connsiteX38" fmla="*/ 1190783 w 1677543"/>
                <a:gd name="connsiteY38" fmla="*/ 846295 h 1609534"/>
                <a:gd name="connsiteX39" fmla="*/ 1131546 w 1677543"/>
                <a:gd name="connsiteY39" fmla="*/ 905532 h 1609534"/>
                <a:gd name="connsiteX40" fmla="*/ 943811 w 1677543"/>
                <a:gd name="connsiteY40" fmla="*/ 905532 h 1609534"/>
                <a:gd name="connsiteX41" fmla="*/ 884573 w 1677543"/>
                <a:gd name="connsiteY41" fmla="*/ 846295 h 1609534"/>
                <a:gd name="connsiteX42" fmla="*/ 884573 w 1677543"/>
                <a:gd name="connsiteY42" fmla="*/ 658557 h 1609534"/>
                <a:gd name="connsiteX43" fmla="*/ 943811 w 1677543"/>
                <a:gd name="connsiteY43" fmla="*/ 599324 h 1609534"/>
                <a:gd name="connsiteX44" fmla="*/ 1131546 w 1677543"/>
                <a:gd name="connsiteY44" fmla="*/ 599324 h 1609534"/>
                <a:gd name="connsiteX45" fmla="*/ 1190783 w 1677543"/>
                <a:gd name="connsiteY45" fmla="*/ 658557 h 1609534"/>
                <a:gd name="connsiteX46" fmla="*/ 1190783 w 1677543"/>
                <a:gd name="connsiteY46" fmla="*/ 846295 h 160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677543" h="1609534">
                  <a:moveTo>
                    <a:pt x="1607782" y="625503"/>
                  </a:moveTo>
                  <a:lnTo>
                    <a:pt x="930547" y="70848"/>
                  </a:lnTo>
                  <a:cubicBezTo>
                    <a:pt x="884145" y="30337"/>
                    <a:pt x="814948" y="30337"/>
                    <a:pt x="768546" y="70848"/>
                  </a:cubicBezTo>
                  <a:lnTo>
                    <a:pt x="91619" y="625233"/>
                  </a:lnTo>
                  <a:cubicBezTo>
                    <a:pt x="59115" y="653613"/>
                    <a:pt x="40465" y="694656"/>
                    <a:pt x="40465" y="737805"/>
                  </a:cubicBezTo>
                  <a:lnTo>
                    <a:pt x="40465" y="1512152"/>
                  </a:lnTo>
                  <a:cubicBezTo>
                    <a:pt x="40465" y="1547576"/>
                    <a:pt x="69448" y="1576561"/>
                    <a:pt x="104871" y="1576561"/>
                  </a:cubicBezTo>
                  <a:lnTo>
                    <a:pt x="1594221" y="1576561"/>
                  </a:lnTo>
                  <a:cubicBezTo>
                    <a:pt x="1629645" y="1576561"/>
                    <a:pt x="1658628" y="1547576"/>
                    <a:pt x="1658628" y="1512152"/>
                  </a:cubicBezTo>
                  <a:lnTo>
                    <a:pt x="1658628" y="737397"/>
                  </a:lnTo>
                  <a:cubicBezTo>
                    <a:pt x="1658628" y="694506"/>
                    <a:pt x="1640091" y="653710"/>
                    <a:pt x="1607782" y="625503"/>
                  </a:cubicBezTo>
                  <a:close/>
                  <a:moveTo>
                    <a:pt x="804080" y="1226360"/>
                  </a:moveTo>
                  <a:cubicBezTo>
                    <a:pt x="804080" y="1259075"/>
                    <a:pt x="777557" y="1285596"/>
                    <a:pt x="744845" y="1285596"/>
                  </a:cubicBezTo>
                  <a:lnTo>
                    <a:pt x="557108" y="1285596"/>
                  </a:lnTo>
                  <a:cubicBezTo>
                    <a:pt x="524393" y="1285596"/>
                    <a:pt x="497870" y="1259075"/>
                    <a:pt x="497870" y="1226360"/>
                  </a:cubicBezTo>
                  <a:lnTo>
                    <a:pt x="497870" y="1038623"/>
                  </a:lnTo>
                  <a:cubicBezTo>
                    <a:pt x="497870" y="1005908"/>
                    <a:pt x="524393" y="979387"/>
                    <a:pt x="557108" y="979387"/>
                  </a:cubicBezTo>
                  <a:lnTo>
                    <a:pt x="744845" y="979387"/>
                  </a:lnTo>
                  <a:cubicBezTo>
                    <a:pt x="777557" y="979387"/>
                    <a:pt x="804080" y="1005908"/>
                    <a:pt x="804080" y="1038623"/>
                  </a:cubicBezTo>
                  <a:lnTo>
                    <a:pt x="804080" y="1226360"/>
                  </a:lnTo>
                  <a:close/>
                  <a:moveTo>
                    <a:pt x="804080" y="846295"/>
                  </a:moveTo>
                  <a:cubicBezTo>
                    <a:pt x="804080" y="879011"/>
                    <a:pt x="777557" y="905532"/>
                    <a:pt x="744845" y="905532"/>
                  </a:cubicBezTo>
                  <a:lnTo>
                    <a:pt x="557108" y="905532"/>
                  </a:lnTo>
                  <a:cubicBezTo>
                    <a:pt x="524393" y="905532"/>
                    <a:pt x="497870" y="879011"/>
                    <a:pt x="497870" y="846295"/>
                  </a:cubicBezTo>
                  <a:lnTo>
                    <a:pt x="497870" y="658557"/>
                  </a:lnTo>
                  <a:cubicBezTo>
                    <a:pt x="497870" y="625845"/>
                    <a:pt x="524393" y="599324"/>
                    <a:pt x="557108" y="599324"/>
                  </a:cubicBezTo>
                  <a:lnTo>
                    <a:pt x="744845" y="599324"/>
                  </a:lnTo>
                  <a:cubicBezTo>
                    <a:pt x="777557" y="599324"/>
                    <a:pt x="804080" y="625845"/>
                    <a:pt x="804080" y="658557"/>
                  </a:cubicBezTo>
                  <a:lnTo>
                    <a:pt x="804080" y="846295"/>
                  </a:lnTo>
                  <a:close/>
                  <a:moveTo>
                    <a:pt x="1190783" y="1226360"/>
                  </a:moveTo>
                  <a:cubicBezTo>
                    <a:pt x="1190783" y="1259075"/>
                    <a:pt x="1164260" y="1285596"/>
                    <a:pt x="1131546" y="1285596"/>
                  </a:cubicBezTo>
                  <a:lnTo>
                    <a:pt x="943811" y="1285596"/>
                  </a:lnTo>
                  <a:cubicBezTo>
                    <a:pt x="911094" y="1285596"/>
                    <a:pt x="884573" y="1259075"/>
                    <a:pt x="884573" y="1226360"/>
                  </a:cubicBezTo>
                  <a:lnTo>
                    <a:pt x="884573" y="1038623"/>
                  </a:lnTo>
                  <a:cubicBezTo>
                    <a:pt x="884573" y="1005908"/>
                    <a:pt x="911094" y="979387"/>
                    <a:pt x="943811" y="979387"/>
                  </a:cubicBezTo>
                  <a:lnTo>
                    <a:pt x="1131546" y="979387"/>
                  </a:lnTo>
                  <a:cubicBezTo>
                    <a:pt x="1164260" y="979387"/>
                    <a:pt x="1190783" y="1005908"/>
                    <a:pt x="1190783" y="1038623"/>
                  </a:cubicBezTo>
                  <a:lnTo>
                    <a:pt x="1190783" y="1226360"/>
                  </a:lnTo>
                  <a:close/>
                  <a:moveTo>
                    <a:pt x="1190783" y="846295"/>
                  </a:moveTo>
                  <a:cubicBezTo>
                    <a:pt x="1190783" y="879011"/>
                    <a:pt x="1164260" y="905532"/>
                    <a:pt x="1131546" y="905532"/>
                  </a:cubicBezTo>
                  <a:lnTo>
                    <a:pt x="943811" y="905532"/>
                  </a:lnTo>
                  <a:cubicBezTo>
                    <a:pt x="911094" y="905532"/>
                    <a:pt x="884573" y="879011"/>
                    <a:pt x="884573" y="846295"/>
                  </a:cubicBezTo>
                  <a:lnTo>
                    <a:pt x="884573" y="658557"/>
                  </a:lnTo>
                  <a:cubicBezTo>
                    <a:pt x="884573" y="625845"/>
                    <a:pt x="911094" y="599324"/>
                    <a:pt x="943811" y="599324"/>
                  </a:cubicBezTo>
                  <a:lnTo>
                    <a:pt x="1131546" y="599324"/>
                  </a:lnTo>
                  <a:cubicBezTo>
                    <a:pt x="1164260" y="599324"/>
                    <a:pt x="1190783" y="625845"/>
                    <a:pt x="1190783" y="658557"/>
                  </a:cubicBezTo>
                  <a:lnTo>
                    <a:pt x="1190783" y="846295"/>
                  </a:lnTo>
                  <a:close/>
                </a:path>
              </a:pathLst>
            </a:custGeom>
            <a:solidFill>
              <a:srgbClr val="D9D9D9"/>
            </a:solidFill>
            <a:ln w="2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3" name="자유형: 도형 142">
              <a:extLst>
                <a:ext uri="{FF2B5EF4-FFF2-40B4-BE49-F238E27FC236}">
                  <a16:creationId xmlns:a16="http://schemas.microsoft.com/office/drawing/2014/main" id="{A7E09425-DD2C-4596-B646-18E58DAAEBE8}"/>
                </a:ext>
              </a:extLst>
            </p:cNvPr>
            <p:cNvSpPr/>
            <p:nvPr/>
          </p:nvSpPr>
          <p:spPr>
            <a:xfrm>
              <a:off x="5151713" y="4492694"/>
              <a:ext cx="758721" cy="348804"/>
            </a:xfrm>
            <a:custGeom>
              <a:avLst/>
              <a:gdLst>
                <a:gd name="connsiteX0" fmla="*/ 2095092 w 2153602"/>
                <a:gd name="connsiteY0" fmla="*/ 849618 h 1042797"/>
                <a:gd name="connsiteX1" fmla="*/ 1141014 w 2153602"/>
                <a:gd name="connsiteY1" fmla="*/ 60007 h 1042797"/>
                <a:gd name="connsiteX2" fmla="*/ 1084050 w 2153602"/>
                <a:gd name="connsiteY2" fmla="*/ 40497 h 1042797"/>
                <a:gd name="connsiteX3" fmla="*/ 1027086 w 2153602"/>
                <a:gd name="connsiteY3" fmla="*/ 60007 h 1042797"/>
                <a:gd name="connsiteX4" fmla="*/ 676711 w 2153602"/>
                <a:gd name="connsiteY4" fmla="*/ 349984 h 1042797"/>
                <a:gd name="connsiteX5" fmla="*/ 635870 w 2153602"/>
                <a:gd name="connsiteY5" fmla="*/ 330772 h 1042797"/>
                <a:gd name="connsiteX6" fmla="*/ 635870 w 2153602"/>
                <a:gd name="connsiteY6" fmla="*/ 186335 h 1042797"/>
                <a:gd name="connsiteX7" fmla="*/ 571463 w 2153602"/>
                <a:gd name="connsiteY7" fmla="*/ 121927 h 1042797"/>
                <a:gd name="connsiteX8" fmla="*/ 399708 w 2153602"/>
                <a:gd name="connsiteY8" fmla="*/ 121927 h 1042797"/>
                <a:gd name="connsiteX9" fmla="*/ 335301 w 2153602"/>
                <a:gd name="connsiteY9" fmla="*/ 186335 h 1042797"/>
                <a:gd name="connsiteX10" fmla="*/ 335301 w 2153602"/>
                <a:gd name="connsiteY10" fmla="*/ 604583 h 1042797"/>
                <a:gd name="connsiteX11" fmla="*/ 313761 w 2153602"/>
                <a:gd name="connsiteY11" fmla="*/ 650367 h 1042797"/>
                <a:gd name="connsiteX12" fmla="*/ 73009 w 2153602"/>
                <a:gd name="connsiteY12" fmla="*/ 849618 h 1042797"/>
                <a:gd name="connsiteX13" fmla="*/ 53665 w 2153602"/>
                <a:gd name="connsiteY13" fmla="*/ 963507 h 1042797"/>
                <a:gd name="connsiteX14" fmla="*/ 180770 w 2153602"/>
                <a:gd name="connsiteY14" fmla="*/ 983382 h 1042797"/>
                <a:gd name="connsiteX15" fmla="*/ 1013750 w 2153602"/>
                <a:gd name="connsiteY15" fmla="*/ 293988 h 1042797"/>
                <a:gd name="connsiteX16" fmla="*/ 1154351 w 2153602"/>
                <a:gd name="connsiteY16" fmla="*/ 293988 h 1042797"/>
                <a:gd name="connsiteX17" fmla="*/ 1987330 w 2153602"/>
                <a:gd name="connsiteY17" fmla="*/ 983382 h 1042797"/>
                <a:gd name="connsiteX18" fmla="*/ 2114436 w 2153602"/>
                <a:gd name="connsiteY18" fmla="*/ 963507 h 1042797"/>
                <a:gd name="connsiteX19" fmla="*/ 2095092 w 2153602"/>
                <a:gd name="connsiteY19" fmla="*/ 849618 h 104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53602" h="1042797">
                  <a:moveTo>
                    <a:pt x="2095092" y="849618"/>
                  </a:moveTo>
                  <a:lnTo>
                    <a:pt x="1141014" y="60007"/>
                  </a:lnTo>
                  <a:cubicBezTo>
                    <a:pt x="1124434" y="46283"/>
                    <a:pt x="1104113" y="39959"/>
                    <a:pt x="1084050" y="40497"/>
                  </a:cubicBezTo>
                  <a:cubicBezTo>
                    <a:pt x="1063988" y="39959"/>
                    <a:pt x="1043667" y="46283"/>
                    <a:pt x="1027086" y="60007"/>
                  </a:cubicBezTo>
                  <a:lnTo>
                    <a:pt x="676711" y="349984"/>
                  </a:lnTo>
                  <a:cubicBezTo>
                    <a:pt x="660450" y="363441"/>
                    <a:pt x="635870" y="351877"/>
                    <a:pt x="635870" y="330772"/>
                  </a:cubicBezTo>
                  <a:lnTo>
                    <a:pt x="635870" y="186335"/>
                  </a:lnTo>
                  <a:cubicBezTo>
                    <a:pt x="635870" y="150910"/>
                    <a:pt x="606887" y="121927"/>
                    <a:pt x="571463" y="121927"/>
                  </a:cubicBezTo>
                  <a:lnTo>
                    <a:pt x="399708" y="121927"/>
                  </a:lnTo>
                  <a:cubicBezTo>
                    <a:pt x="364284" y="121927"/>
                    <a:pt x="335301" y="150910"/>
                    <a:pt x="335301" y="186335"/>
                  </a:cubicBezTo>
                  <a:lnTo>
                    <a:pt x="335301" y="604583"/>
                  </a:lnTo>
                  <a:cubicBezTo>
                    <a:pt x="335301" y="622290"/>
                    <a:pt x="327403" y="639077"/>
                    <a:pt x="313761" y="650367"/>
                  </a:cubicBezTo>
                  <a:lnTo>
                    <a:pt x="73009" y="849618"/>
                  </a:lnTo>
                  <a:cubicBezTo>
                    <a:pt x="39255" y="877554"/>
                    <a:pt x="29954" y="926662"/>
                    <a:pt x="53665" y="963507"/>
                  </a:cubicBezTo>
                  <a:cubicBezTo>
                    <a:pt x="81928" y="1007427"/>
                    <a:pt x="141725" y="1015697"/>
                    <a:pt x="180770" y="983382"/>
                  </a:cubicBezTo>
                  <a:lnTo>
                    <a:pt x="1013750" y="293988"/>
                  </a:lnTo>
                  <a:cubicBezTo>
                    <a:pt x="1054539" y="260233"/>
                    <a:pt x="1113561" y="260233"/>
                    <a:pt x="1154351" y="293988"/>
                  </a:cubicBezTo>
                  <a:lnTo>
                    <a:pt x="1987330" y="983382"/>
                  </a:lnTo>
                  <a:cubicBezTo>
                    <a:pt x="2026376" y="1015697"/>
                    <a:pt x="2086171" y="1007427"/>
                    <a:pt x="2114436" y="963507"/>
                  </a:cubicBezTo>
                  <a:cubicBezTo>
                    <a:pt x="2138146" y="926662"/>
                    <a:pt x="2128844" y="877554"/>
                    <a:pt x="2095092" y="849618"/>
                  </a:cubicBezTo>
                  <a:close/>
                </a:path>
              </a:pathLst>
            </a:custGeom>
            <a:solidFill>
              <a:srgbClr val="D9D9D9"/>
            </a:solidFill>
            <a:ln w="2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4" name="사각형: 둥근 모서리 143">
              <a:extLst>
                <a:ext uri="{FF2B5EF4-FFF2-40B4-BE49-F238E27FC236}">
                  <a16:creationId xmlns:a16="http://schemas.microsoft.com/office/drawing/2014/main" id="{E00113E3-4734-4216-B845-4E339EEB06BE}"/>
                </a:ext>
              </a:extLst>
            </p:cNvPr>
            <p:cNvSpPr/>
            <p:nvPr/>
          </p:nvSpPr>
          <p:spPr>
            <a:xfrm>
              <a:off x="5253523" y="5061963"/>
              <a:ext cx="569119" cy="973285"/>
            </a:xfrm>
            <a:prstGeom prst="roundRect">
              <a:avLst>
                <a:gd name="adj" fmla="val 7669"/>
              </a:avLst>
            </a:prstGeom>
            <a:solidFill>
              <a:srgbClr val="D9D9D9"/>
            </a:solidFill>
            <a:ln w="2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6" name="자유형: 도형 145">
              <a:extLst>
                <a:ext uri="{FF2B5EF4-FFF2-40B4-BE49-F238E27FC236}">
                  <a16:creationId xmlns:a16="http://schemas.microsoft.com/office/drawing/2014/main" id="{0651A763-6CEB-4C96-9201-8BBF8480CD3F}"/>
                </a:ext>
              </a:extLst>
            </p:cNvPr>
            <p:cNvSpPr/>
            <p:nvPr/>
          </p:nvSpPr>
          <p:spPr>
            <a:xfrm>
              <a:off x="7315409" y="4629466"/>
              <a:ext cx="591004" cy="538373"/>
            </a:xfrm>
            <a:custGeom>
              <a:avLst/>
              <a:gdLst>
                <a:gd name="connsiteX0" fmla="*/ 1607782 w 1677543"/>
                <a:gd name="connsiteY0" fmla="*/ 625503 h 1609534"/>
                <a:gd name="connsiteX1" fmla="*/ 930547 w 1677543"/>
                <a:gd name="connsiteY1" fmla="*/ 70848 h 1609534"/>
                <a:gd name="connsiteX2" fmla="*/ 768546 w 1677543"/>
                <a:gd name="connsiteY2" fmla="*/ 70848 h 1609534"/>
                <a:gd name="connsiteX3" fmla="*/ 91619 w 1677543"/>
                <a:gd name="connsiteY3" fmla="*/ 625233 h 1609534"/>
                <a:gd name="connsiteX4" fmla="*/ 40465 w 1677543"/>
                <a:gd name="connsiteY4" fmla="*/ 737805 h 1609534"/>
                <a:gd name="connsiteX5" fmla="*/ 40465 w 1677543"/>
                <a:gd name="connsiteY5" fmla="*/ 1512152 h 1609534"/>
                <a:gd name="connsiteX6" fmla="*/ 104871 w 1677543"/>
                <a:gd name="connsiteY6" fmla="*/ 1576561 h 1609534"/>
                <a:gd name="connsiteX7" fmla="*/ 1594221 w 1677543"/>
                <a:gd name="connsiteY7" fmla="*/ 1576561 h 1609534"/>
                <a:gd name="connsiteX8" fmla="*/ 1658628 w 1677543"/>
                <a:gd name="connsiteY8" fmla="*/ 1512152 h 1609534"/>
                <a:gd name="connsiteX9" fmla="*/ 1658628 w 1677543"/>
                <a:gd name="connsiteY9" fmla="*/ 737397 h 1609534"/>
                <a:gd name="connsiteX10" fmla="*/ 1607782 w 1677543"/>
                <a:gd name="connsiteY10" fmla="*/ 625503 h 1609534"/>
                <a:gd name="connsiteX11" fmla="*/ 804080 w 1677543"/>
                <a:gd name="connsiteY11" fmla="*/ 1226360 h 1609534"/>
                <a:gd name="connsiteX12" fmla="*/ 744845 w 1677543"/>
                <a:gd name="connsiteY12" fmla="*/ 1285596 h 1609534"/>
                <a:gd name="connsiteX13" fmla="*/ 557108 w 1677543"/>
                <a:gd name="connsiteY13" fmla="*/ 1285596 h 1609534"/>
                <a:gd name="connsiteX14" fmla="*/ 497870 w 1677543"/>
                <a:gd name="connsiteY14" fmla="*/ 1226360 h 1609534"/>
                <a:gd name="connsiteX15" fmla="*/ 497870 w 1677543"/>
                <a:gd name="connsiteY15" fmla="*/ 1038623 h 1609534"/>
                <a:gd name="connsiteX16" fmla="*/ 557108 w 1677543"/>
                <a:gd name="connsiteY16" fmla="*/ 979387 h 1609534"/>
                <a:gd name="connsiteX17" fmla="*/ 744845 w 1677543"/>
                <a:gd name="connsiteY17" fmla="*/ 979387 h 1609534"/>
                <a:gd name="connsiteX18" fmla="*/ 804080 w 1677543"/>
                <a:gd name="connsiteY18" fmla="*/ 1038623 h 1609534"/>
                <a:gd name="connsiteX19" fmla="*/ 804080 w 1677543"/>
                <a:gd name="connsiteY19" fmla="*/ 1226360 h 1609534"/>
                <a:gd name="connsiteX20" fmla="*/ 804080 w 1677543"/>
                <a:gd name="connsiteY20" fmla="*/ 846295 h 1609534"/>
                <a:gd name="connsiteX21" fmla="*/ 744845 w 1677543"/>
                <a:gd name="connsiteY21" fmla="*/ 905532 h 1609534"/>
                <a:gd name="connsiteX22" fmla="*/ 557108 w 1677543"/>
                <a:gd name="connsiteY22" fmla="*/ 905532 h 1609534"/>
                <a:gd name="connsiteX23" fmla="*/ 497870 w 1677543"/>
                <a:gd name="connsiteY23" fmla="*/ 846295 h 1609534"/>
                <a:gd name="connsiteX24" fmla="*/ 497870 w 1677543"/>
                <a:gd name="connsiteY24" fmla="*/ 658557 h 1609534"/>
                <a:gd name="connsiteX25" fmla="*/ 557108 w 1677543"/>
                <a:gd name="connsiteY25" fmla="*/ 599324 h 1609534"/>
                <a:gd name="connsiteX26" fmla="*/ 744845 w 1677543"/>
                <a:gd name="connsiteY26" fmla="*/ 599324 h 1609534"/>
                <a:gd name="connsiteX27" fmla="*/ 804080 w 1677543"/>
                <a:gd name="connsiteY27" fmla="*/ 658557 h 1609534"/>
                <a:gd name="connsiteX28" fmla="*/ 804080 w 1677543"/>
                <a:gd name="connsiteY28" fmla="*/ 846295 h 1609534"/>
                <a:gd name="connsiteX29" fmla="*/ 1190783 w 1677543"/>
                <a:gd name="connsiteY29" fmla="*/ 1226360 h 1609534"/>
                <a:gd name="connsiteX30" fmla="*/ 1131546 w 1677543"/>
                <a:gd name="connsiteY30" fmla="*/ 1285596 h 1609534"/>
                <a:gd name="connsiteX31" fmla="*/ 943811 w 1677543"/>
                <a:gd name="connsiteY31" fmla="*/ 1285596 h 1609534"/>
                <a:gd name="connsiteX32" fmla="*/ 884573 w 1677543"/>
                <a:gd name="connsiteY32" fmla="*/ 1226360 h 1609534"/>
                <a:gd name="connsiteX33" fmla="*/ 884573 w 1677543"/>
                <a:gd name="connsiteY33" fmla="*/ 1038623 h 1609534"/>
                <a:gd name="connsiteX34" fmla="*/ 943811 w 1677543"/>
                <a:gd name="connsiteY34" fmla="*/ 979387 h 1609534"/>
                <a:gd name="connsiteX35" fmla="*/ 1131546 w 1677543"/>
                <a:gd name="connsiteY35" fmla="*/ 979387 h 1609534"/>
                <a:gd name="connsiteX36" fmla="*/ 1190783 w 1677543"/>
                <a:gd name="connsiteY36" fmla="*/ 1038623 h 1609534"/>
                <a:gd name="connsiteX37" fmla="*/ 1190783 w 1677543"/>
                <a:gd name="connsiteY37" fmla="*/ 1226360 h 1609534"/>
                <a:gd name="connsiteX38" fmla="*/ 1190783 w 1677543"/>
                <a:gd name="connsiteY38" fmla="*/ 846295 h 1609534"/>
                <a:gd name="connsiteX39" fmla="*/ 1131546 w 1677543"/>
                <a:gd name="connsiteY39" fmla="*/ 905532 h 1609534"/>
                <a:gd name="connsiteX40" fmla="*/ 943811 w 1677543"/>
                <a:gd name="connsiteY40" fmla="*/ 905532 h 1609534"/>
                <a:gd name="connsiteX41" fmla="*/ 884573 w 1677543"/>
                <a:gd name="connsiteY41" fmla="*/ 846295 h 1609534"/>
                <a:gd name="connsiteX42" fmla="*/ 884573 w 1677543"/>
                <a:gd name="connsiteY42" fmla="*/ 658557 h 1609534"/>
                <a:gd name="connsiteX43" fmla="*/ 943811 w 1677543"/>
                <a:gd name="connsiteY43" fmla="*/ 599324 h 1609534"/>
                <a:gd name="connsiteX44" fmla="*/ 1131546 w 1677543"/>
                <a:gd name="connsiteY44" fmla="*/ 599324 h 1609534"/>
                <a:gd name="connsiteX45" fmla="*/ 1190783 w 1677543"/>
                <a:gd name="connsiteY45" fmla="*/ 658557 h 1609534"/>
                <a:gd name="connsiteX46" fmla="*/ 1190783 w 1677543"/>
                <a:gd name="connsiteY46" fmla="*/ 846295 h 160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677543" h="1609534">
                  <a:moveTo>
                    <a:pt x="1607782" y="625503"/>
                  </a:moveTo>
                  <a:lnTo>
                    <a:pt x="930547" y="70848"/>
                  </a:lnTo>
                  <a:cubicBezTo>
                    <a:pt x="884145" y="30337"/>
                    <a:pt x="814948" y="30337"/>
                    <a:pt x="768546" y="70848"/>
                  </a:cubicBezTo>
                  <a:lnTo>
                    <a:pt x="91619" y="625233"/>
                  </a:lnTo>
                  <a:cubicBezTo>
                    <a:pt x="59115" y="653613"/>
                    <a:pt x="40465" y="694656"/>
                    <a:pt x="40465" y="737805"/>
                  </a:cubicBezTo>
                  <a:lnTo>
                    <a:pt x="40465" y="1512152"/>
                  </a:lnTo>
                  <a:cubicBezTo>
                    <a:pt x="40465" y="1547576"/>
                    <a:pt x="69448" y="1576561"/>
                    <a:pt x="104871" y="1576561"/>
                  </a:cubicBezTo>
                  <a:lnTo>
                    <a:pt x="1594221" y="1576561"/>
                  </a:lnTo>
                  <a:cubicBezTo>
                    <a:pt x="1629645" y="1576561"/>
                    <a:pt x="1658628" y="1547576"/>
                    <a:pt x="1658628" y="1512152"/>
                  </a:cubicBezTo>
                  <a:lnTo>
                    <a:pt x="1658628" y="737397"/>
                  </a:lnTo>
                  <a:cubicBezTo>
                    <a:pt x="1658628" y="694506"/>
                    <a:pt x="1640091" y="653710"/>
                    <a:pt x="1607782" y="625503"/>
                  </a:cubicBezTo>
                  <a:close/>
                  <a:moveTo>
                    <a:pt x="804080" y="1226360"/>
                  </a:moveTo>
                  <a:cubicBezTo>
                    <a:pt x="804080" y="1259075"/>
                    <a:pt x="777557" y="1285596"/>
                    <a:pt x="744845" y="1285596"/>
                  </a:cubicBezTo>
                  <a:lnTo>
                    <a:pt x="557108" y="1285596"/>
                  </a:lnTo>
                  <a:cubicBezTo>
                    <a:pt x="524393" y="1285596"/>
                    <a:pt x="497870" y="1259075"/>
                    <a:pt x="497870" y="1226360"/>
                  </a:cubicBezTo>
                  <a:lnTo>
                    <a:pt x="497870" y="1038623"/>
                  </a:lnTo>
                  <a:cubicBezTo>
                    <a:pt x="497870" y="1005908"/>
                    <a:pt x="524393" y="979387"/>
                    <a:pt x="557108" y="979387"/>
                  </a:cubicBezTo>
                  <a:lnTo>
                    <a:pt x="744845" y="979387"/>
                  </a:lnTo>
                  <a:cubicBezTo>
                    <a:pt x="777557" y="979387"/>
                    <a:pt x="804080" y="1005908"/>
                    <a:pt x="804080" y="1038623"/>
                  </a:cubicBezTo>
                  <a:lnTo>
                    <a:pt x="804080" y="1226360"/>
                  </a:lnTo>
                  <a:close/>
                  <a:moveTo>
                    <a:pt x="804080" y="846295"/>
                  </a:moveTo>
                  <a:cubicBezTo>
                    <a:pt x="804080" y="879011"/>
                    <a:pt x="777557" y="905532"/>
                    <a:pt x="744845" y="905532"/>
                  </a:cubicBezTo>
                  <a:lnTo>
                    <a:pt x="557108" y="905532"/>
                  </a:lnTo>
                  <a:cubicBezTo>
                    <a:pt x="524393" y="905532"/>
                    <a:pt x="497870" y="879011"/>
                    <a:pt x="497870" y="846295"/>
                  </a:cubicBezTo>
                  <a:lnTo>
                    <a:pt x="497870" y="658557"/>
                  </a:lnTo>
                  <a:cubicBezTo>
                    <a:pt x="497870" y="625845"/>
                    <a:pt x="524393" y="599324"/>
                    <a:pt x="557108" y="599324"/>
                  </a:cubicBezTo>
                  <a:lnTo>
                    <a:pt x="744845" y="599324"/>
                  </a:lnTo>
                  <a:cubicBezTo>
                    <a:pt x="777557" y="599324"/>
                    <a:pt x="804080" y="625845"/>
                    <a:pt x="804080" y="658557"/>
                  </a:cubicBezTo>
                  <a:lnTo>
                    <a:pt x="804080" y="846295"/>
                  </a:lnTo>
                  <a:close/>
                  <a:moveTo>
                    <a:pt x="1190783" y="1226360"/>
                  </a:moveTo>
                  <a:cubicBezTo>
                    <a:pt x="1190783" y="1259075"/>
                    <a:pt x="1164260" y="1285596"/>
                    <a:pt x="1131546" y="1285596"/>
                  </a:cubicBezTo>
                  <a:lnTo>
                    <a:pt x="943811" y="1285596"/>
                  </a:lnTo>
                  <a:cubicBezTo>
                    <a:pt x="911094" y="1285596"/>
                    <a:pt x="884573" y="1259075"/>
                    <a:pt x="884573" y="1226360"/>
                  </a:cubicBezTo>
                  <a:lnTo>
                    <a:pt x="884573" y="1038623"/>
                  </a:lnTo>
                  <a:cubicBezTo>
                    <a:pt x="884573" y="1005908"/>
                    <a:pt x="911094" y="979387"/>
                    <a:pt x="943811" y="979387"/>
                  </a:cubicBezTo>
                  <a:lnTo>
                    <a:pt x="1131546" y="979387"/>
                  </a:lnTo>
                  <a:cubicBezTo>
                    <a:pt x="1164260" y="979387"/>
                    <a:pt x="1190783" y="1005908"/>
                    <a:pt x="1190783" y="1038623"/>
                  </a:cubicBezTo>
                  <a:lnTo>
                    <a:pt x="1190783" y="1226360"/>
                  </a:lnTo>
                  <a:close/>
                  <a:moveTo>
                    <a:pt x="1190783" y="846295"/>
                  </a:moveTo>
                  <a:cubicBezTo>
                    <a:pt x="1190783" y="879011"/>
                    <a:pt x="1164260" y="905532"/>
                    <a:pt x="1131546" y="905532"/>
                  </a:cubicBezTo>
                  <a:lnTo>
                    <a:pt x="943811" y="905532"/>
                  </a:lnTo>
                  <a:cubicBezTo>
                    <a:pt x="911094" y="905532"/>
                    <a:pt x="884573" y="879011"/>
                    <a:pt x="884573" y="846295"/>
                  </a:cubicBezTo>
                  <a:lnTo>
                    <a:pt x="884573" y="658557"/>
                  </a:lnTo>
                  <a:cubicBezTo>
                    <a:pt x="884573" y="625845"/>
                    <a:pt x="911094" y="599324"/>
                    <a:pt x="943811" y="599324"/>
                  </a:cubicBezTo>
                  <a:lnTo>
                    <a:pt x="1131546" y="599324"/>
                  </a:lnTo>
                  <a:cubicBezTo>
                    <a:pt x="1164260" y="599324"/>
                    <a:pt x="1190783" y="625845"/>
                    <a:pt x="1190783" y="658557"/>
                  </a:cubicBezTo>
                  <a:lnTo>
                    <a:pt x="1190783" y="846295"/>
                  </a:lnTo>
                  <a:close/>
                </a:path>
              </a:pathLst>
            </a:custGeom>
            <a:solidFill>
              <a:srgbClr val="D9D9D9"/>
            </a:solidFill>
            <a:ln w="2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7" name="자유형: 도형 146">
              <a:extLst>
                <a:ext uri="{FF2B5EF4-FFF2-40B4-BE49-F238E27FC236}">
                  <a16:creationId xmlns:a16="http://schemas.microsoft.com/office/drawing/2014/main" id="{708469AF-89F6-4B28-91F2-D8D182E37B98}"/>
                </a:ext>
              </a:extLst>
            </p:cNvPr>
            <p:cNvSpPr/>
            <p:nvPr/>
          </p:nvSpPr>
          <p:spPr>
            <a:xfrm>
              <a:off x="7228219" y="4492694"/>
              <a:ext cx="758721" cy="348804"/>
            </a:xfrm>
            <a:custGeom>
              <a:avLst/>
              <a:gdLst>
                <a:gd name="connsiteX0" fmla="*/ 2095092 w 2153602"/>
                <a:gd name="connsiteY0" fmla="*/ 849618 h 1042797"/>
                <a:gd name="connsiteX1" fmla="*/ 1141014 w 2153602"/>
                <a:gd name="connsiteY1" fmla="*/ 60007 h 1042797"/>
                <a:gd name="connsiteX2" fmla="*/ 1084050 w 2153602"/>
                <a:gd name="connsiteY2" fmla="*/ 40497 h 1042797"/>
                <a:gd name="connsiteX3" fmla="*/ 1027086 w 2153602"/>
                <a:gd name="connsiteY3" fmla="*/ 60007 h 1042797"/>
                <a:gd name="connsiteX4" fmla="*/ 676711 w 2153602"/>
                <a:gd name="connsiteY4" fmla="*/ 349984 h 1042797"/>
                <a:gd name="connsiteX5" fmla="*/ 635870 w 2153602"/>
                <a:gd name="connsiteY5" fmla="*/ 330772 h 1042797"/>
                <a:gd name="connsiteX6" fmla="*/ 635870 w 2153602"/>
                <a:gd name="connsiteY6" fmla="*/ 186335 h 1042797"/>
                <a:gd name="connsiteX7" fmla="*/ 571463 w 2153602"/>
                <a:gd name="connsiteY7" fmla="*/ 121927 h 1042797"/>
                <a:gd name="connsiteX8" fmla="*/ 399708 w 2153602"/>
                <a:gd name="connsiteY8" fmla="*/ 121927 h 1042797"/>
                <a:gd name="connsiteX9" fmla="*/ 335301 w 2153602"/>
                <a:gd name="connsiteY9" fmla="*/ 186335 h 1042797"/>
                <a:gd name="connsiteX10" fmla="*/ 335301 w 2153602"/>
                <a:gd name="connsiteY10" fmla="*/ 604583 h 1042797"/>
                <a:gd name="connsiteX11" fmla="*/ 313761 w 2153602"/>
                <a:gd name="connsiteY11" fmla="*/ 650367 h 1042797"/>
                <a:gd name="connsiteX12" fmla="*/ 73009 w 2153602"/>
                <a:gd name="connsiteY12" fmla="*/ 849618 h 1042797"/>
                <a:gd name="connsiteX13" fmla="*/ 53665 w 2153602"/>
                <a:gd name="connsiteY13" fmla="*/ 963507 h 1042797"/>
                <a:gd name="connsiteX14" fmla="*/ 180770 w 2153602"/>
                <a:gd name="connsiteY14" fmla="*/ 983382 h 1042797"/>
                <a:gd name="connsiteX15" fmla="*/ 1013750 w 2153602"/>
                <a:gd name="connsiteY15" fmla="*/ 293988 h 1042797"/>
                <a:gd name="connsiteX16" fmla="*/ 1154351 w 2153602"/>
                <a:gd name="connsiteY16" fmla="*/ 293988 h 1042797"/>
                <a:gd name="connsiteX17" fmla="*/ 1987330 w 2153602"/>
                <a:gd name="connsiteY17" fmla="*/ 983382 h 1042797"/>
                <a:gd name="connsiteX18" fmla="*/ 2114436 w 2153602"/>
                <a:gd name="connsiteY18" fmla="*/ 963507 h 1042797"/>
                <a:gd name="connsiteX19" fmla="*/ 2095092 w 2153602"/>
                <a:gd name="connsiteY19" fmla="*/ 849618 h 104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53602" h="1042797">
                  <a:moveTo>
                    <a:pt x="2095092" y="849618"/>
                  </a:moveTo>
                  <a:lnTo>
                    <a:pt x="1141014" y="60007"/>
                  </a:lnTo>
                  <a:cubicBezTo>
                    <a:pt x="1124434" y="46283"/>
                    <a:pt x="1104113" y="39959"/>
                    <a:pt x="1084050" y="40497"/>
                  </a:cubicBezTo>
                  <a:cubicBezTo>
                    <a:pt x="1063988" y="39959"/>
                    <a:pt x="1043667" y="46283"/>
                    <a:pt x="1027086" y="60007"/>
                  </a:cubicBezTo>
                  <a:lnTo>
                    <a:pt x="676711" y="349984"/>
                  </a:lnTo>
                  <a:cubicBezTo>
                    <a:pt x="660450" y="363441"/>
                    <a:pt x="635870" y="351877"/>
                    <a:pt x="635870" y="330772"/>
                  </a:cubicBezTo>
                  <a:lnTo>
                    <a:pt x="635870" y="186335"/>
                  </a:lnTo>
                  <a:cubicBezTo>
                    <a:pt x="635870" y="150910"/>
                    <a:pt x="606887" y="121927"/>
                    <a:pt x="571463" y="121927"/>
                  </a:cubicBezTo>
                  <a:lnTo>
                    <a:pt x="399708" y="121927"/>
                  </a:lnTo>
                  <a:cubicBezTo>
                    <a:pt x="364284" y="121927"/>
                    <a:pt x="335301" y="150910"/>
                    <a:pt x="335301" y="186335"/>
                  </a:cubicBezTo>
                  <a:lnTo>
                    <a:pt x="335301" y="604583"/>
                  </a:lnTo>
                  <a:cubicBezTo>
                    <a:pt x="335301" y="622290"/>
                    <a:pt x="327403" y="639077"/>
                    <a:pt x="313761" y="650367"/>
                  </a:cubicBezTo>
                  <a:lnTo>
                    <a:pt x="73009" y="849618"/>
                  </a:lnTo>
                  <a:cubicBezTo>
                    <a:pt x="39255" y="877554"/>
                    <a:pt x="29954" y="926662"/>
                    <a:pt x="53665" y="963507"/>
                  </a:cubicBezTo>
                  <a:cubicBezTo>
                    <a:pt x="81928" y="1007427"/>
                    <a:pt x="141725" y="1015697"/>
                    <a:pt x="180770" y="983382"/>
                  </a:cubicBezTo>
                  <a:lnTo>
                    <a:pt x="1013750" y="293988"/>
                  </a:lnTo>
                  <a:cubicBezTo>
                    <a:pt x="1054539" y="260233"/>
                    <a:pt x="1113561" y="260233"/>
                    <a:pt x="1154351" y="293988"/>
                  </a:cubicBezTo>
                  <a:lnTo>
                    <a:pt x="1987330" y="983382"/>
                  </a:lnTo>
                  <a:cubicBezTo>
                    <a:pt x="2026376" y="1015697"/>
                    <a:pt x="2086171" y="1007427"/>
                    <a:pt x="2114436" y="963507"/>
                  </a:cubicBezTo>
                  <a:cubicBezTo>
                    <a:pt x="2138146" y="926662"/>
                    <a:pt x="2128844" y="877554"/>
                    <a:pt x="2095092" y="849618"/>
                  </a:cubicBezTo>
                  <a:close/>
                </a:path>
              </a:pathLst>
            </a:custGeom>
            <a:solidFill>
              <a:srgbClr val="D9D9D9"/>
            </a:solidFill>
            <a:ln w="2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8" name="사각형: 둥근 모서리 147">
              <a:extLst>
                <a:ext uri="{FF2B5EF4-FFF2-40B4-BE49-F238E27FC236}">
                  <a16:creationId xmlns:a16="http://schemas.microsoft.com/office/drawing/2014/main" id="{6CAF8637-7626-4D8E-A90D-617161F17007}"/>
                </a:ext>
              </a:extLst>
            </p:cNvPr>
            <p:cNvSpPr/>
            <p:nvPr/>
          </p:nvSpPr>
          <p:spPr>
            <a:xfrm>
              <a:off x="7330029" y="5061963"/>
              <a:ext cx="569119" cy="973285"/>
            </a:xfrm>
            <a:prstGeom prst="roundRect">
              <a:avLst>
                <a:gd name="adj" fmla="val 7669"/>
              </a:avLst>
            </a:prstGeom>
            <a:solidFill>
              <a:srgbClr val="D9D9D9"/>
            </a:solidFill>
            <a:ln w="2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4" name="자유형: 도형 113">
              <a:extLst>
                <a:ext uri="{FF2B5EF4-FFF2-40B4-BE49-F238E27FC236}">
                  <a16:creationId xmlns:a16="http://schemas.microsoft.com/office/drawing/2014/main" id="{0B5B999A-4E5E-46ED-8BE3-5F2C52939F41}"/>
                </a:ext>
              </a:extLst>
            </p:cNvPr>
            <p:cNvSpPr/>
            <p:nvPr/>
          </p:nvSpPr>
          <p:spPr>
            <a:xfrm>
              <a:off x="6617160" y="4629466"/>
              <a:ext cx="591004" cy="538373"/>
            </a:xfrm>
            <a:custGeom>
              <a:avLst/>
              <a:gdLst>
                <a:gd name="connsiteX0" fmla="*/ 1607782 w 1677543"/>
                <a:gd name="connsiteY0" fmla="*/ 625503 h 1609534"/>
                <a:gd name="connsiteX1" fmla="*/ 930547 w 1677543"/>
                <a:gd name="connsiteY1" fmla="*/ 70848 h 1609534"/>
                <a:gd name="connsiteX2" fmla="*/ 768546 w 1677543"/>
                <a:gd name="connsiteY2" fmla="*/ 70848 h 1609534"/>
                <a:gd name="connsiteX3" fmla="*/ 91619 w 1677543"/>
                <a:gd name="connsiteY3" fmla="*/ 625233 h 1609534"/>
                <a:gd name="connsiteX4" fmla="*/ 40465 w 1677543"/>
                <a:gd name="connsiteY4" fmla="*/ 737805 h 1609534"/>
                <a:gd name="connsiteX5" fmla="*/ 40465 w 1677543"/>
                <a:gd name="connsiteY5" fmla="*/ 1512152 h 1609534"/>
                <a:gd name="connsiteX6" fmla="*/ 104871 w 1677543"/>
                <a:gd name="connsiteY6" fmla="*/ 1576561 h 1609534"/>
                <a:gd name="connsiteX7" fmla="*/ 1594221 w 1677543"/>
                <a:gd name="connsiteY7" fmla="*/ 1576561 h 1609534"/>
                <a:gd name="connsiteX8" fmla="*/ 1658628 w 1677543"/>
                <a:gd name="connsiteY8" fmla="*/ 1512152 h 1609534"/>
                <a:gd name="connsiteX9" fmla="*/ 1658628 w 1677543"/>
                <a:gd name="connsiteY9" fmla="*/ 737397 h 1609534"/>
                <a:gd name="connsiteX10" fmla="*/ 1607782 w 1677543"/>
                <a:gd name="connsiteY10" fmla="*/ 625503 h 1609534"/>
                <a:gd name="connsiteX11" fmla="*/ 804080 w 1677543"/>
                <a:gd name="connsiteY11" fmla="*/ 1226360 h 1609534"/>
                <a:gd name="connsiteX12" fmla="*/ 744845 w 1677543"/>
                <a:gd name="connsiteY12" fmla="*/ 1285596 h 1609534"/>
                <a:gd name="connsiteX13" fmla="*/ 557108 w 1677543"/>
                <a:gd name="connsiteY13" fmla="*/ 1285596 h 1609534"/>
                <a:gd name="connsiteX14" fmla="*/ 497870 w 1677543"/>
                <a:gd name="connsiteY14" fmla="*/ 1226360 h 1609534"/>
                <a:gd name="connsiteX15" fmla="*/ 497870 w 1677543"/>
                <a:gd name="connsiteY15" fmla="*/ 1038623 h 1609534"/>
                <a:gd name="connsiteX16" fmla="*/ 557108 w 1677543"/>
                <a:gd name="connsiteY16" fmla="*/ 979387 h 1609534"/>
                <a:gd name="connsiteX17" fmla="*/ 744845 w 1677543"/>
                <a:gd name="connsiteY17" fmla="*/ 979387 h 1609534"/>
                <a:gd name="connsiteX18" fmla="*/ 804080 w 1677543"/>
                <a:gd name="connsiteY18" fmla="*/ 1038623 h 1609534"/>
                <a:gd name="connsiteX19" fmla="*/ 804080 w 1677543"/>
                <a:gd name="connsiteY19" fmla="*/ 1226360 h 1609534"/>
                <a:gd name="connsiteX20" fmla="*/ 804080 w 1677543"/>
                <a:gd name="connsiteY20" fmla="*/ 846295 h 1609534"/>
                <a:gd name="connsiteX21" fmla="*/ 744845 w 1677543"/>
                <a:gd name="connsiteY21" fmla="*/ 905532 h 1609534"/>
                <a:gd name="connsiteX22" fmla="*/ 557108 w 1677543"/>
                <a:gd name="connsiteY22" fmla="*/ 905532 h 1609534"/>
                <a:gd name="connsiteX23" fmla="*/ 497870 w 1677543"/>
                <a:gd name="connsiteY23" fmla="*/ 846295 h 1609534"/>
                <a:gd name="connsiteX24" fmla="*/ 497870 w 1677543"/>
                <a:gd name="connsiteY24" fmla="*/ 658557 h 1609534"/>
                <a:gd name="connsiteX25" fmla="*/ 557108 w 1677543"/>
                <a:gd name="connsiteY25" fmla="*/ 599324 h 1609534"/>
                <a:gd name="connsiteX26" fmla="*/ 744845 w 1677543"/>
                <a:gd name="connsiteY26" fmla="*/ 599324 h 1609534"/>
                <a:gd name="connsiteX27" fmla="*/ 804080 w 1677543"/>
                <a:gd name="connsiteY27" fmla="*/ 658557 h 1609534"/>
                <a:gd name="connsiteX28" fmla="*/ 804080 w 1677543"/>
                <a:gd name="connsiteY28" fmla="*/ 846295 h 1609534"/>
                <a:gd name="connsiteX29" fmla="*/ 1190783 w 1677543"/>
                <a:gd name="connsiteY29" fmla="*/ 1226360 h 1609534"/>
                <a:gd name="connsiteX30" fmla="*/ 1131546 w 1677543"/>
                <a:gd name="connsiteY30" fmla="*/ 1285596 h 1609534"/>
                <a:gd name="connsiteX31" fmla="*/ 943811 w 1677543"/>
                <a:gd name="connsiteY31" fmla="*/ 1285596 h 1609534"/>
                <a:gd name="connsiteX32" fmla="*/ 884573 w 1677543"/>
                <a:gd name="connsiteY32" fmla="*/ 1226360 h 1609534"/>
                <a:gd name="connsiteX33" fmla="*/ 884573 w 1677543"/>
                <a:gd name="connsiteY33" fmla="*/ 1038623 h 1609534"/>
                <a:gd name="connsiteX34" fmla="*/ 943811 w 1677543"/>
                <a:gd name="connsiteY34" fmla="*/ 979387 h 1609534"/>
                <a:gd name="connsiteX35" fmla="*/ 1131546 w 1677543"/>
                <a:gd name="connsiteY35" fmla="*/ 979387 h 1609534"/>
                <a:gd name="connsiteX36" fmla="*/ 1190783 w 1677543"/>
                <a:gd name="connsiteY36" fmla="*/ 1038623 h 1609534"/>
                <a:gd name="connsiteX37" fmla="*/ 1190783 w 1677543"/>
                <a:gd name="connsiteY37" fmla="*/ 1226360 h 1609534"/>
                <a:gd name="connsiteX38" fmla="*/ 1190783 w 1677543"/>
                <a:gd name="connsiteY38" fmla="*/ 846295 h 1609534"/>
                <a:gd name="connsiteX39" fmla="*/ 1131546 w 1677543"/>
                <a:gd name="connsiteY39" fmla="*/ 905532 h 1609534"/>
                <a:gd name="connsiteX40" fmla="*/ 943811 w 1677543"/>
                <a:gd name="connsiteY40" fmla="*/ 905532 h 1609534"/>
                <a:gd name="connsiteX41" fmla="*/ 884573 w 1677543"/>
                <a:gd name="connsiteY41" fmla="*/ 846295 h 1609534"/>
                <a:gd name="connsiteX42" fmla="*/ 884573 w 1677543"/>
                <a:gd name="connsiteY42" fmla="*/ 658557 h 1609534"/>
                <a:gd name="connsiteX43" fmla="*/ 943811 w 1677543"/>
                <a:gd name="connsiteY43" fmla="*/ 599324 h 1609534"/>
                <a:gd name="connsiteX44" fmla="*/ 1131546 w 1677543"/>
                <a:gd name="connsiteY44" fmla="*/ 599324 h 1609534"/>
                <a:gd name="connsiteX45" fmla="*/ 1190783 w 1677543"/>
                <a:gd name="connsiteY45" fmla="*/ 658557 h 1609534"/>
                <a:gd name="connsiteX46" fmla="*/ 1190783 w 1677543"/>
                <a:gd name="connsiteY46" fmla="*/ 846295 h 160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677543" h="1609534">
                  <a:moveTo>
                    <a:pt x="1607782" y="625503"/>
                  </a:moveTo>
                  <a:lnTo>
                    <a:pt x="930547" y="70848"/>
                  </a:lnTo>
                  <a:cubicBezTo>
                    <a:pt x="884145" y="30337"/>
                    <a:pt x="814948" y="30337"/>
                    <a:pt x="768546" y="70848"/>
                  </a:cubicBezTo>
                  <a:lnTo>
                    <a:pt x="91619" y="625233"/>
                  </a:lnTo>
                  <a:cubicBezTo>
                    <a:pt x="59115" y="653613"/>
                    <a:pt x="40465" y="694656"/>
                    <a:pt x="40465" y="737805"/>
                  </a:cubicBezTo>
                  <a:lnTo>
                    <a:pt x="40465" y="1512152"/>
                  </a:lnTo>
                  <a:cubicBezTo>
                    <a:pt x="40465" y="1547576"/>
                    <a:pt x="69448" y="1576561"/>
                    <a:pt x="104871" y="1576561"/>
                  </a:cubicBezTo>
                  <a:lnTo>
                    <a:pt x="1594221" y="1576561"/>
                  </a:lnTo>
                  <a:cubicBezTo>
                    <a:pt x="1629645" y="1576561"/>
                    <a:pt x="1658628" y="1547576"/>
                    <a:pt x="1658628" y="1512152"/>
                  </a:cubicBezTo>
                  <a:lnTo>
                    <a:pt x="1658628" y="737397"/>
                  </a:lnTo>
                  <a:cubicBezTo>
                    <a:pt x="1658628" y="694506"/>
                    <a:pt x="1640091" y="653710"/>
                    <a:pt x="1607782" y="625503"/>
                  </a:cubicBezTo>
                  <a:close/>
                  <a:moveTo>
                    <a:pt x="804080" y="1226360"/>
                  </a:moveTo>
                  <a:cubicBezTo>
                    <a:pt x="804080" y="1259075"/>
                    <a:pt x="777557" y="1285596"/>
                    <a:pt x="744845" y="1285596"/>
                  </a:cubicBezTo>
                  <a:lnTo>
                    <a:pt x="557108" y="1285596"/>
                  </a:lnTo>
                  <a:cubicBezTo>
                    <a:pt x="524393" y="1285596"/>
                    <a:pt x="497870" y="1259075"/>
                    <a:pt x="497870" y="1226360"/>
                  </a:cubicBezTo>
                  <a:lnTo>
                    <a:pt x="497870" y="1038623"/>
                  </a:lnTo>
                  <a:cubicBezTo>
                    <a:pt x="497870" y="1005908"/>
                    <a:pt x="524393" y="979387"/>
                    <a:pt x="557108" y="979387"/>
                  </a:cubicBezTo>
                  <a:lnTo>
                    <a:pt x="744845" y="979387"/>
                  </a:lnTo>
                  <a:cubicBezTo>
                    <a:pt x="777557" y="979387"/>
                    <a:pt x="804080" y="1005908"/>
                    <a:pt x="804080" y="1038623"/>
                  </a:cubicBezTo>
                  <a:lnTo>
                    <a:pt x="804080" y="1226360"/>
                  </a:lnTo>
                  <a:close/>
                  <a:moveTo>
                    <a:pt x="804080" y="846295"/>
                  </a:moveTo>
                  <a:cubicBezTo>
                    <a:pt x="804080" y="879011"/>
                    <a:pt x="777557" y="905532"/>
                    <a:pt x="744845" y="905532"/>
                  </a:cubicBezTo>
                  <a:lnTo>
                    <a:pt x="557108" y="905532"/>
                  </a:lnTo>
                  <a:cubicBezTo>
                    <a:pt x="524393" y="905532"/>
                    <a:pt x="497870" y="879011"/>
                    <a:pt x="497870" y="846295"/>
                  </a:cubicBezTo>
                  <a:lnTo>
                    <a:pt x="497870" y="658557"/>
                  </a:lnTo>
                  <a:cubicBezTo>
                    <a:pt x="497870" y="625845"/>
                    <a:pt x="524393" y="599324"/>
                    <a:pt x="557108" y="599324"/>
                  </a:cubicBezTo>
                  <a:lnTo>
                    <a:pt x="744845" y="599324"/>
                  </a:lnTo>
                  <a:cubicBezTo>
                    <a:pt x="777557" y="599324"/>
                    <a:pt x="804080" y="625845"/>
                    <a:pt x="804080" y="658557"/>
                  </a:cubicBezTo>
                  <a:lnTo>
                    <a:pt x="804080" y="846295"/>
                  </a:lnTo>
                  <a:close/>
                  <a:moveTo>
                    <a:pt x="1190783" y="1226360"/>
                  </a:moveTo>
                  <a:cubicBezTo>
                    <a:pt x="1190783" y="1259075"/>
                    <a:pt x="1164260" y="1285596"/>
                    <a:pt x="1131546" y="1285596"/>
                  </a:cubicBezTo>
                  <a:lnTo>
                    <a:pt x="943811" y="1285596"/>
                  </a:lnTo>
                  <a:cubicBezTo>
                    <a:pt x="911094" y="1285596"/>
                    <a:pt x="884573" y="1259075"/>
                    <a:pt x="884573" y="1226360"/>
                  </a:cubicBezTo>
                  <a:lnTo>
                    <a:pt x="884573" y="1038623"/>
                  </a:lnTo>
                  <a:cubicBezTo>
                    <a:pt x="884573" y="1005908"/>
                    <a:pt x="911094" y="979387"/>
                    <a:pt x="943811" y="979387"/>
                  </a:cubicBezTo>
                  <a:lnTo>
                    <a:pt x="1131546" y="979387"/>
                  </a:lnTo>
                  <a:cubicBezTo>
                    <a:pt x="1164260" y="979387"/>
                    <a:pt x="1190783" y="1005908"/>
                    <a:pt x="1190783" y="1038623"/>
                  </a:cubicBezTo>
                  <a:lnTo>
                    <a:pt x="1190783" y="1226360"/>
                  </a:lnTo>
                  <a:close/>
                  <a:moveTo>
                    <a:pt x="1190783" y="846295"/>
                  </a:moveTo>
                  <a:cubicBezTo>
                    <a:pt x="1190783" y="879011"/>
                    <a:pt x="1164260" y="905532"/>
                    <a:pt x="1131546" y="905532"/>
                  </a:cubicBezTo>
                  <a:lnTo>
                    <a:pt x="943811" y="905532"/>
                  </a:lnTo>
                  <a:cubicBezTo>
                    <a:pt x="911094" y="905532"/>
                    <a:pt x="884573" y="879011"/>
                    <a:pt x="884573" y="846295"/>
                  </a:cubicBezTo>
                  <a:lnTo>
                    <a:pt x="884573" y="658557"/>
                  </a:lnTo>
                  <a:cubicBezTo>
                    <a:pt x="884573" y="625845"/>
                    <a:pt x="911094" y="599324"/>
                    <a:pt x="943811" y="599324"/>
                  </a:cubicBezTo>
                  <a:lnTo>
                    <a:pt x="1131546" y="599324"/>
                  </a:lnTo>
                  <a:cubicBezTo>
                    <a:pt x="1164260" y="599324"/>
                    <a:pt x="1190783" y="625845"/>
                    <a:pt x="1190783" y="658557"/>
                  </a:cubicBezTo>
                  <a:lnTo>
                    <a:pt x="1190783" y="846295"/>
                  </a:lnTo>
                  <a:close/>
                </a:path>
              </a:pathLst>
            </a:custGeom>
            <a:gradFill>
              <a:gsLst>
                <a:gs pos="93805">
                  <a:srgbClr val="43B3A8"/>
                </a:gs>
                <a:gs pos="0">
                  <a:srgbClr val="88B566"/>
                </a:gs>
              </a:gsLst>
              <a:lin ang="2700000" scaled="1"/>
            </a:gradFill>
            <a:ln w="2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5" name="자유형: 도형 114">
              <a:extLst>
                <a:ext uri="{FF2B5EF4-FFF2-40B4-BE49-F238E27FC236}">
                  <a16:creationId xmlns:a16="http://schemas.microsoft.com/office/drawing/2014/main" id="{5BDBB8AE-FBD2-4952-AEAC-EC6D91D20498}"/>
                </a:ext>
              </a:extLst>
            </p:cNvPr>
            <p:cNvSpPr/>
            <p:nvPr/>
          </p:nvSpPr>
          <p:spPr>
            <a:xfrm>
              <a:off x="6529970" y="4492694"/>
              <a:ext cx="758721" cy="348804"/>
            </a:xfrm>
            <a:custGeom>
              <a:avLst/>
              <a:gdLst>
                <a:gd name="connsiteX0" fmla="*/ 2095092 w 2153602"/>
                <a:gd name="connsiteY0" fmla="*/ 849618 h 1042797"/>
                <a:gd name="connsiteX1" fmla="*/ 1141014 w 2153602"/>
                <a:gd name="connsiteY1" fmla="*/ 60007 h 1042797"/>
                <a:gd name="connsiteX2" fmla="*/ 1084050 w 2153602"/>
                <a:gd name="connsiteY2" fmla="*/ 40497 h 1042797"/>
                <a:gd name="connsiteX3" fmla="*/ 1027086 w 2153602"/>
                <a:gd name="connsiteY3" fmla="*/ 60007 h 1042797"/>
                <a:gd name="connsiteX4" fmla="*/ 676711 w 2153602"/>
                <a:gd name="connsiteY4" fmla="*/ 349984 h 1042797"/>
                <a:gd name="connsiteX5" fmla="*/ 635870 w 2153602"/>
                <a:gd name="connsiteY5" fmla="*/ 330772 h 1042797"/>
                <a:gd name="connsiteX6" fmla="*/ 635870 w 2153602"/>
                <a:gd name="connsiteY6" fmla="*/ 186335 h 1042797"/>
                <a:gd name="connsiteX7" fmla="*/ 571463 w 2153602"/>
                <a:gd name="connsiteY7" fmla="*/ 121927 h 1042797"/>
                <a:gd name="connsiteX8" fmla="*/ 399708 w 2153602"/>
                <a:gd name="connsiteY8" fmla="*/ 121927 h 1042797"/>
                <a:gd name="connsiteX9" fmla="*/ 335301 w 2153602"/>
                <a:gd name="connsiteY9" fmla="*/ 186335 h 1042797"/>
                <a:gd name="connsiteX10" fmla="*/ 335301 w 2153602"/>
                <a:gd name="connsiteY10" fmla="*/ 604583 h 1042797"/>
                <a:gd name="connsiteX11" fmla="*/ 313761 w 2153602"/>
                <a:gd name="connsiteY11" fmla="*/ 650367 h 1042797"/>
                <a:gd name="connsiteX12" fmla="*/ 73009 w 2153602"/>
                <a:gd name="connsiteY12" fmla="*/ 849618 h 1042797"/>
                <a:gd name="connsiteX13" fmla="*/ 53665 w 2153602"/>
                <a:gd name="connsiteY13" fmla="*/ 963507 h 1042797"/>
                <a:gd name="connsiteX14" fmla="*/ 180770 w 2153602"/>
                <a:gd name="connsiteY14" fmla="*/ 983382 h 1042797"/>
                <a:gd name="connsiteX15" fmla="*/ 1013750 w 2153602"/>
                <a:gd name="connsiteY15" fmla="*/ 293988 h 1042797"/>
                <a:gd name="connsiteX16" fmla="*/ 1154351 w 2153602"/>
                <a:gd name="connsiteY16" fmla="*/ 293988 h 1042797"/>
                <a:gd name="connsiteX17" fmla="*/ 1987330 w 2153602"/>
                <a:gd name="connsiteY17" fmla="*/ 983382 h 1042797"/>
                <a:gd name="connsiteX18" fmla="*/ 2114436 w 2153602"/>
                <a:gd name="connsiteY18" fmla="*/ 963507 h 1042797"/>
                <a:gd name="connsiteX19" fmla="*/ 2095092 w 2153602"/>
                <a:gd name="connsiteY19" fmla="*/ 849618 h 104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53602" h="1042797">
                  <a:moveTo>
                    <a:pt x="2095092" y="849618"/>
                  </a:moveTo>
                  <a:lnTo>
                    <a:pt x="1141014" y="60007"/>
                  </a:lnTo>
                  <a:cubicBezTo>
                    <a:pt x="1124434" y="46283"/>
                    <a:pt x="1104113" y="39959"/>
                    <a:pt x="1084050" y="40497"/>
                  </a:cubicBezTo>
                  <a:cubicBezTo>
                    <a:pt x="1063988" y="39959"/>
                    <a:pt x="1043667" y="46283"/>
                    <a:pt x="1027086" y="60007"/>
                  </a:cubicBezTo>
                  <a:lnTo>
                    <a:pt x="676711" y="349984"/>
                  </a:lnTo>
                  <a:cubicBezTo>
                    <a:pt x="660450" y="363441"/>
                    <a:pt x="635870" y="351877"/>
                    <a:pt x="635870" y="330772"/>
                  </a:cubicBezTo>
                  <a:lnTo>
                    <a:pt x="635870" y="186335"/>
                  </a:lnTo>
                  <a:cubicBezTo>
                    <a:pt x="635870" y="150910"/>
                    <a:pt x="606887" y="121927"/>
                    <a:pt x="571463" y="121927"/>
                  </a:cubicBezTo>
                  <a:lnTo>
                    <a:pt x="399708" y="121927"/>
                  </a:lnTo>
                  <a:cubicBezTo>
                    <a:pt x="364284" y="121927"/>
                    <a:pt x="335301" y="150910"/>
                    <a:pt x="335301" y="186335"/>
                  </a:cubicBezTo>
                  <a:lnTo>
                    <a:pt x="335301" y="604583"/>
                  </a:lnTo>
                  <a:cubicBezTo>
                    <a:pt x="335301" y="622290"/>
                    <a:pt x="327403" y="639077"/>
                    <a:pt x="313761" y="650367"/>
                  </a:cubicBezTo>
                  <a:lnTo>
                    <a:pt x="73009" y="849618"/>
                  </a:lnTo>
                  <a:cubicBezTo>
                    <a:pt x="39255" y="877554"/>
                    <a:pt x="29954" y="926662"/>
                    <a:pt x="53665" y="963507"/>
                  </a:cubicBezTo>
                  <a:cubicBezTo>
                    <a:pt x="81928" y="1007427"/>
                    <a:pt x="141725" y="1015697"/>
                    <a:pt x="180770" y="983382"/>
                  </a:cubicBezTo>
                  <a:lnTo>
                    <a:pt x="1013750" y="293988"/>
                  </a:lnTo>
                  <a:cubicBezTo>
                    <a:pt x="1054539" y="260233"/>
                    <a:pt x="1113561" y="260233"/>
                    <a:pt x="1154351" y="293988"/>
                  </a:cubicBezTo>
                  <a:lnTo>
                    <a:pt x="1987330" y="983382"/>
                  </a:lnTo>
                  <a:cubicBezTo>
                    <a:pt x="2026376" y="1015697"/>
                    <a:pt x="2086171" y="1007427"/>
                    <a:pt x="2114436" y="963507"/>
                  </a:cubicBezTo>
                  <a:cubicBezTo>
                    <a:pt x="2138146" y="926662"/>
                    <a:pt x="2128844" y="877554"/>
                    <a:pt x="2095092" y="849618"/>
                  </a:cubicBezTo>
                  <a:close/>
                </a:path>
              </a:pathLst>
            </a:custGeom>
            <a:gradFill>
              <a:gsLst>
                <a:gs pos="93805">
                  <a:srgbClr val="43B3A8"/>
                </a:gs>
                <a:gs pos="0">
                  <a:srgbClr val="88B566"/>
                </a:gs>
              </a:gsLst>
              <a:lin ang="2700000" scaled="1"/>
            </a:gradFill>
            <a:ln w="2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3" name="사각형: 둥근 모서리 112">
              <a:extLst>
                <a:ext uri="{FF2B5EF4-FFF2-40B4-BE49-F238E27FC236}">
                  <a16:creationId xmlns:a16="http://schemas.microsoft.com/office/drawing/2014/main" id="{241B9396-8DA6-4C8A-955F-1D2644FB0ED4}"/>
                </a:ext>
              </a:extLst>
            </p:cNvPr>
            <p:cNvSpPr/>
            <p:nvPr/>
          </p:nvSpPr>
          <p:spPr>
            <a:xfrm>
              <a:off x="6631780" y="5061963"/>
              <a:ext cx="569119" cy="973285"/>
            </a:xfrm>
            <a:prstGeom prst="roundRect">
              <a:avLst>
                <a:gd name="adj" fmla="val 7669"/>
              </a:avLst>
            </a:prstGeom>
            <a:gradFill>
              <a:gsLst>
                <a:gs pos="45000">
                  <a:srgbClr val="43B3A8"/>
                </a:gs>
                <a:gs pos="0">
                  <a:srgbClr val="88B566"/>
                </a:gs>
              </a:gsLst>
              <a:lin ang="2700000" scaled="1"/>
            </a:gradFill>
            <a:ln w="2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65" name="Oval 70">
              <a:extLst>
                <a:ext uri="{FF2B5EF4-FFF2-40B4-BE49-F238E27FC236}">
                  <a16:creationId xmlns:a16="http://schemas.microsoft.com/office/drawing/2014/main" id="{727FEBE4-208C-47BF-AB80-2756BD678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7003" y="5471641"/>
              <a:ext cx="88012" cy="88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66" name="Freeform 71">
              <a:extLst>
                <a:ext uri="{FF2B5EF4-FFF2-40B4-BE49-F238E27FC236}">
                  <a16:creationId xmlns:a16="http://schemas.microsoft.com/office/drawing/2014/main" id="{13A8C821-9887-4132-ABCD-4C296824B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3004" y="5567654"/>
              <a:ext cx="278037" cy="328044"/>
            </a:xfrm>
            <a:custGeom>
              <a:avLst/>
              <a:gdLst>
                <a:gd name="T0" fmla="*/ 5355 w 5431"/>
                <a:gd name="T1" fmla="*/ 5634 h 6378"/>
                <a:gd name="T2" fmla="*/ 5431 w 5431"/>
                <a:gd name="T3" fmla="*/ 5898 h 6378"/>
                <a:gd name="T4" fmla="*/ 5286 w 5431"/>
                <a:gd name="T5" fmla="*/ 6240 h 6378"/>
                <a:gd name="T6" fmla="*/ 4939 w 5431"/>
                <a:gd name="T7" fmla="*/ 6378 h 6378"/>
                <a:gd name="T8" fmla="*/ 4510 w 5431"/>
                <a:gd name="T9" fmla="*/ 6138 h 6378"/>
                <a:gd name="T10" fmla="*/ 3388 w 5431"/>
                <a:gd name="T11" fmla="*/ 4208 h 6378"/>
                <a:gd name="T12" fmla="*/ 1018 w 5431"/>
                <a:gd name="T13" fmla="*/ 4208 h 6378"/>
                <a:gd name="T14" fmla="*/ 431 w 5431"/>
                <a:gd name="T15" fmla="*/ 3988 h 6378"/>
                <a:gd name="T16" fmla="*/ 159 w 5431"/>
                <a:gd name="T17" fmla="*/ 3439 h 6378"/>
                <a:gd name="T18" fmla="*/ 8 w 5431"/>
                <a:gd name="T19" fmla="*/ 879 h 6378"/>
                <a:gd name="T20" fmla="*/ 223 w 5431"/>
                <a:gd name="T21" fmla="*/ 286 h 6378"/>
                <a:gd name="T22" fmla="*/ 778 w 5431"/>
                <a:gd name="T23" fmla="*/ 8 h 6378"/>
                <a:gd name="T24" fmla="*/ 1371 w 5431"/>
                <a:gd name="T25" fmla="*/ 223 h 6378"/>
                <a:gd name="T26" fmla="*/ 1648 w 5431"/>
                <a:gd name="T27" fmla="*/ 778 h 6378"/>
                <a:gd name="T28" fmla="*/ 1699 w 5431"/>
                <a:gd name="T29" fmla="*/ 1510 h 6378"/>
                <a:gd name="T30" fmla="*/ 3092 w 5431"/>
                <a:gd name="T31" fmla="*/ 1510 h 6378"/>
                <a:gd name="T32" fmla="*/ 3470 w 5431"/>
                <a:gd name="T33" fmla="*/ 1887 h 6378"/>
                <a:gd name="T34" fmla="*/ 3092 w 5431"/>
                <a:gd name="T35" fmla="*/ 2279 h 6378"/>
                <a:gd name="T36" fmla="*/ 1749 w 5431"/>
                <a:gd name="T37" fmla="*/ 2279 h 6378"/>
                <a:gd name="T38" fmla="*/ 1761 w 5431"/>
                <a:gd name="T39" fmla="*/ 2909 h 6378"/>
                <a:gd name="T40" fmla="*/ 3514 w 5431"/>
                <a:gd name="T41" fmla="*/ 2909 h 6378"/>
                <a:gd name="T42" fmla="*/ 3917 w 5431"/>
                <a:gd name="T43" fmla="*/ 3149 h 6378"/>
                <a:gd name="T44" fmla="*/ 5355 w 5431"/>
                <a:gd name="T45" fmla="*/ 5634 h 6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31" h="6378">
                  <a:moveTo>
                    <a:pt x="5355" y="5634"/>
                  </a:moveTo>
                  <a:cubicBezTo>
                    <a:pt x="5406" y="5719"/>
                    <a:pt x="5431" y="5807"/>
                    <a:pt x="5431" y="5898"/>
                  </a:cubicBezTo>
                  <a:cubicBezTo>
                    <a:pt x="5431" y="6033"/>
                    <a:pt x="5382" y="6147"/>
                    <a:pt x="5286" y="6240"/>
                  </a:cubicBezTo>
                  <a:cubicBezTo>
                    <a:pt x="5190" y="6332"/>
                    <a:pt x="5073" y="6378"/>
                    <a:pt x="4939" y="6378"/>
                  </a:cubicBezTo>
                  <a:cubicBezTo>
                    <a:pt x="4746" y="6378"/>
                    <a:pt x="4602" y="6298"/>
                    <a:pt x="4510" y="6138"/>
                  </a:cubicBezTo>
                  <a:cubicBezTo>
                    <a:pt x="3388" y="4208"/>
                    <a:pt x="3388" y="4208"/>
                    <a:pt x="3388" y="4208"/>
                  </a:cubicBezTo>
                  <a:cubicBezTo>
                    <a:pt x="1018" y="4208"/>
                    <a:pt x="1018" y="4208"/>
                    <a:pt x="1018" y="4208"/>
                  </a:cubicBezTo>
                  <a:cubicBezTo>
                    <a:pt x="790" y="4208"/>
                    <a:pt x="595" y="4135"/>
                    <a:pt x="431" y="3988"/>
                  </a:cubicBezTo>
                  <a:cubicBezTo>
                    <a:pt x="267" y="3841"/>
                    <a:pt x="177" y="3658"/>
                    <a:pt x="159" y="3439"/>
                  </a:cubicBezTo>
                  <a:cubicBezTo>
                    <a:pt x="8" y="879"/>
                    <a:pt x="8" y="879"/>
                    <a:pt x="8" y="879"/>
                  </a:cubicBezTo>
                  <a:cubicBezTo>
                    <a:pt x="0" y="652"/>
                    <a:pt x="72" y="455"/>
                    <a:pt x="223" y="286"/>
                  </a:cubicBezTo>
                  <a:cubicBezTo>
                    <a:pt x="374" y="118"/>
                    <a:pt x="559" y="25"/>
                    <a:pt x="778" y="8"/>
                  </a:cubicBezTo>
                  <a:cubicBezTo>
                    <a:pt x="1005" y="0"/>
                    <a:pt x="1203" y="71"/>
                    <a:pt x="1371" y="223"/>
                  </a:cubicBezTo>
                  <a:cubicBezTo>
                    <a:pt x="1539" y="374"/>
                    <a:pt x="1631" y="559"/>
                    <a:pt x="1648" y="778"/>
                  </a:cubicBezTo>
                  <a:cubicBezTo>
                    <a:pt x="1699" y="1510"/>
                    <a:pt x="1699" y="1510"/>
                    <a:pt x="1699" y="1510"/>
                  </a:cubicBezTo>
                  <a:cubicBezTo>
                    <a:pt x="3092" y="1510"/>
                    <a:pt x="3092" y="1510"/>
                    <a:pt x="3092" y="1510"/>
                  </a:cubicBezTo>
                  <a:cubicBezTo>
                    <a:pt x="3344" y="1510"/>
                    <a:pt x="3470" y="1635"/>
                    <a:pt x="3470" y="1887"/>
                  </a:cubicBezTo>
                  <a:cubicBezTo>
                    <a:pt x="3470" y="2148"/>
                    <a:pt x="3344" y="2279"/>
                    <a:pt x="3092" y="2279"/>
                  </a:cubicBezTo>
                  <a:cubicBezTo>
                    <a:pt x="1749" y="2279"/>
                    <a:pt x="1749" y="2279"/>
                    <a:pt x="1749" y="2279"/>
                  </a:cubicBezTo>
                  <a:cubicBezTo>
                    <a:pt x="1761" y="2909"/>
                    <a:pt x="1761" y="2909"/>
                    <a:pt x="1761" y="2909"/>
                  </a:cubicBezTo>
                  <a:cubicBezTo>
                    <a:pt x="3514" y="2909"/>
                    <a:pt x="3514" y="2909"/>
                    <a:pt x="3514" y="2909"/>
                  </a:cubicBezTo>
                  <a:cubicBezTo>
                    <a:pt x="3690" y="2909"/>
                    <a:pt x="3825" y="2990"/>
                    <a:pt x="3917" y="3149"/>
                  </a:cubicBezTo>
                  <a:lnTo>
                    <a:pt x="5355" y="56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67" name="Freeform 73">
              <a:extLst>
                <a:ext uri="{FF2B5EF4-FFF2-40B4-BE49-F238E27FC236}">
                  <a16:creationId xmlns:a16="http://schemas.microsoft.com/office/drawing/2014/main" id="{418B7ED5-F2FE-4D11-A8A1-BD8457A33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0990" y="5681669"/>
              <a:ext cx="262035" cy="244032"/>
            </a:xfrm>
            <a:custGeom>
              <a:avLst/>
              <a:gdLst>
                <a:gd name="T0" fmla="*/ 2609 w 5121"/>
                <a:gd name="T1" fmla="*/ 4740 h 4740"/>
                <a:gd name="T2" fmla="*/ 77 w 5121"/>
                <a:gd name="T3" fmla="*/ 2409 h 4740"/>
                <a:gd name="T4" fmla="*/ 1188 w 5121"/>
                <a:gd name="T5" fmla="*/ 90 h 4740"/>
                <a:gd name="T6" fmla="*/ 1594 w 5121"/>
                <a:gd name="T7" fmla="*/ 169 h 4740"/>
                <a:gd name="T8" fmla="*/ 1515 w 5121"/>
                <a:gd name="T9" fmla="*/ 576 h 4740"/>
                <a:gd name="T10" fmla="*/ 660 w 5121"/>
                <a:gd name="T11" fmla="*/ 2360 h 4740"/>
                <a:gd name="T12" fmla="*/ 2773 w 5121"/>
                <a:gd name="T13" fmla="*/ 4147 h 4740"/>
                <a:gd name="T14" fmla="*/ 4513 w 5121"/>
                <a:gd name="T15" fmla="*/ 2656 h 4740"/>
                <a:gd name="T16" fmla="*/ 4867 w 5121"/>
                <a:gd name="T17" fmla="*/ 2440 h 4740"/>
                <a:gd name="T18" fmla="*/ 5083 w 5121"/>
                <a:gd name="T19" fmla="*/ 2793 h 4740"/>
                <a:gd name="T20" fmla="*/ 2821 w 5121"/>
                <a:gd name="T21" fmla="*/ 4732 h 4740"/>
                <a:gd name="T22" fmla="*/ 2609 w 5121"/>
                <a:gd name="T23" fmla="*/ 4740 h 4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21" h="4740">
                  <a:moveTo>
                    <a:pt x="2609" y="4740"/>
                  </a:moveTo>
                  <a:cubicBezTo>
                    <a:pt x="1301" y="4740"/>
                    <a:pt x="187" y="3734"/>
                    <a:pt x="77" y="2409"/>
                  </a:cubicBezTo>
                  <a:cubicBezTo>
                    <a:pt x="0" y="1493"/>
                    <a:pt x="426" y="605"/>
                    <a:pt x="1188" y="90"/>
                  </a:cubicBezTo>
                  <a:cubicBezTo>
                    <a:pt x="1321" y="0"/>
                    <a:pt x="1504" y="35"/>
                    <a:pt x="1594" y="169"/>
                  </a:cubicBezTo>
                  <a:cubicBezTo>
                    <a:pt x="1685" y="303"/>
                    <a:pt x="1650" y="485"/>
                    <a:pt x="1515" y="576"/>
                  </a:cubicBezTo>
                  <a:cubicBezTo>
                    <a:pt x="930" y="972"/>
                    <a:pt x="602" y="1655"/>
                    <a:pt x="660" y="2360"/>
                  </a:cubicBezTo>
                  <a:cubicBezTo>
                    <a:pt x="750" y="3435"/>
                    <a:pt x="1692" y="4241"/>
                    <a:pt x="2773" y="4147"/>
                  </a:cubicBezTo>
                  <a:cubicBezTo>
                    <a:pt x="3616" y="4077"/>
                    <a:pt x="4315" y="3478"/>
                    <a:pt x="4513" y="2656"/>
                  </a:cubicBezTo>
                  <a:cubicBezTo>
                    <a:pt x="4551" y="2499"/>
                    <a:pt x="4709" y="2402"/>
                    <a:pt x="4867" y="2440"/>
                  </a:cubicBezTo>
                  <a:cubicBezTo>
                    <a:pt x="5024" y="2477"/>
                    <a:pt x="5121" y="2636"/>
                    <a:pt x="5083" y="2793"/>
                  </a:cubicBezTo>
                  <a:cubicBezTo>
                    <a:pt x="4825" y="3861"/>
                    <a:pt x="3917" y="4640"/>
                    <a:pt x="2821" y="4732"/>
                  </a:cubicBezTo>
                  <a:cubicBezTo>
                    <a:pt x="2750" y="4737"/>
                    <a:pt x="2679" y="4740"/>
                    <a:pt x="2609" y="47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054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CA2D81D6-7B46-4384-847E-A24038229B14}"/>
              </a:ext>
            </a:extLst>
          </p:cNvPr>
          <p:cNvSpPr txBox="1"/>
          <p:nvPr/>
        </p:nvSpPr>
        <p:spPr>
          <a:xfrm>
            <a:off x="314528" y="176263"/>
            <a:ext cx="322716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장애인고용 우수사례</a:t>
            </a:r>
            <a:endParaRPr kumimoji="1" lang="en-US" altLang="ko-KR" sz="2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C54507E9-AF03-4523-8E1A-F18D35FA6BC3}"/>
              </a:ext>
            </a:extLst>
          </p:cNvPr>
          <p:cNvSpPr/>
          <p:nvPr/>
        </p:nvSpPr>
        <p:spPr>
          <a:xfrm>
            <a:off x="4945927" y="3072523"/>
            <a:ext cx="3618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chemeClr val="accent1"/>
              </a:buClr>
            </a:pPr>
            <a:r>
              <a:rPr lang="ko-KR" altLang="en-US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실질적인 양질의 일자리 창출을 위해 </a:t>
            </a:r>
            <a:endParaRPr lang="en-US" altLang="ko-KR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r">
              <a:buClr>
                <a:schemeClr val="accent1"/>
              </a:buClr>
            </a:pPr>
            <a:r>
              <a:rPr lang="ko-KR" altLang="en-US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유기적인 협력</a:t>
            </a:r>
            <a:endParaRPr lang="en-US" altLang="ko-KR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0AD489C7-C567-4057-B393-7F80487967EE}"/>
              </a:ext>
            </a:extLst>
          </p:cNvPr>
          <p:cNvGrpSpPr/>
          <p:nvPr/>
        </p:nvGrpSpPr>
        <p:grpSpPr>
          <a:xfrm>
            <a:off x="3632330" y="1279725"/>
            <a:ext cx="5122562" cy="2530061"/>
            <a:chOff x="3632330" y="1279725"/>
            <a:chExt cx="5122562" cy="2530061"/>
          </a:xfrm>
        </p:grpSpPr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3600B769-6627-45FE-84A8-B914006DC336}"/>
                </a:ext>
              </a:extLst>
            </p:cNvPr>
            <p:cNvSpPr/>
            <p:nvPr/>
          </p:nvSpPr>
          <p:spPr>
            <a:xfrm>
              <a:off x="3632330" y="1785250"/>
              <a:ext cx="4944165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kumimoji="1" lang="ko-KR" altLang="en-US" sz="28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A279B3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여러 기관들이 함께 힘을 모아</a:t>
              </a:r>
              <a:r>
                <a:rPr kumimoji="1" lang="ko-KR" altLang="en-US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 </a:t>
              </a:r>
              <a:endParaRPr kumimoji="1" lang="en-US" altLang="ko-KR" sz="2400" b="1" spc="-8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  <a:p>
              <a:pPr algn="r"/>
              <a:r>
                <a:rPr kumimoji="1" lang="ko-KR" altLang="en-US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공공기관 진출 기회를 높이다</a:t>
              </a:r>
            </a:p>
          </p:txBody>
        </p:sp>
        <p:grpSp>
          <p:nvGrpSpPr>
            <p:cNvPr id="62" name="그룹 61">
              <a:extLst>
                <a:ext uri="{FF2B5EF4-FFF2-40B4-BE49-F238E27FC236}">
                  <a16:creationId xmlns:a16="http://schemas.microsoft.com/office/drawing/2014/main" id="{B4516AB3-CB9A-4C86-BC08-F28616862288}"/>
                </a:ext>
              </a:extLst>
            </p:cNvPr>
            <p:cNvGrpSpPr/>
            <p:nvPr/>
          </p:nvGrpSpPr>
          <p:grpSpPr>
            <a:xfrm>
              <a:off x="3738211" y="1279725"/>
              <a:ext cx="5016681" cy="2530061"/>
              <a:chOff x="5273302" y="-762516"/>
              <a:chExt cx="4948346" cy="2787913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A039DAF-F3D8-45D4-8177-39E5425EBD90}"/>
                  </a:ext>
                </a:extLst>
              </p:cNvPr>
              <p:cNvSpPr txBox="1"/>
              <p:nvPr/>
            </p:nvSpPr>
            <p:spPr>
              <a:xfrm>
                <a:off x="5273302" y="-762516"/>
                <a:ext cx="39745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“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B338183-AFF3-422E-A260-DE838BCD1B7C}"/>
                  </a:ext>
                </a:extLst>
              </p:cNvPr>
              <p:cNvSpPr txBox="1"/>
              <p:nvPr/>
            </p:nvSpPr>
            <p:spPr>
              <a:xfrm>
                <a:off x="9835490" y="578847"/>
                <a:ext cx="386158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”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cxnSp>
            <p:nvCxnSpPr>
              <p:cNvPr id="66" name="직선 연결선 65">
                <a:extLst>
                  <a:ext uri="{FF2B5EF4-FFF2-40B4-BE49-F238E27FC236}">
                    <a16:creationId xmlns:a16="http://schemas.microsoft.com/office/drawing/2014/main" id="{D6284146-41ED-43CF-8147-FFFFE25283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6609" y="936402"/>
                <a:ext cx="4318881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직선 연결선 66">
                <a:extLst>
                  <a:ext uri="{FF2B5EF4-FFF2-40B4-BE49-F238E27FC236}">
                    <a16:creationId xmlns:a16="http://schemas.microsoft.com/office/drawing/2014/main" id="{CB6C84CE-F544-46A0-93BA-552B132660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4611" y="-375136"/>
                <a:ext cx="4287037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DE79DDC9-B5EC-4C36-8A8F-916CB5A7B5C1}"/>
              </a:ext>
            </a:extLst>
          </p:cNvPr>
          <p:cNvGrpSpPr/>
          <p:nvPr/>
        </p:nvGrpSpPr>
        <p:grpSpPr>
          <a:xfrm>
            <a:off x="-62264" y="841829"/>
            <a:ext cx="4622824" cy="6027057"/>
            <a:chOff x="-50824" y="841829"/>
            <a:chExt cx="4622824" cy="6027057"/>
          </a:xfrm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grpSpPr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0A62E2E8-9FE9-46C3-8A40-74805BA4D08E}"/>
                </a:ext>
              </a:extLst>
            </p:cNvPr>
            <p:cNvGrpSpPr/>
            <p:nvPr/>
          </p:nvGrpSpPr>
          <p:grpSpPr>
            <a:xfrm>
              <a:off x="-17145" y="841829"/>
              <a:ext cx="4589145" cy="6027057"/>
              <a:chOff x="-17145" y="841829"/>
              <a:chExt cx="4589145" cy="6027057"/>
            </a:xfrm>
          </p:grpSpPr>
          <p:sp>
            <p:nvSpPr>
              <p:cNvPr id="76" name="자유형: 도형 75">
                <a:extLst>
                  <a:ext uri="{FF2B5EF4-FFF2-40B4-BE49-F238E27FC236}">
                    <a16:creationId xmlns:a16="http://schemas.microsoft.com/office/drawing/2014/main" id="{E8CFA49C-4509-4948-9D08-1964FA8BF9EA}"/>
                  </a:ext>
                </a:extLst>
              </p:cNvPr>
              <p:cNvSpPr/>
              <p:nvPr/>
            </p:nvSpPr>
            <p:spPr>
              <a:xfrm>
                <a:off x="-14400" y="841829"/>
                <a:ext cx="4435158" cy="6027057"/>
              </a:xfrm>
              <a:custGeom>
                <a:avLst/>
                <a:gdLst>
                  <a:gd name="connsiteX0" fmla="*/ 29028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29028 w 4368800"/>
                  <a:gd name="connsiteY4" fmla="*/ 0 h 6052457"/>
                  <a:gd name="connsiteX0" fmla="*/ 43543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43543 w 4368800"/>
                  <a:gd name="connsiteY4" fmla="*/ 0 h 6052457"/>
                  <a:gd name="connsiteX0" fmla="*/ 14515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368800"/>
                  <a:gd name="connsiteY0" fmla="*/ 0 h 6052457"/>
                  <a:gd name="connsiteX1" fmla="*/ 344346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368800"/>
                  <a:gd name="connsiteY0" fmla="*/ 0 h 6052457"/>
                  <a:gd name="connsiteX1" fmla="*/ 3292866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890670"/>
                  <a:gd name="connsiteY0" fmla="*/ 0 h 6027057"/>
                  <a:gd name="connsiteX1" fmla="*/ 3292866 w 4890670"/>
                  <a:gd name="connsiteY1" fmla="*/ 0 h 6027057"/>
                  <a:gd name="connsiteX2" fmla="*/ 4890670 w 4890670"/>
                  <a:gd name="connsiteY2" fmla="*/ 6027057 h 6027057"/>
                  <a:gd name="connsiteX3" fmla="*/ 0 w 4890670"/>
                  <a:gd name="connsiteY3" fmla="*/ 6023428 h 6027057"/>
                  <a:gd name="connsiteX4" fmla="*/ 14515 w 4890670"/>
                  <a:gd name="connsiteY4" fmla="*/ 0 h 602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0670" h="6027057">
                    <a:moveTo>
                      <a:pt x="14515" y="0"/>
                    </a:moveTo>
                    <a:lnTo>
                      <a:pt x="3292866" y="0"/>
                    </a:lnTo>
                    <a:lnTo>
                      <a:pt x="4890670" y="6027057"/>
                    </a:lnTo>
                    <a:lnTo>
                      <a:pt x="0" y="6023428"/>
                    </a:lnTo>
                    <a:cubicBezTo>
                      <a:pt x="4838" y="4015619"/>
                      <a:pt x="9677" y="2007809"/>
                      <a:pt x="14515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/>
                  </a:gs>
                  <a:gs pos="0">
                    <a:schemeClr val="accent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pic>
            <p:nvPicPr>
              <p:cNvPr id="77" name="그림 76" descr="실내, 컴퓨터, 테이블이(가) 표시된 사진&#10;&#10;자동 생성된 설명">
                <a:extLst>
                  <a:ext uri="{FF2B5EF4-FFF2-40B4-BE49-F238E27FC236}">
                    <a16:creationId xmlns:a16="http://schemas.microsoft.com/office/drawing/2014/main" id="{FAD6B1BB-BB32-4876-AC78-E5C33FC65E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367" r="51871"/>
              <a:stretch/>
            </p:blipFill>
            <p:spPr>
              <a:xfrm>
                <a:off x="-17145" y="1815844"/>
                <a:ext cx="4589145" cy="5049776"/>
              </a:xfrm>
              <a:prstGeom prst="rect">
                <a:avLst/>
              </a:prstGeom>
            </p:spPr>
          </p:pic>
        </p:grpSp>
        <p:pic>
          <p:nvPicPr>
            <p:cNvPr id="73" name="그림 72">
              <a:extLst>
                <a:ext uri="{FF2B5EF4-FFF2-40B4-BE49-F238E27FC236}">
                  <a16:creationId xmlns:a16="http://schemas.microsoft.com/office/drawing/2014/main" id="{E290B8E0-BD75-4487-A31C-D30295213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824" y="1393538"/>
              <a:ext cx="3321333" cy="1086499"/>
            </a:xfrm>
            <a:prstGeom prst="rect">
              <a:avLst/>
            </a:prstGeom>
          </p:spPr>
        </p:pic>
      </p:grpSp>
      <p:sp>
        <p:nvSpPr>
          <p:cNvPr id="71" name="사각형: 둥근 모서리 70">
            <a:extLst>
              <a:ext uri="{FF2B5EF4-FFF2-40B4-BE49-F238E27FC236}">
                <a16:creationId xmlns:a16="http://schemas.microsoft.com/office/drawing/2014/main" id="{254C4A14-F2B2-4EC5-B56F-81A6D134116C}"/>
              </a:ext>
            </a:extLst>
          </p:cNvPr>
          <p:cNvSpPr/>
          <p:nvPr/>
        </p:nvSpPr>
        <p:spPr>
          <a:xfrm>
            <a:off x="5702674" y="196073"/>
            <a:ext cx="3084138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A99F341-664D-4CC5-88AF-E3EB7DB2C6F5}"/>
              </a:ext>
            </a:extLst>
          </p:cNvPr>
          <p:cNvSpPr txBox="1"/>
          <p:nvPr/>
        </p:nvSpPr>
        <p:spPr>
          <a:xfrm>
            <a:off x="5762267" y="251597"/>
            <a:ext cx="299825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, </a:t>
            </a: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어떻게 일하고 있나요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?</a:t>
            </a:r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DC9F4E53-8FC9-4229-AB8B-F3134FB35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80</a:t>
            </a:fld>
            <a:endParaRPr lang="ko-KR" altLang="en-US"/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87C5216E-122B-4F82-B371-4500E0BFC951}"/>
              </a:ext>
            </a:extLst>
          </p:cNvPr>
          <p:cNvGrpSpPr/>
          <p:nvPr/>
        </p:nvGrpSpPr>
        <p:grpSpPr>
          <a:xfrm>
            <a:off x="4865350" y="4085593"/>
            <a:ext cx="3722942" cy="2072265"/>
            <a:chOff x="5103996" y="4085593"/>
            <a:chExt cx="3722942" cy="2072265"/>
          </a:xfrm>
        </p:grpSpPr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0869CBA0-F440-42FB-9905-66EA00C3E182}"/>
                </a:ext>
              </a:extLst>
            </p:cNvPr>
            <p:cNvSpPr/>
            <p:nvPr/>
          </p:nvSpPr>
          <p:spPr>
            <a:xfrm>
              <a:off x="6066407" y="4669507"/>
              <a:ext cx="226857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채용 공고에만 의지하지 않고</a:t>
              </a:r>
              <a:endPara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직접 청년 장애인 인재 </a:t>
              </a:r>
              <a:r>
                <a:rPr lang="ko-KR" altLang="en-US" sz="1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모집</a:t>
              </a:r>
              <a:endPara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4" name="자유형: 도형 45">
              <a:extLst>
                <a:ext uri="{FF2B5EF4-FFF2-40B4-BE49-F238E27FC236}">
                  <a16:creationId xmlns:a16="http://schemas.microsoft.com/office/drawing/2014/main" id="{002ABF57-8000-40C5-9C49-DCE1D4C36851}"/>
                </a:ext>
              </a:extLst>
            </p:cNvPr>
            <p:cNvSpPr/>
            <p:nvPr/>
          </p:nvSpPr>
          <p:spPr>
            <a:xfrm flipH="1">
              <a:off x="5103996" y="4146171"/>
              <a:ext cx="577344" cy="2011687"/>
            </a:xfrm>
            <a:custGeom>
              <a:avLst/>
              <a:gdLst>
                <a:gd name="connsiteX0" fmla="*/ 3162300 w 3552825"/>
                <a:gd name="connsiteY0" fmla="*/ 0 h 2676525"/>
                <a:gd name="connsiteX1" fmla="*/ 3162300 w 3552825"/>
                <a:gd name="connsiteY1" fmla="*/ 1666875 h 2676525"/>
                <a:gd name="connsiteX2" fmla="*/ 3152775 w 3552825"/>
                <a:gd name="connsiteY2" fmla="*/ 1685925 h 2676525"/>
                <a:gd name="connsiteX3" fmla="*/ 0 w 3552825"/>
                <a:gd name="connsiteY3" fmla="*/ 1704975 h 2676525"/>
                <a:gd name="connsiteX4" fmla="*/ 3552825 w 3552825"/>
                <a:gd name="connsiteY4" fmla="*/ 2676525 h 2676525"/>
                <a:gd name="connsiteX5" fmla="*/ 3162300 w 3552825"/>
                <a:gd name="connsiteY5" fmla="*/ 0 h 2676525"/>
                <a:gd name="connsiteX0" fmla="*/ 3162300 w 3463925"/>
                <a:gd name="connsiteY0" fmla="*/ 0 h 2041525"/>
                <a:gd name="connsiteX1" fmla="*/ 3162300 w 3463925"/>
                <a:gd name="connsiteY1" fmla="*/ 1666875 h 2041525"/>
                <a:gd name="connsiteX2" fmla="*/ 3152775 w 3463925"/>
                <a:gd name="connsiteY2" fmla="*/ 1685925 h 2041525"/>
                <a:gd name="connsiteX3" fmla="*/ 0 w 3463925"/>
                <a:gd name="connsiteY3" fmla="*/ 1704975 h 2041525"/>
                <a:gd name="connsiteX4" fmla="*/ 3463925 w 3463925"/>
                <a:gd name="connsiteY4" fmla="*/ 2041525 h 2041525"/>
                <a:gd name="connsiteX5" fmla="*/ 3162300 w 3463925"/>
                <a:gd name="connsiteY5" fmla="*/ 0 h 2041525"/>
                <a:gd name="connsiteX0" fmla="*/ 9525 w 311150"/>
                <a:gd name="connsiteY0" fmla="*/ 0 h 2041525"/>
                <a:gd name="connsiteX1" fmla="*/ 9525 w 311150"/>
                <a:gd name="connsiteY1" fmla="*/ 1666875 h 2041525"/>
                <a:gd name="connsiteX2" fmla="*/ 0 w 311150"/>
                <a:gd name="connsiteY2" fmla="*/ 1685925 h 2041525"/>
                <a:gd name="connsiteX3" fmla="*/ 311150 w 311150"/>
                <a:gd name="connsiteY3" fmla="*/ 2041525 h 2041525"/>
                <a:gd name="connsiteX4" fmla="*/ 9525 w 311150"/>
                <a:gd name="connsiteY4" fmla="*/ 0 h 2041525"/>
                <a:gd name="connsiteX0" fmla="*/ 49935 w 618260"/>
                <a:gd name="connsiteY0" fmla="*/ 0 h 1705016"/>
                <a:gd name="connsiteX1" fmla="*/ 49935 w 618260"/>
                <a:gd name="connsiteY1" fmla="*/ 1666875 h 1705016"/>
                <a:gd name="connsiteX2" fmla="*/ 40410 w 618260"/>
                <a:gd name="connsiteY2" fmla="*/ 1685925 h 1705016"/>
                <a:gd name="connsiteX3" fmla="*/ 618260 w 618260"/>
                <a:gd name="connsiteY3" fmla="*/ 1368425 h 1705016"/>
                <a:gd name="connsiteX4" fmla="*/ 49935 w 618260"/>
                <a:gd name="connsiteY4" fmla="*/ 0 h 1705016"/>
                <a:gd name="connsiteX0" fmla="*/ 47119 w 577344"/>
                <a:gd name="connsiteY0" fmla="*/ 0 h 1716098"/>
                <a:gd name="connsiteX1" fmla="*/ 47119 w 577344"/>
                <a:gd name="connsiteY1" fmla="*/ 1666875 h 1716098"/>
                <a:gd name="connsiteX2" fmla="*/ 37594 w 577344"/>
                <a:gd name="connsiteY2" fmla="*/ 1685925 h 1716098"/>
                <a:gd name="connsiteX3" fmla="*/ 577344 w 577344"/>
                <a:gd name="connsiteY3" fmla="*/ 1216750 h 1716098"/>
                <a:gd name="connsiteX4" fmla="*/ 47119 w 577344"/>
                <a:gd name="connsiteY4" fmla="*/ 0 h 171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344" h="1716098">
                  <a:moveTo>
                    <a:pt x="47119" y="0"/>
                  </a:moveTo>
                  <a:lnTo>
                    <a:pt x="47119" y="1666875"/>
                  </a:lnTo>
                  <a:cubicBezTo>
                    <a:pt x="43944" y="1673225"/>
                    <a:pt x="-50777" y="1760946"/>
                    <a:pt x="37594" y="1685925"/>
                  </a:cubicBezTo>
                  <a:cubicBezTo>
                    <a:pt x="125965" y="1610904"/>
                    <a:pt x="384727" y="1322583"/>
                    <a:pt x="577344" y="1216750"/>
                  </a:cubicBezTo>
                  <a:lnTo>
                    <a:pt x="47119" y="0"/>
                  </a:lnTo>
                  <a:close/>
                </a:path>
              </a:pathLst>
            </a:custGeom>
            <a:gradFill flip="none" rotWithShape="1">
              <a:gsLst>
                <a:gs pos="19000">
                  <a:schemeClr val="bg1">
                    <a:lumMod val="75000"/>
                    <a:alpha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5" name="사각형: 둥근 위쪽 모서리 83">
              <a:extLst>
                <a:ext uri="{FF2B5EF4-FFF2-40B4-BE49-F238E27FC236}">
                  <a16:creationId xmlns:a16="http://schemas.microsoft.com/office/drawing/2014/main" id="{957725E9-A9C8-4D3E-A073-696B26D6021C}"/>
                </a:ext>
              </a:extLst>
            </p:cNvPr>
            <p:cNvSpPr/>
            <p:nvPr/>
          </p:nvSpPr>
          <p:spPr>
            <a:xfrm flipH="1">
              <a:off x="5626508" y="4085594"/>
              <a:ext cx="3200429" cy="498945"/>
            </a:xfrm>
            <a:prstGeom prst="round2SameRect">
              <a:avLst>
                <a:gd name="adj1" fmla="val 11883"/>
                <a:gd name="adj2" fmla="val 0"/>
              </a:avLst>
            </a:prstGeom>
            <a:solidFill>
              <a:srgbClr val="307A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8" name="직사각형 77">
              <a:extLst>
                <a:ext uri="{FF2B5EF4-FFF2-40B4-BE49-F238E27FC236}">
                  <a16:creationId xmlns:a16="http://schemas.microsoft.com/office/drawing/2014/main" id="{12D9828B-CE37-4FDB-8353-E34721CB95F3}"/>
                </a:ext>
              </a:extLst>
            </p:cNvPr>
            <p:cNvSpPr/>
            <p:nvPr/>
          </p:nvSpPr>
          <p:spPr>
            <a:xfrm flipH="1">
              <a:off x="5755545" y="4149493"/>
              <a:ext cx="2976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청년 장애인 인재 </a:t>
              </a:r>
              <a:r>
                <a:rPr kumimoji="1" lang="ko-KR" altLang="en-US" b="1" spc="-8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모</a:t>
              </a: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집</a:t>
              </a:r>
            </a:p>
          </p:txBody>
        </p:sp>
        <p:cxnSp>
          <p:nvCxnSpPr>
            <p:cNvPr id="79" name="직선 연결선 78">
              <a:extLst>
                <a:ext uri="{FF2B5EF4-FFF2-40B4-BE49-F238E27FC236}">
                  <a16:creationId xmlns:a16="http://schemas.microsoft.com/office/drawing/2014/main" id="{0F6A94F7-DCFA-41BD-B922-FD0DA02A99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26510" y="4585517"/>
              <a:ext cx="3184261" cy="0"/>
            </a:xfrm>
            <a:prstGeom prst="line">
              <a:avLst/>
            </a:prstGeom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사각형: 둥근 모서리 86">
              <a:extLst>
                <a:ext uri="{FF2B5EF4-FFF2-40B4-BE49-F238E27FC236}">
                  <a16:creationId xmlns:a16="http://schemas.microsoft.com/office/drawing/2014/main" id="{2948B806-9138-4FE7-B1E8-993B16BE3829}"/>
                </a:ext>
              </a:extLst>
            </p:cNvPr>
            <p:cNvSpPr/>
            <p:nvPr/>
          </p:nvSpPr>
          <p:spPr>
            <a:xfrm flipH="1">
              <a:off x="5626509" y="4085593"/>
              <a:ext cx="3200429" cy="2045119"/>
            </a:xfrm>
            <a:prstGeom prst="roundRect">
              <a:avLst>
                <a:gd name="adj" fmla="val 3148"/>
              </a:avLst>
            </a:prstGeom>
            <a:noFill/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81" name="직사각형 80">
              <a:extLst>
                <a:ext uri="{FF2B5EF4-FFF2-40B4-BE49-F238E27FC236}">
                  <a16:creationId xmlns:a16="http://schemas.microsoft.com/office/drawing/2014/main" id="{DFBDE97A-542A-4833-96B9-0A9FF402915C}"/>
                </a:ext>
              </a:extLst>
            </p:cNvPr>
            <p:cNvSpPr/>
            <p:nvPr/>
          </p:nvSpPr>
          <p:spPr>
            <a:xfrm>
              <a:off x="5828809" y="5804181"/>
              <a:ext cx="139172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/>
              <a:r>
                <a:rPr lang="ko-KR" altLang="en-US" sz="1400" b="1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245C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장애인 채용박람회</a:t>
              </a:r>
            </a:p>
          </p:txBody>
        </p:sp>
        <p:sp>
          <p:nvSpPr>
            <p:cNvPr id="82" name="직사각형 81">
              <a:extLst>
                <a:ext uri="{FF2B5EF4-FFF2-40B4-BE49-F238E27FC236}">
                  <a16:creationId xmlns:a16="http://schemas.microsoft.com/office/drawing/2014/main" id="{9395796E-FA68-4483-86C1-3120C5CB9EB5}"/>
                </a:ext>
              </a:extLst>
            </p:cNvPr>
            <p:cNvSpPr/>
            <p:nvPr/>
          </p:nvSpPr>
          <p:spPr>
            <a:xfrm>
              <a:off x="7324245" y="5804181"/>
              <a:ext cx="139172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/>
              <a:r>
                <a:rPr lang="ko-KR" altLang="en-US" sz="1400" b="1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245C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대학교 취업설명회</a:t>
              </a:r>
            </a:p>
          </p:txBody>
        </p:sp>
        <p:cxnSp>
          <p:nvCxnSpPr>
            <p:cNvPr id="83" name="직선 연결선 82">
              <a:extLst>
                <a:ext uri="{FF2B5EF4-FFF2-40B4-BE49-F238E27FC236}">
                  <a16:creationId xmlns:a16="http://schemas.microsoft.com/office/drawing/2014/main" id="{52707AE6-3475-406E-AEB0-7BD47CCEF996}"/>
                </a:ext>
              </a:extLst>
            </p:cNvPr>
            <p:cNvCxnSpPr>
              <a:cxnSpLocks/>
            </p:cNvCxnSpPr>
            <p:nvPr/>
          </p:nvCxnSpPr>
          <p:spPr>
            <a:xfrm>
              <a:off x="7286145" y="5318117"/>
              <a:ext cx="0" cy="5975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그룹 83">
              <a:extLst>
                <a:ext uri="{FF2B5EF4-FFF2-40B4-BE49-F238E27FC236}">
                  <a16:creationId xmlns:a16="http://schemas.microsoft.com/office/drawing/2014/main" id="{37B891E5-2479-4288-A45B-AD54AB85AA86}"/>
                </a:ext>
              </a:extLst>
            </p:cNvPr>
            <p:cNvGrpSpPr/>
            <p:nvPr/>
          </p:nvGrpSpPr>
          <p:grpSpPr>
            <a:xfrm>
              <a:off x="6204870" y="5265408"/>
              <a:ext cx="540994" cy="374252"/>
              <a:chOff x="11751572" y="3540916"/>
              <a:chExt cx="952826" cy="659152"/>
            </a:xfrm>
            <a:solidFill>
              <a:srgbClr val="307ABE"/>
            </a:solidFill>
          </p:grpSpPr>
          <p:sp>
            <p:nvSpPr>
              <p:cNvPr id="105" name="자유형: 도형 29">
                <a:extLst>
                  <a:ext uri="{FF2B5EF4-FFF2-40B4-BE49-F238E27FC236}">
                    <a16:creationId xmlns:a16="http://schemas.microsoft.com/office/drawing/2014/main" id="{96F1318D-951B-4A82-AC61-DDE38FF606F1}"/>
                  </a:ext>
                </a:extLst>
              </p:cNvPr>
              <p:cNvSpPr/>
              <p:nvPr/>
            </p:nvSpPr>
            <p:spPr>
              <a:xfrm>
                <a:off x="11751572" y="3867087"/>
                <a:ext cx="438150" cy="332981"/>
              </a:xfrm>
              <a:custGeom>
                <a:avLst/>
                <a:gdLst>
                  <a:gd name="connsiteX0" fmla="*/ 7144 w 438150"/>
                  <a:gd name="connsiteY0" fmla="*/ 7144 h 457200"/>
                  <a:gd name="connsiteX1" fmla="*/ 434654 w 438150"/>
                  <a:gd name="connsiteY1" fmla="*/ 7144 h 457200"/>
                  <a:gd name="connsiteX2" fmla="*/ 434654 w 438150"/>
                  <a:gd name="connsiteY2" fmla="*/ 457562 h 457200"/>
                  <a:gd name="connsiteX3" fmla="*/ 7144 w 438150"/>
                  <a:gd name="connsiteY3" fmla="*/ 457562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50" h="457200">
                    <a:moveTo>
                      <a:pt x="7144" y="7144"/>
                    </a:moveTo>
                    <a:lnTo>
                      <a:pt x="434654" y="7144"/>
                    </a:lnTo>
                    <a:lnTo>
                      <a:pt x="434654" y="457562"/>
                    </a:lnTo>
                    <a:lnTo>
                      <a:pt x="7144" y="45756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6" name="자유형: 도형 30">
                <a:extLst>
                  <a:ext uri="{FF2B5EF4-FFF2-40B4-BE49-F238E27FC236}">
                    <a16:creationId xmlns:a16="http://schemas.microsoft.com/office/drawing/2014/main" id="{9571A9DE-BC36-4F36-A1EC-60AC408A6B5B}"/>
                  </a:ext>
                </a:extLst>
              </p:cNvPr>
              <p:cNvSpPr/>
              <p:nvPr/>
            </p:nvSpPr>
            <p:spPr>
              <a:xfrm>
                <a:off x="11891080" y="3545518"/>
                <a:ext cx="200025" cy="142875"/>
              </a:xfrm>
              <a:custGeom>
                <a:avLst/>
                <a:gdLst>
                  <a:gd name="connsiteX0" fmla="*/ 43143 w 200025"/>
                  <a:gd name="connsiteY0" fmla="*/ 133889 h 142875"/>
                  <a:gd name="connsiteX1" fmla="*/ 43143 w 200025"/>
                  <a:gd name="connsiteY1" fmla="*/ 133889 h 142875"/>
                  <a:gd name="connsiteX2" fmla="*/ 43267 w 200025"/>
                  <a:gd name="connsiteY2" fmla="*/ 133936 h 142875"/>
                  <a:gd name="connsiteX3" fmla="*/ 160777 w 200025"/>
                  <a:gd name="connsiteY3" fmla="*/ 107571 h 142875"/>
                  <a:gd name="connsiteX4" fmla="*/ 194439 w 200025"/>
                  <a:gd name="connsiteY4" fmla="*/ 49011 h 142875"/>
                  <a:gd name="connsiteX5" fmla="*/ 151186 w 200025"/>
                  <a:gd name="connsiteY5" fmla="*/ 52640 h 142875"/>
                  <a:gd name="connsiteX6" fmla="*/ 123153 w 200025"/>
                  <a:gd name="connsiteY6" fmla="*/ 29247 h 142875"/>
                  <a:gd name="connsiteX7" fmla="*/ 101284 w 200025"/>
                  <a:gd name="connsiteY7" fmla="*/ 13035 h 142875"/>
                  <a:gd name="connsiteX8" fmla="*/ 13149 w 200025"/>
                  <a:gd name="connsiteY8" fmla="*/ 46792 h 142875"/>
                  <a:gd name="connsiteX9" fmla="*/ 43143 w 200025"/>
                  <a:gd name="connsiteY9" fmla="*/ 13388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0025" h="142875">
                    <a:moveTo>
                      <a:pt x="43143" y="133889"/>
                    </a:moveTo>
                    <a:lnTo>
                      <a:pt x="43143" y="133889"/>
                    </a:lnTo>
                    <a:lnTo>
                      <a:pt x="43267" y="133936"/>
                    </a:lnTo>
                    <a:cubicBezTo>
                      <a:pt x="53107" y="140013"/>
                      <a:pt x="103903" y="160901"/>
                      <a:pt x="160777" y="107571"/>
                    </a:cubicBezTo>
                    <a:cubicBezTo>
                      <a:pt x="183637" y="84349"/>
                      <a:pt x="194439" y="49011"/>
                      <a:pt x="194439" y="49011"/>
                    </a:cubicBezTo>
                    <a:cubicBezTo>
                      <a:pt x="194439" y="49011"/>
                      <a:pt x="170140" y="59946"/>
                      <a:pt x="151186" y="52640"/>
                    </a:cubicBezTo>
                    <a:cubicBezTo>
                      <a:pt x="138355" y="47668"/>
                      <a:pt x="125563" y="32295"/>
                      <a:pt x="123153" y="29247"/>
                    </a:cubicBezTo>
                    <a:cubicBezTo>
                      <a:pt x="117248" y="22579"/>
                      <a:pt x="109876" y="16922"/>
                      <a:pt x="101284" y="13035"/>
                    </a:cubicBezTo>
                    <a:cubicBezTo>
                      <a:pt x="67832" y="-2138"/>
                      <a:pt x="28361" y="13016"/>
                      <a:pt x="13149" y="46792"/>
                    </a:cubicBezTo>
                    <a:cubicBezTo>
                      <a:pt x="-1643" y="79729"/>
                      <a:pt x="11844" y="117677"/>
                      <a:pt x="43143" y="13388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7" name="자유형: 도형 32">
                <a:extLst>
                  <a:ext uri="{FF2B5EF4-FFF2-40B4-BE49-F238E27FC236}">
                    <a16:creationId xmlns:a16="http://schemas.microsoft.com/office/drawing/2014/main" id="{35D9DD7F-4EB6-4BA3-A726-F444C2F5876F}"/>
                  </a:ext>
                </a:extLst>
              </p:cNvPr>
              <p:cNvSpPr/>
              <p:nvPr/>
            </p:nvSpPr>
            <p:spPr>
              <a:xfrm>
                <a:off x="11808503" y="3697599"/>
                <a:ext cx="323850" cy="152400"/>
              </a:xfrm>
              <a:custGeom>
                <a:avLst/>
                <a:gdLst>
                  <a:gd name="connsiteX0" fmla="*/ 64265 w 323850"/>
                  <a:gd name="connsiteY0" fmla="*/ 151838 h 152400"/>
                  <a:gd name="connsiteX1" fmla="*/ 81039 w 323850"/>
                  <a:gd name="connsiteY1" fmla="*/ 99098 h 152400"/>
                  <a:gd name="connsiteX2" fmla="*/ 100279 w 323850"/>
                  <a:gd name="connsiteY2" fmla="*/ 99098 h 152400"/>
                  <a:gd name="connsiteX3" fmla="*/ 82610 w 323850"/>
                  <a:gd name="connsiteY3" fmla="*/ 151838 h 152400"/>
                  <a:gd name="connsiteX4" fmla="*/ 245345 w 323850"/>
                  <a:gd name="connsiteY4" fmla="*/ 151838 h 152400"/>
                  <a:gd name="connsiteX5" fmla="*/ 227686 w 323850"/>
                  <a:gd name="connsiteY5" fmla="*/ 99098 h 152400"/>
                  <a:gd name="connsiteX6" fmla="*/ 246926 w 323850"/>
                  <a:gd name="connsiteY6" fmla="*/ 99098 h 152400"/>
                  <a:gd name="connsiteX7" fmla="*/ 263700 w 323850"/>
                  <a:gd name="connsiteY7" fmla="*/ 151838 h 152400"/>
                  <a:gd name="connsiteX8" fmla="*/ 320802 w 323850"/>
                  <a:gd name="connsiteY8" fmla="*/ 151838 h 152400"/>
                  <a:gd name="connsiteX9" fmla="*/ 293141 w 323850"/>
                  <a:gd name="connsiteY9" fmla="*/ 66189 h 152400"/>
                  <a:gd name="connsiteX10" fmla="*/ 216351 w 323850"/>
                  <a:gd name="connsiteY10" fmla="*/ 7144 h 152400"/>
                  <a:gd name="connsiteX11" fmla="*/ 111604 w 323850"/>
                  <a:gd name="connsiteY11" fmla="*/ 7144 h 152400"/>
                  <a:gd name="connsiteX12" fmla="*/ 34814 w 323850"/>
                  <a:gd name="connsiteY12" fmla="*/ 66189 h 152400"/>
                  <a:gd name="connsiteX13" fmla="*/ 7144 w 323850"/>
                  <a:gd name="connsiteY13" fmla="*/ 151838 h 152400"/>
                  <a:gd name="connsiteX14" fmla="*/ 64265 w 323850"/>
                  <a:gd name="connsiteY14" fmla="*/ 15183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3850" h="152400">
                    <a:moveTo>
                      <a:pt x="64265" y="151838"/>
                    </a:moveTo>
                    <a:lnTo>
                      <a:pt x="81039" y="99098"/>
                    </a:lnTo>
                    <a:lnTo>
                      <a:pt x="100279" y="99098"/>
                    </a:lnTo>
                    <a:cubicBezTo>
                      <a:pt x="100279" y="99098"/>
                      <a:pt x="91792" y="119139"/>
                      <a:pt x="82610" y="151838"/>
                    </a:cubicBezTo>
                    <a:lnTo>
                      <a:pt x="245345" y="151838"/>
                    </a:lnTo>
                    <a:cubicBezTo>
                      <a:pt x="236163" y="119148"/>
                      <a:pt x="227686" y="99098"/>
                      <a:pt x="227686" y="99098"/>
                    </a:cubicBezTo>
                    <a:lnTo>
                      <a:pt x="246926" y="99098"/>
                    </a:lnTo>
                    <a:lnTo>
                      <a:pt x="263700" y="151838"/>
                    </a:lnTo>
                    <a:lnTo>
                      <a:pt x="320802" y="151838"/>
                    </a:lnTo>
                    <a:lnTo>
                      <a:pt x="293141" y="66189"/>
                    </a:lnTo>
                    <a:cubicBezTo>
                      <a:pt x="287065" y="44910"/>
                      <a:pt x="262957" y="7144"/>
                      <a:pt x="216351" y="7144"/>
                    </a:cubicBezTo>
                    <a:lnTo>
                      <a:pt x="111604" y="7144"/>
                    </a:lnTo>
                    <a:cubicBezTo>
                      <a:pt x="64999" y="7144"/>
                      <a:pt x="40881" y="44910"/>
                      <a:pt x="34814" y="66189"/>
                    </a:cubicBezTo>
                    <a:lnTo>
                      <a:pt x="7144" y="151838"/>
                    </a:lnTo>
                    <a:lnTo>
                      <a:pt x="64265" y="15183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8" name="자유형: 도형 36">
                <a:extLst>
                  <a:ext uri="{FF2B5EF4-FFF2-40B4-BE49-F238E27FC236}">
                    <a16:creationId xmlns:a16="http://schemas.microsoft.com/office/drawing/2014/main" id="{0ECB6722-566E-4F63-B39F-BB92915A1AB6}"/>
                  </a:ext>
                </a:extLst>
              </p:cNvPr>
              <p:cNvSpPr/>
              <p:nvPr/>
            </p:nvSpPr>
            <p:spPr>
              <a:xfrm>
                <a:off x="12412914" y="3540916"/>
                <a:ext cx="142875" cy="142875"/>
              </a:xfrm>
              <a:custGeom>
                <a:avLst/>
                <a:gdLst>
                  <a:gd name="connsiteX0" fmla="*/ 74104 w 142875"/>
                  <a:gd name="connsiteY0" fmla="*/ 7144 h 142875"/>
                  <a:gd name="connsiteX1" fmla="*/ 141094 w 142875"/>
                  <a:gd name="connsiteY1" fmla="*/ 74143 h 142875"/>
                  <a:gd name="connsiteX2" fmla="*/ 74104 w 142875"/>
                  <a:gd name="connsiteY2" fmla="*/ 141151 h 142875"/>
                  <a:gd name="connsiteX3" fmla="*/ 7144 w 142875"/>
                  <a:gd name="connsiteY3" fmla="*/ 74143 h 142875"/>
                  <a:gd name="connsiteX4" fmla="*/ 74104 w 142875"/>
                  <a:gd name="connsiteY4" fmla="*/ 714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75" h="142875">
                    <a:moveTo>
                      <a:pt x="74104" y="7144"/>
                    </a:moveTo>
                    <a:cubicBezTo>
                      <a:pt x="111138" y="7144"/>
                      <a:pt x="141094" y="37138"/>
                      <a:pt x="141094" y="74143"/>
                    </a:cubicBezTo>
                    <a:cubicBezTo>
                      <a:pt x="141094" y="111147"/>
                      <a:pt x="111128" y="141151"/>
                      <a:pt x="74104" y="141151"/>
                    </a:cubicBezTo>
                    <a:cubicBezTo>
                      <a:pt x="37100" y="141151"/>
                      <a:pt x="7144" y="111157"/>
                      <a:pt x="7144" y="74143"/>
                    </a:cubicBezTo>
                    <a:cubicBezTo>
                      <a:pt x="7144" y="37147"/>
                      <a:pt x="37100" y="7144"/>
                      <a:pt x="7410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9" name="자유형: 도형 39">
                <a:extLst>
                  <a:ext uri="{FF2B5EF4-FFF2-40B4-BE49-F238E27FC236}">
                    <a16:creationId xmlns:a16="http://schemas.microsoft.com/office/drawing/2014/main" id="{994D47A0-8BE5-4B71-9692-A0F0BD21C90B}"/>
                  </a:ext>
                </a:extLst>
              </p:cNvPr>
              <p:cNvSpPr/>
              <p:nvPr/>
            </p:nvSpPr>
            <p:spPr>
              <a:xfrm>
                <a:off x="12327112" y="3688830"/>
                <a:ext cx="314325" cy="152400"/>
              </a:xfrm>
              <a:custGeom>
                <a:avLst/>
                <a:gdLst>
                  <a:gd name="connsiteX0" fmla="*/ 59988 w 314325"/>
                  <a:gd name="connsiteY0" fmla="*/ 152067 h 152400"/>
                  <a:gd name="connsiteX1" fmla="*/ 59988 w 314325"/>
                  <a:gd name="connsiteY1" fmla="*/ 99555 h 152400"/>
                  <a:gd name="connsiteX2" fmla="*/ 80943 w 314325"/>
                  <a:gd name="connsiteY2" fmla="*/ 99555 h 152400"/>
                  <a:gd name="connsiteX3" fmla="*/ 80943 w 314325"/>
                  <a:gd name="connsiteY3" fmla="*/ 152067 h 152400"/>
                  <a:gd name="connsiteX4" fmla="*/ 239639 w 314325"/>
                  <a:gd name="connsiteY4" fmla="*/ 152067 h 152400"/>
                  <a:gd name="connsiteX5" fmla="*/ 239668 w 314325"/>
                  <a:gd name="connsiteY5" fmla="*/ 99555 h 152400"/>
                  <a:gd name="connsiteX6" fmla="*/ 260242 w 314325"/>
                  <a:gd name="connsiteY6" fmla="*/ 99555 h 152400"/>
                  <a:gd name="connsiteX7" fmla="*/ 260242 w 314325"/>
                  <a:gd name="connsiteY7" fmla="*/ 152067 h 152400"/>
                  <a:gd name="connsiteX8" fmla="*/ 312677 w 314325"/>
                  <a:gd name="connsiteY8" fmla="*/ 152067 h 152400"/>
                  <a:gd name="connsiteX9" fmla="*/ 312677 w 314325"/>
                  <a:gd name="connsiteY9" fmla="*/ 95269 h 152400"/>
                  <a:gd name="connsiteX10" fmla="*/ 234467 w 314325"/>
                  <a:gd name="connsiteY10" fmla="*/ 7172 h 152400"/>
                  <a:gd name="connsiteX11" fmla="*/ 84296 w 314325"/>
                  <a:gd name="connsiteY11" fmla="*/ 7144 h 152400"/>
                  <a:gd name="connsiteX12" fmla="*/ 7144 w 314325"/>
                  <a:gd name="connsiteY12" fmla="*/ 94059 h 152400"/>
                  <a:gd name="connsiteX13" fmla="*/ 7144 w 314325"/>
                  <a:gd name="connsiteY13" fmla="*/ 152067 h 152400"/>
                  <a:gd name="connsiteX14" fmla="*/ 59988 w 314325"/>
                  <a:gd name="connsiteY14" fmla="*/ 152067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14325" h="152400">
                    <a:moveTo>
                      <a:pt x="59988" y="152067"/>
                    </a:moveTo>
                    <a:lnTo>
                      <a:pt x="59988" y="99555"/>
                    </a:lnTo>
                    <a:lnTo>
                      <a:pt x="80943" y="99555"/>
                    </a:lnTo>
                    <a:lnTo>
                      <a:pt x="80943" y="152067"/>
                    </a:lnTo>
                    <a:lnTo>
                      <a:pt x="239639" y="152067"/>
                    </a:lnTo>
                    <a:lnTo>
                      <a:pt x="239668" y="99555"/>
                    </a:lnTo>
                    <a:lnTo>
                      <a:pt x="260242" y="99555"/>
                    </a:lnTo>
                    <a:lnTo>
                      <a:pt x="260242" y="152067"/>
                    </a:lnTo>
                    <a:lnTo>
                      <a:pt x="312677" y="152067"/>
                    </a:lnTo>
                    <a:lnTo>
                      <a:pt x="312677" y="95269"/>
                    </a:lnTo>
                    <a:cubicBezTo>
                      <a:pt x="312677" y="50797"/>
                      <a:pt x="286522" y="7172"/>
                      <a:pt x="234467" y="7172"/>
                    </a:cubicBezTo>
                    <a:lnTo>
                      <a:pt x="84296" y="7144"/>
                    </a:lnTo>
                    <a:cubicBezTo>
                      <a:pt x="36881" y="7144"/>
                      <a:pt x="7144" y="45806"/>
                      <a:pt x="7144" y="94059"/>
                    </a:cubicBezTo>
                    <a:lnTo>
                      <a:pt x="7144" y="152067"/>
                    </a:lnTo>
                    <a:lnTo>
                      <a:pt x="59988" y="15206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0" name="자유형: 도형 40">
                <a:extLst>
                  <a:ext uri="{FF2B5EF4-FFF2-40B4-BE49-F238E27FC236}">
                    <a16:creationId xmlns:a16="http://schemas.microsoft.com/office/drawing/2014/main" id="{59775D75-5255-4E48-AA49-C6C47B1CAD88}"/>
                  </a:ext>
                </a:extLst>
              </p:cNvPr>
              <p:cNvSpPr/>
              <p:nvPr/>
            </p:nvSpPr>
            <p:spPr>
              <a:xfrm>
                <a:off x="12266248" y="3858194"/>
                <a:ext cx="438150" cy="332981"/>
              </a:xfrm>
              <a:custGeom>
                <a:avLst/>
                <a:gdLst>
                  <a:gd name="connsiteX0" fmla="*/ 7144 w 438150"/>
                  <a:gd name="connsiteY0" fmla="*/ 7144 h 457200"/>
                  <a:gd name="connsiteX1" fmla="*/ 434397 w 438150"/>
                  <a:gd name="connsiteY1" fmla="*/ 7144 h 457200"/>
                  <a:gd name="connsiteX2" fmla="*/ 434397 w 438150"/>
                  <a:gd name="connsiteY2" fmla="*/ 457305 h 457200"/>
                  <a:gd name="connsiteX3" fmla="*/ 7144 w 438150"/>
                  <a:gd name="connsiteY3" fmla="*/ 457305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50" h="457200">
                    <a:moveTo>
                      <a:pt x="7144" y="7144"/>
                    </a:moveTo>
                    <a:lnTo>
                      <a:pt x="434397" y="7144"/>
                    </a:lnTo>
                    <a:lnTo>
                      <a:pt x="434397" y="457305"/>
                    </a:lnTo>
                    <a:lnTo>
                      <a:pt x="7144" y="4573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85" name="타원 84">
              <a:extLst>
                <a:ext uri="{FF2B5EF4-FFF2-40B4-BE49-F238E27FC236}">
                  <a16:creationId xmlns:a16="http://schemas.microsoft.com/office/drawing/2014/main" id="{68E688C9-C2BB-457A-8483-856699925F42}"/>
                </a:ext>
              </a:extLst>
            </p:cNvPr>
            <p:cNvSpPr/>
            <p:nvPr/>
          </p:nvSpPr>
          <p:spPr>
            <a:xfrm>
              <a:off x="7769184" y="5236226"/>
              <a:ext cx="574716" cy="574714"/>
            </a:xfrm>
            <a:prstGeom prst="ellipse">
              <a:avLst/>
            </a:prstGeom>
            <a:solidFill>
              <a:srgbClr val="307ABE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6" name="타원 85">
              <a:extLst>
                <a:ext uri="{FF2B5EF4-FFF2-40B4-BE49-F238E27FC236}">
                  <a16:creationId xmlns:a16="http://schemas.microsoft.com/office/drawing/2014/main" id="{4E4C9714-8F89-4339-905D-3C6E02E030F1}"/>
                </a:ext>
              </a:extLst>
            </p:cNvPr>
            <p:cNvSpPr/>
            <p:nvPr/>
          </p:nvSpPr>
          <p:spPr>
            <a:xfrm>
              <a:off x="6290794" y="5228488"/>
              <a:ext cx="574716" cy="574714"/>
            </a:xfrm>
            <a:prstGeom prst="ellipse">
              <a:avLst/>
            </a:prstGeom>
            <a:solidFill>
              <a:srgbClr val="307ABE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87" name="그룹 86">
              <a:extLst>
                <a:ext uri="{FF2B5EF4-FFF2-40B4-BE49-F238E27FC236}">
                  <a16:creationId xmlns:a16="http://schemas.microsoft.com/office/drawing/2014/main" id="{AFEFF172-DEB1-4848-838A-8E5DC05AACE8}"/>
                </a:ext>
              </a:extLst>
            </p:cNvPr>
            <p:cNvGrpSpPr/>
            <p:nvPr/>
          </p:nvGrpSpPr>
          <p:grpSpPr>
            <a:xfrm>
              <a:off x="7796529" y="5232400"/>
              <a:ext cx="663332" cy="316458"/>
              <a:chOff x="9421370" y="4030802"/>
              <a:chExt cx="1669631" cy="796538"/>
            </a:xfrm>
            <a:solidFill>
              <a:srgbClr val="307ABE"/>
            </a:solidFill>
          </p:grpSpPr>
          <p:sp>
            <p:nvSpPr>
              <p:cNvPr id="102" name="자유형: 도형 95">
                <a:extLst>
                  <a:ext uri="{FF2B5EF4-FFF2-40B4-BE49-F238E27FC236}">
                    <a16:creationId xmlns:a16="http://schemas.microsoft.com/office/drawing/2014/main" id="{B1F62B4B-1A63-4299-BBDC-8B54EDE2D450}"/>
                  </a:ext>
                </a:extLst>
              </p:cNvPr>
              <p:cNvSpPr/>
              <p:nvPr/>
            </p:nvSpPr>
            <p:spPr>
              <a:xfrm>
                <a:off x="10763341" y="4357757"/>
                <a:ext cx="200025" cy="200025"/>
              </a:xfrm>
              <a:custGeom>
                <a:avLst/>
                <a:gdLst>
                  <a:gd name="connsiteX0" fmla="*/ 195739 w 200025"/>
                  <a:gd name="connsiteY0" fmla="*/ 101441 h 200025"/>
                  <a:gd name="connsiteX1" fmla="*/ 101441 w 200025"/>
                  <a:gd name="connsiteY1" fmla="*/ 195739 h 200025"/>
                  <a:gd name="connsiteX2" fmla="*/ 7144 w 200025"/>
                  <a:gd name="connsiteY2" fmla="*/ 101441 h 200025"/>
                  <a:gd name="connsiteX3" fmla="*/ 101441 w 200025"/>
                  <a:gd name="connsiteY3" fmla="*/ 7144 h 200025"/>
                  <a:gd name="connsiteX4" fmla="*/ 195739 w 200025"/>
                  <a:gd name="connsiteY4" fmla="*/ 101441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025" h="200025">
                    <a:moveTo>
                      <a:pt x="195739" y="101441"/>
                    </a:moveTo>
                    <a:cubicBezTo>
                      <a:pt x="195739" y="153520"/>
                      <a:pt x="153520" y="195739"/>
                      <a:pt x="101441" y="195739"/>
                    </a:cubicBezTo>
                    <a:cubicBezTo>
                      <a:pt x="49362" y="195739"/>
                      <a:pt x="7144" y="153520"/>
                      <a:pt x="7144" y="101441"/>
                    </a:cubicBezTo>
                    <a:cubicBezTo>
                      <a:pt x="7144" y="49362"/>
                      <a:pt x="49362" y="7144"/>
                      <a:pt x="101441" y="7144"/>
                    </a:cubicBezTo>
                    <a:cubicBezTo>
                      <a:pt x="153520" y="7144"/>
                      <a:pt x="195739" y="49362"/>
                      <a:pt x="195739" y="10144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3" name="자유형: 도형 96">
                <a:extLst>
                  <a:ext uri="{FF2B5EF4-FFF2-40B4-BE49-F238E27FC236}">
                    <a16:creationId xmlns:a16="http://schemas.microsoft.com/office/drawing/2014/main" id="{B8E9EBA2-0A70-4CFF-AE00-98A8C2EA2674}"/>
                  </a:ext>
                </a:extLst>
              </p:cNvPr>
              <p:cNvSpPr/>
              <p:nvPr/>
            </p:nvSpPr>
            <p:spPr>
              <a:xfrm>
                <a:off x="10633801" y="4589215"/>
                <a:ext cx="457200" cy="238125"/>
              </a:xfrm>
              <a:custGeom>
                <a:avLst/>
                <a:gdLst>
                  <a:gd name="connsiteX0" fmla="*/ 230981 w 457200"/>
                  <a:gd name="connsiteY0" fmla="*/ 7144 h 238125"/>
                  <a:gd name="connsiteX1" fmla="*/ 7144 w 457200"/>
                  <a:gd name="connsiteY1" fmla="*/ 230981 h 238125"/>
                  <a:gd name="connsiteX2" fmla="*/ 454819 w 457200"/>
                  <a:gd name="connsiteY2" fmla="*/ 230981 h 238125"/>
                  <a:gd name="connsiteX3" fmla="*/ 230981 w 457200"/>
                  <a:gd name="connsiteY3" fmla="*/ 7144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200" h="238125">
                    <a:moveTo>
                      <a:pt x="230981" y="7144"/>
                    </a:moveTo>
                    <a:cubicBezTo>
                      <a:pt x="107156" y="7144"/>
                      <a:pt x="7144" y="107156"/>
                      <a:pt x="7144" y="230981"/>
                    </a:cubicBezTo>
                    <a:lnTo>
                      <a:pt x="454819" y="230981"/>
                    </a:lnTo>
                    <a:cubicBezTo>
                      <a:pt x="454819" y="108109"/>
                      <a:pt x="354806" y="7144"/>
                      <a:pt x="23098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4" name="자유형: 도형 97">
                <a:extLst>
                  <a:ext uri="{FF2B5EF4-FFF2-40B4-BE49-F238E27FC236}">
                    <a16:creationId xmlns:a16="http://schemas.microsoft.com/office/drawing/2014/main" id="{B7B11408-9F27-4C4F-8CBE-A2EE2C6D4E3A}"/>
                  </a:ext>
                </a:extLst>
              </p:cNvPr>
              <p:cNvSpPr/>
              <p:nvPr/>
            </p:nvSpPr>
            <p:spPr>
              <a:xfrm>
                <a:off x="9421370" y="4030802"/>
                <a:ext cx="1192427" cy="639376"/>
              </a:xfrm>
              <a:custGeom>
                <a:avLst/>
                <a:gdLst>
                  <a:gd name="connsiteX0" fmla="*/ 709136 w 714375"/>
                  <a:gd name="connsiteY0" fmla="*/ 391954 h 447675"/>
                  <a:gd name="connsiteX1" fmla="*/ 709136 w 714375"/>
                  <a:gd name="connsiteY1" fmla="*/ 7144 h 447675"/>
                  <a:gd name="connsiteX2" fmla="*/ 7144 w 714375"/>
                  <a:gd name="connsiteY2" fmla="*/ 7144 h 447675"/>
                  <a:gd name="connsiteX3" fmla="*/ 7144 w 714375"/>
                  <a:gd name="connsiteY3" fmla="*/ 443389 h 447675"/>
                  <a:gd name="connsiteX4" fmla="*/ 663416 w 714375"/>
                  <a:gd name="connsiteY4" fmla="*/ 443389 h 447675"/>
                  <a:gd name="connsiteX5" fmla="*/ 709136 w 714375"/>
                  <a:gd name="connsiteY5" fmla="*/ 391954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4375" h="447675">
                    <a:moveTo>
                      <a:pt x="709136" y="391954"/>
                    </a:moveTo>
                    <a:lnTo>
                      <a:pt x="709136" y="7144"/>
                    </a:lnTo>
                    <a:lnTo>
                      <a:pt x="7144" y="7144"/>
                    </a:lnTo>
                    <a:lnTo>
                      <a:pt x="7144" y="443389"/>
                    </a:lnTo>
                    <a:lnTo>
                      <a:pt x="663416" y="443389"/>
                    </a:lnTo>
                    <a:cubicBezTo>
                      <a:pt x="676751" y="424339"/>
                      <a:pt x="691991" y="407194"/>
                      <a:pt x="709136" y="3919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88" name="그룹 87">
              <a:extLst>
                <a:ext uri="{FF2B5EF4-FFF2-40B4-BE49-F238E27FC236}">
                  <a16:creationId xmlns:a16="http://schemas.microsoft.com/office/drawing/2014/main" id="{279CFE91-A4C6-42C7-B5DF-E3EB137D18DB}"/>
                </a:ext>
              </a:extLst>
            </p:cNvPr>
            <p:cNvGrpSpPr/>
            <p:nvPr/>
          </p:nvGrpSpPr>
          <p:grpSpPr>
            <a:xfrm>
              <a:off x="6759172" y="5486392"/>
              <a:ext cx="190702" cy="280332"/>
              <a:chOff x="7888553" y="5705171"/>
              <a:chExt cx="132140" cy="194246"/>
            </a:xfrm>
          </p:grpSpPr>
          <p:sp>
            <p:nvSpPr>
              <p:cNvPr id="100" name="자유형: 도형 110">
                <a:extLst>
                  <a:ext uri="{FF2B5EF4-FFF2-40B4-BE49-F238E27FC236}">
                    <a16:creationId xmlns:a16="http://schemas.microsoft.com/office/drawing/2014/main" id="{7B722AE6-3976-4057-B570-36BC1D278E50}"/>
                  </a:ext>
                </a:extLst>
              </p:cNvPr>
              <p:cNvSpPr/>
              <p:nvPr/>
            </p:nvSpPr>
            <p:spPr>
              <a:xfrm>
                <a:off x="7888553" y="5795593"/>
                <a:ext cx="132140" cy="103824"/>
              </a:xfrm>
              <a:custGeom>
                <a:avLst/>
                <a:gdLst>
                  <a:gd name="connsiteX0" fmla="*/ 260509 w 266700"/>
                  <a:gd name="connsiteY0" fmla="*/ 210026 h 209550"/>
                  <a:gd name="connsiteX1" fmla="*/ 7144 w 266700"/>
                  <a:gd name="connsiteY1" fmla="*/ 210026 h 209550"/>
                  <a:gd name="connsiteX2" fmla="*/ 7144 w 266700"/>
                  <a:gd name="connsiteY2" fmla="*/ 40481 h 209550"/>
                  <a:gd name="connsiteX3" fmla="*/ 40481 w 266700"/>
                  <a:gd name="connsiteY3" fmla="*/ 7144 h 209550"/>
                  <a:gd name="connsiteX4" fmla="*/ 228124 w 266700"/>
                  <a:gd name="connsiteY4" fmla="*/ 7144 h 209550"/>
                  <a:gd name="connsiteX5" fmla="*/ 261461 w 266700"/>
                  <a:gd name="connsiteY5" fmla="*/ 40481 h 209550"/>
                  <a:gd name="connsiteX6" fmla="*/ 261461 w 266700"/>
                  <a:gd name="connsiteY6" fmla="*/ 210026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700" h="209550">
                    <a:moveTo>
                      <a:pt x="260509" y="210026"/>
                    </a:moveTo>
                    <a:lnTo>
                      <a:pt x="7144" y="210026"/>
                    </a:lnTo>
                    <a:lnTo>
                      <a:pt x="7144" y="40481"/>
                    </a:lnTo>
                    <a:cubicBezTo>
                      <a:pt x="7144" y="22384"/>
                      <a:pt x="22384" y="7144"/>
                      <a:pt x="40481" y="7144"/>
                    </a:cubicBezTo>
                    <a:lnTo>
                      <a:pt x="228124" y="7144"/>
                    </a:lnTo>
                    <a:cubicBezTo>
                      <a:pt x="246221" y="7144"/>
                      <a:pt x="261461" y="22384"/>
                      <a:pt x="261461" y="40481"/>
                    </a:cubicBezTo>
                    <a:lnTo>
                      <a:pt x="261461" y="210026"/>
                    </a:lnTo>
                    <a:close/>
                  </a:path>
                </a:pathLst>
              </a:custGeom>
              <a:solidFill>
                <a:srgbClr val="307A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1" name="자유형: 도형 111">
                <a:extLst>
                  <a:ext uri="{FF2B5EF4-FFF2-40B4-BE49-F238E27FC236}">
                    <a16:creationId xmlns:a16="http://schemas.microsoft.com/office/drawing/2014/main" id="{BC2D45C6-6CC5-4F60-A9E4-B2E04E07392F}"/>
                  </a:ext>
                </a:extLst>
              </p:cNvPr>
              <p:cNvSpPr/>
              <p:nvPr/>
            </p:nvSpPr>
            <p:spPr>
              <a:xfrm>
                <a:off x="7914037" y="5705171"/>
                <a:ext cx="80229" cy="80228"/>
              </a:xfrm>
              <a:custGeom>
                <a:avLst/>
                <a:gdLst>
                  <a:gd name="connsiteX0" fmla="*/ 157639 w 161925"/>
                  <a:gd name="connsiteY0" fmla="*/ 82391 h 161925"/>
                  <a:gd name="connsiteX1" fmla="*/ 82391 w 161925"/>
                  <a:gd name="connsiteY1" fmla="*/ 157639 h 161925"/>
                  <a:gd name="connsiteX2" fmla="*/ 7144 w 161925"/>
                  <a:gd name="connsiteY2" fmla="*/ 82391 h 161925"/>
                  <a:gd name="connsiteX3" fmla="*/ 82391 w 161925"/>
                  <a:gd name="connsiteY3" fmla="*/ 7144 h 161925"/>
                  <a:gd name="connsiteX4" fmla="*/ 157639 w 161925"/>
                  <a:gd name="connsiteY4" fmla="*/ 82391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925" h="161925">
                    <a:moveTo>
                      <a:pt x="157639" y="82391"/>
                    </a:moveTo>
                    <a:cubicBezTo>
                      <a:pt x="157639" y="123949"/>
                      <a:pt x="123949" y="157639"/>
                      <a:pt x="82391" y="157639"/>
                    </a:cubicBezTo>
                    <a:cubicBezTo>
                      <a:pt x="40833" y="157639"/>
                      <a:pt x="7144" y="123949"/>
                      <a:pt x="7144" y="82391"/>
                    </a:cubicBezTo>
                    <a:cubicBezTo>
                      <a:pt x="7144" y="40833"/>
                      <a:pt x="40833" y="7144"/>
                      <a:pt x="82391" y="7144"/>
                    </a:cubicBezTo>
                    <a:cubicBezTo>
                      <a:pt x="123949" y="7144"/>
                      <a:pt x="157639" y="40833"/>
                      <a:pt x="157639" y="82391"/>
                    </a:cubicBezTo>
                    <a:close/>
                  </a:path>
                </a:pathLst>
              </a:custGeom>
              <a:solidFill>
                <a:srgbClr val="307A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89" name="그룹 88">
              <a:extLst>
                <a:ext uri="{FF2B5EF4-FFF2-40B4-BE49-F238E27FC236}">
                  <a16:creationId xmlns:a16="http://schemas.microsoft.com/office/drawing/2014/main" id="{743CFDC1-9932-48E0-95F5-1B5980CA6BC6}"/>
                </a:ext>
              </a:extLst>
            </p:cNvPr>
            <p:cNvGrpSpPr/>
            <p:nvPr/>
          </p:nvGrpSpPr>
          <p:grpSpPr>
            <a:xfrm>
              <a:off x="7656180" y="5561270"/>
              <a:ext cx="754440" cy="195662"/>
              <a:chOff x="7582953" y="5551355"/>
              <a:chExt cx="754440" cy="195662"/>
            </a:xfrm>
          </p:grpSpPr>
          <p:sp>
            <p:nvSpPr>
              <p:cNvPr id="90" name="자유형: 도형 53">
                <a:extLst>
                  <a:ext uri="{FF2B5EF4-FFF2-40B4-BE49-F238E27FC236}">
                    <a16:creationId xmlns:a16="http://schemas.microsoft.com/office/drawing/2014/main" id="{C94A52F2-3332-445C-AB4A-24BAB20E3CC8}"/>
                  </a:ext>
                </a:extLst>
              </p:cNvPr>
              <p:cNvSpPr/>
              <p:nvPr/>
            </p:nvSpPr>
            <p:spPr>
              <a:xfrm>
                <a:off x="7736153" y="5643193"/>
                <a:ext cx="132140" cy="103824"/>
              </a:xfrm>
              <a:custGeom>
                <a:avLst/>
                <a:gdLst>
                  <a:gd name="connsiteX0" fmla="*/ 260509 w 266700"/>
                  <a:gd name="connsiteY0" fmla="*/ 210026 h 209550"/>
                  <a:gd name="connsiteX1" fmla="*/ 7144 w 266700"/>
                  <a:gd name="connsiteY1" fmla="*/ 210026 h 209550"/>
                  <a:gd name="connsiteX2" fmla="*/ 7144 w 266700"/>
                  <a:gd name="connsiteY2" fmla="*/ 40481 h 209550"/>
                  <a:gd name="connsiteX3" fmla="*/ 40481 w 266700"/>
                  <a:gd name="connsiteY3" fmla="*/ 7144 h 209550"/>
                  <a:gd name="connsiteX4" fmla="*/ 228124 w 266700"/>
                  <a:gd name="connsiteY4" fmla="*/ 7144 h 209550"/>
                  <a:gd name="connsiteX5" fmla="*/ 261461 w 266700"/>
                  <a:gd name="connsiteY5" fmla="*/ 40481 h 209550"/>
                  <a:gd name="connsiteX6" fmla="*/ 261461 w 266700"/>
                  <a:gd name="connsiteY6" fmla="*/ 210026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700" h="209550">
                    <a:moveTo>
                      <a:pt x="260509" y="210026"/>
                    </a:moveTo>
                    <a:lnTo>
                      <a:pt x="7144" y="210026"/>
                    </a:lnTo>
                    <a:lnTo>
                      <a:pt x="7144" y="40481"/>
                    </a:lnTo>
                    <a:cubicBezTo>
                      <a:pt x="7144" y="22384"/>
                      <a:pt x="22384" y="7144"/>
                      <a:pt x="40481" y="7144"/>
                    </a:cubicBezTo>
                    <a:lnTo>
                      <a:pt x="228124" y="7144"/>
                    </a:lnTo>
                    <a:cubicBezTo>
                      <a:pt x="246221" y="7144"/>
                      <a:pt x="261461" y="22384"/>
                      <a:pt x="261461" y="40481"/>
                    </a:cubicBezTo>
                    <a:lnTo>
                      <a:pt x="261461" y="210026"/>
                    </a:lnTo>
                    <a:close/>
                  </a:path>
                </a:pathLst>
              </a:custGeom>
              <a:solidFill>
                <a:srgbClr val="307A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1" name="자유형: 도형 54">
                <a:extLst>
                  <a:ext uri="{FF2B5EF4-FFF2-40B4-BE49-F238E27FC236}">
                    <a16:creationId xmlns:a16="http://schemas.microsoft.com/office/drawing/2014/main" id="{05FDDADC-28BF-442F-87BC-7119BFCA9F28}"/>
                  </a:ext>
                </a:extLst>
              </p:cNvPr>
              <p:cNvSpPr/>
              <p:nvPr/>
            </p:nvSpPr>
            <p:spPr>
              <a:xfrm>
                <a:off x="7761637" y="5552771"/>
                <a:ext cx="80229" cy="80228"/>
              </a:xfrm>
              <a:custGeom>
                <a:avLst/>
                <a:gdLst>
                  <a:gd name="connsiteX0" fmla="*/ 157639 w 161925"/>
                  <a:gd name="connsiteY0" fmla="*/ 82391 h 161925"/>
                  <a:gd name="connsiteX1" fmla="*/ 82391 w 161925"/>
                  <a:gd name="connsiteY1" fmla="*/ 157639 h 161925"/>
                  <a:gd name="connsiteX2" fmla="*/ 7144 w 161925"/>
                  <a:gd name="connsiteY2" fmla="*/ 82391 h 161925"/>
                  <a:gd name="connsiteX3" fmla="*/ 82391 w 161925"/>
                  <a:gd name="connsiteY3" fmla="*/ 7144 h 161925"/>
                  <a:gd name="connsiteX4" fmla="*/ 157639 w 161925"/>
                  <a:gd name="connsiteY4" fmla="*/ 82391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925" h="161925">
                    <a:moveTo>
                      <a:pt x="157639" y="82391"/>
                    </a:moveTo>
                    <a:cubicBezTo>
                      <a:pt x="157639" y="123949"/>
                      <a:pt x="123949" y="157639"/>
                      <a:pt x="82391" y="157639"/>
                    </a:cubicBezTo>
                    <a:cubicBezTo>
                      <a:pt x="40833" y="157639"/>
                      <a:pt x="7144" y="123949"/>
                      <a:pt x="7144" y="82391"/>
                    </a:cubicBezTo>
                    <a:cubicBezTo>
                      <a:pt x="7144" y="40833"/>
                      <a:pt x="40833" y="7144"/>
                      <a:pt x="82391" y="7144"/>
                    </a:cubicBezTo>
                    <a:cubicBezTo>
                      <a:pt x="123949" y="7144"/>
                      <a:pt x="157639" y="40833"/>
                      <a:pt x="157639" y="82391"/>
                    </a:cubicBezTo>
                    <a:close/>
                  </a:path>
                </a:pathLst>
              </a:custGeom>
              <a:solidFill>
                <a:srgbClr val="307A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2" name="자유형: 도형 89">
                <a:extLst>
                  <a:ext uri="{FF2B5EF4-FFF2-40B4-BE49-F238E27FC236}">
                    <a16:creationId xmlns:a16="http://schemas.microsoft.com/office/drawing/2014/main" id="{EBB0DD1E-4EA5-4565-9B4F-7238E24203EE}"/>
                  </a:ext>
                </a:extLst>
              </p:cNvPr>
              <p:cNvSpPr/>
              <p:nvPr/>
            </p:nvSpPr>
            <p:spPr>
              <a:xfrm>
                <a:off x="7892363" y="5643193"/>
                <a:ext cx="132140" cy="103824"/>
              </a:xfrm>
              <a:custGeom>
                <a:avLst/>
                <a:gdLst>
                  <a:gd name="connsiteX0" fmla="*/ 260509 w 266700"/>
                  <a:gd name="connsiteY0" fmla="*/ 210026 h 209550"/>
                  <a:gd name="connsiteX1" fmla="*/ 7144 w 266700"/>
                  <a:gd name="connsiteY1" fmla="*/ 210026 h 209550"/>
                  <a:gd name="connsiteX2" fmla="*/ 7144 w 266700"/>
                  <a:gd name="connsiteY2" fmla="*/ 40481 h 209550"/>
                  <a:gd name="connsiteX3" fmla="*/ 40481 w 266700"/>
                  <a:gd name="connsiteY3" fmla="*/ 7144 h 209550"/>
                  <a:gd name="connsiteX4" fmla="*/ 228124 w 266700"/>
                  <a:gd name="connsiteY4" fmla="*/ 7144 h 209550"/>
                  <a:gd name="connsiteX5" fmla="*/ 261461 w 266700"/>
                  <a:gd name="connsiteY5" fmla="*/ 40481 h 209550"/>
                  <a:gd name="connsiteX6" fmla="*/ 261461 w 266700"/>
                  <a:gd name="connsiteY6" fmla="*/ 210026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700" h="209550">
                    <a:moveTo>
                      <a:pt x="260509" y="210026"/>
                    </a:moveTo>
                    <a:lnTo>
                      <a:pt x="7144" y="210026"/>
                    </a:lnTo>
                    <a:lnTo>
                      <a:pt x="7144" y="40481"/>
                    </a:lnTo>
                    <a:cubicBezTo>
                      <a:pt x="7144" y="22384"/>
                      <a:pt x="22384" y="7144"/>
                      <a:pt x="40481" y="7144"/>
                    </a:cubicBezTo>
                    <a:lnTo>
                      <a:pt x="228124" y="7144"/>
                    </a:lnTo>
                    <a:cubicBezTo>
                      <a:pt x="246221" y="7144"/>
                      <a:pt x="261461" y="22384"/>
                      <a:pt x="261461" y="40481"/>
                    </a:cubicBezTo>
                    <a:lnTo>
                      <a:pt x="261461" y="210026"/>
                    </a:lnTo>
                    <a:close/>
                  </a:path>
                </a:pathLst>
              </a:custGeom>
              <a:solidFill>
                <a:srgbClr val="307A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3" name="자유형: 도형 91">
                <a:extLst>
                  <a:ext uri="{FF2B5EF4-FFF2-40B4-BE49-F238E27FC236}">
                    <a16:creationId xmlns:a16="http://schemas.microsoft.com/office/drawing/2014/main" id="{A88928C0-D1C1-45AE-B1A0-D5029EF36B2B}"/>
                  </a:ext>
                </a:extLst>
              </p:cNvPr>
              <p:cNvSpPr/>
              <p:nvPr/>
            </p:nvSpPr>
            <p:spPr>
              <a:xfrm>
                <a:off x="8049044" y="5643193"/>
                <a:ext cx="132140" cy="103824"/>
              </a:xfrm>
              <a:custGeom>
                <a:avLst/>
                <a:gdLst>
                  <a:gd name="connsiteX0" fmla="*/ 260509 w 266700"/>
                  <a:gd name="connsiteY0" fmla="*/ 210026 h 209550"/>
                  <a:gd name="connsiteX1" fmla="*/ 7144 w 266700"/>
                  <a:gd name="connsiteY1" fmla="*/ 210026 h 209550"/>
                  <a:gd name="connsiteX2" fmla="*/ 7144 w 266700"/>
                  <a:gd name="connsiteY2" fmla="*/ 40481 h 209550"/>
                  <a:gd name="connsiteX3" fmla="*/ 40481 w 266700"/>
                  <a:gd name="connsiteY3" fmla="*/ 7144 h 209550"/>
                  <a:gd name="connsiteX4" fmla="*/ 228124 w 266700"/>
                  <a:gd name="connsiteY4" fmla="*/ 7144 h 209550"/>
                  <a:gd name="connsiteX5" fmla="*/ 261461 w 266700"/>
                  <a:gd name="connsiteY5" fmla="*/ 40481 h 209550"/>
                  <a:gd name="connsiteX6" fmla="*/ 261461 w 266700"/>
                  <a:gd name="connsiteY6" fmla="*/ 210026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700" h="209550">
                    <a:moveTo>
                      <a:pt x="260509" y="210026"/>
                    </a:moveTo>
                    <a:lnTo>
                      <a:pt x="7144" y="210026"/>
                    </a:lnTo>
                    <a:lnTo>
                      <a:pt x="7144" y="40481"/>
                    </a:lnTo>
                    <a:cubicBezTo>
                      <a:pt x="7144" y="22384"/>
                      <a:pt x="22384" y="7144"/>
                      <a:pt x="40481" y="7144"/>
                    </a:cubicBezTo>
                    <a:lnTo>
                      <a:pt x="228124" y="7144"/>
                    </a:lnTo>
                    <a:cubicBezTo>
                      <a:pt x="246221" y="7144"/>
                      <a:pt x="261461" y="22384"/>
                      <a:pt x="261461" y="40481"/>
                    </a:cubicBezTo>
                    <a:lnTo>
                      <a:pt x="261461" y="210026"/>
                    </a:lnTo>
                    <a:close/>
                  </a:path>
                </a:pathLst>
              </a:custGeom>
              <a:solidFill>
                <a:srgbClr val="307A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4" name="자유형: 도형 93">
                <a:extLst>
                  <a:ext uri="{FF2B5EF4-FFF2-40B4-BE49-F238E27FC236}">
                    <a16:creationId xmlns:a16="http://schemas.microsoft.com/office/drawing/2014/main" id="{3A156188-0908-4A12-89E1-B07664E28F31}"/>
                  </a:ext>
                </a:extLst>
              </p:cNvPr>
              <p:cNvSpPr/>
              <p:nvPr/>
            </p:nvSpPr>
            <p:spPr>
              <a:xfrm>
                <a:off x="8205253" y="5643193"/>
                <a:ext cx="132140" cy="103824"/>
              </a:xfrm>
              <a:custGeom>
                <a:avLst/>
                <a:gdLst>
                  <a:gd name="connsiteX0" fmla="*/ 260509 w 266700"/>
                  <a:gd name="connsiteY0" fmla="*/ 210026 h 209550"/>
                  <a:gd name="connsiteX1" fmla="*/ 7144 w 266700"/>
                  <a:gd name="connsiteY1" fmla="*/ 210026 h 209550"/>
                  <a:gd name="connsiteX2" fmla="*/ 7144 w 266700"/>
                  <a:gd name="connsiteY2" fmla="*/ 40481 h 209550"/>
                  <a:gd name="connsiteX3" fmla="*/ 40481 w 266700"/>
                  <a:gd name="connsiteY3" fmla="*/ 7144 h 209550"/>
                  <a:gd name="connsiteX4" fmla="*/ 228124 w 266700"/>
                  <a:gd name="connsiteY4" fmla="*/ 7144 h 209550"/>
                  <a:gd name="connsiteX5" fmla="*/ 261461 w 266700"/>
                  <a:gd name="connsiteY5" fmla="*/ 40481 h 209550"/>
                  <a:gd name="connsiteX6" fmla="*/ 261461 w 266700"/>
                  <a:gd name="connsiteY6" fmla="*/ 210026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700" h="209550">
                    <a:moveTo>
                      <a:pt x="260509" y="210026"/>
                    </a:moveTo>
                    <a:lnTo>
                      <a:pt x="7144" y="210026"/>
                    </a:lnTo>
                    <a:lnTo>
                      <a:pt x="7144" y="40481"/>
                    </a:lnTo>
                    <a:cubicBezTo>
                      <a:pt x="7144" y="22384"/>
                      <a:pt x="22384" y="7144"/>
                      <a:pt x="40481" y="7144"/>
                    </a:cubicBezTo>
                    <a:lnTo>
                      <a:pt x="228124" y="7144"/>
                    </a:lnTo>
                    <a:cubicBezTo>
                      <a:pt x="246221" y="7144"/>
                      <a:pt x="261461" y="22384"/>
                      <a:pt x="261461" y="40481"/>
                    </a:cubicBezTo>
                    <a:lnTo>
                      <a:pt x="261461" y="210026"/>
                    </a:lnTo>
                    <a:close/>
                  </a:path>
                </a:pathLst>
              </a:custGeom>
              <a:solidFill>
                <a:srgbClr val="307A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5" name="자유형: 도형 90">
                <a:extLst>
                  <a:ext uri="{FF2B5EF4-FFF2-40B4-BE49-F238E27FC236}">
                    <a16:creationId xmlns:a16="http://schemas.microsoft.com/office/drawing/2014/main" id="{D3AED210-5140-4555-8A5D-FB856B91A56B}"/>
                  </a:ext>
                </a:extLst>
              </p:cNvPr>
              <p:cNvSpPr/>
              <p:nvPr/>
            </p:nvSpPr>
            <p:spPr>
              <a:xfrm>
                <a:off x="7917847" y="5552771"/>
                <a:ext cx="80228" cy="80227"/>
              </a:xfrm>
              <a:custGeom>
                <a:avLst/>
                <a:gdLst>
                  <a:gd name="connsiteX0" fmla="*/ 157639 w 161925"/>
                  <a:gd name="connsiteY0" fmla="*/ 82391 h 161925"/>
                  <a:gd name="connsiteX1" fmla="*/ 82391 w 161925"/>
                  <a:gd name="connsiteY1" fmla="*/ 157639 h 161925"/>
                  <a:gd name="connsiteX2" fmla="*/ 7144 w 161925"/>
                  <a:gd name="connsiteY2" fmla="*/ 82391 h 161925"/>
                  <a:gd name="connsiteX3" fmla="*/ 82391 w 161925"/>
                  <a:gd name="connsiteY3" fmla="*/ 7144 h 161925"/>
                  <a:gd name="connsiteX4" fmla="*/ 157639 w 161925"/>
                  <a:gd name="connsiteY4" fmla="*/ 82391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925" h="161925">
                    <a:moveTo>
                      <a:pt x="157639" y="82391"/>
                    </a:moveTo>
                    <a:cubicBezTo>
                      <a:pt x="157639" y="123949"/>
                      <a:pt x="123949" y="157639"/>
                      <a:pt x="82391" y="157639"/>
                    </a:cubicBezTo>
                    <a:cubicBezTo>
                      <a:pt x="40833" y="157639"/>
                      <a:pt x="7144" y="123949"/>
                      <a:pt x="7144" y="82391"/>
                    </a:cubicBezTo>
                    <a:cubicBezTo>
                      <a:pt x="7144" y="40833"/>
                      <a:pt x="40833" y="7144"/>
                      <a:pt x="82391" y="7144"/>
                    </a:cubicBezTo>
                    <a:cubicBezTo>
                      <a:pt x="123949" y="7144"/>
                      <a:pt x="157639" y="40833"/>
                      <a:pt x="157639" y="82391"/>
                    </a:cubicBezTo>
                    <a:close/>
                  </a:path>
                </a:pathLst>
              </a:custGeom>
              <a:solidFill>
                <a:srgbClr val="307A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6" name="자유형: 도형 92">
                <a:extLst>
                  <a:ext uri="{FF2B5EF4-FFF2-40B4-BE49-F238E27FC236}">
                    <a16:creationId xmlns:a16="http://schemas.microsoft.com/office/drawing/2014/main" id="{C37DE695-EE0C-4CD1-881D-5E57CE4C94C7}"/>
                  </a:ext>
                </a:extLst>
              </p:cNvPr>
              <p:cNvSpPr/>
              <p:nvPr/>
            </p:nvSpPr>
            <p:spPr>
              <a:xfrm>
                <a:off x="8074528" y="5552771"/>
                <a:ext cx="80228" cy="80227"/>
              </a:xfrm>
              <a:custGeom>
                <a:avLst/>
                <a:gdLst>
                  <a:gd name="connsiteX0" fmla="*/ 157639 w 161925"/>
                  <a:gd name="connsiteY0" fmla="*/ 82391 h 161925"/>
                  <a:gd name="connsiteX1" fmla="*/ 82391 w 161925"/>
                  <a:gd name="connsiteY1" fmla="*/ 157639 h 161925"/>
                  <a:gd name="connsiteX2" fmla="*/ 7144 w 161925"/>
                  <a:gd name="connsiteY2" fmla="*/ 82391 h 161925"/>
                  <a:gd name="connsiteX3" fmla="*/ 82391 w 161925"/>
                  <a:gd name="connsiteY3" fmla="*/ 7144 h 161925"/>
                  <a:gd name="connsiteX4" fmla="*/ 157639 w 161925"/>
                  <a:gd name="connsiteY4" fmla="*/ 82391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925" h="161925">
                    <a:moveTo>
                      <a:pt x="157639" y="82391"/>
                    </a:moveTo>
                    <a:cubicBezTo>
                      <a:pt x="157639" y="123949"/>
                      <a:pt x="123949" y="157639"/>
                      <a:pt x="82391" y="157639"/>
                    </a:cubicBezTo>
                    <a:cubicBezTo>
                      <a:pt x="40833" y="157639"/>
                      <a:pt x="7144" y="123949"/>
                      <a:pt x="7144" y="82391"/>
                    </a:cubicBezTo>
                    <a:cubicBezTo>
                      <a:pt x="7144" y="40833"/>
                      <a:pt x="40833" y="7144"/>
                      <a:pt x="82391" y="7144"/>
                    </a:cubicBezTo>
                    <a:cubicBezTo>
                      <a:pt x="123949" y="7144"/>
                      <a:pt x="157639" y="40833"/>
                      <a:pt x="157639" y="82391"/>
                    </a:cubicBezTo>
                    <a:close/>
                  </a:path>
                </a:pathLst>
              </a:custGeom>
              <a:solidFill>
                <a:srgbClr val="307A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7" name="자유형: 도형 94">
                <a:extLst>
                  <a:ext uri="{FF2B5EF4-FFF2-40B4-BE49-F238E27FC236}">
                    <a16:creationId xmlns:a16="http://schemas.microsoft.com/office/drawing/2014/main" id="{CE65643C-3C9B-47B1-B4E9-6FDEF041B670}"/>
                  </a:ext>
                </a:extLst>
              </p:cNvPr>
              <p:cNvSpPr/>
              <p:nvPr/>
            </p:nvSpPr>
            <p:spPr>
              <a:xfrm>
                <a:off x="8226018" y="5551355"/>
                <a:ext cx="75509" cy="75508"/>
              </a:xfrm>
              <a:custGeom>
                <a:avLst/>
                <a:gdLst>
                  <a:gd name="connsiteX0" fmla="*/ 153829 w 152400"/>
                  <a:gd name="connsiteY0" fmla="*/ 80486 h 152400"/>
                  <a:gd name="connsiteX1" fmla="*/ 80486 w 152400"/>
                  <a:gd name="connsiteY1" fmla="*/ 153829 h 152400"/>
                  <a:gd name="connsiteX2" fmla="*/ 7144 w 152400"/>
                  <a:gd name="connsiteY2" fmla="*/ 80486 h 152400"/>
                  <a:gd name="connsiteX3" fmla="*/ 80486 w 152400"/>
                  <a:gd name="connsiteY3" fmla="*/ 7144 h 152400"/>
                  <a:gd name="connsiteX4" fmla="*/ 153829 w 152400"/>
                  <a:gd name="connsiteY4" fmla="*/ 80486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" h="152400">
                    <a:moveTo>
                      <a:pt x="153829" y="80486"/>
                    </a:moveTo>
                    <a:cubicBezTo>
                      <a:pt x="153829" y="120992"/>
                      <a:pt x="120992" y="153829"/>
                      <a:pt x="80486" y="153829"/>
                    </a:cubicBezTo>
                    <a:cubicBezTo>
                      <a:pt x="39980" y="153829"/>
                      <a:pt x="7144" y="120992"/>
                      <a:pt x="7144" y="80486"/>
                    </a:cubicBezTo>
                    <a:cubicBezTo>
                      <a:pt x="7144" y="39980"/>
                      <a:pt x="39980" y="7144"/>
                      <a:pt x="80486" y="7144"/>
                    </a:cubicBezTo>
                    <a:cubicBezTo>
                      <a:pt x="120992" y="7144"/>
                      <a:pt x="153829" y="39980"/>
                      <a:pt x="153829" y="80486"/>
                    </a:cubicBezTo>
                    <a:close/>
                  </a:path>
                </a:pathLst>
              </a:custGeom>
              <a:solidFill>
                <a:srgbClr val="307A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8" name="자유형: 도형 113">
                <a:extLst>
                  <a:ext uri="{FF2B5EF4-FFF2-40B4-BE49-F238E27FC236}">
                    <a16:creationId xmlns:a16="http://schemas.microsoft.com/office/drawing/2014/main" id="{A7BEC424-1BEB-4E36-9B1F-86BFEB95B039}"/>
                  </a:ext>
                </a:extLst>
              </p:cNvPr>
              <p:cNvSpPr/>
              <p:nvPr/>
            </p:nvSpPr>
            <p:spPr>
              <a:xfrm>
                <a:off x="7582953" y="5643193"/>
                <a:ext cx="132140" cy="103824"/>
              </a:xfrm>
              <a:custGeom>
                <a:avLst/>
                <a:gdLst>
                  <a:gd name="connsiteX0" fmla="*/ 260509 w 266700"/>
                  <a:gd name="connsiteY0" fmla="*/ 210026 h 209550"/>
                  <a:gd name="connsiteX1" fmla="*/ 7144 w 266700"/>
                  <a:gd name="connsiteY1" fmla="*/ 210026 h 209550"/>
                  <a:gd name="connsiteX2" fmla="*/ 7144 w 266700"/>
                  <a:gd name="connsiteY2" fmla="*/ 40481 h 209550"/>
                  <a:gd name="connsiteX3" fmla="*/ 40481 w 266700"/>
                  <a:gd name="connsiteY3" fmla="*/ 7144 h 209550"/>
                  <a:gd name="connsiteX4" fmla="*/ 228124 w 266700"/>
                  <a:gd name="connsiteY4" fmla="*/ 7144 h 209550"/>
                  <a:gd name="connsiteX5" fmla="*/ 261461 w 266700"/>
                  <a:gd name="connsiteY5" fmla="*/ 40481 h 209550"/>
                  <a:gd name="connsiteX6" fmla="*/ 261461 w 266700"/>
                  <a:gd name="connsiteY6" fmla="*/ 210026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700" h="209550">
                    <a:moveTo>
                      <a:pt x="260509" y="210026"/>
                    </a:moveTo>
                    <a:lnTo>
                      <a:pt x="7144" y="210026"/>
                    </a:lnTo>
                    <a:lnTo>
                      <a:pt x="7144" y="40481"/>
                    </a:lnTo>
                    <a:cubicBezTo>
                      <a:pt x="7144" y="22384"/>
                      <a:pt x="22384" y="7144"/>
                      <a:pt x="40481" y="7144"/>
                    </a:cubicBezTo>
                    <a:lnTo>
                      <a:pt x="228124" y="7144"/>
                    </a:lnTo>
                    <a:cubicBezTo>
                      <a:pt x="246221" y="7144"/>
                      <a:pt x="261461" y="22384"/>
                      <a:pt x="261461" y="40481"/>
                    </a:cubicBezTo>
                    <a:lnTo>
                      <a:pt x="261461" y="210026"/>
                    </a:lnTo>
                    <a:close/>
                  </a:path>
                </a:pathLst>
              </a:custGeom>
              <a:solidFill>
                <a:srgbClr val="307A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9" name="자유형: 도형 114">
                <a:extLst>
                  <a:ext uri="{FF2B5EF4-FFF2-40B4-BE49-F238E27FC236}">
                    <a16:creationId xmlns:a16="http://schemas.microsoft.com/office/drawing/2014/main" id="{DD86A061-ACB0-4FE5-A4A4-808209DFA95E}"/>
                  </a:ext>
                </a:extLst>
              </p:cNvPr>
              <p:cNvSpPr/>
              <p:nvPr/>
            </p:nvSpPr>
            <p:spPr>
              <a:xfrm>
                <a:off x="7603718" y="5551355"/>
                <a:ext cx="75509" cy="75508"/>
              </a:xfrm>
              <a:custGeom>
                <a:avLst/>
                <a:gdLst>
                  <a:gd name="connsiteX0" fmla="*/ 153829 w 152400"/>
                  <a:gd name="connsiteY0" fmla="*/ 80486 h 152400"/>
                  <a:gd name="connsiteX1" fmla="*/ 80486 w 152400"/>
                  <a:gd name="connsiteY1" fmla="*/ 153829 h 152400"/>
                  <a:gd name="connsiteX2" fmla="*/ 7144 w 152400"/>
                  <a:gd name="connsiteY2" fmla="*/ 80486 h 152400"/>
                  <a:gd name="connsiteX3" fmla="*/ 80486 w 152400"/>
                  <a:gd name="connsiteY3" fmla="*/ 7144 h 152400"/>
                  <a:gd name="connsiteX4" fmla="*/ 153829 w 152400"/>
                  <a:gd name="connsiteY4" fmla="*/ 80486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" h="152400">
                    <a:moveTo>
                      <a:pt x="153829" y="80486"/>
                    </a:moveTo>
                    <a:cubicBezTo>
                      <a:pt x="153829" y="120992"/>
                      <a:pt x="120992" y="153829"/>
                      <a:pt x="80486" y="153829"/>
                    </a:cubicBezTo>
                    <a:cubicBezTo>
                      <a:pt x="39980" y="153829"/>
                      <a:pt x="7144" y="120992"/>
                      <a:pt x="7144" y="80486"/>
                    </a:cubicBezTo>
                    <a:cubicBezTo>
                      <a:pt x="7144" y="39980"/>
                      <a:pt x="39980" y="7144"/>
                      <a:pt x="80486" y="7144"/>
                    </a:cubicBezTo>
                    <a:cubicBezTo>
                      <a:pt x="120992" y="7144"/>
                      <a:pt x="153829" y="39980"/>
                      <a:pt x="153829" y="80486"/>
                    </a:cubicBezTo>
                    <a:close/>
                  </a:path>
                </a:pathLst>
              </a:custGeom>
              <a:solidFill>
                <a:srgbClr val="307A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E7ACA5FA-DAA9-4509-9683-24C006794AF8}"/>
              </a:ext>
            </a:extLst>
          </p:cNvPr>
          <p:cNvGrpSpPr/>
          <p:nvPr/>
        </p:nvGrpSpPr>
        <p:grpSpPr>
          <a:xfrm>
            <a:off x="2226611" y="2202452"/>
            <a:ext cx="3160615" cy="4134305"/>
            <a:chOff x="2368839" y="2355166"/>
            <a:chExt cx="3160615" cy="4134305"/>
          </a:xfrm>
        </p:grpSpPr>
        <p:sp>
          <p:nvSpPr>
            <p:cNvPr id="112" name="화살표: 오른쪽 17">
              <a:extLst>
                <a:ext uri="{FF2B5EF4-FFF2-40B4-BE49-F238E27FC236}">
                  <a16:creationId xmlns:a16="http://schemas.microsoft.com/office/drawing/2014/main" id="{66B89D0D-9DF7-4BB3-B0FB-4C9E25CF75CD}"/>
                </a:ext>
              </a:extLst>
            </p:cNvPr>
            <p:cNvSpPr/>
            <p:nvPr/>
          </p:nvSpPr>
          <p:spPr>
            <a:xfrm rot="4634234">
              <a:off x="2172176" y="4038179"/>
              <a:ext cx="3716234" cy="350207"/>
            </a:xfrm>
            <a:prstGeom prst="rightArrow">
              <a:avLst/>
            </a:prstGeom>
            <a:gradFill flip="none" rotWithShape="1">
              <a:gsLst>
                <a:gs pos="17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114" name="그룹 113">
              <a:extLst>
                <a:ext uri="{FF2B5EF4-FFF2-40B4-BE49-F238E27FC236}">
                  <a16:creationId xmlns:a16="http://schemas.microsoft.com/office/drawing/2014/main" id="{C3110986-9CAB-4DF5-9853-7FCC9ED9E745}"/>
                </a:ext>
              </a:extLst>
            </p:cNvPr>
            <p:cNvGrpSpPr/>
            <p:nvPr/>
          </p:nvGrpSpPr>
          <p:grpSpPr>
            <a:xfrm flipH="1">
              <a:off x="2368839" y="3073504"/>
              <a:ext cx="2493552" cy="399332"/>
              <a:chOff x="2466924" y="2602333"/>
              <a:chExt cx="1922322" cy="399332"/>
            </a:xfrm>
          </p:grpSpPr>
          <p:sp>
            <p:nvSpPr>
              <p:cNvPr id="127" name="사각형: 둥근 모서리 75">
                <a:extLst>
                  <a:ext uri="{FF2B5EF4-FFF2-40B4-BE49-F238E27FC236}">
                    <a16:creationId xmlns:a16="http://schemas.microsoft.com/office/drawing/2014/main" id="{C7194C80-B7EF-4D35-A42D-ABC4CA25693C}"/>
                  </a:ext>
                </a:extLst>
              </p:cNvPr>
              <p:cNvSpPr/>
              <p:nvPr/>
            </p:nvSpPr>
            <p:spPr>
              <a:xfrm>
                <a:off x="2708085" y="2602333"/>
                <a:ext cx="1440000" cy="3993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28" name="직사각형 127">
                <a:extLst>
                  <a:ext uri="{FF2B5EF4-FFF2-40B4-BE49-F238E27FC236}">
                    <a16:creationId xmlns:a16="http://schemas.microsoft.com/office/drawing/2014/main" id="{F552CF33-7A6E-4583-86A0-A3610CE7A2EE}"/>
                  </a:ext>
                </a:extLst>
              </p:cNvPr>
              <p:cNvSpPr/>
              <p:nvPr/>
            </p:nvSpPr>
            <p:spPr>
              <a:xfrm>
                <a:off x="2466924" y="2644171"/>
                <a:ext cx="192232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직무조사 및 직무개발</a:t>
                </a:r>
              </a:p>
            </p:txBody>
          </p:sp>
        </p:grpSp>
        <p:grpSp>
          <p:nvGrpSpPr>
            <p:cNvPr id="115" name="그룹 114">
              <a:extLst>
                <a:ext uri="{FF2B5EF4-FFF2-40B4-BE49-F238E27FC236}">
                  <a16:creationId xmlns:a16="http://schemas.microsoft.com/office/drawing/2014/main" id="{7A1C273E-E555-4844-BCA0-540A9D4523AD}"/>
                </a:ext>
              </a:extLst>
            </p:cNvPr>
            <p:cNvGrpSpPr/>
            <p:nvPr/>
          </p:nvGrpSpPr>
          <p:grpSpPr>
            <a:xfrm flipH="1">
              <a:off x="2648010" y="3780526"/>
              <a:ext cx="2316808" cy="399332"/>
              <a:chOff x="2706032" y="3388248"/>
              <a:chExt cx="1786066" cy="399332"/>
            </a:xfrm>
          </p:grpSpPr>
          <p:sp>
            <p:nvSpPr>
              <p:cNvPr id="125" name="사각형: 둥근 모서리 73">
                <a:extLst>
                  <a:ext uri="{FF2B5EF4-FFF2-40B4-BE49-F238E27FC236}">
                    <a16:creationId xmlns:a16="http://schemas.microsoft.com/office/drawing/2014/main" id="{54E4E694-1AE3-4DF2-B7C6-018275C9C4F1}"/>
                  </a:ext>
                </a:extLst>
              </p:cNvPr>
              <p:cNvSpPr/>
              <p:nvPr/>
            </p:nvSpPr>
            <p:spPr>
              <a:xfrm>
                <a:off x="2868775" y="3388248"/>
                <a:ext cx="1440000" cy="3993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26" name="직사각형 125">
                <a:extLst>
                  <a:ext uri="{FF2B5EF4-FFF2-40B4-BE49-F238E27FC236}">
                    <a16:creationId xmlns:a16="http://schemas.microsoft.com/office/drawing/2014/main" id="{948FC6F5-E937-4957-B456-A89F4CB8E68A}"/>
                  </a:ext>
                </a:extLst>
              </p:cNvPr>
              <p:cNvSpPr/>
              <p:nvPr/>
            </p:nvSpPr>
            <p:spPr>
              <a:xfrm>
                <a:off x="2706032" y="3428830"/>
                <a:ext cx="178606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고용 과정 내규 검토</a:t>
                </a:r>
              </a:p>
            </p:txBody>
          </p:sp>
        </p:grpSp>
        <p:grpSp>
          <p:nvGrpSpPr>
            <p:cNvPr id="116" name="그룹 115">
              <a:extLst>
                <a:ext uri="{FF2B5EF4-FFF2-40B4-BE49-F238E27FC236}">
                  <a16:creationId xmlns:a16="http://schemas.microsoft.com/office/drawing/2014/main" id="{703D7E67-E79B-4835-89B2-8A63181BCB54}"/>
                </a:ext>
              </a:extLst>
            </p:cNvPr>
            <p:cNvGrpSpPr/>
            <p:nvPr/>
          </p:nvGrpSpPr>
          <p:grpSpPr>
            <a:xfrm flipH="1">
              <a:off x="2860336" y="4487548"/>
              <a:ext cx="2194264" cy="459979"/>
              <a:chOff x="-51187" y="6071469"/>
              <a:chExt cx="1875961" cy="459979"/>
            </a:xfrm>
            <a:effectLst/>
          </p:grpSpPr>
          <p:sp>
            <p:nvSpPr>
              <p:cNvPr id="123" name="사각형: 둥근 모서리 71">
                <a:extLst>
                  <a:ext uri="{FF2B5EF4-FFF2-40B4-BE49-F238E27FC236}">
                    <a16:creationId xmlns:a16="http://schemas.microsoft.com/office/drawing/2014/main" id="{44D5D96E-9456-48B4-AE4B-59D204CE370E}"/>
                  </a:ext>
                </a:extLst>
              </p:cNvPr>
              <p:cNvSpPr/>
              <p:nvPr/>
            </p:nvSpPr>
            <p:spPr>
              <a:xfrm>
                <a:off x="-14151" y="6071469"/>
                <a:ext cx="1801875" cy="459979"/>
              </a:xfrm>
              <a:prstGeom prst="roundRect">
                <a:avLst>
                  <a:gd name="adj" fmla="val 50000"/>
                </a:avLst>
              </a:prstGeom>
              <a:pattFill prst="dkUpDiag">
                <a:fgClr>
                  <a:srgbClr val="A279B3"/>
                </a:fgClr>
                <a:bgClr>
                  <a:srgbClr val="9362A6"/>
                </a:bgClr>
              </a:pattFill>
              <a:ln w="25400">
                <a:solidFill>
                  <a:srgbClr val="9362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24" name="직사각형 123">
                <a:extLst>
                  <a:ext uri="{FF2B5EF4-FFF2-40B4-BE49-F238E27FC236}">
                    <a16:creationId xmlns:a16="http://schemas.microsoft.com/office/drawing/2014/main" id="{4009B217-895F-4653-A345-23AE07AD1AE7}"/>
                  </a:ext>
                </a:extLst>
              </p:cNvPr>
              <p:cNvSpPr/>
              <p:nvPr/>
            </p:nvSpPr>
            <p:spPr>
              <a:xfrm>
                <a:off x="-51187" y="6105232"/>
                <a:ext cx="187596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0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채용 과정 간소화</a:t>
                </a:r>
              </a:p>
            </p:txBody>
          </p:sp>
        </p:grpSp>
        <p:grpSp>
          <p:nvGrpSpPr>
            <p:cNvPr id="117" name="그룹 116">
              <a:extLst>
                <a:ext uri="{FF2B5EF4-FFF2-40B4-BE49-F238E27FC236}">
                  <a16:creationId xmlns:a16="http://schemas.microsoft.com/office/drawing/2014/main" id="{B271C6D3-87E3-40A5-8A3B-2A6C8F3E1923}"/>
                </a:ext>
              </a:extLst>
            </p:cNvPr>
            <p:cNvGrpSpPr/>
            <p:nvPr/>
          </p:nvGrpSpPr>
          <p:grpSpPr>
            <a:xfrm flipH="1">
              <a:off x="3114898" y="5249957"/>
              <a:ext cx="2157292" cy="459979"/>
              <a:chOff x="-14151" y="6071469"/>
              <a:chExt cx="1801875" cy="459979"/>
            </a:xfrm>
            <a:effectLst/>
          </p:grpSpPr>
          <p:sp>
            <p:nvSpPr>
              <p:cNvPr id="121" name="사각형: 둥근 모서리 69">
                <a:extLst>
                  <a:ext uri="{FF2B5EF4-FFF2-40B4-BE49-F238E27FC236}">
                    <a16:creationId xmlns:a16="http://schemas.microsoft.com/office/drawing/2014/main" id="{146E502D-0AA3-4371-BE6E-BDB1EF58A591}"/>
                  </a:ext>
                </a:extLst>
              </p:cNvPr>
              <p:cNvSpPr/>
              <p:nvPr/>
            </p:nvSpPr>
            <p:spPr>
              <a:xfrm>
                <a:off x="-14151" y="6071469"/>
                <a:ext cx="1801875" cy="459979"/>
              </a:xfrm>
              <a:prstGeom prst="roundRect">
                <a:avLst>
                  <a:gd name="adj" fmla="val 50000"/>
                </a:avLst>
              </a:prstGeom>
              <a:pattFill prst="dkUpDiag">
                <a:fgClr>
                  <a:srgbClr val="307ABE"/>
                </a:fgClr>
                <a:bgClr>
                  <a:schemeClr val="accent1">
                    <a:lumMod val="75000"/>
                  </a:schemeClr>
                </a:bgClr>
              </a:pattFill>
              <a:ln w="254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22" name="직사각형 121">
                <a:extLst>
                  <a:ext uri="{FF2B5EF4-FFF2-40B4-BE49-F238E27FC236}">
                    <a16:creationId xmlns:a16="http://schemas.microsoft.com/office/drawing/2014/main" id="{4AB4DC50-4865-4F27-80C4-18A91869A011}"/>
                  </a:ext>
                </a:extLst>
              </p:cNvPr>
              <p:cNvSpPr/>
              <p:nvPr/>
            </p:nvSpPr>
            <p:spPr>
              <a:xfrm>
                <a:off x="337791" y="6105232"/>
                <a:ext cx="109800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0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고 용</a:t>
                </a:r>
              </a:p>
            </p:txBody>
          </p:sp>
        </p:grpSp>
        <p:grpSp>
          <p:nvGrpSpPr>
            <p:cNvPr id="118" name="그룹 117">
              <a:extLst>
                <a:ext uri="{FF2B5EF4-FFF2-40B4-BE49-F238E27FC236}">
                  <a16:creationId xmlns:a16="http://schemas.microsoft.com/office/drawing/2014/main" id="{795E52E4-4575-485B-99A5-1805AE3BA765}"/>
                </a:ext>
              </a:extLst>
            </p:cNvPr>
            <p:cNvGrpSpPr/>
            <p:nvPr/>
          </p:nvGrpSpPr>
          <p:grpSpPr>
            <a:xfrm flipH="1">
              <a:off x="3211055" y="6090139"/>
              <a:ext cx="2318399" cy="399332"/>
              <a:chOff x="2743703" y="3388248"/>
              <a:chExt cx="1710725" cy="399332"/>
            </a:xfrm>
          </p:grpSpPr>
          <p:sp>
            <p:nvSpPr>
              <p:cNvPr id="119" name="사각형: 둥근 모서리 66">
                <a:extLst>
                  <a:ext uri="{FF2B5EF4-FFF2-40B4-BE49-F238E27FC236}">
                    <a16:creationId xmlns:a16="http://schemas.microsoft.com/office/drawing/2014/main" id="{52C9CCFE-76C1-464E-817C-CBB5C4228E39}"/>
                  </a:ext>
                </a:extLst>
              </p:cNvPr>
              <p:cNvSpPr/>
              <p:nvPr/>
            </p:nvSpPr>
            <p:spPr>
              <a:xfrm>
                <a:off x="2868775" y="3388248"/>
                <a:ext cx="1440000" cy="3993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20" name="직사각형 119">
                <a:extLst>
                  <a:ext uri="{FF2B5EF4-FFF2-40B4-BE49-F238E27FC236}">
                    <a16:creationId xmlns:a16="http://schemas.microsoft.com/office/drawing/2014/main" id="{1103BA41-5411-4EA8-9B11-4485BEF5DE10}"/>
                  </a:ext>
                </a:extLst>
              </p:cNvPr>
              <p:cNvSpPr/>
              <p:nvPr/>
            </p:nvSpPr>
            <p:spPr>
              <a:xfrm>
                <a:off x="2743703" y="3428830"/>
                <a:ext cx="171072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spc="-15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시설점검 및 고용관리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058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D73BCC13-3A06-4F96-9923-1F6D6471EC37}"/>
              </a:ext>
            </a:extLst>
          </p:cNvPr>
          <p:cNvGrpSpPr/>
          <p:nvPr/>
        </p:nvGrpSpPr>
        <p:grpSpPr>
          <a:xfrm>
            <a:off x="0" y="4683024"/>
            <a:ext cx="9144000" cy="1856397"/>
            <a:chOff x="0" y="4683024"/>
            <a:chExt cx="9144000" cy="1856397"/>
          </a:xfrm>
        </p:grpSpPr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1C0D8789-6B77-4D12-8E80-CD2B4746A2BA}"/>
                </a:ext>
              </a:extLst>
            </p:cNvPr>
            <p:cNvSpPr/>
            <p:nvPr/>
          </p:nvSpPr>
          <p:spPr>
            <a:xfrm>
              <a:off x="0" y="4683024"/>
              <a:ext cx="9144000" cy="185639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A86FA429-C65D-4F3B-A18B-09C2EAEFFFAD}"/>
                </a:ext>
              </a:extLst>
            </p:cNvPr>
            <p:cNvGrpSpPr/>
            <p:nvPr/>
          </p:nvGrpSpPr>
          <p:grpSpPr>
            <a:xfrm>
              <a:off x="1152397" y="5109486"/>
              <a:ext cx="2933470" cy="1046440"/>
              <a:chOff x="1152397" y="5109486"/>
              <a:chExt cx="2933470" cy="1046440"/>
            </a:xfrm>
          </p:grpSpPr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45187602-1D6B-4DAE-B063-D8A50A449310}"/>
                  </a:ext>
                </a:extLst>
              </p:cNvPr>
              <p:cNvSpPr/>
              <p:nvPr/>
            </p:nvSpPr>
            <p:spPr>
              <a:xfrm>
                <a:off x="2047683" y="5109486"/>
                <a:ext cx="2038184" cy="1046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accent1"/>
                  </a:buClr>
                </a:pPr>
                <a:r>
                  <a:rPr lang="ko-KR" altLang="en-US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총 장애인 근로자</a:t>
                </a:r>
                <a:endParaRPr lang="en-US" altLang="ko-KR" b="1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>
                  <a:buClr>
                    <a:schemeClr val="accent1"/>
                  </a:buClr>
                </a:pPr>
                <a:r>
                  <a:rPr kumimoji="1" lang="en-US" altLang="ko-KR" sz="2800" b="1" spc="-80" dirty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srgbClr val="307ABE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Arial" panose="020B0604020202020204" pitchFamily="34" charset="0"/>
                  </a:rPr>
                  <a:t>883</a:t>
                </a:r>
                <a:r>
                  <a:rPr kumimoji="1" lang="ko-KR" altLang="en-US" sz="2800" b="1" spc="-80" dirty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srgbClr val="307ABE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Arial" panose="020B0604020202020204" pitchFamily="34" charset="0"/>
                  </a:rPr>
                  <a:t>명</a:t>
                </a:r>
                <a:endParaRPr kumimoji="1" lang="en-US" altLang="ko-KR" sz="28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307ABE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endParaRPr>
              </a:p>
              <a:p>
                <a:pPr>
                  <a:buClr>
                    <a:schemeClr val="accent1"/>
                  </a:buClr>
                </a:pPr>
                <a:r>
                  <a:rPr lang="en-US" altLang="ko-KR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(2018</a:t>
                </a:r>
                <a:r>
                  <a:rPr lang="ko-KR" altLang="en-US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년 </a:t>
                </a:r>
                <a:r>
                  <a:rPr lang="en-US" altLang="ko-KR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12</a:t>
                </a:r>
                <a:r>
                  <a:rPr lang="ko-KR" altLang="en-US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월 기준</a:t>
                </a:r>
                <a:r>
                  <a:rPr lang="en-US" altLang="ko-KR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)</a:t>
                </a:r>
                <a:endParaRPr lang="ko-KR" altLang="en-US" sz="16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16" name="그룹 15">
                <a:extLst>
                  <a:ext uri="{FF2B5EF4-FFF2-40B4-BE49-F238E27FC236}">
                    <a16:creationId xmlns:a16="http://schemas.microsoft.com/office/drawing/2014/main" id="{FC7FBC1F-60B1-4750-98A1-7CC3983D8E2B}"/>
                  </a:ext>
                </a:extLst>
              </p:cNvPr>
              <p:cNvGrpSpPr/>
              <p:nvPr/>
            </p:nvGrpSpPr>
            <p:grpSpPr>
              <a:xfrm>
                <a:off x="1152397" y="5154241"/>
                <a:ext cx="840178" cy="959349"/>
                <a:chOff x="823869" y="4920750"/>
                <a:chExt cx="786885" cy="898497"/>
              </a:xfrm>
            </p:grpSpPr>
            <p:sp>
              <p:nvSpPr>
                <p:cNvPr id="12" name="자유형: 도형 11">
                  <a:extLst>
                    <a:ext uri="{FF2B5EF4-FFF2-40B4-BE49-F238E27FC236}">
                      <a16:creationId xmlns:a16="http://schemas.microsoft.com/office/drawing/2014/main" id="{59AA6A4A-76C1-4CCD-9112-CFEE5567E14B}"/>
                    </a:ext>
                  </a:extLst>
                </p:cNvPr>
                <p:cNvSpPr/>
                <p:nvPr/>
              </p:nvSpPr>
              <p:spPr>
                <a:xfrm>
                  <a:off x="903458" y="4920750"/>
                  <a:ext cx="208379" cy="208379"/>
                </a:xfrm>
                <a:custGeom>
                  <a:avLst/>
                  <a:gdLst>
                    <a:gd name="connsiteX0" fmla="*/ 314441 w 523875"/>
                    <a:gd name="connsiteY0" fmla="*/ 57173 h 523875"/>
                    <a:gd name="connsiteX1" fmla="*/ 474518 w 523875"/>
                    <a:gd name="connsiteY1" fmla="*/ 314441 h 523875"/>
                    <a:gd name="connsiteX2" fmla="*/ 217250 w 523875"/>
                    <a:gd name="connsiteY2" fmla="*/ 474518 h 523875"/>
                    <a:gd name="connsiteX3" fmla="*/ 57173 w 523875"/>
                    <a:gd name="connsiteY3" fmla="*/ 217250 h 523875"/>
                    <a:gd name="connsiteX4" fmla="*/ 314441 w 523875"/>
                    <a:gd name="connsiteY4" fmla="*/ 57173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3875" h="523875">
                      <a:moveTo>
                        <a:pt x="314441" y="57173"/>
                      </a:moveTo>
                      <a:cubicBezTo>
                        <a:pt x="429687" y="84011"/>
                        <a:pt x="501356" y="199194"/>
                        <a:pt x="474518" y="314441"/>
                      </a:cubicBezTo>
                      <a:cubicBezTo>
                        <a:pt x="447679" y="429687"/>
                        <a:pt x="332497" y="501356"/>
                        <a:pt x="217250" y="474518"/>
                      </a:cubicBezTo>
                      <a:cubicBezTo>
                        <a:pt x="102003" y="447679"/>
                        <a:pt x="30334" y="332497"/>
                        <a:pt x="57173" y="217250"/>
                      </a:cubicBezTo>
                      <a:cubicBezTo>
                        <a:pt x="84011" y="102003"/>
                        <a:pt x="199194" y="30334"/>
                        <a:pt x="314441" y="57173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60000">
                      <a:srgbClr val="3A99B2"/>
                    </a:gs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16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" name="자유형: 도형 12">
                  <a:extLst>
                    <a:ext uri="{FF2B5EF4-FFF2-40B4-BE49-F238E27FC236}">
                      <a16:creationId xmlns:a16="http://schemas.microsoft.com/office/drawing/2014/main" id="{41946230-0C77-4B58-A98D-49545457E6F6}"/>
                    </a:ext>
                  </a:extLst>
                </p:cNvPr>
                <p:cNvSpPr/>
                <p:nvPr/>
              </p:nvSpPr>
              <p:spPr>
                <a:xfrm>
                  <a:off x="823869" y="5125915"/>
                  <a:ext cx="481165" cy="693332"/>
                </a:xfrm>
                <a:custGeom>
                  <a:avLst/>
                  <a:gdLst>
                    <a:gd name="connsiteX0" fmla="*/ 547130 w 1209675"/>
                    <a:gd name="connsiteY0" fmla="*/ 1080316 h 1743075"/>
                    <a:gd name="connsiteX1" fmla="*/ 547130 w 1209675"/>
                    <a:gd name="connsiteY1" fmla="*/ 924058 h 1743075"/>
                    <a:gd name="connsiteX2" fmla="*/ 576096 w 1209675"/>
                    <a:gd name="connsiteY2" fmla="*/ 790127 h 1743075"/>
                    <a:gd name="connsiteX3" fmla="*/ 787218 w 1209675"/>
                    <a:gd name="connsiteY3" fmla="*/ 609581 h 1743075"/>
                    <a:gd name="connsiteX4" fmla="*/ 724114 w 1209675"/>
                    <a:gd name="connsiteY4" fmla="*/ 284788 h 1743075"/>
                    <a:gd name="connsiteX5" fmla="*/ 733544 w 1209675"/>
                    <a:gd name="connsiteY5" fmla="*/ 294294 h 1743075"/>
                    <a:gd name="connsiteX6" fmla="*/ 1075977 w 1209675"/>
                    <a:gd name="connsiteY6" fmla="*/ 507282 h 1743075"/>
                    <a:gd name="connsiteX7" fmla="*/ 1075977 w 1209675"/>
                    <a:gd name="connsiteY7" fmla="*/ 502653 h 1743075"/>
                    <a:gd name="connsiteX8" fmla="*/ 1075977 w 1209675"/>
                    <a:gd name="connsiteY8" fmla="*/ 483603 h 1743075"/>
                    <a:gd name="connsiteX9" fmla="*/ 1095037 w 1209675"/>
                    <a:gd name="connsiteY9" fmla="*/ 483603 h 1743075"/>
                    <a:gd name="connsiteX10" fmla="*/ 1203336 w 1209675"/>
                    <a:gd name="connsiteY10" fmla="*/ 483603 h 1743075"/>
                    <a:gd name="connsiteX11" fmla="*/ 1205175 w 1209675"/>
                    <a:gd name="connsiteY11" fmla="*/ 478269 h 1743075"/>
                    <a:gd name="connsiteX12" fmla="*/ 1199907 w 1209675"/>
                    <a:gd name="connsiteY12" fmla="*/ 434397 h 1743075"/>
                    <a:gd name="connsiteX13" fmla="*/ 1148234 w 1209675"/>
                    <a:gd name="connsiteY13" fmla="*/ 434397 h 1743075"/>
                    <a:gd name="connsiteX14" fmla="*/ 1091294 w 1209675"/>
                    <a:gd name="connsiteY14" fmla="*/ 381533 h 1743075"/>
                    <a:gd name="connsiteX15" fmla="*/ 820450 w 1209675"/>
                    <a:gd name="connsiteY15" fmla="*/ 206083 h 1743075"/>
                    <a:gd name="connsiteX16" fmla="*/ 734621 w 1209675"/>
                    <a:gd name="connsiteY16" fmla="*/ 107594 h 1743075"/>
                    <a:gd name="connsiteX17" fmla="*/ 713675 w 1209675"/>
                    <a:gd name="connsiteY17" fmla="*/ 77600 h 1743075"/>
                    <a:gd name="connsiteX18" fmla="*/ 708779 w 1209675"/>
                    <a:gd name="connsiteY18" fmla="*/ 69894 h 1743075"/>
                    <a:gd name="connsiteX19" fmla="*/ 707722 w 1209675"/>
                    <a:gd name="connsiteY19" fmla="*/ 68161 h 1743075"/>
                    <a:gd name="connsiteX20" fmla="*/ 707617 w 1209675"/>
                    <a:gd name="connsiteY20" fmla="*/ 67980 h 1743075"/>
                    <a:gd name="connsiteX21" fmla="*/ 669117 w 1209675"/>
                    <a:gd name="connsiteY21" fmla="*/ 39119 h 1743075"/>
                    <a:gd name="connsiteX22" fmla="*/ 465930 w 1209675"/>
                    <a:gd name="connsiteY22" fmla="*/ 7144 h 1743075"/>
                    <a:gd name="connsiteX23" fmla="*/ 263238 w 1209675"/>
                    <a:gd name="connsiteY23" fmla="*/ 38929 h 1743075"/>
                    <a:gd name="connsiteX24" fmla="*/ 247950 w 1209675"/>
                    <a:gd name="connsiteY24" fmla="*/ 44891 h 1743075"/>
                    <a:gd name="connsiteX25" fmla="*/ 247922 w 1209675"/>
                    <a:gd name="connsiteY25" fmla="*/ 44891 h 1743075"/>
                    <a:gd name="connsiteX26" fmla="*/ 131821 w 1209675"/>
                    <a:gd name="connsiteY26" fmla="*/ 129950 h 1743075"/>
                    <a:gd name="connsiteX27" fmla="*/ 48982 w 1209675"/>
                    <a:gd name="connsiteY27" fmla="*/ 227295 h 1743075"/>
                    <a:gd name="connsiteX28" fmla="*/ 7149 w 1209675"/>
                    <a:gd name="connsiteY28" fmla="*/ 363826 h 1743075"/>
                    <a:gd name="connsiteX29" fmla="*/ 76595 w 1209675"/>
                    <a:gd name="connsiteY29" fmla="*/ 530543 h 1743075"/>
                    <a:gd name="connsiteX30" fmla="*/ 110781 w 1209675"/>
                    <a:gd name="connsiteY30" fmla="*/ 564185 h 1743075"/>
                    <a:gd name="connsiteX31" fmla="*/ 147719 w 1209675"/>
                    <a:gd name="connsiteY31" fmla="*/ 593722 h 1743075"/>
                    <a:gd name="connsiteX32" fmla="*/ 290727 w 1209675"/>
                    <a:gd name="connsiteY32" fmla="*/ 675180 h 1743075"/>
                    <a:gd name="connsiteX33" fmla="*/ 316473 w 1209675"/>
                    <a:gd name="connsiteY33" fmla="*/ 680828 h 1743075"/>
                    <a:gd name="connsiteX34" fmla="*/ 372804 w 1209675"/>
                    <a:gd name="connsiteY34" fmla="*/ 644709 h 1743075"/>
                    <a:gd name="connsiteX35" fmla="*/ 342324 w 1209675"/>
                    <a:gd name="connsiteY35" fmla="*/ 562642 h 1743075"/>
                    <a:gd name="connsiteX36" fmla="*/ 174789 w 1209675"/>
                    <a:gd name="connsiteY36" fmla="*/ 454390 h 1743075"/>
                    <a:gd name="connsiteX37" fmla="*/ 168864 w 1209675"/>
                    <a:gd name="connsiteY37" fmla="*/ 447980 h 1743075"/>
                    <a:gd name="connsiteX38" fmla="*/ 152595 w 1209675"/>
                    <a:gd name="connsiteY38" fmla="*/ 427168 h 1743075"/>
                    <a:gd name="connsiteX39" fmla="*/ 130945 w 1209675"/>
                    <a:gd name="connsiteY39" fmla="*/ 363826 h 1743075"/>
                    <a:gd name="connsiteX40" fmla="*/ 154386 w 1209675"/>
                    <a:gd name="connsiteY40" fmla="*/ 292265 h 1743075"/>
                    <a:gd name="connsiteX41" fmla="*/ 221052 w 1209675"/>
                    <a:gd name="connsiteY41" fmla="*/ 216294 h 1743075"/>
                    <a:gd name="connsiteX42" fmla="*/ 179370 w 1209675"/>
                    <a:gd name="connsiteY42" fmla="*/ 430835 h 1743075"/>
                    <a:gd name="connsiteX43" fmla="*/ 183180 w 1209675"/>
                    <a:gd name="connsiteY43" fmla="*/ 435397 h 1743075"/>
                    <a:gd name="connsiteX44" fmla="*/ 350258 w 1209675"/>
                    <a:gd name="connsiteY44" fmla="*/ 545316 h 1743075"/>
                    <a:gd name="connsiteX45" fmla="*/ 392435 w 1209675"/>
                    <a:gd name="connsiteY45" fmla="*/ 590712 h 1743075"/>
                    <a:gd name="connsiteX46" fmla="*/ 390139 w 1209675"/>
                    <a:gd name="connsiteY46" fmla="*/ 652634 h 1743075"/>
                    <a:gd name="connsiteX47" fmla="*/ 316492 w 1209675"/>
                    <a:gd name="connsiteY47" fmla="*/ 699888 h 1743075"/>
                    <a:gd name="connsiteX48" fmla="*/ 282831 w 1209675"/>
                    <a:gd name="connsiteY48" fmla="*/ 692525 h 1743075"/>
                    <a:gd name="connsiteX49" fmla="*/ 143737 w 1209675"/>
                    <a:gd name="connsiteY49" fmla="*/ 614267 h 1743075"/>
                    <a:gd name="connsiteX50" fmla="*/ 53192 w 1209675"/>
                    <a:gd name="connsiteY50" fmla="*/ 1080307 h 1743075"/>
                    <a:gd name="connsiteX51" fmla="*/ 259571 w 1209675"/>
                    <a:gd name="connsiteY51" fmla="*/ 1080307 h 1743075"/>
                    <a:gd name="connsiteX52" fmla="*/ 259571 w 1209675"/>
                    <a:gd name="connsiteY52" fmla="*/ 1647320 h 1743075"/>
                    <a:gd name="connsiteX53" fmla="*/ 354821 w 1209675"/>
                    <a:gd name="connsiteY53" fmla="*/ 1742570 h 1743075"/>
                    <a:gd name="connsiteX54" fmla="*/ 450071 w 1209675"/>
                    <a:gd name="connsiteY54" fmla="*/ 1647320 h 1743075"/>
                    <a:gd name="connsiteX55" fmla="*/ 450071 w 1209675"/>
                    <a:gd name="connsiteY55" fmla="*/ 1080307 h 1743075"/>
                    <a:gd name="connsiteX56" fmla="*/ 481817 w 1209675"/>
                    <a:gd name="connsiteY56" fmla="*/ 1080307 h 1743075"/>
                    <a:gd name="connsiteX57" fmla="*/ 481817 w 1209675"/>
                    <a:gd name="connsiteY57" fmla="*/ 1647320 h 1743075"/>
                    <a:gd name="connsiteX58" fmla="*/ 547140 w 1209675"/>
                    <a:gd name="connsiteY58" fmla="*/ 1737703 h 1743075"/>
                    <a:gd name="connsiteX59" fmla="*/ 547140 w 1209675"/>
                    <a:gd name="connsiteY59" fmla="*/ 1729073 h 1743075"/>
                    <a:gd name="connsiteX60" fmla="*/ 547140 w 1209675"/>
                    <a:gd name="connsiteY60" fmla="*/ 1080316 h 174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209675" h="1743075">
                      <a:moveTo>
                        <a:pt x="547130" y="1080316"/>
                      </a:moveTo>
                      <a:lnTo>
                        <a:pt x="547130" y="924058"/>
                      </a:lnTo>
                      <a:cubicBezTo>
                        <a:pt x="547149" y="876338"/>
                        <a:pt x="557570" y="831028"/>
                        <a:pt x="576096" y="790127"/>
                      </a:cubicBezTo>
                      <a:cubicBezTo>
                        <a:pt x="615787" y="702516"/>
                        <a:pt x="693044" y="635432"/>
                        <a:pt x="787218" y="609581"/>
                      </a:cubicBezTo>
                      <a:lnTo>
                        <a:pt x="724114" y="284788"/>
                      </a:lnTo>
                      <a:cubicBezTo>
                        <a:pt x="727239" y="287950"/>
                        <a:pt x="730296" y="291094"/>
                        <a:pt x="733544" y="294294"/>
                      </a:cubicBezTo>
                      <a:cubicBezTo>
                        <a:pt x="811630" y="371199"/>
                        <a:pt x="925530" y="457762"/>
                        <a:pt x="1075977" y="507282"/>
                      </a:cubicBezTo>
                      <a:lnTo>
                        <a:pt x="1075977" y="502653"/>
                      </a:lnTo>
                      <a:lnTo>
                        <a:pt x="1075977" y="483603"/>
                      </a:lnTo>
                      <a:lnTo>
                        <a:pt x="1095037" y="483603"/>
                      </a:lnTo>
                      <a:lnTo>
                        <a:pt x="1203336" y="483603"/>
                      </a:lnTo>
                      <a:cubicBezTo>
                        <a:pt x="1203955" y="481822"/>
                        <a:pt x="1204708" y="480136"/>
                        <a:pt x="1205175" y="478269"/>
                      </a:cubicBezTo>
                      <a:cubicBezTo>
                        <a:pt x="1209051" y="462886"/>
                        <a:pt x="1206746" y="447418"/>
                        <a:pt x="1199907" y="434397"/>
                      </a:cubicBezTo>
                      <a:lnTo>
                        <a:pt x="1148234" y="434397"/>
                      </a:lnTo>
                      <a:cubicBezTo>
                        <a:pt x="1118164" y="434397"/>
                        <a:pt x="1093494" y="411061"/>
                        <a:pt x="1091294" y="381533"/>
                      </a:cubicBezTo>
                      <a:cubicBezTo>
                        <a:pt x="975393" y="338652"/>
                        <a:pt x="884735" y="269434"/>
                        <a:pt x="820450" y="206083"/>
                      </a:cubicBezTo>
                      <a:cubicBezTo>
                        <a:pt x="782226" y="168431"/>
                        <a:pt x="753518" y="133112"/>
                        <a:pt x="734621" y="107594"/>
                      </a:cubicBezTo>
                      <a:cubicBezTo>
                        <a:pt x="725172" y="94831"/>
                        <a:pt x="718180" y="84506"/>
                        <a:pt x="713675" y="77600"/>
                      </a:cubicBezTo>
                      <a:cubicBezTo>
                        <a:pt x="711418" y="74152"/>
                        <a:pt x="709770" y="71542"/>
                        <a:pt x="708779" y="69894"/>
                      </a:cubicBezTo>
                      <a:cubicBezTo>
                        <a:pt x="708274" y="69066"/>
                        <a:pt x="707922" y="68494"/>
                        <a:pt x="707722" y="68161"/>
                      </a:cubicBezTo>
                      <a:cubicBezTo>
                        <a:pt x="707617" y="67980"/>
                        <a:pt x="707617" y="67980"/>
                        <a:pt x="707617" y="67980"/>
                      </a:cubicBezTo>
                      <a:cubicBezTo>
                        <a:pt x="698854" y="52959"/>
                        <a:pt x="684748" y="43024"/>
                        <a:pt x="669117" y="39119"/>
                      </a:cubicBezTo>
                      <a:cubicBezTo>
                        <a:pt x="647219" y="30194"/>
                        <a:pt x="579725" y="7144"/>
                        <a:pt x="465930" y="7144"/>
                      </a:cubicBezTo>
                      <a:cubicBezTo>
                        <a:pt x="352887" y="7144"/>
                        <a:pt x="285583" y="29870"/>
                        <a:pt x="263238" y="38929"/>
                      </a:cubicBezTo>
                      <a:cubicBezTo>
                        <a:pt x="258018" y="40224"/>
                        <a:pt x="252875" y="42148"/>
                        <a:pt x="247950" y="44891"/>
                      </a:cubicBezTo>
                      <a:lnTo>
                        <a:pt x="247922" y="44891"/>
                      </a:lnTo>
                      <a:cubicBezTo>
                        <a:pt x="245445" y="46349"/>
                        <a:pt x="189962" y="77057"/>
                        <a:pt x="131821" y="129950"/>
                      </a:cubicBezTo>
                      <a:cubicBezTo>
                        <a:pt x="102770" y="156505"/>
                        <a:pt x="72862" y="188652"/>
                        <a:pt x="48982" y="227295"/>
                      </a:cubicBezTo>
                      <a:cubicBezTo>
                        <a:pt x="25284" y="265757"/>
                        <a:pt x="7177" y="311868"/>
                        <a:pt x="7149" y="363826"/>
                      </a:cubicBezTo>
                      <a:cubicBezTo>
                        <a:pt x="6758" y="419852"/>
                        <a:pt x="29866" y="478946"/>
                        <a:pt x="76595" y="530543"/>
                      </a:cubicBezTo>
                      <a:cubicBezTo>
                        <a:pt x="86863" y="541973"/>
                        <a:pt x="98284" y="553174"/>
                        <a:pt x="110781" y="564185"/>
                      </a:cubicBezTo>
                      <a:cubicBezTo>
                        <a:pt x="122125" y="574196"/>
                        <a:pt x="134412" y="584035"/>
                        <a:pt x="147719" y="593722"/>
                      </a:cubicBezTo>
                      <a:cubicBezTo>
                        <a:pt x="186428" y="621916"/>
                        <a:pt x="233586" y="648910"/>
                        <a:pt x="290727" y="675180"/>
                      </a:cubicBezTo>
                      <a:cubicBezTo>
                        <a:pt x="299080" y="679009"/>
                        <a:pt x="307853" y="680828"/>
                        <a:pt x="316473" y="680828"/>
                      </a:cubicBezTo>
                      <a:cubicBezTo>
                        <a:pt x="339943" y="680828"/>
                        <a:pt x="362384" y="667426"/>
                        <a:pt x="372804" y="644709"/>
                      </a:cubicBezTo>
                      <a:cubicBezTo>
                        <a:pt x="387072" y="613610"/>
                        <a:pt x="373423" y="576882"/>
                        <a:pt x="342324" y="562642"/>
                      </a:cubicBezTo>
                      <a:cubicBezTo>
                        <a:pt x="259428" y="524713"/>
                        <a:pt x="206078" y="487042"/>
                        <a:pt x="174789" y="454390"/>
                      </a:cubicBezTo>
                      <a:cubicBezTo>
                        <a:pt x="172722" y="452237"/>
                        <a:pt x="170741" y="450094"/>
                        <a:pt x="168864" y="447980"/>
                      </a:cubicBezTo>
                      <a:cubicBezTo>
                        <a:pt x="162435" y="440655"/>
                        <a:pt x="157101" y="433759"/>
                        <a:pt x="152595" y="427168"/>
                      </a:cubicBezTo>
                      <a:cubicBezTo>
                        <a:pt x="135850" y="402679"/>
                        <a:pt x="131250" y="382743"/>
                        <a:pt x="130945" y="363826"/>
                      </a:cubicBezTo>
                      <a:cubicBezTo>
                        <a:pt x="130897" y="341490"/>
                        <a:pt x="138937" y="317383"/>
                        <a:pt x="154386" y="292265"/>
                      </a:cubicBezTo>
                      <a:cubicBezTo>
                        <a:pt x="170921" y="265138"/>
                        <a:pt x="195906" y="238582"/>
                        <a:pt x="221052" y="216294"/>
                      </a:cubicBezTo>
                      <a:lnTo>
                        <a:pt x="179370" y="430835"/>
                      </a:lnTo>
                      <a:cubicBezTo>
                        <a:pt x="180637" y="432359"/>
                        <a:pt x="181799" y="433826"/>
                        <a:pt x="183180" y="435397"/>
                      </a:cubicBezTo>
                      <a:cubicBezTo>
                        <a:pt x="206031" y="461096"/>
                        <a:pt x="253618" y="501082"/>
                        <a:pt x="350258" y="545316"/>
                      </a:cubicBezTo>
                      <a:cubicBezTo>
                        <a:pt x="369918" y="554307"/>
                        <a:pt x="384901" y="570424"/>
                        <a:pt x="392435" y="590712"/>
                      </a:cubicBezTo>
                      <a:cubicBezTo>
                        <a:pt x="399960" y="610981"/>
                        <a:pt x="399160" y="632974"/>
                        <a:pt x="390139" y="652634"/>
                      </a:cubicBezTo>
                      <a:cubicBezTo>
                        <a:pt x="376995" y="681333"/>
                        <a:pt x="348067" y="699888"/>
                        <a:pt x="316492" y="699888"/>
                      </a:cubicBezTo>
                      <a:cubicBezTo>
                        <a:pt x="304862" y="699888"/>
                        <a:pt x="293527" y="697411"/>
                        <a:pt x="282831" y="692525"/>
                      </a:cubicBezTo>
                      <a:cubicBezTo>
                        <a:pt x="228586" y="667607"/>
                        <a:pt x="182504" y="641661"/>
                        <a:pt x="143737" y="614267"/>
                      </a:cubicBezTo>
                      <a:lnTo>
                        <a:pt x="53192" y="1080307"/>
                      </a:lnTo>
                      <a:lnTo>
                        <a:pt x="259571" y="1080307"/>
                      </a:lnTo>
                      <a:lnTo>
                        <a:pt x="259571" y="1647320"/>
                      </a:lnTo>
                      <a:cubicBezTo>
                        <a:pt x="259571" y="1699927"/>
                        <a:pt x="302214" y="1742570"/>
                        <a:pt x="354821" y="1742570"/>
                      </a:cubicBezTo>
                      <a:cubicBezTo>
                        <a:pt x="407408" y="1742570"/>
                        <a:pt x="450071" y="1699927"/>
                        <a:pt x="450071" y="1647320"/>
                      </a:cubicBezTo>
                      <a:lnTo>
                        <a:pt x="450071" y="1080307"/>
                      </a:lnTo>
                      <a:lnTo>
                        <a:pt x="481817" y="1080307"/>
                      </a:lnTo>
                      <a:lnTo>
                        <a:pt x="481817" y="1647320"/>
                      </a:lnTo>
                      <a:cubicBezTo>
                        <a:pt x="481817" y="1689468"/>
                        <a:pt x="509211" y="1725149"/>
                        <a:pt x="547140" y="1737703"/>
                      </a:cubicBezTo>
                      <a:lnTo>
                        <a:pt x="547140" y="1729073"/>
                      </a:lnTo>
                      <a:lnTo>
                        <a:pt x="547140" y="1080316"/>
                      </a:lnTo>
                      <a:close/>
                    </a:path>
                  </a:pathLst>
                </a:custGeom>
                <a:gradFill flip="none" rotWithShape="0">
                  <a:gsLst>
                    <a:gs pos="60000">
                      <a:srgbClr val="3A99B2"/>
                    </a:gs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16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4" name="자유형: 도형 13">
                  <a:extLst>
                    <a:ext uri="{FF2B5EF4-FFF2-40B4-BE49-F238E27FC236}">
                      <a16:creationId xmlns:a16="http://schemas.microsoft.com/office/drawing/2014/main" id="{ABF57C21-B449-4313-A37D-061D845A9E3B}"/>
                    </a:ext>
                  </a:extLst>
                </p:cNvPr>
                <p:cNvSpPr/>
                <p:nvPr/>
              </p:nvSpPr>
              <p:spPr>
                <a:xfrm>
                  <a:off x="1046237" y="5125373"/>
                  <a:ext cx="564517" cy="689544"/>
                </a:xfrm>
                <a:custGeom>
                  <a:avLst/>
                  <a:gdLst>
                    <a:gd name="connsiteX0" fmla="*/ 1188463 w 1419225"/>
                    <a:gd name="connsiteY0" fmla="*/ 629926 h 1733550"/>
                    <a:gd name="connsiteX1" fmla="*/ 1188463 w 1419225"/>
                    <a:gd name="connsiteY1" fmla="*/ 504025 h 1733550"/>
                    <a:gd name="connsiteX2" fmla="*/ 973598 w 1419225"/>
                    <a:gd name="connsiteY2" fmla="*/ 504025 h 1733550"/>
                    <a:gd name="connsiteX3" fmla="*/ 935908 w 1419225"/>
                    <a:gd name="connsiteY3" fmla="*/ 416719 h 1733550"/>
                    <a:gd name="connsiteX4" fmla="*/ 1135285 w 1419225"/>
                    <a:gd name="connsiteY4" fmla="*/ 416719 h 1733550"/>
                    <a:gd name="connsiteX5" fmla="*/ 1173385 w 1419225"/>
                    <a:gd name="connsiteY5" fmla="*/ 378619 h 1733550"/>
                    <a:gd name="connsiteX6" fmla="*/ 1173385 w 1419225"/>
                    <a:gd name="connsiteY6" fmla="*/ 45244 h 1733550"/>
                    <a:gd name="connsiteX7" fmla="*/ 1135285 w 1419225"/>
                    <a:gd name="connsiteY7" fmla="*/ 7144 h 1733550"/>
                    <a:gd name="connsiteX8" fmla="*/ 589178 w 1419225"/>
                    <a:gd name="connsiteY8" fmla="*/ 7144 h 1733550"/>
                    <a:gd name="connsiteX9" fmla="*/ 551078 w 1419225"/>
                    <a:gd name="connsiteY9" fmla="*/ 45244 h 1733550"/>
                    <a:gd name="connsiteX10" fmla="*/ 551078 w 1419225"/>
                    <a:gd name="connsiteY10" fmla="*/ 378619 h 1733550"/>
                    <a:gd name="connsiteX11" fmla="*/ 553079 w 1419225"/>
                    <a:gd name="connsiteY11" fmla="*/ 390268 h 1733550"/>
                    <a:gd name="connsiteX12" fmla="*/ 589178 w 1419225"/>
                    <a:gd name="connsiteY12" fmla="*/ 416719 h 1733550"/>
                    <a:gd name="connsiteX13" fmla="*/ 625402 w 1419225"/>
                    <a:gd name="connsiteY13" fmla="*/ 416719 h 1733550"/>
                    <a:gd name="connsiteX14" fmla="*/ 788546 w 1419225"/>
                    <a:gd name="connsiteY14" fmla="*/ 416719 h 1733550"/>
                    <a:gd name="connsiteX15" fmla="*/ 750856 w 1419225"/>
                    <a:gd name="connsiteY15" fmla="*/ 504025 h 1733550"/>
                    <a:gd name="connsiteX16" fmla="*/ 633498 w 1419225"/>
                    <a:gd name="connsiteY16" fmla="*/ 504025 h 1733550"/>
                    <a:gd name="connsiteX17" fmla="*/ 536000 w 1419225"/>
                    <a:gd name="connsiteY17" fmla="*/ 504025 h 1733550"/>
                    <a:gd name="connsiteX18" fmla="*/ 536000 w 1419225"/>
                    <a:gd name="connsiteY18" fmla="*/ 514779 h 1733550"/>
                    <a:gd name="connsiteX19" fmla="*/ 536000 w 1419225"/>
                    <a:gd name="connsiteY19" fmla="*/ 618325 h 1733550"/>
                    <a:gd name="connsiteX20" fmla="*/ 314268 w 1419225"/>
                    <a:gd name="connsiteY20" fmla="*/ 618325 h 1733550"/>
                    <a:gd name="connsiteX21" fmla="*/ 231810 w 1419225"/>
                    <a:gd name="connsiteY21" fmla="*/ 629622 h 1733550"/>
                    <a:gd name="connsiteX22" fmla="*/ 36976 w 1419225"/>
                    <a:gd name="connsiteY22" fmla="*/ 793337 h 1733550"/>
                    <a:gd name="connsiteX23" fmla="*/ 7144 w 1419225"/>
                    <a:gd name="connsiteY23" fmla="*/ 925420 h 1733550"/>
                    <a:gd name="connsiteX24" fmla="*/ 7144 w 1419225"/>
                    <a:gd name="connsiteY24" fmla="*/ 1081669 h 1733550"/>
                    <a:gd name="connsiteX25" fmla="*/ 7144 w 1419225"/>
                    <a:gd name="connsiteY25" fmla="*/ 1730435 h 1733550"/>
                    <a:gd name="connsiteX26" fmla="*/ 66694 w 1419225"/>
                    <a:gd name="connsiteY26" fmla="*/ 1730435 h 1733550"/>
                    <a:gd name="connsiteX27" fmla="*/ 235753 w 1419225"/>
                    <a:gd name="connsiteY27" fmla="*/ 1730435 h 1733550"/>
                    <a:gd name="connsiteX28" fmla="*/ 235753 w 1419225"/>
                    <a:gd name="connsiteY28" fmla="*/ 1566091 h 1733550"/>
                    <a:gd name="connsiteX29" fmla="*/ 1183472 w 1419225"/>
                    <a:gd name="connsiteY29" fmla="*/ 1566091 h 1733550"/>
                    <a:gd name="connsiteX30" fmla="*/ 1183472 w 1419225"/>
                    <a:gd name="connsiteY30" fmla="*/ 1730454 h 1733550"/>
                    <a:gd name="connsiteX31" fmla="*/ 1412110 w 1419225"/>
                    <a:gd name="connsiteY31" fmla="*/ 1730454 h 1733550"/>
                    <a:gd name="connsiteX32" fmla="*/ 1412110 w 1419225"/>
                    <a:gd name="connsiteY32" fmla="*/ 925430 h 1733550"/>
                    <a:gd name="connsiteX33" fmla="*/ 1188463 w 1419225"/>
                    <a:gd name="connsiteY33" fmla="*/ 629926 h 1733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419225" h="1733550">
                      <a:moveTo>
                        <a:pt x="1188463" y="629926"/>
                      </a:moveTo>
                      <a:lnTo>
                        <a:pt x="1188463" y="504025"/>
                      </a:lnTo>
                      <a:lnTo>
                        <a:pt x="973598" y="504025"/>
                      </a:lnTo>
                      <a:cubicBezTo>
                        <a:pt x="962482" y="485156"/>
                        <a:pt x="946823" y="454457"/>
                        <a:pt x="935908" y="416719"/>
                      </a:cubicBezTo>
                      <a:lnTo>
                        <a:pt x="1135285" y="416719"/>
                      </a:lnTo>
                      <a:cubicBezTo>
                        <a:pt x="1156325" y="416719"/>
                        <a:pt x="1173385" y="399659"/>
                        <a:pt x="1173385" y="378619"/>
                      </a:cubicBezTo>
                      <a:lnTo>
                        <a:pt x="1173385" y="45244"/>
                      </a:lnTo>
                      <a:cubicBezTo>
                        <a:pt x="1173385" y="24203"/>
                        <a:pt x="1156325" y="7144"/>
                        <a:pt x="1135285" y="7144"/>
                      </a:cubicBezTo>
                      <a:lnTo>
                        <a:pt x="589178" y="7144"/>
                      </a:lnTo>
                      <a:cubicBezTo>
                        <a:pt x="568138" y="7144"/>
                        <a:pt x="551078" y="24203"/>
                        <a:pt x="551078" y="45244"/>
                      </a:cubicBezTo>
                      <a:lnTo>
                        <a:pt x="551078" y="378619"/>
                      </a:lnTo>
                      <a:cubicBezTo>
                        <a:pt x="551078" y="382705"/>
                        <a:pt x="551888" y="386572"/>
                        <a:pt x="553079" y="390268"/>
                      </a:cubicBezTo>
                      <a:cubicBezTo>
                        <a:pt x="558022" y="405574"/>
                        <a:pt x="572224" y="416719"/>
                        <a:pt x="589178" y="416719"/>
                      </a:cubicBezTo>
                      <a:lnTo>
                        <a:pt x="625402" y="416719"/>
                      </a:lnTo>
                      <a:lnTo>
                        <a:pt x="788546" y="416719"/>
                      </a:lnTo>
                      <a:cubicBezTo>
                        <a:pt x="777631" y="454457"/>
                        <a:pt x="761971" y="485156"/>
                        <a:pt x="750856" y="504025"/>
                      </a:cubicBezTo>
                      <a:lnTo>
                        <a:pt x="633498" y="504025"/>
                      </a:lnTo>
                      <a:lnTo>
                        <a:pt x="536000" y="504025"/>
                      </a:lnTo>
                      <a:lnTo>
                        <a:pt x="536000" y="514779"/>
                      </a:lnTo>
                      <a:lnTo>
                        <a:pt x="536000" y="618325"/>
                      </a:lnTo>
                      <a:lnTo>
                        <a:pt x="314268" y="618325"/>
                      </a:lnTo>
                      <a:cubicBezTo>
                        <a:pt x="285683" y="618334"/>
                        <a:pt x="258051" y="622325"/>
                        <a:pt x="231810" y="629622"/>
                      </a:cubicBezTo>
                      <a:cubicBezTo>
                        <a:pt x="145694" y="653586"/>
                        <a:pt x="74828" y="714013"/>
                        <a:pt x="36976" y="793337"/>
                      </a:cubicBezTo>
                      <a:cubicBezTo>
                        <a:pt x="17888" y="833342"/>
                        <a:pt x="7172" y="878119"/>
                        <a:pt x="7144" y="925420"/>
                      </a:cubicBezTo>
                      <a:lnTo>
                        <a:pt x="7144" y="1081669"/>
                      </a:lnTo>
                      <a:lnTo>
                        <a:pt x="7144" y="1730435"/>
                      </a:lnTo>
                      <a:lnTo>
                        <a:pt x="66694" y="1730435"/>
                      </a:lnTo>
                      <a:lnTo>
                        <a:pt x="235753" y="1730435"/>
                      </a:lnTo>
                      <a:lnTo>
                        <a:pt x="235753" y="1566091"/>
                      </a:lnTo>
                      <a:lnTo>
                        <a:pt x="1183472" y="1566091"/>
                      </a:lnTo>
                      <a:lnTo>
                        <a:pt x="1183472" y="1730454"/>
                      </a:lnTo>
                      <a:lnTo>
                        <a:pt x="1412110" y="1730454"/>
                      </a:lnTo>
                      <a:lnTo>
                        <a:pt x="1412110" y="925430"/>
                      </a:lnTo>
                      <a:cubicBezTo>
                        <a:pt x="1412034" y="784727"/>
                        <a:pt x="1317488" y="666321"/>
                        <a:pt x="1188463" y="62992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60000">
                      <a:srgbClr val="3A99B2"/>
                    </a:gs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1600" dirty="0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A242F3D9-6D0A-4425-81E4-D9628D7E8911}"/>
                </a:ext>
              </a:extLst>
            </p:cNvPr>
            <p:cNvGrpSpPr/>
            <p:nvPr/>
          </p:nvGrpSpPr>
          <p:grpSpPr>
            <a:xfrm>
              <a:off x="781957" y="5090082"/>
              <a:ext cx="3343024" cy="1096597"/>
              <a:chOff x="781957" y="5090082"/>
              <a:chExt cx="3343024" cy="1096597"/>
            </a:xfrm>
          </p:grpSpPr>
          <p:sp>
            <p:nvSpPr>
              <p:cNvPr id="40" name="왼쪽 대괄호 39">
                <a:extLst>
                  <a:ext uri="{FF2B5EF4-FFF2-40B4-BE49-F238E27FC236}">
                    <a16:creationId xmlns:a16="http://schemas.microsoft.com/office/drawing/2014/main" id="{53D3E2C0-FE12-4E88-B4DB-162921CE2C9C}"/>
                  </a:ext>
                </a:extLst>
              </p:cNvPr>
              <p:cNvSpPr/>
              <p:nvPr/>
            </p:nvSpPr>
            <p:spPr>
              <a:xfrm>
                <a:off x="781957" y="5090082"/>
                <a:ext cx="127536" cy="1096597"/>
              </a:xfrm>
              <a:prstGeom prst="leftBracket">
                <a:avLst>
                  <a:gd name="adj" fmla="val 0"/>
                </a:avLst>
              </a:prstGeom>
              <a:ln w="508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41" name="왼쪽 대괄호 40">
                <a:extLst>
                  <a:ext uri="{FF2B5EF4-FFF2-40B4-BE49-F238E27FC236}">
                    <a16:creationId xmlns:a16="http://schemas.microsoft.com/office/drawing/2014/main" id="{9E54B8A4-07A8-4076-B524-DEBCFF43028E}"/>
                  </a:ext>
                </a:extLst>
              </p:cNvPr>
              <p:cNvSpPr/>
              <p:nvPr/>
            </p:nvSpPr>
            <p:spPr>
              <a:xfrm flipH="1">
                <a:off x="3997445" y="5090082"/>
                <a:ext cx="127536" cy="1096597"/>
              </a:xfrm>
              <a:prstGeom prst="leftBracket">
                <a:avLst>
                  <a:gd name="adj" fmla="val 0"/>
                </a:avLst>
              </a:prstGeom>
              <a:ln w="508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A2D81D6-7B46-4384-847E-A24038229B14}"/>
              </a:ext>
            </a:extLst>
          </p:cNvPr>
          <p:cNvSpPr txBox="1"/>
          <p:nvPr/>
        </p:nvSpPr>
        <p:spPr>
          <a:xfrm>
            <a:off x="314528" y="176263"/>
            <a:ext cx="322716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장애인고용 우수사례</a:t>
            </a:r>
            <a:endParaRPr kumimoji="1" lang="en-US" altLang="ko-KR" sz="2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47C0A670-6336-4FE3-B775-F38FD7B8314A}"/>
              </a:ext>
            </a:extLst>
          </p:cNvPr>
          <p:cNvGrpSpPr/>
          <p:nvPr/>
        </p:nvGrpSpPr>
        <p:grpSpPr>
          <a:xfrm>
            <a:off x="625426" y="3090861"/>
            <a:ext cx="3829497" cy="1370265"/>
            <a:chOff x="625426" y="3090861"/>
            <a:chExt cx="3829497" cy="1370265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C54507E9-AF03-4523-8E1A-F18D35FA6BC3}"/>
                </a:ext>
              </a:extLst>
            </p:cNvPr>
            <p:cNvSpPr/>
            <p:nvPr/>
          </p:nvSpPr>
          <p:spPr>
            <a:xfrm>
              <a:off x="625426" y="3090861"/>
              <a:ext cx="356279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ko-KR" altLang="en-US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신세계그룹 상생 고용박람회를 통한 장애인 고용</a:t>
              </a:r>
              <a:endParaRPr lang="en-US" altLang="ko-KR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F83F90F3-26F5-4D6E-95DA-41E7271FFB0C}"/>
                </a:ext>
              </a:extLst>
            </p:cNvPr>
            <p:cNvGrpSpPr/>
            <p:nvPr/>
          </p:nvGrpSpPr>
          <p:grpSpPr>
            <a:xfrm>
              <a:off x="625427" y="3753970"/>
              <a:ext cx="3829496" cy="707156"/>
              <a:chOff x="625427" y="3753970"/>
              <a:chExt cx="3829496" cy="707156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CE9518A5-EEAC-457E-A822-F755D4154E0A}"/>
                  </a:ext>
                </a:extLst>
              </p:cNvPr>
              <p:cNvSpPr/>
              <p:nvPr/>
            </p:nvSpPr>
            <p:spPr>
              <a:xfrm>
                <a:off x="625427" y="3814795"/>
                <a:ext cx="382949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accent1"/>
                  </a:buClr>
                </a:pPr>
                <a:r>
                  <a:rPr lang="ko-KR" altLang="en-US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공단 및 지역장애인단체와 연계해 </a:t>
                </a:r>
                <a:endParaRPr lang="en-US" altLang="ko-KR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>
                  <a:buClr>
                    <a:schemeClr val="accent1"/>
                  </a:buClr>
                </a:pPr>
                <a:r>
                  <a:rPr lang="ko-KR" altLang="en-US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점포별 고용도 강화</a:t>
                </a:r>
                <a:endParaRPr lang="en-US" altLang="ko-KR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cxnSp>
            <p:nvCxnSpPr>
              <p:cNvPr id="7" name="직선 연결선 6">
                <a:extLst>
                  <a:ext uri="{FF2B5EF4-FFF2-40B4-BE49-F238E27FC236}">
                    <a16:creationId xmlns:a16="http://schemas.microsoft.com/office/drawing/2014/main" id="{991E777C-53F5-4499-BFB8-B8F926B7BF3F}"/>
                  </a:ext>
                </a:extLst>
              </p:cNvPr>
              <p:cNvCxnSpPr/>
              <p:nvPr/>
            </p:nvCxnSpPr>
            <p:spPr>
              <a:xfrm>
                <a:off x="727065" y="3753970"/>
                <a:ext cx="3698877" cy="0"/>
              </a:xfrm>
              <a:prstGeom prst="line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EE8D951E-4771-4402-9923-7DF173F79CFF}"/>
              </a:ext>
            </a:extLst>
          </p:cNvPr>
          <p:cNvGrpSpPr/>
          <p:nvPr/>
        </p:nvGrpSpPr>
        <p:grpSpPr>
          <a:xfrm>
            <a:off x="167512" y="1324253"/>
            <a:ext cx="5016681" cy="2530061"/>
            <a:chOff x="167512" y="1324253"/>
            <a:chExt cx="5016681" cy="2530061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1EF5B808-21A2-4835-96E8-71298B9594D1}"/>
                </a:ext>
              </a:extLst>
            </p:cNvPr>
            <p:cNvSpPr/>
            <p:nvPr/>
          </p:nvSpPr>
          <p:spPr>
            <a:xfrm>
              <a:off x="599679" y="1807683"/>
              <a:ext cx="3787095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ko-KR" altLang="en-US" sz="28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307ABE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안정적인 일자리</a:t>
              </a:r>
              <a:r>
                <a:rPr kumimoji="1" lang="ko-KR" altLang="en-US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로 </a:t>
              </a:r>
              <a:endParaRPr kumimoji="1" lang="en-US" altLang="ko-KR" sz="2400" b="1" spc="-8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  <a:p>
              <a:r>
                <a:rPr kumimoji="1" lang="ko-KR" altLang="en-US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장애인이 일하기 좋은 회사</a:t>
              </a:r>
            </a:p>
          </p:txBody>
        </p:sp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0155BB75-8479-4659-B1B6-BDB417D6C77A}"/>
                </a:ext>
              </a:extLst>
            </p:cNvPr>
            <p:cNvGrpSpPr/>
            <p:nvPr/>
          </p:nvGrpSpPr>
          <p:grpSpPr>
            <a:xfrm>
              <a:off x="167512" y="1324253"/>
              <a:ext cx="5016681" cy="2530061"/>
              <a:chOff x="5273302" y="-762516"/>
              <a:chExt cx="4948346" cy="2787913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4BB9565-D3C1-4219-9E92-C4335943E5D3}"/>
                  </a:ext>
                </a:extLst>
              </p:cNvPr>
              <p:cNvSpPr txBox="1"/>
              <p:nvPr/>
            </p:nvSpPr>
            <p:spPr>
              <a:xfrm>
                <a:off x="5273302" y="-762516"/>
                <a:ext cx="39745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“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CB8F82A-DF55-4E7F-93DC-B24C7F85D36C}"/>
                  </a:ext>
                </a:extLst>
              </p:cNvPr>
              <p:cNvSpPr txBox="1"/>
              <p:nvPr/>
            </p:nvSpPr>
            <p:spPr>
              <a:xfrm>
                <a:off x="9835490" y="578847"/>
                <a:ext cx="386158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”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cxnSp>
            <p:nvCxnSpPr>
              <p:cNvPr id="46" name="직선 연결선 45">
                <a:extLst>
                  <a:ext uri="{FF2B5EF4-FFF2-40B4-BE49-F238E27FC236}">
                    <a16:creationId xmlns:a16="http://schemas.microsoft.com/office/drawing/2014/main" id="{54667289-CC36-4C68-BCB5-286E9B25F8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6609" y="936402"/>
                <a:ext cx="4318881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46">
                <a:extLst>
                  <a:ext uri="{FF2B5EF4-FFF2-40B4-BE49-F238E27FC236}">
                    <a16:creationId xmlns:a16="http://schemas.microsoft.com/office/drawing/2014/main" id="{4A5FD29D-E40A-485B-91EE-97231D8F8E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4611" y="-375136"/>
                <a:ext cx="4287037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E2D268A1-6117-4A4E-A55F-EC337DF91950}"/>
              </a:ext>
            </a:extLst>
          </p:cNvPr>
          <p:cNvGrpSpPr/>
          <p:nvPr/>
        </p:nvGrpSpPr>
        <p:grpSpPr>
          <a:xfrm>
            <a:off x="4651810" y="432218"/>
            <a:ext cx="4504889" cy="6433039"/>
            <a:chOff x="4651810" y="432218"/>
            <a:chExt cx="4504889" cy="6433039"/>
          </a:xfrm>
          <a:effectLst>
            <a:outerShdw blurRad="76200" dist="38100" dir="8100000" algn="tr" rotWithShape="0">
              <a:prstClr val="black">
                <a:alpha val="25000"/>
              </a:prstClr>
            </a:outerShdw>
          </a:effectLst>
        </p:grpSpPr>
        <p:sp>
          <p:nvSpPr>
            <p:cNvPr id="53" name="자유형: 도형 52">
              <a:extLst>
                <a:ext uri="{FF2B5EF4-FFF2-40B4-BE49-F238E27FC236}">
                  <a16:creationId xmlns:a16="http://schemas.microsoft.com/office/drawing/2014/main" id="{DF1CF923-6B34-4D44-9035-CCB0F8378E17}"/>
                </a:ext>
              </a:extLst>
            </p:cNvPr>
            <p:cNvSpPr/>
            <p:nvPr/>
          </p:nvSpPr>
          <p:spPr>
            <a:xfrm flipH="1">
              <a:off x="4795678" y="832304"/>
              <a:ext cx="4361021" cy="6032953"/>
            </a:xfrm>
            <a:custGeom>
              <a:avLst/>
              <a:gdLst>
                <a:gd name="connsiteX0" fmla="*/ 29028 w 4368800"/>
                <a:gd name="connsiteY0" fmla="*/ 0 h 6052457"/>
                <a:gd name="connsiteX1" fmla="*/ 2714171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29028 w 4368800"/>
                <a:gd name="connsiteY4" fmla="*/ 0 h 6052457"/>
                <a:gd name="connsiteX0" fmla="*/ 43543 w 4368800"/>
                <a:gd name="connsiteY0" fmla="*/ 0 h 6052457"/>
                <a:gd name="connsiteX1" fmla="*/ 2714171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43543 w 4368800"/>
                <a:gd name="connsiteY4" fmla="*/ 0 h 6052457"/>
                <a:gd name="connsiteX0" fmla="*/ 14515 w 4368800"/>
                <a:gd name="connsiteY0" fmla="*/ 0 h 6052457"/>
                <a:gd name="connsiteX1" fmla="*/ 2714171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14515 w 4368800"/>
                <a:gd name="connsiteY4" fmla="*/ 0 h 6052457"/>
                <a:gd name="connsiteX0" fmla="*/ 14515 w 4368800"/>
                <a:gd name="connsiteY0" fmla="*/ 0 h 6052457"/>
                <a:gd name="connsiteX1" fmla="*/ 3443461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14515 w 4368800"/>
                <a:gd name="connsiteY4" fmla="*/ 0 h 6052457"/>
                <a:gd name="connsiteX0" fmla="*/ 14515 w 4368800"/>
                <a:gd name="connsiteY0" fmla="*/ 0 h 6052457"/>
                <a:gd name="connsiteX1" fmla="*/ 3292866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14515 w 4368800"/>
                <a:gd name="connsiteY4" fmla="*/ 0 h 6052457"/>
                <a:gd name="connsiteX0" fmla="*/ 14515 w 4890670"/>
                <a:gd name="connsiteY0" fmla="*/ 0 h 6027057"/>
                <a:gd name="connsiteX1" fmla="*/ 3292866 w 4890670"/>
                <a:gd name="connsiteY1" fmla="*/ 0 h 6027057"/>
                <a:gd name="connsiteX2" fmla="*/ 4890670 w 4890670"/>
                <a:gd name="connsiteY2" fmla="*/ 6027057 h 6027057"/>
                <a:gd name="connsiteX3" fmla="*/ 0 w 4890670"/>
                <a:gd name="connsiteY3" fmla="*/ 6023428 h 6027057"/>
                <a:gd name="connsiteX4" fmla="*/ 14515 w 4890670"/>
                <a:gd name="connsiteY4" fmla="*/ 0 h 6027057"/>
                <a:gd name="connsiteX0" fmla="*/ 14515 w 4890670"/>
                <a:gd name="connsiteY0" fmla="*/ 0 h 6027057"/>
                <a:gd name="connsiteX1" fmla="*/ 3292866 w 4890670"/>
                <a:gd name="connsiteY1" fmla="*/ 0 h 6027057"/>
                <a:gd name="connsiteX2" fmla="*/ 4890670 w 4890670"/>
                <a:gd name="connsiteY2" fmla="*/ 6027057 h 6027057"/>
                <a:gd name="connsiteX3" fmla="*/ 0 w 4890670"/>
                <a:gd name="connsiteY3" fmla="*/ 6023428 h 6027057"/>
                <a:gd name="connsiteX4" fmla="*/ 14515 w 4890670"/>
                <a:gd name="connsiteY4" fmla="*/ 0 h 6027057"/>
                <a:gd name="connsiteX0" fmla="*/ 14515 w 4890670"/>
                <a:gd name="connsiteY0" fmla="*/ 0 h 6036582"/>
                <a:gd name="connsiteX1" fmla="*/ 3292866 w 4890670"/>
                <a:gd name="connsiteY1" fmla="*/ 9525 h 6036582"/>
                <a:gd name="connsiteX2" fmla="*/ 4890670 w 4890670"/>
                <a:gd name="connsiteY2" fmla="*/ 6036582 h 6036582"/>
                <a:gd name="connsiteX3" fmla="*/ 0 w 4890670"/>
                <a:gd name="connsiteY3" fmla="*/ 6032953 h 6036582"/>
                <a:gd name="connsiteX4" fmla="*/ 14515 w 4890670"/>
                <a:gd name="connsiteY4" fmla="*/ 0 h 6036582"/>
                <a:gd name="connsiteX0" fmla="*/ 14515 w 4858961"/>
                <a:gd name="connsiteY0" fmla="*/ 0 h 6046107"/>
                <a:gd name="connsiteX1" fmla="*/ 3292866 w 4858961"/>
                <a:gd name="connsiteY1" fmla="*/ 9525 h 6046107"/>
                <a:gd name="connsiteX2" fmla="*/ 4858961 w 4858961"/>
                <a:gd name="connsiteY2" fmla="*/ 6046107 h 6046107"/>
                <a:gd name="connsiteX3" fmla="*/ 0 w 4858961"/>
                <a:gd name="connsiteY3" fmla="*/ 6032953 h 6046107"/>
                <a:gd name="connsiteX4" fmla="*/ 14515 w 4858961"/>
                <a:gd name="connsiteY4" fmla="*/ 0 h 6046107"/>
                <a:gd name="connsiteX0" fmla="*/ 14515 w 4837822"/>
                <a:gd name="connsiteY0" fmla="*/ 0 h 6032953"/>
                <a:gd name="connsiteX1" fmla="*/ 3292866 w 4837822"/>
                <a:gd name="connsiteY1" fmla="*/ 9525 h 6032953"/>
                <a:gd name="connsiteX2" fmla="*/ 4837822 w 4837822"/>
                <a:gd name="connsiteY2" fmla="*/ 6027057 h 6032953"/>
                <a:gd name="connsiteX3" fmla="*/ 0 w 4837822"/>
                <a:gd name="connsiteY3" fmla="*/ 6032953 h 6032953"/>
                <a:gd name="connsiteX4" fmla="*/ 14515 w 4837822"/>
                <a:gd name="connsiteY4" fmla="*/ 0 h 6032953"/>
                <a:gd name="connsiteX0" fmla="*/ 14515 w 4869531"/>
                <a:gd name="connsiteY0" fmla="*/ 0 h 6032953"/>
                <a:gd name="connsiteX1" fmla="*/ 3292866 w 4869531"/>
                <a:gd name="connsiteY1" fmla="*/ 9525 h 6032953"/>
                <a:gd name="connsiteX2" fmla="*/ 4869531 w 4869531"/>
                <a:gd name="connsiteY2" fmla="*/ 6027057 h 6032953"/>
                <a:gd name="connsiteX3" fmla="*/ 0 w 4869531"/>
                <a:gd name="connsiteY3" fmla="*/ 6032953 h 6032953"/>
                <a:gd name="connsiteX4" fmla="*/ 14515 w 4869531"/>
                <a:gd name="connsiteY4" fmla="*/ 0 h 6032953"/>
                <a:gd name="connsiteX0" fmla="*/ 14515 w 4869531"/>
                <a:gd name="connsiteY0" fmla="*/ 0 h 6032953"/>
                <a:gd name="connsiteX1" fmla="*/ 3356283 w 4869531"/>
                <a:gd name="connsiteY1" fmla="*/ 9525 h 6032953"/>
                <a:gd name="connsiteX2" fmla="*/ 4869531 w 4869531"/>
                <a:gd name="connsiteY2" fmla="*/ 6027057 h 6032953"/>
                <a:gd name="connsiteX3" fmla="*/ 0 w 4869531"/>
                <a:gd name="connsiteY3" fmla="*/ 6032953 h 6032953"/>
                <a:gd name="connsiteX4" fmla="*/ 14515 w 4869531"/>
                <a:gd name="connsiteY4" fmla="*/ 0 h 6032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9531" h="6032953">
                  <a:moveTo>
                    <a:pt x="14515" y="0"/>
                  </a:moveTo>
                  <a:lnTo>
                    <a:pt x="3356283" y="9525"/>
                  </a:lnTo>
                  <a:lnTo>
                    <a:pt x="4869531" y="6027057"/>
                  </a:lnTo>
                  <a:lnTo>
                    <a:pt x="0" y="6032953"/>
                  </a:lnTo>
                  <a:cubicBezTo>
                    <a:pt x="4838" y="4025144"/>
                    <a:pt x="9677" y="2007809"/>
                    <a:pt x="14515" y="0"/>
                  </a:cubicBezTo>
                  <a:close/>
                </a:path>
              </a:pathLst>
            </a:custGeom>
            <a:gradFill flip="none" rotWithShape="0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55" name="그림 54">
              <a:extLst>
                <a:ext uri="{FF2B5EF4-FFF2-40B4-BE49-F238E27FC236}">
                  <a16:creationId xmlns:a16="http://schemas.microsoft.com/office/drawing/2014/main" id="{6C1A91D6-147F-4FFA-8A9E-70F7BC192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73" t="6302"/>
            <a:stretch/>
          </p:blipFill>
          <p:spPr>
            <a:xfrm>
              <a:off x="4651810" y="432218"/>
              <a:ext cx="4492189" cy="6425781"/>
            </a:xfrm>
            <a:prstGeom prst="rect">
              <a:avLst/>
            </a:prstGeom>
          </p:spPr>
        </p:pic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99298A16-B39D-471E-BEAE-8638394F7031}"/>
                </a:ext>
              </a:extLst>
            </p:cNvPr>
            <p:cNvSpPr/>
            <p:nvPr/>
          </p:nvSpPr>
          <p:spPr>
            <a:xfrm flipH="1">
              <a:off x="7829440" y="2160522"/>
              <a:ext cx="10054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ko-KR" altLang="en-US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㈜이마트 </a:t>
              </a:r>
            </a:p>
          </p:txBody>
        </p:sp>
        <p:pic>
          <p:nvPicPr>
            <p:cNvPr id="56" name="그림 55">
              <a:extLst>
                <a:ext uri="{FF2B5EF4-FFF2-40B4-BE49-F238E27FC236}">
                  <a16:creationId xmlns:a16="http://schemas.microsoft.com/office/drawing/2014/main" id="{E0F2B897-F054-4D41-AA3D-2AB082947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5087" y="1613105"/>
              <a:ext cx="1730175" cy="471866"/>
            </a:xfrm>
            <a:prstGeom prst="rect">
              <a:avLst/>
            </a:prstGeom>
          </p:spPr>
        </p:pic>
      </p:grp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69C3A394-89AD-417D-BC57-3AA3B08E9195}"/>
              </a:ext>
            </a:extLst>
          </p:cNvPr>
          <p:cNvSpPr/>
          <p:nvPr/>
        </p:nvSpPr>
        <p:spPr>
          <a:xfrm>
            <a:off x="5702674" y="196073"/>
            <a:ext cx="3084138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FF3B6A-CF14-4DE5-8666-455D0B627E84}"/>
              </a:ext>
            </a:extLst>
          </p:cNvPr>
          <p:cNvSpPr txBox="1"/>
          <p:nvPr/>
        </p:nvSpPr>
        <p:spPr>
          <a:xfrm>
            <a:off x="5762267" y="251597"/>
            <a:ext cx="299825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, </a:t>
            </a: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어떻게 일하고 있나요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?</a:t>
            </a:r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BE4FC1F0-AE9A-4693-AF90-33AD7D951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t>81</a:t>
            </a:fld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8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그룹 119">
            <a:extLst>
              <a:ext uri="{FF2B5EF4-FFF2-40B4-BE49-F238E27FC236}">
                <a16:creationId xmlns:a16="http://schemas.microsoft.com/office/drawing/2014/main" id="{BC5B8EBE-6952-4942-97C6-F2143E7C8F9C}"/>
              </a:ext>
            </a:extLst>
          </p:cNvPr>
          <p:cNvGrpSpPr/>
          <p:nvPr/>
        </p:nvGrpSpPr>
        <p:grpSpPr>
          <a:xfrm>
            <a:off x="4648635" y="435115"/>
            <a:ext cx="4504889" cy="6433039"/>
            <a:chOff x="4651810" y="432218"/>
            <a:chExt cx="4504889" cy="6433039"/>
          </a:xfrm>
          <a:effectLst>
            <a:outerShdw blurRad="76200" dist="38100" dir="8100000" algn="tr" rotWithShape="0">
              <a:prstClr val="black">
                <a:alpha val="25000"/>
              </a:prstClr>
            </a:outerShdw>
          </a:effectLst>
        </p:grpSpPr>
        <p:sp>
          <p:nvSpPr>
            <p:cNvPr id="121" name="자유형: 도형 120">
              <a:extLst>
                <a:ext uri="{FF2B5EF4-FFF2-40B4-BE49-F238E27FC236}">
                  <a16:creationId xmlns:a16="http://schemas.microsoft.com/office/drawing/2014/main" id="{0F3BE29D-D436-48D8-B274-64B873848ED7}"/>
                </a:ext>
              </a:extLst>
            </p:cNvPr>
            <p:cNvSpPr/>
            <p:nvPr/>
          </p:nvSpPr>
          <p:spPr>
            <a:xfrm flipH="1">
              <a:off x="4795678" y="832304"/>
              <a:ext cx="4361021" cy="6032953"/>
            </a:xfrm>
            <a:custGeom>
              <a:avLst/>
              <a:gdLst>
                <a:gd name="connsiteX0" fmla="*/ 29028 w 4368800"/>
                <a:gd name="connsiteY0" fmla="*/ 0 h 6052457"/>
                <a:gd name="connsiteX1" fmla="*/ 2714171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29028 w 4368800"/>
                <a:gd name="connsiteY4" fmla="*/ 0 h 6052457"/>
                <a:gd name="connsiteX0" fmla="*/ 43543 w 4368800"/>
                <a:gd name="connsiteY0" fmla="*/ 0 h 6052457"/>
                <a:gd name="connsiteX1" fmla="*/ 2714171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43543 w 4368800"/>
                <a:gd name="connsiteY4" fmla="*/ 0 h 6052457"/>
                <a:gd name="connsiteX0" fmla="*/ 14515 w 4368800"/>
                <a:gd name="connsiteY0" fmla="*/ 0 h 6052457"/>
                <a:gd name="connsiteX1" fmla="*/ 2714171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14515 w 4368800"/>
                <a:gd name="connsiteY4" fmla="*/ 0 h 6052457"/>
                <a:gd name="connsiteX0" fmla="*/ 14515 w 4368800"/>
                <a:gd name="connsiteY0" fmla="*/ 0 h 6052457"/>
                <a:gd name="connsiteX1" fmla="*/ 3443461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14515 w 4368800"/>
                <a:gd name="connsiteY4" fmla="*/ 0 h 6052457"/>
                <a:gd name="connsiteX0" fmla="*/ 14515 w 4368800"/>
                <a:gd name="connsiteY0" fmla="*/ 0 h 6052457"/>
                <a:gd name="connsiteX1" fmla="*/ 3292866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14515 w 4368800"/>
                <a:gd name="connsiteY4" fmla="*/ 0 h 6052457"/>
                <a:gd name="connsiteX0" fmla="*/ 14515 w 4890670"/>
                <a:gd name="connsiteY0" fmla="*/ 0 h 6027057"/>
                <a:gd name="connsiteX1" fmla="*/ 3292866 w 4890670"/>
                <a:gd name="connsiteY1" fmla="*/ 0 h 6027057"/>
                <a:gd name="connsiteX2" fmla="*/ 4890670 w 4890670"/>
                <a:gd name="connsiteY2" fmla="*/ 6027057 h 6027057"/>
                <a:gd name="connsiteX3" fmla="*/ 0 w 4890670"/>
                <a:gd name="connsiteY3" fmla="*/ 6023428 h 6027057"/>
                <a:gd name="connsiteX4" fmla="*/ 14515 w 4890670"/>
                <a:gd name="connsiteY4" fmla="*/ 0 h 6027057"/>
                <a:gd name="connsiteX0" fmla="*/ 14515 w 4890670"/>
                <a:gd name="connsiteY0" fmla="*/ 0 h 6027057"/>
                <a:gd name="connsiteX1" fmla="*/ 3292866 w 4890670"/>
                <a:gd name="connsiteY1" fmla="*/ 0 h 6027057"/>
                <a:gd name="connsiteX2" fmla="*/ 4890670 w 4890670"/>
                <a:gd name="connsiteY2" fmla="*/ 6027057 h 6027057"/>
                <a:gd name="connsiteX3" fmla="*/ 0 w 4890670"/>
                <a:gd name="connsiteY3" fmla="*/ 6023428 h 6027057"/>
                <a:gd name="connsiteX4" fmla="*/ 14515 w 4890670"/>
                <a:gd name="connsiteY4" fmla="*/ 0 h 6027057"/>
                <a:gd name="connsiteX0" fmla="*/ 14515 w 4890670"/>
                <a:gd name="connsiteY0" fmla="*/ 0 h 6036582"/>
                <a:gd name="connsiteX1" fmla="*/ 3292866 w 4890670"/>
                <a:gd name="connsiteY1" fmla="*/ 9525 h 6036582"/>
                <a:gd name="connsiteX2" fmla="*/ 4890670 w 4890670"/>
                <a:gd name="connsiteY2" fmla="*/ 6036582 h 6036582"/>
                <a:gd name="connsiteX3" fmla="*/ 0 w 4890670"/>
                <a:gd name="connsiteY3" fmla="*/ 6032953 h 6036582"/>
                <a:gd name="connsiteX4" fmla="*/ 14515 w 4890670"/>
                <a:gd name="connsiteY4" fmla="*/ 0 h 6036582"/>
                <a:gd name="connsiteX0" fmla="*/ 14515 w 4858961"/>
                <a:gd name="connsiteY0" fmla="*/ 0 h 6046107"/>
                <a:gd name="connsiteX1" fmla="*/ 3292866 w 4858961"/>
                <a:gd name="connsiteY1" fmla="*/ 9525 h 6046107"/>
                <a:gd name="connsiteX2" fmla="*/ 4858961 w 4858961"/>
                <a:gd name="connsiteY2" fmla="*/ 6046107 h 6046107"/>
                <a:gd name="connsiteX3" fmla="*/ 0 w 4858961"/>
                <a:gd name="connsiteY3" fmla="*/ 6032953 h 6046107"/>
                <a:gd name="connsiteX4" fmla="*/ 14515 w 4858961"/>
                <a:gd name="connsiteY4" fmla="*/ 0 h 6046107"/>
                <a:gd name="connsiteX0" fmla="*/ 14515 w 4837822"/>
                <a:gd name="connsiteY0" fmla="*/ 0 h 6032953"/>
                <a:gd name="connsiteX1" fmla="*/ 3292866 w 4837822"/>
                <a:gd name="connsiteY1" fmla="*/ 9525 h 6032953"/>
                <a:gd name="connsiteX2" fmla="*/ 4837822 w 4837822"/>
                <a:gd name="connsiteY2" fmla="*/ 6027057 h 6032953"/>
                <a:gd name="connsiteX3" fmla="*/ 0 w 4837822"/>
                <a:gd name="connsiteY3" fmla="*/ 6032953 h 6032953"/>
                <a:gd name="connsiteX4" fmla="*/ 14515 w 4837822"/>
                <a:gd name="connsiteY4" fmla="*/ 0 h 6032953"/>
                <a:gd name="connsiteX0" fmla="*/ 14515 w 4869531"/>
                <a:gd name="connsiteY0" fmla="*/ 0 h 6032953"/>
                <a:gd name="connsiteX1" fmla="*/ 3292866 w 4869531"/>
                <a:gd name="connsiteY1" fmla="*/ 9525 h 6032953"/>
                <a:gd name="connsiteX2" fmla="*/ 4869531 w 4869531"/>
                <a:gd name="connsiteY2" fmla="*/ 6027057 h 6032953"/>
                <a:gd name="connsiteX3" fmla="*/ 0 w 4869531"/>
                <a:gd name="connsiteY3" fmla="*/ 6032953 h 6032953"/>
                <a:gd name="connsiteX4" fmla="*/ 14515 w 4869531"/>
                <a:gd name="connsiteY4" fmla="*/ 0 h 6032953"/>
                <a:gd name="connsiteX0" fmla="*/ 14515 w 4869531"/>
                <a:gd name="connsiteY0" fmla="*/ 0 h 6032953"/>
                <a:gd name="connsiteX1" fmla="*/ 3356283 w 4869531"/>
                <a:gd name="connsiteY1" fmla="*/ 9525 h 6032953"/>
                <a:gd name="connsiteX2" fmla="*/ 4869531 w 4869531"/>
                <a:gd name="connsiteY2" fmla="*/ 6027057 h 6032953"/>
                <a:gd name="connsiteX3" fmla="*/ 0 w 4869531"/>
                <a:gd name="connsiteY3" fmla="*/ 6032953 h 6032953"/>
                <a:gd name="connsiteX4" fmla="*/ 14515 w 4869531"/>
                <a:gd name="connsiteY4" fmla="*/ 0 h 6032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9531" h="6032953">
                  <a:moveTo>
                    <a:pt x="14515" y="0"/>
                  </a:moveTo>
                  <a:lnTo>
                    <a:pt x="3356283" y="9525"/>
                  </a:lnTo>
                  <a:lnTo>
                    <a:pt x="4869531" y="6027057"/>
                  </a:lnTo>
                  <a:lnTo>
                    <a:pt x="0" y="6032953"/>
                  </a:lnTo>
                  <a:cubicBezTo>
                    <a:pt x="4838" y="4025144"/>
                    <a:pt x="9677" y="2007809"/>
                    <a:pt x="14515" y="0"/>
                  </a:cubicBezTo>
                  <a:close/>
                </a:path>
              </a:pathLst>
            </a:custGeom>
            <a:gradFill flip="none" rotWithShape="0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122" name="그림 121">
              <a:extLst>
                <a:ext uri="{FF2B5EF4-FFF2-40B4-BE49-F238E27FC236}">
                  <a16:creationId xmlns:a16="http://schemas.microsoft.com/office/drawing/2014/main" id="{D347ED1F-6168-4CF2-9A09-3BEB18A5A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73" t="6302"/>
            <a:stretch/>
          </p:blipFill>
          <p:spPr>
            <a:xfrm>
              <a:off x="4651810" y="432218"/>
              <a:ext cx="4492189" cy="6425781"/>
            </a:xfrm>
            <a:prstGeom prst="rect">
              <a:avLst/>
            </a:prstGeom>
          </p:spPr>
        </p:pic>
        <p:sp>
          <p:nvSpPr>
            <p:cNvPr id="123" name="직사각형 122">
              <a:extLst>
                <a:ext uri="{FF2B5EF4-FFF2-40B4-BE49-F238E27FC236}">
                  <a16:creationId xmlns:a16="http://schemas.microsoft.com/office/drawing/2014/main" id="{5440BA04-043E-483A-9076-74161CE43B71}"/>
                </a:ext>
              </a:extLst>
            </p:cNvPr>
            <p:cNvSpPr/>
            <p:nvPr/>
          </p:nvSpPr>
          <p:spPr>
            <a:xfrm flipH="1">
              <a:off x="7829440" y="2160522"/>
              <a:ext cx="10054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ko-KR" altLang="en-US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㈜이마트 </a:t>
              </a:r>
            </a:p>
          </p:txBody>
        </p:sp>
        <p:pic>
          <p:nvPicPr>
            <p:cNvPr id="124" name="그림 123">
              <a:extLst>
                <a:ext uri="{FF2B5EF4-FFF2-40B4-BE49-F238E27FC236}">
                  <a16:creationId xmlns:a16="http://schemas.microsoft.com/office/drawing/2014/main" id="{E4F74F1E-8D15-4C4F-B2BD-C092258D2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5087" y="1613105"/>
              <a:ext cx="1730175" cy="471866"/>
            </a:xfrm>
            <a:prstGeom prst="rect">
              <a:avLst/>
            </a:prstGeom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3749EEAD-5665-4ED8-8461-3A8E70E54F9A}"/>
              </a:ext>
            </a:extLst>
          </p:cNvPr>
          <p:cNvGrpSpPr/>
          <p:nvPr/>
        </p:nvGrpSpPr>
        <p:grpSpPr>
          <a:xfrm>
            <a:off x="502127" y="3957233"/>
            <a:ext cx="3900743" cy="2189421"/>
            <a:chOff x="334380" y="3957233"/>
            <a:chExt cx="3900743" cy="2189421"/>
          </a:xfrm>
        </p:grpSpPr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F1DE7235-D6F2-4C0A-BED0-18C959B55B7C}"/>
                </a:ext>
              </a:extLst>
            </p:cNvPr>
            <p:cNvSpPr/>
            <p:nvPr/>
          </p:nvSpPr>
          <p:spPr>
            <a:xfrm>
              <a:off x="428540" y="4710806"/>
              <a:ext cx="31101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현장에서 함께 일하는 동료가 직접 멘토링</a:t>
              </a:r>
            </a:p>
          </p:txBody>
        </p: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FCDCC738-EC1B-4343-AF2C-557C50AFF966}"/>
                </a:ext>
              </a:extLst>
            </p:cNvPr>
            <p:cNvSpPr/>
            <p:nvPr/>
          </p:nvSpPr>
          <p:spPr>
            <a:xfrm>
              <a:off x="587171" y="5613452"/>
              <a:ext cx="13869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245C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근무 중 발생하는</a:t>
              </a:r>
              <a:endPara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45C8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245C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애로 사항</a:t>
              </a:r>
              <a:endPara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45C8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7A052AF1-81BF-4E70-85E9-53E254E65577}"/>
                </a:ext>
              </a:extLst>
            </p:cNvPr>
            <p:cNvSpPr/>
            <p:nvPr/>
          </p:nvSpPr>
          <p:spPr>
            <a:xfrm>
              <a:off x="2380826" y="5613452"/>
              <a:ext cx="82586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245C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개별적인</a:t>
              </a:r>
              <a:endPara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45C8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245C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상담</a:t>
              </a:r>
            </a:p>
          </p:txBody>
        </p:sp>
        <p:sp>
          <p:nvSpPr>
            <p:cNvPr id="50" name="자유형: 도형 49">
              <a:extLst>
                <a:ext uri="{FF2B5EF4-FFF2-40B4-BE49-F238E27FC236}">
                  <a16:creationId xmlns:a16="http://schemas.microsoft.com/office/drawing/2014/main" id="{8BFA1E6B-4CC2-49E5-A873-1F24E478A0CD}"/>
                </a:ext>
              </a:extLst>
            </p:cNvPr>
            <p:cNvSpPr/>
            <p:nvPr/>
          </p:nvSpPr>
          <p:spPr>
            <a:xfrm>
              <a:off x="3517573" y="4017811"/>
              <a:ext cx="717550" cy="2115763"/>
            </a:xfrm>
            <a:custGeom>
              <a:avLst/>
              <a:gdLst>
                <a:gd name="connsiteX0" fmla="*/ 3162300 w 3552825"/>
                <a:gd name="connsiteY0" fmla="*/ 0 h 2676525"/>
                <a:gd name="connsiteX1" fmla="*/ 3162300 w 3552825"/>
                <a:gd name="connsiteY1" fmla="*/ 1666875 h 2676525"/>
                <a:gd name="connsiteX2" fmla="*/ 3152775 w 3552825"/>
                <a:gd name="connsiteY2" fmla="*/ 1685925 h 2676525"/>
                <a:gd name="connsiteX3" fmla="*/ 0 w 3552825"/>
                <a:gd name="connsiteY3" fmla="*/ 1704975 h 2676525"/>
                <a:gd name="connsiteX4" fmla="*/ 3552825 w 3552825"/>
                <a:gd name="connsiteY4" fmla="*/ 2676525 h 2676525"/>
                <a:gd name="connsiteX5" fmla="*/ 3162300 w 3552825"/>
                <a:gd name="connsiteY5" fmla="*/ 0 h 2676525"/>
                <a:gd name="connsiteX0" fmla="*/ 3162300 w 3463925"/>
                <a:gd name="connsiteY0" fmla="*/ 0 h 2041525"/>
                <a:gd name="connsiteX1" fmla="*/ 3162300 w 3463925"/>
                <a:gd name="connsiteY1" fmla="*/ 1666875 h 2041525"/>
                <a:gd name="connsiteX2" fmla="*/ 3152775 w 3463925"/>
                <a:gd name="connsiteY2" fmla="*/ 1685925 h 2041525"/>
                <a:gd name="connsiteX3" fmla="*/ 0 w 3463925"/>
                <a:gd name="connsiteY3" fmla="*/ 1704975 h 2041525"/>
                <a:gd name="connsiteX4" fmla="*/ 3463925 w 3463925"/>
                <a:gd name="connsiteY4" fmla="*/ 2041525 h 2041525"/>
                <a:gd name="connsiteX5" fmla="*/ 3162300 w 3463925"/>
                <a:gd name="connsiteY5" fmla="*/ 0 h 2041525"/>
                <a:gd name="connsiteX0" fmla="*/ 3162300 w 3806825"/>
                <a:gd name="connsiteY0" fmla="*/ 0 h 2054225"/>
                <a:gd name="connsiteX1" fmla="*/ 3162300 w 3806825"/>
                <a:gd name="connsiteY1" fmla="*/ 1666875 h 2054225"/>
                <a:gd name="connsiteX2" fmla="*/ 3152775 w 3806825"/>
                <a:gd name="connsiteY2" fmla="*/ 1685925 h 2054225"/>
                <a:gd name="connsiteX3" fmla="*/ 0 w 3806825"/>
                <a:gd name="connsiteY3" fmla="*/ 1704975 h 2054225"/>
                <a:gd name="connsiteX4" fmla="*/ 3806825 w 3806825"/>
                <a:gd name="connsiteY4" fmla="*/ 2054225 h 2054225"/>
                <a:gd name="connsiteX5" fmla="*/ 3162300 w 3806825"/>
                <a:gd name="connsiteY5" fmla="*/ 0 h 2054225"/>
                <a:gd name="connsiteX0" fmla="*/ 3162300 w 3692525"/>
                <a:gd name="connsiteY0" fmla="*/ 0 h 2143125"/>
                <a:gd name="connsiteX1" fmla="*/ 3162300 w 3692525"/>
                <a:gd name="connsiteY1" fmla="*/ 1666875 h 2143125"/>
                <a:gd name="connsiteX2" fmla="*/ 3152775 w 3692525"/>
                <a:gd name="connsiteY2" fmla="*/ 1685925 h 2143125"/>
                <a:gd name="connsiteX3" fmla="*/ 0 w 3692525"/>
                <a:gd name="connsiteY3" fmla="*/ 1704975 h 2143125"/>
                <a:gd name="connsiteX4" fmla="*/ 3692525 w 3692525"/>
                <a:gd name="connsiteY4" fmla="*/ 2143125 h 2143125"/>
                <a:gd name="connsiteX5" fmla="*/ 3162300 w 3692525"/>
                <a:gd name="connsiteY5" fmla="*/ 0 h 2143125"/>
                <a:gd name="connsiteX0" fmla="*/ 3162300 w 3781425"/>
                <a:gd name="connsiteY0" fmla="*/ 0 h 1704975"/>
                <a:gd name="connsiteX1" fmla="*/ 3162300 w 3781425"/>
                <a:gd name="connsiteY1" fmla="*/ 1666875 h 1704975"/>
                <a:gd name="connsiteX2" fmla="*/ 3152775 w 3781425"/>
                <a:gd name="connsiteY2" fmla="*/ 1685925 h 1704975"/>
                <a:gd name="connsiteX3" fmla="*/ 0 w 3781425"/>
                <a:gd name="connsiteY3" fmla="*/ 1704975 h 1704975"/>
                <a:gd name="connsiteX4" fmla="*/ 3781425 w 3781425"/>
                <a:gd name="connsiteY4" fmla="*/ 1330325 h 1704975"/>
                <a:gd name="connsiteX5" fmla="*/ 3162300 w 3781425"/>
                <a:gd name="connsiteY5" fmla="*/ 0 h 1704975"/>
                <a:gd name="connsiteX0" fmla="*/ 3162300 w 3743325"/>
                <a:gd name="connsiteY0" fmla="*/ 0 h 2422525"/>
                <a:gd name="connsiteX1" fmla="*/ 3162300 w 3743325"/>
                <a:gd name="connsiteY1" fmla="*/ 1666875 h 2422525"/>
                <a:gd name="connsiteX2" fmla="*/ 3152775 w 3743325"/>
                <a:gd name="connsiteY2" fmla="*/ 1685925 h 2422525"/>
                <a:gd name="connsiteX3" fmla="*/ 0 w 3743325"/>
                <a:gd name="connsiteY3" fmla="*/ 1704975 h 2422525"/>
                <a:gd name="connsiteX4" fmla="*/ 3743325 w 3743325"/>
                <a:gd name="connsiteY4" fmla="*/ 2422525 h 2422525"/>
                <a:gd name="connsiteX5" fmla="*/ 3162300 w 3743325"/>
                <a:gd name="connsiteY5" fmla="*/ 0 h 2422525"/>
                <a:gd name="connsiteX0" fmla="*/ 3162300 w 3870325"/>
                <a:gd name="connsiteY0" fmla="*/ 0 h 1704975"/>
                <a:gd name="connsiteX1" fmla="*/ 3162300 w 3870325"/>
                <a:gd name="connsiteY1" fmla="*/ 1666875 h 1704975"/>
                <a:gd name="connsiteX2" fmla="*/ 3152775 w 3870325"/>
                <a:gd name="connsiteY2" fmla="*/ 1685925 h 1704975"/>
                <a:gd name="connsiteX3" fmla="*/ 0 w 3870325"/>
                <a:gd name="connsiteY3" fmla="*/ 1704975 h 1704975"/>
                <a:gd name="connsiteX4" fmla="*/ 3870325 w 3870325"/>
                <a:gd name="connsiteY4" fmla="*/ 1343025 h 1704975"/>
                <a:gd name="connsiteX5" fmla="*/ 3162300 w 3870325"/>
                <a:gd name="connsiteY5" fmla="*/ 0 h 1704975"/>
                <a:gd name="connsiteX0" fmla="*/ 9525 w 717550"/>
                <a:gd name="connsiteY0" fmla="*/ 0 h 1685925"/>
                <a:gd name="connsiteX1" fmla="*/ 9525 w 717550"/>
                <a:gd name="connsiteY1" fmla="*/ 1666875 h 1685925"/>
                <a:gd name="connsiteX2" fmla="*/ 0 w 717550"/>
                <a:gd name="connsiteY2" fmla="*/ 1685925 h 1685925"/>
                <a:gd name="connsiteX3" fmla="*/ 717550 w 717550"/>
                <a:gd name="connsiteY3" fmla="*/ 1343025 h 1685925"/>
                <a:gd name="connsiteX4" fmla="*/ 9525 w 717550"/>
                <a:gd name="connsiteY4" fmla="*/ 0 h 1685925"/>
                <a:gd name="connsiteX0" fmla="*/ 9525 w 717550"/>
                <a:gd name="connsiteY0" fmla="*/ 0 h 1685925"/>
                <a:gd name="connsiteX1" fmla="*/ 9525 w 717550"/>
                <a:gd name="connsiteY1" fmla="*/ 1666875 h 1685925"/>
                <a:gd name="connsiteX2" fmla="*/ 0 w 717550"/>
                <a:gd name="connsiteY2" fmla="*/ 1685925 h 1685925"/>
                <a:gd name="connsiteX3" fmla="*/ 717550 w 717550"/>
                <a:gd name="connsiteY3" fmla="*/ 1198969 h 1685925"/>
                <a:gd name="connsiteX4" fmla="*/ 9525 w 717550"/>
                <a:gd name="connsiteY4" fmla="*/ 0 h 168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50" h="1685925">
                  <a:moveTo>
                    <a:pt x="9525" y="0"/>
                  </a:moveTo>
                  <a:lnTo>
                    <a:pt x="9525" y="1666875"/>
                  </a:lnTo>
                  <a:lnTo>
                    <a:pt x="0" y="1685925"/>
                  </a:lnTo>
                  <a:lnTo>
                    <a:pt x="717550" y="1198969"/>
                  </a:lnTo>
                  <a:lnTo>
                    <a:pt x="9525" y="0"/>
                  </a:lnTo>
                  <a:close/>
                </a:path>
              </a:pathLst>
            </a:custGeom>
            <a:gradFill flip="none" rotWithShape="1">
              <a:gsLst>
                <a:gs pos="19000">
                  <a:schemeClr val="bg1">
                    <a:lumMod val="75000"/>
                    <a:alpha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2" name="사각형: 둥근 위쪽 모서리 91">
              <a:extLst>
                <a:ext uri="{FF2B5EF4-FFF2-40B4-BE49-F238E27FC236}">
                  <a16:creationId xmlns:a16="http://schemas.microsoft.com/office/drawing/2014/main" id="{AA0E2C6F-B0DF-4C41-824C-FF4F73315533}"/>
                </a:ext>
              </a:extLst>
            </p:cNvPr>
            <p:cNvSpPr/>
            <p:nvPr/>
          </p:nvSpPr>
          <p:spPr>
            <a:xfrm>
              <a:off x="334380" y="3957233"/>
              <a:ext cx="3200429" cy="655937"/>
            </a:xfrm>
            <a:prstGeom prst="round2SameRect">
              <a:avLst>
                <a:gd name="adj1" fmla="val 11883"/>
                <a:gd name="adj2" fmla="val 0"/>
              </a:avLst>
            </a:prstGeom>
            <a:solidFill>
              <a:srgbClr val="307A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3" name="직사각형 92">
              <a:extLst>
                <a:ext uri="{FF2B5EF4-FFF2-40B4-BE49-F238E27FC236}">
                  <a16:creationId xmlns:a16="http://schemas.microsoft.com/office/drawing/2014/main" id="{056A7B98-0ACB-446D-A010-88F0F9F529B1}"/>
                </a:ext>
              </a:extLst>
            </p:cNvPr>
            <p:cNvSpPr/>
            <p:nvPr/>
          </p:nvSpPr>
          <p:spPr>
            <a:xfrm>
              <a:off x="384391" y="3966839"/>
              <a:ext cx="29765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멘토링 프로그램</a:t>
              </a:r>
              <a:r>
                <a:rPr kumimoji="1" lang="en-US" altLang="ko-KR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,</a:t>
              </a:r>
            </a:p>
            <a:p>
              <a:pPr algn="ctr" defTabSz="914400" latinLnBrk="1">
                <a:buClr>
                  <a:srgbClr val="9F4AB6"/>
                </a:buClr>
              </a:pPr>
              <a:r>
                <a:rPr kumimoji="1" lang="en-US" altLang="ko-KR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‘</a:t>
              </a:r>
              <a:r>
                <a:rPr kumimoji="1" lang="ko-KR" altLang="en-US" b="1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나눔지기</a:t>
              </a: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’ 도입</a:t>
              </a:r>
            </a:p>
          </p:txBody>
        </p:sp>
        <p:cxnSp>
          <p:nvCxnSpPr>
            <p:cNvPr id="94" name="직선 연결선 93">
              <a:extLst>
                <a:ext uri="{FF2B5EF4-FFF2-40B4-BE49-F238E27FC236}">
                  <a16:creationId xmlns:a16="http://schemas.microsoft.com/office/drawing/2014/main" id="{08B26CB6-2652-4CD7-8B9F-6A861FDE749F}"/>
                </a:ext>
              </a:extLst>
            </p:cNvPr>
            <p:cNvCxnSpPr/>
            <p:nvPr/>
          </p:nvCxnSpPr>
          <p:spPr>
            <a:xfrm>
              <a:off x="350548" y="4625870"/>
              <a:ext cx="3184261" cy="0"/>
            </a:xfrm>
            <a:prstGeom prst="line">
              <a:avLst/>
            </a:prstGeom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사각형: 둥근 모서리 94">
              <a:extLst>
                <a:ext uri="{FF2B5EF4-FFF2-40B4-BE49-F238E27FC236}">
                  <a16:creationId xmlns:a16="http://schemas.microsoft.com/office/drawing/2014/main" id="{60F36674-2911-48DB-8543-32B2E18E0B0C}"/>
                </a:ext>
              </a:extLst>
            </p:cNvPr>
            <p:cNvSpPr/>
            <p:nvPr/>
          </p:nvSpPr>
          <p:spPr>
            <a:xfrm>
              <a:off x="334380" y="3957234"/>
              <a:ext cx="3200429" cy="2189420"/>
            </a:xfrm>
            <a:prstGeom prst="roundRect">
              <a:avLst>
                <a:gd name="adj" fmla="val 3148"/>
              </a:avLst>
            </a:prstGeom>
            <a:noFill/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021D4F78-D42F-46EF-9F9C-E11BB304854A}"/>
                </a:ext>
              </a:extLst>
            </p:cNvPr>
            <p:cNvGrpSpPr/>
            <p:nvPr/>
          </p:nvGrpSpPr>
          <p:grpSpPr>
            <a:xfrm>
              <a:off x="2425113" y="5048373"/>
              <a:ext cx="742992" cy="591903"/>
              <a:chOff x="2474839" y="5134231"/>
              <a:chExt cx="688698" cy="548650"/>
            </a:xfrm>
          </p:grpSpPr>
          <p:sp>
            <p:nvSpPr>
              <p:cNvPr id="96" name="Freeform 215">
                <a:extLst>
                  <a:ext uri="{FF2B5EF4-FFF2-40B4-BE49-F238E27FC236}">
                    <a16:creationId xmlns:a16="http://schemas.microsoft.com/office/drawing/2014/main" id="{07D2062C-EF13-476E-A757-63B6293E4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4839" y="5500471"/>
                <a:ext cx="303400" cy="182410"/>
              </a:xfrm>
              <a:custGeom>
                <a:avLst/>
                <a:gdLst>
                  <a:gd name="T0" fmla="*/ 168 w 168"/>
                  <a:gd name="T1" fmla="*/ 85 h 101"/>
                  <a:gd name="T2" fmla="*/ 0 w 168"/>
                  <a:gd name="T3" fmla="*/ 84 h 101"/>
                  <a:gd name="T4" fmla="*/ 11 w 168"/>
                  <a:gd name="T5" fmla="*/ 49 h 101"/>
                  <a:gd name="T6" fmla="*/ 24 w 168"/>
                  <a:gd name="T7" fmla="*/ 33 h 101"/>
                  <a:gd name="T8" fmla="*/ 115 w 168"/>
                  <a:gd name="T9" fmla="*/ 20 h 101"/>
                  <a:gd name="T10" fmla="*/ 124 w 168"/>
                  <a:gd name="T11" fmla="*/ 23 h 101"/>
                  <a:gd name="T12" fmla="*/ 163 w 168"/>
                  <a:gd name="T13" fmla="*/ 62 h 101"/>
                  <a:gd name="T14" fmla="*/ 168 w 168"/>
                  <a:gd name="T15" fmla="*/ 8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8" h="101">
                    <a:moveTo>
                      <a:pt x="168" y="85"/>
                    </a:moveTo>
                    <a:cubicBezTo>
                      <a:pt x="129" y="101"/>
                      <a:pt x="36" y="101"/>
                      <a:pt x="0" y="84"/>
                    </a:cubicBezTo>
                    <a:cubicBezTo>
                      <a:pt x="4" y="72"/>
                      <a:pt x="7" y="60"/>
                      <a:pt x="11" y="49"/>
                    </a:cubicBezTo>
                    <a:cubicBezTo>
                      <a:pt x="14" y="43"/>
                      <a:pt x="19" y="35"/>
                      <a:pt x="24" y="33"/>
                    </a:cubicBezTo>
                    <a:cubicBezTo>
                      <a:pt x="53" y="19"/>
                      <a:pt x="82" y="0"/>
                      <a:pt x="115" y="20"/>
                    </a:cubicBezTo>
                    <a:cubicBezTo>
                      <a:pt x="118" y="22"/>
                      <a:pt x="121" y="23"/>
                      <a:pt x="124" y="23"/>
                    </a:cubicBezTo>
                    <a:cubicBezTo>
                      <a:pt x="147" y="28"/>
                      <a:pt x="158" y="42"/>
                      <a:pt x="163" y="62"/>
                    </a:cubicBezTo>
                    <a:cubicBezTo>
                      <a:pt x="165" y="70"/>
                      <a:pt x="167" y="77"/>
                      <a:pt x="168" y="85"/>
                    </a:cubicBezTo>
                    <a:close/>
                  </a:path>
                </a:pathLst>
              </a:custGeom>
              <a:solidFill>
                <a:srgbClr val="307ABE"/>
              </a:solidFill>
              <a:ln>
                <a:noFill/>
              </a:ln>
              <a:extLst/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7" name="Freeform 216">
                <a:extLst>
                  <a:ext uri="{FF2B5EF4-FFF2-40B4-BE49-F238E27FC236}">
                    <a16:creationId xmlns:a16="http://schemas.microsoft.com/office/drawing/2014/main" id="{6FEC52FB-F77A-416A-BC62-658685B84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713" y="5407405"/>
                <a:ext cx="292231" cy="117264"/>
              </a:xfrm>
              <a:custGeom>
                <a:avLst/>
                <a:gdLst>
                  <a:gd name="T0" fmla="*/ 58 w 162"/>
                  <a:gd name="T1" fmla="*/ 2 h 65"/>
                  <a:gd name="T2" fmla="*/ 71 w 162"/>
                  <a:gd name="T3" fmla="*/ 27 h 65"/>
                  <a:gd name="T4" fmla="*/ 73 w 162"/>
                  <a:gd name="T5" fmla="*/ 27 h 65"/>
                  <a:gd name="T6" fmla="*/ 77 w 162"/>
                  <a:gd name="T7" fmla="*/ 15 h 65"/>
                  <a:gd name="T8" fmla="*/ 78 w 162"/>
                  <a:gd name="T9" fmla="*/ 13 h 65"/>
                  <a:gd name="T10" fmla="*/ 74 w 162"/>
                  <a:gd name="T11" fmla="*/ 7 h 65"/>
                  <a:gd name="T12" fmla="*/ 75 w 162"/>
                  <a:gd name="T13" fmla="*/ 5 h 65"/>
                  <a:gd name="T14" fmla="*/ 88 w 162"/>
                  <a:gd name="T15" fmla="*/ 5 h 65"/>
                  <a:gd name="T16" fmla="*/ 89 w 162"/>
                  <a:gd name="T17" fmla="*/ 7 h 65"/>
                  <a:gd name="T18" fmla="*/ 84 w 162"/>
                  <a:gd name="T19" fmla="*/ 12 h 65"/>
                  <a:gd name="T20" fmla="*/ 85 w 162"/>
                  <a:gd name="T21" fmla="*/ 13 h 65"/>
                  <a:gd name="T22" fmla="*/ 89 w 162"/>
                  <a:gd name="T23" fmla="*/ 27 h 65"/>
                  <a:gd name="T24" fmla="*/ 91 w 162"/>
                  <a:gd name="T25" fmla="*/ 27 h 65"/>
                  <a:gd name="T26" fmla="*/ 105 w 162"/>
                  <a:gd name="T27" fmla="*/ 1 h 65"/>
                  <a:gd name="T28" fmla="*/ 106 w 162"/>
                  <a:gd name="T29" fmla="*/ 0 h 65"/>
                  <a:gd name="T30" fmla="*/ 162 w 162"/>
                  <a:gd name="T31" fmla="*/ 64 h 65"/>
                  <a:gd name="T32" fmla="*/ 160 w 162"/>
                  <a:gd name="T33" fmla="*/ 65 h 65"/>
                  <a:gd name="T34" fmla="*/ 1 w 162"/>
                  <a:gd name="T35" fmla="*/ 65 h 65"/>
                  <a:gd name="T36" fmla="*/ 0 w 162"/>
                  <a:gd name="T37" fmla="*/ 64 h 65"/>
                  <a:gd name="T38" fmla="*/ 56 w 162"/>
                  <a:gd name="T39" fmla="*/ 1 h 65"/>
                  <a:gd name="T40" fmla="*/ 58 w 162"/>
                  <a:gd name="T41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2" h="65">
                    <a:moveTo>
                      <a:pt x="58" y="2"/>
                    </a:moveTo>
                    <a:cubicBezTo>
                      <a:pt x="62" y="10"/>
                      <a:pt x="66" y="18"/>
                      <a:pt x="71" y="27"/>
                    </a:cubicBezTo>
                    <a:cubicBezTo>
                      <a:pt x="71" y="28"/>
                      <a:pt x="73" y="28"/>
                      <a:pt x="73" y="27"/>
                    </a:cubicBezTo>
                    <a:cubicBezTo>
                      <a:pt x="74" y="24"/>
                      <a:pt x="76" y="18"/>
                      <a:pt x="77" y="15"/>
                    </a:cubicBezTo>
                    <a:cubicBezTo>
                      <a:pt x="77" y="14"/>
                      <a:pt x="78" y="14"/>
                      <a:pt x="78" y="13"/>
                    </a:cubicBezTo>
                    <a:cubicBezTo>
                      <a:pt x="78" y="12"/>
                      <a:pt x="76" y="9"/>
                      <a:pt x="74" y="7"/>
                    </a:cubicBezTo>
                    <a:cubicBezTo>
                      <a:pt x="73" y="6"/>
                      <a:pt x="74" y="5"/>
                      <a:pt x="75" y="5"/>
                    </a:cubicBezTo>
                    <a:cubicBezTo>
                      <a:pt x="79" y="6"/>
                      <a:pt x="84" y="5"/>
                      <a:pt x="88" y="5"/>
                    </a:cubicBezTo>
                    <a:cubicBezTo>
                      <a:pt x="89" y="4"/>
                      <a:pt x="90" y="6"/>
                      <a:pt x="89" y="7"/>
                    </a:cubicBezTo>
                    <a:cubicBezTo>
                      <a:pt x="87" y="8"/>
                      <a:pt x="85" y="10"/>
                      <a:pt x="84" y="12"/>
                    </a:cubicBezTo>
                    <a:cubicBezTo>
                      <a:pt x="84" y="13"/>
                      <a:pt x="84" y="13"/>
                      <a:pt x="85" y="13"/>
                    </a:cubicBezTo>
                    <a:cubicBezTo>
                      <a:pt x="85" y="15"/>
                      <a:pt x="87" y="23"/>
                      <a:pt x="89" y="27"/>
                    </a:cubicBezTo>
                    <a:cubicBezTo>
                      <a:pt x="89" y="28"/>
                      <a:pt x="90" y="28"/>
                      <a:pt x="91" y="27"/>
                    </a:cubicBezTo>
                    <a:cubicBezTo>
                      <a:pt x="96" y="18"/>
                      <a:pt x="100" y="10"/>
                      <a:pt x="105" y="1"/>
                    </a:cubicBezTo>
                    <a:cubicBezTo>
                      <a:pt x="105" y="0"/>
                      <a:pt x="106" y="0"/>
                      <a:pt x="106" y="0"/>
                    </a:cubicBezTo>
                    <a:cubicBezTo>
                      <a:pt x="151" y="10"/>
                      <a:pt x="159" y="31"/>
                      <a:pt x="162" y="64"/>
                    </a:cubicBezTo>
                    <a:cubicBezTo>
                      <a:pt x="162" y="65"/>
                      <a:pt x="161" y="65"/>
                      <a:pt x="160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0" y="65"/>
                      <a:pt x="0" y="64"/>
                    </a:cubicBezTo>
                    <a:cubicBezTo>
                      <a:pt x="2" y="28"/>
                      <a:pt x="19" y="5"/>
                      <a:pt x="56" y="1"/>
                    </a:cubicBezTo>
                    <a:cubicBezTo>
                      <a:pt x="57" y="1"/>
                      <a:pt x="58" y="2"/>
                      <a:pt x="58" y="2"/>
                    </a:cubicBezTo>
                    <a:close/>
                  </a:path>
                </a:pathLst>
              </a:custGeom>
              <a:solidFill>
                <a:srgbClr val="307ABE"/>
              </a:solidFill>
              <a:ln>
                <a:noFill/>
              </a:ln>
              <a:extLst/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32" name="그룹 31">
                <a:extLst>
                  <a:ext uri="{FF2B5EF4-FFF2-40B4-BE49-F238E27FC236}">
                    <a16:creationId xmlns:a16="http://schemas.microsoft.com/office/drawing/2014/main" id="{EDBD67F2-BCF1-4356-80CC-2B0326FDEAEE}"/>
                  </a:ext>
                </a:extLst>
              </p:cNvPr>
              <p:cNvGrpSpPr/>
              <p:nvPr/>
            </p:nvGrpSpPr>
            <p:grpSpPr>
              <a:xfrm>
                <a:off x="2541132" y="5134231"/>
                <a:ext cx="326264" cy="185550"/>
                <a:chOff x="2502759" y="5090979"/>
                <a:chExt cx="392744" cy="223359"/>
              </a:xfrm>
            </p:grpSpPr>
            <p:sp>
              <p:nvSpPr>
                <p:cNvPr id="98" name="Freeform 217">
                  <a:extLst>
                    <a:ext uri="{FF2B5EF4-FFF2-40B4-BE49-F238E27FC236}">
                      <a16:creationId xmlns:a16="http://schemas.microsoft.com/office/drawing/2014/main" id="{BE2D1119-03CC-4D0A-828D-5F09318475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2759" y="5148679"/>
                  <a:ext cx="202887" cy="165659"/>
                </a:xfrm>
                <a:custGeom>
                  <a:avLst/>
                  <a:gdLst>
                    <a:gd name="T0" fmla="*/ 72 w 113"/>
                    <a:gd name="T1" fmla="*/ 72 h 91"/>
                    <a:gd name="T2" fmla="*/ 21 w 113"/>
                    <a:gd name="T3" fmla="*/ 72 h 91"/>
                    <a:gd name="T4" fmla="*/ 3 w 113"/>
                    <a:gd name="T5" fmla="*/ 54 h 91"/>
                    <a:gd name="T6" fmla="*/ 3 w 113"/>
                    <a:gd name="T7" fmla="*/ 7 h 91"/>
                    <a:gd name="T8" fmla="*/ 13 w 113"/>
                    <a:gd name="T9" fmla="*/ 0 h 91"/>
                    <a:gd name="T10" fmla="*/ 92 w 113"/>
                    <a:gd name="T11" fmla="*/ 0 h 91"/>
                    <a:gd name="T12" fmla="*/ 92 w 113"/>
                    <a:gd name="T13" fmla="*/ 36 h 91"/>
                    <a:gd name="T14" fmla="*/ 109 w 113"/>
                    <a:gd name="T15" fmla="*/ 57 h 91"/>
                    <a:gd name="T16" fmla="*/ 98 w 113"/>
                    <a:gd name="T17" fmla="*/ 72 h 91"/>
                    <a:gd name="T18" fmla="*/ 82 w 113"/>
                    <a:gd name="T19" fmla="*/ 80 h 91"/>
                    <a:gd name="T20" fmla="*/ 78 w 113"/>
                    <a:gd name="T21" fmla="*/ 91 h 91"/>
                    <a:gd name="T22" fmla="*/ 72 w 113"/>
                    <a:gd name="T23" fmla="*/ 72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13" h="91">
                      <a:moveTo>
                        <a:pt x="72" y="72"/>
                      </a:moveTo>
                      <a:cubicBezTo>
                        <a:pt x="55" y="72"/>
                        <a:pt x="38" y="73"/>
                        <a:pt x="21" y="72"/>
                      </a:cubicBezTo>
                      <a:cubicBezTo>
                        <a:pt x="0" y="72"/>
                        <a:pt x="3" y="75"/>
                        <a:pt x="3" y="54"/>
                      </a:cubicBezTo>
                      <a:cubicBezTo>
                        <a:pt x="3" y="39"/>
                        <a:pt x="3" y="23"/>
                        <a:pt x="3" y="7"/>
                      </a:cubicBezTo>
                      <a:cubicBezTo>
                        <a:pt x="3" y="5"/>
                        <a:pt x="1" y="0"/>
                        <a:pt x="13" y="0"/>
                      </a:cubicBezTo>
                      <a:cubicBezTo>
                        <a:pt x="39" y="0"/>
                        <a:pt x="65" y="0"/>
                        <a:pt x="92" y="0"/>
                      </a:cubicBezTo>
                      <a:cubicBezTo>
                        <a:pt x="92" y="12"/>
                        <a:pt x="92" y="24"/>
                        <a:pt x="92" y="36"/>
                      </a:cubicBezTo>
                      <a:cubicBezTo>
                        <a:pt x="92" y="55"/>
                        <a:pt x="92" y="55"/>
                        <a:pt x="109" y="57"/>
                      </a:cubicBezTo>
                      <a:cubicBezTo>
                        <a:pt x="113" y="71"/>
                        <a:pt x="112" y="73"/>
                        <a:pt x="98" y="72"/>
                      </a:cubicBezTo>
                      <a:cubicBezTo>
                        <a:pt x="92" y="72"/>
                        <a:pt x="85" y="73"/>
                        <a:pt x="82" y="80"/>
                      </a:cubicBezTo>
                      <a:cubicBezTo>
                        <a:pt x="81" y="84"/>
                        <a:pt x="80" y="87"/>
                        <a:pt x="78" y="91"/>
                      </a:cubicBezTo>
                      <a:cubicBezTo>
                        <a:pt x="76" y="90"/>
                        <a:pt x="76" y="78"/>
                        <a:pt x="72" y="72"/>
                      </a:cubicBezTo>
                      <a:close/>
                    </a:path>
                  </a:pathLst>
                </a:custGeom>
                <a:solidFill>
                  <a:srgbClr val="307ABE"/>
                </a:solidFill>
                <a:ln>
                  <a:noFill/>
                </a:ln>
                <a:extLst/>
              </p:spPr>
              <p:txBody>
                <a:bodyPr vert="horz" wrap="square" lIns="61933" tIns="30966" rIns="61933" bIns="3096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951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0" name="Freeform 218">
                  <a:extLst>
                    <a:ext uri="{FF2B5EF4-FFF2-40B4-BE49-F238E27FC236}">
                      <a16:creationId xmlns:a16="http://schemas.microsoft.com/office/drawing/2014/main" id="{3D49854B-A9D9-4DE6-BF09-77A9872CAD8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77725" y="5090979"/>
                  <a:ext cx="217778" cy="186134"/>
                </a:xfrm>
                <a:custGeom>
                  <a:avLst/>
                  <a:gdLst>
                    <a:gd name="T0" fmla="*/ 100 w 121"/>
                    <a:gd name="T1" fmla="*/ 82 h 103"/>
                    <a:gd name="T2" fmla="*/ 99 w 121"/>
                    <a:gd name="T3" fmla="*/ 91 h 103"/>
                    <a:gd name="T4" fmla="*/ 99 w 121"/>
                    <a:gd name="T5" fmla="*/ 103 h 103"/>
                    <a:gd name="T6" fmla="*/ 75 w 121"/>
                    <a:gd name="T7" fmla="*/ 82 h 103"/>
                    <a:gd name="T8" fmla="*/ 10 w 121"/>
                    <a:gd name="T9" fmla="*/ 82 h 103"/>
                    <a:gd name="T10" fmla="*/ 0 w 121"/>
                    <a:gd name="T11" fmla="*/ 73 h 103"/>
                    <a:gd name="T12" fmla="*/ 0 w 121"/>
                    <a:gd name="T13" fmla="*/ 10 h 103"/>
                    <a:gd name="T14" fmla="*/ 10 w 121"/>
                    <a:gd name="T15" fmla="*/ 0 h 103"/>
                    <a:gd name="T16" fmla="*/ 111 w 121"/>
                    <a:gd name="T17" fmla="*/ 0 h 103"/>
                    <a:gd name="T18" fmla="*/ 121 w 121"/>
                    <a:gd name="T19" fmla="*/ 11 h 103"/>
                    <a:gd name="T20" fmla="*/ 121 w 121"/>
                    <a:gd name="T21" fmla="*/ 71 h 103"/>
                    <a:gd name="T22" fmla="*/ 109 w 121"/>
                    <a:gd name="T23" fmla="*/ 82 h 103"/>
                    <a:gd name="T24" fmla="*/ 100 w 121"/>
                    <a:gd name="T25" fmla="*/ 82 h 103"/>
                    <a:gd name="T26" fmla="*/ 114 w 121"/>
                    <a:gd name="T27" fmla="*/ 8 h 103"/>
                    <a:gd name="T28" fmla="*/ 7 w 121"/>
                    <a:gd name="T29" fmla="*/ 8 h 103"/>
                    <a:gd name="T30" fmla="*/ 7 w 121"/>
                    <a:gd name="T31" fmla="*/ 75 h 103"/>
                    <a:gd name="T32" fmla="*/ 114 w 121"/>
                    <a:gd name="T33" fmla="*/ 75 h 103"/>
                    <a:gd name="T34" fmla="*/ 114 w 121"/>
                    <a:gd name="T35" fmla="*/ 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1" h="103">
                      <a:moveTo>
                        <a:pt x="100" y="82"/>
                      </a:moveTo>
                      <a:cubicBezTo>
                        <a:pt x="100" y="86"/>
                        <a:pt x="99" y="89"/>
                        <a:pt x="99" y="91"/>
                      </a:cubicBezTo>
                      <a:cubicBezTo>
                        <a:pt x="99" y="94"/>
                        <a:pt x="99" y="97"/>
                        <a:pt x="99" y="103"/>
                      </a:cubicBezTo>
                      <a:cubicBezTo>
                        <a:pt x="93" y="97"/>
                        <a:pt x="80" y="82"/>
                        <a:pt x="75" y="82"/>
                      </a:cubicBezTo>
                      <a:cubicBezTo>
                        <a:pt x="53" y="82"/>
                        <a:pt x="32" y="82"/>
                        <a:pt x="10" y="82"/>
                      </a:cubicBezTo>
                      <a:cubicBezTo>
                        <a:pt x="3" y="82"/>
                        <a:pt x="0" y="80"/>
                        <a:pt x="0" y="73"/>
                      </a:cubicBezTo>
                      <a:cubicBezTo>
                        <a:pt x="1" y="52"/>
                        <a:pt x="1" y="30"/>
                        <a:pt x="0" y="10"/>
                      </a:cubicBezTo>
                      <a:cubicBezTo>
                        <a:pt x="0" y="2"/>
                        <a:pt x="3" y="0"/>
                        <a:pt x="10" y="0"/>
                      </a:cubicBezTo>
                      <a:cubicBezTo>
                        <a:pt x="44" y="0"/>
                        <a:pt x="78" y="1"/>
                        <a:pt x="111" y="0"/>
                      </a:cubicBezTo>
                      <a:cubicBezTo>
                        <a:pt x="119" y="0"/>
                        <a:pt x="121" y="3"/>
                        <a:pt x="121" y="11"/>
                      </a:cubicBezTo>
                      <a:cubicBezTo>
                        <a:pt x="120" y="30"/>
                        <a:pt x="120" y="50"/>
                        <a:pt x="121" y="71"/>
                      </a:cubicBezTo>
                      <a:cubicBezTo>
                        <a:pt x="121" y="80"/>
                        <a:pt x="118" y="83"/>
                        <a:pt x="109" y="82"/>
                      </a:cubicBezTo>
                      <a:cubicBezTo>
                        <a:pt x="107" y="82"/>
                        <a:pt x="104" y="82"/>
                        <a:pt x="100" y="82"/>
                      </a:cubicBezTo>
                      <a:close/>
                      <a:moveTo>
                        <a:pt x="114" y="8"/>
                      </a:moveTo>
                      <a:cubicBezTo>
                        <a:pt x="78" y="8"/>
                        <a:pt x="42" y="8"/>
                        <a:pt x="7" y="8"/>
                      </a:cubicBezTo>
                      <a:cubicBezTo>
                        <a:pt x="7" y="30"/>
                        <a:pt x="7" y="53"/>
                        <a:pt x="7" y="75"/>
                      </a:cubicBezTo>
                      <a:cubicBezTo>
                        <a:pt x="43" y="75"/>
                        <a:pt x="79" y="75"/>
                        <a:pt x="114" y="75"/>
                      </a:cubicBezTo>
                      <a:cubicBezTo>
                        <a:pt x="114" y="52"/>
                        <a:pt x="114" y="30"/>
                        <a:pt x="114" y="8"/>
                      </a:cubicBezTo>
                      <a:close/>
                    </a:path>
                  </a:pathLst>
                </a:custGeom>
                <a:solidFill>
                  <a:srgbClr val="307ABE"/>
                </a:solidFill>
                <a:ln>
                  <a:noFill/>
                </a:ln>
                <a:extLst/>
              </p:spPr>
              <p:txBody>
                <a:bodyPr vert="horz" wrap="square" lIns="61933" tIns="30966" rIns="61933" bIns="3096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951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101" name="Freeform 219">
                <a:extLst>
                  <a:ext uri="{FF2B5EF4-FFF2-40B4-BE49-F238E27FC236}">
                    <a16:creationId xmlns:a16="http://schemas.microsoft.com/office/drawing/2014/main" id="{B7C62AB0-70B3-48E7-842A-ED59E4A5E5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42873" y="5543281"/>
                <a:ext cx="420664" cy="93066"/>
              </a:xfrm>
              <a:custGeom>
                <a:avLst/>
                <a:gdLst>
                  <a:gd name="T0" fmla="*/ 0 w 233"/>
                  <a:gd name="T1" fmla="*/ 0 h 52"/>
                  <a:gd name="T2" fmla="*/ 27 w 233"/>
                  <a:gd name="T3" fmla="*/ 52 h 52"/>
                  <a:gd name="T4" fmla="*/ 167 w 233"/>
                  <a:gd name="T5" fmla="*/ 52 h 52"/>
                  <a:gd name="T6" fmla="*/ 173 w 233"/>
                  <a:gd name="T7" fmla="*/ 50 h 52"/>
                  <a:gd name="T8" fmla="*/ 233 w 233"/>
                  <a:gd name="T9" fmla="*/ 0 h 52"/>
                  <a:gd name="T10" fmla="*/ 0 w 233"/>
                  <a:gd name="T11" fmla="*/ 0 h 52"/>
                  <a:gd name="T12" fmla="*/ 105 w 233"/>
                  <a:gd name="T13" fmla="*/ 36 h 52"/>
                  <a:gd name="T14" fmla="*/ 99 w 233"/>
                  <a:gd name="T15" fmla="*/ 38 h 52"/>
                  <a:gd name="T16" fmla="*/ 56 w 233"/>
                  <a:gd name="T17" fmla="*/ 38 h 52"/>
                  <a:gd name="T18" fmla="*/ 92 w 233"/>
                  <a:gd name="T19" fmla="*/ 10 h 52"/>
                  <a:gd name="T20" fmla="*/ 136 w 233"/>
                  <a:gd name="T21" fmla="*/ 10 h 52"/>
                  <a:gd name="T22" fmla="*/ 105 w 233"/>
                  <a:gd name="T23" fmla="*/ 3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3" h="52">
                    <a:moveTo>
                      <a:pt x="0" y="0"/>
                    </a:moveTo>
                    <a:cubicBezTo>
                      <a:pt x="18" y="15"/>
                      <a:pt x="24" y="33"/>
                      <a:pt x="27" y="52"/>
                    </a:cubicBezTo>
                    <a:cubicBezTo>
                      <a:pt x="74" y="52"/>
                      <a:pt x="120" y="52"/>
                      <a:pt x="167" y="52"/>
                    </a:cubicBezTo>
                    <a:cubicBezTo>
                      <a:pt x="169" y="52"/>
                      <a:pt x="172" y="51"/>
                      <a:pt x="173" y="50"/>
                    </a:cubicBezTo>
                    <a:cubicBezTo>
                      <a:pt x="193" y="34"/>
                      <a:pt x="212" y="18"/>
                      <a:pt x="233" y="0"/>
                    </a:cubicBezTo>
                    <a:cubicBezTo>
                      <a:pt x="154" y="0"/>
                      <a:pt x="78" y="0"/>
                      <a:pt x="0" y="0"/>
                    </a:cubicBezTo>
                    <a:close/>
                    <a:moveTo>
                      <a:pt x="105" y="36"/>
                    </a:moveTo>
                    <a:cubicBezTo>
                      <a:pt x="103" y="37"/>
                      <a:pt x="101" y="38"/>
                      <a:pt x="99" y="38"/>
                    </a:cubicBezTo>
                    <a:cubicBezTo>
                      <a:pt x="85" y="38"/>
                      <a:pt x="71" y="38"/>
                      <a:pt x="56" y="38"/>
                    </a:cubicBezTo>
                    <a:cubicBezTo>
                      <a:pt x="91" y="10"/>
                      <a:pt x="92" y="10"/>
                      <a:pt x="92" y="10"/>
                    </a:cubicBezTo>
                    <a:cubicBezTo>
                      <a:pt x="92" y="10"/>
                      <a:pt x="118" y="8"/>
                      <a:pt x="136" y="10"/>
                    </a:cubicBezTo>
                    <a:cubicBezTo>
                      <a:pt x="124" y="20"/>
                      <a:pt x="115" y="28"/>
                      <a:pt x="105" y="36"/>
                    </a:cubicBezTo>
                    <a:close/>
                  </a:path>
                </a:pathLst>
              </a:custGeom>
              <a:solidFill>
                <a:srgbClr val="307ABE"/>
              </a:solidFill>
              <a:ln>
                <a:noFill/>
              </a:ln>
              <a:extLst/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2" name="Freeform 220">
                <a:extLst>
                  <a:ext uri="{FF2B5EF4-FFF2-40B4-BE49-F238E27FC236}">
                    <a16:creationId xmlns:a16="http://schemas.microsoft.com/office/drawing/2014/main" id="{E2A5BC17-2638-4708-88A7-49047F04A2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028" y="5254774"/>
                <a:ext cx="130294" cy="141461"/>
              </a:xfrm>
              <a:custGeom>
                <a:avLst/>
                <a:gdLst>
                  <a:gd name="T0" fmla="*/ 73 w 73"/>
                  <a:gd name="T1" fmla="*/ 40 h 79"/>
                  <a:gd name="T2" fmla="*/ 37 w 73"/>
                  <a:gd name="T3" fmla="*/ 79 h 79"/>
                  <a:gd name="T4" fmla="*/ 0 w 73"/>
                  <a:gd name="T5" fmla="*/ 40 h 79"/>
                  <a:gd name="T6" fmla="*/ 37 w 73"/>
                  <a:gd name="T7" fmla="*/ 0 h 79"/>
                  <a:gd name="T8" fmla="*/ 73 w 73"/>
                  <a:gd name="T9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9">
                    <a:moveTo>
                      <a:pt x="73" y="40"/>
                    </a:moveTo>
                    <a:cubicBezTo>
                      <a:pt x="73" y="61"/>
                      <a:pt x="57" y="79"/>
                      <a:pt x="37" y="79"/>
                    </a:cubicBezTo>
                    <a:cubicBezTo>
                      <a:pt x="16" y="79"/>
                      <a:pt x="0" y="61"/>
                      <a:pt x="0" y="40"/>
                    </a:cubicBezTo>
                    <a:cubicBezTo>
                      <a:pt x="0" y="17"/>
                      <a:pt x="16" y="0"/>
                      <a:pt x="37" y="0"/>
                    </a:cubicBezTo>
                    <a:cubicBezTo>
                      <a:pt x="57" y="0"/>
                      <a:pt x="73" y="17"/>
                      <a:pt x="73" y="40"/>
                    </a:cubicBezTo>
                    <a:close/>
                  </a:path>
                </a:pathLst>
              </a:custGeom>
              <a:solidFill>
                <a:srgbClr val="307ABE"/>
              </a:solidFill>
              <a:ln>
                <a:noFill/>
              </a:ln>
              <a:extLst/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3" name="Oval 221">
                <a:extLst>
                  <a:ext uri="{FF2B5EF4-FFF2-40B4-BE49-F238E27FC236}">
                    <a16:creationId xmlns:a16="http://schemas.microsoft.com/office/drawing/2014/main" id="{E2344895-0EF2-4BE3-B358-70214D8847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6044" y="5364593"/>
                <a:ext cx="132156" cy="141461"/>
              </a:xfrm>
              <a:prstGeom prst="ellipse">
                <a:avLst/>
              </a:prstGeom>
              <a:solidFill>
                <a:srgbClr val="307ABE"/>
              </a:solidFill>
              <a:ln>
                <a:noFill/>
              </a:ln>
              <a:extLst/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cxnSp>
          <p:nvCxnSpPr>
            <p:cNvPr id="105" name="직선 연결선 104">
              <a:extLst>
                <a:ext uri="{FF2B5EF4-FFF2-40B4-BE49-F238E27FC236}">
                  <a16:creationId xmlns:a16="http://schemas.microsoft.com/office/drawing/2014/main" id="{E67E3AD2-859C-4D3C-8CED-967046DA5956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22" y="5227006"/>
              <a:ext cx="0" cy="5919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39AAAB97-0B75-42EE-8883-4669E2780745}"/>
                </a:ext>
              </a:extLst>
            </p:cNvPr>
            <p:cNvGrpSpPr/>
            <p:nvPr/>
          </p:nvGrpSpPr>
          <p:grpSpPr>
            <a:xfrm>
              <a:off x="992806" y="5107076"/>
              <a:ext cx="674406" cy="480514"/>
              <a:chOff x="270982" y="7515382"/>
              <a:chExt cx="730471" cy="520462"/>
            </a:xfrm>
            <a:solidFill>
              <a:srgbClr val="307ABE"/>
            </a:solidFill>
          </p:grpSpPr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6E57C5B2-B2E7-4BED-BA01-7DB140AFBADA}"/>
                  </a:ext>
                </a:extLst>
              </p:cNvPr>
              <p:cNvSpPr/>
              <p:nvPr/>
            </p:nvSpPr>
            <p:spPr>
              <a:xfrm>
                <a:off x="361560" y="7553847"/>
                <a:ext cx="219075" cy="238125"/>
              </a:xfrm>
              <a:custGeom>
                <a:avLst/>
                <a:gdLst>
                  <a:gd name="connsiteX0" fmla="*/ 214789 w 219075"/>
                  <a:gd name="connsiteY0" fmla="*/ 123349 h 238125"/>
                  <a:gd name="connsiteX1" fmla="*/ 110966 w 219075"/>
                  <a:gd name="connsiteY1" fmla="*/ 239554 h 238125"/>
                  <a:gd name="connsiteX2" fmla="*/ 7144 w 219075"/>
                  <a:gd name="connsiteY2" fmla="*/ 123349 h 238125"/>
                  <a:gd name="connsiteX3" fmla="*/ 110966 w 219075"/>
                  <a:gd name="connsiteY3" fmla="*/ 7144 h 238125"/>
                  <a:gd name="connsiteX4" fmla="*/ 214789 w 219075"/>
                  <a:gd name="connsiteY4" fmla="*/ 123349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238125">
                    <a:moveTo>
                      <a:pt x="214789" y="123349"/>
                    </a:moveTo>
                    <a:cubicBezTo>
                      <a:pt x="214789" y="187527"/>
                      <a:pt x="168306" y="239554"/>
                      <a:pt x="110966" y="239554"/>
                    </a:cubicBezTo>
                    <a:cubicBezTo>
                      <a:pt x="53627" y="239554"/>
                      <a:pt x="7144" y="187527"/>
                      <a:pt x="7144" y="123349"/>
                    </a:cubicBezTo>
                    <a:cubicBezTo>
                      <a:pt x="7144" y="59170"/>
                      <a:pt x="53627" y="7144"/>
                      <a:pt x="110966" y="7144"/>
                    </a:cubicBezTo>
                    <a:cubicBezTo>
                      <a:pt x="168306" y="7144"/>
                      <a:pt x="214789" y="59170"/>
                      <a:pt x="214789" y="1233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0C294356-0556-477E-B7D0-FDEDDCFB5E87}"/>
                  </a:ext>
                </a:extLst>
              </p:cNvPr>
              <p:cNvSpPr/>
              <p:nvPr/>
            </p:nvSpPr>
            <p:spPr>
              <a:xfrm>
                <a:off x="270982" y="7845344"/>
                <a:ext cx="400050" cy="190500"/>
              </a:xfrm>
              <a:custGeom>
                <a:avLst/>
                <a:gdLst>
                  <a:gd name="connsiteX0" fmla="*/ 259647 w 400050"/>
                  <a:gd name="connsiteY0" fmla="*/ 11874 h 190500"/>
                  <a:gd name="connsiteX1" fmla="*/ 212974 w 400050"/>
                  <a:gd name="connsiteY1" fmla="*/ 58546 h 190500"/>
                  <a:gd name="connsiteX2" fmla="*/ 190114 w 400050"/>
                  <a:gd name="connsiteY2" fmla="*/ 58546 h 190500"/>
                  <a:gd name="connsiteX3" fmla="*/ 143442 w 400050"/>
                  <a:gd name="connsiteY3" fmla="*/ 11874 h 190500"/>
                  <a:gd name="connsiteX4" fmla="*/ 125344 w 400050"/>
                  <a:gd name="connsiteY4" fmla="*/ 8064 h 190500"/>
                  <a:gd name="connsiteX5" fmla="*/ 7234 w 400050"/>
                  <a:gd name="connsiteY5" fmla="*/ 171894 h 190500"/>
                  <a:gd name="connsiteX6" fmla="*/ 22474 w 400050"/>
                  <a:gd name="connsiteY6" fmla="*/ 188086 h 190500"/>
                  <a:gd name="connsiteX7" fmla="*/ 381567 w 400050"/>
                  <a:gd name="connsiteY7" fmla="*/ 188086 h 190500"/>
                  <a:gd name="connsiteX8" fmla="*/ 395854 w 400050"/>
                  <a:gd name="connsiteY8" fmla="*/ 171894 h 190500"/>
                  <a:gd name="connsiteX9" fmla="*/ 277744 w 400050"/>
                  <a:gd name="connsiteY9" fmla="*/ 8064 h 190500"/>
                  <a:gd name="connsiteX10" fmla="*/ 259647 w 400050"/>
                  <a:gd name="connsiteY10" fmla="*/ 1187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0050" h="190500">
                    <a:moveTo>
                      <a:pt x="259647" y="11874"/>
                    </a:moveTo>
                    <a:lnTo>
                      <a:pt x="212974" y="58546"/>
                    </a:lnTo>
                    <a:cubicBezTo>
                      <a:pt x="206307" y="65214"/>
                      <a:pt x="196782" y="65214"/>
                      <a:pt x="190114" y="58546"/>
                    </a:cubicBezTo>
                    <a:lnTo>
                      <a:pt x="143442" y="11874"/>
                    </a:lnTo>
                    <a:cubicBezTo>
                      <a:pt x="138679" y="7111"/>
                      <a:pt x="131059" y="6159"/>
                      <a:pt x="125344" y="8064"/>
                    </a:cubicBezTo>
                    <a:cubicBezTo>
                      <a:pt x="60574" y="36639"/>
                      <a:pt x="12949" y="98551"/>
                      <a:pt x="7234" y="171894"/>
                    </a:cubicBezTo>
                    <a:cubicBezTo>
                      <a:pt x="6282" y="180466"/>
                      <a:pt x="12949" y="188086"/>
                      <a:pt x="22474" y="188086"/>
                    </a:cubicBezTo>
                    <a:lnTo>
                      <a:pt x="381567" y="188086"/>
                    </a:lnTo>
                    <a:cubicBezTo>
                      <a:pt x="390139" y="188086"/>
                      <a:pt x="396807" y="180466"/>
                      <a:pt x="395854" y="171894"/>
                    </a:cubicBezTo>
                    <a:cubicBezTo>
                      <a:pt x="390139" y="97599"/>
                      <a:pt x="342514" y="35686"/>
                      <a:pt x="277744" y="8064"/>
                    </a:cubicBezTo>
                    <a:cubicBezTo>
                      <a:pt x="272029" y="6159"/>
                      <a:pt x="264409" y="7111"/>
                      <a:pt x="259647" y="118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0" name="그래픽 17">
                <a:extLst>
                  <a:ext uri="{FF2B5EF4-FFF2-40B4-BE49-F238E27FC236}">
                    <a16:creationId xmlns:a16="http://schemas.microsoft.com/office/drawing/2014/main" id="{3A7D1825-72BC-4849-ABEB-124069F3DE9D}"/>
                  </a:ext>
                </a:extLst>
              </p:cNvPr>
              <p:cNvSpPr/>
              <p:nvPr/>
            </p:nvSpPr>
            <p:spPr>
              <a:xfrm>
                <a:off x="633538" y="7515382"/>
                <a:ext cx="367915" cy="283601"/>
              </a:xfrm>
              <a:custGeom>
                <a:avLst/>
                <a:gdLst>
                  <a:gd name="connsiteX0" fmla="*/ 449443 w 457200"/>
                  <a:gd name="connsiteY0" fmla="*/ 294084 h 352425"/>
                  <a:gd name="connsiteX1" fmla="*/ 257990 w 457200"/>
                  <a:gd name="connsiteY1" fmla="*/ 20717 h 352425"/>
                  <a:gd name="connsiteX2" fmla="*/ 204651 w 457200"/>
                  <a:gd name="connsiteY2" fmla="*/ 20717 h 352425"/>
                  <a:gd name="connsiteX3" fmla="*/ 13198 w 457200"/>
                  <a:gd name="connsiteY3" fmla="*/ 294084 h 352425"/>
                  <a:gd name="connsiteX4" fmla="*/ 39868 w 457200"/>
                  <a:gd name="connsiteY4" fmla="*/ 345519 h 352425"/>
                  <a:gd name="connsiteX5" fmla="*/ 422773 w 457200"/>
                  <a:gd name="connsiteY5" fmla="*/ 345519 h 352425"/>
                  <a:gd name="connsiteX6" fmla="*/ 449443 w 457200"/>
                  <a:gd name="connsiteY6" fmla="*/ 294084 h 352425"/>
                  <a:gd name="connsiteX7" fmla="*/ 231320 w 457200"/>
                  <a:gd name="connsiteY7" fmla="*/ 300752 h 352425"/>
                  <a:gd name="connsiteX8" fmla="*/ 210365 w 457200"/>
                  <a:gd name="connsiteY8" fmla="*/ 279797 h 352425"/>
                  <a:gd name="connsiteX9" fmla="*/ 231320 w 457200"/>
                  <a:gd name="connsiteY9" fmla="*/ 258842 h 352425"/>
                  <a:gd name="connsiteX10" fmla="*/ 252276 w 457200"/>
                  <a:gd name="connsiteY10" fmla="*/ 279797 h 352425"/>
                  <a:gd name="connsiteX11" fmla="*/ 231320 w 457200"/>
                  <a:gd name="connsiteY11" fmla="*/ 300752 h 352425"/>
                  <a:gd name="connsiteX12" fmla="*/ 250370 w 457200"/>
                  <a:gd name="connsiteY12" fmla="*/ 229314 h 352425"/>
                  <a:gd name="connsiteX13" fmla="*/ 245608 w 457200"/>
                  <a:gd name="connsiteY13" fmla="*/ 234077 h 352425"/>
                  <a:gd name="connsiteX14" fmla="*/ 217985 w 457200"/>
                  <a:gd name="connsiteY14" fmla="*/ 234077 h 352425"/>
                  <a:gd name="connsiteX15" fmla="*/ 213223 w 457200"/>
                  <a:gd name="connsiteY15" fmla="*/ 229314 h 352425"/>
                  <a:gd name="connsiteX16" fmla="*/ 204651 w 457200"/>
                  <a:gd name="connsiteY16" fmla="*/ 89297 h 352425"/>
                  <a:gd name="connsiteX17" fmla="*/ 209413 w 457200"/>
                  <a:gd name="connsiteY17" fmla="*/ 83582 h 352425"/>
                  <a:gd name="connsiteX18" fmla="*/ 255133 w 457200"/>
                  <a:gd name="connsiteY18" fmla="*/ 83582 h 352425"/>
                  <a:gd name="connsiteX19" fmla="*/ 259895 w 457200"/>
                  <a:gd name="connsiteY19" fmla="*/ 89297 h 352425"/>
                  <a:gd name="connsiteX20" fmla="*/ 250370 w 457200"/>
                  <a:gd name="connsiteY20" fmla="*/ 229314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57200" h="352425">
                    <a:moveTo>
                      <a:pt x="449443" y="294084"/>
                    </a:moveTo>
                    <a:lnTo>
                      <a:pt x="257990" y="20717"/>
                    </a:lnTo>
                    <a:cubicBezTo>
                      <a:pt x="244655" y="2619"/>
                      <a:pt x="217985" y="2619"/>
                      <a:pt x="204651" y="20717"/>
                    </a:cubicBezTo>
                    <a:lnTo>
                      <a:pt x="13198" y="294084"/>
                    </a:lnTo>
                    <a:cubicBezTo>
                      <a:pt x="-2042" y="315992"/>
                      <a:pt x="13198" y="345519"/>
                      <a:pt x="39868" y="345519"/>
                    </a:cubicBezTo>
                    <a:lnTo>
                      <a:pt x="422773" y="345519"/>
                    </a:lnTo>
                    <a:cubicBezTo>
                      <a:pt x="448490" y="344567"/>
                      <a:pt x="464683" y="315039"/>
                      <a:pt x="449443" y="294084"/>
                    </a:cubicBezTo>
                    <a:close/>
                    <a:moveTo>
                      <a:pt x="231320" y="300752"/>
                    </a:moveTo>
                    <a:cubicBezTo>
                      <a:pt x="219890" y="300752"/>
                      <a:pt x="210365" y="291227"/>
                      <a:pt x="210365" y="279797"/>
                    </a:cubicBezTo>
                    <a:cubicBezTo>
                      <a:pt x="210365" y="268367"/>
                      <a:pt x="219890" y="258842"/>
                      <a:pt x="231320" y="258842"/>
                    </a:cubicBezTo>
                    <a:cubicBezTo>
                      <a:pt x="242751" y="258842"/>
                      <a:pt x="252276" y="268367"/>
                      <a:pt x="252276" y="279797"/>
                    </a:cubicBezTo>
                    <a:cubicBezTo>
                      <a:pt x="252276" y="291227"/>
                      <a:pt x="242751" y="300752"/>
                      <a:pt x="231320" y="300752"/>
                    </a:cubicBezTo>
                    <a:close/>
                    <a:moveTo>
                      <a:pt x="250370" y="229314"/>
                    </a:moveTo>
                    <a:cubicBezTo>
                      <a:pt x="250370" y="232172"/>
                      <a:pt x="248465" y="234077"/>
                      <a:pt x="245608" y="234077"/>
                    </a:cubicBezTo>
                    <a:lnTo>
                      <a:pt x="217985" y="234077"/>
                    </a:lnTo>
                    <a:cubicBezTo>
                      <a:pt x="215128" y="234077"/>
                      <a:pt x="213223" y="232172"/>
                      <a:pt x="213223" y="229314"/>
                    </a:cubicBezTo>
                    <a:lnTo>
                      <a:pt x="204651" y="89297"/>
                    </a:lnTo>
                    <a:cubicBezTo>
                      <a:pt x="204651" y="86439"/>
                      <a:pt x="206555" y="83582"/>
                      <a:pt x="209413" y="83582"/>
                    </a:cubicBezTo>
                    <a:lnTo>
                      <a:pt x="255133" y="83582"/>
                    </a:lnTo>
                    <a:cubicBezTo>
                      <a:pt x="257990" y="83582"/>
                      <a:pt x="259895" y="86439"/>
                      <a:pt x="259895" y="89297"/>
                    </a:cubicBezTo>
                    <a:lnTo>
                      <a:pt x="250370" y="2293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10DE66C1-8B53-4122-9BE0-23541D67EEA3}"/>
              </a:ext>
            </a:extLst>
          </p:cNvPr>
          <p:cNvGrpSpPr/>
          <p:nvPr/>
        </p:nvGrpSpPr>
        <p:grpSpPr>
          <a:xfrm>
            <a:off x="512540" y="1399131"/>
            <a:ext cx="4148473" cy="2169141"/>
            <a:chOff x="555208" y="1399131"/>
            <a:chExt cx="4148473" cy="2169141"/>
          </a:xfrm>
        </p:grpSpPr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22E04128-A465-45AD-9847-8A667F7B77ED}"/>
                </a:ext>
              </a:extLst>
            </p:cNvPr>
            <p:cNvSpPr/>
            <p:nvPr/>
          </p:nvSpPr>
          <p:spPr>
            <a:xfrm>
              <a:off x="680318" y="3045052"/>
              <a:ext cx="15071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8F9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발달장애인을 위한</a:t>
              </a:r>
              <a:endPara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8F9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 defTabSz="914400" latinLnBrk="1"/>
              <a: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8F9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‘</a:t>
              </a:r>
              <a:r>
                <a:rPr lang="ko-KR" altLang="en-US" sz="1400" b="1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8F9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온라인패커</a:t>
              </a:r>
              <a: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8F9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’</a:t>
              </a:r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119E6C83-D665-46CD-AEE4-5B7A0F1C798F}"/>
                </a:ext>
              </a:extLst>
            </p:cNvPr>
            <p:cNvSpPr/>
            <p:nvPr/>
          </p:nvSpPr>
          <p:spPr>
            <a:xfrm>
              <a:off x="2184156" y="3045052"/>
              <a:ext cx="14269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8F9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전문 브랜드의</a:t>
              </a:r>
              <a:endPara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8F9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8F9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장애인 직무 확대</a:t>
              </a:r>
            </a:p>
          </p:txBody>
        </p:sp>
        <p:sp>
          <p:nvSpPr>
            <p:cNvPr id="51" name="자유형: 도형 50">
              <a:extLst>
                <a:ext uri="{FF2B5EF4-FFF2-40B4-BE49-F238E27FC236}">
                  <a16:creationId xmlns:a16="http://schemas.microsoft.com/office/drawing/2014/main" id="{772FAF6F-20BD-4399-A271-EDACA94A86D5}"/>
                </a:ext>
              </a:extLst>
            </p:cNvPr>
            <p:cNvSpPr/>
            <p:nvPr/>
          </p:nvSpPr>
          <p:spPr>
            <a:xfrm>
              <a:off x="3737916" y="1447948"/>
              <a:ext cx="965765" cy="2082117"/>
            </a:xfrm>
            <a:custGeom>
              <a:avLst/>
              <a:gdLst>
                <a:gd name="connsiteX0" fmla="*/ 3162300 w 3552825"/>
                <a:gd name="connsiteY0" fmla="*/ 0 h 2676525"/>
                <a:gd name="connsiteX1" fmla="*/ 3162300 w 3552825"/>
                <a:gd name="connsiteY1" fmla="*/ 1666875 h 2676525"/>
                <a:gd name="connsiteX2" fmla="*/ 3152775 w 3552825"/>
                <a:gd name="connsiteY2" fmla="*/ 1685925 h 2676525"/>
                <a:gd name="connsiteX3" fmla="*/ 0 w 3552825"/>
                <a:gd name="connsiteY3" fmla="*/ 1704975 h 2676525"/>
                <a:gd name="connsiteX4" fmla="*/ 3552825 w 3552825"/>
                <a:gd name="connsiteY4" fmla="*/ 2676525 h 2676525"/>
                <a:gd name="connsiteX5" fmla="*/ 3162300 w 3552825"/>
                <a:gd name="connsiteY5" fmla="*/ 0 h 2676525"/>
                <a:gd name="connsiteX0" fmla="*/ 3162300 w 3781425"/>
                <a:gd name="connsiteY0" fmla="*/ 0 h 1825625"/>
                <a:gd name="connsiteX1" fmla="*/ 3162300 w 3781425"/>
                <a:gd name="connsiteY1" fmla="*/ 1666875 h 1825625"/>
                <a:gd name="connsiteX2" fmla="*/ 3152775 w 3781425"/>
                <a:gd name="connsiteY2" fmla="*/ 1685925 h 1825625"/>
                <a:gd name="connsiteX3" fmla="*/ 0 w 3781425"/>
                <a:gd name="connsiteY3" fmla="*/ 1704975 h 1825625"/>
                <a:gd name="connsiteX4" fmla="*/ 3781425 w 3781425"/>
                <a:gd name="connsiteY4" fmla="*/ 1825625 h 1825625"/>
                <a:gd name="connsiteX5" fmla="*/ 3162300 w 3781425"/>
                <a:gd name="connsiteY5" fmla="*/ 0 h 1825625"/>
                <a:gd name="connsiteX0" fmla="*/ 3162300 w 3552825"/>
                <a:gd name="connsiteY0" fmla="*/ 0 h 2079625"/>
                <a:gd name="connsiteX1" fmla="*/ 3162300 w 3552825"/>
                <a:gd name="connsiteY1" fmla="*/ 1666875 h 2079625"/>
                <a:gd name="connsiteX2" fmla="*/ 3152775 w 3552825"/>
                <a:gd name="connsiteY2" fmla="*/ 1685925 h 2079625"/>
                <a:gd name="connsiteX3" fmla="*/ 0 w 3552825"/>
                <a:gd name="connsiteY3" fmla="*/ 1704975 h 2079625"/>
                <a:gd name="connsiteX4" fmla="*/ 3552825 w 3552825"/>
                <a:gd name="connsiteY4" fmla="*/ 2079625 h 2079625"/>
                <a:gd name="connsiteX5" fmla="*/ 3162300 w 3552825"/>
                <a:gd name="connsiteY5" fmla="*/ 0 h 2079625"/>
                <a:gd name="connsiteX0" fmla="*/ 3162300 w 3705225"/>
                <a:gd name="connsiteY0" fmla="*/ 0 h 2092325"/>
                <a:gd name="connsiteX1" fmla="*/ 3162300 w 3705225"/>
                <a:gd name="connsiteY1" fmla="*/ 1666875 h 2092325"/>
                <a:gd name="connsiteX2" fmla="*/ 3152775 w 3705225"/>
                <a:gd name="connsiteY2" fmla="*/ 1685925 h 2092325"/>
                <a:gd name="connsiteX3" fmla="*/ 0 w 3705225"/>
                <a:gd name="connsiteY3" fmla="*/ 1704975 h 2092325"/>
                <a:gd name="connsiteX4" fmla="*/ 3705225 w 3705225"/>
                <a:gd name="connsiteY4" fmla="*/ 2092325 h 2092325"/>
                <a:gd name="connsiteX5" fmla="*/ 3162300 w 3705225"/>
                <a:gd name="connsiteY5" fmla="*/ 0 h 2092325"/>
                <a:gd name="connsiteX0" fmla="*/ 3162300 w 3984625"/>
                <a:gd name="connsiteY0" fmla="*/ 0 h 1704975"/>
                <a:gd name="connsiteX1" fmla="*/ 3162300 w 3984625"/>
                <a:gd name="connsiteY1" fmla="*/ 1666875 h 1704975"/>
                <a:gd name="connsiteX2" fmla="*/ 3152775 w 3984625"/>
                <a:gd name="connsiteY2" fmla="*/ 1685925 h 1704975"/>
                <a:gd name="connsiteX3" fmla="*/ 0 w 3984625"/>
                <a:gd name="connsiteY3" fmla="*/ 1704975 h 1704975"/>
                <a:gd name="connsiteX4" fmla="*/ 3984625 w 3984625"/>
                <a:gd name="connsiteY4" fmla="*/ 1550691 h 1704975"/>
                <a:gd name="connsiteX5" fmla="*/ 3162300 w 3984625"/>
                <a:gd name="connsiteY5" fmla="*/ 0 h 1704975"/>
                <a:gd name="connsiteX0" fmla="*/ 9525 w 831850"/>
                <a:gd name="connsiteY0" fmla="*/ 0 h 1685925"/>
                <a:gd name="connsiteX1" fmla="*/ 9525 w 831850"/>
                <a:gd name="connsiteY1" fmla="*/ 1666875 h 1685925"/>
                <a:gd name="connsiteX2" fmla="*/ 0 w 831850"/>
                <a:gd name="connsiteY2" fmla="*/ 1685925 h 1685925"/>
                <a:gd name="connsiteX3" fmla="*/ 831850 w 831850"/>
                <a:gd name="connsiteY3" fmla="*/ 1550691 h 1685925"/>
                <a:gd name="connsiteX4" fmla="*/ 9525 w 831850"/>
                <a:gd name="connsiteY4" fmla="*/ 0 h 1685925"/>
                <a:gd name="connsiteX0" fmla="*/ 9525 w 904421"/>
                <a:gd name="connsiteY0" fmla="*/ 0 h 1685925"/>
                <a:gd name="connsiteX1" fmla="*/ 9525 w 904421"/>
                <a:gd name="connsiteY1" fmla="*/ 1666875 h 1685925"/>
                <a:gd name="connsiteX2" fmla="*/ 0 w 904421"/>
                <a:gd name="connsiteY2" fmla="*/ 1685925 h 1685925"/>
                <a:gd name="connsiteX3" fmla="*/ 904421 w 904421"/>
                <a:gd name="connsiteY3" fmla="*/ 1427677 h 1685925"/>
                <a:gd name="connsiteX4" fmla="*/ 9525 w 904421"/>
                <a:gd name="connsiteY4" fmla="*/ 0 h 1685925"/>
                <a:gd name="connsiteX0" fmla="*/ 9525 w 853621"/>
                <a:gd name="connsiteY0" fmla="*/ 0 h 1685925"/>
                <a:gd name="connsiteX1" fmla="*/ 9525 w 853621"/>
                <a:gd name="connsiteY1" fmla="*/ 1666875 h 1685925"/>
                <a:gd name="connsiteX2" fmla="*/ 0 w 853621"/>
                <a:gd name="connsiteY2" fmla="*/ 1685925 h 1685925"/>
                <a:gd name="connsiteX3" fmla="*/ 853621 w 853621"/>
                <a:gd name="connsiteY3" fmla="*/ 1180876 h 1685925"/>
                <a:gd name="connsiteX4" fmla="*/ 9525 w 853621"/>
                <a:gd name="connsiteY4" fmla="*/ 0 h 1685925"/>
                <a:gd name="connsiteX0" fmla="*/ 9525 w 965765"/>
                <a:gd name="connsiteY0" fmla="*/ 0 h 1685925"/>
                <a:gd name="connsiteX1" fmla="*/ 9525 w 965765"/>
                <a:gd name="connsiteY1" fmla="*/ 1666875 h 1685925"/>
                <a:gd name="connsiteX2" fmla="*/ 0 w 965765"/>
                <a:gd name="connsiteY2" fmla="*/ 1685925 h 1685925"/>
                <a:gd name="connsiteX3" fmla="*/ 965765 w 965765"/>
                <a:gd name="connsiteY3" fmla="*/ 1138966 h 1685925"/>
                <a:gd name="connsiteX4" fmla="*/ 9525 w 965765"/>
                <a:gd name="connsiteY4" fmla="*/ 0 h 168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5765" h="1685925">
                  <a:moveTo>
                    <a:pt x="9525" y="0"/>
                  </a:moveTo>
                  <a:lnTo>
                    <a:pt x="9525" y="1666875"/>
                  </a:lnTo>
                  <a:lnTo>
                    <a:pt x="0" y="1685925"/>
                  </a:lnTo>
                  <a:lnTo>
                    <a:pt x="965765" y="1138966"/>
                  </a:lnTo>
                  <a:lnTo>
                    <a:pt x="9525" y="0"/>
                  </a:lnTo>
                  <a:close/>
                </a:path>
              </a:pathLst>
            </a:custGeom>
            <a:gradFill flip="none" rotWithShape="1">
              <a:gsLst>
                <a:gs pos="19000">
                  <a:schemeClr val="bg1">
                    <a:lumMod val="75000"/>
                    <a:alpha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8" name="사각형: 둥근 위쪽 모서리 87">
              <a:extLst>
                <a:ext uri="{FF2B5EF4-FFF2-40B4-BE49-F238E27FC236}">
                  <a16:creationId xmlns:a16="http://schemas.microsoft.com/office/drawing/2014/main" id="{50DD8C2F-EA90-40EA-BD79-3D5C5579FE7F}"/>
                </a:ext>
              </a:extLst>
            </p:cNvPr>
            <p:cNvSpPr/>
            <p:nvPr/>
          </p:nvSpPr>
          <p:spPr>
            <a:xfrm>
              <a:off x="555208" y="1399132"/>
              <a:ext cx="3200429" cy="655937"/>
            </a:xfrm>
            <a:prstGeom prst="round2SameRect">
              <a:avLst>
                <a:gd name="adj1" fmla="val 11883"/>
                <a:gd name="adj2" fmla="val 0"/>
              </a:avLst>
            </a:prstGeom>
            <a:solidFill>
              <a:srgbClr val="3EA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9" name="직사각형 88">
              <a:extLst>
                <a:ext uri="{FF2B5EF4-FFF2-40B4-BE49-F238E27FC236}">
                  <a16:creationId xmlns:a16="http://schemas.microsoft.com/office/drawing/2014/main" id="{241C8A54-A45B-4FDD-9864-54309ED904CC}"/>
                </a:ext>
              </a:extLst>
            </p:cNvPr>
            <p:cNvSpPr/>
            <p:nvPr/>
          </p:nvSpPr>
          <p:spPr>
            <a:xfrm>
              <a:off x="632648" y="1409680"/>
              <a:ext cx="29765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장애 특성을 고려한 </a:t>
              </a:r>
            </a:p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직무 활용 방안 검토 </a:t>
              </a:r>
            </a:p>
          </p:txBody>
        </p:sp>
        <p:cxnSp>
          <p:nvCxnSpPr>
            <p:cNvPr id="90" name="직선 연결선 89">
              <a:extLst>
                <a:ext uri="{FF2B5EF4-FFF2-40B4-BE49-F238E27FC236}">
                  <a16:creationId xmlns:a16="http://schemas.microsoft.com/office/drawing/2014/main" id="{FE859C50-82A5-4E03-88C5-76D2C8C18AD9}"/>
                </a:ext>
              </a:extLst>
            </p:cNvPr>
            <p:cNvCxnSpPr/>
            <p:nvPr/>
          </p:nvCxnSpPr>
          <p:spPr>
            <a:xfrm>
              <a:off x="571376" y="2067769"/>
              <a:ext cx="3184261" cy="0"/>
            </a:xfrm>
            <a:prstGeom prst="line">
              <a:avLst/>
            </a:prstGeom>
            <a:ln w="63500">
              <a:solidFill>
                <a:srgbClr val="348F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사각형: 둥근 모서리 90">
              <a:extLst>
                <a:ext uri="{FF2B5EF4-FFF2-40B4-BE49-F238E27FC236}">
                  <a16:creationId xmlns:a16="http://schemas.microsoft.com/office/drawing/2014/main" id="{76545993-34D1-46A6-BDD6-99010AA1BD8D}"/>
                </a:ext>
              </a:extLst>
            </p:cNvPr>
            <p:cNvSpPr/>
            <p:nvPr/>
          </p:nvSpPr>
          <p:spPr>
            <a:xfrm>
              <a:off x="555208" y="1399131"/>
              <a:ext cx="3200429" cy="2154601"/>
            </a:xfrm>
            <a:prstGeom prst="roundRect">
              <a:avLst>
                <a:gd name="adj" fmla="val 3148"/>
              </a:avLst>
            </a:prstGeom>
            <a:noFill/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99" name="직사각형 98">
              <a:extLst>
                <a:ext uri="{FF2B5EF4-FFF2-40B4-BE49-F238E27FC236}">
                  <a16:creationId xmlns:a16="http://schemas.microsoft.com/office/drawing/2014/main" id="{A74D2926-033E-4B90-B23B-C8922911E42E}"/>
                </a:ext>
              </a:extLst>
            </p:cNvPr>
            <p:cNvSpPr/>
            <p:nvPr/>
          </p:nvSpPr>
          <p:spPr>
            <a:xfrm>
              <a:off x="1044458" y="2121438"/>
              <a:ext cx="222849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지속적으로 신규 직무를 발굴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8AC26946-7E9E-410F-88AB-545B793B5732}"/>
                </a:ext>
              </a:extLst>
            </p:cNvPr>
            <p:cNvGrpSpPr/>
            <p:nvPr/>
          </p:nvGrpSpPr>
          <p:grpSpPr>
            <a:xfrm>
              <a:off x="1130654" y="2488821"/>
              <a:ext cx="534714" cy="513746"/>
              <a:chOff x="639996" y="2905871"/>
              <a:chExt cx="2437104" cy="2341543"/>
            </a:xfrm>
            <a:solidFill>
              <a:srgbClr val="3EABB0"/>
            </a:solidFill>
          </p:grpSpPr>
          <p:sp>
            <p:nvSpPr>
              <p:cNvPr id="7" name="자유형: 도형 6">
                <a:extLst>
                  <a:ext uri="{FF2B5EF4-FFF2-40B4-BE49-F238E27FC236}">
                    <a16:creationId xmlns:a16="http://schemas.microsoft.com/office/drawing/2014/main" id="{E64C0E53-1711-436D-83B4-CB83CB2F1D21}"/>
                  </a:ext>
                </a:extLst>
              </p:cNvPr>
              <p:cNvSpPr/>
              <p:nvPr/>
            </p:nvSpPr>
            <p:spPr>
              <a:xfrm>
                <a:off x="639996" y="3372008"/>
                <a:ext cx="1076325" cy="666750"/>
              </a:xfrm>
              <a:custGeom>
                <a:avLst/>
                <a:gdLst>
                  <a:gd name="connsiteX0" fmla="*/ 982504 w 1076325"/>
                  <a:gd name="connsiteY0" fmla="*/ 462667 h 666750"/>
                  <a:gd name="connsiteX1" fmla="*/ 928078 w 1076325"/>
                  <a:gd name="connsiteY1" fmla="*/ 321231 h 666750"/>
                  <a:gd name="connsiteX2" fmla="*/ 883768 w 1076325"/>
                  <a:gd name="connsiteY2" fmla="*/ 205950 h 666750"/>
                  <a:gd name="connsiteX3" fmla="*/ 1004192 w 1076325"/>
                  <a:gd name="connsiteY3" fmla="*/ 233353 h 666750"/>
                  <a:gd name="connsiteX4" fmla="*/ 1075973 w 1076325"/>
                  <a:gd name="connsiteY4" fmla="*/ 249755 h 666750"/>
                  <a:gd name="connsiteX5" fmla="*/ 1078116 w 1076325"/>
                  <a:gd name="connsiteY5" fmla="*/ 239030 h 666750"/>
                  <a:gd name="connsiteX6" fmla="*/ 840857 w 1076325"/>
                  <a:gd name="connsiteY6" fmla="*/ 7144 h 666750"/>
                  <a:gd name="connsiteX7" fmla="*/ 7144 w 1076325"/>
                  <a:gd name="connsiteY7" fmla="*/ 250412 h 666750"/>
                  <a:gd name="connsiteX8" fmla="*/ 402203 w 1076325"/>
                  <a:gd name="connsiteY8" fmla="*/ 663359 h 666750"/>
                  <a:gd name="connsiteX9" fmla="*/ 982504 w 1076325"/>
                  <a:gd name="connsiteY9" fmla="*/ 462667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6325" h="666750">
                    <a:moveTo>
                      <a:pt x="982504" y="462667"/>
                    </a:moveTo>
                    <a:cubicBezTo>
                      <a:pt x="964349" y="415519"/>
                      <a:pt x="946204" y="368379"/>
                      <a:pt x="928078" y="321231"/>
                    </a:cubicBezTo>
                    <a:cubicBezTo>
                      <a:pt x="913305" y="282807"/>
                      <a:pt x="898531" y="244373"/>
                      <a:pt x="883768" y="205950"/>
                    </a:cubicBezTo>
                    <a:cubicBezTo>
                      <a:pt x="923906" y="215084"/>
                      <a:pt x="964054" y="224219"/>
                      <a:pt x="1004192" y="233353"/>
                    </a:cubicBezTo>
                    <a:cubicBezTo>
                      <a:pt x="1028100" y="238782"/>
                      <a:pt x="1052046" y="244269"/>
                      <a:pt x="1075973" y="249755"/>
                    </a:cubicBezTo>
                    <a:cubicBezTo>
                      <a:pt x="1076668" y="246183"/>
                      <a:pt x="1077382" y="242611"/>
                      <a:pt x="1078116" y="239030"/>
                    </a:cubicBezTo>
                    <a:cubicBezTo>
                      <a:pt x="999030" y="161725"/>
                      <a:pt x="919934" y="84439"/>
                      <a:pt x="840857" y="7144"/>
                    </a:cubicBezTo>
                    <a:cubicBezTo>
                      <a:pt x="562937" y="88154"/>
                      <a:pt x="285055" y="169250"/>
                      <a:pt x="7144" y="250412"/>
                    </a:cubicBezTo>
                    <a:cubicBezTo>
                      <a:pt x="138789" y="388048"/>
                      <a:pt x="270405" y="525713"/>
                      <a:pt x="402203" y="663359"/>
                    </a:cubicBezTo>
                    <a:cubicBezTo>
                      <a:pt x="595617" y="596456"/>
                      <a:pt x="789070" y="529552"/>
                      <a:pt x="982504" y="46266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" name="자유형: 도형 7">
                <a:extLst>
                  <a:ext uri="{FF2B5EF4-FFF2-40B4-BE49-F238E27FC236}">
                    <a16:creationId xmlns:a16="http://schemas.microsoft.com/office/drawing/2014/main" id="{4E610A35-4637-42EF-882F-DEE5C0D85178}"/>
                  </a:ext>
                </a:extLst>
              </p:cNvPr>
              <p:cNvSpPr/>
              <p:nvPr/>
            </p:nvSpPr>
            <p:spPr>
              <a:xfrm>
                <a:off x="2115075" y="3374818"/>
                <a:ext cx="962025" cy="666750"/>
              </a:xfrm>
              <a:custGeom>
                <a:avLst/>
                <a:gdLst>
                  <a:gd name="connsiteX0" fmla="*/ 136951 w 962025"/>
                  <a:gd name="connsiteY0" fmla="*/ 7144 h 666750"/>
                  <a:gd name="connsiteX1" fmla="*/ 69228 w 962025"/>
                  <a:gd name="connsiteY1" fmla="*/ 135531 h 666750"/>
                  <a:gd name="connsiteX2" fmla="*/ 7144 w 962025"/>
                  <a:gd name="connsiteY2" fmla="*/ 340195 h 666750"/>
                  <a:gd name="connsiteX3" fmla="*/ 87354 w 962025"/>
                  <a:gd name="connsiteY3" fmla="*/ 358531 h 666750"/>
                  <a:gd name="connsiteX4" fmla="*/ 189871 w 962025"/>
                  <a:gd name="connsiteY4" fmla="*/ 381933 h 666750"/>
                  <a:gd name="connsiteX5" fmla="*/ 124082 w 962025"/>
                  <a:gd name="connsiteY5" fmla="*/ 463982 h 666750"/>
                  <a:gd name="connsiteX6" fmla="*/ 96850 w 962025"/>
                  <a:gd name="connsiteY6" fmla="*/ 497929 h 666750"/>
                  <a:gd name="connsiteX7" fmla="*/ 567195 w 962025"/>
                  <a:gd name="connsiteY7" fmla="*/ 660540 h 666750"/>
                  <a:gd name="connsiteX8" fmla="*/ 962063 w 962025"/>
                  <a:gd name="connsiteY8" fmla="*/ 247593 h 666750"/>
                  <a:gd name="connsiteX9" fmla="*/ 588817 w 962025"/>
                  <a:gd name="connsiteY9" fmla="*/ 138703 h 666750"/>
                  <a:gd name="connsiteX10" fmla="*/ 136951 w 962025"/>
                  <a:gd name="connsiteY10" fmla="*/ 7144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62025" h="666750">
                    <a:moveTo>
                      <a:pt x="136951" y="7144"/>
                    </a:moveTo>
                    <a:cubicBezTo>
                      <a:pt x="110909" y="47968"/>
                      <a:pt x="88335" y="91021"/>
                      <a:pt x="69228" y="135531"/>
                    </a:cubicBezTo>
                    <a:cubicBezTo>
                      <a:pt x="41053" y="201178"/>
                      <a:pt x="20469" y="270015"/>
                      <a:pt x="7144" y="340195"/>
                    </a:cubicBezTo>
                    <a:cubicBezTo>
                      <a:pt x="33871" y="346310"/>
                      <a:pt x="60560" y="352435"/>
                      <a:pt x="87354" y="358531"/>
                    </a:cubicBezTo>
                    <a:cubicBezTo>
                      <a:pt x="121530" y="366332"/>
                      <a:pt x="155696" y="374132"/>
                      <a:pt x="189871" y="381933"/>
                    </a:cubicBezTo>
                    <a:cubicBezTo>
                      <a:pt x="167945" y="409280"/>
                      <a:pt x="146009" y="436636"/>
                      <a:pt x="124082" y="463982"/>
                    </a:cubicBezTo>
                    <a:cubicBezTo>
                      <a:pt x="115005" y="475298"/>
                      <a:pt x="105928" y="486613"/>
                      <a:pt x="96850" y="497929"/>
                    </a:cubicBezTo>
                    <a:cubicBezTo>
                      <a:pt x="253594" y="552136"/>
                      <a:pt x="410366" y="606342"/>
                      <a:pt x="567195" y="660540"/>
                    </a:cubicBezTo>
                    <a:cubicBezTo>
                      <a:pt x="698830" y="522903"/>
                      <a:pt x="830428" y="385239"/>
                      <a:pt x="962063" y="247593"/>
                    </a:cubicBezTo>
                    <a:cubicBezTo>
                      <a:pt x="837686" y="211226"/>
                      <a:pt x="713251" y="174936"/>
                      <a:pt x="588817" y="138703"/>
                    </a:cubicBezTo>
                    <a:cubicBezTo>
                      <a:pt x="438179" y="94850"/>
                      <a:pt x="287550" y="50987"/>
                      <a:pt x="13695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2D9420B1-541A-4CE6-91E5-B0209191E949}"/>
                  </a:ext>
                </a:extLst>
              </p:cNvPr>
              <p:cNvSpPr/>
              <p:nvPr/>
            </p:nvSpPr>
            <p:spPr>
              <a:xfrm>
                <a:off x="1035035" y="4028214"/>
                <a:ext cx="828675" cy="1219200"/>
              </a:xfrm>
              <a:custGeom>
                <a:avLst/>
                <a:gdLst>
                  <a:gd name="connsiteX0" fmla="*/ 827122 w 828675"/>
                  <a:gd name="connsiteY0" fmla="*/ 348158 h 1219200"/>
                  <a:gd name="connsiteX1" fmla="*/ 827122 w 828675"/>
                  <a:gd name="connsiteY1" fmla="*/ 1214790 h 1219200"/>
                  <a:gd name="connsiteX2" fmla="*/ 63275 w 828675"/>
                  <a:gd name="connsiteY2" fmla="*/ 823055 h 1219200"/>
                  <a:gd name="connsiteX3" fmla="*/ 7144 w 828675"/>
                  <a:gd name="connsiteY3" fmla="*/ 7144 h 1219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675" h="1219200">
                    <a:moveTo>
                      <a:pt x="827122" y="348158"/>
                    </a:moveTo>
                    <a:lnTo>
                      <a:pt x="827122" y="1214790"/>
                    </a:lnTo>
                    <a:lnTo>
                      <a:pt x="63275" y="823055"/>
                    </a:lnTo>
                    <a:lnTo>
                      <a:pt x="7144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076F5983-7FB0-4A43-952F-F47D42526CC8}"/>
                  </a:ext>
                </a:extLst>
              </p:cNvPr>
              <p:cNvSpPr/>
              <p:nvPr/>
            </p:nvSpPr>
            <p:spPr>
              <a:xfrm>
                <a:off x="1855014" y="4028214"/>
                <a:ext cx="828675" cy="1219200"/>
              </a:xfrm>
              <a:custGeom>
                <a:avLst/>
                <a:gdLst>
                  <a:gd name="connsiteX0" fmla="*/ 771011 w 828675"/>
                  <a:gd name="connsiteY0" fmla="*/ 823055 h 1219200"/>
                  <a:gd name="connsiteX1" fmla="*/ 7144 w 828675"/>
                  <a:gd name="connsiteY1" fmla="*/ 1214790 h 1219200"/>
                  <a:gd name="connsiteX2" fmla="*/ 7144 w 828675"/>
                  <a:gd name="connsiteY2" fmla="*/ 348158 h 1219200"/>
                  <a:gd name="connsiteX3" fmla="*/ 827246 w 828675"/>
                  <a:gd name="connsiteY3" fmla="*/ 7144 h 1219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675" h="1219200">
                    <a:moveTo>
                      <a:pt x="771011" y="823055"/>
                    </a:moveTo>
                    <a:lnTo>
                      <a:pt x="7144" y="1214790"/>
                    </a:lnTo>
                    <a:lnTo>
                      <a:pt x="7144" y="348158"/>
                    </a:lnTo>
                    <a:lnTo>
                      <a:pt x="827246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0B0D7994-30AC-4816-87FC-00F96860E685}"/>
                  </a:ext>
                </a:extLst>
              </p:cNvPr>
              <p:cNvSpPr/>
              <p:nvPr/>
            </p:nvSpPr>
            <p:spPr>
              <a:xfrm>
                <a:off x="1622423" y="2905871"/>
                <a:ext cx="1228725" cy="1323975"/>
              </a:xfrm>
              <a:custGeom>
                <a:avLst/>
                <a:gdLst>
                  <a:gd name="connsiteX0" fmla="*/ 425025 w 1228725"/>
                  <a:gd name="connsiteY0" fmla="*/ 859595 h 1323975"/>
                  <a:gd name="connsiteX1" fmla="*/ 1227372 w 1228725"/>
                  <a:gd name="connsiteY1" fmla="*/ 71592 h 1323975"/>
                  <a:gd name="connsiteX2" fmla="*/ 147295 w 1228725"/>
                  <a:gd name="connsiteY2" fmla="*/ 795816 h 1323975"/>
                  <a:gd name="connsiteX3" fmla="*/ 7144 w 1228725"/>
                  <a:gd name="connsiteY3" fmla="*/ 763717 h 1323975"/>
                  <a:gd name="connsiteX4" fmla="*/ 221466 w 1228725"/>
                  <a:gd name="connsiteY4" fmla="*/ 1320634 h 1323975"/>
                  <a:gd name="connsiteX5" fmla="*/ 565318 w 1228725"/>
                  <a:gd name="connsiteY5" fmla="*/ 891704 h 1323975"/>
                  <a:gd name="connsiteX6" fmla="*/ 425025 w 1228725"/>
                  <a:gd name="connsiteY6" fmla="*/ 859595 h 1323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8725" h="1323975">
                    <a:moveTo>
                      <a:pt x="425025" y="859595"/>
                    </a:moveTo>
                    <a:cubicBezTo>
                      <a:pt x="486213" y="393528"/>
                      <a:pt x="824932" y="60838"/>
                      <a:pt x="1227372" y="71592"/>
                    </a:cubicBezTo>
                    <a:cubicBezTo>
                      <a:pt x="741169" y="-143882"/>
                      <a:pt x="225447" y="201989"/>
                      <a:pt x="147295" y="795816"/>
                    </a:cubicBezTo>
                    <a:cubicBezTo>
                      <a:pt x="100698" y="785119"/>
                      <a:pt x="53835" y="774347"/>
                      <a:pt x="7144" y="763717"/>
                    </a:cubicBezTo>
                    <a:cubicBezTo>
                      <a:pt x="78524" y="949369"/>
                      <a:pt x="150076" y="1134954"/>
                      <a:pt x="221466" y="1320634"/>
                    </a:cubicBezTo>
                    <a:cubicBezTo>
                      <a:pt x="336023" y="1177721"/>
                      <a:pt x="450694" y="1034646"/>
                      <a:pt x="565318" y="891704"/>
                    </a:cubicBezTo>
                    <a:cubicBezTo>
                      <a:pt x="518484" y="881017"/>
                      <a:pt x="471764" y="870292"/>
                      <a:pt x="425025" y="8595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19" name="그래픽 13">
              <a:extLst>
                <a:ext uri="{FF2B5EF4-FFF2-40B4-BE49-F238E27FC236}">
                  <a16:creationId xmlns:a16="http://schemas.microsoft.com/office/drawing/2014/main" id="{7D253398-5CF9-4DA2-A5F6-4DC4FA8DE2A4}"/>
                </a:ext>
              </a:extLst>
            </p:cNvPr>
            <p:cNvSpPr/>
            <p:nvPr/>
          </p:nvSpPr>
          <p:spPr>
            <a:xfrm>
              <a:off x="2575589" y="2441873"/>
              <a:ext cx="581907" cy="612214"/>
            </a:xfrm>
            <a:custGeom>
              <a:avLst/>
              <a:gdLst>
                <a:gd name="connsiteX0" fmla="*/ 160989 w 914400"/>
                <a:gd name="connsiteY0" fmla="*/ 113738 h 962025"/>
                <a:gd name="connsiteX1" fmla="*/ 267602 w 914400"/>
                <a:gd name="connsiteY1" fmla="*/ 7144 h 962025"/>
                <a:gd name="connsiteX2" fmla="*/ 374206 w 914400"/>
                <a:gd name="connsiteY2" fmla="*/ 113738 h 962025"/>
                <a:gd name="connsiteX3" fmla="*/ 267602 w 914400"/>
                <a:gd name="connsiteY3" fmla="*/ 220332 h 962025"/>
                <a:gd name="connsiteX4" fmla="*/ 160989 w 914400"/>
                <a:gd name="connsiteY4" fmla="*/ 113738 h 962025"/>
                <a:gd name="connsiteX5" fmla="*/ 876316 w 914400"/>
                <a:gd name="connsiteY5" fmla="*/ 734378 h 962025"/>
                <a:gd name="connsiteX6" fmla="*/ 865172 w 914400"/>
                <a:gd name="connsiteY6" fmla="*/ 775916 h 962025"/>
                <a:gd name="connsiteX7" fmla="*/ 893985 w 914400"/>
                <a:gd name="connsiteY7" fmla="*/ 798500 h 962025"/>
                <a:gd name="connsiteX8" fmla="*/ 861429 w 914400"/>
                <a:gd name="connsiteY8" fmla="*/ 855278 h 962025"/>
                <a:gd name="connsiteX9" fmla="*/ 827434 w 914400"/>
                <a:gd name="connsiteY9" fmla="*/ 841639 h 962025"/>
                <a:gd name="connsiteX10" fmla="*/ 796906 w 914400"/>
                <a:gd name="connsiteY10" fmla="*/ 872185 h 962025"/>
                <a:gd name="connsiteX11" fmla="*/ 810498 w 914400"/>
                <a:gd name="connsiteY11" fmla="*/ 906123 h 962025"/>
                <a:gd name="connsiteX12" fmla="*/ 754034 w 914400"/>
                <a:gd name="connsiteY12" fmla="*/ 938794 h 962025"/>
                <a:gd name="connsiteX13" fmla="*/ 731374 w 914400"/>
                <a:gd name="connsiteY13" fmla="*/ 910028 h 962025"/>
                <a:gd name="connsiteX14" fmla="*/ 689721 w 914400"/>
                <a:gd name="connsiteY14" fmla="*/ 921249 h 962025"/>
                <a:gd name="connsiteX15" fmla="*/ 684549 w 914400"/>
                <a:gd name="connsiteY15" fmla="*/ 957615 h 962025"/>
                <a:gd name="connsiteX16" fmla="*/ 619141 w 914400"/>
                <a:gd name="connsiteY16" fmla="*/ 957520 h 962025"/>
                <a:gd name="connsiteX17" fmla="*/ 613912 w 914400"/>
                <a:gd name="connsiteY17" fmla="*/ 921315 h 962025"/>
                <a:gd name="connsiteX18" fmla="*/ 572373 w 914400"/>
                <a:gd name="connsiteY18" fmla="*/ 910190 h 962025"/>
                <a:gd name="connsiteX19" fmla="*/ 549761 w 914400"/>
                <a:gd name="connsiteY19" fmla="*/ 939003 h 962025"/>
                <a:gd name="connsiteX20" fmla="*/ 493002 w 914400"/>
                <a:gd name="connsiteY20" fmla="*/ 906466 h 962025"/>
                <a:gd name="connsiteX21" fmla="*/ 506632 w 914400"/>
                <a:gd name="connsiteY21" fmla="*/ 872423 h 962025"/>
                <a:gd name="connsiteX22" fmla="*/ 476104 w 914400"/>
                <a:gd name="connsiteY22" fmla="*/ 841915 h 962025"/>
                <a:gd name="connsiteX23" fmla="*/ 442167 w 914400"/>
                <a:gd name="connsiteY23" fmla="*/ 855536 h 962025"/>
                <a:gd name="connsiteX24" fmla="*/ 409496 w 914400"/>
                <a:gd name="connsiteY24" fmla="*/ 799071 h 962025"/>
                <a:gd name="connsiteX25" fmla="*/ 438271 w 914400"/>
                <a:gd name="connsiteY25" fmla="*/ 776373 h 962025"/>
                <a:gd name="connsiteX26" fmla="*/ 427050 w 914400"/>
                <a:gd name="connsiteY26" fmla="*/ 734739 h 962025"/>
                <a:gd name="connsiteX27" fmla="*/ 390684 w 914400"/>
                <a:gd name="connsiteY27" fmla="*/ 729586 h 962025"/>
                <a:gd name="connsiteX28" fmla="*/ 390779 w 914400"/>
                <a:gd name="connsiteY28" fmla="*/ 664159 h 962025"/>
                <a:gd name="connsiteX29" fmla="*/ 426965 w 914400"/>
                <a:gd name="connsiteY29" fmla="*/ 658949 h 962025"/>
                <a:gd name="connsiteX30" fmla="*/ 438109 w 914400"/>
                <a:gd name="connsiteY30" fmla="*/ 617391 h 962025"/>
                <a:gd name="connsiteX31" fmla="*/ 409296 w 914400"/>
                <a:gd name="connsiteY31" fmla="*/ 594808 h 962025"/>
                <a:gd name="connsiteX32" fmla="*/ 441833 w 914400"/>
                <a:gd name="connsiteY32" fmla="*/ 538029 h 962025"/>
                <a:gd name="connsiteX33" fmla="*/ 475866 w 914400"/>
                <a:gd name="connsiteY33" fmla="*/ 551650 h 962025"/>
                <a:gd name="connsiteX34" fmla="*/ 506365 w 914400"/>
                <a:gd name="connsiteY34" fmla="*/ 521141 h 962025"/>
                <a:gd name="connsiteX35" fmla="*/ 492763 w 914400"/>
                <a:gd name="connsiteY35" fmla="*/ 487185 h 962025"/>
                <a:gd name="connsiteX36" fmla="*/ 549237 w 914400"/>
                <a:gd name="connsiteY36" fmla="*/ 454514 h 962025"/>
                <a:gd name="connsiteX37" fmla="*/ 571935 w 914400"/>
                <a:gd name="connsiteY37" fmla="*/ 483279 h 962025"/>
                <a:gd name="connsiteX38" fmla="*/ 613540 w 914400"/>
                <a:gd name="connsiteY38" fmla="*/ 472059 h 962025"/>
                <a:gd name="connsiteX39" fmla="*/ 618703 w 914400"/>
                <a:gd name="connsiteY39" fmla="*/ 435693 h 962025"/>
                <a:gd name="connsiteX40" fmla="*/ 684121 w 914400"/>
                <a:gd name="connsiteY40" fmla="*/ 435778 h 962025"/>
                <a:gd name="connsiteX41" fmla="*/ 689359 w 914400"/>
                <a:gd name="connsiteY41" fmla="*/ 471983 h 962025"/>
                <a:gd name="connsiteX42" fmla="*/ 730898 w 914400"/>
                <a:gd name="connsiteY42" fmla="*/ 483118 h 962025"/>
                <a:gd name="connsiteX43" fmla="*/ 753501 w 914400"/>
                <a:gd name="connsiteY43" fmla="*/ 454304 h 962025"/>
                <a:gd name="connsiteX44" fmla="*/ 810251 w 914400"/>
                <a:gd name="connsiteY44" fmla="*/ 486851 h 962025"/>
                <a:gd name="connsiteX45" fmla="*/ 796630 w 914400"/>
                <a:gd name="connsiteY45" fmla="*/ 520875 h 962025"/>
                <a:gd name="connsiteX46" fmla="*/ 827177 w 914400"/>
                <a:gd name="connsiteY46" fmla="*/ 551383 h 962025"/>
                <a:gd name="connsiteX47" fmla="*/ 861114 w 914400"/>
                <a:gd name="connsiteY47" fmla="*/ 537801 h 962025"/>
                <a:gd name="connsiteX48" fmla="*/ 893785 w 914400"/>
                <a:gd name="connsiteY48" fmla="*/ 594246 h 962025"/>
                <a:gd name="connsiteX49" fmla="*/ 865039 w 914400"/>
                <a:gd name="connsiteY49" fmla="*/ 616944 h 962025"/>
                <a:gd name="connsiteX50" fmla="*/ 876240 w 914400"/>
                <a:gd name="connsiteY50" fmla="*/ 658559 h 962025"/>
                <a:gd name="connsiteX51" fmla="*/ 912587 w 914400"/>
                <a:gd name="connsiteY51" fmla="*/ 663731 h 962025"/>
                <a:gd name="connsiteX52" fmla="*/ 912511 w 914400"/>
                <a:gd name="connsiteY52" fmla="*/ 729177 h 962025"/>
                <a:gd name="connsiteX53" fmla="*/ 876316 w 914400"/>
                <a:gd name="connsiteY53" fmla="*/ 734378 h 962025"/>
                <a:gd name="connsiteX54" fmla="*/ 681654 w 914400"/>
                <a:gd name="connsiteY54" fmla="*/ 584206 h 962025"/>
                <a:gd name="connsiteX55" fmla="*/ 539188 w 914400"/>
                <a:gd name="connsiteY55" fmla="*/ 666636 h 962025"/>
                <a:gd name="connsiteX56" fmla="*/ 621618 w 914400"/>
                <a:gd name="connsiteY56" fmla="*/ 809101 h 962025"/>
                <a:gd name="connsiteX57" fmla="*/ 764093 w 914400"/>
                <a:gd name="connsiteY57" fmla="*/ 726672 h 962025"/>
                <a:gd name="connsiteX58" fmla="*/ 681654 w 914400"/>
                <a:gd name="connsiteY58" fmla="*/ 584206 h 962025"/>
                <a:gd name="connsiteX59" fmla="*/ 441509 w 914400"/>
                <a:gd name="connsiteY59" fmla="*/ 417386 h 962025"/>
                <a:gd name="connsiteX60" fmla="*/ 373129 w 914400"/>
                <a:gd name="connsiteY60" fmla="*/ 333927 h 962025"/>
                <a:gd name="connsiteX61" fmla="*/ 373129 w 914400"/>
                <a:gd name="connsiteY61" fmla="*/ 911724 h 962025"/>
                <a:gd name="connsiteX62" fmla="*/ 324790 w 914400"/>
                <a:gd name="connsiteY62" fmla="*/ 959644 h 962025"/>
                <a:gd name="connsiteX63" fmla="*/ 276441 w 914400"/>
                <a:gd name="connsiteY63" fmla="*/ 911724 h 962025"/>
                <a:gd name="connsiteX64" fmla="*/ 276441 w 914400"/>
                <a:gd name="connsiteY64" fmla="*/ 632727 h 962025"/>
                <a:gd name="connsiteX65" fmla="*/ 258763 w 914400"/>
                <a:gd name="connsiteY65" fmla="*/ 632727 h 962025"/>
                <a:gd name="connsiteX66" fmla="*/ 258763 w 914400"/>
                <a:gd name="connsiteY66" fmla="*/ 911724 h 962025"/>
                <a:gd name="connsiteX67" fmla="*/ 210414 w 914400"/>
                <a:gd name="connsiteY67" fmla="*/ 959644 h 962025"/>
                <a:gd name="connsiteX68" fmla="*/ 162065 w 914400"/>
                <a:gd name="connsiteY68" fmla="*/ 911724 h 962025"/>
                <a:gd name="connsiteX69" fmla="*/ 162065 w 914400"/>
                <a:gd name="connsiteY69" fmla="*/ 589845 h 962025"/>
                <a:gd name="connsiteX70" fmla="*/ 142539 w 914400"/>
                <a:gd name="connsiteY70" fmla="*/ 607352 h 962025"/>
                <a:gd name="connsiteX71" fmla="*/ 142310 w 914400"/>
                <a:gd name="connsiteY71" fmla="*/ 607428 h 962025"/>
                <a:gd name="connsiteX72" fmla="*/ 91732 w 914400"/>
                <a:gd name="connsiteY72" fmla="*/ 585759 h 962025"/>
                <a:gd name="connsiteX73" fmla="*/ 9922 w 914400"/>
                <a:gd name="connsiteY73" fmla="*/ 426930 h 962025"/>
                <a:gd name="connsiteX74" fmla="*/ 13751 w 914400"/>
                <a:gd name="connsiteY74" fmla="*/ 390782 h 962025"/>
                <a:gd name="connsiteX75" fmla="*/ 96314 w 914400"/>
                <a:gd name="connsiteY75" fmla="*/ 287846 h 962025"/>
                <a:gd name="connsiteX76" fmla="*/ 187011 w 914400"/>
                <a:gd name="connsiteY76" fmla="*/ 237192 h 962025"/>
                <a:gd name="connsiteX77" fmla="*/ 348174 w 914400"/>
                <a:gd name="connsiteY77" fmla="*/ 237192 h 962025"/>
                <a:gd name="connsiteX78" fmla="*/ 438871 w 914400"/>
                <a:gd name="connsiteY78" fmla="*/ 287846 h 962025"/>
                <a:gd name="connsiteX79" fmla="*/ 491325 w 914400"/>
                <a:gd name="connsiteY79" fmla="*/ 353073 h 962025"/>
                <a:gd name="connsiteX80" fmla="*/ 648583 w 914400"/>
                <a:gd name="connsiteY80" fmla="*/ 353073 h 962025"/>
                <a:gd name="connsiteX81" fmla="*/ 688435 w 914400"/>
                <a:gd name="connsiteY81" fmla="*/ 393783 h 962025"/>
                <a:gd name="connsiteX82" fmla="*/ 647735 w 914400"/>
                <a:gd name="connsiteY82" fmla="*/ 433645 h 962025"/>
                <a:gd name="connsiteX83" fmla="*/ 472008 w 914400"/>
                <a:gd name="connsiteY83" fmla="*/ 433645 h 962025"/>
                <a:gd name="connsiteX84" fmla="*/ 441509 w 914400"/>
                <a:gd name="connsiteY84" fmla="*/ 417386 h 962025"/>
                <a:gd name="connsiteX85" fmla="*/ 162065 w 914400"/>
                <a:gd name="connsiteY85" fmla="*/ 333927 h 962025"/>
                <a:gd name="connsiteX86" fmla="*/ 93875 w 914400"/>
                <a:gd name="connsiteY86" fmla="*/ 417109 h 962025"/>
                <a:gd name="connsiteX87" fmla="*/ 162065 w 914400"/>
                <a:gd name="connsiteY87" fmla="*/ 553041 h 962025"/>
                <a:gd name="connsiteX88" fmla="*/ 162065 w 914400"/>
                <a:gd name="connsiteY88" fmla="*/ 333927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914400" h="962025">
                  <a:moveTo>
                    <a:pt x="160989" y="113738"/>
                  </a:moveTo>
                  <a:cubicBezTo>
                    <a:pt x="160989" y="54854"/>
                    <a:pt x="208718" y="7144"/>
                    <a:pt x="267602" y="7144"/>
                  </a:cubicBezTo>
                  <a:cubicBezTo>
                    <a:pt x="326476" y="7144"/>
                    <a:pt x="374206" y="54854"/>
                    <a:pt x="374206" y="113738"/>
                  </a:cubicBezTo>
                  <a:cubicBezTo>
                    <a:pt x="374206" y="172622"/>
                    <a:pt x="326476" y="220332"/>
                    <a:pt x="267602" y="220332"/>
                  </a:cubicBezTo>
                  <a:cubicBezTo>
                    <a:pt x="208718" y="220332"/>
                    <a:pt x="160989" y="172622"/>
                    <a:pt x="160989" y="113738"/>
                  </a:cubicBezTo>
                  <a:close/>
                  <a:moveTo>
                    <a:pt x="876316" y="734378"/>
                  </a:moveTo>
                  <a:cubicBezTo>
                    <a:pt x="873963" y="748351"/>
                    <a:pt x="870268" y="762229"/>
                    <a:pt x="865172" y="775916"/>
                  </a:cubicBezTo>
                  <a:cubicBezTo>
                    <a:pt x="875202" y="783079"/>
                    <a:pt x="884555" y="790480"/>
                    <a:pt x="893985" y="798500"/>
                  </a:cubicBezTo>
                  <a:cubicBezTo>
                    <a:pt x="885898" y="818836"/>
                    <a:pt x="874335" y="837638"/>
                    <a:pt x="861429" y="855278"/>
                  </a:cubicBezTo>
                  <a:cubicBezTo>
                    <a:pt x="850046" y="851335"/>
                    <a:pt x="838492" y="846630"/>
                    <a:pt x="827434" y="841639"/>
                  </a:cubicBezTo>
                  <a:cubicBezTo>
                    <a:pt x="818176" y="852897"/>
                    <a:pt x="807927" y="863089"/>
                    <a:pt x="796906" y="872185"/>
                  </a:cubicBezTo>
                  <a:cubicBezTo>
                    <a:pt x="801840" y="883177"/>
                    <a:pt x="806384" y="894512"/>
                    <a:pt x="810498" y="906123"/>
                  </a:cubicBezTo>
                  <a:cubicBezTo>
                    <a:pt x="793182" y="919391"/>
                    <a:pt x="774180" y="930383"/>
                    <a:pt x="754034" y="938794"/>
                  </a:cubicBezTo>
                  <a:cubicBezTo>
                    <a:pt x="746043" y="929421"/>
                    <a:pt x="738451" y="919820"/>
                    <a:pt x="731374" y="910028"/>
                  </a:cubicBezTo>
                  <a:cubicBezTo>
                    <a:pt x="717887" y="915067"/>
                    <a:pt x="703952" y="918829"/>
                    <a:pt x="689721" y="921249"/>
                  </a:cubicBezTo>
                  <a:cubicBezTo>
                    <a:pt x="688502" y="933345"/>
                    <a:pt x="686835" y="945747"/>
                    <a:pt x="684549" y="957615"/>
                  </a:cubicBezTo>
                  <a:cubicBezTo>
                    <a:pt x="662861" y="959996"/>
                    <a:pt x="640763" y="960644"/>
                    <a:pt x="619141" y="957520"/>
                  </a:cubicBezTo>
                  <a:cubicBezTo>
                    <a:pt x="616903" y="945375"/>
                    <a:pt x="615122" y="933574"/>
                    <a:pt x="613912" y="921315"/>
                  </a:cubicBezTo>
                  <a:cubicBezTo>
                    <a:pt x="599939" y="918972"/>
                    <a:pt x="586042" y="915267"/>
                    <a:pt x="572373" y="910190"/>
                  </a:cubicBezTo>
                  <a:cubicBezTo>
                    <a:pt x="565211" y="920220"/>
                    <a:pt x="557791" y="929573"/>
                    <a:pt x="549761" y="939003"/>
                  </a:cubicBezTo>
                  <a:cubicBezTo>
                    <a:pt x="529473" y="930907"/>
                    <a:pt x="510632" y="919353"/>
                    <a:pt x="493002" y="906466"/>
                  </a:cubicBezTo>
                  <a:cubicBezTo>
                    <a:pt x="496945" y="895064"/>
                    <a:pt x="501660" y="883510"/>
                    <a:pt x="506632" y="872423"/>
                  </a:cubicBezTo>
                  <a:cubicBezTo>
                    <a:pt x="495383" y="863175"/>
                    <a:pt x="485201" y="852926"/>
                    <a:pt x="476104" y="841915"/>
                  </a:cubicBezTo>
                  <a:cubicBezTo>
                    <a:pt x="465084" y="846868"/>
                    <a:pt x="453759" y="851383"/>
                    <a:pt x="442167" y="855536"/>
                  </a:cubicBezTo>
                  <a:cubicBezTo>
                    <a:pt x="428898" y="838200"/>
                    <a:pt x="417906" y="819207"/>
                    <a:pt x="409496" y="799071"/>
                  </a:cubicBezTo>
                  <a:cubicBezTo>
                    <a:pt x="418878" y="791032"/>
                    <a:pt x="428479" y="783460"/>
                    <a:pt x="438271" y="776373"/>
                  </a:cubicBezTo>
                  <a:cubicBezTo>
                    <a:pt x="433232" y="762905"/>
                    <a:pt x="429479" y="748951"/>
                    <a:pt x="427050" y="734739"/>
                  </a:cubicBezTo>
                  <a:cubicBezTo>
                    <a:pt x="414944" y="733511"/>
                    <a:pt x="402543" y="731853"/>
                    <a:pt x="390684" y="729586"/>
                  </a:cubicBezTo>
                  <a:cubicBezTo>
                    <a:pt x="388293" y="707879"/>
                    <a:pt x="387636" y="685791"/>
                    <a:pt x="390779" y="664159"/>
                  </a:cubicBezTo>
                  <a:cubicBezTo>
                    <a:pt x="402924" y="661892"/>
                    <a:pt x="414697" y="660140"/>
                    <a:pt x="426965" y="658949"/>
                  </a:cubicBezTo>
                  <a:cubicBezTo>
                    <a:pt x="429327" y="644976"/>
                    <a:pt x="433013" y="631079"/>
                    <a:pt x="438109" y="617391"/>
                  </a:cubicBezTo>
                  <a:cubicBezTo>
                    <a:pt x="428051" y="610248"/>
                    <a:pt x="418707" y="602828"/>
                    <a:pt x="409296" y="594808"/>
                  </a:cubicBezTo>
                  <a:cubicBezTo>
                    <a:pt x="417373" y="574472"/>
                    <a:pt x="428936" y="555650"/>
                    <a:pt x="441833" y="538029"/>
                  </a:cubicBezTo>
                  <a:cubicBezTo>
                    <a:pt x="453216" y="541973"/>
                    <a:pt x="464769" y="546678"/>
                    <a:pt x="475866" y="551650"/>
                  </a:cubicBezTo>
                  <a:cubicBezTo>
                    <a:pt x="485124" y="540410"/>
                    <a:pt x="495364" y="530238"/>
                    <a:pt x="506365" y="521141"/>
                  </a:cubicBezTo>
                  <a:cubicBezTo>
                    <a:pt x="501441" y="510111"/>
                    <a:pt x="496897" y="498777"/>
                    <a:pt x="492763" y="487185"/>
                  </a:cubicBezTo>
                  <a:cubicBezTo>
                    <a:pt x="510089" y="473907"/>
                    <a:pt x="529092" y="462905"/>
                    <a:pt x="549237" y="454514"/>
                  </a:cubicBezTo>
                  <a:cubicBezTo>
                    <a:pt x="557248" y="463896"/>
                    <a:pt x="564820" y="473488"/>
                    <a:pt x="571935" y="483279"/>
                  </a:cubicBezTo>
                  <a:cubicBezTo>
                    <a:pt x="585394" y="478241"/>
                    <a:pt x="599329" y="474488"/>
                    <a:pt x="613540" y="472059"/>
                  </a:cubicBezTo>
                  <a:cubicBezTo>
                    <a:pt x="614769" y="459953"/>
                    <a:pt x="616436" y="447542"/>
                    <a:pt x="618703" y="435693"/>
                  </a:cubicBezTo>
                  <a:cubicBezTo>
                    <a:pt x="640401" y="433292"/>
                    <a:pt x="662508" y="432683"/>
                    <a:pt x="684121" y="435778"/>
                  </a:cubicBezTo>
                  <a:cubicBezTo>
                    <a:pt x="686378" y="447913"/>
                    <a:pt x="688159" y="459715"/>
                    <a:pt x="689359" y="471983"/>
                  </a:cubicBezTo>
                  <a:cubicBezTo>
                    <a:pt x="703323" y="474335"/>
                    <a:pt x="717220" y="478022"/>
                    <a:pt x="730898" y="483118"/>
                  </a:cubicBezTo>
                  <a:cubicBezTo>
                    <a:pt x="738051" y="473059"/>
                    <a:pt x="745490" y="463715"/>
                    <a:pt x="753501" y="454304"/>
                  </a:cubicBezTo>
                  <a:cubicBezTo>
                    <a:pt x="773808" y="462410"/>
                    <a:pt x="792629" y="473954"/>
                    <a:pt x="810251" y="486851"/>
                  </a:cubicBezTo>
                  <a:cubicBezTo>
                    <a:pt x="806336" y="498234"/>
                    <a:pt x="801602" y="509788"/>
                    <a:pt x="796630" y="520875"/>
                  </a:cubicBezTo>
                  <a:cubicBezTo>
                    <a:pt x="807889" y="530123"/>
                    <a:pt x="818061" y="540372"/>
                    <a:pt x="827177" y="551383"/>
                  </a:cubicBezTo>
                  <a:cubicBezTo>
                    <a:pt x="838168" y="546449"/>
                    <a:pt x="849522" y="541934"/>
                    <a:pt x="861114" y="537801"/>
                  </a:cubicBezTo>
                  <a:cubicBezTo>
                    <a:pt x="874383" y="555098"/>
                    <a:pt x="885374" y="574119"/>
                    <a:pt x="893785" y="594246"/>
                  </a:cubicBezTo>
                  <a:cubicBezTo>
                    <a:pt x="884412" y="602247"/>
                    <a:pt x="874811" y="609819"/>
                    <a:pt x="865039" y="616944"/>
                  </a:cubicBezTo>
                  <a:cubicBezTo>
                    <a:pt x="870058" y="630412"/>
                    <a:pt x="873821" y="644347"/>
                    <a:pt x="876240" y="658559"/>
                  </a:cubicBezTo>
                  <a:cubicBezTo>
                    <a:pt x="888346" y="659787"/>
                    <a:pt x="900729" y="661464"/>
                    <a:pt x="912587" y="663731"/>
                  </a:cubicBezTo>
                  <a:cubicBezTo>
                    <a:pt x="915007" y="685438"/>
                    <a:pt x="915635" y="707507"/>
                    <a:pt x="912511" y="729177"/>
                  </a:cubicBezTo>
                  <a:cubicBezTo>
                    <a:pt x="900357" y="731396"/>
                    <a:pt x="888556" y="733168"/>
                    <a:pt x="876316" y="734378"/>
                  </a:cubicBezTo>
                  <a:close/>
                  <a:moveTo>
                    <a:pt x="681654" y="584206"/>
                  </a:moveTo>
                  <a:cubicBezTo>
                    <a:pt x="619551" y="567633"/>
                    <a:pt x="555771" y="604523"/>
                    <a:pt x="539188" y="666636"/>
                  </a:cubicBezTo>
                  <a:cubicBezTo>
                    <a:pt x="522615" y="728739"/>
                    <a:pt x="559524" y="792528"/>
                    <a:pt x="621618" y="809101"/>
                  </a:cubicBezTo>
                  <a:cubicBezTo>
                    <a:pt x="683711" y="825675"/>
                    <a:pt x="747510" y="788765"/>
                    <a:pt x="764093" y="726672"/>
                  </a:cubicBezTo>
                  <a:cubicBezTo>
                    <a:pt x="780676" y="664578"/>
                    <a:pt x="743766" y="600780"/>
                    <a:pt x="681654" y="584206"/>
                  </a:cubicBezTo>
                  <a:close/>
                  <a:moveTo>
                    <a:pt x="441509" y="417386"/>
                  </a:moveTo>
                  <a:lnTo>
                    <a:pt x="373129" y="333927"/>
                  </a:lnTo>
                  <a:lnTo>
                    <a:pt x="373129" y="911724"/>
                  </a:lnTo>
                  <a:cubicBezTo>
                    <a:pt x="373129" y="938174"/>
                    <a:pt x="351489" y="959644"/>
                    <a:pt x="324790" y="959644"/>
                  </a:cubicBezTo>
                  <a:cubicBezTo>
                    <a:pt x="298082" y="959644"/>
                    <a:pt x="276441" y="938174"/>
                    <a:pt x="276441" y="911724"/>
                  </a:cubicBezTo>
                  <a:lnTo>
                    <a:pt x="276441" y="632727"/>
                  </a:lnTo>
                  <a:lnTo>
                    <a:pt x="258763" y="632727"/>
                  </a:lnTo>
                  <a:lnTo>
                    <a:pt x="258763" y="911724"/>
                  </a:lnTo>
                  <a:cubicBezTo>
                    <a:pt x="258763" y="938174"/>
                    <a:pt x="237122" y="959644"/>
                    <a:pt x="210414" y="959644"/>
                  </a:cubicBezTo>
                  <a:cubicBezTo>
                    <a:pt x="183715" y="959644"/>
                    <a:pt x="162065" y="938174"/>
                    <a:pt x="162065" y="911724"/>
                  </a:cubicBezTo>
                  <a:lnTo>
                    <a:pt x="162065" y="589845"/>
                  </a:lnTo>
                  <a:cubicBezTo>
                    <a:pt x="157922" y="597494"/>
                    <a:pt x="151206" y="603818"/>
                    <a:pt x="142539" y="607352"/>
                  </a:cubicBezTo>
                  <a:cubicBezTo>
                    <a:pt x="142462" y="607371"/>
                    <a:pt x="142386" y="607409"/>
                    <a:pt x="142310" y="607428"/>
                  </a:cubicBezTo>
                  <a:cubicBezTo>
                    <a:pt x="122365" y="615410"/>
                    <a:pt x="99714" y="605714"/>
                    <a:pt x="91732" y="585759"/>
                  </a:cubicBezTo>
                  <a:lnTo>
                    <a:pt x="9922" y="426930"/>
                  </a:lnTo>
                  <a:cubicBezTo>
                    <a:pt x="5150" y="414985"/>
                    <a:pt x="6588" y="401460"/>
                    <a:pt x="13751" y="390782"/>
                  </a:cubicBezTo>
                  <a:lnTo>
                    <a:pt x="96314" y="287846"/>
                  </a:lnTo>
                  <a:cubicBezTo>
                    <a:pt x="127489" y="243992"/>
                    <a:pt x="162427" y="237192"/>
                    <a:pt x="187011" y="237192"/>
                  </a:cubicBezTo>
                  <a:lnTo>
                    <a:pt x="348174" y="237192"/>
                  </a:lnTo>
                  <a:cubicBezTo>
                    <a:pt x="372767" y="237192"/>
                    <a:pt x="407696" y="244002"/>
                    <a:pt x="438871" y="287846"/>
                  </a:cubicBezTo>
                  <a:lnTo>
                    <a:pt x="491325" y="353073"/>
                  </a:lnTo>
                  <a:lnTo>
                    <a:pt x="648583" y="353073"/>
                  </a:lnTo>
                  <a:cubicBezTo>
                    <a:pt x="670833" y="353311"/>
                    <a:pt x="688674" y="371542"/>
                    <a:pt x="688435" y="393783"/>
                  </a:cubicBezTo>
                  <a:cubicBezTo>
                    <a:pt x="688207" y="416033"/>
                    <a:pt x="669976" y="433873"/>
                    <a:pt x="647735" y="433645"/>
                  </a:cubicBezTo>
                  <a:lnTo>
                    <a:pt x="472008" y="433645"/>
                  </a:lnTo>
                  <a:cubicBezTo>
                    <a:pt x="460207" y="433645"/>
                    <a:pt x="448939" y="427634"/>
                    <a:pt x="441509" y="417386"/>
                  </a:cubicBezTo>
                  <a:close/>
                  <a:moveTo>
                    <a:pt x="162065" y="333927"/>
                  </a:moveTo>
                  <a:lnTo>
                    <a:pt x="93875" y="417109"/>
                  </a:lnTo>
                  <a:lnTo>
                    <a:pt x="162065" y="553041"/>
                  </a:lnTo>
                  <a:lnTo>
                    <a:pt x="162065" y="333927"/>
                  </a:lnTo>
                  <a:close/>
                </a:path>
              </a:pathLst>
            </a:custGeom>
            <a:solidFill>
              <a:srgbClr val="3EAB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04" name="직선 연결선 103">
              <a:extLst>
                <a:ext uri="{FF2B5EF4-FFF2-40B4-BE49-F238E27FC236}">
                  <a16:creationId xmlns:a16="http://schemas.microsoft.com/office/drawing/2014/main" id="{41FC9110-3258-4A03-AFA9-5271BA087ABE}"/>
                </a:ext>
              </a:extLst>
            </p:cNvPr>
            <p:cNvCxnSpPr>
              <a:cxnSpLocks/>
            </p:cNvCxnSpPr>
            <p:nvPr/>
          </p:nvCxnSpPr>
          <p:spPr>
            <a:xfrm>
              <a:off x="2191354" y="2627629"/>
              <a:ext cx="0" cy="5975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그룹 105">
              <a:extLst>
                <a:ext uri="{FF2B5EF4-FFF2-40B4-BE49-F238E27FC236}">
                  <a16:creationId xmlns:a16="http://schemas.microsoft.com/office/drawing/2014/main" id="{C06FE52C-5ABA-42D5-9466-13D37CB0B9F2}"/>
                </a:ext>
              </a:extLst>
            </p:cNvPr>
            <p:cNvGrpSpPr/>
            <p:nvPr/>
          </p:nvGrpSpPr>
          <p:grpSpPr>
            <a:xfrm>
              <a:off x="1058804" y="2640863"/>
              <a:ext cx="695950" cy="330608"/>
              <a:chOff x="9889977" y="925981"/>
              <a:chExt cx="822001" cy="390488"/>
            </a:xfrm>
            <a:solidFill>
              <a:srgbClr val="3EABB0"/>
            </a:solidFill>
          </p:grpSpPr>
          <p:sp>
            <p:nvSpPr>
              <p:cNvPr id="107" name="Freeform 13">
                <a:extLst>
                  <a:ext uri="{FF2B5EF4-FFF2-40B4-BE49-F238E27FC236}">
                    <a16:creationId xmlns:a16="http://schemas.microsoft.com/office/drawing/2014/main" id="{54884007-5A1A-4EC8-BFCD-7FB16273A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6898" y="925981"/>
                <a:ext cx="175080" cy="389504"/>
              </a:xfrm>
              <a:custGeom>
                <a:avLst/>
                <a:gdLst>
                  <a:gd name="T0" fmla="*/ 711 w 1031"/>
                  <a:gd name="T1" fmla="*/ 153 h 2287"/>
                  <a:gd name="T2" fmla="*/ 711 w 1031"/>
                  <a:gd name="T3" fmla="*/ 663 h 2287"/>
                  <a:gd name="T4" fmla="*/ 714 w 1031"/>
                  <a:gd name="T5" fmla="*/ 663 h 2287"/>
                  <a:gd name="T6" fmla="*/ 849 w 1031"/>
                  <a:gd name="T7" fmla="*/ 723 h 2287"/>
                  <a:gd name="T8" fmla="*/ 910 w 1031"/>
                  <a:gd name="T9" fmla="*/ 867 h 2287"/>
                  <a:gd name="T10" fmla="*/ 849 w 1031"/>
                  <a:gd name="T11" fmla="*/ 1011 h 2287"/>
                  <a:gd name="T12" fmla="*/ 619 w 1031"/>
                  <a:gd name="T13" fmla="*/ 1239 h 2287"/>
                  <a:gd name="T14" fmla="*/ 578 w 1031"/>
                  <a:gd name="T15" fmla="*/ 1198 h 2287"/>
                  <a:gd name="T16" fmla="*/ 809 w 1031"/>
                  <a:gd name="T17" fmla="*/ 971 h 2287"/>
                  <a:gd name="T18" fmla="*/ 852 w 1031"/>
                  <a:gd name="T19" fmla="*/ 867 h 2287"/>
                  <a:gd name="T20" fmla="*/ 809 w 1031"/>
                  <a:gd name="T21" fmla="*/ 761 h 2287"/>
                  <a:gd name="T22" fmla="*/ 757 w 1031"/>
                  <a:gd name="T23" fmla="*/ 729 h 2287"/>
                  <a:gd name="T24" fmla="*/ 622 w 1031"/>
                  <a:gd name="T25" fmla="*/ 752 h 2287"/>
                  <a:gd name="T26" fmla="*/ 66 w 1031"/>
                  <a:gd name="T27" fmla="*/ 1308 h 2287"/>
                  <a:gd name="T28" fmla="*/ 0 w 1031"/>
                  <a:gd name="T29" fmla="*/ 1463 h 2287"/>
                  <a:gd name="T30" fmla="*/ 0 w 1031"/>
                  <a:gd name="T31" fmla="*/ 1466 h 2287"/>
                  <a:gd name="T32" fmla="*/ 0 w 1031"/>
                  <a:gd name="T33" fmla="*/ 2284 h 2287"/>
                  <a:gd name="T34" fmla="*/ 0 w 1031"/>
                  <a:gd name="T35" fmla="*/ 2287 h 2287"/>
                  <a:gd name="T36" fmla="*/ 550 w 1031"/>
                  <a:gd name="T37" fmla="*/ 2287 h 2287"/>
                  <a:gd name="T38" fmla="*/ 550 w 1031"/>
                  <a:gd name="T39" fmla="*/ 1774 h 2287"/>
                  <a:gd name="T40" fmla="*/ 959 w 1031"/>
                  <a:gd name="T41" fmla="*/ 1400 h 2287"/>
                  <a:gd name="T42" fmla="*/ 1031 w 1031"/>
                  <a:gd name="T43" fmla="*/ 1201 h 2287"/>
                  <a:gd name="T44" fmla="*/ 1031 w 1031"/>
                  <a:gd name="T45" fmla="*/ 156 h 2287"/>
                  <a:gd name="T46" fmla="*/ 861 w 1031"/>
                  <a:gd name="T47" fmla="*/ 3 h 2287"/>
                  <a:gd name="T48" fmla="*/ 711 w 1031"/>
                  <a:gd name="T49" fmla="*/ 153 h 2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31" h="2287">
                    <a:moveTo>
                      <a:pt x="711" y="153"/>
                    </a:moveTo>
                    <a:cubicBezTo>
                      <a:pt x="711" y="663"/>
                      <a:pt x="711" y="663"/>
                      <a:pt x="711" y="663"/>
                    </a:cubicBezTo>
                    <a:cubicBezTo>
                      <a:pt x="714" y="663"/>
                      <a:pt x="714" y="663"/>
                      <a:pt x="714" y="663"/>
                    </a:cubicBezTo>
                    <a:cubicBezTo>
                      <a:pt x="766" y="666"/>
                      <a:pt x="812" y="686"/>
                      <a:pt x="849" y="723"/>
                    </a:cubicBezTo>
                    <a:cubicBezTo>
                      <a:pt x="887" y="761"/>
                      <a:pt x="910" y="813"/>
                      <a:pt x="910" y="867"/>
                    </a:cubicBezTo>
                    <a:cubicBezTo>
                      <a:pt x="910" y="922"/>
                      <a:pt x="889" y="974"/>
                      <a:pt x="849" y="1011"/>
                    </a:cubicBezTo>
                    <a:cubicBezTo>
                      <a:pt x="619" y="1239"/>
                      <a:pt x="619" y="1239"/>
                      <a:pt x="619" y="1239"/>
                    </a:cubicBezTo>
                    <a:cubicBezTo>
                      <a:pt x="578" y="1198"/>
                      <a:pt x="578" y="1198"/>
                      <a:pt x="578" y="1198"/>
                    </a:cubicBezTo>
                    <a:cubicBezTo>
                      <a:pt x="809" y="971"/>
                      <a:pt x="809" y="971"/>
                      <a:pt x="809" y="971"/>
                    </a:cubicBezTo>
                    <a:cubicBezTo>
                      <a:pt x="838" y="942"/>
                      <a:pt x="852" y="905"/>
                      <a:pt x="852" y="867"/>
                    </a:cubicBezTo>
                    <a:cubicBezTo>
                      <a:pt x="852" y="830"/>
                      <a:pt x="838" y="789"/>
                      <a:pt x="809" y="761"/>
                    </a:cubicBezTo>
                    <a:cubicBezTo>
                      <a:pt x="794" y="746"/>
                      <a:pt x="777" y="735"/>
                      <a:pt x="757" y="729"/>
                    </a:cubicBezTo>
                    <a:cubicBezTo>
                      <a:pt x="711" y="709"/>
                      <a:pt x="656" y="717"/>
                      <a:pt x="622" y="752"/>
                    </a:cubicBezTo>
                    <a:cubicBezTo>
                      <a:pt x="66" y="1308"/>
                      <a:pt x="66" y="1308"/>
                      <a:pt x="66" y="1308"/>
                    </a:cubicBezTo>
                    <a:cubicBezTo>
                      <a:pt x="66" y="1308"/>
                      <a:pt x="0" y="1365"/>
                      <a:pt x="0" y="1463"/>
                    </a:cubicBezTo>
                    <a:cubicBezTo>
                      <a:pt x="0" y="1463"/>
                      <a:pt x="0" y="1463"/>
                      <a:pt x="0" y="1466"/>
                    </a:cubicBezTo>
                    <a:cubicBezTo>
                      <a:pt x="0" y="1484"/>
                      <a:pt x="0" y="2253"/>
                      <a:pt x="0" y="2284"/>
                    </a:cubicBezTo>
                    <a:cubicBezTo>
                      <a:pt x="0" y="2287"/>
                      <a:pt x="0" y="2287"/>
                      <a:pt x="0" y="2287"/>
                    </a:cubicBezTo>
                    <a:cubicBezTo>
                      <a:pt x="550" y="2287"/>
                      <a:pt x="550" y="2287"/>
                      <a:pt x="550" y="2287"/>
                    </a:cubicBezTo>
                    <a:cubicBezTo>
                      <a:pt x="550" y="1774"/>
                      <a:pt x="550" y="1774"/>
                      <a:pt x="550" y="1774"/>
                    </a:cubicBezTo>
                    <a:cubicBezTo>
                      <a:pt x="593" y="1734"/>
                      <a:pt x="921" y="1437"/>
                      <a:pt x="959" y="1400"/>
                    </a:cubicBezTo>
                    <a:cubicBezTo>
                      <a:pt x="1028" y="1334"/>
                      <a:pt x="1031" y="1227"/>
                      <a:pt x="1031" y="1201"/>
                    </a:cubicBezTo>
                    <a:cubicBezTo>
                      <a:pt x="1031" y="1198"/>
                      <a:pt x="1031" y="156"/>
                      <a:pt x="1031" y="156"/>
                    </a:cubicBezTo>
                    <a:cubicBezTo>
                      <a:pt x="1031" y="84"/>
                      <a:pt x="959" y="3"/>
                      <a:pt x="861" y="3"/>
                    </a:cubicBezTo>
                    <a:cubicBezTo>
                      <a:pt x="780" y="0"/>
                      <a:pt x="711" y="69"/>
                      <a:pt x="711" y="1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7418" tIns="38709" rIns="77418" bIns="38709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524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8" name="Freeform 14">
                <a:extLst>
                  <a:ext uri="{FF2B5EF4-FFF2-40B4-BE49-F238E27FC236}">
                    <a16:creationId xmlns:a16="http://schemas.microsoft.com/office/drawing/2014/main" id="{B2DBF80A-4EEB-4EFD-B186-D16EC3098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9977" y="925981"/>
                <a:ext cx="175080" cy="390488"/>
              </a:xfrm>
              <a:custGeom>
                <a:avLst/>
                <a:gdLst>
                  <a:gd name="T0" fmla="*/ 322 w 1031"/>
                  <a:gd name="T1" fmla="*/ 153 h 2293"/>
                  <a:gd name="T2" fmla="*/ 322 w 1031"/>
                  <a:gd name="T3" fmla="*/ 663 h 2293"/>
                  <a:gd name="T4" fmla="*/ 319 w 1031"/>
                  <a:gd name="T5" fmla="*/ 663 h 2293"/>
                  <a:gd name="T6" fmla="*/ 184 w 1031"/>
                  <a:gd name="T7" fmla="*/ 723 h 2293"/>
                  <a:gd name="T8" fmla="*/ 123 w 1031"/>
                  <a:gd name="T9" fmla="*/ 867 h 2293"/>
                  <a:gd name="T10" fmla="*/ 184 w 1031"/>
                  <a:gd name="T11" fmla="*/ 1011 h 2293"/>
                  <a:gd name="T12" fmla="*/ 414 w 1031"/>
                  <a:gd name="T13" fmla="*/ 1239 h 2293"/>
                  <a:gd name="T14" fmla="*/ 452 w 1031"/>
                  <a:gd name="T15" fmla="*/ 1201 h 2293"/>
                  <a:gd name="T16" fmla="*/ 221 w 1031"/>
                  <a:gd name="T17" fmla="*/ 974 h 2293"/>
                  <a:gd name="T18" fmla="*/ 178 w 1031"/>
                  <a:gd name="T19" fmla="*/ 870 h 2293"/>
                  <a:gd name="T20" fmla="*/ 221 w 1031"/>
                  <a:gd name="T21" fmla="*/ 766 h 2293"/>
                  <a:gd name="T22" fmla="*/ 273 w 1031"/>
                  <a:gd name="T23" fmla="*/ 735 h 2293"/>
                  <a:gd name="T24" fmla="*/ 409 w 1031"/>
                  <a:gd name="T25" fmla="*/ 758 h 2293"/>
                  <a:gd name="T26" fmla="*/ 964 w 1031"/>
                  <a:gd name="T27" fmla="*/ 1314 h 2293"/>
                  <a:gd name="T28" fmla="*/ 1031 w 1031"/>
                  <a:gd name="T29" fmla="*/ 1469 h 2293"/>
                  <a:gd name="T30" fmla="*/ 1031 w 1031"/>
                  <a:gd name="T31" fmla="*/ 1472 h 2293"/>
                  <a:gd name="T32" fmla="*/ 1031 w 1031"/>
                  <a:gd name="T33" fmla="*/ 2290 h 2293"/>
                  <a:gd name="T34" fmla="*/ 1031 w 1031"/>
                  <a:gd name="T35" fmla="*/ 2293 h 2293"/>
                  <a:gd name="T36" fmla="*/ 481 w 1031"/>
                  <a:gd name="T37" fmla="*/ 2293 h 2293"/>
                  <a:gd name="T38" fmla="*/ 481 w 1031"/>
                  <a:gd name="T39" fmla="*/ 1780 h 2293"/>
                  <a:gd name="T40" fmla="*/ 72 w 1031"/>
                  <a:gd name="T41" fmla="*/ 1406 h 2293"/>
                  <a:gd name="T42" fmla="*/ 0 w 1031"/>
                  <a:gd name="T43" fmla="*/ 1207 h 2293"/>
                  <a:gd name="T44" fmla="*/ 0 w 1031"/>
                  <a:gd name="T45" fmla="*/ 153 h 2293"/>
                  <a:gd name="T46" fmla="*/ 170 w 1031"/>
                  <a:gd name="T47" fmla="*/ 0 h 2293"/>
                  <a:gd name="T48" fmla="*/ 322 w 1031"/>
                  <a:gd name="T49" fmla="*/ 153 h 2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31" h="2293">
                    <a:moveTo>
                      <a:pt x="322" y="153"/>
                    </a:moveTo>
                    <a:cubicBezTo>
                      <a:pt x="322" y="663"/>
                      <a:pt x="322" y="663"/>
                      <a:pt x="322" y="663"/>
                    </a:cubicBezTo>
                    <a:cubicBezTo>
                      <a:pt x="319" y="663"/>
                      <a:pt x="319" y="663"/>
                      <a:pt x="319" y="663"/>
                    </a:cubicBezTo>
                    <a:cubicBezTo>
                      <a:pt x="267" y="666"/>
                      <a:pt x="221" y="686"/>
                      <a:pt x="184" y="723"/>
                    </a:cubicBezTo>
                    <a:cubicBezTo>
                      <a:pt x="146" y="761"/>
                      <a:pt x="123" y="813"/>
                      <a:pt x="123" y="867"/>
                    </a:cubicBezTo>
                    <a:cubicBezTo>
                      <a:pt x="123" y="922"/>
                      <a:pt x="144" y="974"/>
                      <a:pt x="184" y="1011"/>
                    </a:cubicBezTo>
                    <a:cubicBezTo>
                      <a:pt x="414" y="1239"/>
                      <a:pt x="414" y="1239"/>
                      <a:pt x="414" y="1239"/>
                    </a:cubicBezTo>
                    <a:cubicBezTo>
                      <a:pt x="452" y="1201"/>
                      <a:pt x="452" y="1201"/>
                      <a:pt x="452" y="1201"/>
                    </a:cubicBezTo>
                    <a:cubicBezTo>
                      <a:pt x="221" y="974"/>
                      <a:pt x="221" y="974"/>
                      <a:pt x="221" y="974"/>
                    </a:cubicBezTo>
                    <a:cubicBezTo>
                      <a:pt x="193" y="945"/>
                      <a:pt x="178" y="908"/>
                      <a:pt x="178" y="870"/>
                    </a:cubicBezTo>
                    <a:cubicBezTo>
                      <a:pt x="178" y="833"/>
                      <a:pt x="193" y="792"/>
                      <a:pt x="221" y="766"/>
                    </a:cubicBezTo>
                    <a:cubicBezTo>
                      <a:pt x="236" y="752"/>
                      <a:pt x="253" y="741"/>
                      <a:pt x="273" y="735"/>
                    </a:cubicBezTo>
                    <a:cubicBezTo>
                      <a:pt x="319" y="715"/>
                      <a:pt x="374" y="723"/>
                      <a:pt x="409" y="758"/>
                    </a:cubicBezTo>
                    <a:cubicBezTo>
                      <a:pt x="964" y="1314"/>
                      <a:pt x="964" y="1314"/>
                      <a:pt x="964" y="1314"/>
                    </a:cubicBezTo>
                    <a:cubicBezTo>
                      <a:pt x="964" y="1314"/>
                      <a:pt x="1031" y="1371"/>
                      <a:pt x="1031" y="1469"/>
                    </a:cubicBezTo>
                    <a:cubicBezTo>
                      <a:pt x="1031" y="1469"/>
                      <a:pt x="1031" y="1469"/>
                      <a:pt x="1031" y="1472"/>
                    </a:cubicBezTo>
                    <a:cubicBezTo>
                      <a:pt x="1031" y="1489"/>
                      <a:pt x="1031" y="2258"/>
                      <a:pt x="1031" y="2290"/>
                    </a:cubicBezTo>
                    <a:cubicBezTo>
                      <a:pt x="1031" y="2293"/>
                      <a:pt x="1031" y="2293"/>
                      <a:pt x="1031" y="2293"/>
                    </a:cubicBezTo>
                    <a:cubicBezTo>
                      <a:pt x="481" y="2293"/>
                      <a:pt x="481" y="2293"/>
                      <a:pt x="481" y="2293"/>
                    </a:cubicBezTo>
                    <a:cubicBezTo>
                      <a:pt x="481" y="1780"/>
                      <a:pt x="481" y="1780"/>
                      <a:pt x="481" y="1780"/>
                    </a:cubicBezTo>
                    <a:cubicBezTo>
                      <a:pt x="437" y="1740"/>
                      <a:pt x="109" y="1443"/>
                      <a:pt x="72" y="1406"/>
                    </a:cubicBezTo>
                    <a:cubicBezTo>
                      <a:pt x="2" y="1340"/>
                      <a:pt x="0" y="1233"/>
                      <a:pt x="0" y="1207"/>
                    </a:cubicBezTo>
                    <a:cubicBezTo>
                      <a:pt x="2" y="1198"/>
                      <a:pt x="0" y="153"/>
                      <a:pt x="0" y="153"/>
                    </a:cubicBezTo>
                    <a:cubicBezTo>
                      <a:pt x="0" y="81"/>
                      <a:pt x="72" y="0"/>
                      <a:pt x="170" y="0"/>
                    </a:cubicBezTo>
                    <a:cubicBezTo>
                      <a:pt x="256" y="0"/>
                      <a:pt x="322" y="69"/>
                      <a:pt x="322" y="1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7418" tIns="38709" rIns="77418" bIns="38709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524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109" name="Freeform 65">
              <a:extLst>
                <a:ext uri="{FF2B5EF4-FFF2-40B4-BE49-F238E27FC236}">
                  <a16:creationId xmlns:a16="http://schemas.microsoft.com/office/drawing/2014/main" id="{3D1B331D-E2A7-4C00-A723-171AE3C69CCA}"/>
                </a:ext>
              </a:extLst>
            </p:cNvPr>
            <p:cNvSpPr>
              <a:spLocks noEditPoints="1"/>
            </p:cNvSpPr>
            <p:nvPr/>
          </p:nvSpPr>
          <p:spPr bwMode="auto">
            <a:xfrm rot="2904569">
              <a:off x="2993866" y="2506284"/>
              <a:ext cx="203260" cy="204389"/>
            </a:xfrm>
            <a:custGeom>
              <a:avLst/>
              <a:gdLst>
                <a:gd name="T0" fmla="*/ 624 w 638"/>
                <a:gd name="T1" fmla="*/ 219 h 644"/>
                <a:gd name="T2" fmla="*/ 590 w 638"/>
                <a:gd name="T3" fmla="*/ 200 h 644"/>
                <a:gd name="T4" fmla="*/ 548 w 638"/>
                <a:gd name="T5" fmla="*/ 211 h 644"/>
                <a:gd name="T6" fmla="*/ 486 w 638"/>
                <a:gd name="T7" fmla="*/ 132 h 644"/>
                <a:gd name="T8" fmla="*/ 509 w 638"/>
                <a:gd name="T9" fmla="*/ 96 h 644"/>
                <a:gd name="T10" fmla="*/ 497 w 638"/>
                <a:gd name="T11" fmla="*/ 59 h 644"/>
                <a:gd name="T12" fmla="*/ 458 w 638"/>
                <a:gd name="T13" fmla="*/ 37 h 644"/>
                <a:gd name="T14" fmla="*/ 421 w 638"/>
                <a:gd name="T15" fmla="*/ 48 h 644"/>
                <a:gd name="T16" fmla="*/ 402 w 638"/>
                <a:gd name="T17" fmla="*/ 79 h 644"/>
                <a:gd name="T18" fmla="*/ 303 w 638"/>
                <a:gd name="T19" fmla="*/ 65 h 644"/>
                <a:gd name="T20" fmla="*/ 292 w 638"/>
                <a:gd name="T21" fmla="*/ 23 h 644"/>
                <a:gd name="T22" fmla="*/ 258 w 638"/>
                <a:gd name="T23" fmla="*/ 3 h 644"/>
                <a:gd name="T24" fmla="*/ 213 w 638"/>
                <a:gd name="T25" fmla="*/ 14 h 644"/>
                <a:gd name="T26" fmla="*/ 194 w 638"/>
                <a:gd name="T27" fmla="*/ 48 h 644"/>
                <a:gd name="T28" fmla="*/ 205 w 638"/>
                <a:gd name="T29" fmla="*/ 90 h 644"/>
                <a:gd name="T30" fmla="*/ 126 w 638"/>
                <a:gd name="T31" fmla="*/ 152 h 644"/>
                <a:gd name="T32" fmla="*/ 90 w 638"/>
                <a:gd name="T33" fmla="*/ 129 h 644"/>
                <a:gd name="T34" fmla="*/ 53 w 638"/>
                <a:gd name="T35" fmla="*/ 141 h 644"/>
                <a:gd name="T36" fmla="*/ 31 w 638"/>
                <a:gd name="T37" fmla="*/ 180 h 644"/>
                <a:gd name="T38" fmla="*/ 42 w 638"/>
                <a:gd name="T39" fmla="*/ 217 h 644"/>
                <a:gd name="T40" fmla="*/ 78 w 638"/>
                <a:gd name="T41" fmla="*/ 239 h 644"/>
                <a:gd name="T42" fmla="*/ 64 w 638"/>
                <a:gd name="T43" fmla="*/ 338 h 644"/>
                <a:gd name="T44" fmla="*/ 22 w 638"/>
                <a:gd name="T45" fmla="*/ 349 h 644"/>
                <a:gd name="T46" fmla="*/ 2 w 638"/>
                <a:gd name="T47" fmla="*/ 383 h 644"/>
                <a:gd name="T48" fmla="*/ 14 w 638"/>
                <a:gd name="T49" fmla="*/ 428 h 644"/>
                <a:gd name="T50" fmla="*/ 47 w 638"/>
                <a:gd name="T51" fmla="*/ 447 h 644"/>
                <a:gd name="T52" fmla="*/ 90 w 638"/>
                <a:gd name="T53" fmla="*/ 436 h 644"/>
                <a:gd name="T54" fmla="*/ 152 w 638"/>
                <a:gd name="T55" fmla="*/ 515 h 644"/>
                <a:gd name="T56" fmla="*/ 129 w 638"/>
                <a:gd name="T57" fmla="*/ 551 h 644"/>
                <a:gd name="T58" fmla="*/ 140 w 638"/>
                <a:gd name="T59" fmla="*/ 588 h 644"/>
                <a:gd name="T60" fmla="*/ 180 w 638"/>
                <a:gd name="T61" fmla="*/ 610 h 644"/>
                <a:gd name="T62" fmla="*/ 216 w 638"/>
                <a:gd name="T63" fmla="*/ 599 h 644"/>
                <a:gd name="T64" fmla="*/ 239 w 638"/>
                <a:gd name="T65" fmla="*/ 562 h 644"/>
                <a:gd name="T66" fmla="*/ 337 w 638"/>
                <a:gd name="T67" fmla="*/ 577 h 644"/>
                <a:gd name="T68" fmla="*/ 346 w 638"/>
                <a:gd name="T69" fmla="*/ 622 h 644"/>
                <a:gd name="T70" fmla="*/ 379 w 638"/>
                <a:gd name="T71" fmla="*/ 641 h 644"/>
                <a:gd name="T72" fmla="*/ 424 w 638"/>
                <a:gd name="T73" fmla="*/ 630 h 644"/>
                <a:gd name="T74" fmla="*/ 444 w 638"/>
                <a:gd name="T75" fmla="*/ 596 h 644"/>
                <a:gd name="T76" fmla="*/ 433 w 638"/>
                <a:gd name="T77" fmla="*/ 554 h 644"/>
                <a:gd name="T78" fmla="*/ 511 w 638"/>
                <a:gd name="T79" fmla="*/ 492 h 644"/>
                <a:gd name="T80" fmla="*/ 548 w 638"/>
                <a:gd name="T81" fmla="*/ 515 h 644"/>
                <a:gd name="T82" fmla="*/ 585 w 638"/>
                <a:gd name="T83" fmla="*/ 503 h 644"/>
                <a:gd name="T84" fmla="*/ 607 w 638"/>
                <a:gd name="T85" fmla="*/ 464 h 644"/>
                <a:gd name="T86" fmla="*/ 596 w 638"/>
                <a:gd name="T87" fmla="*/ 428 h 644"/>
                <a:gd name="T88" fmla="*/ 559 w 638"/>
                <a:gd name="T89" fmla="*/ 405 h 644"/>
                <a:gd name="T90" fmla="*/ 573 w 638"/>
                <a:gd name="T91" fmla="*/ 307 h 644"/>
                <a:gd name="T92" fmla="*/ 615 w 638"/>
                <a:gd name="T93" fmla="*/ 295 h 644"/>
                <a:gd name="T94" fmla="*/ 635 w 638"/>
                <a:gd name="T95" fmla="*/ 262 h 644"/>
                <a:gd name="T96" fmla="*/ 624 w 638"/>
                <a:gd name="T97" fmla="*/ 219 h 644"/>
                <a:gd name="T98" fmla="*/ 351 w 638"/>
                <a:gd name="T99" fmla="*/ 442 h 644"/>
                <a:gd name="T100" fmla="*/ 202 w 638"/>
                <a:gd name="T101" fmla="*/ 354 h 644"/>
                <a:gd name="T102" fmla="*/ 289 w 638"/>
                <a:gd name="T103" fmla="*/ 205 h 644"/>
                <a:gd name="T104" fmla="*/ 438 w 638"/>
                <a:gd name="T105" fmla="*/ 293 h 644"/>
                <a:gd name="T106" fmla="*/ 351 w 638"/>
                <a:gd name="T107" fmla="*/ 442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38" h="644">
                  <a:moveTo>
                    <a:pt x="624" y="219"/>
                  </a:moveTo>
                  <a:cubicBezTo>
                    <a:pt x="621" y="205"/>
                    <a:pt x="604" y="197"/>
                    <a:pt x="590" y="200"/>
                  </a:cubicBezTo>
                  <a:cubicBezTo>
                    <a:pt x="548" y="211"/>
                    <a:pt x="548" y="211"/>
                    <a:pt x="548" y="211"/>
                  </a:cubicBezTo>
                  <a:cubicBezTo>
                    <a:pt x="534" y="180"/>
                    <a:pt x="511" y="152"/>
                    <a:pt x="486" y="132"/>
                  </a:cubicBezTo>
                  <a:cubicBezTo>
                    <a:pt x="509" y="96"/>
                    <a:pt x="509" y="96"/>
                    <a:pt x="509" y="96"/>
                  </a:cubicBezTo>
                  <a:cubicBezTo>
                    <a:pt x="517" y="82"/>
                    <a:pt x="511" y="65"/>
                    <a:pt x="497" y="59"/>
                  </a:cubicBezTo>
                  <a:cubicBezTo>
                    <a:pt x="458" y="37"/>
                    <a:pt x="458" y="37"/>
                    <a:pt x="458" y="37"/>
                  </a:cubicBezTo>
                  <a:cubicBezTo>
                    <a:pt x="444" y="28"/>
                    <a:pt x="427" y="34"/>
                    <a:pt x="421" y="48"/>
                  </a:cubicBezTo>
                  <a:cubicBezTo>
                    <a:pt x="402" y="79"/>
                    <a:pt x="402" y="79"/>
                    <a:pt x="402" y="79"/>
                  </a:cubicBezTo>
                  <a:cubicBezTo>
                    <a:pt x="371" y="68"/>
                    <a:pt x="337" y="65"/>
                    <a:pt x="303" y="65"/>
                  </a:cubicBezTo>
                  <a:cubicBezTo>
                    <a:pt x="292" y="23"/>
                    <a:pt x="292" y="23"/>
                    <a:pt x="292" y="23"/>
                  </a:cubicBezTo>
                  <a:cubicBezTo>
                    <a:pt x="289" y="9"/>
                    <a:pt x="272" y="0"/>
                    <a:pt x="258" y="3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199" y="17"/>
                    <a:pt x="191" y="34"/>
                    <a:pt x="194" y="48"/>
                  </a:cubicBezTo>
                  <a:cubicBezTo>
                    <a:pt x="205" y="90"/>
                    <a:pt x="205" y="90"/>
                    <a:pt x="205" y="90"/>
                  </a:cubicBezTo>
                  <a:cubicBezTo>
                    <a:pt x="174" y="104"/>
                    <a:pt x="146" y="127"/>
                    <a:pt x="126" y="152"/>
                  </a:cubicBezTo>
                  <a:cubicBezTo>
                    <a:pt x="90" y="129"/>
                    <a:pt x="90" y="129"/>
                    <a:pt x="90" y="129"/>
                  </a:cubicBezTo>
                  <a:cubicBezTo>
                    <a:pt x="76" y="121"/>
                    <a:pt x="59" y="127"/>
                    <a:pt x="53" y="141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22" y="194"/>
                    <a:pt x="28" y="211"/>
                    <a:pt x="42" y="217"/>
                  </a:cubicBezTo>
                  <a:cubicBezTo>
                    <a:pt x="78" y="239"/>
                    <a:pt x="78" y="239"/>
                    <a:pt x="78" y="239"/>
                  </a:cubicBezTo>
                  <a:cubicBezTo>
                    <a:pt x="67" y="270"/>
                    <a:pt x="64" y="304"/>
                    <a:pt x="64" y="338"/>
                  </a:cubicBezTo>
                  <a:cubicBezTo>
                    <a:pt x="22" y="349"/>
                    <a:pt x="22" y="349"/>
                    <a:pt x="22" y="349"/>
                  </a:cubicBezTo>
                  <a:cubicBezTo>
                    <a:pt x="8" y="352"/>
                    <a:pt x="0" y="368"/>
                    <a:pt x="2" y="383"/>
                  </a:cubicBezTo>
                  <a:cubicBezTo>
                    <a:pt x="14" y="428"/>
                    <a:pt x="14" y="428"/>
                    <a:pt x="14" y="428"/>
                  </a:cubicBezTo>
                  <a:cubicBezTo>
                    <a:pt x="17" y="442"/>
                    <a:pt x="33" y="450"/>
                    <a:pt x="47" y="447"/>
                  </a:cubicBezTo>
                  <a:cubicBezTo>
                    <a:pt x="90" y="436"/>
                    <a:pt x="90" y="436"/>
                    <a:pt x="90" y="436"/>
                  </a:cubicBezTo>
                  <a:cubicBezTo>
                    <a:pt x="104" y="467"/>
                    <a:pt x="126" y="495"/>
                    <a:pt x="152" y="515"/>
                  </a:cubicBezTo>
                  <a:cubicBezTo>
                    <a:pt x="129" y="551"/>
                    <a:pt x="129" y="551"/>
                    <a:pt x="129" y="551"/>
                  </a:cubicBezTo>
                  <a:cubicBezTo>
                    <a:pt x="121" y="565"/>
                    <a:pt x="126" y="582"/>
                    <a:pt x="140" y="588"/>
                  </a:cubicBezTo>
                  <a:cubicBezTo>
                    <a:pt x="180" y="610"/>
                    <a:pt x="180" y="610"/>
                    <a:pt x="180" y="610"/>
                  </a:cubicBezTo>
                  <a:cubicBezTo>
                    <a:pt x="194" y="619"/>
                    <a:pt x="211" y="613"/>
                    <a:pt x="216" y="599"/>
                  </a:cubicBezTo>
                  <a:cubicBezTo>
                    <a:pt x="239" y="562"/>
                    <a:pt x="239" y="562"/>
                    <a:pt x="239" y="562"/>
                  </a:cubicBezTo>
                  <a:cubicBezTo>
                    <a:pt x="270" y="574"/>
                    <a:pt x="303" y="577"/>
                    <a:pt x="337" y="577"/>
                  </a:cubicBezTo>
                  <a:cubicBezTo>
                    <a:pt x="346" y="622"/>
                    <a:pt x="346" y="622"/>
                    <a:pt x="346" y="622"/>
                  </a:cubicBezTo>
                  <a:cubicBezTo>
                    <a:pt x="348" y="636"/>
                    <a:pt x="365" y="644"/>
                    <a:pt x="379" y="641"/>
                  </a:cubicBezTo>
                  <a:cubicBezTo>
                    <a:pt x="424" y="630"/>
                    <a:pt x="424" y="630"/>
                    <a:pt x="424" y="630"/>
                  </a:cubicBezTo>
                  <a:cubicBezTo>
                    <a:pt x="438" y="627"/>
                    <a:pt x="447" y="610"/>
                    <a:pt x="444" y="596"/>
                  </a:cubicBezTo>
                  <a:cubicBezTo>
                    <a:pt x="433" y="554"/>
                    <a:pt x="433" y="554"/>
                    <a:pt x="433" y="554"/>
                  </a:cubicBezTo>
                  <a:cubicBezTo>
                    <a:pt x="464" y="540"/>
                    <a:pt x="492" y="518"/>
                    <a:pt x="511" y="492"/>
                  </a:cubicBezTo>
                  <a:cubicBezTo>
                    <a:pt x="548" y="515"/>
                    <a:pt x="548" y="515"/>
                    <a:pt x="548" y="515"/>
                  </a:cubicBezTo>
                  <a:cubicBezTo>
                    <a:pt x="562" y="523"/>
                    <a:pt x="579" y="518"/>
                    <a:pt x="585" y="503"/>
                  </a:cubicBezTo>
                  <a:cubicBezTo>
                    <a:pt x="607" y="464"/>
                    <a:pt x="607" y="464"/>
                    <a:pt x="607" y="464"/>
                  </a:cubicBezTo>
                  <a:cubicBezTo>
                    <a:pt x="615" y="450"/>
                    <a:pt x="610" y="433"/>
                    <a:pt x="596" y="428"/>
                  </a:cubicBezTo>
                  <a:cubicBezTo>
                    <a:pt x="559" y="405"/>
                    <a:pt x="559" y="405"/>
                    <a:pt x="559" y="405"/>
                  </a:cubicBezTo>
                  <a:cubicBezTo>
                    <a:pt x="570" y="374"/>
                    <a:pt x="573" y="340"/>
                    <a:pt x="573" y="307"/>
                  </a:cubicBezTo>
                  <a:cubicBezTo>
                    <a:pt x="615" y="295"/>
                    <a:pt x="615" y="295"/>
                    <a:pt x="615" y="295"/>
                  </a:cubicBezTo>
                  <a:cubicBezTo>
                    <a:pt x="630" y="293"/>
                    <a:pt x="638" y="276"/>
                    <a:pt x="635" y="262"/>
                  </a:cubicBezTo>
                  <a:lnTo>
                    <a:pt x="624" y="219"/>
                  </a:lnTo>
                  <a:close/>
                  <a:moveTo>
                    <a:pt x="351" y="442"/>
                  </a:moveTo>
                  <a:cubicBezTo>
                    <a:pt x="286" y="458"/>
                    <a:pt x="219" y="419"/>
                    <a:pt x="202" y="354"/>
                  </a:cubicBezTo>
                  <a:cubicBezTo>
                    <a:pt x="185" y="290"/>
                    <a:pt x="225" y="222"/>
                    <a:pt x="289" y="205"/>
                  </a:cubicBezTo>
                  <a:cubicBezTo>
                    <a:pt x="354" y="189"/>
                    <a:pt x="421" y="228"/>
                    <a:pt x="438" y="293"/>
                  </a:cubicBezTo>
                  <a:cubicBezTo>
                    <a:pt x="455" y="357"/>
                    <a:pt x="416" y="425"/>
                    <a:pt x="351" y="442"/>
                  </a:cubicBezTo>
                  <a:close/>
                </a:path>
              </a:pathLst>
            </a:custGeom>
            <a:solidFill>
              <a:srgbClr val="3EABB0"/>
            </a:solidFill>
            <a:ln>
              <a:noFill/>
            </a:ln>
            <a:extLst/>
          </p:spPr>
          <p:txBody>
            <a:bodyPr vert="horz" wrap="square" lIns="61933" tIns="30966" rIns="61933" bIns="3096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95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A2D81D6-7B46-4384-847E-A24038229B14}"/>
              </a:ext>
            </a:extLst>
          </p:cNvPr>
          <p:cNvSpPr txBox="1"/>
          <p:nvPr/>
        </p:nvSpPr>
        <p:spPr>
          <a:xfrm>
            <a:off x="314528" y="176263"/>
            <a:ext cx="322716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장애인고용 우수사례</a:t>
            </a:r>
            <a:endParaRPr kumimoji="1" lang="en-US" altLang="ko-KR" sz="2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8B0142CD-E012-4DE2-A42C-9BA9CB723B6A}"/>
              </a:ext>
            </a:extLst>
          </p:cNvPr>
          <p:cNvGrpSpPr/>
          <p:nvPr/>
        </p:nvGrpSpPr>
        <p:grpSpPr>
          <a:xfrm>
            <a:off x="3987064" y="2581243"/>
            <a:ext cx="2588412" cy="3870217"/>
            <a:chOff x="3887676" y="2575760"/>
            <a:chExt cx="2588412" cy="3870217"/>
          </a:xfrm>
        </p:grpSpPr>
        <p:sp>
          <p:nvSpPr>
            <p:cNvPr id="56" name="화살표: 오른쪽 17">
              <a:extLst>
                <a:ext uri="{FF2B5EF4-FFF2-40B4-BE49-F238E27FC236}">
                  <a16:creationId xmlns:a16="http://schemas.microsoft.com/office/drawing/2014/main" id="{B82D32AF-FE32-4BDA-8066-2EB210180B80}"/>
                </a:ext>
              </a:extLst>
            </p:cNvPr>
            <p:cNvSpPr/>
            <p:nvPr/>
          </p:nvSpPr>
          <p:spPr>
            <a:xfrm rot="16965766" flipH="1">
              <a:off x="3392209" y="4111297"/>
              <a:ext cx="3383929" cy="350207"/>
            </a:xfrm>
            <a:prstGeom prst="rightArrow">
              <a:avLst/>
            </a:prstGeom>
            <a:gradFill flip="none" rotWithShape="1">
              <a:gsLst>
                <a:gs pos="17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id="{469E5C2F-0D1B-4234-A509-62A362B03576}"/>
                </a:ext>
              </a:extLst>
            </p:cNvPr>
            <p:cNvGrpSpPr/>
            <p:nvPr/>
          </p:nvGrpSpPr>
          <p:grpSpPr>
            <a:xfrm>
              <a:off x="4443888" y="3473805"/>
              <a:ext cx="1440000" cy="399332"/>
              <a:chOff x="2708085" y="2602333"/>
              <a:chExt cx="1440000" cy="399332"/>
            </a:xfrm>
          </p:grpSpPr>
          <p:sp>
            <p:nvSpPr>
              <p:cNvPr id="74" name="사각형: 둥근 모서리 73">
                <a:extLst>
                  <a:ext uri="{FF2B5EF4-FFF2-40B4-BE49-F238E27FC236}">
                    <a16:creationId xmlns:a16="http://schemas.microsoft.com/office/drawing/2014/main" id="{E5430E89-CA08-49C3-A653-053CD538D359}"/>
                  </a:ext>
                </a:extLst>
              </p:cNvPr>
              <p:cNvSpPr/>
              <p:nvPr/>
            </p:nvSpPr>
            <p:spPr>
              <a:xfrm>
                <a:off x="2708085" y="2602333"/>
                <a:ext cx="1440000" cy="3993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5" name="직사각형 74">
                <a:extLst>
                  <a:ext uri="{FF2B5EF4-FFF2-40B4-BE49-F238E27FC236}">
                    <a16:creationId xmlns:a16="http://schemas.microsoft.com/office/drawing/2014/main" id="{C3869BBD-40FA-40D8-AB74-3378108AC642}"/>
                  </a:ext>
                </a:extLst>
              </p:cNvPr>
              <p:cNvSpPr/>
              <p:nvPr/>
            </p:nvSpPr>
            <p:spPr>
              <a:xfrm>
                <a:off x="2764281" y="2644171"/>
                <a:ext cx="132760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맞춤훈련 실시</a:t>
                </a:r>
              </a:p>
            </p:txBody>
          </p:sp>
        </p:grp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id="{0A2CA35B-872F-4A55-AFB1-09458509E6C9}"/>
                </a:ext>
              </a:extLst>
            </p:cNvPr>
            <p:cNvGrpSpPr/>
            <p:nvPr/>
          </p:nvGrpSpPr>
          <p:grpSpPr>
            <a:xfrm>
              <a:off x="4286516" y="4311203"/>
              <a:ext cx="1440000" cy="399332"/>
              <a:chOff x="2868775" y="3388248"/>
              <a:chExt cx="1440000" cy="399332"/>
            </a:xfrm>
          </p:grpSpPr>
          <p:sp>
            <p:nvSpPr>
              <p:cNvPr id="77" name="사각형: 둥근 모서리 76">
                <a:extLst>
                  <a:ext uri="{FF2B5EF4-FFF2-40B4-BE49-F238E27FC236}">
                    <a16:creationId xmlns:a16="http://schemas.microsoft.com/office/drawing/2014/main" id="{309870D7-5310-48BF-BA7F-07B6DA47B3AA}"/>
                  </a:ext>
                </a:extLst>
              </p:cNvPr>
              <p:cNvSpPr/>
              <p:nvPr/>
            </p:nvSpPr>
            <p:spPr>
              <a:xfrm>
                <a:off x="2868775" y="3388248"/>
                <a:ext cx="1440000" cy="3993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8" name="직사각형 77">
                <a:extLst>
                  <a:ext uri="{FF2B5EF4-FFF2-40B4-BE49-F238E27FC236}">
                    <a16:creationId xmlns:a16="http://schemas.microsoft.com/office/drawing/2014/main" id="{F67BCFCB-7B62-4E4F-BDC2-FC957B8E2C70}"/>
                  </a:ext>
                </a:extLst>
              </p:cNvPr>
              <p:cNvSpPr/>
              <p:nvPr/>
            </p:nvSpPr>
            <p:spPr>
              <a:xfrm>
                <a:off x="3323989" y="3428830"/>
                <a:ext cx="5501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고용</a:t>
                </a:r>
              </a:p>
            </p:txBody>
          </p:sp>
        </p:grpSp>
        <p:grpSp>
          <p:nvGrpSpPr>
            <p:cNvPr id="79" name="그룹 78">
              <a:extLst>
                <a:ext uri="{FF2B5EF4-FFF2-40B4-BE49-F238E27FC236}">
                  <a16:creationId xmlns:a16="http://schemas.microsoft.com/office/drawing/2014/main" id="{28D62C93-205E-425D-9DD6-C568B3A32DFA}"/>
                </a:ext>
              </a:extLst>
            </p:cNvPr>
            <p:cNvGrpSpPr/>
            <p:nvPr/>
          </p:nvGrpSpPr>
          <p:grpSpPr>
            <a:xfrm>
              <a:off x="4293620" y="2575760"/>
              <a:ext cx="2182468" cy="459979"/>
              <a:chOff x="-14151" y="6071469"/>
              <a:chExt cx="1801875" cy="459979"/>
            </a:xfrm>
            <a:effectLst/>
          </p:grpSpPr>
          <p:sp>
            <p:nvSpPr>
              <p:cNvPr id="80" name="사각형: 둥근 모서리 79">
                <a:extLst>
                  <a:ext uri="{FF2B5EF4-FFF2-40B4-BE49-F238E27FC236}">
                    <a16:creationId xmlns:a16="http://schemas.microsoft.com/office/drawing/2014/main" id="{0D12027D-E4DB-4FD0-8BEA-3509B1F5E156}"/>
                  </a:ext>
                </a:extLst>
              </p:cNvPr>
              <p:cNvSpPr/>
              <p:nvPr/>
            </p:nvSpPr>
            <p:spPr>
              <a:xfrm>
                <a:off x="-14151" y="6071469"/>
                <a:ext cx="1801875" cy="459979"/>
              </a:xfrm>
              <a:prstGeom prst="roundRect">
                <a:avLst>
                  <a:gd name="adj" fmla="val 50000"/>
                </a:avLst>
              </a:prstGeom>
              <a:pattFill prst="dkUpDiag">
                <a:fgClr>
                  <a:srgbClr val="3EABB0"/>
                </a:fgClr>
                <a:bgClr>
                  <a:srgbClr val="348F94"/>
                </a:bgClr>
              </a:pattFill>
              <a:ln w="25400">
                <a:solidFill>
                  <a:srgbClr val="348F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1" name="직사각형 80">
                <a:extLst>
                  <a:ext uri="{FF2B5EF4-FFF2-40B4-BE49-F238E27FC236}">
                    <a16:creationId xmlns:a16="http://schemas.microsoft.com/office/drawing/2014/main" id="{AA4C8F07-B5DF-42B7-B404-B7992B2E6EB3}"/>
                  </a:ext>
                </a:extLst>
              </p:cNvPr>
              <p:cNvSpPr/>
              <p:nvPr/>
            </p:nvSpPr>
            <p:spPr>
              <a:xfrm>
                <a:off x="100525" y="6105232"/>
                <a:ext cx="157253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20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직무개발 및 모집</a:t>
                </a:r>
              </a:p>
            </p:txBody>
          </p:sp>
        </p:grpSp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D275A815-6FB4-434F-B23A-488517CFAD1B}"/>
                </a:ext>
              </a:extLst>
            </p:cNvPr>
            <p:cNvGrpSpPr/>
            <p:nvPr/>
          </p:nvGrpSpPr>
          <p:grpSpPr>
            <a:xfrm>
              <a:off x="3887676" y="5148601"/>
              <a:ext cx="1944000" cy="459979"/>
              <a:chOff x="-43096" y="6071469"/>
              <a:chExt cx="1859782" cy="459979"/>
            </a:xfrm>
            <a:effectLst/>
          </p:grpSpPr>
          <p:sp>
            <p:nvSpPr>
              <p:cNvPr id="83" name="사각형: 둥근 모서리 82">
                <a:extLst>
                  <a:ext uri="{FF2B5EF4-FFF2-40B4-BE49-F238E27FC236}">
                    <a16:creationId xmlns:a16="http://schemas.microsoft.com/office/drawing/2014/main" id="{E0AF1410-D07E-476D-9722-CC3D10DF4BAD}"/>
                  </a:ext>
                </a:extLst>
              </p:cNvPr>
              <p:cNvSpPr/>
              <p:nvPr/>
            </p:nvSpPr>
            <p:spPr>
              <a:xfrm>
                <a:off x="-14152" y="6071469"/>
                <a:ext cx="1801875" cy="459979"/>
              </a:xfrm>
              <a:prstGeom prst="roundRect">
                <a:avLst>
                  <a:gd name="adj" fmla="val 50000"/>
                </a:avLst>
              </a:prstGeom>
              <a:pattFill prst="dkUpDiag">
                <a:fgClr>
                  <a:srgbClr val="307ABE"/>
                </a:fgClr>
                <a:bgClr>
                  <a:schemeClr val="accent1">
                    <a:lumMod val="75000"/>
                  </a:schemeClr>
                </a:bgClr>
              </a:pattFill>
              <a:ln w="254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4" name="직사각형 83">
                <a:extLst>
                  <a:ext uri="{FF2B5EF4-FFF2-40B4-BE49-F238E27FC236}">
                    <a16:creationId xmlns:a16="http://schemas.microsoft.com/office/drawing/2014/main" id="{7A70340B-5CF6-408F-8505-B9E38A25F6C1}"/>
                  </a:ext>
                </a:extLst>
              </p:cNvPr>
              <p:cNvSpPr/>
              <p:nvPr/>
            </p:nvSpPr>
            <p:spPr>
              <a:xfrm>
                <a:off x="-43096" y="6105232"/>
                <a:ext cx="185978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0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취업 후 적응지도</a:t>
                </a:r>
              </a:p>
            </p:txBody>
          </p:sp>
        </p:grpSp>
        <p:grpSp>
          <p:nvGrpSpPr>
            <p:cNvPr id="85" name="그룹 84">
              <a:extLst>
                <a:ext uri="{FF2B5EF4-FFF2-40B4-BE49-F238E27FC236}">
                  <a16:creationId xmlns:a16="http://schemas.microsoft.com/office/drawing/2014/main" id="{A239EFF4-1E47-485F-B789-CD3BA37316BE}"/>
                </a:ext>
              </a:extLst>
            </p:cNvPr>
            <p:cNvGrpSpPr/>
            <p:nvPr/>
          </p:nvGrpSpPr>
          <p:grpSpPr>
            <a:xfrm>
              <a:off x="3955737" y="6046645"/>
              <a:ext cx="1440000" cy="399332"/>
              <a:chOff x="2868775" y="3388248"/>
              <a:chExt cx="1440000" cy="399332"/>
            </a:xfrm>
          </p:grpSpPr>
          <p:sp>
            <p:nvSpPr>
              <p:cNvPr id="86" name="사각형: 둥근 모서리 85">
                <a:extLst>
                  <a:ext uri="{FF2B5EF4-FFF2-40B4-BE49-F238E27FC236}">
                    <a16:creationId xmlns:a16="http://schemas.microsoft.com/office/drawing/2014/main" id="{D3A44598-4C5E-4E90-98D0-9602DE3801EF}"/>
                  </a:ext>
                </a:extLst>
              </p:cNvPr>
              <p:cNvSpPr/>
              <p:nvPr/>
            </p:nvSpPr>
            <p:spPr>
              <a:xfrm>
                <a:off x="2868775" y="3388248"/>
                <a:ext cx="1440000" cy="3993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7" name="직사각형 86">
                <a:extLst>
                  <a:ext uri="{FF2B5EF4-FFF2-40B4-BE49-F238E27FC236}">
                    <a16:creationId xmlns:a16="http://schemas.microsoft.com/office/drawing/2014/main" id="{09AE0D4C-F481-4D54-8A4A-69E487FE8E1A}"/>
                  </a:ext>
                </a:extLst>
              </p:cNvPr>
              <p:cNvSpPr/>
              <p:nvPr/>
            </p:nvSpPr>
            <p:spPr>
              <a:xfrm>
                <a:off x="3002588" y="3428830"/>
                <a:ext cx="119295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spc="-15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직무개발 확대</a:t>
                </a:r>
              </a:p>
            </p:txBody>
          </p:sp>
        </p:grpSp>
      </p:grpSp>
      <p:sp>
        <p:nvSpPr>
          <p:cNvPr id="110" name="사각형: 둥근 모서리 109">
            <a:extLst>
              <a:ext uri="{FF2B5EF4-FFF2-40B4-BE49-F238E27FC236}">
                <a16:creationId xmlns:a16="http://schemas.microsoft.com/office/drawing/2014/main" id="{D3E8E190-23BE-4D4A-9C37-4D572BF8DF1B}"/>
              </a:ext>
            </a:extLst>
          </p:cNvPr>
          <p:cNvSpPr/>
          <p:nvPr/>
        </p:nvSpPr>
        <p:spPr>
          <a:xfrm>
            <a:off x="5702674" y="196073"/>
            <a:ext cx="3084138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F5CED74-7FDC-4DC9-BDFF-ED2E941E9712}"/>
              </a:ext>
            </a:extLst>
          </p:cNvPr>
          <p:cNvSpPr txBox="1"/>
          <p:nvPr/>
        </p:nvSpPr>
        <p:spPr>
          <a:xfrm>
            <a:off x="5762267" y="251597"/>
            <a:ext cx="299825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, </a:t>
            </a: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어떻게 일하고 있나요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?</a:t>
            </a:r>
          </a:p>
        </p:txBody>
      </p:sp>
      <p:sp>
        <p:nvSpPr>
          <p:cNvPr id="13" name="슬라이드 번호 개체 틀 12">
            <a:extLst>
              <a:ext uri="{FF2B5EF4-FFF2-40B4-BE49-F238E27FC236}">
                <a16:creationId xmlns:a16="http://schemas.microsoft.com/office/drawing/2014/main" id="{C3E84C69-3CCF-45F8-9A7D-81E4E14929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t>82</a:t>
            </a:fld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46EDD8D0-A87F-42DF-B7F5-AE78A5BE48F5}"/>
              </a:ext>
            </a:extLst>
          </p:cNvPr>
          <p:cNvSpPr/>
          <p:nvPr/>
        </p:nvSpPr>
        <p:spPr>
          <a:xfrm>
            <a:off x="502127" y="3575522"/>
            <a:ext cx="3249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* </a:t>
            </a:r>
            <a:r>
              <a:rPr kumimoji="0" lang="ko-KR" altLang="en-US" sz="900" b="0" i="0" u="none" strike="noStrike" kern="1200" cap="none" spc="0" normalizeH="0" baseline="0" noProof="0" dirty="0" err="1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온라인패커</a:t>
            </a:r>
            <a:r>
              <a:rPr lang="en-US" altLang="ko-KR" sz="90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: </a:t>
            </a:r>
            <a:r>
              <a:rPr lang="ko-KR" altLang="en-US" sz="90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온라인으로 주문된 상품이 고객에게 전달되는 과정 중 　　    </a:t>
            </a:r>
            <a:endParaRPr lang="en-US" altLang="ko-KR" sz="900" dirty="0" smtClean="0">
              <a:ln>
                <a:solidFill>
                  <a:prstClr val="black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90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                     상품을 분류</a:t>
            </a:r>
            <a:r>
              <a:rPr lang="en-US" altLang="ko-KR" sz="90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lang="ko-KR" altLang="en-US" sz="90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포장하는 직무 수행 </a:t>
            </a:r>
            <a:endParaRPr kumimoji="0" lang="ko-KR" altLang="en-US" sz="900" b="0" i="0" u="none" strike="noStrike" kern="1200" cap="none" spc="0" normalizeH="0" baseline="0" noProof="0" dirty="0">
              <a:ln>
                <a:solidFill>
                  <a:prstClr val="black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802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CA2D81D6-7B46-4384-847E-A24038229B14}"/>
              </a:ext>
            </a:extLst>
          </p:cNvPr>
          <p:cNvSpPr txBox="1"/>
          <p:nvPr/>
        </p:nvSpPr>
        <p:spPr>
          <a:xfrm>
            <a:off x="314528" y="176263"/>
            <a:ext cx="322716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장애인고용 우수사례</a:t>
            </a:r>
            <a:endParaRPr kumimoji="1" lang="en-US" altLang="ko-KR" sz="2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D6F8A47-9C7B-4FB0-9377-EFA45AC07F12}"/>
              </a:ext>
            </a:extLst>
          </p:cNvPr>
          <p:cNvGrpSpPr/>
          <p:nvPr/>
        </p:nvGrpSpPr>
        <p:grpSpPr>
          <a:xfrm>
            <a:off x="0" y="3937303"/>
            <a:ext cx="9144000" cy="2314391"/>
            <a:chOff x="0" y="4077787"/>
            <a:chExt cx="9144000" cy="2314391"/>
          </a:xfrm>
        </p:grpSpPr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FC3388A2-92CD-464D-B7EC-AE79963DB274}"/>
                </a:ext>
              </a:extLst>
            </p:cNvPr>
            <p:cNvSpPr/>
            <p:nvPr/>
          </p:nvSpPr>
          <p:spPr>
            <a:xfrm>
              <a:off x="0" y="4077787"/>
              <a:ext cx="9144000" cy="2314391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814DFA28-8991-4373-933C-83C77A0C9D7E}"/>
                </a:ext>
              </a:extLst>
            </p:cNvPr>
            <p:cNvGrpSpPr/>
            <p:nvPr/>
          </p:nvGrpSpPr>
          <p:grpSpPr>
            <a:xfrm>
              <a:off x="4367634" y="4252291"/>
              <a:ext cx="4285344" cy="2001146"/>
              <a:chOff x="4367634" y="4252291"/>
              <a:chExt cx="4285344" cy="2001146"/>
            </a:xfrm>
          </p:grpSpPr>
          <p:cxnSp>
            <p:nvCxnSpPr>
              <p:cNvPr id="3" name="직선 연결선 2">
                <a:extLst>
                  <a:ext uri="{FF2B5EF4-FFF2-40B4-BE49-F238E27FC236}">
                    <a16:creationId xmlns:a16="http://schemas.microsoft.com/office/drawing/2014/main" id="{5B5D19B6-DB9E-4290-8D3E-6FC3949021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1672" y="4950896"/>
                <a:ext cx="1974061" cy="0"/>
              </a:xfrm>
              <a:prstGeom prst="line">
                <a:avLst/>
              </a:prstGeom>
              <a:ln w="22225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그룹 85">
                <a:extLst>
                  <a:ext uri="{FF2B5EF4-FFF2-40B4-BE49-F238E27FC236}">
                    <a16:creationId xmlns:a16="http://schemas.microsoft.com/office/drawing/2014/main" id="{EB17BA56-82B4-4693-8D9A-FDB3AECCF34B}"/>
                  </a:ext>
                </a:extLst>
              </p:cNvPr>
              <p:cNvGrpSpPr/>
              <p:nvPr/>
            </p:nvGrpSpPr>
            <p:grpSpPr>
              <a:xfrm>
                <a:off x="4367634" y="4292408"/>
                <a:ext cx="1146955" cy="1330468"/>
                <a:chOff x="4255878" y="4225885"/>
                <a:chExt cx="1261651" cy="1463515"/>
              </a:xfrm>
            </p:grpSpPr>
            <p:sp>
              <p:nvSpPr>
                <p:cNvPr id="81" name="육각형 80">
                  <a:extLst>
                    <a:ext uri="{FF2B5EF4-FFF2-40B4-BE49-F238E27FC236}">
                      <a16:creationId xmlns:a16="http://schemas.microsoft.com/office/drawing/2014/main" id="{06228F1B-97CA-4B5D-97B1-C19609A5E70E}"/>
                    </a:ext>
                  </a:extLst>
                </p:cNvPr>
                <p:cNvSpPr/>
                <p:nvPr/>
              </p:nvSpPr>
              <p:spPr>
                <a:xfrm rot="5400000">
                  <a:off x="4154946" y="4326817"/>
                  <a:ext cx="1463515" cy="1261651"/>
                </a:xfrm>
                <a:prstGeom prst="hexagon">
                  <a:avLst/>
                </a:prstGeom>
                <a:solidFill>
                  <a:schemeClr val="bg1"/>
                </a:solidFill>
                <a:ln w="50800">
                  <a:solidFill>
                    <a:srgbClr val="58C069"/>
                  </a:solidFill>
                </a:ln>
                <a:effectLst>
                  <a:outerShdw blurRad="889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n>
                      <a:solidFill>
                        <a:srgbClr val="58C069">
                          <a:alpha val="0"/>
                        </a:srgbClr>
                      </a:solidFill>
                    </a:ln>
                    <a:solidFill>
                      <a:srgbClr val="39974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6" name="직사각형 15">
                  <a:extLst>
                    <a:ext uri="{FF2B5EF4-FFF2-40B4-BE49-F238E27FC236}">
                      <a16:creationId xmlns:a16="http://schemas.microsoft.com/office/drawing/2014/main" id="{D75D8998-E747-4B6D-990D-63AEABC9D6CF}"/>
                    </a:ext>
                  </a:extLst>
                </p:cNvPr>
                <p:cNvSpPr/>
                <p:nvPr/>
              </p:nvSpPr>
              <p:spPr>
                <a:xfrm>
                  <a:off x="4293585" y="4792406"/>
                  <a:ext cx="114646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ln>
                        <a:solidFill>
                          <a:srgbClr val="58C069">
                            <a:alpha val="0"/>
                          </a:srgbClr>
                        </a:solidFill>
                      </a:ln>
                      <a:solidFill>
                        <a:srgbClr val="399749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㈜</a:t>
                  </a:r>
                  <a:r>
                    <a:rPr lang="ko-KR" altLang="en-US" sz="1400" b="1" dirty="0" err="1">
                      <a:ln>
                        <a:solidFill>
                          <a:srgbClr val="58C069">
                            <a:alpha val="0"/>
                          </a:srgbClr>
                        </a:solidFill>
                      </a:ln>
                      <a:solidFill>
                        <a:srgbClr val="399749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이랜드월드</a:t>
                  </a:r>
                  <a:endParaRPr lang="ko-KR" altLang="en-US" sz="1400" b="1" dirty="0">
                    <a:ln>
                      <a:solidFill>
                        <a:srgbClr val="58C069">
                          <a:alpha val="0"/>
                        </a:srgbClr>
                      </a:solidFill>
                    </a:ln>
                    <a:solidFill>
                      <a:srgbClr val="39974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87" name="그룹 86">
                <a:extLst>
                  <a:ext uri="{FF2B5EF4-FFF2-40B4-BE49-F238E27FC236}">
                    <a16:creationId xmlns:a16="http://schemas.microsoft.com/office/drawing/2014/main" id="{393CBCDF-CD2B-4532-A0F6-F4D0E4EC84B9}"/>
                  </a:ext>
                </a:extLst>
              </p:cNvPr>
              <p:cNvGrpSpPr/>
              <p:nvPr/>
            </p:nvGrpSpPr>
            <p:grpSpPr>
              <a:xfrm>
                <a:off x="7506023" y="4292408"/>
                <a:ext cx="1146955" cy="1330468"/>
                <a:chOff x="7448675" y="4225885"/>
                <a:chExt cx="1261651" cy="1463515"/>
              </a:xfrm>
            </p:grpSpPr>
            <p:sp>
              <p:nvSpPr>
                <p:cNvPr id="82" name="육각형 81">
                  <a:extLst>
                    <a:ext uri="{FF2B5EF4-FFF2-40B4-BE49-F238E27FC236}">
                      <a16:creationId xmlns:a16="http://schemas.microsoft.com/office/drawing/2014/main" id="{A61DF97D-81B8-40F8-B650-8ADA12C12BD3}"/>
                    </a:ext>
                  </a:extLst>
                </p:cNvPr>
                <p:cNvSpPr/>
                <p:nvPr/>
              </p:nvSpPr>
              <p:spPr>
                <a:xfrm rot="5400000">
                  <a:off x="7347743" y="4326817"/>
                  <a:ext cx="1463515" cy="1261651"/>
                </a:xfrm>
                <a:prstGeom prst="hexagon">
                  <a:avLst/>
                </a:prstGeom>
                <a:solidFill>
                  <a:schemeClr val="bg1"/>
                </a:solidFill>
                <a:ln w="50800">
                  <a:solidFill>
                    <a:srgbClr val="58C069"/>
                  </a:solidFill>
                </a:ln>
                <a:effectLst>
                  <a:outerShdw blurRad="889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n>
                      <a:solidFill>
                        <a:srgbClr val="58C069">
                          <a:alpha val="0"/>
                        </a:srgbClr>
                      </a:solidFill>
                    </a:ln>
                    <a:solidFill>
                      <a:srgbClr val="39974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8" name="직사각형 17">
                  <a:extLst>
                    <a:ext uri="{FF2B5EF4-FFF2-40B4-BE49-F238E27FC236}">
                      <a16:creationId xmlns:a16="http://schemas.microsoft.com/office/drawing/2014/main" id="{BBA2A988-86F4-466A-BABB-74481BBE8940}"/>
                    </a:ext>
                  </a:extLst>
                </p:cNvPr>
                <p:cNvSpPr/>
                <p:nvPr/>
              </p:nvSpPr>
              <p:spPr>
                <a:xfrm>
                  <a:off x="7586417" y="4708055"/>
                  <a:ext cx="986167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ln>
                        <a:solidFill>
                          <a:srgbClr val="58C069">
                            <a:alpha val="0"/>
                          </a:srgbClr>
                        </a:solidFill>
                      </a:ln>
                      <a:solidFill>
                        <a:srgbClr val="399749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발달장애인</a:t>
                  </a:r>
                  <a:endParaRPr lang="en-US" altLang="ko-KR" sz="1400" b="1" dirty="0">
                    <a:ln>
                      <a:solidFill>
                        <a:srgbClr val="58C069">
                          <a:alpha val="0"/>
                        </a:srgbClr>
                      </a:solidFill>
                    </a:ln>
                    <a:solidFill>
                      <a:srgbClr val="39974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  <a:p>
                  <a:pPr algn="ctr"/>
                  <a:r>
                    <a:rPr lang="ko-KR" altLang="en-US" sz="1400" b="1" dirty="0">
                      <a:ln>
                        <a:solidFill>
                          <a:srgbClr val="58C069">
                            <a:alpha val="0"/>
                          </a:srgbClr>
                        </a:solidFill>
                      </a:ln>
                      <a:solidFill>
                        <a:srgbClr val="399749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훈련센터</a:t>
                  </a:r>
                </a:p>
              </p:txBody>
            </p:sp>
          </p:grpSp>
          <p:grpSp>
            <p:nvGrpSpPr>
              <p:cNvPr id="76" name="그룹 75">
                <a:extLst>
                  <a:ext uri="{FF2B5EF4-FFF2-40B4-BE49-F238E27FC236}">
                    <a16:creationId xmlns:a16="http://schemas.microsoft.com/office/drawing/2014/main" id="{E857A7D6-B603-4E85-B8A0-8B3A82B3C1D4}"/>
                  </a:ext>
                </a:extLst>
              </p:cNvPr>
              <p:cNvGrpSpPr/>
              <p:nvPr/>
            </p:nvGrpSpPr>
            <p:grpSpPr>
              <a:xfrm>
                <a:off x="4870015" y="5777025"/>
                <a:ext cx="3290329" cy="476412"/>
                <a:chOff x="4806282" y="5839203"/>
                <a:chExt cx="3290329" cy="476412"/>
              </a:xfrm>
            </p:grpSpPr>
            <p:sp>
              <p:nvSpPr>
                <p:cNvPr id="8" name="직사각형 7">
                  <a:extLst>
                    <a:ext uri="{FF2B5EF4-FFF2-40B4-BE49-F238E27FC236}">
                      <a16:creationId xmlns:a16="http://schemas.microsoft.com/office/drawing/2014/main" id="{A7706259-68DD-4B70-B635-9C2A5A937357}"/>
                    </a:ext>
                  </a:extLst>
                </p:cNvPr>
                <p:cNvSpPr/>
                <p:nvPr/>
              </p:nvSpPr>
              <p:spPr>
                <a:xfrm>
                  <a:off x="4954353" y="5893060"/>
                  <a:ext cx="305724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ko-KR" altLang="en-US" b="1" dirty="0" err="1">
                      <a:ln>
                        <a:solidFill>
                          <a:srgbClr val="58C069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스파오</a:t>
                  </a:r>
                  <a:r>
                    <a:rPr lang="ko-KR" altLang="en-US" b="1" dirty="0">
                      <a:ln>
                        <a:solidFill>
                          <a:srgbClr val="58C069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점포별로 수시 고용 진행</a:t>
                  </a:r>
                </a:p>
              </p:txBody>
            </p:sp>
            <p:grpSp>
              <p:nvGrpSpPr>
                <p:cNvPr id="49" name="그룹 48">
                  <a:extLst>
                    <a:ext uri="{FF2B5EF4-FFF2-40B4-BE49-F238E27FC236}">
                      <a16:creationId xmlns:a16="http://schemas.microsoft.com/office/drawing/2014/main" id="{E08EDE96-855E-47B2-A476-35F175086241}"/>
                    </a:ext>
                  </a:extLst>
                </p:cNvPr>
                <p:cNvGrpSpPr/>
                <p:nvPr/>
              </p:nvGrpSpPr>
              <p:grpSpPr>
                <a:xfrm>
                  <a:off x="4806282" y="5839203"/>
                  <a:ext cx="3290329" cy="476412"/>
                  <a:chOff x="3494676" y="2969067"/>
                  <a:chExt cx="3619362" cy="476412"/>
                </a:xfrm>
              </p:grpSpPr>
              <p:sp>
                <p:nvSpPr>
                  <p:cNvPr id="50" name="왼쪽 대괄호 49">
                    <a:extLst>
                      <a:ext uri="{FF2B5EF4-FFF2-40B4-BE49-F238E27FC236}">
                        <a16:creationId xmlns:a16="http://schemas.microsoft.com/office/drawing/2014/main" id="{946DEE00-8742-4CDB-AB86-C082517AD847}"/>
                      </a:ext>
                    </a:extLst>
                  </p:cNvPr>
                  <p:cNvSpPr/>
                  <p:nvPr/>
                </p:nvSpPr>
                <p:spPr>
                  <a:xfrm>
                    <a:off x="3494676" y="2969067"/>
                    <a:ext cx="115942" cy="465064"/>
                  </a:xfrm>
                  <a:prstGeom prst="leftBracket">
                    <a:avLst>
                      <a:gd name="adj" fmla="val 0"/>
                    </a:avLst>
                  </a:prstGeom>
                  <a:ln w="508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endParaRPr>
                  </a:p>
                </p:txBody>
              </p:sp>
              <p:sp>
                <p:nvSpPr>
                  <p:cNvPr id="51" name="왼쪽 대괄호 50">
                    <a:extLst>
                      <a:ext uri="{FF2B5EF4-FFF2-40B4-BE49-F238E27FC236}">
                        <a16:creationId xmlns:a16="http://schemas.microsoft.com/office/drawing/2014/main" id="{BA3DC970-F600-431F-A30A-050BC92EF7E5}"/>
                      </a:ext>
                    </a:extLst>
                  </p:cNvPr>
                  <p:cNvSpPr/>
                  <p:nvPr/>
                </p:nvSpPr>
                <p:spPr>
                  <a:xfrm flipH="1">
                    <a:off x="6998096" y="2980415"/>
                    <a:ext cx="115942" cy="465064"/>
                  </a:xfrm>
                  <a:prstGeom prst="leftBracket">
                    <a:avLst>
                      <a:gd name="adj" fmla="val 0"/>
                    </a:avLst>
                  </a:prstGeom>
                  <a:ln w="508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88" name="그룹 87">
                <a:extLst>
                  <a:ext uri="{FF2B5EF4-FFF2-40B4-BE49-F238E27FC236}">
                    <a16:creationId xmlns:a16="http://schemas.microsoft.com/office/drawing/2014/main" id="{57AA6BF9-3479-4A6B-B897-87262510E8AE}"/>
                  </a:ext>
                </a:extLst>
              </p:cNvPr>
              <p:cNvGrpSpPr/>
              <p:nvPr/>
            </p:nvGrpSpPr>
            <p:grpSpPr>
              <a:xfrm>
                <a:off x="5869130" y="4252291"/>
                <a:ext cx="1269064" cy="1441517"/>
                <a:chOff x="5869130" y="4252291"/>
                <a:chExt cx="1269064" cy="1441517"/>
              </a:xfrm>
            </p:grpSpPr>
            <p:grpSp>
              <p:nvGrpSpPr>
                <p:cNvPr id="83" name="그룹 82">
                  <a:extLst>
                    <a:ext uri="{FF2B5EF4-FFF2-40B4-BE49-F238E27FC236}">
                      <a16:creationId xmlns:a16="http://schemas.microsoft.com/office/drawing/2014/main" id="{EF385F09-4558-4C73-B57F-2A697BA38958}"/>
                    </a:ext>
                  </a:extLst>
                </p:cNvPr>
                <p:cNvGrpSpPr/>
                <p:nvPr/>
              </p:nvGrpSpPr>
              <p:grpSpPr>
                <a:xfrm>
                  <a:off x="5869130" y="4252291"/>
                  <a:ext cx="1269064" cy="1441517"/>
                  <a:chOff x="9115351" y="2345701"/>
                  <a:chExt cx="2639624" cy="2998322"/>
                </a:xfrm>
              </p:grpSpPr>
              <p:sp>
                <p:nvSpPr>
                  <p:cNvPr id="78" name="Freeform 5">
                    <a:extLst>
                      <a:ext uri="{FF2B5EF4-FFF2-40B4-BE49-F238E27FC236}">
                        <a16:creationId xmlns:a16="http://schemas.microsoft.com/office/drawing/2014/main" id="{F03165D7-0438-48A3-B400-045E5D8194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115351" y="2345701"/>
                    <a:ext cx="2639624" cy="2998322"/>
                  </a:xfrm>
                  <a:custGeom>
                    <a:avLst/>
                    <a:gdLst>
                      <a:gd name="T0" fmla="*/ 1542 w 1542"/>
                      <a:gd name="T1" fmla="*/ 487 h 1752"/>
                      <a:gd name="T2" fmla="*/ 1542 w 1542"/>
                      <a:gd name="T3" fmla="*/ 485 h 1752"/>
                      <a:gd name="T4" fmla="*/ 1496 w 1542"/>
                      <a:gd name="T5" fmla="*/ 405 h 1752"/>
                      <a:gd name="T6" fmla="*/ 1496 w 1542"/>
                      <a:gd name="T7" fmla="*/ 405 h 1752"/>
                      <a:gd name="T8" fmla="*/ 1496 w 1542"/>
                      <a:gd name="T9" fmla="*/ 405 h 1752"/>
                      <a:gd name="T10" fmla="*/ 817 w 1542"/>
                      <a:gd name="T11" fmla="*/ 13 h 1752"/>
                      <a:gd name="T12" fmla="*/ 817 w 1542"/>
                      <a:gd name="T13" fmla="*/ 13 h 1752"/>
                      <a:gd name="T14" fmla="*/ 771 w 1542"/>
                      <a:gd name="T15" fmla="*/ 0 h 1752"/>
                      <a:gd name="T16" fmla="*/ 724 w 1542"/>
                      <a:gd name="T17" fmla="*/ 13 h 1752"/>
                      <a:gd name="T18" fmla="*/ 724 w 1542"/>
                      <a:gd name="T19" fmla="*/ 13 h 1752"/>
                      <a:gd name="T20" fmla="*/ 724 w 1542"/>
                      <a:gd name="T21" fmla="*/ 13 h 1752"/>
                      <a:gd name="T22" fmla="*/ 48 w 1542"/>
                      <a:gd name="T23" fmla="*/ 403 h 1752"/>
                      <a:gd name="T24" fmla="*/ 48 w 1542"/>
                      <a:gd name="T25" fmla="*/ 403 h 1752"/>
                      <a:gd name="T26" fmla="*/ 0 w 1542"/>
                      <a:gd name="T27" fmla="*/ 485 h 1752"/>
                      <a:gd name="T28" fmla="*/ 0 w 1542"/>
                      <a:gd name="T29" fmla="*/ 486 h 1752"/>
                      <a:gd name="T30" fmla="*/ 0 w 1542"/>
                      <a:gd name="T31" fmla="*/ 486 h 1752"/>
                      <a:gd name="T32" fmla="*/ 0 w 1542"/>
                      <a:gd name="T33" fmla="*/ 1267 h 1752"/>
                      <a:gd name="T34" fmla="*/ 0 w 1542"/>
                      <a:gd name="T35" fmla="*/ 1267 h 1752"/>
                      <a:gd name="T36" fmla="*/ 50 w 1542"/>
                      <a:gd name="T37" fmla="*/ 1350 h 1752"/>
                      <a:gd name="T38" fmla="*/ 50 w 1542"/>
                      <a:gd name="T39" fmla="*/ 1350 h 1752"/>
                      <a:gd name="T40" fmla="*/ 723 w 1542"/>
                      <a:gd name="T41" fmla="*/ 1739 h 1752"/>
                      <a:gd name="T42" fmla="*/ 722 w 1542"/>
                      <a:gd name="T43" fmla="*/ 1738 h 1752"/>
                      <a:gd name="T44" fmla="*/ 722 w 1542"/>
                      <a:gd name="T45" fmla="*/ 1738 h 1752"/>
                      <a:gd name="T46" fmla="*/ 771 w 1542"/>
                      <a:gd name="T47" fmla="*/ 1752 h 1752"/>
                      <a:gd name="T48" fmla="*/ 819 w 1542"/>
                      <a:gd name="T49" fmla="*/ 1738 h 1752"/>
                      <a:gd name="T50" fmla="*/ 820 w 1542"/>
                      <a:gd name="T51" fmla="*/ 1738 h 1752"/>
                      <a:gd name="T52" fmla="*/ 1492 w 1542"/>
                      <a:gd name="T53" fmla="*/ 1350 h 1752"/>
                      <a:gd name="T54" fmla="*/ 1542 w 1542"/>
                      <a:gd name="T55" fmla="*/ 1267 h 1752"/>
                      <a:gd name="T56" fmla="*/ 1542 w 1542"/>
                      <a:gd name="T57" fmla="*/ 487 h 1752"/>
                      <a:gd name="T58" fmla="*/ 1542 w 1542"/>
                      <a:gd name="T59" fmla="*/ 487 h 17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1542" h="1752">
                        <a:moveTo>
                          <a:pt x="1542" y="487"/>
                        </a:moveTo>
                        <a:cubicBezTo>
                          <a:pt x="1542" y="487"/>
                          <a:pt x="1542" y="486"/>
                          <a:pt x="1542" y="485"/>
                        </a:cubicBezTo>
                        <a:cubicBezTo>
                          <a:pt x="1542" y="451"/>
                          <a:pt x="1524" y="421"/>
                          <a:pt x="1496" y="405"/>
                        </a:cubicBezTo>
                        <a:cubicBezTo>
                          <a:pt x="1496" y="405"/>
                          <a:pt x="1496" y="405"/>
                          <a:pt x="1496" y="405"/>
                        </a:cubicBezTo>
                        <a:cubicBezTo>
                          <a:pt x="1496" y="405"/>
                          <a:pt x="1496" y="405"/>
                          <a:pt x="1496" y="405"/>
                        </a:cubicBezTo>
                        <a:cubicBezTo>
                          <a:pt x="817" y="13"/>
                          <a:pt x="817" y="13"/>
                          <a:pt x="817" y="13"/>
                        </a:cubicBezTo>
                        <a:cubicBezTo>
                          <a:pt x="817" y="13"/>
                          <a:pt x="817" y="13"/>
                          <a:pt x="817" y="13"/>
                        </a:cubicBezTo>
                        <a:cubicBezTo>
                          <a:pt x="804" y="5"/>
                          <a:pt x="788" y="0"/>
                          <a:pt x="771" y="0"/>
                        </a:cubicBezTo>
                        <a:cubicBezTo>
                          <a:pt x="754" y="0"/>
                          <a:pt x="738" y="5"/>
                          <a:pt x="724" y="13"/>
                        </a:cubicBezTo>
                        <a:cubicBezTo>
                          <a:pt x="724" y="13"/>
                          <a:pt x="724" y="13"/>
                          <a:pt x="724" y="13"/>
                        </a:cubicBezTo>
                        <a:cubicBezTo>
                          <a:pt x="724" y="13"/>
                          <a:pt x="724" y="13"/>
                          <a:pt x="724" y="13"/>
                        </a:cubicBezTo>
                        <a:cubicBezTo>
                          <a:pt x="48" y="403"/>
                          <a:pt x="48" y="403"/>
                          <a:pt x="48" y="403"/>
                        </a:cubicBezTo>
                        <a:cubicBezTo>
                          <a:pt x="48" y="403"/>
                          <a:pt x="48" y="403"/>
                          <a:pt x="48" y="403"/>
                        </a:cubicBezTo>
                        <a:cubicBezTo>
                          <a:pt x="19" y="419"/>
                          <a:pt x="0" y="450"/>
                          <a:pt x="0" y="485"/>
                        </a:cubicBezTo>
                        <a:cubicBezTo>
                          <a:pt x="0" y="485"/>
                          <a:pt x="0" y="485"/>
                          <a:pt x="0" y="486"/>
                        </a:cubicBezTo>
                        <a:cubicBezTo>
                          <a:pt x="0" y="486"/>
                          <a:pt x="0" y="486"/>
                          <a:pt x="0" y="486"/>
                        </a:cubicBezTo>
                        <a:cubicBezTo>
                          <a:pt x="0" y="1267"/>
                          <a:pt x="0" y="1267"/>
                          <a:pt x="0" y="1267"/>
                        </a:cubicBezTo>
                        <a:cubicBezTo>
                          <a:pt x="0" y="1267"/>
                          <a:pt x="0" y="1267"/>
                          <a:pt x="0" y="1267"/>
                        </a:cubicBezTo>
                        <a:cubicBezTo>
                          <a:pt x="0" y="1303"/>
                          <a:pt x="20" y="1335"/>
                          <a:pt x="50" y="1350"/>
                        </a:cubicBezTo>
                        <a:cubicBezTo>
                          <a:pt x="50" y="1350"/>
                          <a:pt x="50" y="1350"/>
                          <a:pt x="50" y="1350"/>
                        </a:cubicBezTo>
                        <a:cubicBezTo>
                          <a:pt x="723" y="1739"/>
                          <a:pt x="723" y="1739"/>
                          <a:pt x="723" y="1739"/>
                        </a:cubicBezTo>
                        <a:cubicBezTo>
                          <a:pt x="722" y="1738"/>
                          <a:pt x="722" y="1738"/>
                          <a:pt x="722" y="1738"/>
                        </a:cubicBezTo>
                        <a:cubicBezTo>
                          <a:pt x="722" y="1738"/>
                          <a:pt x="722" y="1738"/>
                          <a:pt x="722" y="1738"/>
                        </a:cubicBezTo>
                        <a:cubicBezTo>
                          <a:pt x="737" y="1747"/>
                          <a:pt x="753" y="1752"/>
                          <a:pt x="771" y="1752"/>
                        </a:cubicBezTo>
                        <a:cubicBezTo>
                          <a:pt x="789" y="1752"/>
                          <a:pt x="805" y="1747"/>
                          <a:pt x="819" y="1738"/>
                        </a:cubicBezTo>
                        <a:cubicBezTo>
                          <a:pt x="820" y="1738"/>
                          <a:pt x="820" y="1738"/>
                          <a:pt x="820" y="1738"/>
                        </a:cubicBezTo>
                        <a:cubicBezTo>
                          <a:pt x="1492" y="1350"/>
                          <a:pt x="1492" y="1350"/>
                          <a:pt x="1492" y="1350"/>
                        </a:cubicBezTo>
                        <a:cubicBezTo>
                          <a:pt x="1522" y="1334"/>
                          <a:pt x="1542" y="1303"/>
                          <a:pt x="1542" y="1267"/>
                        </a:cubicBezTo>
                        <a:cubicBezTo>
                          <a:pt x="1542" y="487"/>
                          <a:pt x="1542" y="487"/>
                          <a:pt x="1542" y="487"/>
                        </a:cubicBezTo>
                        <a:cubicBezTo>
                          <a:pt x="1542" y="487"/>
                          <a:pt x="1542" y="487"/>
                          <a:pt x="1542" y="487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78000">
                        <a:srgbClr val="57BF6C"/>
                      </a:gs>
                      <a:gs pos="100000">
                        <a:schemeClr val="accent3"/>
                      </a:gs>
                      <a:gs pos="0">
                        <a:schemeClr val="accent2"/>
                      </a:gs>
                    </a:gsLst>
                    <a:lin ang="0" scaled="1"/>
                    <a:tileRect/>
                  </a:gradFill>
                  <a:ln>
                    <a:noFill/>
                  </a:ln>
                  <a:effectLst>
                    <a:outerShdw blurRad="76200" sx="102000" sy="102000" algn="ctr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000" dirty="0">
                      <a:ln>
                        <a:solidFill>
                          <a:srgbClr val="58C069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sp>
                <p:nvSpPr>
                  <p:cNvPr id="79" name="Freeform 5">
                    <a:extLst>
                      <a:ext uri="{FF2B5EF4-FFF2-40B4-BE49-F238E27FC236}">
                        <a16:creationId xmlns:a16="http://schemas.microsoft.com/office/drawing/2014/main" id="{B6EC65CB-9CFD-4151-A002-0834DE02CB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217605" y="2464641"/>
                    <a:ext cx="2430200" cy="2760439"/>
                  </a:xfrm>
                  <a:custGeom>
                    <a:avLst/>
                    <a:gdLst>
                      <a:gd name="T0" fmla="*/ 1542 w 1542"/>
                      <a:gd name="T1" fmla="*/ 487 h 1752"/>
                      <a:gd name="T2" fmla="*/ 1542 w 1542"/>
                      <a:gd name="T3" fmla="*/ 485 h 1752"/>
                      <a:gd name="T4" fmla="*/ 1496 w 1542"/>
                      <a:gd name="T5" fmla="*/ 405 h 1752"/>
                      <a:gd name="T6" fmla="*/ 1496 w 1542"/>
                      <a:gd name="T7" fmla="*/ 405 h 1752"/>
                      <a:gd name="T8" fmla="*/ 1496 w 1542"/>
                      <a:gd name="T9" fmla="*/ 405 h 1752"/>
                      <a:gd name="T10" fmla="*/ 817 w 1542"/>
                      <a:gd name="T11" fmla="*/ 13 h 1752"/>
                      <a:gd name="T12" fmla="*/ 817 w 1542"/>
                      <a:gd name="T13" fmla="*/ 13 h 1752"/>
                      <a:gd name="T14" fmla="*/ 771 w 1542"/>
                      <a:gd name="T15" fmla="*/ 0 h 1752"/>
                      <a:gd name="T16" fmla="*/ 724 w 1542"/>
                      <a:gd name="T17" fmla="*/ 13 h 1752"/>
                      <a:gd name="T18" fmla="*/ 724 w 1542"/>
                      <a:gd name="T19" fmla="*/ 13 h 1752"/>
                      <a:gd name="T20" fmla="*/ 724 w 1542"/>
                      <a:gd name="T21" fmla="*/ 13 h 1752"/>
                      <a:gd name="T22" fmla="*/ 48 w 1542"/>
                      <a:gd name="T23" fmla="*/ 403 h 1752"/>
                      <a:gd name="T24" fmla="*/ 48 w 1542"/>
                      <a:gd name="T25" fmla="*/ 403 h 1752"/>
                      <a:gd name="T26" fmla="*/ 0 w 1542"/>
                      <a:gd name="T27" fmla="*/ 485 h 1752"/>
                      <a:gd name="T28" fmla="*/ 0 w 1542"/>
                      <a:gd name="T29" fmla="*/ 486 h 1752"/>
                      <a:gd name="T30" fmla="*/ 0 w 1542"/>
                      <a:gd name="T31" fmla="*/ 486 h 1752"/>
                      <a:gd name="T32" fmla="*/ 0 w 1542"/>
                      <a:gd name="T33" fmla="*/ 1267 h 1752"/>
                      <a:gd name="T34" fmla="*/ 0 w 1542"/>
                      <a:gd name="T35" fmla="*/ 1267 h 1752"/>
                      <a:gd name="T36" fmla="*/ 50 w 1542"/>
                      <a:gd name="T37" fmla="*/ 1350 h 1752"/>
                      <a:gd name="T38" fmla="*/ 50 w 1542"/>
                      <a:gd name="T39" fmla="*/ 1350 h 1752"/>
                      <a:gd name="T40" fmla="*/ 723 w 1542"/>
                      <a:gd name="T41" fmla="*/ 1739 h 1752"/>
                      <a:gd name="T42" fmla="*/ 722 w 1542"/>
                      <a:gd name="T43" fmla="*/ 1738 h 1752"/>
                      <a:gd name="T44" fmla="*/ 722 w 1542"/>
                      <a:gd name="T45" fmla="*/ 1738 h 1752"/>
                      <a:gd name="T46" fmla="*/ 771 w 1542"/>
                      <a:gd name="T47" fmla="*/ 1752 h 1752"/>
                      <a:gd name="T48" fmla="*/ 819 w 1542"/>
                      <a:gd name="T49" fmla="*/ 1738 h 1752"/>
                      <a:gd name="T50" fmla="*/ 820 w 1542"/>
                      <a:gd name="T51" fmla="*/ 1738 h 1752"/>
                      <a:gd name="T52" fmla="*/ 1492 w 1542"/>
                      <a:gd name="T53" fmla="*/ 1350 h 1752"/>
                      <a:gd name="T54" fmla="*/ 1542 w 1542"/>
                      <a:gd name="T55" fmla="*/ 1267 h 1752"/>
                      <a:gd name="T56" fmla="*/ 1542 w 1542"/>
                      <a:gd name="T57" fmla="*/ 487 h 1752"/>
                      <a:gd name="T58" fmla="*/ 1542 w 1542"/>
                      <a:gd name="T59" fmla="*/ 487 h 17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1542" h="1752">
                        <a:moveTo>
                          <a:pt x="1542" y="487"/>
                        </a:moveTo>
                        <a:cubicBezTo>
                          <a:pt x="1542" y="487"/>
                          <a:pt x="1542" y="486"/>
                          <a:pt x="1542" y="485"/>
                        </a:cubicBezTo>
                        <a:cubicBezTo>
                          <a:pt x="1542" y="451"/>
                          <a:pt x="1524" y="421"/>
                          <a:pt x="1496" y="405"/>
                        </a:cubicBezTo>
                        <a:cubicBezTo>
                          <a:pt x="1496" y="405"/>
                          <a:pt x="1496" y="405"/>
                          <a:pt x="1496" y="405"/>
                        </a:cubicBezTo>
                        <a:cubicBezTo>
                          <a:pt x="1496" y="405"/>
                          <a:pt x="1496" y="405"/>
                          <a:pt x="1496" y="405"/>
                        </a:cubicBezTo>
                        <a:cubicBezTo>
                          <a:pt x="817" y="13"/>
                          <a:pt x="817" y="13"/>
                          <a:pt x="817" y="13"/>
                        </a:cubicBezTo>
                        <a:cubicBezTo>
                          <a:pt x="817" y="13"/>
                          <a:pt x="817" y="13"/>
                          <a:pt x="817" y="13"/>
                        </a:cubicBezTo>
                        <a:cubicBezTo>
                          <a:pt x="804" y="5"/>
                          <a:pt x="788" y="0"/>
                          <a:pt x="771" y="0"/>
                        </a:cubicBezTo>
                        <a:cubicBezTo>
                          <a:pt x="754" y="0"/>
                          <a:pt x="738" y="5"/>
                          <a:pt x="724" y="13"/>
                        </a:cubicBezTo>
                        <a:cubicBezTo>
                          <a:pt x="724" y="13"/>
                          <a:pt x="724" y="13"/>
                          <a:pt x="724" y="13"/>
                        </a:cubicBezTo>
                        <a:cubicBezTo>
                          <a:pt x="724" y="13"/>
                          <a:pt x="724" y="13"/>
                          <a:pt x="724" y="13"/>
                        </a:cubicBezTo>
                        <a:cubicBezTo>
                          <a:pt x="48" y="403"/>
                          <a:pt x="48" y="403"/>
                          <a:pt x="48" y="403"/>
                        </a:cubicBezTo>
                        <a:cubicBezTo>
                          <a:pt x="48" y="403"/>
                          <a:pt x="48" y="403"/>
                          <a:pt x="48" y="403"/>
                        </a:cubicBezTo>
                        <a:cubicBezTo>
                          <a:pt x="19" y="419"/>
                          <a:pt x="0" y="450"/>
                          <a:pt x="0" y="485"/>
                        </a:cubicBezTo>
                        <a:cubicBezTo>
                          <a:pt x="0" y="485"/>
                          <a:pt x="0" y="485"/>
                          <a:pt x="0" y="486"/>
                        </a:cubicBezTo>
                        <a:cubicBezTo>
                          <a:pt x="0" y="486"/>
                          <a:pt x="0" y="486"/>
                          <a:pt x="0" y="486"/>
                        </a:cubicBezTo>
                        <a:cubicBezTo>
                          <a:pt x="0" y="1267"/>
                          <a:pt x="0" y="1267"/>
                          <a:pt x="0" y="1267"/>
                        </a:cubicBezTo>
                        <a:cubicBezTo>
                          <a:pt x="0" y="1267"/>
                          <a:pt x="0" y="1267"/>
                          <a:pt x="0" y="1267"/>
                        </a:cubicBezTo>
                        <a:cubicBezTo>
                          <a:pt x="0" y="1303"/>
                          <a:pt x="20" y="1335"/>
                          <a:pt x="50" y="1350"/>
                        </a:cubicBezTo>
                        <a:cubicBezTo>
                          <a:pt x="50" y="1350"/>
                          <a:pt x="50" y="1350"/>
                          <a:pt x="50" y="1350"/>
                        </a:cubicBezTo>
                        <a:cubicBezTo>
                          <a:pt x="723" y="1739"/>
                          <a:pt x="723" y="1739"/>
                          <a:pt x="723" y="1739"/>
                        </a:cubicBezTo>
                        <a:cubicBezTo>
                          <a:pt x="722" y="1738"/>
                          <a:pt x="722" y="1738"/>
                          <a:pt x="722" y="1738"/>
                        </a:cubicBezTo>
                        <a:cubicBezTo>
                          <a:pt x="722" y="1738"/>
                          <a:pt x="722" y="1738"/>
                          <a:pt x="722" y="1738"/>
                        </a:cubicBezTo>
                        <a:cubicBezTo>
                          <a:pt x="737" y="1747"/>
                          <a:pt x="753" y="1752"/>
                          <a:pt x="771" y="1752"/>
                        </a:cubicBezTo>
                        <a:cubicBezTo>
                          <a:pt x="789" y="1752"/>
                          <a:pt x="805" y="1747"/>
                          <a:pt x="819" y="1738"/>
                        </a:cubicBezTo>
                        <a:cubicBezTo>
                          <a:pt x="820" y="1738"/>
                          <a:pt x="820" y="1738"/>
                          <a:pt x="820" y="1738"/>
                        </a:cubicBezTo>
                        <a:cubicBezTo>
                          <a:pt x="1492" y="1350"/>
                          <a:pt x="1492" y="1350"/>
                          <a:pt x="1492" y="1350"/>
                        </a:cubicBezTo>
                        <a:cubicBezTo>
                          <a:pt x="1522" y="1334"/>
                          <a:pt x="1542" y="1303"/>
                          <a:pt x="1542" y="1267"/>
                        </a:cubicBezTo>
                        <a:cubicBezTo>
                          <a:pt x="1542" y="487"/>
                          <a:pt x="1542" y="487"/>
                          <a:pt x="1542" y="487"/>
                        </a:cubicBezTo>
                        <a:cubicBezTo>
                          <a:pt x="1542" y="487"/>
                          <a:pt x="1542" y="487"/>
                          <a:pt x="1542" y="487"/>
                        </a:cubicBezTo>
                        <a:close/>
                      </a:path>
                    </a:pathLst>
                  </a:custGeom>
                  <a:noFill/>
                  <a:ln w="25400">
                    <a:solidFill>
                      <a:schemeClr val="bg1">
                        <a:alpha val="30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000" dirty="0">
                      <a:ln>
                        <a:solidFill>
                          <a:srgbClr val="58C069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</p:grpSp>
            <p:sp>
              <p:nvSpPr>
                <p:cNvPr id="27" name="직사각형 26">
                  <a:extLst>
                    <a:ext uri="{FF2B5EF4-FFF2-40B4-BE49-F238E27FC236}">
                      <a16:creationId xmlns:a16="http://schemas.microsoft.com/office/drawing/2014/main" id="{DCAECFA2-73AB-4F1F-85B5-2718AFC141EC}"/>
                    </a:ext>
                  </a:extLst>
                </p:cNvPr>
                <p:cNvSpPr/>
                <p:nvPr/>
              </p:nvSpPr>
              <p:spPr>
                <a:xfrm>
                  <a:off x="5991772" y="4874359"/>
                  <a:ext cx="962123" cy="523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200" dirty="0">
                      <a:ln>
                        <a:solidFill>
                          <a:srgbClr val="58C069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2014</a:t>
                  </a:r>
                  <a:r>
                    <a:rPr lang="ko-KR" altLang="en-US" sz="1200" dirty="0">
                      <a:ln>
                        <a:solidFill>
                          <a:srgbClr val="58C069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년</a:t>
                  </a:r>
                  <a:endParaRPr lang="en-US" altLang="ko-KR" sz="1200" dirty="0">
                    <a:ln>
                      <a:solidFill>
                        <a:srgbClr val="58C069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  <a:p>
                  <a:pPr algn="ctr"/>
                  <a:r>
                    <a:rPr lang="ko-KR" altLang="en-US" sz="1600" b="1" dirty="0">
                      <a:ln>
                        <a:solidFill>
                          <a:srgbClr val="58C069">
                            <a:alpha val="0"/>
                          </a:srgb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협약 체결</a:t>
                  </a:r>
                </a:p>
              </p:txBody>
            </p:sp>
            <p:grpSp>
              <p:nvGrpSpPr>
                <p:cNvPr id="52" name="그래픽 17">
                  <a:extLst>
                    <a:ext uri="{FF2B5EF4-FFF2-40B4-BE49-F238E27FC236}">
                      <a16:creationId xmlns:a16="http://schemas.microsoft.com/office/drawing/2014/main" id="{F881F394-F071-4A2B-818D-BC12FD4F68D2}"/>
                    </a:ext>
                  </a:extLst>
                </p:cNvPr>
                <p:cNvGrpSpPr/>
                <p:nvPr/>
              </p:nvGrpSpPr>
              <p:grpSpPr>
                <a:xfrm>
                  <a:off x="6161653" y="4554131"/>
                  <a:ext cx="667196" cy="298974"/>
                  <a:chOff x="-1755326" y="2870563"/>
                  <a:chExt cx="4890256" cy="2410482"/>
                </a:xfrm>
              </p:grpSpPr>
              <p:sp>
                <p:nvSpPr>
                  <p:cNvPr id="53" name="자유형: 도형 52">
                    <a:extLst>
                      <a:ext uri="{FF2B5EF4-FFF2-40B4-BE49-F238E27FC236}">
                        <a16:creationId xmlns:a16="http://schemas.microsoft.com/office/drawing/2014/main" id="{A28447B1-0BF5-4E7B-A554-FD5B846707C4}"/>
                      </a:ext>
                    </a:extLst>
                  </p:cNvPr>
                  <p:cNvSpPr/>
                  <p:nvPr/>
                </p:nvSpPr>
                <p:spPr>
                  <a:xfrm>
                    <a:off x="-394659" y="3316999"/>
                    <a:ext cx="2143125" cy="1924050"/>
                  </a:xfrm>
                  <a:custGeom>
                    <a:avLst/>
                    <a:gdLst>
                      <a:gd name="connsiteX0" fmla="*/ 2069621 w 2143125"/>
                      <a:gd name="connsiteY0" fmla="*/ 1077775 h 1924050"/>
                      <a:gd name="connsiteX1" fmla="*/ 1957864 w 2143125"/>
                      <a:gd name="connsiteY1" fmla="*/ 996499 h 1924050"/>
                      <a:gd name="connsiteX2" fmla="*/ 2008661 w 2143125"/>
                      <a:gd name="connsiteY2" fmla="*/ 945702 h 1924050"/>
                      <a:gd name="connsiteX3" fmla="*/ 1896904 w 2143125"/>
                      <a:gd name="connsiteY3" fmla="*/ 590105 h 1924050"/>
                      <a:gd name="connsiteX4" fmla="*/ 1246661 w 2143125"/>
                      <a:gd name="connsiteY4" fmla="*/ 71945 h 1924050"/>
                      <a:gd name="connsiteX5" fmla="*/ 972341 w 2143125"/>
                      <a:gd name="connsiteY5" fmla="*/ 21148 h 1924050"/>
                      <a:gd name="connsiteX6" fmla="*/ 362741 w 2143125"/>
                      <a:gd name="connsiteY6" fmla="*/ 224345 h 1924050"/>
                      <a:gd name="connsiteX7" fmla="*/ 7144 w 2143125"/>
                      <a:gd name="connsiteY7" fmla="*/ 1037142 h 1924050"/>
                      <a:gd name="connsiteX8" fmla="*/ 88420 w 2143125"/>
                      <a:gd name="connsiteY8" fmla="*/ 1098102 h 1924050"/>
                      <a:gd name="connsiteX9" fmla="*/ 88420 w 2143125"/>
                      <a:gd name="connsiteY9" fmla="*/ 1098102 h 1924050"/>
                      <a:gd name="connsiteX10" fmla="*/ 1266977 w 2143125"/>
                      <a:gd name="connsiteY10" fmla="*/ 1900745 h 1924050"/>
                      <a:gd name="connsiteX11" fmla="*/ 1470174 w 2143125"/>
                      <a:gd name="connsiteY11" fmla="*/ 1860102 h 1924050"/>
                      <a:gd name="connsiteX12" fmla="*/ 1429531 w 2143125"/>
                      <a:gd name="connsiteY12" fmla="*/ 1656905 h 1924050"/>
                      <a:gd name="connsiteX13" fmla="*/ 1327928 w 2143125"/>
                      <a:gd name="connsiteY13" fmla="*/ 1585782 h 1924050"/>
                      <a:gd name="connsiteX14" fmla="*/ 1490491 w 2143125"/>
                      <a:gd name="connsiteY14" fmla="*/ 1697538 h 1924050"/>
                      <a:gd name="connsiteX15" fmla="*/ 1693688 w 2143125"/>
                      <a:gd name="connsiteY15" fmla="*/ 1656895 h 1924050"/>
                      <a:gd name="connsiteX16" fmla="*/ 1653045 w 2143125"/>
                      <a:gd name="connsiteY16" fmla="*/ 1453699 h 1924050"/>
                      <a:gd name="connsiteX17" fmla="*/ 1703841 w 2143125"/>
                      <a:gd name="connsiteY17" fmla="*/ 1494342 h 1924050"/>
                      <a:gd name="connsiteX18" fmla="*/ 1907038 w 2143125"/>
                      <a:gd name="connsiteY18" fmla="*/ 1453699 h 1924050"/>
                      <a:gd name="connsiteX19" fmla="*/ 1866395 w 2143125"/>
                      <a:gd name="connsiteY19" fmla="*/ 1250502 h 1924050"/>
                      <a:gd name="connsiteX20" fmla="*/ 1917192 w 2143125"/>
                      <a:gd name="connsiteY20" fmla="*/ 1291145 h 1924050"/>
                      <a:gd name="connsiteX21" fmla="*/ 2120389 w 2143125"/>
                      <a:gd name="connsiteY21" fmla="*/ 1250502 h 1924050"/>
                      <a:gd name="connsiteX22" fmla="*/ 2069621 w 2143125"/>
                      <a:gd name="connsiteY22" fmla="*/ 1077775 h 192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143125" h="1924050">
                        <a:moveTo>
                          <a:pt x="2069621" y="1077775"/>
                        </a:moveTo>
                        <a:lnTo>
                          <a:pt x="1957864" y="996499"/>
                        </a:lnTo>
                        <a:lnTo>
                          <a:pt x="2008661" y="945702"/>
                        </a:lnTo>
                        <a:lnTo>
                          <a:pt x="1896904" y="590105"/>
                        </a:lnTo>
                        <a:lnTo>
                          <a:pt x="1246661" y="71945"/>
                        </a:lnTo>
                        <a:cubicBezTo>
                          <a:pt x="1165384" y="10985"/>
                          <a:pt x="1063781" y="-9332"/>
                          <a:pt x="972341" y="21148"/>
                        </a:cubicBezTo>
                        <a:lnTo>
                          <a:pt x="362741" y="224345"/>
                        </a:lnTo>
                        <a:lnTo>
                          <a:pt x="7144" y="1037142"/>
                        </a:lnTo>
                        <a:lnTo>
                          <a:pt x="88420" y="1098102"/>
                        </a:lnTo>
                        <a:lnTo>
                          <a:pt x="88420" y="1098102"/>
                        </a:lnTo>
                        <a:lnTo>
                          <a:pt x="1266977" y="1900745"/>
                        </a:lnTo>
                        <a:cubicBezTo>
                          <a:pt x="1327937" y="1941388"/>
                          <a:pt x="1419377" y="1931225"/>
                          <a:pt x="1470174" y="1860102"/>
                        </a:cubicBezTo>
                        <a:cubicBezTo>
                          <a:pt x="1510817" y="1799142"/>
                          <a:pt x="1500654" y="1707702"/>
                          <a:pt x="1429531" y="1656905"/>
                        </a:cubicBezTo>
                        <a:lnTo>
                          <a:pt x="1327928" y="1585782"/>
                        </a:lnTo>
                        <a:lnTo>
                          <a:pt x="1490491" y="1697538"/>
                        </a:lnTo>
                        <a:cubicBezTo>
                          <a:pt x="1551451" y="1738182"/>
                          <a:pt x="1642891" y="1728018"/>
                          <a:pt x="1693688" y="1656895"/>
                        </a:cubicBezTo>
                        <a:cubicBezTo>
                          <a:pt x="1734331" y="1595935"/>
                          <a:pt x="1724168" y="1504495"/>
                          <a:pt x="1653045" y="1453699"/>
                        </a:cubicBezTo>
                        <a:lnTo>
                          <a:pt x="1703841" y="1494342"/>
                        </a:lnTo>
                        <a:cubicBezTo>
                          <a:pt x="1764802" y="1534985"/>
                          <a:pt x="1856241" y="1524822"/>
                          <a:pt x="1907038" y="1453699"/>
                        </a:cubicBezTo>
                        <a:cubicBezTo>
                          <a:pt x="1947681" y="1392738"/>
                          <a:pt x="1937518" y="1301299"/>
                          <a:pt x="1866395" y="1250502"/>
                        </a:cubicBezTo>
                        <a:lnTo>
                          <a:pt x="1917192" y="1291145"/>
                        </a:lnTo>
                        <a:cubicBezTo>
                          <a:pt x="1978152" y="1331788"/>
                          <a:pt x="2069592" y="1321625"/>
                          <a:pt x="2120389" y="1250502"/>
                        </a:cubicBezTo>
                        <a:cubicBezTo>
                          <a:pt x="2161061" y="1209859"/>
                          <a:pt x="2140744" y="1118418"/>
                          <a:pt x="2069621" y="1077775"/>
                        </a:cubicBezTo>
                        <a:close/>
                      </a:path>
                    </a:pathLst>
                  </a:custGeom>
                  <a:solidFill>
                    <a:srgbClr val="FFD8A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200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sp>
                <p:nvSpPr>
                  <p:cNvPr id="54" name="자유형: 도형 53">
                    <a:extLst>
                      <a:ext uri="{FF2B5EF4-FFF2-40B4-BE49-F238E27FC236}">
                        <a16:creationId xmlns:a16="http://schemas.microsoft.com/office/drawing/2014/main" id="{FC8F4067-CABB-4CDE-9994-4E7A00158BFC}"/>
                      </a:ext>
                    </a:extLst>
                  </p:cNvPr>
                  <p:cNvSpPr/>
                  <p:nvPr/>
                </p:nvSpPr>
                <p:spPr>
                  <a:xfrm>
                    <a:off x="445968" y="3402108"/>
                    <a:ext cx="1847850" cy="1076325"/>
                  </a:xfrm>
                  <a:custGeom>
                    <a:avLst/>
                    <a:gdLst>
                      <a:gd name="connsiteX0" fmla="*/ 1228994 w 1847850"/>
                      <a:gd name="connsiteY0" fmla="*/ 992667 h 1076325"/>
                      <a:gd name="connsiteX1" fmla="*/ 1289954 w 1847850"/>
                      <a:gd name="connsiteY1" fmla="*/ 1073944 h 1076325"/>
                      <a:gd name="connsiteX2" fmla="*/ 1848757 w 1847850"/>
                      <a:gd name="connsiteY2" fmla="*/ 637061 h 1076325"/>
                      <a:gd name="connsiteX3" fmla="*/ 1350914 w 1847850"/>
                      <a:gd name="connsiteY3" fmla="*/ 7144 h 1076325"/>
                      <a:gd name="connsiteX4" fmla="*/ 1005470 w 1847850"/>
                      <a:gd name="connsiteY4" fmla="*/ 200187 h 1076325"/>
                      <a:gd name="connsiteX5" fmla="*/ 517791 w 1847850"/>
                      <a:gd name="connsiteY5" fmla="*/ 27470 h 1076325"/>
                      <a:gd name="connsiteX6" fmla="*/ 365391 w 1847850"/>
                      <a:gd name="connsiteY6" fmla="*/ 57950 h 1076325"/>
                      <a:gd name="connsiteX7" fmla="*/ 50427 w 1847850"/>
                      <a:gd name="connsiteY7" fmla="*/ 352587 h 1076325"/>
                      <a:gd name="connsiteX8" fmla="*/ 9784 w 1847850"/>
                      <a:gd name="connsiteY8" fmla="*/ 464344 h 1076325"/>
                      <a:gd name="connsiteX9" fmla="*/ 80907 w 1847850"/>
                      <a:gd name="connsiteY9" fmla="*/ 850421 h 1076325"/>
                      <a:gd name="connsiteX10" fmla="*/ 284104 w 1847850"/>
                      <a:gd name="connsiteY10" fmla="*/ 911381 h 1076325"/>
                      <a:gd name="connsiteX11" fmla="*/ 284104 w 1847850"/>
                      <a:gd name="connsiteY11" fmla="*/ 911381 h 1076325"/>
                      <a:gd name="connsiteX12" fmla="*/ 345064 w 1847850"/>
                      <a:gd name="connsiteY12" fmla="*/ 819941 h 1076325"/>
                      <a:gd name="connsiteX13" fmla="*/ 365381 w 1847850"/>
                      <a:gd name="connsiteY13" fmla="*/ 525304 h 1076325"/>
                      <a:gd name="connsiteX14" fmla="*/ 385698 w 1847850"/>
                      <a:gd name="connsiteY14" fmla="*/ 504987 h 1076325"/>
                      <a:gd name="connsiteX15" fmla="*/ 477138 w 1847850"/>
                      <a:gd name="connsiteY15" fmla="*/ 494824 h 1076325"/>
                      <a:gd name="connsiteX16" fmla="*/ 1228994 w 1847850"/>
                      <a:gd name="connsiteY16" fmla="*/ 992667 h 1076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847850" h="1076325">
                        <a:moveTo>
                          <a:pt x="1228994" y="992667"/>
                        </a:moveTo>
                        <a:cubicBezTo>
                          <a:pt x="1259474" y="1012984"/>
                          <a:pt x="1279791" y="1043464"/>
                          <a:pt x="1289954" y="1073944"/>
                        </a:cubicBezTo>
                        <a:lnTo>
                          <a:pt x="1848757" y="637061"/>
                        </a:lnTo>
                        <a:lnTo>
                          <a:pt x="1350914" y="7144"/>
                        </a:lnTo>
                        <a:lnTo>
                          <a:pt x="1005470" y="200187"/>
                        </a:lnTo>
                        <a:lnTo>
                          <a:pt x="517791" y="27470"/>
                        </a:lnTo>
                        <a:cubicBezTo>
                          <a:pt x="466994" y="7153"/>
                          <a:pt x="406034" y="17307"/>
                          <a:pt x="365391" y="57950"/>
                        </a:cubicBezTo>
                        <a:lnTo>
                          <a:pt x="50427" y="352587"/>
                        </a:lnTo>
                        <a:cubicBezTo>
                          <a:pt x="19947" y="383067"/>
                          <a:pt x="-370" y="423710"/>
                          <a:pt x="9784" y="464344"/>
                        </a:cubicBezTo>
                        <a:cubicBezTo>
                          <a:pt x="19947" y="555784"/>
                          <a:pt x="30101" y="728500"/>
                          <a:pt x="80907" y="850421"/>
                        </a:cubicBezTo>
                        <a:cubicBezTo>
                          <a:pt x="111387" y="931697"/>
                          <a:pt x="212991" y="962177"/>
                          <a:pt x="284104" y="911381"/>
                        </a:cubicBezTo>
                        <a:lnTo>
                          <a:pt x="284104" y="911381"/>
                        </a:lnTo>
                        <a:cubicBezTo>
                          <a:pt x="314584" y="891064"/>
                          <a:pt x="334901" y="850421"/>
                          <a:pt x="345064" y="819941"/>
                        </a:cubicBezTo>
                        <a:cubicBezTo>
                          <a:pt x="365381" y="748817"/>
                          <a:pt x="406024" y="616744"/>
                          <a:pt x="365381" y="525304"/>
                        </a:cubicBezTo>
                        <a:lnTo>
                          <a:pt x="385698" y="504987"/>
                        </a:lnTo>
                        <a:cubicBezTo>
                          <a:pt x="406014" y="474507"/>
                          <a:pt x="446658" y="474507"/>
                          <a:pt x="477138" y="494824"/>
                        </a:cubicBezTo>
                        <a:lnTo>
                          <a:pt x="1228994" y="992667"/>
                        </a:lnTo>
                        <a:close/>
                      </a:path>
                    </a:pathLst>
                  </a:custGeom>
                  <a:solidFill>
                    <a:srgbClr val="FBB7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200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sp>
                <p:nvSpPr>
                  <p:cNvPr id="55" name="자유형: 도형 54">
                    <a:extLst>
                      <a:ext uri="{FF2B5EF4-FFF2-40B4-BE49-F238E27FC236}">
                        <a16:creationId xmlns:a16="http://schemas.microsoft.com/office/drawing/2014/main" id="{82E4077A-3376-46A9-890E-99ACCBCC6B47}"/>
                      </a:ext>
                    </a:extLst>
                  </p:cNvPr>
                  <p:cNvSpPr/>
                  <p:nvPr/>
                </p:nvSpPr>
                <p:spPr>
                  <a:xfrm>
                    <a:off x="-276184" y="4272033"/>
                    <a:ext cx="447675" cy="504825"/>
                  </a:xfrm>
                  <a:custGeom>
                    <a:avLst/>
                    <a:gdLst>
                      <a:gd name="connsiteX0" fmla="*/ 416992 w 447675"/>
                      <a:gd name="connsiteY0" fmla="*/ 224345 h 504825"/>
                      <a:gd name="connsiteX1" fmla="*/ 356032 w 447675"/>
                      <a:gd name="connsiteY1" fmla="*/ 21148 h 504825"/>
                      <a:gd name="connsiteX2" fmla="*/ 173152 w 447675"/>
                      <a:gd name="connsiteY2" fmla="*/ 71945 h 504825"/>
                      <a:gd name="connsiteX3" fmla="*/ 30915 w 447675"/>
                      <a:gd name="connsiteY3" fmla="*/ 285305 h 504825"/>
                      <a:gd name="connsiteX4" fmla="*/ 71558 w 447675"/>
                      <a:gd name="connsiteY4" fmla="*/ 478348 h 504825"/>
                      <a:gd name="connsiteX5" fmla="*/ 71558 w 447675"/>
                      <a:gd name="connsiteY5" fmla="*/ 478348 h 504825"/>
                      <a:gd name="connsiteX6" fmla="*/ 274755 w 447675"/>
                      <a:gd name="connsiteY6" fmla="*/ 437705 h 504825"/>
                      <a:gd name="connsiteX7" fmla="*/ 416992 w 447675"/>
                      <a:gd name="connsiteY7" fmla="*/ 224345 h 504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47675" h="504825">
                        <a:moveTo>
                          <a:pt x="416992" y="224345"/>
                        </a:moveTo>
                        <a:cubicBezTo>
                          <a:pt x="467788" y="153222"/>
                          <a:pt x="437309" y="51628"/>
                          <a:pt x="356032" y="21148"/>
                        </a:cubicBezTo>
                        <a:cubicBezTo>
                          <a:pt x="295072" y="-9332"/>
                          <a:pt x="213795" y="10985"/>
                          <a:pt x="173152" y="71945"/>
                        </a:cubicBezTo>
                        <a:lnTo>
                          <a:pt x="30915" y="285305"/>
                        </a:lnTo>
                        <a:cubicBezTo>
                          <a:pt x="-9728" y="346265"/>
                          <a:pt x="435" y="437705"/>
                          <a:pt x="71558" y="478348"/>
                        </a:cubicBezTo>
                        <a:lnTo>
                          <a:pt x="71558" y="478348"/>
                        </a:lnTo>
                        <a:cubicBezTo>
                          <a:pt x="142681" y="529145"/>
                          <a:pt x="234121" y="508828"/>
                          <a:pt x="274755" y="437705"/>
                        </a:cubicBezTo>
                        <a:lnTo>
                          <a:pt x="416992" y="224345"/>
                        </a:lnTo>
                        <a:close/>
                      </a:path>
                    </a:pathLst>
                  </a:custGeom>
                  <a:solidFill>
                    <a:srgbClr val="FBB7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200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sp>
                <p:nvSpPr>
                  <p:cNvPr id="56" name="자유형: 도형 55">
                    <a:extLst>
                      <a:ext uri="{FF2B5EF4-FFF2-40B4-BE49-F238E27FC236}">
                        <a16:creationId xmlns:a16="http://schemas.microsoft.com/office/drawing/2014/main" id="{37CBD29B-292E-48BF-8909-70A166D812EC}"/>
                      </a:ext>
                    </a:extLst>
                  </p:cNvPr>
                  <p:cNvSpPr/>
                  <p:nvPr/>
                </p:nvSpPr>
                <p:spPr>
                  <a:xfrm>
                    <a:off x="-37373" y="4339097"/>
                    <a:ext cx="495300" cy="619125"/>
                  </a:xfrm>
                  <a:custGeom>
                    <a:avLst/>
                    <a:gdLst>
                      <a:gd name="connsiteX0" fmla="*/ 66414 w 495300"/>
                      <a:gd name="connsiteY0" fmla="*/ 584001 h 619125"/>
                      <a:gd name="connsiteX1" fmla="*/ 66414 w 495300"/>
                      <a:gd name="connsiteY1" fmla="*/ 584001 h 619125"/>
                      <a:gd name="connsiteX2" fmla="*/ 269611 w 495300"/>
                      <a:gd name="connsiteY2" fmla="*/ 543358 h 619125"/>
                      <a:gd name="connsiteX3" fmla="*/ 422011 w 495300"/>
                      <a:gd name="connsiteY3" fmla="*/ 309681 h 619125"/>
                      <a:gd name="connsiteX4" fmla="*/ 422011 w 495300"/>
                      <a:gd name="connsiteY4" fmla="*/ 309681 h 619125"/>
                      <a:gd name="connsiteX5" fmla="*/ 472808 w 495300"/>
                      <a:gd name="connsiteY5" fmla="*/ 238558 h 619125"/>
                      <a:gd name="connsiteX6" fmla="*/ 442328 w 495300"/>
                      <a:gd name="connsiteY6" fmla="*/ 35361 h 619125"/>
                      <a:gd name="connsiteX7" fmla="*/ 239131 w 495300"/>
                      <a:gd name="connsiteY7" fmla="*/ 76004 h 619125"/>
                      <a:gd name="connsiteX8" fmla="*/ 188334 w 495300"/>
                      <a:gd name="connsiteY8" fmla="*/ 157281 h 619125"/>
                      <a:gd name="connsiteX9" fmla="*/ 188334 w 495300"/>
                      <a:gd name="connsiteY9" fmla="*/ 157281 h 619125"/>
                      <a:gd name="connsiteX10" fmla="*/ 35934 w 495300"/>
                      <a:gd name="connsiteY10" fmla="*/ 390958 h 619125"/>
                      <a:gd name="connsiteX11" fmla="*/ 66414 w 495300"/>
                      <a:gd name="connsiteY11" fmla="*/ 584001 h 619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5300" h="619125">
                        <a:moveTo>
                          <a:pt x="66414" y="584001"/>
                        </a:moveTo>
                        <a:lnTo>
                          <a:pt x="66414" y="584001"/>
                        </a:lnTo>
                        <a:cubicBezTo>
                          <a:pt x="137538" y="634798"/>
                          <a:pt x="228978" y="614481"/>
                          <a:pt x="269611" y="543358"/>
                        </a:cubicBezTo>
                        <a:lnTo>
                          <a:pt x="422011" y="309681"/>
                        </a:lnTo>
                        <a:lnTo>
                          <a:pt x="422011" y="309681"/>
                        </a:lnTo>
                        <a:lnTo>
                          <a:pt x="472808" y="238558"/>
                        </a:lnTo>
                        <a:cubicBezTo>
                          <a:pt x="513451" y="177598"/>
                          <a:pt x="503288" y="86158"/>
                          <a:pt x="442328" y="35361"/>
                        </a:cubicBezTo>
                        <a:cubicBezTo>
                          <a:pt x="371205" y="-15436"/>
                          <a:pt x="289928" y="4881"/>
                          <a:pt x="239131" y="76004"/>
                        </a:cubicBezTo>
                        <a:lnTo>
                          <a:pt x="188334" y="157281"/>
                        </a:lnTo>
                        <a:lnTo>
                          <a:pt x="188334" y="157281"/>
                        </a:lnTo>
                        <a:lnTo>
                          <a:pt x="35934" y="390958"/>
                        </a:lnTo>
                        <a:cubicBezTo>
                          <a:pt x="-14862" y="451918"/>
                          <a:pt x="5454" y="533195"/>
                          <a:pt x="66414" y="584001"/>
                        </a:cubicBezTo>
                        <a:close/>
                      </a:path>
                    </a:pathLst>
                  </a:custGeom>
                  <a:solidFill>
                    <a:srgbClr val="FBB7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200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sp>
                <p:nvSpPr>
                  <p:cNvPr id="57" name="자유형: 도형 56">
                    <a:extLst>
                      <a:ext uri="{FF2B5EF4-FFF2-40B4-BE49-F238E27FC236}">
                        <a16:creationId xmlns:a16="http://schemas.microsoft.com/office/drawing/2014/main" id="{4A06B53C-E88A-4399-B2BF-600DDA8BDB94}"/>
                      </a:ext>
                    </a:extLst>
                  </p:cNvPr>
                  <p:cNvSpPr/>
                  <p:nvPr/>
                </p:nvSpPr>
                <p:spPr>
                  <a:xfrm>
                    <a:off x="191170" y="4576823"/>
                    <a:ext cx="457200" cy="542925"/>
                  </a:xfrm>
                  <a:custGeom>
                    <a:avLst/>
                    <a:gdLst>
                      <a:gd name="connsiteX0" fmla="*/ 376358 w 457200"/>
                      <a:gd name="connsiteY0" fmla="*/ 21148 h 542925"/>
                      <a:gd name="connsiteX1" fmla="*/ 193478 w 457200"/>
                      <a:gd name="connsiteY1" fmla="*/ 71945 h 542925"/>
                      <a:gd name="connsiteX2" fmla="*/ 30915 w 457200"/>
                      <a:gd name="connsiteY2" fmla="*/ 315785 h 542925"/>
                      <a:gd name="connsiteX3" fmla="*/ 71558 w 457200"/>
                      <a:gd name="connsiteY3" fmla="*/ 508828 h 542925"/>
                      <a:gd name="connsiteX4" fmla="*/ 71558 w 457200"/>
                      <a:gd name="connsiteY4" fmla="*/ 508828 h 542925"/>
                      <a:gd name="connsiteX5" fmla="*/ 274755 w 457200"/>
                      <a:gd name="connsiteY5" fmla="*/ 468185 h 542925"/>
                      <a:gd name="connsiteX6" fmla="*/ 437318 w 457200"/>
                      <a:gd name="connsiteY6" fmla="*/ 224345 h 542925"/>
                      <a:gd name="connsiteX7" fmla="*/ 376358 w 457200"/>
                      <a:gd name="connsiteY7" fmla="*/ 21148 h 542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7200" h="542925">
                        <a:moveTo>
                          <a:pt x="376358" y="21148"/>
                        </a:moveTo>
                        <a:cubicBezTo>
                          <a:pt x="315398" y="-9332"/>
                          <a:pt x="234121" y="10985"/>
                          <a:pt x="193478" y="71945"/>
                        </a:cubicBezTo>
                        <a:lnTo>
                          <a:pt x="30915" y="315785"/>
                        </a:lnTo>
                        <a:cubicBezTo>
                          <a:pt x="-9728" y="376745"/>
                          <a:pt x="435" y="468185"/>
                          <a:pt x="71558" y="508828"/>
                        </a:cubicBezTo>
                        <a:lnTo>
                          <a:pt x="71558" y="508828"/>
                        </a:lnTo>
                        <a:cubicBezTo>
                          <a:pt x="142681" y="559625"/>
                          <a:pt x="234121" y="539308"/>
                          <a:pt x="274755" y="468185"/>
                        </a:cubicBezTo>
                        <a:lnTo>
                          <a:pt x="437318" y="224345"/>
                        </a:lnTo>
                        <a:cubicBezTo>
                          <a:pt x="477952" y="163394"/>
                          <a:pt x="447472" y="61791"/>
                          <a:pt x="376358" y="21148"/>
                        </a:cubicBezTo>
                        <a:close/>
                      </a:path>
                    </a:pathLst>
                  </a:custGeom>
                  <a:solidFill>
                    <a:srgbClr val="FBB7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200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sp>
                <p:nvSpPr>
                  <p:cNvPr id="58" name="자유형: 도형 57">
                    <a:extLst>
                      <a:ext uri="{FF2B5EF4-FFF2-40B4-BE49-F238E27FC236}">
                        <a16:creationId xmlns:a16="http://schemas.microsoft.com/office/drawing/2014/main" id="{E3C0DFB3-0242-4FC3-B05E-D6765A92F25A}"/>
                      </a:ext>
                    </a:extLst>
                  </p:cNvPr>
                  <p:cNvSpPr/>
                  <p:nvPr/>
                </p:nvSpPr>
                <p:spPr>
                  <a:xfrm>
                    <a:off x="424847" y="4871470"/>
                    <a:ext cx="371475" cy="409575"/>
                  </a:xfrm>
                  <a:custGeom>
                    <a:avLst/>
                    <a:gdLst>
                      <a:gd name="connsiteX0" fmla="*/ 284918 w 371475"/>
                      <a:gd name="connsiteY0" fmla="*/ 21148 h 409575"/>
                      <a:gd name="connsiteX1" fmla="*/ 102038 w 371475"/>
                      <a:gd name="connsiteY1" fmla="*/ 71945 h 409575"/>
                      <a:gd name="connsiteX2" fmla="*/ 30915 w 371475"/>
                      <a:gd name="connsiteY2" fmla="*/ 183702 h 409575"/>
                      <a:gd name="connsiteX3" fmla="*/ 71558 w 371475"/>
                      <a:gd name="connsiteY3" fmla="*/ 376745 h 409575"/>
                      <a:gd name="connsiteX4" fmla="*/ 71558 w 371475"/>
                      <a:gd name="connsiteY4" fmla="*/ 376745 h 409575"/>
                      <a:gd name="connsiteX5" fmla="*/ 274755 w 371475"/>
                      <a:gd name="connsiteY5" fmla="*/ 336102 h 409575"/>
                      <a:gd name="connsiteX6" fmla="*/ 345878 w 371475"/>
                      <a:gd name="connsiteY6" fmla="*/ 224345 h 409575"/>
                      <a:gd name="connsiteX7" fmla="*/ 284918 w 371475"/>
                      <a:gd name="connsiteY7" fmla="*/ 21148 h 409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71475" h="409575">
                        <a:moveTo>
                          <a:pt x="284918" y="21148"/>
                        </a:moveTo>
                        <a:cubicBezTo>
                          <a:pt x="223958" y="-9332"/>
                          <a:pt x="142681" y="10985"/>
                          <a:pt x="102038" y="71945"/>
                        </a:cubicBezTo>
                        <a:lnTo>
                          <a:pt x="30915" y="183702"/>
                        </a:lnTo>
                        <a:cubicBezTo>
                          <a:pt x="-9728" y="244662"/>
                          <a:pt x="435" y="336102"/>
                          <a:pt x="71558" y="376745"/>
                        </a:cubicBezTo>
                        <a:lnTo>
                          <a:pt x="71558" y="376745"/>
                        </a:lnTo>
                        <a:cubicBezTo>
                          <a:pt x="142681" y="427542"/>
                          <a:pt x="234121" y="407225"/>
                          <a:pt x="274755" y="336102"/>
                        </a:cubicBezTo>
                        <a:lnTo>
                          <a:pt x="345878" y="224345"/>
                        </a:lnTo>
                        <a:cubicBezTo>
                          <a:pt x="386521" y="163385"/>
                          <a:pt x="366195" y="61782"/>
                          <a:pt x="284918" y="21148"/>
                        </a:cubicBezTo>
                        <a:close/>
                      </a:path>
                    </a:pathLst>
                  </a:custGeom>
                  <a:solidFill>
                    <a:srgbClr val="FBB7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200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sp>
                <p:nvSpPr>
                  <p:cNvPr id="59" name="자유형: 도형 58">
                    <a:extLst>
                      <a:ext uri="{FF2B5EF4-FFF2-40B4-BE49-F238E27FC236}">
                        <a16:creationId xmlns:a16="http://schemas.microsoft.com/office/drawing/2014/main" id="{94036293-9C2B-476A-9643-18E57CA11052}"/>
                      </a:ext>
                    </a:extLst>
                  </p:cNvPr>
                  <p:cNvSpPr/>
                  <p:nvPr/>
                </p:nvSpPr>
                <p:spPr>
                  <a:xfrm>
                    <a:off x="-999841" y="3225983"/>
                    <a:ext cx="1028700" cy="1314450"/>
                  </a:xfrm>
                  <a:custGeom>
                    <a:avLst/>
                    <a:gdLst>
                      <a:gd name="connsiteX0" fmla="*/ 558807 w 1028700"/>
                      <a:gd name="connsiteY0" fmla="*/ 1310801 h 1314450"/>
                      <a:gd name="connsiteX1" fmla="*/ 9406 w 1028700"/>
                      <a:gd name="connsiteY1" fmla="*/ 1070959 h 1314450"/>
                      <a:gd name="connsiteX2" fmla="*/ 472829 w 1028700"/>
                      <a:gd name="connsiteY2" fmla="*/ 9405 h 1314450"/>
                      <a:gd name="connsiteX3" fmla="*/ 1022230 w 1028700"/>
                      <a:gd name="connsiteY3" fmla="*/ 249248 h 1314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28700" h="1314450">
                        <a:moveTo>
                          <a:pt x="558807" y="1310801"/>
                        </a:moveTo>
                        <a:lnTo>
                          <a:pt x="9406" y="1070959"/>
                        </a:lnTo>
                        <a:lnTo>
                          <a:pt x="472829" y="9405"/>
                        </a:lnTo>
                        <a:lnTo>
                          <a:pt x="1022230" y="249248"/>
                        </a:lnTo>
                        <a:close/>
                      </a:path>
                    </a:pathLst>
                  </a:custGeom>
                  <a:solidFill>
                    <a:srgbClr val="E8EAE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200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sp>
                <p:nvSpPr>
                  <p:cNvPr id="60" name="자유형: 도형 59">
                    <a:extLst>
                      <a:ext uri="{FF2B5EF4-FFF2-40B4-BE49-F238E27FC236}">
                        <a16:creationId xmlns:a16="http://schemas.microsoft.com/office/drawing/2014/main" id="{BA69C5B7-B792-44BB-9CA3-853EB81A1C68}"/>
                      </a:ext>
                    </a:extLst>
                  </p:cNvPr>
                  <p:cNvSpPr/>
                  <p:nvPr/>
                </p:nvSpPr>
                <p:spPr>
                  <a:xfrm>
                    <a:off x="-1755326" y="2870563"/>
                    <a:ext cx="1638300" cy="1857375"/>
                  </a:xfrm>
                  <a:custGeom>
                    <a:avLst/>
                    <a:gdLst>
                      <a:gd name="connsiteX0" fmla="*/ 1015089 w 1638300"/>
                      <a:gd name="connsiteY0" fmla="*/ 1854534 h 1857375"/>
                      <a:gd name="connsiteX1" fmla="*/ 9405 w 1638300"/>
                      <a:gd name="connsiteY1" fmla="*/ 1415501 h 1857375"/>
                      <a:gd name="connsiteX2" fmla="*/ 623239 w 1638300"/>
                      <a:gd name="connsiteY2" fmla="*/ 9405 h 1857375"/>
                      <a:gd name="connsiteX3" fmla="*/ 1628923 w 1638300"/>
                      <a:gd name="connsiteY3" fmla="*/ 448438 h 185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8300" h="1857375">
                        <a:moveTo>
                          <a:pt x="1015089" y="1854534"/>
                        </a:moveTo>
                        <a:lnTo>
                          <a:pt x="9405" y="1415501"/>
                        </a:lnTo>
                        <a:lnTo>
                          <a:pt x="623239" y="9405"/>
                        </a:lnTo>
                        <a:lnTo>
                          <a:pt x="1628923" y="448438"/>
                        </a:lnTo>
                        <a:close/>
                      </a:path>
                    </a:pathLst>
                  </a:custGeom>
                  <a:solidFill>
                    <a:srgbClr val="415A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200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sp>
                <p:nvSpPr>
                  <p:cNvPr id="61" name="자유형: 도형 60">
                    <a:extLst>
                      <a:ext uri="{FF2B5EF4-FFF2-40B4-BE49-F238E27FC236}">
                        <a16:creationId xmlns:a16="http://schemas.microsoft.com/office/drawing/2014/main" id="{D1BA006C-0CFF-4157-A687-BA87A12DC438}"/>
                      </a:ext>
                    </a:extLst>
                  </p:cNvPr>
                  <p:cNvSpPr/>
                  <p:nvPr/>
                </p:nvSpPr>
                <p:spPr>
                  <a:xfrm>
                    <a:off x="-1024585" y="4275865"/>
                    <a:ext cx="209550" cy="209550"/>
                  </a:xfrm>
                  <a:custGeom>
                    <a:avLst/>
                    <a:gdLst>
                      <a:gd name="connsiteX0" fmla="*/ 210350 w 209550"/>
                      <a:gd name="connsiteY0" fmla="*/ 108747 h 209550"/>
                      <a:gd name="connsiteX1" fmla="*/ 108747 w 209550"/>
                      <a:gd name="connsiteY1" fmla="*/ 210350 h 209550"/>
                      <a:gd name="connsiteX2" fmla="*/ 7144 w 209550"/>
                      <a:gd name="connsiteY2" fmla="*/ 108747 h 209550"/>
                      <a:gd name="connsiteX3" fmla="*/ 108747 w 209550"/>
                      <a:gd name="connsiteY3" fmla="*/ 7144 h 209550"/>
                      <a:gd name="connsiteX4" fmla="*/ 210350 w 209550"/>
                      <a:gd name="connsiteY4" fmla="*/ 108747 h 209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9550" h="209550">
                        <a:moveTo>
                          <a:pt x="210350" y="108747"/>
                        </a:moveTo>
                        <a:cubicBezTo>
                          <a:pt x="210350" y="164861"/>
                          <a:pt x="164861" y="210350"/>
                          <a:pt x="108747" y="210350"/>
                        </a:cubicBezTo>
                        <a:cubicBezTo>
                          <a:pt x="52633" y="210350"/>
                          <a:pt x="7144" y="164861"/>
                          <a:pt x="7144" y="108747"/>
                        </a:cubicBezTo>
                        <a:cubicBezTo>
                          <a:pt x="7144" y="52633"/>
                          <a:pt x="52633" y="7144"/>
                          <a:pt x="108747" y="7144"/>
                        </a:cubicBezTo>
                        <a:cubicBezTo>
                          <a:pt x="164861" y="7144"/>
                          <a:pt x="210350" y="52633"/>
                          <a:pt x="210350" y="108747"/>
                        </a:cubicBezTo>
                        <a:close/>
                      </a:path>
                    </a:pathLst>
                  </a:custGeom>
                  <a:solidFill>
                    <a:srgbClr val="344A5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200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sp>
                <p:nvSpPr>
                  <p:cNvPr id="62" name="자유형: 도형 61">
                    <a:extLst>
                      <a:ext uri="{FF2B5EF4-FFF2-40B4-BE49-F238E27FC236}">
                        <a16:creationId xmlns:a16="http://schemas.microsoft.com/office/drawing/2014/main" id="{9247059B-3B0C-453E-85D7-3E4779F1F5B2}"/>
                      </a:ext>
                    </a:extLst>
                  </p:cNvPr>
                  <p:cNvSpPr/>
                  <p:nvPr/>
                </p:nvSpPr>
                <p:spPr>
                  <a:xfrm>
                    <a:off x="1343984" y="3226573"/>
                    <a:ext cx="1028700" cy="1314450"/>
                  </a:xfrm>
                  <a:custGeom>
                    <a:avLst/>
                    <a:gdLst>
                      <a:gd name="connsiteX0" fmla="*/ 9405 w 1028700"/>
                      <a:gd name="connsiteY0" fmla="*/ 249248 h 1314450"/>
                      <a:gd name="connsiteX1" fmla="*/ 558807 w 1028700"/>
                      <a:gd name="connsiteY1" fmla="*/ 9405 h 1314450"/>
                      <a:gd name="connsiteX2" fmla="*/ 1022230 w 1028700"/>
                      <a:gd name="connsiteY2" fmla="*/ 1070959 h 1314450"/>
                      <a:gd name="connsiteX3" fmla="*/ 472829 w 1028700"/>
                      <a:gd name="connsiteY3" fmla="*/ 1310801 h 1314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28700" h="1314450">
                        <a:moveTo>
                          <a:pt x="9405" y="249248"/>
                        </a:moveTo>
                        <a:lnTo>
                          <a:pt x="558807" y="9405"/>
                        </a:lnTo>
                        <a:lnTo>
                          <a:pt x="1022230" y="1070959"/>
                        </a:lnTo>
                        <a:lnTo>
                          <a:pt x="472829" y="1310801"/>
                        </a:lnTo>
                        <a:close/>
                      </a:path>
                    </a:pathLst>
                  </a:custGeom>
                  <a:solidFill>
                    <a:srgbClr val="E8EAE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200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sp>
                <p:nvSpPr>
                  <p:cNvPr id="64" name="자유형: 도형 63">
                    <a:extLst>
                      <a:ext uri="{FF2B5EF4-FFF2-40B4-BE49-F238E27FC236}">
                        <a16:creationId xmlns:a16="http://schemas.microsoft.com/office/drawing/2014/main" id="{2D58B7AA-8E30-496B-8F5B-B97E81145FC3}"/>
                      </a:ext>
                    </a:extLst>
                  </p:cNvPr>
                  <p:cNvSpPr/>
                  <p:nvPr/>
                </p:nvSpPr>
                <p:spPr>
                  <a:xfrm>
                    <a:off x="1496630" y="2871947"/>
                    <a:ext cx="1638300" cy="1857375"/>
                  </a:xfrm>
                  <a:custGeom>
                    <a:avLst/>
                    <a:gdLst>
                      <a:gd name="connsiteX0" fmla="*/ 9406 w 1638300"/>
                      <a:gd name="connsiteY0" fmla="*/ 448439 h 1857375"/>
                      <a:gd name="connsiteX1" fmla="*/ 1015089 w 1638300"/>
                      <a:gd name="connsiteY1" fmla="*/ 9405 h 1857375"/>
                      <a:gd name="connsiteX2" fmla="*/ 1628923 w 1638300"/>
                      <a:gd name="connsiteY2" fmla="*/ 1415501 h 1857375"/>
                      <a:gd name="connsiteX3" fmla="*/ 623240 w 1638300"/>
                      <a:gd name="connsiteY3" fmla="*/ 1854534 h 185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8300" h="1857375">
                        <a:moveTo>
                          <a:pt x="9406" y="448439"/>
                        </a:moveTo>
                        <a:lnTo>
                          <a:pt x="1015089" y="9405"/>
                        </a:lnTo>
                        <a:lnTo>
                          <a:pt x="1628923" y="1415501"/>
                        </a:lnTo>
                        <a:lnTo>
                          <a:pt x="623240" y="1854534"/>
                        </a:lnTo>
                        <a:close/>
                      </a:path>
                    </a:pathLst>
                  </a:custGeom>
                  <a:solidFill>
                    <a:srgbClr val="415A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200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sp>
                <p:nvSpPr>
                  <p:cNvPr id="65" name="자유형: 도형 64">
                    <a:extLst>
                      <a:ext uri="{FF2B5EF4-FFF2-40B4-BE49-F238E27FC236}">
                        <a16:creationId xmlns:a16="http://schemas.microsoft.com/office/drawing/2014/main" id="{129F1F80-984C-4691-A7ED-316588374261}"/>
                      </a:ext>
                    </a:extLst>
                  </p:cNvPr>
                  <p:cNvSpPr/>
                  <p:nvPr/>
                </p:nvSpPr>
                <p:spPr>
                  <a:xfrm>
                    <a:off x="2185978" y="4275865"/>
                    <a:ext cx="209550" cy="209550"/>
                  </a:xfrm>
                  <a:custGeom>
                    <a:avLst/>
                    <a:gdLst>
                      <a:gd name="connsiteX0" fmla="*/ 210350 w 209550"/>
                      <a:gd name="connsiteY0" fmla="*/ 108747 h 209550"/>
                      <a:gd name="connsiteX1" fmla="*/ 108747 w 209550"/>
                      <a:gd name="connsiteY1" fmla="*/ 210350 h 209550"/>
                      <a:gd name="connsiteX2" fmla="*/ 7144 w 209550"/>
                      <a:gd name="connsiteY2" fmla="*/ 108747 h 209550"/>
                      <a:gd name="connsiteX3" fmla="*/ 108747 w 209550"/>
                      <a:gd name="connsiteY3" fmla="*/ 7144 h 209550"/>
                      <a:gd name="connsiteX4" fmla="*/ 210350 w 209550"/>
                      <a:gd name="connsiteY4" fmla="*/ 108747 h 209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9550" h="209550">
                        <a:moveTo>
                          <a:pt x="210350" y="108747"/>
                        </a:moveTo>
                        <a:cubicBezTo>
                          <a:pt x="210350" y="164861"/>
                          <a:pt x="164861" y="210350"/>
                          <a:pt x="108747" y="210350"/>
                        </a:cubicBezTo>
                        <a:cubicBezTo>
                          <a:pt x="52633" y="210350"/>
                          <a:pt x="7144" y="164861"/>
                          <a:pt x="7144" y="108747"/>
                        </a:cubicBezTo>
                        <a:cubicBezTo>
                          <a:pt x="7144" y="52633"/>
                          <a:pt x="52633" y="7144"/>
                          <a:pt x="108747" y="7144"/>
                        </a:cubicBezTo>
                        <a:cubicBezTo>
                          <a:pt x="164861" y="7144"/>
                          <a:pt x="210350" y="52633"/>
                          <a:pt x="210350" y="108747"/>
                        </a:cubicBezTo>
                        <a:close/>
                      </a:path>
                    </a:pathLst>
                  </a:custGeom>
                  <a:solidFill>
                    <a:srgbClr val="344A5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200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</p:grpSp>
          </p:grpSp>
        </p:grpSp>
      </p:grp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C54507E9-AF03-4523-8E1A-F18D35FA6BC3}"/>
              </a:ext>
            </a:extLst>
          </p:cNvPr>
          <p:cNvSpPr/>
          <p:nvPr/>
        </p:nvSpPr>
        <p:spPr>
          <a:xfrm>
            <a:off x="4220911" y="3079977"/>
            <a:ext cx="4402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chemeClr val="accent1"/>
              </a:buClr>
            </a:pPr>
            <a:r>
              <a:rPr lang="ko-KR" altLang="en-US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발달장애인훈련센터와</a:t>
            </a:r>
            <a:r>
              <a:rPr lang="en-US" altLang="ko-KR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업무 협약을 체결 하고</a:t>
            </a:r>
            <a:endParaRPr lang="en-US" altLang="ko-KR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r">
              <a:buClr>
                <a:schemeClr val="accent1"/>
              </a:buClr>
            </a:pPr>
            <a:r>
              <a:rPr lang="ko-KR" altLang="en-US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지속적으로 발달장애인을 고용</a:t>
            </a:r>
            <a:endParaRPr lang="en-US" altLang="ko-KR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5A9D370A-7F1C-439E-83A0-8CF3D4264C9D}"/>
              </a:ext>
            </a:extLst>
          </p:cNvPr>
          <p:cNvGrpSpPr/>
          <p:nvPr/>
        </p:nvGrpSpPr>
        <p:grpSpPr>
          <a:xfrm>
            <a:off x="-14513" y="841829"/>
            <a:ext cx="4337591" cy="6027057"/>
            <a:chOff x="-14513" y="841829"/>
            <a:chExt cx="4337591" cy="6027057"/>
          </a:xfrm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grpSpPr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310A60D4-7317-40AD-BED2-27908E6A4711}"/>
                </a:ext>
              </a:extLst>
            </p:cNvPr>
            <p:cNvGrpSpPr/>
            <p:nvPr/>
          </p:nvGrpSpPr>
          <p:grpSpPr>
            <a:xfrm>
              <a:off x="-14513" y="841829"/>
              <a:ext cx="4337591" cy="6027057"/>
              <a:chOff x="-14513" y="841829"/>
              <a:chExt cx="4337591" cy="6027057"/>
            </a:xfrm>
          </p:grpSpPr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EF1FDEF5-0491-4951-9C49-FA9B5488EBF7}"/>
                  </a:ext>
                </a:extLst>
              </p:cNvPr>
              <p:cNvSpPr/>
              <p:nvPr/>
            </p:nvSpPr>
            <p:spPr>
              <a:xfrm>
                <a:off x="-14513" y="841829"/>
                <a:ext cx="4284620" cy="6027057"/>
              </a:xfrm>
              <a:custGeom>
                <a:avLst/>
                <a:gdLst>
                  <a:gd name="connsiteX0" fmla="*/ 29028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29028 w 4368800"/>
                  <a:gd name="connsiteY4" fmla="*/ 0 h 6052457"/>
                  <a:gd name="connsiteX0" fmla="*/ 43543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43543 w 4368800"/>
                  <a:gd name="connsiteY4" fmla="*/ 0 h 6052457"/>
                  <a:gd name="connsiteX0" fmla="*/ 14515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368800"/>
                  <a:gd name="connsiteY0" fmla="*/ 0 h 6052457"/>
                  <a:gd name="connsiteX1" fmla="*/ 344346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368800"/>
                  <a:gd name="connsiteY0" fmla="*/ 0 h 6052457"/>
                  <a:gd name="connsiteX1" fmla="*/ 3292866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890670"/>
                  <a:gd name="connsiteY0" fmla="*/ 0 h 6027057"/>
                  <a:gd name="connsiteX1" fmla="*/ 3292866 w 4890670"/>
                  <a:gd name="connsiteY1" fmla="*/ 0 h 6027057"/>
                  <a:gd name="connsiteX2" fmla="*/ 4890670 w 4890670"/>
                  <a:gd name="connsiteY2" fmla="*/ 6027057 h 6027057"/>
                  <a:gd name="connsiteX3" fmla="*/ 0 w 4890670"/>
                  <a:gd name="connsiteY3" fmla="*/ 6023428 h 6027057"/>
                  <a:gd name="connsiteX4" fmla="*/ 14515 w 4890670"/>
                  <a:gd name="connsiteY4" fmla="*/ 0 h 602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0670" h="6027057">
                    <a:moveTo>
                      <a:pt x="14515" y="0"/>
                    </a:moveTo>
                    <a:lnTo>
                      <a:pt x="3292866" y="0"/>
                    </a:lnTo>
                    <a:lnTo>
                      <a:pt x="4890670" y="6027057"/>
                    </a:lnTo>
                    <a:lnTo>
                      <a:pt x="0" y="6023428"/>
                    </a:lnTo>
                    <a:cubicBezTo>
                      <a:pt x="4838" y="4015619"/>
                      <a:pt x="9677" y="2007809"/>
                      <a:pt x="14515" y="0"/>
                    </a:cubicBezTo>
                    <a:close/>
                  </a:path>
                </a:pathLst>
              </a:custGeom>
              <a:gradFill flip="none" rotWithShape="1">
                <a:gsLst>
                  <a:gs pos="78000">
                    <a:srgbClr val="57BF6C"/>
                  </a:gs>
                  <a:gs pos="100000">
                    <a:schemeClr val="accent3"/>
                  </a:gs>
                  <a:gs pos="0">
                    <a:schemeClr val="accent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pic>
            <p:nvPicPr>
              <p:cNvPr id="37" name="그림 36">
                <a:extLst>
                  <a:ext uri="{FF2B5EF4-FFF2-40B4-BE49-F238E27FC236}">
                    <a16:creationId xmlns:a16="http://schemas.microsoft.com/office/drawing/2014/main" id="{0AAF1347-F8B3-490A-9498-DFFA237057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008" r="52722" b="1"/>
              <a:stretch/>
            </p:blipFill>
            <p:spPr>
              <a:xfrm>
                <a:off x="0" y="1372194"/>
                <a:ext cx="4323078" cy="5485805"/>
              </a:xfrm>
              <a:prstGeom prst="rect">
                <a:avLst/>
              </a:prstGeom>
            </p:spPr>
          </p:pic>
        </p:grpSp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C21E9062-01E7-4015-9402-281AFFC9CACB}"/>
                </a:ext>
              </a:extLst>
            </p:cNvPr>
            <p:cNvGrpSpPr/>
            <p:nvPr/>
          </p:nvGrpSpPr>
          <p:grpSpPr>
            <a:xfrm>
              <a:off x="343493" y="1488846"/>
              <a:ext cx="2464635" cy="978868"/>
              <a:chOff x="343493" y="1488846"/>
              <a:chExt cx="2464635" cy="978868"/>
            </a:xfrm>
          </p:grpSpPr>
          <p:sp>
            <p:nvSpPr>
              <p:cNvPr id="33" name="직사각형 32">
                <a:extLst>
                  <a:ext uri="{FF2B5EF4-FFF2-40B4-BE49-F238E27FC236}">
                    <a16:creationId xmlns:a16="http://schemas.microsoft.com/office/drawing/2014/main" id="{321D081A-DB80-4F8C-B26E-EECF76925E0A}"/>
                  </a:ext>
                </a:extLst>
              </p:cNvPr>
              <p:cNvSpPr/>
              <p:nvPr/>
            </p:nvSpPr>
            <p:spPr>
              <a:xfrm>
                <a:off x="1453911" y="2098382"/>
                <a:ext cx="13542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ko-KR" altLang="en-US" spc="-80" dirty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㈜</a:t>
                </a:r>
                <a:r>
                  <a:rPr kumimoji="1" lang="ko-KR" altLang="en-US" spc="-80" dirty="0" err="1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이랜드월드</a:t>
                </a:r>
                <a:endParaRPr kumimoji="1" lang="ko-KR" altLang="en-US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72709A8D-6CF3-4433-AC92-214947DD96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43493" y="1488846"/>
                <a:ext cx="2367436" cy="721881"/>
              </a:xfrm>
              <a:prstGeom prst="rect">
                <a:avLst/>
              </a:prstGeom>
            </p:spPr>
          </p:pic>
        </p:grpSp>
      </p:grpSp>
      <p:grpSp>
        <p:nvGrpSpPr>
          <p:cNvPr id="89" name="그룹 88">
            <a:extLst>
              <a:ext uri="{FF2B5EF4-FFF2-40B4-BE49-F238E27FC236}">
                <a16:creationId xmlns:a16="http://schemas.microsoft.com/office/drawing/2014/main" id="{C7DB8454-B2D3-4897-91B7-C6F0AED17D19}"/>
              </a:ext>
            </a:extLst>
          </p:cNvPr>
          <p:cNvGrpSpPr/>
          <p:nvPr/>
        </p:nvGrpSpPr>
        <p:grpSpPr>
          <a:xfrm>
            <a:off x="4572000" y="1329478"/>
            <a:ext cx="4077477" cy="2530061"/>
            <a:chOff x="4572000" y="1329478"/>
            <a:chExt cx="4077477" cy="2530061"/>
          </a:xfrm>
        </p:grpSpPr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BDEF3A92-C6BA-4713-BB89-8D26C9C63A92}"/>
                </a:ext>
              </a:extLst>
            </p:cNvPr>
            <p:cNvSpPr/>
            <p:nvPr/>
          </p:nvSpPr>
          <p:spPr>
            <a:xfrm>
              <a:off x="4945927" y="1779424"/>
              <a:ext cx="366705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kumimoji="1" lang="ko-KR" altLang="en-US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국내 최초 토종 </a:t>
              </a:r>
              <a:r>
                <a:rPr kumimoji="1" lang="en-US" altLang="ko-KR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SPA </a:t>
              </a:r>
              <a:r>
                <a:rPr kumimoji="1" lang="ko-KR" altLang="en-US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브랜드</a:t>
              </a:r>
              <a:r>
                <a:rPr kumimoji="1" lang="ko-KR" altLang="en-US" sz="28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58C069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 발달장애인 고용하다</a:t>
              </a:r>
              <a:endParaRPr kumimoji="1" lang="ko-KR" altLang="en-US" sz="2400" b="1" spc="-8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67" name="그룹 66">
              <a:extLst>
                <a:ext uri="{FF2B5EF4-FFF2-40B4-BE49-F238E27FC236}">
                  <a16:creationId xmlns:a16="http://schemas.microsoft.com/office/drawing/2014/main" id="{82C4DB30-7D16-420B-A227-73AFAF44ED70}"/>
                </a:ext>
              </a:extLst>
            </p:cNvPr>
            <p:cNvGrpSpPr/>
            <p:nvPr/>
          </p:nvGrpSpPr>
          <p:grpSpPr>
            <a:xfrm>
              <a:off x="4572000" y="1329478"/>
              <a:ext cx="4077477" cy="2530061"/>
              <a:chOff x="5273302" y="-762516"/>
              <a:chExt cx="4948346" cy="2787913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FB834EB-1B16-4324-B749-C6EC9EA8EB78}"/>
                  </a:ext>
                </a:extLst>
              </p:cNvPr>
              <p:cNvSpPr txBox="1"/>
              <p:nvPr/>
            </p:nvSpPr>
            <p:spPr>
              <a:xfrm>
                <a:off x="5273302" y="-762516"/>
                <a:ext cx="39745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“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976246A-8128-4604-958C-80304266B592}"/>
                  </a:ext>
                </a:extLst>
              </p:cNvPr>
              <p:cNvSpPr txBox="1"/>
              <p:nvPr/>
            </p:nvSpPr>
            <p:spPr>
              <a:xfrm>
                <a:off x="9835490" y="578847"/>
                <a:ext cx="386158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”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cxnSp>
            <p:nvCxnSpPr>
              <p:cNvPr id="71" name="직선 연결선 70">
                <a:extLst>
                  <a:ext uri="{FF2B5EF4-FFF2-40B4-BE49-F238E27FC236}">
                    <a16:creationId xmlns:a16="http://schemas.microsoft.com/office/drawing/2014/main" id="{46C89A29-F870-4968-A285-C2CC45EDFC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6609" y="936402"/>
                <a:ext cx="4318881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직선 연결선 71">
                <a:extLst>
                  <a:ext uri="{FF2B5EF4-FFF2-40B4-BE49-F238E27FC236}">
                    <a16:creationId xmlns:a16="http://schemas.microsoft.com/office/drawing/2014/main" id="{98AC16DE-506F-42F2-9F16-A07C91511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4611" y="-375136"/>
                <a:ext cx="4287037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3" name="사각형: 둥근 모서리 72">
            <a:extLst>
              <a:ext uri="{FF2B5EF4-FFF2-40B4-BE49-F238E27FC236}">
                <a16:creationId xmlns:a16="http://schemas.microsoft.com/office/drawing/2014/main" id="{6E6291EA-44FF-4D5C-8C30-9F30C7A590F4}"/>
              </a:ext>
            </a:extLst>
          </p:cNvPr>
          <p:cNvSpPr/>
          <p:nvPr/>
        </p:nvSpPr>
        <p:spPr>
          <a:xfrm>
            <a:off x="5702674" y="196073"/>
            <a:ext cx="3084138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253D2B1-4843-4F6C-AFC4-A9249B301DF0}"/>
              </a:ext>
            </a:extLst>
          </p:cNvPr>
          <p:cNvSpPr txBox="1"/>
          <p:nvPr/>
        </p:nvSpPr>
        <p:spPr>
          <a:xfrm>
            <a:off x="5762267" y="251597"/>
            <a:ext cx="299825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, </a:t>
            </a: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어떻게 일하고 있나요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?</a:t>
            </a: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6A20CA4-AECB-4E55-96A5-C50546F3F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83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509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그룹 104">
            <a:extLst>
              <a:ext uri="{FF2B5EF4-FFF2-40B4-BE49-F238E27FC236}">
                <a16:creationId xmlns:a16="http://schemas.microsoft.com/office/drawing/2014/main" id="{9907F3D7-80D9-4A2C-A029-BDE35B420DF2}"/>
              </a:ext>
            </a:extLst>
          </p:cNvPr>
          <p:cNvGrpSpPr/>
          <p:nvPr/>
        </p:nvGrpSpPr>
        <p:grpSpPr>
          <a:xfrm>
            <a:off x="-14513" y="841829"/>
            <a:ext cx="4337591" cy="6027057"/>
            <a:chOff x="-14513" y="841829"/>
            <a:chExt cx="4337591" cy="6027057"/>
          </a:xfrm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grpSpPr>
        <p:grpSp>
          <p:nvGrpSpPr>
            <p:cNvPr id="115" name="그룹 114">
              <a:extLst>
                <a:ext uri="{FF2B5EF4-FFF2-40B4-BE49-F238E27FC236}">
                  <a16:creationId xmlns:a16="http://schemas.microsoft.com/office/drawing/2014/main" id="{5C763D8F-2F11-4BF5-9656-ED96794D935C}"/>
                </a:ext>
              </a:extLst>
            </p:cNvPr>
            <p:cNvGrpSpPr/>
            <p:nvPr/>
          </p:nvGrpSpPr>
          <p:grpSpPr>
            <a:xfrm>
              <a:off x="-14513" y="841829"/>
              <a:ext cx="4337591" cy="6027057"/>
              <a:chOff x="-14513" y="841829"/>
              <a:chExt cx="4337591" cy="6027057"/>
            </a:xfrm>
          </p:grpSpPr>
          <p:sp>
            <p:nvSpPr>
              <p:cNvPr id="119" name="자유형: 도형 118">
                <a:extLst>
                  <a:ext uri="{FF2B5EF4-FFF2-40B4-BE49-F238E27FC236}">
                    <a16:creationId xmlns:a16="http://schemas.microsoft.com/office/drawing/2014/main" id="{BC76E61C-8D7C-4A73-BAB7-A9C5B611C83D}"/>
                  </a:ext>
                </a:extLst>
              </p:cNvPr>
              <p:cNvSpPr/>
              <p:nvPr/>
            </p:nvSpPr>
            <p:spPr>
              <a:xfrm>
                <a:off x="-14513" y="841829"/>
                <a:ext cx="4284620" cy="6027057"/>
              </a:xfrm>
              <a:custGeom>
                <a:avLst/>
                <a:gdLst>
                  <a:gd name="connsiteX0" fmla="*/ 29028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29028 w 4368800"/>
                  <a:gd name="connsiteY4" fmla="*/ 0 h 6052457"/>
                  <a:gd name="connsiteX0" fmla="*/ 43543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43543 w 4368800"/>
                  <a:gd name="connsiteY4" fmla="*/ 0 h 6052457"/>
                  <a:gd name="connsiteX0" fmla="*/ 14515 w 4368800"/>
                  <a:gd name="connsiteY0" fmla="*/ 0 h 6052457"/>
                  <a:gd name="connsiteX1" fmla="*/ 271417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368800"/>
                  <a:gd name="connsiteY0" fmla="*/ 0 h 6052457"/>
                  <a:gd name="connsiteX1" fmla="*/ 3443461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368800"/>
                  <a:gd name="connsiteY0" fmla="*/ 0 h 6052457"/>
                  <a:gd name="connsiteX1" fmla="*/ 3292866 w 4368800"/>
                  <a:gd name="connsiteY1" fmla="*/ 0 h 6052457"/>
                  <a:gd name="connsiteX2" fmla="*/ 4368800 w 4368800"/>
                  <a:gd name="connsiteY2" fmla="*/ 6052457 h 6052457"/>
                  <a:gd name="connsiteX3" fmla="*/ 0 w 4368800"/>
                  <a:gd name="connsiteY3" fmla="*/ 6023428 h 6052457"/>
                  <a:gd name="connsiteX4" fmla="*/ 14515 w 4368800"/>
                  <a:gd name="connsiteY4" fmla="*/ 0 h 6052457"/>
                  <a:gd name="connsiteX0" fmla="*/ 14515 w 4890670"/>
                  <a:gd name="connsiteY0" fmla="*/ 0 h 6027057"/>
                  <a:gd name="connsiteX1" fmla="*/ 3292866 w 4890670"/>
                  <a:gd name="connsiteY1" fmla="*/ 0 h 6027057"/>
                  <a:gd name="connsiteX2" fmla="*/ 4890670 w 4890670"/>
                  <a:gd name="connsiteY2" fmla="*/ 6027057 h 6027057"/>
                  <a:gd name="connsiteX3" fmla="*/ 0 w 4890670"/>
                  <a:gd name="connsiteY3" fmla="*/ 6023428 h 6027057"/>
                  <a:gd name="connsiteX4" fmla="*/ 14515 w 4890670"/>
                  <a:gd name="connsiteY4" fmla="*/ 0 h 602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0670" h="6027057">
                    <a:moveTo>
                      <a:pt x="14515" y="0"/>
                    </a:moveTo>
                    <a:lnTo>
                      <a:pt x="3292866" y="0"/>
                    </a:lnTo>
                    <a:lnTo>
                      <a:pt x="4890670" y="6027057"/>
                    </a:lnTo>
                    <a:lnTo>
                      <a:pt x="0" y="6023428"/>
                    </a:lnTo>
                    <a:cubicBezTo>
                      <a:pt x="4838" y="4015619"/>
                      <a:pt x="9677" y="2007809"/>
                      <a:pt x="14515" y="0"/>
                    </a:cubicBezTo>
                    <a:close/>
                  </a:path>
                </a:pathLst>
              </a:custGeom>
              <a:gradFill flip="none" rotWithShape="1">
                <a:gsLst>
                  <a:gs pos="78000">
                    <a:srgbClr val="57BF6C"/>
                  </a:gs>
                  <a:gs pos="100000">
                    <a:schemeClr val="accent3"/>
                  </a:gs>
                  <a:gs pos="0">
                    <a:schemeClr val="accent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pic>
            <p:nvPicPr>
              <p:cNvPr id="120" name="그림 119">
                <a:extLst>
                  <a:ext uri="{FF2B5EF4-FFF2-40B4-BE49-F238E27FC236}">
                    <a16:creationId xmlns:a16="http://schemas.microsoft.com/office/drawing/2014/main" id="{E567C869-1738-43D5-9B42-C8DBE9DF83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008" r="52722" b="1"/>
              <a:stretch/>
            </p:blipFill>
            <p:spPr>
              <a:xfrm>
                <a:off x="0" y="1372194"/>
                <a:ext cx="4323078" cy="5485805"/>
              </a:xfrm>
              <a:prstGeom prst="rect">
                <a:avLst/>
              </a:prstGeom>
            </p:spPr>
          </p:pic>
        </p:grpSp>
        <p:grpSp>
          <p:nvGrpSpPr>
            <p:cNvPr id="116" name="그룹 115">
              <a:extLst>
                <a:ext uri="{FF2B5EF4-FFF2-40B4-BE49-F238E27FC236}">
                  <a16:creationId xmlns:a16="http://schemas.microsoft.com/office/drawing/2014/main" id="{11633132-700D-44E6-8011-8759ADC4A3AC}"/>
                </a:ext>
              </a:extLst>
            </p:cNvPr>
            <p:cNvGrpSpPr/>
            <p:nvPr/>
          </p:nvGrpSpPr>
          <p:grpSpPr>
            <a:xfrm>
              <a:off x="343493" y="1488846"/>
              <a:ext cx="2464635" cy="978868"/>
              <a:chOff x="343493" y="1488846"/>
              <a:chExt cx="2464635" cy="978868"/>
            </a:xfrm>
          </p:grpSpPr>
          <p:sp>
            <p:nvSpPr>
              <p:cNvPr id="117" name="직사각형 116">
                <a:extLst>
                  <a:ext uri="{FF2B5EF4-FFF2-40B4-BE49-F238E27FC236}">
                    <a16:creationId xmlns:a16="http://schemas.microsoft.com/office/drawing/2014/main" id="{840D33F7-1AD5-4834-8755-8129BE39CE98}"/>
                  </a:ext>
                </a:extLst>
              </p:cNvPr>
              <p:cNvSpPr/>
              <p:nvPr/>
            </p:nvSpPr>
            <p:spPr>
              <a:xfrm>
                <a:off x="1453911" y="2098382"/>
                <a:ext cx="13542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ko-KR" altLang="en-US" spc="-80" dirty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㈜</a:t>
                </a:r>
                <a:r>
                  <a:rPr kumimoji="1" lang="ko-KR" altLang="en-US" spc="-80" dirty="0" err="1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이랜드월드</a:t>
                </a:r>
                <a:endParaRPr kumimoji="1" lang="ko-KR" altLang="en-US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pic>
            <p:nvPicPr>
              <p:cNvPr id="118" name="그림 117">
                <a:extLst>
                  <a:ext uri="{FF2B5EF4-FFF2-40B4-BE49-F238E27FC236}">
                    <a16:creationId xmlns:a16="http://schemas.microsoft.com/office/drawing/2014/main" id="{2E07C543-D80C-4462-92CD-C5A597FFE0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43493" y="1488846"/>
                <a:ext cx="2367436" cy="721881"/>
              </a:xfrm>
              <a:prstGeom prst="rect">
                <a:avLst/>
              </a:prstGeom>
            </p:spPr>
          </p:pic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0ABA21CF-21F2-466B-8EC4-3F81BA007C7D}"/>
              </a:ext>
            </a:extLst>
          </p:cNvPr>
          <p:cNvGrpSpPr/>
          <p:nvPr/>
        </p:nvGrpSpPr>
        <p:grpSpPr>
          <a:xfrm>
            <a:off x="4705027" y="1784954"/>
            <a:ext cx="3927787" cy="2055356"/>
            <a:chOff x="4705027" y="1784954"/>
            <a:chExt cx="3927787" cy="2055356"/>
          </a:xfrm>
        </p:grpSpPr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1D856CD1-071C-4DC9-9B6C-9DECB1985C0B}"/>
                </a:ext>
              </a:extLst>
            </p:cNvPr>
            <p:cNvSpPr/>
            <p:nvPr/>
          </p:nvSpPr>
          <p:spPr>
            <a:xfrm>
              <a:off x="5418397" y="3142667"/>
              <a:ext cx="3214417" cy="3336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latinLnBrk="1"/>
              <a: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5</a:t>
              </a:r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개월 과정의 난이도별 직업훈련 코스</a:t>
              </a:r>
              <a: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진행</a:t>
              </a:r>
              <a:endPara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9" name="자유형: 도형 48">
              <a:extLst>
                <a:ext uri="{FF2B5EF4-FFF2-40B4-BE49-F238E27FC236}">
                  <a16:creationId xmlns:a16="http://schemas.microsoft.com/office/drawing/2014/main" id="{9BE18CC4-702A-475B-9906-AC905476A9FA}"/>
                </a:ext>
              </a:extLst>
            </p:cNvPr>
            <p:cNvSpPr/>
            <p:nvPr/>
          </p:nvSpPr>
          <p:spPr>
            <a:xfrm flipH="1">
              <a:off x="4705027" y="1848627"/>
              <a:ext cx="3850523" cy="1991683"/>
            </a:xfrm>
            <a:custGeom>
              <a:avLst/>
              <a:gdLst>
                <a:gd name="connsiteX0" fmla="*/ 3162300 w 3552825"/>
                <a:gd name="connsiteY0" fmla="*/ 0 h 2676525"/>
                <a:gd name="connsiteX1" fmla="*/ 3162300 w 3552825"/>
                <a:gd name="connsiteY1" fmla="*/ 1666875 h 2676525"/>
                <a:gd name="connsiteX2" fmla="*/ 3152775 w 3552825"/>
                <a:gd name="connsiteY2" fmla="*/ 1685925 h 2676525"/>
                <a:gd name="connsiteX3" fmla="*/ 0 w 3552825"/>
                <a:gd name="connsiteY3" fmla="*/ 1704975 h 2676525"/>
                <a:gd name="connsiteX4" fmla="*/ 3552825 w 3552825"/>
                <a:gd name="connsiteY4" fmla="*/ 2676525 h 2676525"/>
                <a:gd name="connsiteX5" fmla="*/ 3162300 w 3552825"/>
                <a:gd name="connsiteY5" fmla="*/ 0 h 2676525"/>
                <a:gd name="connsiteX0" fmla="*/ 3162300 w 3728872"/>
                <a:gd name="connsiteY0" fmla="*/ 0 h 2676525"/>
                <a:gd name="connsiteX1" fmla="*/ 3162300 w 3728872"/>
                <a:gd name="connsiteY1" fmla="*/ 1666875 h 2676525"/>
                <a:gd name="connsiteX2" fmla="*/ 3152775 w 3728872"/>
                <a:gd name="connsiteY2" fmla="*/ 1685925 h 2676525"/>
                <a:gd name="connsiteX3" fmla="*/ 0 w 3728872"/>
                <a:gd name="connsiteY3" fmla="*/ 1704975 h 2676525"/>
                <a:gd name="connsiteX4" fmla="*/ 3552825 w 3728872"/>
                <a:gd name="connsiteY4" fmla="*/ 2676525 h 2676525"/>
                <a:gd name="connsiteX5" fmla="*/ 3728872 w 3728872"/>
                <a:gd name="connsiteY5" fmla="*/ 2051130 h 2676525"/>
                <a:gd name="connsiteX6" fmla="*/ 3162300 w 3728872"/>
                <a:gd name="connsiteY6" fmla="*/ 0 h 2676525"/>
                <a:gd name="connsiteX0" fmla="*/ 3162300 w 3728872"/>
                <a:gd name="connsiteY0" fmla="*/ 0 h 2181225"/>
                <a:gd name="connsiteX1" fmla="*/ 3162300 w 3728872"/>
                <a:gd name="connsiteY1" fmla="*/ 1666875 h 2181225"/>
                <a:gd name="connsiteX2" fmla="*/ 3152775 w 3728872"/>
                <a:gd name="connsiteY2" fmla="*/ 1685925 h 2181225"/>
                <a:gd name="connsiteX3" fmla="*/ 0 w 3728872"/>
                <a:gd name="connsiteY3" fmla="*/ 1704975 h 2181225"/>
                <a:gd name="connsiteX4" fmla="*/ 3578225 w 3728872"/>
                <a:gd name="connsiteY4" fmla="*/ 2181225 h 2181225"/>
                <a:gd name="connsiteX5" fmla="*/ 3728872 w 3728872"/>
                <a:gd name="connsiteY5" fmla="*/ 2051130 h 2181225"/>
                <a:gd name="connsiteX6" fmla="*/ 3162300 w 3728872"/>
                <a:gd name="connsiteY6" fmla="*/ 0 h 2181225"/>
                <a:gd name="connsiteX0" fmla="*/ 3162300 w 3728872"/>
                <a:gd name="connsiteY0" fmla="*/ 0 h 2181225"/>
                <a:gd name="connsiteX1" fmla="*/ 3162300 w 3728872"/>
                <a:gd name="connsiteY1" fmla="*/ 1666875 h 2181225"/>
                <a:gd name="connsiteX2" fmla="*/ 3152775 w 3728872"/>
                <a:gd name="connsiteY2" fmla="*/ 1685925 h 2181225"/>
                <a:gd name="connsiteX3" fmla="*/ 0 w 3728872"/>
                <a:gd name="connsiteY3" fmla="*/ 1704975 h 2181225"/>
                <a:gd name="connsiteX4" fmla="*/ 3578225 w 3728872"/>
                <a:gd name="connsiteY4" fmla="*/ 2181225 h 2181225"/>
                <a:gd name="connsiteX5" fmla="*/ 3728872 w 3728872"/>
                <a:gd name="connsiteY5" fmla="*/ 1670130 h 2181225"/>
                <a:gd name="connsiteX6" fmla="*/ 3162300 w 3728872"/>
                <a:gd name="connsiteY6" fmla="*/ 0 h 2181225"/>
                <a:gd name="connsiteX0" fmla="*/ 3162300 w 3728872"/>
                <a:gd name="connsiteY0" fmla="*/ 0 h 1939925"/>
                <a:gd name="connsiteX1" fmla="*/ 3162300 w 3728872"/>
                <a:gd name="connsiteY1" fmla="*/ 1666875 h 1939925"/>
                <a:gd name="connsiteX2" fmla="*/ 3152775 w 3728872"/>
                <a:gd name="connsiteY2" fmla="*/ 1685925 h 1939925"/>
                <a:gd name="connsiteX3" fmla="*/ 0 w 3728872"/>
                <a:gd name="connsiteY3" fmla="*/ 1704975 h 1939925"/>
                <a:gd name="connsiteX4" fmla="*/ 3565525 w 3728872"/>
                <a:gd name="connsiteY4" fmla="*/ 1939925 h 1939925"/>
                <a:gd name="connsiteX5" fmla="*/ 3728872 w 3728872"/>
                <a:gd name="connsiteY5" fmla="*/ 1670130 h 1939925"/>
                <a:gd name="connsiteX6" fmla="*/ 3162300 w 3728872"/>
                <a:gd name="connsiteY6" fmla="*/ 0 h 1939925"/>
                <a:gd name="connsiteX0" fmla="*/ 3162300 w 3850523"/>
                <a:gd name="connsiteY0" fmla="*/ 0 h 1991683"/>
                <a:gd name="connsiteX1" fmla="*/ 3162300 w 3850523"/>
                <a:gd name="connsiteY1" fmla="*/ 1666875 h 1991683"/>
                <a:gd name="connsiteX2" fmla="*/ 3152775 w 3850523"/>
                <a:gd name="connsiteY2" fmla="*/ 1685925 h 1991683"/>
                <a:gd name="connsiteX3" fmla="*/ 0 w 3850523"/>
                <a:gd name="connsiteY3" fmla="*/ 1704975 h 1991683"/>
                <a:gd name="connsiteX4" fmla="*/ 3850196 w 3850523"/>
                <a:gd name="connsiteY4" fmla="*/ 1991683 h 1991683"/>
                <a:gd name="connsiteX5" fmla="*/ 3728872 w 3850523"/>
                <a:gd name="connsiteY5" fmla="*/ 1670130 h 1991683"/>
                <a:gd name="connsiteX6" fmla="*/ 3162300 w 3850523"/>
                <a:gd name="connsiteY6" fmla="*/ 0 h 1991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0523" h="1991683">
                  <a:moveTo>
                    <a:pt x="3162300" y="0"/>
                  </a:moveTo>
                  <a:lnTo>
                    <a:pt x="3162300" y="1666875"/>
                  </a:lnTo>
                  <a:lnTo>
                    <a:pt x="3152775" y="1685925"/>
                  </a:lnTo>
                  <a:lnTo>
                    <a:pt x="0" y="1704975"/>
                  </a:lnTo>
                  <a:lnTo>
                    <a:pt x="3850196" y="1991683"/>
                  </a:lnTo>
                  <a:cubicBezTo>
                    <a:pt x="3858078" y="1961018"/>
                    <a:pt x="3720990" y="1700795"/>
                    <a:pt x="3728872" y="1670130"/>
                  </a:cubicBezTo>
                  <a:lnTo>
                    <a:pt x="3162300" y="0"/>
                  </a:lnTo>
                  <a:close/>
                </a:path>
              </a:pathLst>
            </a:custGeom>
            <a:gradFill flip="none" rotWithShape="1">
              <a:gsLst>
                <a:gs pos="19000">
                  <a:schemeClr val="bg1">
                    <a:lumMod val="75000"/>
                    <a:alpha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9" name="사각형: 둥근 위쪽 모서리 58">
              <a:extLst>
                <a:ext uri="{FF2B5EF4-FFF2-40B4-BE49-F238E27FC236}">
                  <a16:creationId xmlns:a16="http://schemas.microsoft.com/office/drawing/2014/main" id="{53670003-2B82-44E1-996E-5D1F27A08A99}"/>
                </a:ext>
              </a:extLst>
            </p:cNvPr>
            <p:cNvSpPr/>
            <p:nvPr/>
          </p:nvSpPr>
          <p:spPr>
            <a:xfrm>
              <a:off x="5407902" y="1784954"/>
              <a:ext cx="3200429" cy="655937"/>
            </a:xfrm>
            <a:prstGeom prst="round2SameRect">
              <a:avLst>
                <a:gd name="adj1" fmla="val 11883"/>
                <a:gd name="adj2" fmla="val 0"/>
              </a:avLst>
            </a:prstGeom>
            <a:solidFill>
              <a:srgbClr val="58C0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A3B97F5E-C4FC-494E-A455-0C869E02012B}"/>
                </a:ext>
              </a:extLst>
            </p:cNvPr>
            <p:cNvSpPr/>
            <p:nvPr/>
          </p:nvSpPr>
          <p:spPr>
            <a:xfrm>
              <a:off x="5457913" y="1794560"/>
              <a:ext cx="29765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발달장애인훈련센터에서</a:t>
              </a:r>
            </a:p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난이도별 훈련과정 운영</a:t>
              </a:r>
            </a:p>
          </p:txBody>
        </p:sp>
        <p:cxnSp>
          <p:nvCxnSpPr>
            <p:cNvPr id="61" name="직선 연결선 60">
              <a:extLst>
                <a:ext uri="{FF2B5EF4-FFF2-40B4-BE49-F238E27FC236}">
                  <a16:creationId xmlns:a16="http://schemas.microsoft.com/office/drawing/2014/main" id="{9B4AE5F5-932E-4E18-BF14-D5E5BDD9379A}"/>
                </a:ext>
              </a:extLst>
            </p:cNvPr>
            <p:cNvCxnSpPr/>
            <p:nvPr/>
          </p:nvCxnSpPr>
          <p:spPr>
            <a:xfrm>
              <a:off x="5424070" y="2453591"/>
              <a:ext cx="3184261" cy="0"/>
            </a:xfrm>
            <a:prstGeom prst="line">
              <a:avLst/>
            </a:prstGeom>
            <a:ln w="63500">
              <a:solidFill>
                <a:srgbClr val="3A98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사각형: 둥근 모서리 61">
              <a:extLst>
                <a:ext uri="{FF2B5EF4-FFF2-40B4-BE49-F238E27FC236}">
                  <a16:creationId xmlns:a16="http://schemas.microsoft.com/office/drawing/2014/main" id="{A5205AB6-094B-439F-8FBC-212966E752F6}"/>
                </a:ext>
              </a:extLst>
            </p:cNvPr>
            <p:cNvSpPr/>
            <p:nvPr/>
          </p:nvSpPr>
          <p:spPr>
            <a:xfrm>
              <a:off x="5407902" y="1784955"/>
              <a:ext cx="3200429" cy="1744618"/>
            </a:xfrm>
            <a:prstGeom prst="roundRect">
              <a:avLst>
                <a:gd name="adj" fmla="val 3148"/>
              </a:avLst>
            </a:prstGeom>
            <a:noFill/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64" name="그룹 63">
              <a:extLst>
                <a:ext uri="{FF2B5EF4-FFF2-40B4-BE49-F238E27FC236}">
                  <a16:creationId xmlns:a16="http://schemas.microsoft.com/office/drawing/2014/main" id="{5D89588F-4550-43F7-BA2B-B4E06EA58828}"/>
                </a:ext>
              </a:extLst>
            </p:cNvPr>
            <p:cNvGrpSpPr/>
            <p:nvPr/>
          </p:nvGrpSpPr>
          <p:grpSpPr>
            <a:xfrm>
              <a:off x="5507356" y="2652768"/>
              <a:ext cx="2968091" cy="436554"/>
              <a:chOff x="5746503" y="2500447"/>
              <a:chExt cx="2762491" cy="436554"/>
            </a:xfrm>
          </p:grpSpPr>
          <p:sp>
            <p:nvSpPr>
              <p:cNvPr id="65" name="화살표: 오각형 64">
                <a:extLst>
                  <a:ext uri="{FF2B5EF4-FFF2-40B4-BE49-F238E27FC236}">
                    <a16:creationId xmlns:a16="http://schemas.microsoft.com/office/drawing/2014/main" id="{49374DD9-811D-4D42-9362-F5F69D60AAF2}"/>
                  </a:ext>
                </a:extLst>
              </p:cNvPr>
              <p:cNvSpPr/>
              <p:nvPr/>
            </p:nvSpPr>
            <p:spPr>
              <a:xfrm>
                <a:off x="7461557" y="2500447"/>
                <a:ext cx="1047437" cy="436554"/>
              </a:xfrm>
              <a:prstGeom prst="homePlate">
                <a:avLst/>
              </a:prstGeom>
              <a:solidFill>
                <a:srgbClr val="58C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6" name="화살표: 오각형 65">
                <a:extLst>
                  <a:ext uri="{FF2B5EF4-FFF2-40B4-BE49-F238E27FC236}">
                    <a16:creationId xmlns:a16="http://schemas.microsoft.com/office/drawing/2014/main" id="{D71279AA-1E38-47D1-96E3-55427779F884}"/>
                  </a:ext>
                </a:extLst>
              </p:cNvPr>
              <p:cNvSpPr/>
              <p:nvPr/>
            </p:nvSpPr>
            <p:spPr>
              <a:xfrm>
                <a:off x="6632457" y="2500447"/>
                <a:ext cx="1047437" cy="436554"/>
              </a:xfrm>
              <a:prstGeom prst="homePlate">
                <a:avLst/>
              </a:prstGeom>
              <a:solidFill>
                <a:srgbClr val="ABDF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7" name="화살표: 오각형 66">
                <a:extLst>
                  <a:ext uri="{FF2B5EF4-FFF2-40B4-BE49-F238E27FC236}">
                    <a16:creationId xmlns:a16="http://schemas.microsoft.com/office/drawing/2014/main" id="{43A5F973-DB05-4C63-9735-068C79BE41E6}"/>
                  </a:ext>
                </a:extLst>
              </p:cNvPr>
              <p:cNvSpPr/>
              <p:nvPr/>
            </p:nvSpPr>
            <p:spPr>
              <a:xfrm>
                <a:off x="5881461" y="2500447"/>
                <a:ext cx="965109" cy="436554"/>
              </a:xfrm>
              <a:prstGeom prst="homePlate">
                <a:avLst/>
              </a:prstGeom>
              <a:solidFill>
                <a:srgbClr val="DEF2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8" name="직사각형 67">
                <a:extLst>
                  <a:ext uri="{FF2B5EF4-FFF2-40B4-BE49-F238E27FC236}">
                    <a16:creationId xmlns:a16="http://schemas.microsoft.com/office/drawing/2014/main" id="{5D00E5D7-3052-47E7-B4EA-01E4EC401A9A}"/>
                  </a:ext>
                </a:extLst>
              </p:cNvPr>
              <p:cNvSpPr/>
              <p:nvPr/>
            </p:nvSpPr>
            <p:spPr>
              <a:xfrm>
                <a:off x="5746503" y="2566374"/>
                <a:ext cx="1167733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accent1"/>
                  </a:buClr>
                </a:pPr>
                <a:r>
                  <a:rPr lang="ko-KR" altLang="en-US" sz="14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rgbClr val="38944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기본</a:t>
                </a:r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id="{4AC81673-2917-45BF-B548-FD04AFE94841}"/>
                  </a:ext>
                </a:extLst>
              </p:cNvPr>
              <p:cNvSpPr/>
              <p:nvPr/>
            </p:nvSpPr>
            <p:spPr>
              <a:xfrm>
                <a:off x="6906935" y="2566374"/>
                <a:ext cx="50529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accent1"/>
                  </a:buClr>
                </a:pPr>
                <a:r>
                  <a:rPr lang="ko-KR" altLang="en-US" sz="14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rgbClr val="389447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심화</a:t>
                </a:r>
              </a:p>
            </p:txBody>
          </p:sp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id="{75BE02FE-9D54-4A59-8A4A-1884614E8BED}"/>
                  </a:ext>
                </a:extLst>
              </p:cNvPr>
              <p:cNvSpPr/>
              <p:nvPr/>
            </p:nvSpPr>
            <p:spPr>
              <a:xfrm>
                <a:off x="7674065" y="2566374"/>
                <a:ext cx="56324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accent1"/>
                  </a:buClr>
                </a:pPr>
                <a:r>
                  <a:rPr lang="ko-KR" altLang="en-US" sz="14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전문</a:t>
                </a:r>
              </a:p>
            </p:txBody>
          </p:sp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F80AA5C8-D6C3-40C1-96DC-B0135AA2EA9C}"/>
              </a:ext>
            </a:extLst>
          </p:cNvPr>
          <p:cNvGrpSpPr/>
          <p:nvPr/>
        </p:nvGrpSpPr>
        <p:grpSpPr>
          <a:xfrm>
            <a:off x="4746339" y="4131772"/>
            <a:ext cx="4075086" cy="2066112"/>
            <a:chOff x="4892234" y="4131772"/>
            <a:chExt cx="4075086" cy="2066112"/>
          </a:xfrm>
        </p:grpSpPr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5B3D0EC9-9E00-4926-8311-676435BDBB9E}"/>
                </a:ext>
              </a:extLst>
            </p:cNvPr>
            <p:cNvSpPr/>
            <p:nvPr/>
          </p:nvSpPr>
          <p:spPr>
            <a:xfrm>
              <a:off x="5609181" y="4857505"/>
              <a:ext cx="335813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발달장애인의 업무 효율성을 극대화하도록</a:t>
              </a: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2A0E12FA-619D-4685-BBC8-D89C17B09EDF}"/>
                </a:ext>
              </a:extLst>
            </p:cNvPr>
            <p:cNvSpPr/>
            <p:nvPr/>
          </p:nvSpPr>
          <p:spPr>
            <a:xfrm>
              <a:off x="5743003" y="5661177"/>
              <a:ext cx="11945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8F9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근무 시간을</a:t>
              </a:r>
              <a:endPara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8F9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 defTabSz="914400" latinLnBrk="1"/>
              <a:r>
                <a:rPr lang="en-US" altLang="ko-KR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8F9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4~5</a:t>
              </a:r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8F9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시간 단축</a:t>
              </a:r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E68E7E78-D24E-41CB-AF85-039D63A1D11A}"/>
                </a:ext>
              </a:extLst>
            </p:cNvPr>
            <p:cNvSpPr/>
            <p:nvPr/>
          </p:nvSpPr>
          <p:spPr>
            <a:xfrm>
              <a:off x="7462581" y="5661177"/>
              <a:ext cx="118654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8F9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추가로 장애인</a:t>
              </a:r>
              <a:endPara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8F9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8F9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고용 확대</a:t>
              </a:r>
            </a:p>
          </p:txBody>
        </p:sp>
        <p:sp>
          <p:nvSpPr>
            <p:cNvPr id="74" name="자유형: 도형 73">
              <a:extLst>
                <a:ext uri="{FF2B5EF4-FFF2-40B4-BE49-F238E27FC236}">
                  <a16:creationId xmlns:a16="http://schemas.microsoft.com/office/drawing/2014/main" id="{B1E072C3-E581-433E-9A69-B78BF93D9E7E}"/>
                </a:ext>
              </a:extLst>
            </p:cNvPr>
            <p:cNvSpPr/>
            <p:nvPr/>
          </p:nvSpPr>
          <p:spPr>
            <a:xfrm flipH="1">
              <a:off x="4892234" y="4173136"/>
              <a:ext cx="708993" cy="2024748"/>
            </a:xfrm>
            <a:custGeom>
              <a:avLst/>
              <a:gdLst>
                <a:gd name="connsiteX0" fmla="*/ 3162300 w 3552825"/>
                <a:gd name="connsiteY0" fmla="*/ 0 h 2676525"/>
                <a:gd name="connsiteX1" fmla="*/ 3162300 w 3552825"/>
                <a:gd name="connsiteY1" fmla="*/ 1666875 h 2676525"/>
                <a:gd name="connsiteX2" fmla="*/ 3152775 w 3552825"/>
                <a:gd name="connsiteY2" fmla="*/ 1685925 h 2676525"/>
                <a:gd name="connsiteX3" fmla="*/ 0 w 3552825"/>
                <a:gd name="connsiteY3" fmla="*/ 1704975 h 2676525"/>
                <a:gd name="connsiteX4" fmla="*/ 3552825 w 3552825"/>
                <a:gd name="connsiteY4" fmla="*/ 2676525 h 2676525"/>
                <a:gd name="connsiteX5" fmla="*/ 3162300 w 3552825"/>
                <a:gd name="connsiteY5" fmla="*/ 0 h 2676525"/>
                <a:gd name="connsiteX0" fmla="*/ 3162300 w 3728872"/>
                <a:gd name="connsiteY0" fmla="*/ 0 h 2676525"/>
                <a:gd name="connsiteX1" fmla="*/ 3162300 w 3728872"/>
                <a:gd name="connsiteY1" fmla="*/ 1666875 h 2676525"/>
                <a:gd name="connsiteX2" fmla="*/ 3152775 w 3728872"/>
                <a:gd name="connsiteY2" fmla="*/ 1685925 h 2676525"/>
                <a:gd name="connsiteX3" fmla="*/ 0 w 3728872"/>
                <a:gd name="connsiteY3" fmla="*/ 1704975 h 2676525"/>
                <a:gd name="connsiteX4" fmla="*/ 3552825 w 3728872"/>
                <a:gd name="connsiteY4" fmla="*/ 2676525 h 2676525"/>
                <a:gd name="connsiteX5" fmla="*/ 3728872 w 3728872"/>
                <a:gd name="connsiteY5" fmla="*/ 2051130 h 2676525"/>
                <a:gd name="connsiteX6" fmla="*/ 3162300 w 3728872"/>
                <a:gd name="connsiteY6" fmla="*/ 0 h 2676525"/>
                <a:gd name="connsiteX0" fmla="*/ 3162300 w 3728872"/>
                <a:gd name="connsiteY0" fmla="*/ 0 h 2181225"/>
                <a:gd name="connsiteX1" fmla="*/ 3162300 w 3728872"/>
                <a:gd name="connsiteY1" fmla="*/ 1666875 h 2181225"/>
                <a:gd name="connsiteX2" fmla="*/ 3152775 w 3728872"/>
                <a:gd name="connsiteY2" fmla="*/ 1685925 h 2181225"/>
                <a:gd name="connsiteX3" fmla="*/ 0 w 3728872"/>
                <a:gd name="connsiteY3" fmla="*/ 1704975 h 2181225"/>
                <a:gd name="connsiteX4" fmla="*/ 3578225 w 3728872"/>
                <a:gd name="connsiteY4" fmla="*/ 2181225 h 2181225"/>
                <a:gd name="connsiteX5" fmla="*/ 3728872 w 3728872"/>
                <a:gd name="connsiteY5" fmla="*/ 2051130 h 2181225"/>
                <a:gd name="connsiteX6" fmla="*/ 3162300 w 3728872"/>
                <a:gd name="connsiteY6" fmla="*/ 0 h 2181225"/>
                <a:gd name="connsiteX0" fmla="*/ 3162300 w 3805072"/>
                <a:gd name="connsiteY0" fmla="*/ 0 h 2181225"/>
                <a:gd name="connsiteX1" fmla="*/ 3162300 w 3805072"/>
                <a:gd name="connsiteY1" fmla="*/ 1666875 h 2181225"/>
                <a:gd name="connsiteX2" fmla="*/ 3152775 w 3805072"/>
                <a:gd name="connsiteY2" fmla="*/ 1685925 h 2181225"/>
                <a:gd name="connsiteX3" fmla="*/ 0 w 3805072"/>
                <a:gd name="connsiteY3" fmla="*/ 1704975 h 2181225"/>
                <a:gd name="connsiteX4" fmla="*/ 3578225 w 3805072"/>
                <a:gd name="connsiteY4" fmla="*/ 2181225 h 2181225"/>
                <a:gd name="connsiteX5" fmla="*/ 3805072 w 3805072"/>
                <a:gd name="connsiteY5" fmla="*/ 1378030 h 2181225"/>
                <a:gd name="connsiteX6" fmla="*/ 3162300 w 3805072"/>
                <a:gd name="connsiteY6" fmla="*/ 0 h 2181225"/>
                <a:gd name="connsiteX0" fmla="*/ 3162300 w 3805072"/>
                <a:gd name="connsiteY0" fmla="*/ 0 h 1863725"/>
                <a:gd name="connsiteX1" fmla="*/ 3162300 w 3805072"/>
                <a:gd name="connsiteY1" fmla="*/ 1666875 h 1863725"/>
                <a:gd name="connsiteX2" fmla="*/ 3152775 w 3805072"/>
                <a:gd name="connsiteY2" fmla="*/ 1685925 h 1863725"/>
                <a:gd name="connsiteX3" fmla="*/ 0 w 3805072"/>
                <a:gd name="connsiteY3" fmla="*/ 1704975 h 1863725"/>
                <a:gd name="connsiteX4" fmla="*/ 3654425 w 3805072"/>
                <a:gd name="connsiteY4" fmla="*/ 1863725 h 1863725"/>
                <a:gd name="connsiteX5" fmla="*/ 3805072 w 3805072"/>
                <a:gd name="connsiteY5" fmla="*/ 1378030 h 1863725"/>
                <a:gd name="connsiteX6" fmla="*/ 3162300 w 3805072"/>
                <a:gd name="connsiteY6" fmla="*/ 0 h 1863725"/>
                <a:gd name="connsiteX0" fmla="*/ 3162300 w 3654736"/>
                <a:gd name="connsiteY0" fmla="*/ 0 h 1863725"/>
                <a:gd name="connsiteX1" fmla="*/ 3162300 w 3654736"/>
                <a:gd name="connsiteY1" fmla="*/ 1666875 h 1863725"/>
                <a:gd name="connsiteX2" fmla="*/ 3152775 w 3654736"/>
                <a:gd name="connsiteY2" fmla="*/ 1685925 h 1863725"/>
                <a:gd name="connsiteX3" fmla="*/ 0 w 3654736"/>
                <a:gd name="connsiteY3" fmla="*/ 1704975 h 1863725"/>
                <a:gd name="connsiteX4" fmla="*/ 3654425 w 3654736"/>
                <a:gd name="connsiteY4" fmla="*/ 1863725 h 1863725"/>
                <a:gd name="connsiteX5" fmla="*/ 3525672 w 3654736"/>
                <a:gd name="connsiteY5" fmla="*/ 1530430 h 1863725"/>
                <a:gd name="connsiteX6" fmla="*/ 3162300 w 3654736"/>
                <a:gd name="connsiteY6" fmla="*/ 0 h 1863725"/>
                <a:gd name="connsiteX0" fmla="*/ 9525 w 501961"/>
                <a:gd name="connsiteY0" fmla="*/ 0 h 1863725"/>
                <a:gd name="connsiteX1" fmla="*/ 9525 w 501961"/>
                <a:gd name="connsiteY1" fmla="*/ 1666875 h 1863725"/>
                <a:gd name="connsiteX2" fmla="*/ 0 w 501961"/>
                <a:gd name="connsiteY2" fmla="*/ 1685925 h 1863725"/>
                <a:gd name="connsiteX3" fmla="*/ 501650 w 501961"/>
                <a:gd name="connsiteY3" fmla="*/ 1863725 h 1863725"/>
                <a:gd name="connsiteX4" fmla="*/ 372897 w 501961"/>
                <a:gd name="connsiteY4" fmla="*/ 1530430 h 1863725"/>
                <a:gd name="connsiteX5" fmla="*/ 9525 w 501961"/>
                <a:gd name="connsiteY5" fmla="*/ 0 h 1863725"/>
                <a:gd name="connsiteX0" fmla="*/ 9525 w 372897"/>
                <a:gd name="connsiteY0" fmla="*/ 0 h 1685925"/>
                <a:gd name="connsiteX1" fmla="*/ 9525 w 372897"/>
                <a:gd name="connsiteY1" fmla="*/ 1666875 h 1685925"/>
                <a:gd name="connsiteX2" fmla="*/ 0 w 372897"/>
                <a:gd name="connsiteY2" fmla="*/ 1685925 h 1685925"/>
                <a:gd name="connsiteX3" fmla="*/ 372897 w 372897"/>
                <a:gd name="connsiteY3" fmla="*/ 1530430 h 1685925"/>
                <a:gd name="connsiteX4" fmla="*/ 9525 w 372897"/>
                <a:gd name="connsiteY4" fmla="*/ 0 h 1685925"/>
                <a:gd name="connsiteX0" fmla="*/ 43233 w 520905"/>
                <a:gd name="connsiteY0" fmla="*/ 0 h 1775427"/>
                <a:gd name="connsiteX1" fmla="*/ 43233 w 520905"/>
                <a:gd name="connsiteY1" fmla="*/ 1666875 h 1775427"/>
                <a:gd name="connsiteX2" fmla="*/ 33708 w 520905"/>
                <a:gd name="connsiteY2" fmla="*/ 1685925 h 1775427"/>
                <a:gd name="connsiteX3" fmla="*/ 520905 w 520905"/>
                <a:gd name="connsiteY3" fmla="*/ 412830 h 1775427"/>
                <a:gd name="connsiteX4" fmla="*/ 43233 w 520905"/>
                <a:gd name="connsiteY4" fmla="*/ 0 h 1775427"/>
                <a:gd name="connsiteX0" fmla="*/ 56112 w 707955"/>
                <a:gd name="connsiteY0" fmla="*/ 0 h 1724511"/>
                <a:gd name="connsiteX1" fmla="*/ 56112 w 707955"/>
                <a:gd name="connsiteY1" fmla="*/ 1666875 h 1724511"/>
                <a:gd name="connsiteX2" fmla="*/ 46587 w 707955"/>
                <a:gd name="connsiteY2" fmla="*/ 1685925 h 1724511"/>
                <a:gd name="connsiteX3" fmla="*/ 707955 w 707955"/>
                <a:gd name="connsiteY3" fmla="*/ 1102283 h 1724511"/>
                <a:gd name="connsiteX4" fmla="*/ 56112 w 707955"/>
                <a:gd name="connsiteY4" fmla="*/ 0 h 1724511"/>
                <a:gd name="connsiteX0" fmla="*/ 56112 w 750410"/>
                <a:gd name="connsiteY0" fmla="*/ 0 h 1724511"/>
                <a:gd name="connsiteX1" fmla="*/ 56112 w 750410"/>
                <a:gd name="connsiteY1" fmla="*/ 1666875 h 1724511"/>
                <a:gd name="connsiteX2" fmla="*/ 46587 w 750410"/>
                <a:gd name="connsiteY2" fmla="*/ 1685925 h 1724511"/>
                <a:gd name="connsiteX3" fmla="*/ 707955 w 750410"/>
                <a:gd name="connsiteY3" fmla="*/ 1102283 h 1724511"/>
                <a:gd name="connsiteX4" fmla="*/ 56112 w 750410"/>
                <a:gd name="connsiteY4" fmla="*/ 0 h 1724511"/>
                <a:gd name="connsiteX0" fmla="*/ 56112 w 708194"/>
                <a:gd name="connsiteY0" fmla="*/ 0 h 1724511"/>
                <a:gd name="connsiteX1" fmla="*/ 56112 w 708194"/>
                <a:gd name="connsiteY1" fmla="*/ 1666875 h 1724511"/>
                <a:gd name="connsiteX2" fmla="*/ 46587 w 708194"/>
                <a:gd name="connsiteY2" fmla="*/ 1685925 h 1724511"/>
                <a:gd name="connsiteX3" fmla="*/ 707955 w 708194"/>
                <a:gd name="connsiteY3" fmla="*/ 1102283 h 1724511"/>
                <a:gd name="connsiteX4" fmla="*/ 56112 w 708194"/>
                <a:gd name="connsiteY4" fmla="*/ 0 h 1724511"/>
                <a:gd name="connsiteX0" fmla="*/ 56112 w 708993"/>
                <a:gd name="connsiteY0" fmla="*/ 0 h 1724511"/>
                <a:gd name="connsiteX1" fmla="*/ 56112 w 708993"/>
                <a:gd name="connsiteY1" fmla="*/ 1666875 h 1724511"/>
                <a:gd name="connsiteX2" fmla="*/ 46587 w 708993"/>
                <a:gd name="connsiteY2" fmla="*/ 1685925 h 1724511"/>
                <a:gd name="connsiteX3" fmla="*/ 707955 w 708993"/>
                <a:gd name="connsiteY3" fmla="*/ 1102283 h 1724511"/>
                <a:gd name="connsiteX4" fmla="*/ 56112 w 708993"/>
                <a:gd name="connsiteY4" fmla="*/ 0 h 1724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993" h="1724511">
                  <a:moveTo>
                    <a:pt x="56112" y="0"/>
                  </a:moveTo>
                  <a:lnTo>
                    <a:pt x="56112" y="1666875"/>
                  </a:lnTo>
                  <a:cubicBezTo>
                    <a:pt x="52937" y="1673225"/>
                    <a:pt x="-62054" y="1780024"/>
                    <a:pt x="46587" y="1685925"/>
                  </a:cubicBezTo>
                  <a:cubicBezTo>
                    <a:pt x="155228" y="1591826"/>
                    <a:pt x="736814" y="1121687"/>
                    <a:pt x="707955" y="1102283"/>
                  </a:cubicBezTo>
                  <a:cubicBezTo>
                    <a:pt x="657491" y="1068352"/>
                    <a:pt x="273393" y="367428"/>
                    <a:pt x="56112" y="0"/>
                  </a:cubicBezTo>
                  <a:close/>
                </a:path>
              </a:pathLst>
            </a:custGeom>
            <a:gradFill flip="none" rotWithShape="1">
              <a:gsLst>
                <a:gs pos="19000">
                  <a:schemeClr val="bg1">
                    <a:lumMod val="75000"/>
                    <a:alpha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4" name="사각형: 둥근 위쪽 모서리 93">
              <a:extLst>
                <a:ext uri="{FF2B5EF4-FFF2-40B4-BE49-F238E27FC236}">
                  <a16:creationId xmlns:a16="http://schemas.microsoft.com/office/drawing/2014/main" id="{F719DD5C-D2A6-415C-B234-5CFC35CA3BE6}"/>
                </a:ext>
              </a:extLst>
            </p:cNvPr>
            <p:cNvSpPr/>
            <p:nvPr/>
          </p:nvSpPr>
          <p:spPr>
            <a:xfrm>
              <a:off x="5546843" y="4131772"/>
              <a:ext cx="3200429" cy="655937"/>
            </a:xfrm>
            <a:prstGeom prst="round2SameRect">
              <a:avLst>
                <a:gd name="adj1" fmla="val 11883"/>
                <a:gd name="adj2" fmla="val 0"/>
              </a:avLst>
            </a:prstGeom>
            <a:solidFill>
              <a:srgbClr val="3EA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5" name="직사각형 94">
              <a:extLst>
                <a:ext uri="{FF2B5EF4-FFF2-40B4-BE49-F238E27FC236}">
                  <a16:creationId xmlns:a16="http://schemas.microsoft.com/office/drawing/2014/main" id="{34DCA6CB-E3DC-4FA8-BC0B-670197E9A4AD}"/>
                </a:ext>
              </a:extLst>
            </p:cNvPr>
            <p:cNvSpPr/>
            <p:nvPr/>
          </p:nvSpPr>
          <p:spPr>
            <a:xfrm>
              <a:off x="5665394" y="4141378"/>
              <a:ext cx="29765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근무 시간 단축</a:t>
              </a:r>
              <a:r>
                <a:rPr kumimoji="1" lang="en-US" altLang="ko-KR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, </a:t>
              </a:r>
            </a:p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장애인 고용 확대로</a:t>
              </a:r>
            </a:p>
          </p:txBody>
        </p:sp>
        <p:cxnSp>
          <p:nvCxnSpPr>
            <p:cNvPr id="96" name="직선 연결선 95">
              <a:extLst>
                <a:ext uri="{FF2B5EF4-FFF2-40B4-BE49-F238E27FC236}">
                  <a16:creationId xmlns:a16="http://schemas.microsoft.com/office/drawing/2014/main" id="{CBDDB04D-6C2B-4267-BF07-6B291ED0ED1B}"/>
                </a:ext>
              </a:extLst>
            </p:cNvPr>
            <p:cNvCxnSpPr/>
            <p:nvPr/>
          </p:nvCxnSpPr>
          <p:spPr>
            <a:xfrm>
              <a:off x="5550311" y="4808521"/>
              <a:ext cx="3184261" cy="0"/>
            </a:xfrm>
            <a:prstGeom prst="line">
              <a:avLst/>
            </a:prstGeom>
            <a:ln w="63500">
              <a:solidFill>
                <a:srgbClr val="348F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사각형: 둥근 모서리 96">
              <a:extLst>
                <a:ext uri="{FF2B5EF4-FFF2-40B4-BE49-F238E27FC236}">
                  <a16:creationId xmlns:a16="http://schemas.microsoft.com/office/drawing/2014/main" id="{C3FF704D-F1D5-4F75-B31A-12D81477C2DE}"/>
                </a:ext>
              </a:extLst>
            </p:cNvPr>
            <p:cNvSpPr/>
            <p:nvPr/>
          </p:nvSpPr>
          <p:spPr>
            <a:xfrm>
              <a:off x="5546843" y="4131772"/>
              <a:ext cx="3200429" cy="2066112"/>
            </a:xfrm>
            <a:prstGeom prst="roundRect">
              <a:avLst>
                <a:gd name="adj" fmla="val 3148"/>
              </a:avLst>
            </a:prstGeom>
            <a:noFill/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72" name="화살표: 오른쪽 71">
              <a:extLst>
                <a:ext uri="{FF2B5EF4-FFF2-40B4-BE49-F238E27FC236}">
                  <a16:creationId xmlns:a16="http://schemas.microsoft.com/office/drawing/2014/main" id="{7B26C570-F90B-4A5A-8BDC-12DFA543BD9A}"/>
                </a:ext>
              </a:extLst>
            </p:cNvPr>
            <p:cNvSpPr/>
            <p:nvPr/>
          </p:nvSpPr>
          <p:spPr>
            <a:xfrm>
              <a:off x="6784278" y="5348154"/>
              <a:ext cx="808817" cy="458100"/>
            </a:xfrm>
            <a:prstGeom prst="rightArrow">
              <a:avLst>
                <a:gd name="adj1" fmla="val 49493"/>
                <a:gd name="adj2" fmla="val 47904"/>
              </a:avLst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8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" name="그래픽 5">
              <a:extLst>
                <a:ext uri="{FF2B5EF4-FFF2-40B4-BE49-F238E27FC236}">
                  <a16:creationId xmlns:a16="http://schemas.microsoft.com/office/drawing/2014/main" id="{267D7D2C-3A42-426E-A42F-92AB72E55327}"/>
                </a:ext>
              </a:extLst>
            </p:cNvPr>
            <p:cNvSpPr/>
            <p:nvPr/>
          </p:nvSpPr>
          <p:spPr>
            <a:xfrm>
              <a:off x="6085078" y="5088732"/>
              <a:ext cx="591696" cy="626500"/>
            </a:xfrm>
            <a:custGeom>
              <a:avLst/>
              <a:gdLst>
                <a:gd name="connsiteX0" fmla="*/ 317102 w 576856"/>
                <a:gd name="connsiteY0" fmla="*/ 121649 h 610789"/>
                <a:gd name="connsiteX1" fmla="*/ 512554 w 576856"/>
                <a:gd name="connsiteY1" fmla="*/ 317102 h 610789"/>
                <a:gd name="connsiteX2" fmla="*/ 317102 w 576856"/>
                <a:gd name="connsiteY2" fmla="*/ 512554 h 610789"/>
                <a:gd name="connsiteX3" fmla="*/ 317102 w 576856"/>
                <a:gd name="connsiteY3" fmla="*/ 545130 h 610789"/>
                <a:gd name="connsiteX4" fmla="*/ 89073 w 576856"/>
                <a:gd name="connsiteY4" fmla="*/ 317102 h 610789"/>
                <a:gd name="connsiteX5" fmla="*/ 317102 w 576856"/>
                <a:gd name="connsiteY5" fmla="*/ 89073 h 610789"/>
                <a:gd name="connsiteX6" fmla="*/ 317102 w 576856"/>
                <a:gd name="connsiteY6" fmla="*/ 121649 h 610789"/>
                <a:gd name="connsiteX7" fmla="*/ 317102 w 576856"/>
                <a:gd name="connsiteY7" fmla="*/ 122260 h 610789"/>
                <a:gd name="connsiteX8" fmla="*/ 122260 w 576856"/>
                <a:gd name="connsiteY8" fmla="*/ 317102 h 610789"/>
                <a:gd name="connsiteX9" fmla="*/ 317102 w 576856"/>
                <a:gd name="connsiteY9" fmla="*/ 511943 h 610789"/>
                <a:gd name="connsiteX10" fmla="*/ 317102 w 576856"/>
                <a:gd name="connsiteY10" fmla="*/ 329317 h 610789"/>
                <a:gd name="connsiteX11" fmla="*/ 215303 w 576856"/>
                <a:gd name="connsiteY11" fmla="*/ 329317 h 610789"/>
                <a:gd name="connsiteX12" fmla="*/ 203088 w 576856"/>
                <a:gd name="connsiteY12" fmla="*/ 317102 h 610789"/>
                <a:gd name="connsiteX13" fmla="*/ 215303 w 576856"/>
                <a:gd name="connsiteY13" fmla="*/ 304886 h 610789"/>
                <a:gd name="connsiteX14" fmla="*/ 312860 w 576856"/>
                <a:gd name="connsiteY14" fmla="*/ 304886 h 610789"/>
                <a:gd name="connsiteX15" fmla="*/ 309297 w 576856"/>
                <a:gd name="connsiteY15" fmla="*/ 308483 h 610789"/>
                <a:gd name="connsiteX16" fmla="*/ 309297 w 576856"/>
                <a:gd name="connsiteY16" fmla="*/ 325754 h 610789"/>
                <a:gd name="connsiteX17" fmla="*/ 326569 w 576856"/>
                <a:gd name="connsiteY17" fmla="*/ 325754 h 610789"/>
                <a:gd name="connsiteX18" fmla="*/ 422463 w 576856"/>
                <a:gd name="connsiteY18" fmla="*/ 229827 h 610789"/>
                <a:gd name="connsiteX19" fmla="*/ 422463 w 576856"/>
                <a:gd name="connsiteY19" fmla="*/ 212555 h 610789"/>
                <a:gd name="connsiteX20" fmla="*/ 405191 w 576856"/>
                <a:gd name="connsiteY20" fmla="*/ 212555 h 610789"/>
                <a:gd name="connsiteX21" fmla="*/ 317102 w 576856"/>
                <a:gd name="connsiteY21" fmla="*/ 300644 h 610789"/>
                <a:gd name="connsiteX22" fmla="*/ 317102 w 576856"/>
                <a:gd name="connsiteY22" fmla="*/ 122260 h 610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6856" h="610789">
                  <a:moveTo>
                    <a:pt x="317102" y="121649"/>
                  </a:moveTo>
                  <a:cubicBezTo>
                    <a:pt x="424974" y="121649"/>
                    <a:pt x="512554" y="209229"/>
                    <a:pt x="512554" y="317102"/>
                  </a:cubicBezTo>
                  <a:cubicBezTo>
                    <a:pt x="512554" y="424974"/>
                    <a:pt x="424974" y="512554"/>
                    <a:pt x="317102" y="512554"/>
                  </a:cubicBezTo>
                  <a:lnTo>
                    <a:pt x="317102" y="545130"/>
                  </a:lnTo>
                  <a:cubicBezTo>
                    <a:pt x="191245" y="545130"/>
                    <a:pt x="89073" y="442958"/>
                    <a:pt x="89073" y="317102"/>
                  </a:cubicBezTo>
                  <a:cubicBezTo>
                    <a:pt x="89073" y="191177"/>
                    <a:pt x="191177" y="89073"/>
                    <a:pt x="317102" y="89073"/>
                  </a:cubicBezTo>
                  <a:lnTo>
                    <a:pt x="317102" y="121649"/>
                  </a:lnTo>
                  <a:close/>
                  <a:moveTo>
                    <a:pt x="317102" y="122260"/>
                  </a:moveTo>
                  <a:cubicBezTo>
                    <a:pt x="209501" y="122260"/>
                    <a:pt x="122260" y="209501"/>
                    <a:pt x="122260" y="317102"/>
                  </a:cubicBezTo>
                  <a:cubicBezTo>
                    <a:pt x="122260" y="424634"/>
                    <a:pt x="209569" y="511943"/>
                    <a:pt x="317102" y="511943"/>
                  </a:cubicBezTo>
                  <a:lnTo>
                    <a:pt x="317102" y="329317"/>
                  </a:lnTo>
                  <a:lnTo>
                    <a:pt x="215303" y="329317"/>
                  </a:lnTo>
                  <a:cubicBezTo>
                    <a:pt x="208551" y="329317"/>
                    <a:pt x="203088" y="323854"/>
                    <a:pt x="203088" y="317102"/>
                  </a:cubicBezTo>
                  <a:cubicBezTo>
                    <a:pt x="203088" y="310349"/>
                    <a:pt x="208551" y="304886"/>
                    <a:pt x="215303" y="304886"/>
                  </a:cubicBezTo>
                  <a:lnTo>
                    <a:pt x="312860" y="304886"/>
                  </a:lnTo>
                  <a:lnTo>
                    <a:pt x="309297" y="308483"/>
                  </a:lnTo>
                  <a:cubicBezTo>
                    <a:pt x="304513" y="313233"/>
                    <a:pt x="304513" y="320970"/>
                    <a:pt x="309297" y="325754"/>
                  </a:cubicBezTo>
                  <a:cubicBezTo>
                    <a:pt x="314048" y="330505"/>
                    <a:pt x="321784" y="330505"/>
                    <a:pt x="326569" y="325754"/>
                  </a:cubicBezTo>
                  <a:lnTo>
                    <a:pt x="422463" y="229827"/>
                  </a:lnTo>
                  <a:cubicBezTo>
                    <a:pt x="427247" y="225042"/>
                    <a:pt x="427247" y="217305"/>
                    <a:pt x="422463" y="212555"/>
                  </a:cubicBezTo>
                  <a:cubicBezTo>
                    <a:pt x="417712" y="207770"/>
                    <a:pt x="409975" y="207770"/>
                    <a:pt x="405191" y="212555"/>
                  </a:cubicBezTo>
                  <a:lnTo>
                    <a:pt x="317102" y="300644"/>
                  </a:lnTo>
                  <a:lnTo>
                    <a:pt x="317102" y="122260"/>
                  </a:lnTo>
                  <a:close/>
                </a:path>
              </a:pathLst>
            </a:custGeom>
            <a:solidFill>
              <a:srgbClr val="3EABB0"/>
            </a:solidFill>
            <a:ln w="33338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" name="화살표: 톱니 모양의 오른쪽 8">
              <a:extLst>
                <a:ext uri="{FF2B5EF4-FFF2-40B4-BE49-F238E27FC236}">
                  <a16:creationId xmlns:a16="http://schemas.microsoft.com/office/drawing/2014/main" id="{07FAD7EC-7C72-4E88-BE1E-887943C884B4}"/>
                </a:ext>
              </a:extLst>
            </p:cNvPr>
            <p:cNvSpPr/>
            <p:nvPr/>
          </p:nvSpPr>
          <p:spPr>
            <a:xfrm rot="5400000">
              <a:off x="5974503" y="5453195"/>
              <a:ext cx="221150" cy="184738"/>
            </a:xfrm>
            <a:prstGeom prst="notchedRightArrow">
              <a:avLst/>
            </a:prstGeom>
            <a:gradFill flip="none" rotWithShape="1">
              <a:gsLst>
                <a:gs pos="100000">
                  <a:srgbClr val="3EABB0"/>
                </a:gs>
                <a:gs pos="0">
                  <a:srgbClr val="3EABB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3" name="화살표: 톱니 모양의 오른쪽 72">
              <a:extLst>
                <a:ext uri="{FF2B5EF4-FFF2-40B4-BE49-F238E27FC236}">
                  <a16:creationId xmlns:a16="http://schemas.microsoft.com/office/drawing/2014/main" id="{B1752194-C138-44E6-AB5D-B1AF1D709539}"/>
                </a:ext>
              </a:extLst>
            </p:cNvPr>
            <p:cNvSpPr/>
            <p:nvPr/>
          </p:nvSpPr>
          <p:spPr>
            <a:xfrm rot="5400000">
              <a:off x="5907828" y="5291270"/>
              <a:ext cx="221150" cy="184738"/>
            </a:xfrm>
            <a:prstGeom prst="notchedRightArrow">
              <a:avLst/>
            </a:prstGeom>
            <a:gradFill flip="none" rotWithShape="1">
              <a:gsLst>
                <a:gs pos="100000">
                  <a:srgbClr val="3EABB0"/>
                </a:gs>
                <a:gs pos="0">
                  <a:srgbClr val="3EABB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98" name="그룹 97">
              <a:extLst>
                <a:ext uri="{FF2B5EF4-FFF2-40B4-BE49-F238E27FC236}">
                  <a16:creationId xmlns:a16="http://schemas.microsoft.com/office/drawing/2014/main" id="{C1E5C60E-E22D-46F0-B232-0766F73AC9FC}"/>
                </a:ext>
              </a:extLst>
            </p:cNvPr>
            <p:cNvGrpSpPr/>
            <p:nvPr/>
          </p:nvGrpSpPr>
          <p:grpSpPr>
            <a:xfrm>
              <a:off x="7770797" y="5167196"/>
              <a:ext cx="570110" cy="524130"/>
              <a:chOff x="535113" y="3726788"/>
              <a:chExt cx="467750" cy="443077"/>
            </a:xfrm>
            <a:solidFill>
              <a:srgbClr val="3EABB0"/>
            </a:solidFill>
          </p:grpSpPr>
          <p:sp>
            <p:nvSpPr>
              <p:cNvPr id="99" name="Oval 10">
                <a:extLst>
                  <a:ext uri="{FF2B5EF4-FFF2-40B4-BE49-F238E27FC236}">
                    <a16:creationId xmlns:a16="http://schemas.microsoft.com/office/drawing/2014/main" id="{76F298AA-6A9A-4FF3-91F4-C102CF2219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3472" y="3763094"/>
                <a:ext cx="110329" cy="11032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0" name="Oval 11">
                <a:extLst>
                  <a:ext uri="{FF2B5EF4-FFF2-40B4-BE49-F238E27FC236}">
                    <a16:creationId xmlns:a16="http://schemas.microsoft.com/office/drawing/2014/main" id="{BD6F6D0B-C03E-43A6-BDD7-024F9DE29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5427" y="3726788"/>
                <a:ext cx="110681" cy="11032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1" name="Oval 12">
                <a:extLst>
                  <a:ext uri="{FF2B5EF4-FFF2-40B4-BE49-F238E27FC236}">
                    <a16:creationId xmlns:a16="http://schemas.microsoft.com/office/drawing/2014/main" id="{BB4A0162-C878-4479-8C36-B2F4A9695E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164" y="3726788"/>
                <a:ext cx="110681" cy="11032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2" name="Freeform 14">
                <a:extLst>
                  <a:ext uri="{FF2B5EF4-FFF2-40B4-BE49-F238E27FC236}">
                    <a16:creationId xmlns:a16="http://schemas.microsoft.com/office/drawing/2014/main" id="{97E5A234-54F1-446D-91F3-9C501E64E6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3158" y="3896688"/>
                <a:ext cx="170956" cy="273177"/>
              </a:xfrm>
              <a:custGeom>
                <a:avLst/>
                <a:gdLst>
                  <a:gd name="T0" fmla="*/ 1991 w 2561"/>
                  <a:gd name="T1" fmla="*/ 0 h 4094"/>
                  <a:gd name="T2" fmla="*/ 570 w 2561"/>
                  <a:gd name="T3" fmla="*/ 0 h 4094"/>
                  <a:gd name="T4" fmla="*/ 0 w 2561"/>
                  <a:gd name="T5" fmla="*/ 660 h 4094"/>
                  <a:gd name="T6" fmla="*/ 0 w 2561"/>
                  <a:gd name="T7" fmla="*/ 2464 h 4094"/>
                  <a:gd name="T8" fmla="*/ 174 w 2561"/>
                  <a:gd name="T9" fmla="*/ 2666 h 4094"/>
                  <a:gd name="T10" fmla="*/ 489 w 2561"/>
                  <a:gd name="T11" fmla="*/ 2666 h 4094"/>
                  <a:gd name="T12" fmla="*/ 489 w 2561"/>
                  <a:gd name="T13" fmla="*/ 3892 h 4094"/>
                  <a:gd name="T14" fmla="*/ 663 w 2561"/>
                  <a:gd name="T15" fmla="*/ 4094 h 4094"/>
                  <a:gd name="T16" fmla="*/ 1898 w 2561"/>
                  <a:gd name="T17" fmla="*/ 4094 h 4094"/>
                  <a:gd name="T18" fmla="*/ 2072 w 2561"/>
                  <a:gd name="T19" fmla="*/ 3892 h 4094"/>
                  <a:gd name="T20" fmla="*/ 2072 w 2561"/>
                  <a:gd name="T21" fmla="*/ 2666 h 4094"/>
                  <a:gd name="T22" fmla="*/ 2387 w 2561"/>
                  <a:gd name="T23" fmla="*/ 2666 h 4094"/>
                  <a:gd name="T24" fmla="*/ 2561 w 2561"/>
                  <a:gd name="T25" fmla="*/ 2464 h 4094"/>
                  <a:gd name="T26" fmla="*/ 2561 w 2561"/>
                  <a:gd name="T27" fmla="*/ 647 h 4094"/>
                  <a:gd name="T28" fmla="*/ 1991 w 2561"/>
                  <a:gd name="T29" fmla="*/ 0 h 4094"/>
                  <a:gd name="T30" fmla="*/ 1280 w 2561"/>
                  <a:gd name="T31" fmla="*/ 137 h 4094"/>
                  <a:gd name="T32" fmla="*/ 1517 w 2561"/>
                  <a:gd name="T33" fmla="*/ 322 h 4094"/>
                  <a:gd name="T34" fmla="*/ 1443 w 2561"/>
                  <a:gd name="T35" fmla="*/ 503 h 4094"/>
                  <a:gd name="T36" fmla="*/ 1117 w 2561"/>
                  <a:gd name="T37" fmla="*/ 503 h 4094"/>
                  <a:gd name="T38" fmla="*/ 1042 w 2561"/>
                  <a:gd name="T39" fmla="*/ 322 h 4094"/>
                  <a:gd name="T40" fmla="*/ 1280 w 2561"/>
                  <a:gd name="T41" fmla="*/ 137 h 4094"/>
                  <a:gd name="T42" fmla="*/ 1280 w 2561"/>
                  <a:gd name="T43" fmla="*/ 1615 h 4094"/>
                  <a:gd name="T44" fmla="*/ 1016 w 2561"/>
                  <a:gd name="T45" fmla="*/ 1348 h 4094"/>
                  <a:gd name="T46" fmla="*/ 1117 w 2561"/>
                  <a:gd name="T47" fmla="*/ 622 h 4094"/>
                  <a:gd name="T48" fmla="*/ 1443 w 2561"/>
                  <a:gd name="T49" fmla="*/ 622 h 4094"/>
                  <a:gd name="T50" fmla="*/ 1544 w 2561"/>
                  <a:gd name="T51" fmla="*/ 1348 h 4094"/>
                  <a:gd name="T52" fmla="*/ 1280 w 2561"/>
                  <a:gd name="T53" fmla="*/ 1615 h 4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561" h="4094">
                    <a:moveTo>
                      <a:pt x="1991" y="0"/>
                    </a:moveTo>
                    <a:cubicBezTo>
                      <a:pt x="570" y="0"/>
                      <a:pt x="570" y="0"/>
                      <a:pt x="570" y="0"/>
                    </a:cubicBezTo>
                    <a:cubicBezTo>
                      <a:pt x="256" y="0"/>
                      <a:pt x="0" y="296"/>
                      <a:pt x="0" y="660"/>
                    </a:cubicBezTo>
                    <a:cubicBezTo>
                      <a:pt x="0" y="2464"/>
                      <a:pt x="0" y="2464"/>
                      <a:pt x="0" y="2464"/>
                    </a:cubicBezTo>
                    <a:cubicBezTo>
                      <a:pt x="0" y="2572"/>
                      <a:pt x="81" y="2666"/>
                      <a:pt x="174" y="2666"/>
                    </a:cubicBezTo>
                    <a:cubicBezTo>
                      <a:pt x="489" y="2666"/>
                      <a:pt x="489" y="2666"/>
                      <a:pt x="489" y="2666"/>
                    </a:cubicBezTo>
                    <a:cubicBezTo>
                      <a:pt x="489" y="3892"/>
                      <a:pt x="489" y="3892"/>
                      <a:pt x="489" y="3892"/>
                    </a:cubicBezTo>
                    <a:cubicBezTo>
                      <a:pt x="489" y="4000"/>
                      <a:pt x="570" y="4094"/>
                      <a:pt x="663" y="4094"/>
                    </a:cubicBezTo>
                    <a:cubicBezTo>
                      <a:pt x="1898" y="4094"/>
                      <a:pt x="1898" y="4094"/>
                      <a:pt x="1898" y="4094"/>
                    </a:cubicBezTo>
                    <a:cubicBezTo>
                      <a:pt x="1991" y="4094"/>
                      <a:pt x="2072" y="4000"/>
                      <a:pt x="2072" y="3892"/>
                    </a:cubicBezTo>
                    <a:cubicBezTo>
                      <a:pt x="2072" y="2666"/>
                      <a:pt x="2072" y="2666"/>
                      <a:pt x="2072" y="2666"/>
                    </a:cubicBezTo>
                    <a:cubicBezTo>
                      <a:pt x="2387" y="2666"/>
                      <a:pt x="2387" y="2666"/>
                      <a:pt x="2387" y="2666"/>
                    </a:cubicBezTo>
                    <a:cubicBezTo>
                      <a:pt x="2480" y="2666"/>
                      <a:pt x="2561" y="2572"/>
                      <a:pt x="2561" y="2464"/>
                    </a:cubicBezTo>
                    <a:cubicBezTo>
                      <a:pt x="2561" y="647"/>
                      <a:pt x="2561" y="647"/>
                      <a:pt x="2561" y="647"/>
                    </a:cubicBezTo>
                    <a:cubicBezTo>
                      <a:pt x="2561" y="296"/>
                      <a:pt x="2305" y="0"/>
                      <a:pt x="1991" y="0"/>
                    </a:cubicBezTo>
                    <a:close/>
                    <a:moveTo>
                      <a:pt x="1280" y="137"/>
                    </a:moveTo>
                    <a:cubicBezTo>
                      <a:pt x="1517" y="322"/>
                      <a:pt x="1517" y="322"/>
                      <a:pt x="1517" y="322"/>
                    </a:cubicBezTo>
                    <a:cubicBezTo>
                      <a:pt x="1443" y="503"/>
                      <a:pt x="1443" y="503"/>
                      <a:pt x="1443" y="503"/>
                    </a:cubicBezTo>
                    <a:cubicBezTo>
                      <a:pt x="1117" y="503"/>
                      <a:pt x="1117" y="503"/>
                      <a:pt x="1117" y="503"/>
                    </a:cubicBezTo>
                    <a:cubicBezTo>
                      <a:pt x="1042" y="322"/>
                      <a:pt x="1042" y="322"/>
                      <a:pt x="1042" y="322"/>
                    </a:cubicBezTo>
                    <a:lnTo>
                      <a:pt x="1280" y="137"/>
                    </a:lnTo>
                    <a:close/>
                    <a:moveTo>
                      <a:pt x="1280" y="1615"/>
                    </a:moveTo>
                    <a:cubicBezTo>
                      <a:pt x="1016" y="1348"/>
                      <a:pt x="1016" y="1348"/>
                      <a:pt x="1016" y="1348"/>
                    </a:cubicBezTo>
                    <a:cubicBezTo>
                      <a:pt x="1117" y="622"/>
                      <a:pt x="1117" y="622"/>
                      <a:pt x="1117" y="622"/>
                    </a:cubicBezTo>
                    <a:cubicBezTo>
                      <a:pt x="1443" y="622"/>
                      <a:pt x="1443" y="622"/>
                      <a:pt x="1443" y="622"/>
                    </a:cubicBezTo>
                    <a:cubicBezTo>
                      <a:pt x="1544" y="1348"/>
                      <a:pt x="1544" y="1348"/>
                      <a:pt x="1544" y="1348"/>
                    </a:cubicBezTo>
                    <a:lnTo>
                      <a:pt x="1280" y="16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3" name="Freeform 15">
                <a:extLst>
                  <a:ext uri="{FF2B5EF4-FFF2-40B4-BE49-F238E27FC236}">
                    <a16:creationId xmlns:a16="http://schemas.microsoft.com/office/drawing/2014/main" id="{75CFB1FE-7AD6-4F69-A507-1A8D0F2D43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5113" y="3854389"/>
                <a:ext cx="164964" cy="273530"/>
              </a:xfrm>
              <a:custGeom>
                <a:avLst/>
                <a:gdLst>
                  <a:gd name="T0" fmla="*/ 2468 w 2468"/>
                  <a:gd name="T1" fmla="*/ 297 h 4094"/>
                  <a:gd name="T2" fmla="*/ 2002 w 2468"/>
                  <a:gd name="T3" fmla="*/ 0 h 4094"/>
                  <a:gd name="T4" fmla="*/ 570 w 2468"/>
                  <a:gd name="T5" fmla="*/ 0 h 4094"/>
                  <a:gd name="T6" fmla="*/ 0 w 2468"/>
                  <a:gd name="T7" fmla="*/ 660 h 4094"/>
                  <a:gd name="T8" fmla="*/ 0 w 2468"/>
                  <a:gd name="T9" fmla="*/ 2465 h 4094"/>
                  <a:gd name="T10" fmla="*/ 174 w 2468"/>
                  <a:gd name="T11" fmla="*/ 2667 h 4094"/>
                  <a:gd name="T12" fmla="*/ 489 w 2468"/>
                  <a:gd name="T13" fmla="*/ 2667 h 4094"/>
                  <a:gd name="T14" fmla="*/ 489 w 2468"/>
                  <a:gd name="T15" fmla="*/ 3892 h 4094"/>
                  <a:gd name="T16" fmla="*/ 663 w 2468"/>
                  <a:gd name="T17" fmla="*/ 4094 h 4094"/>
                  <a:gd name="T18" fmla="*/ 1897 w 2468"/>
                  <a:gd name="T19" fmla="*/ 4094 h 4094"/>
                  <a:gd name="T20" fmla="*/ 2072 w 2468"/>
                  <a:gd name="T21" fmla="*/ 3892 h 4094"/>
                  <a:gd name="T22" fmla="*/ 2072 w 2468"/>
                  <a:gd name="T23" fmla="*/ 3582 h 4094"/>
                  <a:gd name="T24" fmla="*/ 1863 w 2468"/>
                  <a:gd name="T25" fmla="*/ 3097 h 4094"/>
                  <a:gd name="T26" fmla="*/ 1863 w 2468"/>
                  <a:gd name="T27" fmla="*/ 1280 h 4094"/>
                  <a:gd name="T28" fmla="*/ 2468 w 2468"/>
                  <a:gd name="T29" fmla="*/ 297 h 4094"/>
                  <a:gd name="T30" fmla="*/ 1286 w 2468"/>
                  <a:gd name="T31" fmla="*/ 140 h 4094"/>
                  <a:gd name="T32" fmla="*/ 1523 w 2468"/>
                  <a:gd name="T33" fmla="*/ 325 h 4094"/>
                  <a:gd name="T34" fmla="*/ 1449 w 2468"/>
                  <a:gd name="T35" fmla="*/ 506 h 4094"/>
                  <a:gd name="T36" fmla="*/ 1122 w 2468"/>
                  <a:gd name="T37" fmla="*/ 506 h 4094"/>
                  <a:gd name="T38" fmla="*/ 1048 w 2468"/>
                  <a:gd name="T39" fmla="*/ 325 h 4094"/>
                  <a:gd name="T40" fmla="*/ 1286 w 2468"/>
                  <a:gd name="T41" fmla="*/ 140 h 4094"/>
                  <a:gd name="T42" fmla="*/ 1286 w 2468"/>
                  <a:gd name="T43" fmla="*/ 1618 h 4094"/>
                  <a:gd name="T44" fmla="*/ 1021 w 2468"/>
                  <a:gd name="T45" fmla="*/ 1351 h 4094"/>
                  <a:gd name="T46" fmla="*/ 1122 w 2468"/>
                  <a:gd name="T47" fmla="*/ 624 h 4094"/>
                  <a:gd name="T48" fmla="*/ 1449 w 2468"/>
                  <a:gd name="T49" fmla="*/ 624 h 4094"/>
                  <a:gd name="T50" fmla="*/ 1550 w 2468"/>
                  <a:gd name="T51" fmla="*/ 1351 h 4094"/>
                  <a:gd name="T52" fmla="*/ 1286 w 2468"/>
                  <a:gd name="T53" fmla="*/ 1618 h 4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468" h="4094">
                    <a:moveTo>
                      <a:pt x="2468" y="297"/>
                    </a:moveTo>
                    <a:cubicBezTo>
                      <a:pt x="2363" y="122"/>
                      <a:pt x="2189" y="0"/>
                      <a:pt x="2002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256" y="0"/>
                      <a:pt x="0" y="297"/>
                      <a:pt x="0" y="660"/>
                    </a:cubicBezTo>
                    <a:cubicBezTo>
                      <a:pt x="0" y="2465"/>
                      <a:pt x="0" y="2465"/>
                      <a:pt x="0" y="2465"/>
                    </a:cubicBezTo>
                    <a:cubicBezTo>
                      <a:pt x="0" y="2572"/>
                      <a:pt x="81" y="2667"/>
                      <a:pt x="174" y="2667"/>
                    </a:cubicBezTo>
                    <a:cubicBezTo>
                      <a:pt x="489" y="2667"/>
                      <a:pt x="489" y="2667"/>
                      <a:pt x="489" y="2667"/>
                    </a:cubicBezTo>
                    <a:cubicBezTo>
                      <a:pt x="489" y="3892"/>
                      <a:pt x="489" y="3892"/>
                      <a:pt x="489" y="3892"/>
                    </a:cubicBezTo>
                    <a:cubicBezTo>
                      <a:pt x="489" y="4000"/>
                      <a:pt x="570" y="4094"/>
                      <a:pt x="663" y="4094"/>
                    </a:cubicBezTo>
                    <a:cubicBezTo>
                      <a:pt x="1897" y="4094"/>
                      <a:pt x="1897" y="4094"/>
                      <a:pt x="1897" y="4094"/>
                    </a:cubicBezTo>
                    <a:cubicBezTo>
                      <a:pt x="1991" y="4094"/>
                      <a:pt x="2072" y="4000"/>
                      <a:pt x="2072" y="3892"/>
                    </a:cubicBezTo>
                    <a:cubicBezTo>
                      <a:pt x="2072" y="3582"/>
                      <a:pt x="2072" y="3582"/>
                      <a:pt x="2072" y="3582"/>
                    </a:cubicBezTo>
                    <a:cubicBezTo>
                      <a:pt x="1944" y="3475"/>
                      <a:pt x="1863" y="3299"/>
                      <a:pt x="1863" y="3097"/>
                    </a:cubicBezTo>
                    <a:cubicBezTo>
                      <a:pt x="1863" y="1280"/>
                      <a:pt x="1863" y="1280"/>
                      <a:pt x="1863" y="1280"/>
                    </a:cubicBezTo>
                    <a:cubicBezTo>
                      <a:pt x="1863" y="822"/>
                      <a:pt x="2119" y="445"/>
                      <a:pt x="2468" y="297"/>
                    </a:cubicBezTo>
                    <a:close/>
                    <a:moveTo>
                      <a:pt x="1286" y="140"/>
                    </a:moveTo>
                    <a:cubicBezTo>
                      <a:pt x="1523" y="325"/>
                      <a:pt x="1523" y="325"/>
                      <a:pt x="1523" y="325"/>
                    </a:cubicBezTo>
                    <a:cubicBezTo>
                      <a:pt x="1449" y="506"/>
                      <a:pt x="1449" y="506"/>
                      <a:pt x="1449" y="506"/>
                    </a:cubicBezTo>
                    <a:cubicBezTo>
                      <a:pt x="1122" y="506"/>
                      <a:pt x="1122" y="506"/>
                      <a:pt x="1122" y="506"/>
                    </a:cubicBezTo>
                    <a:cubicBezTo>
                      <a:pt x="1048" y="325"/>
                      <a:pt x="1048" y="325"/>
                      <a:pt x="1048" y="325"/>
                    </a:cubicBezTo>
                    <a:lnTo>
                      <a:pt x="1286" y="140"/>
                    </a:lnTo>
                    <a:close/>
                    <a:moveTo>
                      <a:pt x="1286" y="1618"/>
                    </a:moveTo>
                    <a:cubicBezTo>
                      <a:pt x="1021" y="1351"/>
                      <a:pt x="1021" y="1351"/>
                      <a:pt x="1021" y="1351"/>
                    </a:cubicBezTo>
                    <a:cubicBezTo>
                      <a:pt x="1122" y="624"/>
                      <a:pt x="1122" y="624"/>
                      <a:pt x="1122" y="624"/>
                    </a:cubicBezTo>
                    <a:cubicBezTo>
                      <a:pt x="1449" y="624"/>
                      <a:pt x="1449" y="624"/>
                      <a:pt x="1449" y="624"/>
                    </a:cubicBezTo>
                    <a:cubicBezTo>
                      <a:pt x="1550" y="1351"/>
                      <a:pt x="1550" y="1351"/>
                      <a:pt x="1550" y="1351"/>
                    </a:cubicBezTo>
                    <a:lnTo>
                      <a:pt x="1286" y="16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4" name="Freeform 16">
                <a:extLst>
                  <a:ext uri="{FF2B5EF4-FFF2-40B4-BE49-F238E27FC236}">
                    <a16:creationId xmlns:a16="http://schemas.microsoft.com/office/drawing/2014/main" id="{6A4029A1-19AA-4D48-8FC9-E77238353F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7899" y="3854389"/>
                <a:ext cx="164964" cy="273530"/>
              </a:xfrm>
              <a:custGeom>
                <a:avLst/>
                <a:gdLst>
                  <a:gd name="T0" fmla="*/ 1886 w 2468"/>
                  <a:gd name="T1" fmla="*/ 0 h 4094"/>
                  <a:gd name="T2" fmla="*/ 465 w 2468"/>
                  <a:gd name="T3" fmla="*/ 0 h 4094"/>
                  <a:gd name="T4" fmla="*/ 0 w 2468"/>
                  <a:gd name="T5" fmla="*/ 297 h 4094"/>
                  <a:gd name="T6" fmla="*/ 605 w 2468"/>
                  <a:gd name="T7" fmla="*/ 1293 h 4094"/>
                  <a:gd name="T8" fmla="*/ 605 w 2468"/>
                  <a:gd name="T9" fmla="*/ 3097 h 4094"/>
                  <a:gd name="T10" fmla="*/ 396 w 2468"/>
                  <a:gd name="T11" fmla="*/ 3582 h 4094"/>
                  <a:gd name="T12" fmla="*/ 396 w 2468"/>
                  <a:gd name="T13" fmla="*/ 3892 h 4094"/>
                  <a:gd name="T14" fmla="*/ 570 w 2468"/>
                  <a:gd name="T15" fmla="*/ 4094 h 4094"/>
                  <a:gd name="T16" fmla="*/ 1804 w 2468"/>
                  <a:gd name="T17" fmla="*/ 4094 h 4094"/>
                  <a:gd name="T18" fmla="*/ 1979 w 2468"/>
                  <a:gd name="T19" fmla="*/ 3892 h 4094"/>
                  <a:gd name="T20" fmla="*/ 1979 w 2468"/>
                  <a:gd name="T21" fmla="*/ 2667 h 4094"/>
                  <a:gd name="T22" fmla="*/ 2293 w 2468"/>
                  <a:gd name="T23" fmla="*/ 2667 h 4094"/>
                  <a:gd name="T24" fmla="*/ 2468 w 2468"/>
                  <a:gd name="T25" fmla="*/ 2465 h 4094"/>
                  <a:gd name="T26" fmla="*/ 2468 w 2468"/>
                  <a:gd name="T27" fmla="*/ 647 h 4094"/>
                  <a:gd name="T28" fmla="*/ 1886 w 2468"/>
                  <a:gd name="T29" fmla="*/ 0 h 4094"/>
                  <a:gd name="T30" fmla="*/ 1216 w 2468"/>
                  <a:gd name="T31" fmla="*/ 140 h 4094"/>
                  <a:gd name="T32" fmla="*/ 1453 w 2468"/>
                  <a:gd name="T33" fmla="*/ 325 h 4094"/>
                  <a:gd name="T34" fmla="*/ 1379 w 2468"/>
                  <a:gd name="T35" fmla="*/ 506 h 4094"/>
                  <a:gd name="T36" fmla="*/ 1052 w 2468"/>
                  <a:gd name="T37" fmla="*/ 506 h 4094"/>
                  <a:gd name="T38" fmla="*/ 978 w 2468"/>
                  <a:gd name="T39" fmla="*/ 325 h 4094"/>
                  <a:gd name="T40" fmla="*/ 1216 w 2468"/>
                  <a:gd name="T41" fmla="*/ 140 h 4094"/>
                  <a:gd name="T42" fmla="*/ 1216 w 2468"/>
                  <a:gd name="T43" fmla="*/ 1618 h 4094"/>
                  <a:gd name="T44" fmla="*/ 951 w 2468"/>
                  <a:gd name="T45" fmla="*/ 1351 h 4094"/>
                  <a:gd name="T46" fmla="*/ 1052 w 2468"/>
                  <a:gd name="T47" fmla="*/ 624 h 4094"/>
                  <a:gd name="T48" fmla="*/ 1379 w 2468"/>
                  <a:gd name="T49" fmla="*/ 624 h 4094"/>
                  <a:gd name="T50" fmla="*/ 1480 w 2468"/>
                  <a:gd name="T51" fmla="*/ 1351 h 4094"/>
                  <a:gd name="T52" fmla="*/ 1216 w 2468"/>
                  <a:gd name="T53" fmla="*/ 1618 h 4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468" h="4094">
                    <a:moveTo>
                      <a:pt x="1886" y="0"/>
                    </a:moveTo>
                    <a:cubicBezTo>
                      <a:pt x="465" y="0"/>
                      <a:pt x="465" y="0"/>
                      <a:pt x="465" y="0"/>
                    </a:cubicBezTo>
                    <a:cubicBezTo>
                      <a:pt x="267" y="0"/>
                      <a:pt x="93" y="122"/>
                      <a:pt x="0" y="297"/>
                    </a:cubicBezTo>
                    <a:cubicBezTo>
                      <a:pt x="349" y="445"/>
                      <a:pt x="605" y="835"/>
                      <a:pt x="605" y="1293"/>
                    </a:cubicBezTo>
                    <a:cubicBezTo>
                      <a:pt x="605" y="3097"/>
                      <a:pt x="605" y="3097"/>
                      <a:pt x="605" y="3097"/>
                    </a:cubicBezTo>
                    <a:cubicBezTo>
                      <a:pt x="605" y="3299"/>
                      <a:pt x="524" y="3475"/>
                      <a:pt x="396" y="3582"/>
                    </a:cubicBezTo>
                    <a:cubicBezTo>
                      <a:pt x="396" y="3892"/>
                      <a:pt x="396" y="3892"/>
                      <a:pt x="396" y="3892"/>
                    </a:cubicBezTo>
                    <a:cubicBezTo>
                      <a:pt x="396" y="4000"/>
                      <a:pt x="477" y="4094"/>
                      <a:pt x="570" y="4094"/>
                    </a:cubicBezTo>
                    <a:cubicBezTo>
                      <a:pt x="1804" y="4094"/>
                      <a:pt x="1804" y="4094"/>
                      <a:pt x="1804" y="4094"/>
                    </a:cubicBezTo>
                    <a:cubicBezTo>
                      <a:pt x="1897" y="4094"/>
                      <a:pt x="1979" y="4000"/>
                      <a:pt x="1979" y="3892"/>
                    </a:cubicBezTo>
                    <a:cubicBezTo>
                      <a:pt x="1979" y="2667"/>
                      <a:pt x="1979" y="2667"/>
                      <a:pt x="1979" y="2667"/>
                    </a:cubicBezTo>
                    <a:cubicBezTo>
                      <a:pt x="2293" y="2667"/>
                      <a:pt x="2293" y="2667"/>
                      <a:pt x="2293" y="2667"/>
                    </a:cubicBezTo>
                    <a:cubicBezTo>
                      <a:pt x="2386" y="2667"/>
                      <a:pt x="2468" y="2572"/>
                      <a:pt x="2468" y="2465"/>
                    </a:cubicBezTo>
                    <a:cubicBezTo>
                      <a:pt x="2468" y="647"/>
                      <a:pt x="2468" y="647"/>
                      <a:pt x="2468" y="647"/>
                    </a:cubicBezTo>
                    <a:cubicBezTo>
                      <a:pt x="2456" y="297"/>
                      <a:pt x="2200" y="0"/>
                      <a:pt x="1886" y="0"/>
                    </a:cubicBezTo>
                    <a:close/>
                    <a:moveTo>
                      <a:pt x="1216" y="140"/>
                    </a:moveTo>
                    <a:cubicBezTo>
                      <a:pt x="1453" y="325"/>
                      <a:pt x="1453" y="325"/>
                      <a:pt x="1453" y="325"/>
                    </a:cubicBezTo>
                    <a:cubicBezTo>
                      <a:pt x="1379" y="506"/>
                      <a:pt x="1379" y="506"/>
                      <a:pt x="1379" y="506"/>
                    </a:cubicBezTo>
                    <a:cubicBezTo>
                      <a:pt x="1052" y="506"/>
                      <a:pt x="1052" y="506"/>
                      <a:pt x="1052" y="506"/>
                    </a:cubicBezTo>
                    <a:cubicBezTo>
                      <a:pt x="978" y="325"/>
                      <a:pt x="978" y="325"/>
                      <a:pt x="978" y="325"/>
                    </a:cubicBezTo>
                    <a:lnTo>
                      <a:pt x="1216" y="140"/>
                    </a:lnTo>
                    <a:close/>
                    <a:moveTo>
                      <a:pt x="1216" y="1618"/>
                    </a:moveTo>
                    <a:cubicBezTo>
                      <a:pt x="951" y="1351"/>
                      <a:pt x="951" y="1351"/>
                      <a:pt x="951" y="1351"/>
                    </a:cubicBezTo>
                    <a:cubicBezTo>
                      <a:pt x="1052" y="624"/>
                      <a:pt x="1052" y="624"/>
                      <a:pt x="1052" y="624"/>
                    </a:cubicBezTo>
                    <a:cubicBezTo>
                      <a:pt x="1379" y="624"/>
                      <a:pt x="1379" y="624"/>
                      <a:pt x="1379" y="624"/>
                    </a:cubicBezTo>
                    <a:cubicBezTo>
                      <a:pt x="1480" y="1351"/>
                      <a:pt x="1480" y="1351"/>
                      <a:pt x="1480" y="1351"/>
                    </a:cubicBezTo>
                    <a:lnTo>
                      <a:pt x="1216" y="16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1933" tIns="30966" rIns="61933" bIns="3096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95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A2D81D6-7B46-4384-847E-A24038229B14}"/>
              </a:ext>
            </a:extLst>
          </p:cNvPr>
          <p:cNvSpPr txBox="1"/>
          <p:nvPr/>
        </p:nvSpPr>
        <p:spPr>
          <a:xfrm>
            <a:off x="314528" y="176263"/>
            <a:ext cx="322716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장애인고용 우수사례</a:t>
            </a:r>
            <a:endParaRPr kumimoji="1" lang="en-US" altLang="ko-KR" sz="2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F4A67D4-5476-4E7F-926E-AA061BCDDB15}"/>
              </a:ext>
            </a:extLst>
          </p:cNvPr>
          <p:cNvGrpSpPr/>
          <p:nvPr/>
        </p:nvGrpSpPr>
        <p:grpSpPr>
          <a:xfrm>
            <a:off x="2295339" y="2595938"/>
            <a:ext cx="3383358" cy="3848721"/>
            <a:chOff x="2378814" y="2658114"/>
            <a:chExt cx="3383358" cy="3848721"/>
          </a:xfrm>
        </p:grpSpPr>
        <p:sp>
          <p:nvSpPr>
            <p:cNvPr id="75" name="화살표: 오른쪽 17">
              <a:extLst>
                <a:ext uri="{FF2B5EF4-FFF2-40B4-BE49-F238E27FC236}">
                  <a16:creationId xmlns:a16="http://schemas.microsoft.com/office/drawing/2014/main" id="{9840F035-DF8C-4AC7-81F6-437D8DAE43A3}"/>
                </a:ext>
              </a:extLst>
            </p:cNvPr>
            <p:cNvSpPr/>
            <p:nvPr/>
          </p:nvSpPr>
          <p:spPr>
            <a:xfrm rot="4634234">
              <a:off x="2368708" y="4334763"/>
              <a:ext cx="3201772" cy="350207"/>
            </a:xfrm>
            <a:prstGeom prst="rightArrow">
              <a:avLst/>
            </a:prstGeom>
            <a:gradFill flip="none" rotWithShape="1">
              <a:gsLst>
                <a:gs pos="17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79" name="그룹 78">
              <a:extLst>
                <a:ext uri="{FF2B5EF4-FFF2-40B4-BE49-F238E27FC236}">
                  <a16:creationId xmlns:a16="http://schemas.microsoft.com/office/drawing/2014/main" id="{06732F67-10F7-480C-8E21-DA8CE3816E5A}"/>
                </a:ext>
              </a:extLst>
            </p:cNvPr>
            <p:cNvGrpSpPr/>
            <p:nvPr/>
          </p:nvGrpSpPr>
          <p:grpSpPr>
            <a:xfrm>
              <a:off x="2378814" y="2658114"/>
              <a:ext cx="2585072" cy="399332"/>
              <a:chOff x="2466924" y="2602333"/>
              <a:chExt cx="1922322" cy="399332"/>
            </a:xfrm>
          </p:grpSpPr>
          <p:sp>
            <p:nvSpPr>
              <p:cNvPr id="80" name="사각형: 둥근 모서리 79">
                <a:extLst>
                  <a:ext uri="{FF2B5EF4-FFF2-40B4-BE49-F238E27FC236}">
                    <a16:creationId xmlns:a16="http://schemas.microsoft.com/office/drawing/2014/main" id="{AE8BE2CD-BF05-4EE1-A773-109C3A34B426}"/>
                  </a:ext>
                </a:extLst>
              </p:cNvPr>
              <p:cNvSpPr/>
              <p:nvPr/>
            </p:nvSpPr>
            <p:spPr>
              <a:xfrm>
                <a:off x="2708085" y="2602333"/>
                <a:ext cx="1440000" cy="3993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1" name="직사각형 80">
                <a:extLst>
                  <a:ext uri="{FF2B5EF4-FFF2-40B4-BE49-F238E27FC236}">
                    <a16:creationId xmlns:a16="http://schemas.microsoft.com/office/drawing/2014/main" id="{643EC8B7-2736-48C4-8817-0CB99756135A}"/>
                  </a:ext>
                </a:extLst>
              </p:cNvPr>
              <p:cNvSpPr/>
              <p:nvPr/>
            </p:nvSpPr>
            <p:spPr>
              <a:xfrm>
                <a:off x="2466924" y="2644171"/>
                <a:ext cx="192232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직무조사 및 직무개발</a:t>
                </a:r>
              </a:p>
            </p:txBody>
          </p:sp>
        </p:grpSp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A05CC9A9-25EA-4466-A62F-BE584F72BDB6}"/>
                </a:ext>
              </a:extLst>
            </p:cNvPr>
            <p:cNvGrpSpPr/>
            <p:nvPr/>
          </p:nvGrpSpPr>
          <p:grpSpPr>
            <a:xfrm>
              <a:off x="3175490" y="4382809"/>
              <a:ext cx="1566306" cy="399332"/>
              <a:chOff x="2868775" y="3388248"/>
              <a:chExt cx="1440000" cy="399332"/>
            </a:xfrm>
          </p:grpSpPr>
          <p:sp>
            <p:nvSpPr>
              <p:cNvPr id="83" name="사각형: 둥근 모서리 82">
                <a:extLst>
                  <a:ext uri="{FF2B5EF4-FFF2-40B4-BE49-F238E27FC236}">
                    <a16:creationId xmlns:a16="http://schemas.microsoft.com/office/drawing/2014/main" id="{063D4906-1B25-457D-83A3-44A6347E1889}"/>
                  </a:ext>
                </a:extLst>
              </p:cNvPr>
              <p:cNvSpPr/>
              <p:nvPr/>
            </p:nvSpPr>
            <p:spPr>
              <a:xfrm>
                <a:off x="2868775" y="3388248"/>
                <a:ext cx="1440000" cy="3993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4" name="직사각형 83">
                <a:extLst>
                  <a:ext uri="{FF2B5EF4-FFF2-40B4-BE49-F238E27FC236}">
                    <a16:creationId xmlns:a16="http://schemas.microsoft.com/office/drawing/2014/main" id="{FA94CCFA-1755-4B9B-B70B-7242775D67F8}"/>
                  </a:ext>
                </a:extLst>
              </p:cNvPr>
              <p:cNvSpPr/>
              <p:nvPr/>
            </p:nvSpPr>
            <p:spPr>
              <a:xfrm>
                <a:off x="3363856" y="3428830"/>
                <a:ext cx="47041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spc="-15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고용</a:t>
                </a:r>
              </a:p>
            </p:txBody>
          </p:sp>
        </p:grpSp>
        <p:grpSp>
          <p:nvGrpSpPr>
            <p:cNvPr id="85" name="그룹 84">
              <a:extLst>
                <a:ext uri="{FF2B5EF4-FFF2-40B4-BE49-F238E27FC236}">
                  <a16:creationId xmlns:a16="http://schemas.microsoft.com/office/drawing/2014/main" id="{31FEA713-8479-4C1A-890E-9435DE9284DB}"/>
                </a:ext>
              </a:extLst>
            </p:cNvPr>
            <p:cNvGrpSpPr/>
            <p:nvPr/>
          </p:nvGrpSpPr>
          <p:grpSpPr>
            <a:xfrm>
              <a:off x="2696855" y="3490138"/>
              <a:ext cx="2367491" cy="459979"/>
              <a:chOff x="-14151" y="6071469"/>
              <a:chExt cx="1801875" cy="459979"/>
            </a:xfrm>
            <a:effectLst/>
          </p:grpSpPr>
          <p:sp>
            <p:nvSpPr>
              <p:cNvPr id="86" name="사각형: 둥근 모서리 85">
                <a:extLst>
                  <a:ext uri="{FF2B5EF4-FFF2-40B4-BE49-F238E27FC236}">
                    <a16:creationId xmlns:a16="http://schemas.microsoft.com/office/drawing/2014/main" id="{18F8457E-C9CA-479F-84F7-0A99F739E83A}"/>
                  </a:ext>
                </a:extLst>
              </p:cNvPr>
              <p:cNvSpPr/>
              <p:nvPr/>
            </p:nvSpPr>
            <p:spPr>
              <a:xfrm>
                <a:off x="-14151" y="6071469"/>
                <a:ext cx="1801875" cy="459979"/>
              </a:xfrm>
              <a:prstGeom prst="roundRect">
                <a:avLst>
                  <a:gd name="adj" fmla="val 50000"/>
                </a:avLst>
              </a:prstGeom>
              <a:pattFill prst="dkUpDiag">
                <a:fgClr>
                  <a:srgbClr val="58C069"/>
                </a:fgClr>
                <a:bgClr>
                  <a:srgbClr val="3A984A"/>
                </a:bgClr>
              </a:pattFill>
              <a:ln w="25400">
                <a:solidFill>
                  <a:srgbClr val="3A98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7" name="직사각형 86">
                <a:extLst>
                  <a:ext uri="{FF2B5EF4-FFF2-40B4-BE49-F238E27FC236}">
                    <a16:creationId xmlns:a16="http://schemas.microsoft.com/office/drawing/2014/main" id="{38E2D040-0895-4249-B44F-F7BE2B42F07E}"/>
                  </a:ext>
                </a:extLst>
              </p:cNvPr>
              <p:cNvSpPr/>
              <p:nvPr/>
            </p:nvSpPr>
            <p:spPr>
              <a:xfrm>
                <a:off x="96702" y="6105232"/>
                <a:ext cx="158018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20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훈련센터 맞춤훈련</a:t>
                </a:r>
              </a:p>
            </p:txBody>
          </p:sp>
        </p:grpSp>
        <p:grpSp>
          <p:nvGrpSpPr>
            <p:cNvPr id="88" name="그룹 87">
              <a:extLst>
                <a:ext uri="{FF2B5EF4-FFF2-40B4-BE49-F238E27FC236}">
                  <a16:creationId xmlns:a16="http://schemas.microsoft.com/office/drawing/2014/main" id="{8AE19E0D-F8C2-47D9-B887-A2BD6A1B67BD}"/>
                </a:ext>
              </a:extLst>
            </p:cNvPr>
            <p:cNvGrpSpPr/>
            <p:nvPr/>
          </p:nvGrpSpPr>
          <p:grpSpPr>
            <a:xfrm>
              <a:off x="3020532" y="6107503"/>
              <a:ext cx="2741640" cy="399332"/>
              <a:chOff x="2946385" y="4855943"/>
              <a:chExt cx="1968809" cy="399332"/>
            </a:xfrm>
          </p:grpSpPr>
          <p:sp>
            <p:nvSpPr>
              <p:cNvPr id="89" name="사각형: 둥근 모서리 88">
                <a:extLst>
                  <a:ext uri="{FF2B5EF4-FFF2-40B4-BE49-F238E27FC236}">
                    <a16:creationId xmlns:a16="http://schemas.microsoft.com/office/drawing/2014/main" id="{E2560BE2-76B6-4132-81B7-21ED4A789F79}"/>
                  </a:ext>
                </a:extLst>
              </p:cNvPr>
              <p:cNvSpPr/>
              <p:nvPr/>
            </p:nvSpPr>
            <p:spPr>
              <a:xfrm>
                <a:off x="3210788" y="4855943"/>
                <a:ext cx="1440000" cy="3993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0" name="직사각형 89">
                <a:extLst>
                  <a:ext uri="{FF2B5EF4-FFF2-40B4-BE49-F238E27FC236}">
                    <a16:creationId xmlns:a16="http://schemas.microsoft.com/office/drawing/2014/main" id="{7A494ADA-4856-4ECD-92CE-65716EE492B5}"/>
                  </a:ext>
                </a:extLst>
              </p:cNvPr>
              <p:cNvSpPr/>
              <p:nvPr/>
            </p:nvSpPr>
            <p:spPr>
              <a:xfrm>
                <a:off x="2946385" y="4907306"/>
                <a:ext cx="196880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추가 고용 및 직무개발</a:t>
                </a:r>
              </a:p>
            </p:txBody>
          </p:sp>
        </p:grpSp>
        <p:grpSp>
          <p:nvGrpSpPr>
            <p:cNvPr id="91" name="그룹 90">
              <a:extLst>
                <a:ext uri="{FF2B5EF4-FFF2-40B4-BE49-F238E27FC236}">
                  <a16:creationId xmlns:a16="http://schemas.microsoft.com/office/drawing/2014/main" id="{2D27A77B-F52E-4A52-8CAD-5C29668ADE20}"/>
                </a:ext>
              </a:extLst>
            </p:cNvPr>
            <p:cNvGrpSpPr/>
            <p:nvPr/>
          </p:nvGrpSpPr>
          <p:grpSpPr>
            <a:xfrm>
              <a:off x="3035189" y="5214833"/>
              <a:ext cx="2264064" cy="459979"/>
              <a:chOff x="-53559" y="7685557"/>
              <a:chExt cx="1906097" cy="459979"/>
            </a:xfrm>
            <a:effectLst/>
          </p:grpSpPr>
          <p:sp>
            <p:nvSpPr>
              <p:cNvPr id="92" name="사각형: 둥근 모서리 91">
                <a:extLst>
                  <a:ext uri="{FF2B5EF4-FFF2-40B4-BE49-F238E27FC236}">
                    <a16:creationId xmlns:a16="http://schemas.microsoft.com/office/drawing/2014/main" id="{A27CDAFA-A784-41EF-87C0-A97A651FA7D5}"/>
                  </a:ext>
                </a:extLst>
              </p:cNvPr>
              <p:cNvSpPr/>
              <p:nvPr/>
            </p:nvSpPr>
            <p:spPr>
              <a:xfrm>
                <a:off x="-53559" y="7685557"/>
                <a:ext cx="1906097" cy="459979"/>
              </a:xfrm>
              <a:prstGeom prst="roundRect">
                <a:avLst>
                  <a:gd name="adj" fmla="val 50000"/>
                </a:avLst>
              </a:prstGeom>
              <a:pattFill prst="dkUpDiag">
                <a:fgClr>
                  <a:srgbClr val="3EABB0"/>
                </a:fgClr>
                <a:bgClr>
                  <a:srgbClr val="348F94"/>
                </a:bgClr>
              </a:pattFill>
              <a:ln w="25400">
                <a:solidFill>
                  <a:srgbClr val="348F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3" name="직사각형 92">
                <a:extLst>
                  <a:ext uri="{FF2B5EF4-FFF2-40B4-BE49-F238E27FC236}">
                    <a16:creationId xmlns:a16="http://schemas.microsoft.com/office/drawing/2014/main" id="{C51DAE4A-09B1-40FF-953B-BDEDB3B6ED63}"/>
                  </a:ext>
                </a:extLst>
              </p:cNvPr>
              <p:cNvSpPr/>
              <p:nvPr/>
            </p:nvSpPr>
            <p:spPr>
              <a:xfrm>
                <a:off x="460768" y="7719320"/>
                <a:ext cx="9059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20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고용 확대</a:t>
                </a:r>
              </a:p>
            </p:txBody>
          </p:sp>
        </p:grpSp>
      </p:grpSp>
      <p:sp>
        <p:nvSpPr>
          <p:cNvPr id="106" name="사각형: 둥근 모서리 105">
            <a:extLst>
              <a:ext uri="{FF2B5EF4-FFF2-40B4-BE49-F238E27FC236}">
                <a16:creationId xmlns:a16="http://schemas.microsoft.com/office/drawing/2014/main" id="{074F1484-EAF5-4EAC-BB67-B474472CCF38}"/>
              </a:ext>
            </a:extLst>
          </p:cNvPr>
          <p:cNvSpPr/>
          <p:nvPr/>
        </p:nvSpPr>
        <p:spPr>
          <a:xfrm>
            <a:off x="5702674" y="196073"/>
            <a:ext cx="3084138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5A518FA-8C47-4F4C-8680-071C084D119D}"/>
              </a:ext>
            </a:extLst>
          </p:cNvPr>
          <p:cNvSpPr txBox="1"/>
          <p:nvPr/>
        </p:nvSpPr>
        <p:spPr>
          <a:xfrm>
            <a:off x="5762267" y="251597"/>
            <a:ext cx="299825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, </a:t>
            </a: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어떻게 일하고 있나요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?</a:t>
            </a:r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D6D1CDC2-FC8A-4BBC-87DF-D113A7D33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84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834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CA2D81D6-7B46-4384-847E-A24038229B14}"/>
              </a:ext>
            </a:extLst>
          </p:cNvPr>
          <p:cNvSpPr txBox="1"/>
          <p:nvPr/>
        </p:nvSpPr>
        <p:spPr>
          <a:xfrm>
            <a:off x="314528" y="176263"/>
            <a:ext cx="322716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장애인고용 우수사례</a:t>
            </a:r>
            <a:endParaRPr kumimoji="1" lang="en-US" altLang="ko-KR" sz="2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4489F51D-5C51-4732-855E-D7A54FD46CDE}"/>
              </a:ext>
            </a:extLst>
          </p:cNvPr>
          <p:cNvGrpSpPr/>
          <p:nvPr/>
        </p:nvGrpSpPr>
        <p:grpSpPr>
          <a:xfrm>
            <a:off x="-1" y="4276540"/>
            <a:ext cx="9144000" cy="2588717"/>
            <a:chOff x="-1" y="4276540"/>
            <a:chExt cx="9144000" cy="2588717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437B32FF-75CC-4A67-A5EE-99B450963E84}"/>
                </a:ext>
              </a:extLst>
            </p:cNvPr>
            <p:cNvSpPr/>
            <p:nvPr/>
          </p:nvSpPr>
          <p:spPr>
            <a:xfrm>
              <a:off x="-1" y="4276540"/>
              <a:ext cx="9144000" cy="258871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BE52B011-878B-428F-A84A-424518BE0B46}"/>
                </a:ext>
              </a:extLst>
            </p:cNvPr>
            <p:cNvGrpSpPr/>
            <p:nvPr/>
          </p:nvGrpSpPr>
          <p:grpSpPr>
            <a:xfrm>
              <a:off x="608946" y="4617449"/>
              <a:ext cx="4144760" cy="1867316"/>
              <a:chOff x="608946" y="4617449"/>
              <a:chExt cx="4144760" cy="1867316"/>
            </a:xfrm>
          </p:grpSpPr>
          <p:grpSp>
            <p:nvGrpSpPr>
              <p:cNvPr id="56" name="그룹 55">
                <a:extLst>
                  <a:ext uri="{FF2B5EF4-FFF2-40B4-BE49-F238E27FC236}">
                    <a16:creationId xmlns:a16="http://schemas.microsoft.com/office/drawing/2014/main" id="{6FC44E97-65E6-4324-8A6D-9E3E3EA37202}"/>
                  </a:ext>
                </a:extLst>
              </p:cNvPr>
              <p:cNvGrpSpPr/>
              <p:nvPr/>
            </p:nvGrpSpPr>
            <p:grpSpPr>
              <a:xfrm>
                <a:off x="1889452" y="4837246"/>
                <a:ext cx="1422089" cy="1422089"/>
                <a:chOff x="1889452" y="4837246"/>
                <a:chExt cx="1422089" cy="1422089"/>
              </a:xfrm>
            </p:grpSpPr>
            <p:grpSp>
              <p:nvGrpSpPr>
                <p:cNvPr id="9" name="그룹 8">
                  <a:extLst>
                    <a:ext uri="{FF2B5EF4-FFF2-40B4-BE49-F238E27FC236}">
                      <a16:creationId xmlns:a16="http://schemas.microsoft.com/office/drawing/2014/main" id="{7EFB0A47-2CF8-45EC-AA15-85E224FD76C9}"/>
                    </a:ext>
                  </a:extLst>
                </p:cNvPr>
                <p:cNvGrpSpPr/>
                <p:nvPr/>
              </p:nvGrpSpPr>
              <p:grpSpPr>
                <a:xfrm>
                  <a:off x="1889452" y="4837246"/>
                  <a:ext cx="1422089" cy="1422089"/>
                  <a:chOff x="1578922" y="4881524"/>
                  <a:chExt cx="1247609" cy="1247609"/>
                </a:xfrm>
              </p:grpSpPr>
              <p:sp>
                <p:nvSpPr>
                  <p:cNvPr id="14" name="타원 13">
                    <a:extLst>
                      <a:ext uri="{FF2B5EF4-FFF2-40B4-BE49-F238E27FC236}">
                        <a16:creationId xmlns:a16="http://schemas.microsoft.com/office/drawing/2014/main" id="{3FC6792C-407D-44D3-B112-62F22B192E15}"/>
                      </a:ext>
                    </a:extLst>
                  </p:cNvPr>
                  <p:cNvSpPr/>
                  <p:nvPr/>
                </p:nvSpPr>
                <p:spPr>
                  <a:xfrm>
                    <a:off x="1578922" y="4881524"/>
                    <a:ext cx="1247609" cy="1247609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accent1"/>
                      </a:gs>
                      <a:gs pos="0">
                        <a:srgbClr val="7F79B6"/>
                      </a:gs>
                    </a:gsLst>
                    <a:lin ang="0" scaled="1"/>
                    <a:tileRect/>
                  </a:gradFill>
                  <a:ln>
                    <a:noFill/>
                  </a:ln>
                  <a:effectLst>
                    <a:outerShdw blurRad="88900" sx="102000" sy="102000" algn="ctr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 dirty="0">
                      <a:ln>
                        <a:solidFill>
                          <a:srgbClr val="58C069">
                            <a:alpha val="0"/>
                          </a:srgb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sp>
                <p:nvSpPr>
                  <p:cNvPr id="34" name="타원 33">
                    <a:extLst>
                      <a:ext uri="{FF2B5EF4-FFF2-40B4-BE49-F238E27FC236}">
                        <a16:creationId xmlns:a16="http://schemas.microsoft.com/office/drawing/2014/main" id="{B1F5A73A-65FE-49E8-9574-14D420F1D070}"/>
                      </a:ext>
                    </a:extLst>
                  </p:cNvPr>
                  <p:cNvSpPr/>
                  <p:nvPr/>
                </p:nvSpPr>
                <p:spPr>
                  <a:xfrm>
                    <a:off x="1634030" y="4936632"/>
                    <a:ext cx="1137393" cy="1137393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bg1">
                        <a:alpha val="34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</p:grpSp>
            <p:sp>
              <p:nvSpPr>
                <p:cNvPr id="15" name="직사각형 14">
                  <a:extLst>
                    <a:ext uri="{FF2B5EF4-FFF2-40B4-BE49-F238E27FC236}">
                      <a16:creationId xmlns:a16="http://schemas.microsoft.com/office/drawing/2014/main" id="{88D20D41-4B24-42E8-9D1A-C304E52F6FFE}"/>
                    </a:ext>
                  </a:extLst>
                </p:cNvPr>
                <p:cNvSpPr/>
                <p:nvPr/>
              </p:nvSpPr>
              <p:spPr>
                <a:xfrm>
                  <a:off x="1975775" y="5369558"/>
                  <a:ext cx="121058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ko-KR" altLang="en-US" b="1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㈜</a:t>
                  </a:r>
                  <a:r>
                    <a:rPr lang="ko-KR" altLang="en-US" b="1" dirty="0" err="1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링키지랩</a:t>
                  </a:r>
                  <a:endParaRPr lang="ko-KR" altLang="en-US" b="1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37" name="원호 36">
                <a:extLst>
                  <a:ext uri="{FF2B5EF4-FFF2-40B4-BE49-F238E27FC236}">
                    <a16:creationId xmlns:a16="http://schemas.microsoft.com/office/drawing/2014/main" id="{28D2E415-A6B2-4A87-AE7F-3641220F4498}"/>
                  </a:ext>
                </a:extLst>
              </p:cNvPr>
              <p:cNvSpPr/>
              <p:nvPr/>
            </p:nvSpPr>
            <p:spPr>
              <a:xfrm>
                <a:off x="1677040" y="4617449"/>
                <a:ext cx="1830257" cy="1830257"/>
              </a:xfrm>
              <a:prstGeom prst="arc">
                <a:avLst>
                  <a:gd name="adj1" fmla="val 19901511"/>
                  <a:gd name="adj2" fmla="val 19615284"/>
                </a:avLst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58C069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36" name="그룹 35">
                <a:extLst>
                  <a:ext uri="{FF2B5EF4-FFF2-40B4-BE49-F238E27FC236}">
                    <a16:creationId xmlns:a16="http://schemas.microsoft.com/office/drawing/2014/main" id="{1C784EE9-58F5-4C7D-ABBA-13F2F335D07F}"/>
                  </a:ext>
                </a:extLst>
              </p:cNvPr>
              <p:cNvGrpSpPr/>
              <p:nvPr/>
            </p:nvGrpSpPr>
            <p:grpSpPr>
              <a:xfrm>
                <a:off x="3112248" y="6176988"/>
                <a:ext cx="1323021" cy="307777"/>
                <a:chOff x="3112248" y="6176988"/>
                <a:chExt cx="1323021" cy="307777"/>
              </a:xfrm>
            </p:grpSpPr>
            <p:sp>
              <p:nvSpPr>
                <p:cNvPr id="19" name="직사각형 18">
                  <a:extLst>
                    <a:ext uri="{FF2B5EF4-FFF2-40B4-BE49-F238E27FC236}">
                      <a16:creationId xmlns:a16="http://schemas.microsoft.com/office/drawing/2014/main" id="{037DCC31-4545-425C-BFA9-77154CF1D3E4}"/>
                    </a:ext>
                  </a:extLst>
                </p:cNvPr>
                <p:cNvSpPr/>
                <p:nvPr/>
              </p:nvSpPr>
              <p:spPr>
                <a:xfrm>
                  <a:off x="3248726" y="6176988"/>
                  <a:ext cx="118654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음성전사 파트</a:t>
                  </a:r>
                </a:p>
              </p:txBody>
            </p:sp>
            <p:sp>
              <p:nvSpPr>
                <p:cNvPr id="41" name="타원 40">
                  <a:extLst>
                    <a:ext uri="{FF2B5EF4-FFF2-40B4-BE49-F238E27FC236}">
                      <a16:creationId xmlns:a16="http://schemas.microsoft.com/office/drawing/2014/main" id="{15124605-327A-49A7-8FC6-536C316A348C}"/>
                    </a:ext>
                  </a:extLst>
                </p:cNvPr>
                <p:cNvSpPr/>
                <p:nvPr/>
              </p:nvSpPr>
              <p:spPr>
                <a:xfrm>
                  <a:off x="3112248" y="6224343"/>
                  <a:ext cx="101604" cy="101604"/>
                </a:xfrm>
                <a:prstGeom prst="ellipse">
                  <a:avLst/>
                </a:prstGeom>
                <a:solidFill>
                  <a:schemeClr val="bg1"/>
                </a:solidFill>
                <a:ln w="31750">
                  <a:solidFill>
                    <a:srgbClr val="A279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54" name="그룹 53">
                <a:extLst>
                  <a:ext uri="{FF2B5EF4-FFF2-40B4-BE49-F238E27FC236}">
                    <a16:creationId xmlns:a16="http://schemas.microsoft.com/office/drawing/2014/main" id="{CB33ECA4-926D-42AE-A6D7-E502BBC4E09B}"/>
                  </a:ext>
                </a:extLst>
              </p:cNvPr>
              <p:cNvGrpSpPr/>
              <p:nvPr/>
            </p:nvGrpSpPr>
            <p:grpSpPr>
              <a:xfrm>
                <a:off x="3456496" y="5406444"/>
                <a:ext cx="1297210" cy="307777"/>
                <a:chOff x="3456496" y="5406444"/>
                <a:chExt cx="1297210" cy="307777"/>
              </a:xfrm>
            </p:grpSpPr>
            <p:sp>
              <p:nvSpPr>
                <p:cNvPr id="20" name="직사각형 19">
                  <a:extLst>
                    <a:ext uri="{FF2B5EF4-FFF2-40B4-BE49-F238E27FC236}">
                      <a16:creationId xmlns:a16="http://schemas.microsoft.com/office/drawing/2014/main" id="{711461C9-3814-498D-9295-F89C2DA4678A}"/>
                    </a:ext>
                  </a:extLst>
                </p:cNvPr>
                <p:cNvSpPr/>
                <p:nvPr/>
              </p:nvSpPr>
              <p:spPr>
                <a:xfrm>
                  <a:off x="3567163" y="5406444"/>
                  <a:ext cx="118654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ko-KR" altLang="en-US" sz="1400" b="1" dirty="0" err="1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톡클리닉</a:t>
                  </a:r>
                  <a:r>
                    <a:rPr lang="ko-KR" altLang="en-US" sz="1400" b="1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파트</a:t>
                  </a:r>
                </a:p>
              </p:txBody>
            </p:sp>
            <p:sp>
              <p:nvSpPr>
                <p:cNvPr id="42" name="타원 41">
                  <a:extLst>
                    <a:ext uri="{FF2B5EF4-FFF2-40B4-BE49-F238E27FC236}">
                      <a16:creationId xmlns:a16="http://schemas.microsoft.com/office/drawing/2014/main" id="{8AC3C3FB-2357-4A44-ABAC-5C859829A2B4}"/>
                    </a:ext>
                  </a:extLst>
                </p:cNvPr>
                <p:cNvSpPr/>
                <p:nvPr/>
              </p:nvSpPr>
              <p:spPr>
                <a:xfrm>
                  <a:off x="3456496" y="5488340"/>
                  <a:ext cx="101604" cy="101604"/>
                </a:xfrm>
                <a:prstGeom prst="ellipse">
                  <a:avLst/>
                </a:prstGeom>
                <a:solidFill>
                  <a:schemeClr val="bg1"/>
                </a:solidFill>
                <a:ln w="31750">
                  <a:solidFill>
                    <a:srgbClr val="A279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55" name="그룹 54">
                <a:extLst>
                  <a:ext uri="{FF2B5EF4-FFF2-40B4-BE49-F238E27FC236}">
                    <a16:creationId xmlns:a16="http://schemas.microsoft.com/office/drawing/2014/main" id="{B7905829-FEDA-4D7C-B670-157889321CFE}"/>
                  </a:ext>
                </a:extLst>
              </p:cNvPr>
              <p:cNvGrpSpPr/>
              <p:nvPr/>
            </p:nvGrpSpPr>
            <p:grpSpPr>
              <a:xfrm>
                <a:off x="3112248" y="4672206"/>
                <a:ext cx="1163858" cy="307777"/>
                <a:chOff x="3112248" y="4672206"/>
                <a:chExt cx="1163858" cy="307777"/>
              </a:xfrm>
            </p:grpSpPr>
            <p:sp>
              <p:nvSpPr>
                <p:cNvPr id="22" name="직사각형 21">
                  <a:extLst>
                    <a:ext uri="{FF2B5EF4-FFF2-40B4-BE49-F238E27FC236}">
                      <a16:creationId xmlns:a16="http://schemas.microsoft.com/office/drawing/2014/main" id="{94F05B22-39BC-46A7-B2FA-862F52B62CA2}"/>
                    </a:ext>
                  </a:extLst>
                </p:cNvPr>
                <p:cNvSpPr/>
                <p:nvPr/>
              </p:nvSpPr>
              <p:spPr>
                <a:xfrm>
                  <a:off x="3249863" y="4672206"/>
                  <a:ext cx="102624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접근성 파트</a:t>
                  </a:r>
                </a:p>
              </p:txBody>
            </p:sp>
            <p:sp>
              <p:nvSpPr>
                <p:cNvPr id="43" name="타원 42">
                  <a:extLst>
                    <a:ext uri="{FF2B5EF4-FFF2-40B4-BE49-F238E27FC236}">
                      <a16:creationId xmlns:a16="http://schemas.microsoft.com/office/drawing/2014/main" id="{39862D03-2287-471F-87FB-3887D3C30662}"/>
                    </a:ext>
                  </a:extLst>
                </p:cNvPr>
                <p:cNvSpPr/>
                <p:nvPr/>
              </p:nvSpPr>
              <p:spPr>
                <a:xfrm>
                  <a:off x="3112248" y="4752338"/>
                  <a:ext cx="101604" cy="101604"/>
                </a:xfrm>
                <a:prstGeom prst="ellipse">
                  <a:avLst/>
                </a:prstGeom>
                <a:solidFill>
                  <a:schemeClr val="bg1"/>
                </a:solidFill>
                <a:ln w="31750">
                  <a:solidFill>
                    <a:srgbClr val="A279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id="{F22AAE34-67A2-4C43-9118-B2C5BF11C458}"/>
                  </a:ext>
                </a:extLst>
              </p:cNvPr>
              <p:cNvGrpSpPr/>
              <p:nvPr/>
            </p:nvGrpSpPr>
            <p:grpSpPr>
              <a:xfrm>
                <a:off x="660273" y="6176988"/>
                <a:ext cx="1464091" cy="307777"/>
                <a:chOff x="660273" y="6176988"/>
                <a:chExt cx="1464091" cy="307777"/>
              </a:xfrm>
            </p:grpSpPr>
            <p:sp>
              <p:nvSpPr>
                <p:cNvPr id="17" name="직사각형 16">
                  <a:extLst>
                    <a:ext uri="{FF2B5EF4-FFF2-40B4-BE49-F238E27FC236}">
                      <a16:creationId xmlns:a16="http://schemas.microsoft.com/office/drawing/2014/main" id="{48BD0409-BA1F-4A2D-9747-A72C4C5507B9}"/>
                    </a:ext>
                  </a:extLst>
                </p:cNvPr>
                <p:cNvSpPr/>
                <p:nvPr/>
              </p:nvSpPr>
              <p:spPr>
                <a:xfrm>
                  <a:off x="660273" y="6176988"/>
                  <a:ext cx="13468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콘텐츠 운영파트</a:t>
                  </a:r>
                </a:p>
              </p:txBody>
            </p:sp>
            <p:sp>
              <p:nvSpPr>
                <p:cNvPr id="46" name="타원 45">
                  <a:extLst>
                    <a:ext uri="{FF2B5EF4-FFF2-40B4-BE49-F238E27FC236}">
                      <a16:creationId xmlns:a16="http://schemas.microsoft.com/office/drawing/2014/main" id="{21EF5548-B424-41D8-9FC9-DBBADBE4F946}"/>
                    </a:ext>
                  </a:extLst>
                </p:cNvPr>
                <p:cNvSpPr/>
                <p:nvPr/>
              </p:nvSpPr>
              <p:spPr>
                <a:xfrm>
                  <a:off x="2022760" y="6224343"/>
                  <a:ext cx="101604" cy="101604"/>
                </a:xfrm>
                <a:prstGeom prst="ellipse">
                  <a:avLst/>
                </a:prstGeom>
                <a:solidFill>
                  <a:schemeClr val="bg1"/>
                </a:solidFill>
                <a:ln w="31750">
                  <a:solidFill>
                    <a:srgbClr val="A279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4650B411-D0B5-448A-A862-4CBFD4C6B88D}"/>
                  </a:ext>
                </a:extLst>
              </p:cNvPr>
              <p:cNvGrpSpPr/>
              <p:nvPr/>
            </p:nvGrpSpPr>
            <p:grpSpPr>
              <a:xfrm>
                <a:off x="608946" y="5401496"/>
                <a:ext cx="1129803" cy="307777"/>
                <a:chOff x="608946" y="5401496"/>
                <a:chExt cx="1129803" cy="307777"/>
              </a:xfrm>
            </p:grpSpPr>
            <p:sp>
              <p:nvSpPr>
                <p:cNvPr id="18" name="직사각형 17">
                  <a:extLst>
                    <a:ext uri="{FF2B5EF4-FFF2-40B4-BE49-F238E27FC236}">
                      <a16:creationId xmlns:a16="http://schemas.microsoft.com/office/drawing/2014/main" id="{CB54DB36-6F0D-4199-95A9-D390D3E15EFE}"/>
                    </a:ext>
                  </a:extLst>
                </p:cNvPr>
                <p:cNvSpPr/>
                <p:nvPr/>
              </p:nvSpPr>
              <p:spPr>
                <a:xfrm>
                  <a:off x="608946" y="5401496"/>
                  <a:ext cx="102624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디자인 파트</a:t>
                  </a:r>
                </a:p>
              </p:txBody>
            </p:sp>
            <p:sp>
              <p:nvSpPr>
                <p:cNvPr id="47" name="타원 46">
                  <a:extLst>
                    <a:ext uri="{FF2B5EF4-FFF2-40B4-BE49-F238E27FC236}">
                      <a16:creationId xmlns:a16="http://schemas.microsoft.com/office/drawing/2014/main" id="{CA335919-7646-4E58-B128-DD5A86EE307A}"/>
                    </a:ext>
                  </a:extLst>
                </p:cNvPr>
                <p:cNvSpPr/>
                <p:nvPr/>
              </p:nvSpPr>
              <p:spPr>
                <a:xfrm>
                  <a:off x="1637145" y="5488340"/>
                  <a:ext cx="101604" cy="101604"/>
                </a:xfrm>
                <a:prstGeom prst="ellipse">
                  <a:avLst/>
                </a:prstGeom>
                <a:solidFill>
                  <a:schemeClr val="bg1"/>
                </a:solidFill>
                <a:ln w="31750">
                  <a:solidFill>
                    <a:srgbClr val="A279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6EA1969F-169B-4607-AFC6-B610F61E5387}"/>
                  </a:ext>
                </a:extLst>
              </p:cNvPr>
              <p:cNvGrpSpPr/>
              <p:nvPr/>
            </p:nvGrpSpPr>
            <p:grpSpPr>
              <a:xfrm>
                <a:off x="782485" y="4672206"/>
                <a:ext cx="1341879" cy="307777"/>
                <a:chOff x="782485" y="4672206"/>
                <a:chExt cx="1341879" cy="307777"/>
              </a:xfrm>
            </p:grpSpPr>
            <p:sp>
              <p:nvSpPr>
                <p:cNvPr id="16" name="직사각형 15">
                  <a:extLst>
                    <a:ext uri="{FF2B5EF4-FFF2-40B4-BE49-F238E27FC236}">
                      <a16:creationId xmlns:a16="http://schemas.microsoft.com/office/drawing/2014/main" id="{CF3A5070-A184-4B3E-9088-DFFB35E8777D}"/>
                    </a:ext>
                  </a:extLst>
                </p:cNvPr>
                <p:cNvSpPr/>
                <p:nvPr/>
              </p:nvSpPr>
              <p:spPr>
                <a:xfrm>
                  <a:off x="782485" y="4672206"/>
                  <a:ext cx="118654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검색 운영파트</a:t>
                  </a:r>
                </a:p>
              </p:txBody>
            </p:sp>
            <p:sp>
              <p:nvSpPr>
                <p:cNvPr id="48" name="타원 47">
                  <a:extLst>
                    <a:ext uri="{FF2B5EF4-FFF2-40B4-BE49-F238E27FC236}">
                      <a16:creationId xmlns:a16="http://schemas.microsoft.com/office/drawing/2014/main" id="{2A4CEF66-02D7-40FB-90E4-5767CCC8974F}"/>
                    </a:ext>
                  </a:extLst>
                </p:cNvPr>
                <p:cNvSpPr/>
                <p:nvPr/>
              </p:nvSpPr>
              <p:spPr>
                <a:xfrm>
                  <a:off x="2022760" y="4752338"/>
                  <a:ext cx="101604" cy="101604"/>
                </a:xfrm>
                <a:prstGeom prst="ellipse">
                  <a:avLst/>
                </a:prstGeom>
                <a:solidFill>
                  <a:schemeClr val="bg1"/>
                </a:solidFill>
                <a:ln w="31750">
                  <a:solidFill>
                    <a:srgbClr val="A279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</p:grp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C54507E9-AF03-4523-8E1A-F18D35FA6BC3}"/>
              </a:ext>
            </a:extLst>
          </p:cNvPr>
          <p:cNvSpPr/>
          <p:nvPr/>
        </p:nvSpPr>
        <p:spPr>
          <a:xfrm>
            <a:off x="628723" y="3062960"/>
            <a:ext cx="45108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ko-KR" altLang="en-US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카카오에서</a:t>
            </a:r>
            <a:r>
              <a:rPr lang="en-US" altLang="ko-KR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많은 장애인에게</a:t>
            </a:r>
            <a:endParaRPr lang="en-US" altLang="ko-KR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buClr>
                <a:schemeClr val="accent1"/>
              </a:buClr>
            </a:pPr>
            <a:r>
              <a:rPr lang="en-US" altLang="ko-KR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IT </a:t>
            </a:r>
            <a:r>
              <a:rPr lang="ko-KR" altLang="en-US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직무를 제공하기 위해 자회사형 표준사업장</a:t>
            </a:r>
            <a:endParaRPr lang="en-US" altLang="ko-KR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buClr>
                <a:schemeClr val="accent1"/>
              </a:buClr>
            </a:pPr>
            <a:r>
              <a:rPr lang="ko-KR" altLang="en-US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㈜</a:t>
            </a:r>
            <a:r>
              <a:rPr lang="ko-KR" altLang="en-US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링키지랩</a:t>
            </a:r>
            <a:r>
              <a:rPr lang="ko-KR" altLang="en-US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설립</a:t>
            </a:r>
            <a:endParaRPr lang="en-US" altLang="ko-KR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583C8A01-07EB-488C-A2F3-48EE7DB867AC}"/>
              </a:ext>
            </a:extLst>
          </p:cNvPr>
          <p:cNvGrpSpPr/>
          <p:nvPr/>
        </p:nvGrpSpPr>
        <p:grpSpPr>
          <a:xfrm>
            <a:off x="224663" y="1306019"/>
            <a:ext cx="4023488" cy="2530061"/>
            <a:chOff x="224663" y="1306019"/>
            <a:chExt cx="4023488" cy="2530061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6E2C4704-B84B-4730-AF01-37DE0561DE9C}"/>
                </a:ext>
              </a:extLst>
            </p:cNvPr>
            <p:cNvSpPr/>
            <p:nvPr/>
          </p:nvSpPr>
          <p:spPr>
            <a:xfrm>
              <a:off x="619198" y="1785794"/>
              <a:ext cx="3454401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ko-KR" altLang="en-US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장애</a:t>
              </a:r>
              <a:r>
                <a:rPr kumimoji="1" lang="en-US" altLang="ko-KR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, </a:t>
              </a:r>
              <a:r>
                <a:rPr kumimoji="1" lang="en-US" altLang="ko-KR" sz="28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A279B3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IT</a:t>
              </a:r>
              <a:r>
                <a:rPr kumimoji="1" lang="ko-KR" altLang="en-US" sz="28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A279B3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업무</a:t>
              </a:r>
              <a:r>
                <a:rPr kumimoji="1" lang="ko-KR" altLang="en-US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를 통해 </a:t>
              </a:r>
              <a:endParaRPr kumimoji="1" lang="en-US" altLang="ko-KR" sz="2400" b="1" spc="-8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  <a:p>
              <a:r>
                <a:rPr kumimoji="1" lang="ko-KR" altLang="en-US" sz="2400" b="1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또 다른 기회를 연결하다</a:t>
              </a:r>
            </a:p>
          </p:txBody>
        </p: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B3CB136A-FC8A-4178-92B6-CE202EE307B0}"/>
                </a:ext>
              </a:extLst>
            </p:cNvPr>
            <p:cNvGrpSpPr/>
            <p:nvPr/>
          </p:nvGrpSpPr>
          <p:grpSpPr>
            <a:xfrm>
              <a:off x="224663" y="1306019"/>
              <a:ext cx="4023488" cy="2530061"/>
              <a:chOff x="5273302" y="-762516"/>
              <a:chExt cx="4948346" cy="2787913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5542D27-0FF5-4A1A-A45C-6DCF344A5193}"/>
                  </a:ext>
                </a:extLst>
              </p:cNvPr>
              <p:cNvSpPr txBox="1"/>
              <p:nvPr/>
            </p:nvSpPr>
            <p:spPr>
              <a:xfrm>
                <a:off x="5273302" y="-762516"/>
                <a:ext cx="39745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“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01AAEF1-AFD0-4F0C-9D7D-BDC009E4C1A3}"/>
                  </a:ext>
                </a:extLst>
              </p:cNvPr>
              <p:cNvSpPr txBox="1"/>
              <p:nvPr/>
            </p:nvSpPr>
            <p:spPr>
              <a:xfrm>
                <a:off x="9835490" y="578847"/>
                <a:ext cx="386158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8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”</a:t>
                </a:r>
                <a:endParaRPr lang="ko-KR" altLang="en-US" sz="88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cxnSp>
            <p:nvCxnSpPr>
              <p:cNvPr id="52" name="직선 연결선 51">
                <a:extLst>
                  <a:ext uri="{FF2B5EF4-FFF2-40B4-BE49-F238E27FC236}">
                    <a16:creationId xmlns:a16="http://schemas.microsoft.com/office/drawing/2014/main" id="{FBC90103-2BF7-4A55-BCED-B9D6F5DB9D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6609" y="936402"/>
                <a:ext cx="4318881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직선 연결선 52">
                <a:extLst>
                  <a:ext uri="{FF2B5EF4-FFF2-40B4-BE49-F238E27FC236}">
                    <a16:creationId xmlns:a16="http://schemas.microsoft.com/office/drawing/2014/main" id="{39FD4C35-EB84-4484-B1F9-46CC2B6BA2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4611" y="-375136"/>
                <a:ext cx="4287037" cy="0"/>
              </a:xfrm>
              <a:prstGeom prst="line">
                <a:avLst/>
              </a:prstGeom>
              <a:ln w="63500">
                <a:solidFill>
                  <a:schemeClr val="bg1">
                    <a:lumMod val="6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6FF1DF04-D33D-4D3A-9598-47C38ABC8C06}"/>
              </a:ext>
            </a:extLst>
          </p:cNvPr>
          <p:cNvGrpSpPr/>
          <p:nvPr/>
        </p:nvGrpSpPr>
        <p:grpSpPr>
          <a:xfrm>
            <a:off x="4690932" y="825047"/>
            <a:ext cx="4466067" cy="6032953"/>
            <a:chOff x="4690932" y="825047"/>
            <a:chExt cx="4466067" cy="6032953"/>
          </a:xfrm>
          <a:effectLst>
            <a:outerShdw blurRad="76200" dist="38100" dir="8100000" algn="tr" rotWithShape="0">
              <a:prstClr val="black">
                <a:alpha val="25000"/>
              </a:prstClr>
            </a:outerShdw>
          </a:effectLst>
        </p:grpSpPr>
        <p:sp>
          <p:nvSpPr>
            <p:cNvPr id="65" name="자유형: 도형 64">
              <a:extLst>
                <a:ext uri="{FF2B5EF4-FFF2-40B4-BE49-F238E27FC236}">
                  <a16:creationId xmlns:a16="http://schemas.microsoft.com/office/drawing/2014/main" id="{65A1DE38-3303-4211-AA1D-4614989BF27D}"/>
                </a:ext>
              </a:extLst>
            </p:cNvPr>
            <p:cNvSpPr/>
            <p:nvPr/>
          </p:nvSpPr>
          <p:spPr>
            <a:xfrm flipH="1">
              <a:off x="4795978" y="825047"/>
              <a:ext cx="4361021" cy="6032953"/>
            </a:xfrm>
            <a:custGeom>
              <a:avLst/>
              <a:gdLst>
                <a:gd name="connsiteX0" fmla="*/ 29028 w 4368800"/>
                <a:gd name="connsiteY0" fmla="*/ 0 h 6052457"/>
                <a:gd name="connsiteX1" fmla="*/ 2714171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29028 w 4368800"/>
                <a:gd name="connsiteY4" fmla="*/ 0 h 6052457"/>
                <a:gd name="connsiteX0" fmla="*/ 43543 w 4368800"/>
                <a:gd name="connsiteY0" fmla="*/ 0 h 6052457"/>
                <a:gd name="connsiteX1" fmla="*/ 2714171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43543 w 4368800"/>
                <a:gd name="connsiteY4" fmla="*/ 0 h 6052457"/>
                <a:gd name="connsiteX0" fmla="*/ 14515 w 4368800"/>
                <a:gd name="connsiteY0" fmla="*/ 0 h 6052457"/>
                <a:gd name="connsiteX1" fmla="*/ 2714171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14515 w 4368800"/>
                <a:gd name="connsiteY4" fmla="*/ 0 h 6052457"/>
                <a:gd name="connsiteX0" fmla="*/ 14515 w 4368800"/>
                <a:gd name="connsiteY0" fmla="*/ 0 h 6052457"/>
                <a:gd name="connsiteX1" fmla="*/ 3443461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14515 w 4368800"/>
                <a:gd name="connsiteY4" fmla="*/ 0 h 6052457"/>
                <a:gd name="connsiteX0" fmla="*/ 14515 w 4368800"/>
                <a:gd name="connsiteY0" fmla="*/ 0 h 6052457"/>
                <a:gd name="connsiteX1" fmla="*/ 3292866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14515 w 4368800"/>
                <a:gd name="connsiteY4" fmla="*/ 0 h 6052457"/>
                <a:gd name="connsiteX0" fmla="*/ 14515 w 4890670"/>
                <a:gd name="connsiteY0" fmla="*/ 0 h 6027057"/>
                <a:gd name="connsiteX1" fmla="*/ 3292866 w 4890670"/>
                <a:gd name="connsiteY1" fmla="*/ 0 h 6027057"/>
                <a:gd name="connsiteX2" fmla="*/ 4890670 w 4890670"/>
                <a:gd name="connsiteY2" fmla="*/ 6027057 h 6027057"/>
                <a:gd name="connsiteX3" fmla="*/ 0 w 4890670"/>
                <a:gd name="connsiteY3" fmla="*/ 6023428 h 6027057"/>
                <a:gd name="connsiteX4" fmla="*/ 14515 w 4890670"/>
                <a:gd name="connsiteY4" fmla="*/ 0 h 6027057"/>
                <a:gd name="connsiteX0" fmla="*/ 14515 w 4890670"/>
                <a:gd name="connsiteY0" fmla="*/ 0 h 6027057"/>
                <a:gd name="connsiteX1" fmla="*/ 3292866 w 4890670"/>
                <a:gd name="connsiteY1" fmla="*/ 0 h 6027057"/>
                <a:gd name="connsiteX2" fmla="*/ 4890670 w 4890670"/>
                <a:gd name="connsiteY2" fmla="*/ 6027057 h 6027057"/>
                <a:gd name="connsiteX3" fmla="*/ 0 w 4890670"/>
                <a:gd name="connsiteY3" fmla="*/ 6023428 h 6027057"/>
                <a:gd name="connsiteX4" fmla="*/ 14515 w 4890670"/>
                <a:gd name="connsiteY4" fmla="*/ 0 h 6027057"/>
                <a:gd name="connsiteX0" fmla="*/ 14515 w 4890670"/>
                <a:gd name="connsiteY0" fmla="*/ 0 h 6036582"/>
                <a:gd name="connsiteX1" fmla="*/ 3292866 w 4890670"/>
                <a:gd name="connsiteY1" fmla="*/ 9525 h 6036582"/>
                <a:gd name="connsiteX2" fmla="*/ 4890670 w 4890670"/>
                <a:gd name="connsiteY2" fmla="*/ 6036582 h 6036582"/>
                <a:gd name="connsiteX3" fmla="*/ 0 w 4890670"/>
                <a:gd name="connsiteY3" fmla="*/ 6032953 h 6036582"/>
                <a:gd name="connsiteX4" fmla="*/ 14515 w 4890670"/>
                <a:gd name="connsiteY4" fmla="*/ 0 h 6036582"/>
                <a:gd name="connsiteX0" fmla="*/ 14515 w 4858961"/>
                <a:gd name="connsiteY0" fmla="*/ 0 h 6046107"/>
                <a:gd name="connsiteX1" fmla="*/ 3292866 w 4858961"/>
                <a:gd name="connsiteY1" fmla="*/ 9525 h 6046107"/>
                <a:gd name="connsiteX2" fmla="*/ 4858961 w 4858961"/>
                <a:gd name="connsiteY2" fmla="*/ 6046107 h 6046107"/>
                <a:gd name="connsiteX3" fmla="*/ 0 w 4858961"/>
                <a:gd name="connsiteY3" fmla="*/ 6032953 h 6046107"/>
                <a:gd name="connsiteX4" fmla="*/ 14515 w 4858961"/>
                <a:gd name="connsiteY4" fmla="*/ 0 h 6046107"/>
                <a:gd name="connsiteX0" fmla="*/ 14515 w 4837822"/>
                <a:gd name="connsiteY0" fmla="*/ 0 h 6032953"/>
                <a:gd name="connsiteX1" fmla="*/ 3292866 w 4837822"/>
                <a:gd name="connsiteY1" fmla="*/ 9525 h 6032953"/>
                <a:gd name="connsiteX2" fmla="*/ 4837822 w 4837822"/>
                <a:gd name="connsiteY2" fmla="*/ 6027057 h 6032953"/>
                <a:gd name="connsiteX3" fmla="*/ 0 w 4837822"/>
                <a:gd name="connsiteY3" fmla="*/ 6032953 h 6032953"/>
                <a:gd name="connsiteX4" fmla="*/ 14515 w 4837822"/>
                <a:gd name="connsiteY4" fmla="*/ 0 h 6032953"/>
                <a:gd name="connsiteX0" fmla="*/ 14515 w 4869531"/>
                <a:gd name="connsiteY0" fmla="*/ 0 h 6032953"/>
                <a:gd name="connsiteX1" fmla="*/ 3292866 w 4869531"/>
                <a:gd name="connsiteY1" fmla="*/ 9525 h 6032953"/>
                <a:gd name="connsiteX2" fmla="*/ 4869531 w 4869531"/>
                <a:gd name="connsiteY2" fmla="*/ 6027057 h 6032953"/>
                <a:gd name="connsiteX3" fmla="*/ 0 w 4869531"/>
                <a:gd name="connsiteY3" fmla="*/ 6032953 h 6032953"/>
                <a:gd name="connsiteX4" fmla="*/ 14515 w 4869531"/>
                <a:gd name="connsiteY4" fmla="*/ 0 h 6032953"/>
                <a:gd name="connsiteX0" fmla="*/ 14515 w 4869531"/>
                <a:gd name="connsiteY0" fmla="*/ 0 h 6032953"/>
                <a:gd name="connsiteX1" fmla="*/ 3356283 w 4869531"/>
                <a:gd name="connsiteY1" fmla="*/ 9525 h 6032953"/>
                <a:gd name="connsiteX2" fmla="*/ 4869531 w 4869531"/>
                <a:gd name="connsiteY2" fmla="*/ 6027057 h 6032953"/>
                <a:gd name="connsiteX3" fmla="*/ 0 w 4869531"/>
                <a:gd name="connsiteY3" fmla="*/ 6032953 h 6032953"/>
                <a:gd name="connsiteX4" fmla="*/ 14515 w 4869531"/>
                <a:gd name="connsiteY4" fmla="*/ 0 h 6032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9531" h="6032953">
                  <a:moveTo>
                    <a:pt x="14515" y="0"/>
                  </a:moveTo>
                  <a:lnTo>
                    <a:pt x="3356283" y="9525"/>
                  </a:lnTo>
                  <a:lnTo>
                    <a:pt x="4869531" y="6027057"/>
                  </a:lnTo>
                  <a:lnTo>
                    <a:pt x="0" y="6032953"/>
                  </a:lnTo>
                  <a:cubicBezTo>
                    <a:pt x="4838" y="4025144"/>
                    <a:pt x="9677" y="2007809"/>
                    <a:pt x="14515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/>
                </a:gs>
                <a:gs pos="0">
                  <a:schemeClr val="accent4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64" name="그림 63">
              <a:extLst>
                <a:ext uri="{FF2B5EF4-FFF2-40B4-BE49-F238E27FC236}">
                  <a16:creationId xmlns:a16="http://schemas.microsoft.com/office/drawing/2014/main" id="{333EE5B7-BE80-4967-8C51-91F255B7F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76" t="19444"/>
            <a:stretch/>
          </p:blipFill>
          <p:spPr>
            <a:xfrm>
              <a:off x="4690932" y="1324252"/>
              <a:ext cx="4453601" cy="5533747"/>
            </a:xfrm>
            <a:prstGeom prst="rect">
              <a:avLst/>
            </a:prstGeom>
          </p:spPr>
        </p:pic>
        <p:sp>
          <p:nvSpPr>
            <p:cNvPr id="70" name="직사각형 69">
              <a:extLst>
                <a:ext uri="{FF2B5EF4-FFF2-40B4-BE49-F238E27FC236}">
                  <a16:creationId xmlns:a16="http://schemas.microsoft.com/office/drawing/2014/main" id="{890E7995-E285-4C7F-A553-5731BD085CE9}"/>
                </a:ext>
              </a:extLst>
            </p:cNvPr>
            <p:cNvSpPr/>
            <p:nvPr/>
          </p:nvSpPr>
          <p:spPr>
            <a:xfrm flipH="1">
              <a:off x="7670732" y="2298313"/>
              <a:ext cx="1159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ko-KR" altLang="en-US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㈜</a:t>
              </a:r>
              <a:r>
                <a:rPr kumimoji="1" lang="ko-KR" altLang="en-US" spc="-80" dirty="0" err="1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링키지랩</a:t>
              </a:r>
              <a:endParaRPr kumimoji="1" lang="ko-KR" altLang="en-US" spc="-8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68" name="그림 67" descr="텍스트이(가) 표시된 사진&#10;&#10;자동 생성된 설명">
              <a:extLst>
                <a:ext uri="{FF2B5EF4-FFF2-40B4-BE49-F238E27FC236}">
                  <a16:creationId xmlns:a16="http://schemas.microsoft.com/office/drawing/2014/main" id="{CB18A70A-8F7D-49F9-B209-1445CC09B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9829" y="1436058"/>
              <a:ext cx="2243035" cy="886469"/>
            </a:xfrm>
            <a:prstGeom prst="rect">
              <a:avLst/>
            </a:prstGeom>
          </p:spPr>
        </p:pic>
      </p:grpSp>
      <p:sp>
        <p:nvSpPr>
          <p:cNvPr id="57" name="사각형: 둥근 모서리 56">
            <a:extLst>
              <a:ext uri="{FF2B5EF4-FFF2-40B4-BE49-F238E27FC236}">
                <a16:creationId xmlns:a16="http://schemas.microsoft.com/office/drawing/2014/main" id="{F39619BD-D8D8-4D51-9C2B-56968B549F6E}"/>
              </a:ext>
            </a:extLst>
          </p:cNvPr>
          <p:cNvSpPr/>
          <p:nvPr/>
        </p:nvSpPr>
        <p:spPr>
          <a:xfrm>
            <a:off x="5702674" y="196073"/>
            <a:ext cx="3084138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A222781-6FD0-411C-9D8A-A163253DF69E}"/>
              </a:ext>
            </a:extLst>
          </p:cNvPr>
          <p:cNvSpPr txBox="1"/>
          <p:nvPr/>
        </p:nvSpPr>
        <p:spPr>
          <a:xfrm>
            <a:off x="5762267" y="251597"/>
            <a:ext cx="299825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, </a:t>
            </a: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어떻게 일하고 있나요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?</a:t>
            </a: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EDF19EF-F576-4245-8D20-91A217F97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t>85</a:t>
            </a:fld>
            <a:endParaRPr lang="ko-KR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44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그룹 119">
            <a:extLst>
              <a:ext uri="{FF2B5EF4-FFF2-40B4-BE49-F238E27FC236}">
                <a16:creationId xmlns:a16="http://schemas.microsoft.com/office/drawing/2014/main" id="{E4FAABF2-D217-4453-A558-CA1270C1790D}"/>
              </a:ext>
            </a:extLst>
          </p:cNvPr>
          <p:cNvGrpSpPr/>
          <p:nvPr/>
        </p:nvGrpSpPr>
        <p:grpSpPr>
          <a:xfrm>
            <a:off x="4690932" y="825047"/>
            <a:ext cx="4466067" cy="6032953"/>
            <a:chOff x="4690932" y="825047"/>
            <a:chExt cx="4466067" cy="6032953"/>
          </a:xfrm>
          <a:effectLst>
            <a:outerShdw blurRad="76200" dist="38100" dir="8100000" algn="tr" rotWithShape="0">
              <a:prstClr val="black">
                <a:alpha val="25000"/>
              </a:prstClr>
            </a:outerShdw>
          </a:effectLst>
        </p:grpSpPr>
        <p:sp>
          <p:nvSpPr>
            <p:cNvPr id="121" name="자유형: 도형 120">
              <a:extLst>
                <a:ext uri="{FF2B5EF4-FFF2-40B4-BE49-F238E27FC236}">
                  <a16:creationId xmlns:a16="http://schemas.microsoft.com/office/drawing/2014/main" id="{921D6198-6366-423A-8D96-A2562996B6E6}"/>
                </a:ext>
              </a:extLst>
            </p:cNvPr>
            <p:cNvSpPr/>
            <p:nvPr/>
          </p:nvSpPr>
          <p:spPr>
            <a:xfrm flipH="1">
              <a:off x="4795978" y="825047"/>
              <a:ext cx="4361021" cy="6032953"/>
            </a:xfrm>
            <a:custGeom>
              <a:avLst/>
              <a:gdLst>
                <a:gd name="connsiteX0" fmla="*/ 29028 w 4368800"/>
                <a:gd name="connsiteY0" fmla="*/ 0 h 6052457"/>
                <a:gd name="connsiteX1" fmla="*/ 2714171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29028 w 4368800"/>
                <a:gd name="connsiteY4" fmla="*/ 0 h 6052457"/>
                <a:gd name="connsiteX0" fmla="*/ 43543 w 4368800"/>
                <a:gd name="connsiteY0" fmla="*/ 0 h 6052457"/>
                <a:gd name="connsiteX1" fmla="*/ 2714171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43543 w 4368800"/>
                <a:gd name="connsiteY4" fmla="*/ 0 h 6052457"/>
                <a:gd name="connsiteX0" fmla="*/ 14515 w 4368800"/>
                <a:gd name="connsiteY0" fmla="*/ 0 h 6052457"/>
                <a:gd name="connsiteX1" fmla="*/ 2714171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14515 w 4368800"/>
                <a:gd name="connsiteY4" fmla="*/ 0 h 6052457"/>
                <a:gd name="connsiteX0" fmla="*/ 14515 w 4368800"/>
                <a:gd name="connsiteY0" fmla="*/ 0 h 6052457"/>
                <a:gd name="connsiteX1" fmla="*/ 3443461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14515 w 4368800"/>
                <a:gd name="connsiteY4" fmla="*/ 0 h 6052457"/>
                <a:gd name="connsiteX0" fmla="*/ 14515 w 4368800"/>
                <a:gd name="connsiteY0" fmla="*/ 0 h 6052457"/>
                <a:gd name="connsiteX1" fmla="*/ 3292866 w 4368800"/>
                <a:gd name="connsiteY1" fmla="*/ 0 h 6052457"/>
                <a:gd name="connsiteX2" fmla="*/ 4368800 w 4368800"/>
                <a:gd name="connsiteY2" fmla="*/ 6052457 h 6052457"/>
                <a:gd name="connsiteX3" fmla="*/ 0 w 4368800"/>
                <a:gd name="connsiteY3" fmla="*/ 6023428 h 6052457"/>
                <a:gd name="connsiteX4" fmla="*/ 14515 w 4368800"/>
                <a:gd name="connsiteY4" fmla="*/ 0 h 6052457"/>
                <a:gd name="connsiteX0" fmla="*/ 14515 w 4890670"/>
                <a:gd name="connsiteY0" fmla="*/ 0 h 6027057"/>
                <a:gd name="connsiteX1" fmla="*/ 3292866 w 4890670"/>
                <a:gd name="connsiteY1" fmla="*/ 0 h 6027057"/>
                <a:gd name="connsiteX2" fmla="*/ 4890670 w 4890670"/>
                <a:gd name="connsiteY2" fmla="*/ 6027057 h 6027057"/>
                <a:gd name="connsiteX3" fmla="*/ 0 w 4890670"/>
                <a:gd name="connsiteY3" fmla="*/ 6023428 h 6027057"/>
                <a:gd name="connsiteX4" fmla="*/ 14515 w 4890670"/>
                <a:gd name="connsiteY4" fmla="*/ 0 h 6027057"/>
                <a:gd name="connsiteX0" fmla="*/ 14515 w 4890670"/>
                <a:gd name="connsiteY0" fmla="*/ 0 h 6027057"/>
                <a:gd name="connsiteX1" fmla="*/ 3292866 w 4890670"/>
                <a:gd name="connsiteY1" fmla="*/ 0 h 6027057"/>
                <a:gd name="connsiteX2" fmla="*/ 4890670 w 4890670"/>
                <a:gd name="connsiteY2" fmla="*/ 6027057 h 6027057"/>
                <a:gd name="connsiteX3" fmla="*/ 0 w 4890670"/>
                <a:gd name="connsiteY3" fmla="*/ 6023428 h 6027057"/>
                <a:gd name="connsiteX4" fmla="*/ 14515 w 4890670"/>
                <a:gd name="connsiteY4" fmla="*/ 0 h 6027057"/>
                <a:gd name="connsiteX0" fmla="*/ 14515 w 4890670"/>
                <a:gd name="connsiteY0" fmla="*/ 0 h 6036582"/>
                <a:gd name="connsiteX1" fmla="*/ 3292866 w 4890670"/>
                <a:gd name="connsiteY1" fmla="*/ 9525 h 6036582"/>
                <a:gd name="connsiteX2" fmla="*/ 4890670 w 4890670"/>
                <a:gd name="connsiteY2" fmla="*/ 6036582 h 6036582"/>
                <a:gd name="connsiteX3" fmla="*/ 0 w 4890670"/>
                <a:gd name="connsiteY3" fmla="*/ 6032953 h 6036582"/>
                <a:gd name="connsiteX4" fmla="*/ 14515 w 4890670"/>
                <a:gd name="connsiteY4" fmla="*/ 0 h 6036582"/>
                <a:gd name="connsiteX0" fmla="*/ 14515 w 4858961"/>
                <a:gd name="connsiteY0" fmla="*/ 0 h 6046107"/>
                <a:gd name="connsiteX1" fmla="*/ 3292866 w 4858961"/>
                <a:gd name="connsiteY1" fmla="*/ 9525 h 6046107"/>
                <a:gd name="connsiteX2" fmla="*/ 4858961 w 4858961"/>
                <a:gd name="connsiteY2" fmla="*/ 6046107 h 6046107"/>
                <a:gd name="connsiteX3" fmla="*/ 0 w 4858961"/>
                <a:gd name="connsiteY3" fmla="*/ 6032953 h 6046107"/>
                <a:gd name="connsiteX4" fmla="*/ 14515 w 4858961"/>
                <a:gd name="connsiteY4" fmla="*/ 0 h 6046107"/>
                <a:gd name="connsiteX0" fmla="*/ 14515 w 4837822"/>
                <a:gd name="connsiteY0" fmla="*/ 0 h 6032953"/>
                <a:gd name="connsiteX1" fmla="*/ 3292866 w 4837822"/>
                <a:gd name="connsiteY1" fmla="*/ 9525 h 6032953"/>
                <a:gd name="connsiteX2" fmla="*/ 4837822 w 4837822"/>
                <a:gd name="connsiteY2" fmla="*/ 6027057 h 6032953"/>
                <a:gd name="connsiteX3" fmla="*/ 0 w 4837822"/>
                <a:gd name="connsiteY3" fmla="*/ 6032953 h 6032953"/>
                <a:gd name="connsiteX4" fmla="*/ 14515 w 4837822"/>
                <a:gd name="connsiteY4" fmla="*/ 0 h 6032953"/>
                <a:gd name="connsiteX0" fmla="*/ 14515 w 4869531"/>
                <a:gd name="connsiteY0" fmla="*/ 0 h 6032953"/>
                <a:gd name="connsiteX1" fmla="*/ 3292866 w 4869531"/>
                <a:gd name="connsiteY1" fmla="*/ 9525 h 6032953"/>
                <a:gd name="connsiteX2" fmla="*/ 4869531 w 4869531"/>
                <a:gd name="connsiteY2" fmla="*/ 6027057 h 6032953"/>
                <a:gd name="connsiteX3" fmla="*/ 0 w 4869531"/>
                <a:gd name="connsiteY3" fmla="*/ 6032953 h 6032953"/>
                <a:gd name="connsiteX4" fmla="*/ 14515 w 4869531"/>
                <a:gd name="connsiteY4" fmla="*/ 0 h 6032953"/>
                <a:gd name="connsiteX0" fmla="*/ 14515 w 4869531"/>
                <a:gd name="connsiteY0" fmla="*/ 0 h 6032953"/>
                <a:gd name="connsiteX1" fmla="*/ 3356283 w 4869531"/>
                <a:gd name="connsiteY1" fmla="*/ 9525 h 6032953"/>
                <a:gd name="connsiteX2" fmla="*/ 4869531 w 4869531"/>
                <a:gd name="connsiteY2" fmla="*/ 6027057 h 6032953"/>
                <a:gd name="connsiteX3" fmla="*/ 0 w 4869531"/>
                <a:gd name="connsiteY3" fmla="*/ 6032953 h 6032953"/>
                <a:gd name="connsiteX4" fmla="*/ 14515 w 4869531"/>
                <a:gd name="connsiteY4" fmla="*/ 0 h 6032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9531" h="6032953">
                  <a:moveTo>
                    <a:pt x="14515" y="0"/>
                  </a:moveTo>
                  <a:lnTo>
                    <a:pt x="3356283" y="9525"/>
                  </a:lnTo>
                  <a:lnTo>
                    <a:pt x="4869531" y="6027057"/>
                  </a:lnTo>
                  <a:lnTo>
                    <a:pt x="0" y="6032953"/>
                  </a:lnTo>
                  <a:cubicBezTo>
                    <a:pt x="4838" y="4025144"/>
                    <a:pt x="9677" y="2007809"/>
                    <a:pt x="14515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/>
                </a:gs>
                <a:gs pos="0">
                  <a:schemeClr val="accent4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122" name="그림 121">
              <a:extLst>
                <a:ext uri="{FF2B5EF4-FFF2-40B4-BE49-F238E27FC236}">
                  <a16:creationId xmlns:a16="http://schemas.microsoft.com/office/drawing/2014/main" id="{222B9748-96C7-4972-8703-5D9676B98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76" t="19444"/>
            <a:stretch/>
          </p:blipFill>
          <p:spPr>
            <a:xfrm>
              <a:off x="4690932" y="1324252"/>
              <a:ext cx="4453601" cy="5533747"/>
            </a:xfrm>
            <a:prstGeom prst="rect">
              <a:avLst/>
            </a:prstGeom>
          </p:spPr>
        </p:pic>
        <p:sp>
          <p:nvSpPr>
            <p:cNvPr id="123" name="직사각형 122">
              <a:extLst>
                <a:ext uri="{FF2B5EF4-FFF2-40B4-BE49-F238E27FC236}">
                  <a16:creationId xmlns:a16="http://schemas.microsoft.com/office/drawing/2014/main" id="{9973DC37-1473-4866-9E27-E7D4A16D875F}"/>
                </a:ext>
              </a:extLst>
            </p:cNvPr>
            <p:cNvSpPr/>
            <p:nvPr/>
          </p:nvSpPr>
          <p:spPr>
            <a:xfrm flipH="1">
              <a:off x="7670732" y="2298313"/>
              <a:ext cx="1159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ko-KR" altLang="en-US" spc="-8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㈜</a:t>
              </a:r>
              <a:r>
                <a:rPr kumimoji="1" lang="ko-KR" altLang="en-US" spc="-80" dirty="0" err="1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링키지랩</a:t>
              </a:r>
              <a:endParaRPr kumimoji="1" lang="ko-KR" altLang="en-US" spc="-8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124" name="그림 123" descr="텍스트이(가) 표시된 사진&#10;&#10;자동 생성된 설명">
              <a:extLst>
                <a:ext uri="{FF2B5EF4-FFF2-40B4-BE49-F238E27FC236}">
                  <a16:creationId xmlns:a16="http://schemas.microsoft.com/office/drawing/2014/main" id="{D625AF18-BB8C-4E63-AE52-B2DB5C09E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9829" y="1436058"/>
              <a:ext cx="2243035" cy="886469"/>
            </a:xfrm>
            <a:prstGeom prst="rect">
              <a:avLst/>
            </a:prstGeom>
          </p:spPr>
        </p:pic>
      </p:grpSp>
      <p:grpSp>
        <p:nvGrpSpPr>
          <p:cNvPr id="164" name="그룹 163">
            <a:extLst>
              <a:ext uri="{FF2B5EF4-FFF2-40B4-BE49-F238E27FC236}">
                <a16:creationId xmlns:a16="http://schemas.microsoft.com/office/drawing/2014/main" id="{3665651A-327A-4604-88AA-555314363A15}"/>
              </a:ext>
            </a:extLst>
          </p:cNvPr>
          <p:cNvGrpSpPr/>
          <p:nvPr/>
        </p:nvGrpSpPr>
        <p:grpSpPr>
          <a:xfrm>
            <a:off x="503468" y="1634831"/>
            <a:ext cx="4070177" cy="2811976"/>
            <a:chOff x="503468" y="1634831"/>
            <a:chExt cx="4070177" cy="2811976"/>
          </a:xfrm>
        </p:grpSpPr>
        <p:sp>
          <p:nvSpPr>
            <p:cNvPr id="89" name="사각형: 둥근 위쪽 모서리 88">
              <a:extLst>
                <a:ext uri="{FF2B5EF4-FFF2-40B4-BE49-F238E27FC236}">
                  <a16:creationId xmlns:a16="http://schemas.microsoft.com/office/drawing/2014/main" id="{4ED124CD-56D8-41C0-96DA-76E26703E68C}"/>
                </a:ext>
              </a:extLst>
            </p:cNvPr>
            <p:cNvSpPr/>
            <p:nvPr/>
          </p:nvSpPr>
          <p:spPr>
            <a:xfrm>
              <a:off x="503468" y="1634831"/>
              <a:ext cx="3200429" cy="677331"/>
            </a:xfrm>
            <a:prstGeom prst="round2SameRect">
              <a:avLst>
                <a:gd name="adj1" fmla="val 11883"/>
                <a:gd name="adj2" fmla="val 0"/>
              </a:avLst>
            </a:prstGeom>
            <a:solidFill>
              <a:srgbClr val="A27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0" name="직사각형 89">
              <a:extLst>
                <a:ext uri="{FF2B5EF4-FFF2-40B4-BE49-F238E27FC236}">
                  <a16:creationId xmlns:a16="http://schemas.microsoft.com/office/drawing/2014/main" id="{A56D10EE-AE80-4C77-A0AC-4090145A9768}"/>
                </a:ext>
              </a:extLst>
            </p:cNvPr>
            <p:cNvSpPr/>
            <p:nvPr/>
          </p:nvSpPr>
          <p:spPr>
            <a:xfrm>
              <a:off x="565183" y="1661938"/>
              <a:ext cx="29765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음성전사직 직무개발 통해</a:t>
              </a:r>
            </a:p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발달장애인 </a:t>
              </a:r>
              <a:r>
                <a:rPr kumimoji="1" lang="en-US" altLang="ko-KR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IT </a:t>
              </a: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업계 진출</a:t>
              </a:r>
            </a:p>
          </p:txBody>
        </p:sp>
        <p:cxnSp>
          <p:nvCxnSpPr>
            <p:cNvPr id="91" name="직선 연결선 90">
              <a:extLst>
                <a:ext uri="{FF2B5EF4-FFF2-40B4-BE49-F238E27FC236}">
                  <a16:creationId xmlns:a16="http://schemas.microsoft.com/office/drawing/2014/main" id="{1168AA17-BA6E-4ABE-9FB6-36BF3D3208B0}"/>
                </a:ext>
              </a:extLst>
            </p:cNvPr>
            <p:cNvCxnSpPr/>
            <p:nvPr/>
          </p:nvCxnSpPr>
          <p:spPr>
            <a:xfrm>
              <a:off x="519636" y="2312162"/>
              <a:ext cx="3184261" cy="0"/>
            </a:xfrm>
            <a:prstGeom prst="line">
              <a:avLst/>
            </a:prstGeom>
            <a:ln w="63500">
              <a:solidFill>
                <a:srgbClr val="9362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자유형: 도형 55">
              <a:extLst>
                <a:ext uri="{FF2B5EF4-FFF2-40B4-BE49-F238E27FC236}">
                  <a16:creationId xmlns:a16="http://schemas.microsoft.com/office/drawing/2014/main" id="{8E454CE9-3F94-4AFC-91FC-17BC9EC8F11B}"/>
                </a:ext>
              </a:extLst>
            </p:cNvPr>
            <p:cNvSpPr/>
            <p:nvPr/>
          </p:nvSpPr>
          <p:spPr>
            <a:xfrm>
              <a:off x="537604" y="1692039"/>
              <a:ext cx="4036041" cy="2754768"/>
            </a:xfrm>
            <a:custGeom>
              <a:avLst/>
              <a:gdLst>
                <a:gd name="connsiteX0" fmla="*/ 3162300 w 3552825"/>
                <a:gd name="connsiteY0" fmla="*/ 0 h 2676525"/>
                <a:gd name="connsiteX1" fmla="*/ 3162300 w 3552825"/>
                <a:gd name="connsiteY1" fmla="*/ 1666875 h 2676525"/>
                <a:gd name="connsiteX2" fmla="*/ 3152775 w 3552825"/>
                <a:gd name="connsiteY2" fmla="*/ 1685925 h 2676525"/>
                <a:gd name="connsiteX3" fmla="*/ 0 w 3552825"/>
                <a:gd name="connsiteY3" fmla="*/ 1704975 h 2676525"/>
                <a:gd name="connsiteX4" fmla="*/ 3552825 w 3552825"/>
                <a:gd name="connsiteY4" fmla="*/ 2676525 h 2676525"/>
                <a:gd name="connsiteX5" fmla="*/ 3162300 w 3552825"/>
                <a:gd name="connsiteY5" fmla="*/ 0 h 2676525"/>
                <a:gd name="connsiteX0" fmla="*/ 3162300 w 3872139"/>
                <a:gd name="connsiteY0" fmla="*/ 0 h 2662011"/>
                <a:gd name="connsiteX1" fmla="*/ 3162300 w 3872139"/>
                <a:gd name="connsiteY1" fmla="*/ 1666875 h 2662011"/>
                <a:gd name="connsiteX2" fmla="*/ 3152775 w 3872139"/>
                <a:gd name="connsiteY2" fmla="*/ 1685925 h 2662011"/>
                <a:gd name="connsiteX3" fmla="*/ 0 w 3872139"/>
                <a:gd name="connsiteY3" fmla="*/ 1704975 h 2662011"/>
                <a:gd name="connsiteX4" fmla="*/ 3872139 w 3872139"/>
                <a:gd name="connsiteY4" fmla="*/ 2662011 h 2662011"/>
                <a:gd name="connsiteX5" fmla="*/ 3162300 w 3872139"/>
                <a:gd name="connsiteY5" fmla="*/ 0 h 2662011"/>
                <a:gd name="connsiteX0" fmla="*/ 3162300 w 4036041"/>
                <a:gd name="connsiteY0" fmla="*/ 0 h 2490440"/>
                <a:gd name="connsiteX1" fmla="*/ 3162300 w 4036041"/>
                <a:gd name="connsiteY1" fmla="*/ 1666875 h 2490440"/>
                <a:gd name="connsiteX2" fmla="*/ 3152775 w 4036041"/>
                <a:gd name="connsiteY2" fmla="*/ 1685925 h 2490440"/>
                <a:gd name="connsiteX3" fmla="*/ 0 w 4036041"/>
                <a:gd name="connsiteY3" fmla="*/ 1704975 h 2490440"/>
                <a:gd name="connsiteX4" fmla="*/ 4036041 w 4036041"/>
                <a:gd name="connsiteY4" fmla="*/ 2490440 h 2490440"/>
                <a:gd name="connsiteX5" fmla="*/ 3162300 w 4036041"/>
                <a:gd name="connsiteY5" fmla="*/ 0 h 249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36041" h="2490440">
                  <a:moveTo>
                    <a:pt x="3162300" y="0"/>
                  </a:moveTo>
                  <a:lnTo>
                    <a:pt x="3162300" y="1666875"/>
                  </a:lnTo>
                  <a:lnTo>
                    <a:pt x="3152775" y="1685925"/>
                  </a:lnTo>
                  <a:lnTo>
                    <a:pt x="0" y="1704975"/>
                  </a:lnTo>
                  <a:lnTo>
                    <a:pt x="4036041" y="2490440"/>
                  </a:lnTo>
                  <a:lnTo>
                    <a:pt x="3162300" y="0"/>
                  </a:lnTo>
                  <a:close/>
                </a:path>
              </a:pathLst>
            </a:custGeom>
            <a:gradFill flip="none" rotWithShape="1">
              <a:gsLst>
                <a:gs pos="19000">
                  <a:schemeClr val="bg1">
                    <a:lumMod val="75000"/>
                    <a:alpha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2" name="사각형: 둥근 모서리 91">
              <a:extLst>
                <a:ext uri="{FF2B5EF4-FFF2-40B4-BE49-F238E27FC236}">
                  <a16:creationId xmlns:a16="http://schemas.microsoft.com/office/drawing/2014/main" id="{183E6B69-F6B0-4F58-8921-3B1D02AD331A}"/>
                </a:ext>
              </a:extLst>
            </p:cNvPr>
            <p:cNvSpPr/>
            <p:nvPr/>
          </p:nvSpPr>
          <p:spPr>
            <a:xfrm>
              <a:off x="503468" y="1634832"/>
              <a:ext cx="3200429" cy="1929786"/>
            </a:xfrm>
            <a:prstGeom prst="roundRect">
              <a:avLst>
                <a:gd name="adj" fmla="val 3148"/>
              </a:avLst>
            </a:prstGeom>
            <a:noFill/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10" name="직사각형 109">
              <a:extLst>
                <a:ext uri="{FF2B5EF4-FFF2-40B4-BE49-F238E27FC236}">
                  <a16:creationId xmlns:a16="http://schemas.microsoft.com/office/drawing/2014/main" id="{69AAF50D-CF9D-495D-BD8D-FD3211841B76}"/>
                </a:ext>
              </a:extLst>
            </p:cNvPr>
            <p:cNvSpPr/>
            <p:nvPr/>
          </p:nvSpPr>
          <p:spPr>
            <a:xfrm>
              <a:off x="2010937" y="2485240"/>
              <a:ext cx="1568778" cy="381500"/>
            </a:xfrm>
            <a:prstGeom prst="rect">
              <a:avLst/>
            </a:prstGeom>
            <a:solidFill>
              <a:srgbClr val="CCB5D5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8" name="직사각형 107">
              <a:extLst>
                <a:ext uri="{FF2B5EF4-FFF2-40B4-BE49-F238E27FC236}">
                  <a16:creationId xmlns:a16="http://schemas.microsoft.com/office/drawing/2014/main" id="{85C9BAC7-625D-4763-8E51-C38C536C6ED7}"/>
                </a:ext>
              </a:extLst>
            </p:cNvPr>
            <p:cNvSpPr/>
            <p:nvPr/>
          </p:nvSpPr>
          <p:spPr>
            <a:xfrm>
              <a:off x="651057" y="2485240"/>
              <a:ext cx="1365048" cy="381500"/>
            </a:xfrm>
            <a:prstGeom prst="rect">
              <a:avLst/>
            </a:prstGeom>
            <a:solidFill>
              <a:srgbClr val="A279B3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8" name="직사각형 97">
              <a:extLst>
                <a:ext uri="{FF2B5EF4-FFF2-40B4-BE49-F238E27FC236}">
                  <a16:creationId xmlns:a16="http://schemas.microsoft.com/office/drawing/2014/main" id="{03AF5657-8A1C-4F66-A3FA-11EF9F135BF5}"/>
                </a:ext>
              </a:extLst>
            </p:cNvPr>
            <p:cNvSpPr/>
            <p:nvPr/>
          </p:nvSpPr>
          <p:spPr>
            <a:xfrm>
              <a:off x="2018715" y="2457289"/>
              <a:ext cx="1557999" cy="3885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400" b="1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소리를 표기하는 업무</a:t>
              </a:r>
              <a:endParaRPr lang="en-US" altLang="ko-KR" sz="1400" b="1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13A9C471-F0A6-4954-9149-A0677845269A}"/>
                </a:ext>
              </a:extLst>
            </p:cNvPr>
            <p:cNvSpPr/>
            <p:nvPr/>
          </p:nvSpPr>
          <p:spPr>
            <a:xfrm>
              <a:off x="515990" y="2936041"/>
              <a:ext cx="32143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/>
              <a:r>
                <a:rPr lang="ko-KR" altLang="en-US" sz="1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반복적이고 집중력을 필요로 하는 일에 컴퓨터 </a:t>
              </a:r>
              <a:endParaRPr lang="en-US" altLang="ko-KR" sz="1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 defTabSz="914400" latinLnBrk="1"/>
              <a:r>
                <a:rPr lang="ko-KR" altLang="en-US" sz="1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사용이 가능한 발달장애인을 위한 직무 마련</a:t>
              </a:r>
            </a:p>
          </p:txBody>
        </p:sp>
        <p:sp>
          <p:nvSpPr>
            <p:cNvPr id="109" name="직사각형 108">
              <a:extLst>
                <a:ext uri="{FF2B5EF4-FFF2-40B4-BE49-F238E27FC236}">
                  <a16:creationId xmlns:a16="http://schemas.microsoft.com/office/drawing/2014/main" id="{88878663-4C87-4FA2-B60D-7A4324CD1CFB}"/>
                </a:ext>
              </a:extLst>
            </p:cNvPr>
            <p:cNvSpPr/>
            <p:nvPr/>
          </p:nvSpPr>
          <p:spPr>
            <a:xfrm>
              <a:off x="950246" y="2514379"/>
              <a:ext cx="10342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b="1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9362A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음성전사직</a:t>
              </a:r>
            </a:p>
          </p:txBody>
        </p:sp>
        <p:sp>
          <p:nvSpPr>
            <p:cNvPr id="12" name="그래픽 8">
              <a:extLst>
                <a:ext uri="{FF2B5EF4-FFF2-40B4-BE49-F238E27FC236}">
                  <a16:creationId xmlns:a16="http://schemas.microsoft.com/office/drawing/2014/main" id="{F27BE15D-9519-4886-B8CF-D6C824CB6A76}"/>
                </a:ext>
              </a:extLst>
            </p:cNvPr>
            <p:cNvSpPr/>
            <p:nvPr/>
          </p:nvSpPr>
          <p:spPr>
            <a:xfrm>
              <a:off x="708923" y="2533791"/>
              <a:ext cx="296918" cy="296916"/>
            </a:xfrm>
            <a:custGeom>
              <a:avLst/>
              <a:gdLst>
                <a:gd name="connsiteX0" fmla="*/ 205581 w 408153"/>
                <a:gd name="connsiteY0" fmla="*/ 6230 h 408152"/>
                <a:gd name="connsiteX1" fmla="*/ 6230 w 408153"/>
                <a:gd name="connsiteY1" fmla="*/ 205581 h 408152"/>
                <a:gd name="connsiteX2" fmla="*/ 205581 w 408153"/>
                <a:gd name="connsiteY2" fmla="*/ 404932 h 408152"/>
                <a:gd name="connsiteX3" fmla="*/ 404932 w 408153"/>
                <a:gd name="connsiteY3" fmla="*/ 205581 h 408152"/>
                <a:gd name="connsiteX4" fmla="*/ 205581 w 408153"/>
                <a:gd name="connsiteY4" fmla="*/ 6230 h 408152"/>
                <a:gd name="connsiteX5" fmla="*/ 189405 w 408153"/>
                <a:gd name="connsiteY5" fmla="*/ 143214 h 408152"/>
                <a:gd name="connsiteX6" fmla="*/ 197371 w 408153"/>
                <a:gd name="connsiteY6" fmla="*/ 149201 h 408152"/>
                <a:gd name="connsiteX7" fmla="*/ 213320 w 408153"/>
                <a:gd name="connsiteY7" fmla="*/ 208339 h 408152"/>
                <a:gd name="connsiteX8" fmla="*/ 222633 w 408153"/>
                <a:gd name="connsiteY8" fmla="*/ 166480 h 408152"/>
                <a:gd name="connsiteX9" fmla="*/ 238582 w 408153"/>
                <a:gd name="connsiteY9" fmla="*/ 165815 h 408152"/>
                <a:gd name="connsiteX10" fmla="*/ 248544 w 408153"/>
                <a:gd name="connsiteY10" fmla="*/ 193737 h 408152"/>
                <a:gd name="connsiteX11" fmla="*/ 256526 w 408153"/>
                <a:gd name="connsiteY11" fmla="*/ 173132 h 408152"/>
                <a:gd name="connsiteX12" fmla="*/ 271810 w 408153"/>
                <a:gd name="connsiteY12" fmla="*/ 172467 h 408152"/>
                <a:gd name="connsiteX13" fmla="*/ 281771 w 408153"/>
                <a:gd name="connsiteY13" fmla="*/ 193072 h 408152"/>
                <a:gd name="connsiteX14" fmla="*/ 290403 w 408153"/>
                <a:gd name="connsiteY14" fmla="*/ 180433 h 408152"/>
                <a:gd name="connsiteX15" fmla="*/ 303042 w 408153"/>
                <a:gd name="connsiteY15" fmla="*/ 179103 h 408152"/>
                <a:gd name="connsiteX16" fmla="*/ 317660 w 408153"/>
                <a:gd name="connsiteY16" fmla="*/ 193072 h 408152"/>
                <a:gd name="connsiteX17" fmla="*/ 330948 w 408153"/>
                <a:gd name="connsiteY17" fmla="*/ 193072 h 408152"/>
                <a:gd name="connsiteX18" fmla="*/ 330948 w 408153"/>
                <a:gd name="connsiteY18" fmla="*/ 209686 h 408152"/>
                <a:gd name="connsiteX19" fmla="*/ 314334 w 408153"/>
                <a:gd name="connsiteY19" fmla="*/ 209686 h 408152"/>
                <a:gd name="connsiteX20" fmla="*/ 308347 w 408153"/>
                <a:gd name="connsiteY20" fmla="*/ 207025 h 408152"/>
                <a:gd name="connsiteX21" fmla="*/ 298385 w 408153"/>
                <a:gd name="connsiteY21" fmla="*/ 197712 h 408152"/>
                <a:gd name="connsiteX22" fmla="*/ 287758 w 408153"/>
                <a:gd name="connsiteY22" fmla="*/ 214326 h 408152"/>
                <a:gd name="connsiteX23" fmla="*/ 273140 w 408153"/>
                <a:gd name="connsiteY23" fmla="*/ 213661 h 408152"/>
                <a:gd name="connsiteX24" fmla="*/ 265158 w 408153"/>
                <a:gd name="connsiteY24" fmla="*/ 197047 h 408152"/>
                <a:gd name="connsiteX25" fmla="*/ 255196 w 408153"/>
                <a:gd name="connsiteY25" fmla="*/ 220978 h 408152"/>
                <a:gd name="connsiteX26" fmla="*/ 239912 w 408153"/>
                <a:gd name="connsiteY26" fmla="*/ 220313 h 408152"/>
                <a:gd name="connsiteX27" fmla="*/ 232595 w 408153"/>
                <a:gd name="connsiteY27" fmla="*/ 199042 h 408152"/>
                <a:gd name="connsiteX28" fmla="*/ 222633 w 408153"/>
                <a:gd name="connsiteY28" fmla="*/ 244893 h 408152"/>
                <a:gd name="connsiteX29" fmla="*/ 206684 w 408153"/>
                <a:gd name="connsiteY29" fmla="*/ 244893 h 408152"/>
                <a:gd name="connsiteX30" fmla="*/ 190070 w 408153"/>
                <a:gd name="connsiteY30" fmla="*/ 185755 h 408152"/>
                <a:gd name="connsiteX31" fmla="*/ 172791 w 408153"/>
                <a:gd name="connsiteY31" fmla="*/ 261507 h 408152"/>
                <a:gd name="connsiteX32" fmla="*/ 156177 w 408153"/>
                <a:gd name="connsiteY32" fmla="*/ 260842 h 408152"/>
                <a:gd name="connsiteX33" fmla="*/ 145534 w 408153"/>
                <a:gd name="connsiteY33" fmla="*/ 201703 h 408152"/>
                <a:gd name="connsiteX34" fmla="*/ 130916 w 408153"/>
                <a:gd name="connsiteY34" fmla="*/ 245558 h 408152"/>
                <a:gd name="connsiteX35" fmla="*/ 114967 w 408153"/>
                <a:gd name="connsiteY35" fmla="*/ 244893 h 408152"/>
                <a:gd name="connsiteX36" fmla="*/ 106336 w 408153"/>
                <a:gd name="connsiteY36" fmla="*/ 211000 h 408152"/>
                <a:gd name="connsiteX37" fmla="*/ 106336 w 408153"/>
                <a:gd name="connsiteY37" fmla="*/ 211665 h 408152"/>
                <a:gd name="connsiteX38" fmla="*/ 98353 w 408153"/>
                <a:gd name="connsiteY38" fmla="*/ 217652 h 408152"/>
                <a:gd name="connsiteX39" fmla="*/ 81739 w 408153"/>
                <a:gd name="connsiteY39" fmla="*/ 217652 h 408152"/>
                <a:gd name="connsiteX40" fmla="*/ 81739 w 408153"/>
                <a:gd name="connsiteY40" fmla="*/ 201703 h 408152"/>
                <a:gd name="connsiteX41" fmla="*/ 91717 w 408153"/>
                <a:gd name="connsiteY41" fmla="*/ 201703 h 408152"/>
                <a:gd name="connsiteX42" fmla="*/ 98353 w 408153"/>
                <a:gd name="connsiteY42" fmla="*/ 174446 h 408152"/>
                <a:gd name="connsiteX43" fmla="*/ 114302 w 408153"/>
                <a:gd name="connsiteY43" fmla="*/ 174446 h 408152"/>
                <a:gd name="connsiteX44" fmla="*/ 124280 w 408153"/>
                <a:gd name="connsiteY44" fmla="*/ 212996 h 408152"/>
                <a:gd name="connsiteX45" fmla="*/ 140229 w 408153"/>
                <a:gd name="connsiteY45" fmla="*/ 165815 h 408152"/>
                <a:gd name="connsiteX46" fmla="*/ 156177 w 408153"/>
                <a:gd name="connsiteY46" fmla="*/ 166480 h 408152"/>
                <a:gd name="connsiteX47" fmla="*/ 165474 w 408153"/>
                <a:gd name="connsiteY47" fmla="*/ 218317 h 408152"/>
                <a:gd name="connsiteX48" fmla="*/ 181423 w 408153"/>
                <a:gd name="connsiteY48" fmla="*/ 149866 h 408152"/>
                <a:gd name="connsiteX49" fmla="*/ 189405 w 408153"/>
                <a:gd name="connsiteY49" fmla="*/ 143214 h 40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08153" h="408152">
                  <a:moveTo>
                    <a:pt x="205581" y="6230"/>
                  </a:moveTo>
                  <a:cubicBezTo>
                    <a:pt x="95572" y="6230"/>
                    <a:pt x="6230" y="95572"/>
                    <a:pt x="6230" y="205581"/>
                  </a:cubicBezTo>
                  <a:cubicBezTo>
                    <a:pt x="6230" y="315590"/>
                    <a:pt x="95572" y="404932"/>
                    <a:pt x="205581" y="404932"/>
                  </a:cubicBezTo>
                  <a:cubicBezTo>
                    <a:pt x="315590" y="404932"/>
                    <a:pt x="404932" y="315590"/>
                    <a:pt x="404932" y="205581"/>
                  </a:cubicBezTo>
                  <a:cubicBezTo>
                    <a:pt x="404932" y="95572"/>
                    <a:pt x="315590" y="6230"/>
                    <a:pt x="205581" y="6230"/>
                  </a:cubicBezTo>
                  <a:close/>
                  <a:moveTo>
                    <a:pt x="189405" y="143214"/>
                  </a:moveTo>
                  <a:cubicBezTo>
                    <a:pt x="193392" y="143214"/>
                    <a:pt x="196707" y="145878"/>
                    <a:pt x="197371" y="149201"/>
                  </a:cubicBezTo>
                  <a:lnTo>
                    <a:pt x="213320" y="208339"/>
                  </a:lnTo>
                  <a:lnTo>
                    <a:pt x="222633" y="166480"/>
                  </a:lnTo>
                  <a:cubicBezTo>
                    <a:pt x="224627" y="158504"/>
                    <a:pt x="235924" y="157840"/>
                    <a:pt x="238582" y="165815"/>
                  </a:cubicBezTo>
                  <a:lnTo>
                    <a:pt x="248544" y="193737"/>
                  </a:lnTo>
                  <a:lnTo>
                    <a:pt x="256526" y="173132"/>
                  </a:lnTo>
                  <a:cubicBezTo>
                    <a:pt x="259184" y="166485"/>
                    <a:pt x="268487" y="166486"/>
                    <a:pt x="271810" y="172467"/>
                  </a:cubicBezTo>
                  <a:lnTo>
                    <a:pt x="281771" y="193072"/>
                  </a:lnTo>
                  <a:lnTo>
                    <a:pt x="290403" y="180433"/>
                  </a:lnTo>
                  <a:cubicBezTo>
                    <a:pt x="293061" y="175782"/>
                    <a:pt x="299719" y="175115"/>
                    <a:pt x="303042" y="179103"/>
                  </a:cubicBezTo>
                  <a:lnTo>
                    <a:pt x="317660" y="193072"/>
                  </a:lnTo>
                  <a:lnTo>
                    <a:pt x="330948" y="193072"/>
                  </a:lnTo>
                  <a:cubicBezTo>
                    <a:pt x="341581" y="193072"/>
                    <a:pt x="341581" y="209686"/>
                    <a:pt x="330948" y="209686"/>
                  </a:cubicBezTo>
                  <a:lnTo>
                    <a:pt x="314334" y="209686"/>
                  </a:lnTo>
                  <a:cubicBezTo>
                    <a:pt x="311676" y="209686"/>
                    <a:pt x="309676" y="209019"/>
                    <a:pt x="308347" y="207025"/>
                  </a:cubicBezTo>
                  <a:lnTo>
                    <a:pt x="298385" y="197712"/>
                  </a:lnTo>
                  <a:lnTo>
                    <a:pt x="287758" y="214326"/>
                  </a:lnTo>
                  <a:cubicBezTo>
                    <a:pt x="284436" y="219641"/>
                    <a:pt x="276463" y="218977"/>
                    <a:pt x="273140" y="213661"/>
                  </a:cubicBezTo>
                  <a:lnTo>
                    <a:pt x="265158" y="197047"/>
                  </a:lnTo>
                  <a:lnTo>
                    <a:pt x="255196" y="220978"/>
                  </a:lnTo>
                  <a:cubicBezTo>
                    <a:pt x="252537" y="228287"/>
                    <a:pt x="241906" y="228287"/>
                    <a:pt x="239912" y="220313"/>
                  </a:cubicBezTo>
                  <a:lnTo>
                    <a:pt x="232595" y="199042"/>
                  </a:lnTo>
                  <a:lnTo>
                    <a:pt x="222633" y="244893"/>
                  </a:lnTo>
                  <a:cubicBezTo>
                    <a:pt x="220639" y="252867"/>
                    <a:pt x="208678" y="253532"/>
                    <a:pt x="206684" y="244893"/>
                  </a:cubicBezTo>
                  <a:lnTo>
                    <a:pt x="190070" y="185755"/>
                  </a:lnTo>
                  <a:lnTo>
                    <a:pt x="172791" y="261507"/>
                  </a:lnTo>
                  <a:cubicBezTo>
                    <a:pt x="170798" y="270145"/>
                    <a:pt x="158171" y="270145"/>
                    <a:pt x="156177" y="260842"/>
                  </a:cubicBezTo>
                  <a:lnTo>
                    <a:pt x="145534" y="201703"/>
                  </a:lnTo>
                  <a:lnTo>
                    <a:pt x="130916" y="245558"/>
                  </a:lnTo>
                  <a:cubicBezTo>
                    <a:pt x="128258" y="253532"/>
                    <a:pt x="116961" y="252867"/>
                    <a:pt x="114967" y="244893"/>
                  </a:cubicBezTo>
                  <a:lnTo>
                    <a:pt x="106336" y="211000"/>
                  </a:lnTo>
                  <a:lnTo>
                    <a:pt x="106336" y="211665"/>
                  </a:lnTo>
                  <a:cubicBezTo>
                    <a:pt x="105006" y="215653"/>
                    <a:pt x="101676" y="218318"/>
                    <a:pt x="98353" y="217652"/>
                  </a:cubicBezTo>
                  <a:lnTo>
                    <a:pt x="81739" y="217652"/>
                  </a:lnTo>
                  <a:cubicBezTo>
                    <a:pt x="69113" y="218981"/>
                    <a:pt x="69113" y="200375"/>
                    <a:pt x="81739" y="201703"/>
                  </a:cubicBezTo>
                  <a:lnTo>
                    <a:pt x="91717" y="201703"/>
                  </a:lnTo>
                  <a:lnTo>
                    <a:pt x="98353" y="174446"/>
                  </a:lnTo>
                  <a:cubicBezTo>
                    <a:pt x="100347" y="165807"/>
                    <a:pt x="112308" y="165807"/>
                    <a:pt x="114302" y="174446"/>
                  </a:cubicBezTo>
                  <a:lnTo>
                    <a:pt x="124280" y="212996"/>
                  </a:lnTo>
                  <a:lnTo>
                    <a:pt x="140229" y="165815"/>
                  </a:lnTo>
                  <a:cubicBezTo>
                    <a:pt x="142887" y="157841"/>
                    <a:pt x="154184" y="158505"/>
                    <a:pt x="156177" y="166480"/>
                  </a:cubicBezTo>
                  <a:lnTo>
                    <a:pt x="165474" y="218317"/>
                  </a:lnTo>
                  <a:lnTo>
                    <a:pt x="181423" y="149866"/>
                  </a:lnTo>
                  <a:cubicBezTo>
                    <a:pt x="182087" y="145880"/>
                    <a:pt x="185418" y="143214"/>
                    <a:pt x="189405" y="143214"/>
                  </a:cubicBezTo>
                  <a:close/>
                </a:path>
              </a:pathLst>
            </a:custGeom>
            <a:solidFill>
              <a:srgbClr val="A279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165" name="그룹 164">
            <a:extLst>
              <a:ext uri="{FF2B5EF4-FFF2-40B4-BE49-F238E27FC236}">
                <a16:creationId xmlns:a16="http://schemas.microsoft.com/office/drawing/2014/main" id="{D70C6C0C-286D-473C-8D1B-55736C4E2508}"/>
              </a:ext>
            </a:extLst>
          </p:cNvPr>
          <p:cNvGrpSpPr/>
          <p:nvPr/>
        </p:nvGrpSpPr>
        <p:grpSpPr>
          <a:xfrm>
            <a:off x="511018" y="4133597"/>
            <a:ext cx="3708065" cy="2375006"/>
            <a:chOff x="312482" y="4133597"/>
            <a:chExt cx="3708065" cy="2375006"/>
          </a:xfrm>
        </p:grpSpPr>
        <p:sp>
          <p:nvSpPr>
            <p:cNvPr id="51" name="자유형: 도형 50">
              <a:extLst>
                <a:ext uri="{FF2B5EF4-FFF2-40B4-BE49-F238E27FC236}">
                  <a16:creationId xmlns:a16="http://schemas.microsoft.com/office/drawing/2014/main" id="{4449104C-2FD3-4B20-9CCC-58CBD9816A79}"/>
                </a:ext>
              </a:extLst>
            </p:cNvPr>
            <p:cNvSpPr/>
            <p:nvPr/>
          </p:nvSpPr>
          <p:spPr>
            <a:xfrm>
              <a:off x="3505200" y="4194174"/>
              <a:ext cx="515347" cy="2263849"/>
            </a:xfrm>
            <a:custGeom>
              <a:avLst/>
              <a:gdLst>
                <a:gd name="connsiteX0" fmla="*/ 3162300 w 3552825"/>
                <a:gd name="connsiteY0" fmla="*/ 0 h 2676525"/>
                <a:gd name="connsiteX1" fmla="*/ 3162300 w 3552825"/>
                <a:gd name="connsiteY1" fmla="*/ 1666875 h 2676525"/>
                <a:gd name="connsiteX2" fmla="*/ 3152775 w 3552825"/>
                <a:gd name="connsiteY2" fmla="*/ 1685925 h 2676525"/>
                <a:gd name="connsiteX3" fmla="*/ 0 w 3552825"/>
                <a:gd name="connsiteY3" fmla="*/ 1704975 h 2676525"/>
                <a:gd name="connsiteX4" fmla="*/ 3552825 w 3552825"/>
                <a:gd name="connsiteY4" fmla="*/ 2676525 h 2676525"/>
                <a:gd name="connsiteX5" fmla="*/ 3162300 w 3552825"/>
                <a:gd name="connsiteY5" fmla="*/ 0 h 2676525"/>
                <a:gd name="connsiteX0" fmla="*/ 3162300 w 3463925"/>
                <a:gd name="connsiteY0" fmla="*/ 0 h 2041525"/>
                <a:gd name="connsiteX1" fmla="*/ 3162300 w 3463925"/>
                <a:gd name="connsiteY1" fmla="*/ 1666875 h 2041525"/>
                <a:gd name="connsiteX2" fmla="*/ 3152775 w 3463925"/>
                <a:gd name="connsiteY2" fmla="*/ 1685925 h 2041525"/>
                <a:gd name="connsiteX3" fmla="*/ 0 w 3463925"/>
                <a:gd name="connsiteY3" fmla="*/ 1704975 h 2041525"/>
                <a:gd name="connsiteX4" fmla="*/ 3463925 w 3463925"/>
                <a:gd name="connsiteY4" fmla="*/ 2041525 h 2041525"/>
                <a:gd name="connsiteX5" fmla="*/ 3162300 w 3463925"/>
                <a:gd name="connsiteY5" fmla="*/ 0 h 2041525"/>
                <a:gd name="connsiteX0" fmla="*/ 9525 w 311150"/>
                <a:gd name="connsiteY0" fmla="*/ 0 h 2041525"/>
                <a:gd name="connsiteX1" fmla="*/ 9525 w 311150"/>
                <a:gd name="connsiteY1" fmla="*/ 1666875 h 2041525"/>
                <a:gd name="connsiteX2" fmla="*/ 0 w 311150"/>
                <a:gd name="connsiteY2" fmla="*/ 1685925 h 2041525"/>
                <a:gd name="connsiteX3" fmla="*/ 311150 w 311150"/>
                <a:gd name="connsiteY3" fmla="*/ 2041525 h 2041525"/>
                <a:gd name="connsiteX4" fmla="*/ 9525 w 311150"/>
                <a:gd name="connsiteY4" fmla="*/ 0 h 2041525"/>
                <a:gd name="connsiteX0" fmla="*/ 63490 w 815057"/>
                <a:gd name="connsiteY0" fmla="*/ 0 h 1703569"/>
                <a:gd name="connsiteX1" fmla="*/ 63490 w 815057"/>
                <a:gd name="connsiteY1" fmla="*/ 1666875 h 1703569"/>
                <a:gd name="connsiteX2" fmla="*/ 53965 w 815057"/>
                <a:gd name="connsiteY2" fmla="*/ 1685925 h 1703569"/>
                <a:gd name="connsiteX3" fmla="*/ 815057 w 815057"/>
                <a:gd name="connsiteY3" fmla="*/ 1388382 h 1703569"/>
                <a:gd name="connsiteX4" fmla="*/ 63490 w 815057"/>
                <a:gd name="connsiteY4" fmla="*/ 0 h 1703569"/>
                <a:gd name="connsiteX0" fmla="*/ 63490 w 769337"/>
                <a:gd name="connsiteY0" fmla="*/ 0 h 1703569"/>
                <a:gd name="connsiteX1" fmla="*/ 63490 w 769337"/>
                <a:gd name="connsiteY1" fmla="*/ 1666875 h 1703569"/>
                <a:gd name="connsiteX2" fmla="*/ 53965 w 769337"/>
                <a:gd name="connsiteY2" fmla="*/ 1685925 h 1703569"/>
                <a:gd name="connsiteX3" fmla="*/ 769337 w 769337"/>
                <a:gd name="connsiteY3" fmla="*/ 1189938 h 1703569"/>
                <a:gd name="connsiteX4" fmla="*/ 63490 w 769337"/>
                <a:gd name="connsiteY4" fmla="*/ 0 h 1703569"/>
                <a:gd name="connsiteX0" fmla="*/ 47256 w 753103"/>
                <a:gd name="connsiteY0" fmla="*/ 0 h 1821610"/>
                <a:gd name="connsiteX1" fmla="*/ 47256 w 753103"/>
                <a:gd name="connsiteY1" fmla="*/ 1666875 h 1821610"/>
                <a:gd name="connsiteX2" fmla="*/ 59956 w 753103"/>
                <a:gd name="connsiteY2" fmla="*/ 1814229 h 1821610"/>
                <a:gd name="connsiteX3" fmla="*/ 753103 w 753103"/>
                <a:gd name="connsiteY3" fmla="*/ 1189938 h 1821610"/>
                <a:gd name="connsiteX4" fmla="*/ 47256 w 753103"/>
                <a:gd name="connsiteY4" fmla="*/ 0 h 1821610"/>
                <a:gd name="connsiteX0" fmla="*/ 0 w 705847"/>
                <a:gd name="connsiteY0" fmla="*/ 0 h 1814229"/>
                <a:gd name="connsiteX1" fmla="*/ 12700 w 705847"/>
                <a:gd name="connsiteY1" fmla="*/ 1814229 h 1814229"/>
                <a:gd name="connsiteX2" fmla="*/ 705847 w 705847"/>
                <a:gd name="connsiteY2" fmla="*/ 1189938 h 1814229"/>
                <a:gd name="connsiteX3" fmla="*/ 0 w 705847"/>
                <a:gd name="connsiteY3" fmla="*/ 0 h 1814229"/>
                <a:gd name="connsiteX0" fmla="*/ 0 w 705847"/>
                <a:gd name="connsiteY0" fmla="*/ 0 h 1754354"/>
                <a:gd name="connsiteX1" fmla="*/ 6350 w 705847"/>
                <a:gd name="connsiteY1" fmla="*/ 1754354 h 1754354"/>
                <a:gd name="connsiteX2" fmla="*/ 705847 w 705847"/>
                <a:gd name="connsiteY2" fmla="*/ 1189938 h 1754354"/>
                <a:gd name="connsiteX3" fmla="*/ 0 w 705847"/>
                <a:gd name="connsiteY3" fmla="*/ 0 h 1754354"/>
                <a:gd name="connsiteX0" fmla="*/ 0 w 705847"/>
                <a:gd name="connsiteY0" fmla="*/ 0 h 1754354"/>
                <a:gd name="connsiteX1" fmla="*/ 6350 w 705847"/>
                <a:gd name="connsiteY1" fmla="*/ 1754354 h 1754354"/>
                <a:gd name="connsiteX2" fmla="*/ 705847 w 705847"/>
                <a:gd name="connsiteY2" fmla="*/ 1189938 h 1754354"/>
                <a:gd name="connsiteX3" fmla="*/ 0 w 705847"/>
                <a:gd name="connsiteY3" fmla="*/ 0 h 1754354"/>
                <a:gd name="connsiteX0" fmla="*/ 0 w 705847"/>
                <a:gd name="connsiteY0" fmla="*/ 0 h 1754354"/>
                <a:gd name="connsiteX1" fmla="*/ 6350 w 705847"/>
                <a:gd name="connsiteY1" fmla="*/ 1754354 h 1754354"/>
                <a:gd name="connsiteX2" fmla="*/ 705847 w 705847"/>
                <a:gd name="connsiteY2" fmla="*/ 1189938 h 1754354"/>
                <a:gd name="connsiteX3" fmla="*/ 0 w 705847"/>
                <a:gd name="connsiteY3" fmla="*/ 0 h 1754354"/>
                <a:gd name="connsiteX0" fmla="*/ 0 w 553447"/>
                <a:gd name="connsiteY0" fmla="*/ 0 h 1754354"/>
                <a:gd name="connsiteX1" fmla="*/ 6350 w 553447"/>
                <a:gd name="connsiteY1" fmla="*/ 1754354 h 1754354"/>
                <a:gd name="connsiteX2" fmla="*/ 553447 w 553447"/>
                <a:gd name="connsiteY2" fmla="*/ 1041675 h 1754354"/>
                <a:gd name="connsiteX3" fmla="*/ 0 w 553447"/>
                <a:gd name="connsiteY3" fmla="*/ 0 h 1754354"/>
                <a:gd name="connsiteX0" fmla="*/ 0 w 515347"/>
                <a:gd name="connsiteY0" fmla="*/ 0 h 1754354"/>
                <a:gd name="connsiteX1" fmla="*/ 6350 w 515347"/>
                <a:gd name="connsiteY1" fmla="*/ 1754354 h 1754354"/>
                <a:gd name="connsiteX2" fmla="*/ 515347 w 515347"/>
                <a:gd name="connsiteY2" fmla="*/ 874365 h 1754354"/>
                <a:gd name="connsiteX3" fmla="*/ 0 w 515347"/>
                <a:gd name="connsiteY3" fmla="*/ 0 h 175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5347" h="1754354">
                  <a:moveTo>
                    <a:pt x="0" y="0"/>
                  </a:moveTo>
                  <a:cubicBezTo>
                    <a:pt x="4233" y="604743"/>
                    <a:pt x="2117" y="1149611"/>
                    <a:pt x="6350" y="1754354"/>
                  </a:cubicBezTo>
                  <a:cubicBezTo>
                    <a:pt x="134786" y="1662320"/>
                    <a:pt x="293400" y="1059082"/>
                    <a:pt x="515347" y="874365"/>
                  </a:cubicBezTo>
                  <a:cubicBezTo>
                    <a:pt x="280065" y="477719"/>
                    <a:pt x="235282" y="396646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19000">
                  <a:schemeClr val="bg1">
                    <a:lumMod val="75000"/>
                    <a:alpha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D49EBB1A-5616-44E9-9092-C6E53D897230}"/>
                </a:ext>
              </a:extLst>
            </p:cNvPr>
            <p:cNvSpPr/>
            <p:nvPr/>
          </p:nvSpPr>
          <p:spPr>
            <a:xfrm>
              <a:off x="1071115" y="4884804"/>
              <a:ext cx="17075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초급직무 위주로 진행</a:t>
              </a:r>
            </a:p>
          </p:txBody>
        </p:sp>
        <p:sp>
          <p:nvSpPr>
            <p:cNvPr id="93" name="사각형: 둥근 위쪽 모서리 92">
              <a:extLst>
                <a:ext uri="{FF2B5EF4-FFF2-40B4-BE49-F238E27FC236}">
                  <a16:creationId xmlns:a16="http://schemas.microsoft.com/office/drawing/2014/main" id="{A0D46B9F-3E97-46AA-AABF-C5DE230CE3F4}"/>
                </a:ext>
              </a:extLst>
            </p:cNvPr>
            <p:cNvSpPr/>
            <p:nvPr/>
          </p:nvSpPr>
          <p:spPr>
            <a:xfrm>
              <a:off x="312482" y="4133597"/>
              <a:ext cx="3200429" cy="655937"/>
            </a:xfrm>
            <a:prstGeom prst="round2SameRect">
              <a:avLst>
                <a:gd name="adj1" fmla="val 11883"/>
                <a:gd name="adj2" fmla="val 0"/>
              </a:avLst>
            </a:prstGeom>
            <a:solidFill>
              <a:srgbClr val="307A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4" name="직사각형 93">
              <a:extLst>
                <a:ext uri="{FF2B5EF4-FFF2-40B4-BE49-F238E27FC236}">
                  <a16:creationId xmlns:a16="http://schemas.microsoft.com/office/drawing/2014/main" id="{70A837B6-9B1C-44D0-A4B1-57385A958A03}"/>
                </a:ext>
              </a:extLst>
            </p:cNvPr>
            <p:cNvSpPr/>
            <p:nvPr/>
          </p:nvSpPr>
          <p:spPr>
            <a:xfrm>
              <a:off x="350770" y="4143203"/>
              <a:ext cx="3158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b="1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서울발달장애인훈련센터를</a:t>
              </a:r>
              <a:r>
                <a:rPr kumimoji="1" lang="ko-KR" altLang="en-US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 통한 맞춤형 훈련 진행</a:t>
              </a:r>
            </a:p>
          </p:txBody>
        </p:sp>
        <p:cxnSp>
          <p:nvCxnSpPr>
            <p:cNvPr id="95" name="직선 연결선 94">
              <a:extLst>
                <a:ext uri="{FF2B5EF4-FFF2-40B4-BE49-F238E27FC236}">
                  <a16:creationId xmlns:a16="http://schemas.microsoft.com/office/drawing/2014/main" id="{8CB1A82E-9FD5-465C-8216-19CAD130772B}"/>
                </a:ext>
              </a:extLst>
            </p:cNvPr>
            <p:cNvCxnSpPr/>
            <p:nvPr/>
          </p:nvCxnSpPr>
          <p:spPr>
            <a:xfrm>
              <a:off x="328650" y="4802234"/>
              <a:ext cx="3184261" cy="0"/>
            </a:xfrm>
            <a:prstGeom prst="line">
              <a:avLst/>
            </a:prstGeom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사각형: 둥근 모서리 95">
              <a:extLst>
                <a:ext uri="{FF2B5EF4-FFF2-40B4-BE49-F238E27FC236}">
                  <a16:creationId xmlns:a16="http://schemas.microsoft.com/office/drawing/2014/main" id="{7C1D5FAF-C4BA-4BDA-8459-7014147EA572}"/>
                </a:ext>
              </a:extLst>
            </p:cNvPr>
            <p:cNvSpPr/>
            <p:nvPr/>
          </p:nvSpPr>
          <p:spPr>
            <a:xfrm>
              <a:off x="312482" y="4133597"/>
              <a:ext cx="3200429" cy="2375006"/>
            </a:xfrm>
            <a:prstGeom prst="roundRect">
              <a:avLst>
                <a:gd name="adj" fmla="val 3148"/>
              </a:avLst>
            </a:prstGeom>
            <a:noFill/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01" name="직사각형 100">
              <a:extLst>
                <a:ext uri="{FF2B5EF4-FFF2-40B4-BE49-F238E27FC236}">
                  <a16:creationId xmlns:a16="http://schemas.microsoft.com/office/drawing/2014/main" id="{2B973DEA-B953-4F2F-81DE-3B2040D05CEB}"/>
                </a:ext>
              </a:extLst>
            </p:cNvPr>
            <p:cNvSpPr/>
            <p:nvPr/>
          </p:nvSpPr>
          <p:spPr>
            <a:xfrm>
              <a:off x="433393" y="5838180"/>
              <a:ext cx="82586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245C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인성훈련</a:t>
              </a:r>
            </a:p>
          </p:txBody>
        </p:sp>
        <p:sp>
          <p:nvSpPr>
            <p:cNvPr id="104" name="직사각형 103">
              <a:extLst>
                <a:ext uri="{FF2B5EF4-FFF2-40B4-BE49-F238E27FC236}">
                  <a16:creationId xmlns:a16="http://schemas.microsoft.com/office/drawing/2014/main" id="{B4DA67AE-B99A-4B56-A323-04FA15C37691}"/>
                </a:ext>
              </a:extLst>
            </p:cNvPr>
            <p:cNvSpPr/>
            <p:nvPr/>
          </p:nvSpPr>
          <p:spPr>
            <a:xfrm>
              <a:off x="1302270" y="5838180"/>
              <a:ext cx="113689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245C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일반사무</a:t>
              </a:r>
              <a:endPara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45C8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245C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업무</a:t>
              </a:r>
            </a:p>
          </p:txBody>
        </p:sp>
        <p:sp>
          <p:nvSpPr>
            <p:cNvPr id="106" name="직사각형 105">
              <a:extLst>
                <a:ext uri="{FF2B5EF4-FFF2-40B4-BE49-F238E27FC236}">
                  <a16:creationId xmlns:a16="http://schemas.microsoft.com/office/drawing/2014/main" id="{9E595658-6DFF-447D-8EE0-F0155D1E84C3}"/>
                </a:ext>
              </a:extLst>
            </p:cNvPr>
            <p:cNvSpPr/>
            <p:nvPr/>
          </p:nvSpPr>
          <p:spPr>
            <a:xfrm>
              <a:off x="2508384" y="5838180"/>
              <a:ext cx="82586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/>
              <a:r>
                <a: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245C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맞춤훈련</a:t>
              </a:r>
            </a:p>
          </p:txBody>
        </p:sp>
        <p:sp>
          <p:nvSpPr>
            <p:cNvPr id="107" name="직사각형 106">
              <a:extLst>
                <a:ext uri="{FF2B5EF4-FFF2-40B4-BE49-F238E27FC236}">
                  <a16:creationId xmlns:a16="http://schemas.microsoft.com/office/drawing/2014/main" id="{BF1EDF34-8A27-4971-A846-02EEA9CA20F0}"/>
                </a:ext>
              </a:extLst>
            </p:cNvPr>
            <p:cNvSpPr/>
            <p:nvPr/>
          </p:nvSpPr>
          <p:spPr>
            <a:xfrm>
              <a:off x="2296211" y="6093105"/>
              <a:ext cx="1207382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0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245C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뉴스를 듣고 </a:t>
              </a:r>
              <a:endParaRPr lang="en-US" altLang="ko-KR" sz="10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45C8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sz="10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245C8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텍스트 전환하기 등</a:t>
              </a:r>
            </a:p>
          </p:txBody>
        </p:sp>
        <p:sp>
          <p:nvSpPr>
            <p:cNvPr id="116" name="타원 115">
              <a:extLst>
                <a:ext uri="{FF2B5EF4-FFF2-40B4-BE49-F238E27FC236}">
                  <a16:creationId xmlns:a16="http://schemas.microsoft.com/office/drawing/2014/main" id="{160E36F4-65B3-43B6-B8C9-8129C3B15EC3}"/>
                </a:ext>
              </a:extLst>
            </p:cNvPr>
            <p:cNvSpPr/>
            <p:nvPr/>
          </p:nvSpPr>
          <p:spPr>
            <a:xfrm>
              <a:off x="537497" y="5191041"/>
              <a:ext cx="633398" cy="633396"/>
            </a:xfrm>
            <a:prstGeom prst="ellipse">
              <a:avLst/>
            </a:prstGeom>
            <a:solidFill>
              <a:srgbClr val="307ABE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2" name="타원 141">
              <a:extLst>
                <a:ext uri="{FF2B5EF4-FFF2-40B4-BE49-F238E27FC236}">
                  <a16:creationId xmlns:a16="http://schemas.microsoft.com/office/drawing/2014/main" id="{DA495018-A957-4494-ABD6-7D8AC0EB5350}"/>
                </a:ext>
              </a:extLst>
            </p:cNvPr>
            <p:cNvSpPr/>
            <p:nvPr/>
          </p:nvSpPr>
          <p:spPr>
            <a:xfrm>
              <a:off x="1567644" y="5191041"/>
              <a:ext cx="633398" cy="633396"/>
            </a:xfrm>
            <a:prstGeom prst="ellipse">
              <a:avLst/>
            </a:prstGeom>
            <a:solidFill>
              <a:srgbClr val="307ABE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3" name="타원 142">
              <a:extLst>
                <a:ext uri="{FF2B5EF4-FFF2-40B4-BE49-F238E27FC236}">
                  <a16:creationId xmlns:a16="http://schemas.microsoft.com/office/drawing/2014/main" id="{70C6872A-CEE9-42EA-8F98-6A2865D2D8E1}"/>
                </a:ext>
              </a:extLst>
            </p:cNvPr>
            <p:cNvSpPr/>
            <p:nvPr/>
          </p:nvSpPr>
          <p:spPr>
            <a:xfrm>
              <a:off x="2595577" y="5191041"/>
              <a:ext cx="633398" cy="633396"/>
            </a:xfrm>
            <a:prstGeom prst="ellipse">
              <a:avLst/>
            </a:prstGeom>
            <a:solidFill>
              <a:srgbClr val="307ABE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148" name="그룹 147">
              <a:extLst>
                <a:ext uri="{FF2B5EF4-FFF2-40B4-BE49-F238E27FC236}">
                  <a16:creationId xmlns:a16="http://schemas.microsoft.com/office/drawing/2014/main" id="{0A81F6CF-BE3B-4961-BB7F-A4D07628B4A1}"/>
                </a:ext>
              </a:extLst>
            </p:cNvPr>
            <p:cNvGrpSpPr/>
            <p:nvPr/>
          </p:nvGrpSpPr>
          <p:grpSpPr>
            <a:xfrm>
              <a:off x="635163" y="5252776"/>
              <a:ext cx="459834" cy="476829"/>
              <a:chOff x="7416451" y="-1717602"/>
              <a:chExt cx="762076" cy="790242"/>
            </a:xfrm>
            <a:solidFill>
              <a:srgbClr val="307ABE"/>
            </a:solidFill>
          </p:grpSpPr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94928F15-2DDB-4905-9848-DBA63A3EC685}"/>
                  </a:ext>
                </a:extLst>
              </p:cNvPr>
              <p:cNvSpPr/>
              <p:nvPr/>
            </p:nvSpPr>
            <p:spPr>
              <a:xfrm>
                <a:off x="7416451" y="-1717602"/>
                <a:ext cx="542925" cy="714375"/>
              </a:xfrm>
              <a:custGeom>
                <a:avLst/>
                <a:gdLst>
                  <a:gd name="connsiteX0" fmla="*/ 355016 w 542925"/>
                  <a:gd name="connsiteY0" fmla="*/ 631488 h 714375"/>
                  <a:gd name="connsiteX1" fmla="*/ 393659 w 542925"/>
                  <a:gd name="connsiteY1" fmla="*/ 609152 h 714375"/>
                  <a:gd name="connsiteX2" fmla="*/ 393230 w 542925"/>
                  <a:gd name="connsiteY2" fmla="*/ 597027 h 714375"/>
                  <a:gd name="connsiteX3" fmla="*/ 393659 w 542925"/>
                  <a:gd name="connsiteY3" fmla="*/ 584902 h 714375"/>
                  <a:gd name="connsiteX4" fmla="*/ 355016 w 542925"/>
                  <a:gd name="connsiteY4" fmla="*/ 562566 h 714375"/>
                  <a:gd name="connsiteX5" fmla="*/ 360578 w 542925"/>
                  <a:gd name="connsiteY5" fmla="*/ 541468 h 714375"/>
                  <a:gd name="connsiteX6" fmla="*/ 418062 w 542925"/>
                  <a:gd name="connsiteY6" fmla="*/ 441741 h 714375"/>
                  <a:gd name="connsiteX7" fmla="*/ 433559 w 542925"/>
                  <a:gd name="connsiteY7" fmla="*/ 426368 h 714375"/>
                  <a:gd name="connsiteX8" fmla="*/ 472345 w 542925"/>
                  <a:gd name="connsiteY8" fmla="*/ 448761 h 714375"/>
                  <a:gd name="connsiteX9" fmla="*/ 493309 w 542925"/>
                  <a:gd name="connsiteY9" fmla="*/ 436674 h 714375"/>
                  <a:gd name="connsiteX10" fmla="*/ 493309 w 542925"/>
                  <a:gd name="connsiteY10" fmla="*/ 399526 h 714375"/>
                  <a:gd name="connsiteX11" fmla="*/ 415290 w 542925"/>
                  <a:gd name="connsiteY11" fmla="*/ 374371 h 714375"/>
                  <a:gd name="connsiteX12" fmla="*/ 539544 w 542925"/>
                  <a:gd name="connsiteY12" fmla="*/ 196644 h 714375"/>
                  <a:gd name="connsiteX13" fmla="*/ 350044 w 542925"/>
                  <a:gd name="connsiteY13" fmla="*/ 7144 h 714375"/>
                  <a:gd name="connsiteX14" fmla="*/ 160544 w 542925"/>
                  <a:gd name="connsiteY14" fmla="*/ 196644 h 714375"/>
                  <a:gd name="connsiteX15" fmla="*/ 284798 w 542925"/>
                  <a:gd name="connsiteY15" fmla="*/ 374371 h 714375"/>
                  <a:gd name="connsiteX16" fmla="*/ 7144 w 542925"/>
                  <a:gd name="connsiteY16" fmla="*/ 710994 h 714375"/>
                  <a:gd name="connsiteX17" fmla="*/ 385562 w 542925"/>
                  <a:gd name="connsiteY17" fmla="*/ 710994 h 714375"/>
                  <a:gd name="connsiteX18" fmla="*/ 360578 w 542925"/>
                  <a:gd name="connsiteY18" fmla="*/ 652605 h 714375"/>
                  <a:gd name="connsiteX19" fmla="*/ 355016 w 542925"/>
                  <a:gd name="connsiteY19" fmla="*/ 631488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42925" h="714375">
                    <a:moveTo>
                      <a:pt x="355016" y="631488"/>
                    </a:moveTo>
                    <a:lnTo>
                      <a:pt x="393659" y="609152"/>
                    </a:lnTo>
                    <a:cubicBezTo>
                      <a:pt x="393383" y="605076"/>
                      <a:pt x="393230" y="601047"/>
                      <a:pt x="393230" y="597027"/>
                    </a:cubicBezTo>
                    <a:cubicBezTo>
                      <a:pt x="393230" y="593007"/>
                      <a:pt x="393383" y="588969"/>
                      <a:pt x="393659" y="584902"/>
                    </a:cubicBezTo>
                    <a:lnTo>
                      <a:pt x="355016" y="562566"/>
                    </a:lnTo>
                    <a:lnTo>
                      <a:pt x="360578" y="541468"/>
                    </a:lnTo>
                    <a:cubicBezTo>
                      <a:pt x="370551" y="503625"/>
                      <a:pt x="390420" y="469144"/>
                      <a:pt x="418062" y="441741"/>
                    </a:cubicBezTo>
                    <a:lnTo>
                      <a:pt x="433559" y="426368"/>
                    </a:lnTo>
                    <a:lnTo>
                      <a:pt x="472345" y="448761"/>
                    </a:lnTo>
                    <a:cubicBezTo>
                      <a:pt x="479041" y="444256"/>
                      <a:pt x="486042" y="440226"/>
                      <a:pt x="493309" y="436674"/>
                    </a:cubicBezTo>
                    <a:lnTo>
                      <a:pt x="493309" y="399526"/>
                    </a:lnTo>
                    <a:cubicBezTo>
                      <a:pt x="468716" y="388201"/>
                      <a:pt x="442598" y="379628"/>
                      <a:pt x="415290" y="374371"/>
                    </a:cubicBezTo>
                    <a:cubicBezTo>
                      <a:pt x="487747" y="347758"/>
                      <a:pt x="539544" y="278340"/>
                      <a:pt x="539544" y="196644"/>
                    </a:cubicBezTo>
                    <a:cubicBezTo>
                      <a:pt x="539544" y="91992"/>
                      <a:pt x="454714" y="7144"/>
                      <a:pt x="350044" y="7144"/>
                    </a:cubicBezTo>
                    <a:cubicBezTo>
                      <a:pt x="245374" y="7144"/>
                      <a:pt x="160544" y="91983"/>
                      <a:pt x="160544" y="196644"/>
                    </a:cubicBezTo>
                    <a:cubicBezTo>
                      <a:pt x="160544" y="278340"/>
                      <a:pt x="212341" y="347758"/>
                      <a:pt x="284798" y="374371"/>
                    </a:cubicBezTo>
                    <a:cubicBezTo>
                      <a:pt x="126635" y="404841"/>
                      <a:pt x="7144" y="543935"/>
                      <a:pt x="7144" y="710994"/>
                    </a:cubicBezTo>
                    <a:lnTo>
                      <a:pt x="385562" y="710994"/>
                    </a:lnTo>
                    <a:cubicBezTo>
                      <a:pt x="374533" y="692925"/>
                      <a:pt x="366027" y="673294"/>
                      <a:pt x="360578" y="652605"/>
                    </a:cubicBezTo>
                    <a:lnTo>
                      <a:pt x="355016" y="63148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2" name="자유형: 도형 31">
                <a:extLst>
                  <a:ext uri="{FF2B5EF4-FFF2-40B4-BE49-F238E27FC236}">
                    <a16:creationId xmlns:a16="http://schemas.microsoft.com/office/drawing/2014/main" id="{D65F93E2-A04A-465F-A6C3-6ECA594946EF}"/>
                  </a:ext>
                </a:extLst>
              </p:cNvPr>
              <p:cNvSpPr/>
              <p:nvPr/>
            </p:nvSpPr>
            <p:spPr>
              <a:xfrm>
                <a:off x="7797527" y="-1317885"/>
                <a:ext cx="381000" cy="390525"/>
              </a:xfrm>
              <a:custGeom>
                <a:avLst/>
                <a:gdLst>
                  <a:gd name="connsiteX0" fmla="*/ 340995 w 381000"/>
                  <a:gd name="connsiteY0" fmla="*/ 197310 h 390525"/>
                  <a:gd name="connsiteX1" fmla="*/ 338376 w 381000"/>
                  <a:gd name="connsiteY1" fmla="*/ 169926 h 390525"/>
                  <a:gd name="connsiteX2" fmla="*/ 374580 w 381000"/>
                  <a:gd name="connsiteY2" fmla="*/ 149028 h 390525"/>
                  <a:gd name="connsiteX3" fmla="*/ 324593 w 381000"/>
                  <a:gd name="connsiteY3" fmla="*/ 62313 h 390525"/>
                  <a:gd name="connsiteX4" fmla="*/ 288331 w 381000"/>
                  <a:gd name="connsiteY4" fmla="*/ 83258 h 390525"/>
                  <a:gd name="connsiteX5" fmla="*/ 240897 w 381000"/>
                  <a:gd name="connsiteY5" fmla="*/ 55912 h 390525"/>
                  <a:gd name="connsiteX6" fmla="*/ 240897 w 381000"/>
                  <a:gd name="connsiteY6" fmla="*/ 14059 h 390525"/>
                  <a:gd name="connsiteX7" fmla="*/ 190852 w 381000"/>
                  <a:gd name="connsiteY7" fmla="*/ 7144 h 390525"/>
                  <a:gd name="connsiteX8" fmla="*/ 140827 w 381000"/>
                  <a:gd name="connsiteY8" fmla="*/ 14059 h 390525"/>
                  <a:gd name="connsiteX9" fmla="*/ 140827 w 381000"/>
                  <a:gd name="connsiteY9" fmla="*/ 55912 h 390525"/>
                  <a:gd name="connsiteX10" fmla="*/ 93393 w 381000"/>
                  <a:gd name="connsiteY10" fmla="*/ 83258 h 390525"/>
                  <a:gd name="connsiteX11" fmla="*/ 57112 w 381000"/>
                  <a:gd name="connsiteY11" fmla="*/ 62313 h 390525"/>
                  <a:gd name="connsiteX12" fmla="*/ 7144 w 381000"/>
                  <a:gd name="connsiteY12" fmla="*/ 149028 h 390525"/>
                  <a:gd name="connsiteX13" fmla="*/ 43310 w 381000"/>
                  <a:gd name="connsiteY13" fmla="*/ 169926 h 390525"/>
                  <a:gd name="connsiteX14" fmla="*/ 40738 w 381000"/>
                  <a:gd name="connsiteY14" fmla="*/ 197310 h 390525"/>
                  <a:gd name="connsiteX15" fmla="*/ 43310 w 381000"/>
                  <a:gd name="connsiteY15" fmla="*/ 224695 h 390525"/>
                  <a:gd name="connsiteX16" fmla="*/ 7144 w 381000"/>
                  <a:gd name="connsiteY16" fmla="*/ 245593 h 390525"/>
                  <a:gd name="connsiteX17" fmla="*/ 57112 w 381000"/>
                  <a:gd name="connsiteY17" fmla="*/ 332308 h 390525"/>
                  <a:gd name="connsiteX18" fmla="*/ 93393 w 381000"/>
                  <a:gd name="connsiteY18" fmla="*/ 311363 h 390525"/>
                  <a:gd name="connsiteX19" fmla="*/ 140827 w 381000"/>
                  <a:gd name="connsiteY19" fmla="*/ 338719 h 390525"/>
                  <a:gd name="connsiteX20" fmla="*/ 140827 w 381000"/>
                  <a:gd name="connsiteY20" fmla="*/ 380571 h 390525"/>
                  <a:gd name="connsiteX21" fmla="*/ 190852 w 381000"/>
                  <a:gd name="connsiteY21" fmla="*/ 387477 h 390525"/>
                  <a:gd name="connsiteX22" fmla="*/ 240897 w 381000"/>
                  <a:gd name="connsiteY22" fmla="*/ 380571 h 390525"/>
                  <a:gd name="connsiteX23" fmla="*/ 240897 w 381000"/>
                  <a:gd name="connsiteY23" fmla="*/ 338719 h 390525"/>
                  <a:gd name="connsiteX24" fmla="*/ 288331 w 381000"/>
                  <a:gd name="connsiteY24" fmla="*/ 311363 h 390525"/>
                  <a:gd name="connsiteX25" fmla="*/ 324593 w 381000"/>
                  <a:gd name="connsiteY25" fmla="*/ 332308 h 390525"/>
                  <a:gd name="connsiteX26" fmla="*/ 374580 w 381000"/>
                  <a:gd name="connsiteY26" fmla="*/ 245593 h 390525"/>
                  <a:gd name="connsiteX27" fmla="*/ 338376 w 381000"/>
                  <a:gd name="connsiteY27" fmla="*/ 224695 h 390525"/>
                  <a:gd name="connsiteX28" fmla="*/ 340995 w 381000"/>
                  <a:gd name="connsiteY28" fmla="*/ 197310 h 390525"/>
                  <a:gd name="connsiteX29" fmla="*/ 190843 w 381000"/>
                  <a:gd name="connsiteY29" fmla="*/ 267367 h 390525"/>
                  <a:gd name="connsiteX30" fmla="*/ 120787 w 381000"/>
                  <a:gd name="connsiteY30" fmla="*/ 197310 h 390525"/>
                  <a:gd name="connsiteX31" fmla="*/ 190843 w 381000"/>
                  <a:gd name="connsiteY31" fmla="*/ 127254 h 390525"/>
                  <a:gd name="connsiteX32" fmla="*/ 260899 w 381000"/>
                  <a:gd name="connsiteY32" fmla="*/ 197310 h 390525"/>
                  <a:gd name="connsiteX33" fmla="*/ 190843 w 381000"/>
                  <a:gd name="connsiteY33" fmla="*/ 267367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81000" h="390525">
                    <a:moveTo>
                      <a:pt x="340995" y="197310"/>
                    </a:moveTo>
                    <a:cubicBezTo>
                      <a:pt x="340995" y="187947"/>
                      <a:pt x="340004" y="178822"/>
                      <a:pt x="338376" y="169926"/>
                    </a:cubicBezTo>
                    <a:lnTo>
                      <a:pt x="374580" y="149028"/>
                    </a:lnTo>
                    <a:cubicBezTo>
                      <a:pt x="365817" y="115710"/>
                      <a:pt x="348386" y="85868"/>
                      <a:pt x="324593" y="62313"/>
                    </a:cubicBezTo>
                    <a:lnTo>
                      <a:pt x="288331" y="83258"/>
                    </a:lnTo>
                    <a:cubicBezTo>
                      <a:pt x="274472" y="71409"/>
                      <a:pt x="258432" y="62113"/>
                      <a:pt x="240897" y="55912"/>
                    </a:cubicBezTo>
                    <a:lnTo>
                      <a:pt x="240897" y="14059"/>
                    </a:lnTo>
                    <a:cubicBezTo>
                      <a:pt x="224952" y="9687"/>
                      <a:pt x="208188" y="7144"/>
                      <a:pt x="190852" y="7144"/>
                    </a:cubicBezTo>
                    <a:cubicBezTo>
                      <a:pt x="173517" y="7144"/>
                      <a:pt x="156791" y="9687"/>
                      <a:pt x="140827" y="14059"/>
                    </a:cubicBezTo>
                    <a:lnTo>
                      <a:pt x="140827" y="55912"/>
                    </a:lnTo>
                    <a:cubicBezTo>
                      <a:pt x="123263" y="62113"/>
                      <a:pt x="107252" y="71409"/>
                      <a:pt x="93393" y="83258"/>
                    </a:cubicBezTo>
                    <a:lnTo>
                      <a:pt x="57112" y="62313"/>
                    </a:lnTo>
                    <a:cubicBezTo>
                      <a:pt x="33357" y="85877"/>
                      <a:pt x="15926" y="115710"/>
                      <a:pt x="7144" y="149028"/>
                    </a:cubicBezTo>
                    <a:lnTo>
                      <a:pt x="43310" y="169926"/>
                    </a:lnTo>
                    <a:cubicBezTo>
                      <a:pt x="41710" y="178822"/>
                      <a:pt x="40738" y="187947"/>
                      <a:pt x="40738" y="197310"/>
                    </a:cubicBezTo>
                    <a:cubicBezTo>
                      <a:pt x="40738" y="206673"/>
                      <a:pt x="41710" y="215798"/>
                      <a:pt x="43310" y="224695"/>
                    </a:cubicBezTo>
                    <a:lnTo>
                      <a:pt x="7144" y="245593"/>
                    </a:lnTo>
                    <a:cubicBezTo>
                      <a:pt x="15926" y="278911"/>
                      <a:pt x="33357" y="308753"/>
                      <a:pt x="57112" y="332308"/>
                    </a:cubicBezTo>
                    <a:lnTo>
                      <a:pt x="93393" y="311363"/>
                    </a:lnTo>
                    <a:cubicBezTo>
                      <a:pt x="107252" y="323221"/>
                      <a:pt x="123273" y="332508"/>
                      <a:pt x="140827" y="338719"/>
                    </a:cubicBezTo>
                    <a:lnTo>
                      <a:pt x="140827" y="380571"/>
                    </a:lnTo>
                    <a:cubicBezTo>
                      <a:pt x="156791" y="384943"/>
                      <a:pt x="173517" y="387477"/>
                      <a:pt x="190852" y="387477"/>
                    </a:cubicBezTo>
                    <a:cubicBezTo>
                      <a:pt x="208188" y="387477"/>
                      <a:pt x="224952" y="384943"/>
                      <a:pt x="240897" y="380571"/>
                    </a:cubicBezTo>
                    <a:lnTo>
                      <a:pt x="240897" y="338719"/>
                    </a:lnTo>
                    <a:cubicBezTo>
                      <a:pt x="258442" y="332508"/>
                      <a:pt x="274472" y="323221"/>
                      <a:pt x="288331" y="311363"/>
                    </a:cubicBezTo>
                    <a:lnTo>
                      <a:pt x="324593" y="332308"/>
                    </a:lnTo>
                    <a:cubicBezTo>
                      <a:pt x="348386" y="308743"/>
                      <a:pt x="365817" y="278911"/>
                      <a:pt x="374580" y="245593"/>
                    </a:cubicBezTo>
                    <a:lnTo>
                      <a:pt x="338376" y="224695"/>
                    </a:lnTo>
                    <a:cubicBezTo>
                      <a:pt x="340004" y="215798"/>
                      <a:pt x="340995" y="206673"/>
                      <a:pt x="340995" y="197310"/>
                    </a:cubicBezTo>
                    <a:close/>
                    <a:moveTo>
                      <a:pt x="190843" y="267367"/>
                    </a:moveTo>
                    <a:cubicBezTo>
                      <a:pt x="152143" y="267367"/>
                      <a:pt x="120787" y="236010"/>
                      <a:pt x="120787" y="197310"/>
                    </a:cubicBezTo>
                    <a:cubicBezTo>
                      <a:pt x="120787" y="158610"/>
                      <a:pt x="152152" y="127254"/>
                      <a:pt x="190843" y="127254"/>
                    </a:cubicBezTo>
                    <a:cubicBezTo>
                      <a:pt x="229533" y="127254"/>
                      <a:pt x="260899" y="158610"/>
                      <a:pt x="260899" y="197310"/>
                    </a:cubicBezTo>
                    <a:cubicBezTo>
                      <a:pt x="260899" y="236010"/>
                      <a:pt x="229533" y="267367"/>
                      <a:pt x="190843" y="26736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49" name="그룹 148">
              <a:extLst>
                <a:ext uri="{FF2B5EF4-FFF2-40B4-BE49-F238E27FC236}">
                  <a16:creationId xmlns:a16="http://schemas.microsoft.com/office/drawing/2014/main" id="{123C4509-334A-433F-93E1-55A690E4B065}"/>
                </a:ext>
              </a:extLst>
            </p:cNvPr>
            <p:cNvGrpSpPr/>
            <p:nvPr/>
          </p:nvGrpSpPr>
          <p:grpSpPr>
            <a:xfrm>
              <a:off x="1570726" y="5237046"/>
              <a:ext cx="618173" cy="542925"/>
              <a:chOff x="3546179" y="-2347523"/>
              <a:chExt cx="618173" cy="542925"/>
            </a:xfrm>
            <a:solidFill>
              <a:srgbClr val="307ABE"/>
            </a:solidFill>
          </p:grpSpPr>
          <p:sp>
            <p:nvSpPr>
              <p:cNvPr id="39" name="자유형: 도형 38">
                <a:extLst>
                  <a:ext uri="{FF2B5EF4-FFF2-40B4-BE49-F238E27FC236}">
                    <a16:creationId xmlns:a16="http://schemas.microsoft.com/office/drawing/2014/main" id="{F3ADE4FB-D962-4AD5-899E-C607E16EC45A}"/>
                  </a:ext>
                </a:extLst>
              </p:cNvPr>
              <p:cNvSpPr/>
              <p:nvPr/>
            </p:nvSpPr>
            <p:spPr>
              <a:xfrm>
                <a:off x="3631904" y="-2128448"/>
                <a:ext cx="247650" cy="323850"/>
              </a:xfrm>
              <a:custGeom>
                <a:avLst/>
                <a:gdLst>
                  <a:gd name="connsiteX0" fmla="*/ 224314 w 247650"/>
                  <a:gd name="connsiteY0" fmla="*/ 7144 h 323850"/>
                  <a:gd name="connsiteX1" fmla="*/ 26194 w 247650"/>
                  <a:gd name="connsiteY1" fmla="*/ 7144 h 323850"/>
                  <a:gd name="connsiteX2" fmla="*/ 7144 w 247650"/>
                  <a:gd name="connsiteY2" fmla="*/ 26194 h 323850"/>
                  <a:gd name="connsiteX3" fmla="*/ 7144 w 247650"/>
                  <a:gd name="connsiteY3" fmla="*/ 190976 h 323850"/>
                  <a:gd name="connsiteX4" fmla="*/ 26194 w 247650"/>
                  <a:gd name="connsiteY4" fmla="*/ 210026 h 323850"/>
                  <a:gd name="connsiteX5" fmla="*/ 45244 w 247650"/>
                  <a:gd name="connsiteY5" fmla="*/ 210026 h 323850"/>
                  <a:gd name="connsiteX6" fmla="*/ 45244 w 247650"/>
                  <a:gd name="connsiteY6" fmla="*/ 310039 h 323850"/>
                  <a:gd name="connsiteX7" fmla="*/ 54769 w 247650"/>
                  <a:gd name="connsiteY7" fmla="*/ 319564 h 323850"/>
                  <a:gd name="connsiteX8" fmla="*/ 64294 w 247650"/>
                  <a:gd name="connsiteY8" fmla="*/ 310039 h 323850"/>
                  <a:gd name="connsiteX9" fmla="*/ 64294 w 247650"/>
                  <a:gd name="connsiteY9" fmla="*/ 210026 h 323850"/>
                  <a:gd name="connsiteX10" fmla="*/ 186214 w 247650"/>
                  <a:gd name="connsiteY10" fmla="*/ 210026 h 323850"/>
                  <a:gd name="connsiteX11" fmla="*/ 186214 w 247650"/>
                  <a:gd name="connsiteY11" fmla="*/ 310039 h 323850"/>
                  <a:gd name="connsiteX12" fmla="*/ 195739 w 247650"/>
                  <a:gd name="connsiteY12" fmla="*/ 319564 h 323850"/>
                  <a:gd name="connsiteX13" fmla="*/ 205264 w 247650"/>
                  <a:gd name="connsiteY13" fmla="*/ 310039 h 323850"/>
                  <a:gd name="connsiteX14" fmla="*/ 205264 w 247650"/>
                  <a:gd name="connsiteY14" fmla="*/ 210026 h 323850"/>
                  <a:gd name="connsiteX15" fmla="*/ 224314 w 247650"/>
                  <a:gd name="connsiteY15" fmla="*/ 210026 h 323850"/>
                  <a:gd name="connsiteX16" fmla="*/ 243364 w 247650"/>
                  <a:gd name="connsiteY16" fmla="*/ 190976 h 323850"/>
                  <a:gd name="connsiteX17" fmla="*/ 243364 w 247650"/>
                  <a:gd name="connsiteY17" fmla="*/ 26194 h 323850"/>
                  <a:gd name="connsiteX18" fmla="*/ 224314 w 247650"/>
                  <a:gd name="connsiteY18" fmla="*/ 7144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7650" h="323850">
                    <a:moveTo>
                      <a:pt x="224314" y="7144"/>
                    </a:moveTo>
                    <a:lnTo>
                      <a:pt x="26194" y="7144"/>
                    </a:lnTo>
                    <a:cubicBezTo>
                      <a:pt x="15716" y="7144"/>
                      <a:pt x="7144" y="15716"/>
                      <a:pt x="7144" y="26194"/>
                    </a:cubicBezTo>
                    <a:lnTo>
                      <a:pt x="7144" y="190976"/>
                    </a:lnTo>
                    <a:cubicBezTo>
                      <a:pt x="7144" y="201454"/>
                      <a:pt x="15716" y="210026"/>
                      <a:pt x="26194" y="210026"/>
                    </a:cubicBezTo>
                    <a:lnTo>
                      <a:pt x="45244" y="210026"/>
                    </a:lnTo>
                    <a:lnTo>
                      <a:pt x="45244" y="310039"/>
                    </a:lnTo>
                    <a:cubicBezTo>
                      <a:pt x="45244" y="314801"/>
                      <a:pt x="49054" y="319564"/>
                      <a:pt x="54769" y="319564"/>
                    </a:cubicBezTo>
                    <a:cubicBezTo>
                      <a:pt x="60484" y="319564"/>
                      <a:pt x="64294" y="314801"/>
                      <a:pt x="64294" y="310039"/>
                    </a:cubicBezTo>
                    <a:lnTo>
                      <a:pt x="64294" y="210026"/>
                    </a:lnTo>
                    <a:lnTo>
                      <a:pt x="186214" y="210026"/>
                    </a:lnTo>
                    <a:lnTo>
                      <a:pt x="186214" y="310039"/>
                    </a:lnTo>
                    <a:cubicBezTo>
                      <a:pt x="186214" y="314801"/>
                      <a:pt x="190976" y="319564"/>
                      <a:pt x="195739" y="319564"/>
                    </a:cubicBezTo>
                    <a:cubicBezTo>
                      <a:pt x="201454" y="319564"/>
                      <a:pt x="205264" y="314801"/>
                      <a:pt x="205264" y="310039"/>
                    </a:cubicBezTo>
                    <a:lnTo>
                      <a:pt x="205264" y="210026"/>
                    </a:lnTo>
                    <a:lnTo>
                      <a:pt x="224314" y="210026"/>
                    </a:lnTo>
                    <a:cubicBezTo>
                      <a:pt x="234791" y="210026"/>
                      <a:pt x="243364" y="201454"/>
                      <a:pt x="243364" y="190976"/>
                    </a:cubicBezTo>
                    <a:lnTo>
                      <a:pt x="243364" y="26194"/>
                    </a:lnTo>
                    <a:cubicBezTo>
                      <a:pt x="243364" y="15716"/>
                      <a:pt x="234791" y="7144"/>
                      <a:pt x="22431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0" name="자유형: 도형 39">
                <a:extLst>
                  <a:ext uri="{FF2B5EF4-FFF2-40B4-BE49-F238E27FC236}">
                    <a16:creationId xmlns:a16="http://schemas.microsoft.com/office/drawing/2014/main" id="{EF631B5F-67D2-40A6-B5F4-10DBA5CC7305}"/>
                  </a:ext>
                </a:extLst>
              </p:cNvPr>
              <p:cNvSpPr/>
              <p:nvPr/>
            </p:nvSpPr>
            <p:spPr>
              <a:xfrm>
                <a:off x="3656669" y="-2223698"/>
                <a:ext cx="200025" cy="85725"/>
              </a:xfrm>
              <a:custGeom>
                <a:avLst/>
                <a:gdLst>
                  <a:gd name="connsiteX0" fmla="*/ 193834 w 200025"/>
                  <a:gd name="connsiteY0" fmla="*/ 45244 h 85725"/>
                  <a:gd name="connsiteX1" fmla="*/ 155734 w 200025"/>
                  <a:gd name="connsiteY1" fmla="*/ 7144 h 85725"/>
                  <a:gd name="connsiteX2" fmla="*/ 45244 w 200025"/>
                  <a:gd name="connsiteY2" fmla="*/ 7144 h 85725"/>
                  <a:gd name="connsiteX3" fmla="*/ 7144 w 200025"/>
                  <a:gd name="connsiteY3" fmla="*/ 45244 h 85725"/>
                  <a:gd name="connsiteX4" fmla="*/ 7144 w 200025"/>
                  <a:gd name="connsiteY4" fmla="*/ 83344 h 85725"/>
                  <a:gd name="connsiteX5" fmla="*/ 193834 w 200025"/>
                  <a:gd name="connsiteY5" fmla="*/ 83344 h 85725"/>
                  <a:gd name="connsiteX6" fmla="*/ 193834 w 200025"/>
                  <a:gd name="connsiteY6" fmla="*/ 4524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025" h="85725">
                    <a:moveTo>
                      <a:pt x="193834" y="45244"/>
                    </a:moveTo>
                    <a:cubicBezTo>
                      <a:pt x="193834" y="24289"/>
                      <a:pt x="176689" y="7144"/>
                      <a:pt x="155734" y="7144"/>
                    </a:cubicBezTo>
                    <a:lnTo>
                      <a:pt x="45244" y="7144"/>
                    </a:lnTo>
                    <a:cubicBezTo>
                      <a:pt x="24289" y="7144"/>
                      <a:pt x="7144" y="24289"/>
                      <a:pt x="7144" y="45244"/>
                    </a:cubicBezTo>
                    <a:lnTo>
                      <a:pt x="7144" y="83344"/>
                    </a:lnTo>
                    <a:lnTo>
                      <a:pt x="193834" y="83344"/>
                    </a:lnTo>
                    <a:lnTo>
                      <a:pt x="193834" y="452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1" name="자유형: 도형 40">
                <a:extLst>
                  <a:ext uri="{FF2B5EF4-FFF2-40B4-BE49-F238E27FC236}">
                    <a16:creationId xmlns:a16="http://schemas.microsoft.com/office/drawing/2014/main" id="{FA7DC0A6-18A0-4656-A2BB-48CA0EAB1E6B}"/>
                  </a:ext>
                </a:extLst>
              </p:cNvPr>
              <p:cNvSpPr/>
              <p:nvPr/>
            </p:nvSpPr>
            <p:spPr>
              <a:xfrm>
                <a:off x="3697627" y="-2347523"/>
                <a:ext cx="114300" cy="114300"/>
              </a:xfrm>
              <a:custGeom>
                <a:avLst/>
                <a:gdLst>
                  <a:gd name="connsiteX0" fmla="*/ 59531 w 114300"/>
                  <a:gd name="connsiteY0" fmla="*/ 111919 h 114300"/>
                  <a:gd name="connsiteX1" fmla="*/ 111919 w 114300"/>
                  <a:gd name="connsiteY1" fmla="*/ 59531 h 114300"/>
                  <a:gd name="connsiteX2" fmla="*/ 59531 w 114300"/>
                  <a:gd name="connsiteY2" fmla="*/ 7144 h 114300"/>
                  <a:gd name="connsiteX3" fmla="*/ 7144 w 114300"/>
                  <a:gd name="connsiteY3" fmla="*/ 59531 h 114300"/>
                  <a:gd name="connsiteX4" fmla="*/ 59531 w 114300"/>
                  <a:gd name="connsiteY4" fmla="*/ 111919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114300">
                    <a:moveTo>
                      <a:pt x="59531" y="111919"/>
                    </a:moveTo>
                    <a:cubicBezTo>
                      <a:pt x="88106" y="111919"/>
                      <a:pt x="111919" y="88106"/>
                      <a:pt x="111919" y="59531"/>
                    </a:cubicBezTo>
                    <a:cubicBezTo>
                      <a:pt x="111919" y="30956"/>
                      <a:pt x="88106" y="7144"/>
                      <a:pt x="59531" y="7144"/>
                    </a:cubicBezTo>
                    <a:cubicBezTo>
                      <a:pt x="30956" y="7144"/>
                      <a:pt x="7144" y="30956"/>
                      <a:pt x="7144" y="59531"/>
                    </a:cubicBezTo>
                    <a:cubicBezTo>
                      <a:pt x="7144" y="89059"/>
                      <a:pt x="30956" y="111919"/>
                      <a:pt x="59531" y="1119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C1ACCD5D-DEBE-4094-8F54-C766D11365B4}"/>
                  </a:ext>
                </a:extLst>
              </p:cNvPr>
              <p:cNvSpPr/>
              <p:nvPr/>
            </p:nvSpPr>
            <p:spPr>
              <a:xfrm>
                <a:off x="3888127" y="-2304661"/>
                <a:ext cx="276225" cy="123825"/>
              </a:xfrm>
              <a:custGeom>
                <a:avLst/>
                <a:gdLst>
                  <a:gd name="connsiteX0" fmla="*/ 273844 w 276225"/>
                  <a:gd name="connsiteY0" fmla="*/ 26194 h 123825"/>
                  <a:gd name="connsiteX1" fmla="*/ 254794 w 276225"/>
                  <a:gd name="connsiteY1" fmla="*/ 7144 h 123825"/>
                  <a:gd name="connsiteX2" fmla="*/ 26194 w 276225"/>
                  <a:gd name="connsiteY2" fmla="*/ 7144 h 123825"/>
                  <a:gd name="connsiteX3" fmla="*/ 7144 w 276225"/>
                  <a:gd name="connsiteY3" fmla="*/ 26194 h 123825"/>
                  <a:gd name="connsiteX4" fmla="*/ 7144 w 276225"/>
                  <a:gd name="connsiteY4" fmla="*/ 120491 h 123825"/>
                  <a:gd name="connsiteX5" fmla="*/ 273844 w 276225"/>
                  <a:gd name="connsiteY5" fmla="*/ 120491 h 123825"/>
                  <a:gd name="connsiteX6" fmla="*/ 273844 w 276225"/>
                  <a:gd name="connsiteY6" fmla="*/ 26194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225" h="123825">
                    <a:moveTo>
                      <a:pt x="273844" y="26194"/>
                    </a:moveTo>
                    <a:cubicBezTo>
                      <a:pt x="273844" y="15716"/>
                      <a:pt x="265271" y="7144"/>
                      <a:pt x="254794" y="7144"/>
                    </a:cubicBezTo>
                    <a:lnTo>
                      <a:pt x="26194" y="7144"/>
                    </a:lnTo>
                    <a:cubicBezTo>
                      <a:pt x="15716" y="7144"/>
                      <a:pt x="7144" y="15716"/>
                      <a:pt x="7144" y="26194"/>
                    </a:cubicBezTo>
                    <a:lnTo>
                      <a:pt x="7144" y="120491"/>
                    </a:lnTo>
                    <a:lnTo>
                      <a:pt x="273844" y="120491"/>
                    </a:lnTo>
                    <a:lnTo>
                      <a:pt x="273844" y="261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3" name="자유형: 도형 42">
                <a:extLst>
                  <a:ext uri="{FF2B5EF4-FFF2-40B4-BE49-F238E27FC236}">
                    <a16:creationId xmlns:a16="http://schemas.microsoft.com/office/drawing/2014/main" id="{0E686B2A-3E32-4D7A-A47B-70C6BEF06B81}"/>
                  </a:ext>
                </a:extLst>
              </p:cNvPr>
              <p:cNvSpPr/>
              <p:nvPr/>
            </p:nvSpPr>
            <p:spPr>
              <a:xfrm>
                <a:off x="3888127" y="-2173216"/>
                <a:ext cx="276225" cy="66675"/>
              </a:xfrm>
              <a:custGeom>
                <a:avLst/>
                <a:gdLst>
                  <a:gd name="connsiteX0" fmla="*/ 26194 w 276225"/>
                  <a:gd name="connsiteY0" fmla="*/ 59531 h 66675"/>
                  <a:gd name="connsiteX1" fmla="*/ 254794 w 276225"/>
                  <a:gd name="connsiteY1" fmla="*/ 59531 h 66675"/>
                  <a:gd name="connsiteX2" fmla="*/ 273844 w 276225"/>
                  <a:gd name="connsiteY2" fmla="*/ 40481 h 66675"/>
                  <a:gd name="connsiteX3" fmla="*/ 273844 w 276225"/>
                  <a:gd name="connsiteY3" fmla="*/ 7144 h 66675"/>
                  <a:gd name="connsiteX4" fmla="*/ 7144 w 276225"/>
                  <a:gd name="connsiteY4" fmla="*/ 7144 h 66675"/>
                  <a:gd name="connsiteX5" fmla="*/ 7144 w 276225"/>
                  <a:gd name="connsiteY5" fmla="*/ 40481 h 66675"/>
                  <a:gd name="connsiteX6" fmla="*/ 26194 w 276225"/>
                  <a:gd name="connsiteY6" fmla="*/ 5953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225" h="66675">
                    <a:moveTo>
                      <a:pt x="26194" y="59531"/>
                    </a:moveTo>
                    <a:lnTo>
                      <a:pt x="254794" y="59531"/>
                    </a:lnTo>
                    <a:cubicBezTo>
                      <a:pt x="265271" y="59531"/>
                      <a:pt x="273844" y="50959"/>
                      <a:pt x="273844" y="40481"/>
                    </a:cubicBezTo>
                    <a:lnTo>
                      <a:pt x="273844" y="7144"/>
                    </a:lnTo>
                    <a:lnTo>
                      <a:pt x="7144" y="7144"/>
                    </a:lnTo>
                    <a:lnTo>
                      <a:pt x="7144" y="40481"/>
                    </a:lnTo>
                    <a:cubicBezTo>
                      <a:pt x="7144" y="51911"/>
                      <a:pt x="15716" y="59531"/>
                      <a:pt x="26194" y="595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4" name="자유형: 도형 43">
                <a:extLst>
                  <a:ext uri="{FF2B5EF4-FFF2-40B4-BE49-F238E27FC236}">
                    <a16:creationId xmlns:a16="http://schemas.microsoft.com/office/drawing/2014/main" id="{B632E6D2-DB33-4951-85DB-1AA252CA0186}"/>
                  </a:ext>
                </a:extLst>
              </p:cNvPr>
              <p:cNvSpPr/>
              <p:nvPr/>
            </p:nvSpPr>
            <p:spPr>
              <a:xfrm>
                <a:off x="3546179" y="-2085586"/>
                <a:ext cx="76200" cy="276225"/>
              </a:xfrm>
              <a:custGeom>
                <a:avLst/>
                <a:gdLst>
                  <a:gd name="connsiteX0" fmla="*/ 7144 w 76200"/>
                  <a:gd name="connsiteY0" fmla="*/ 27146 h 276225"/>
                  <a:gd name="connsiteX1" fmla="*/ 7144 w 76200"/>
                  <a:gd name="connsiteY1" fmla="*/ 57626 h 276225"/>
                  <a:gd name="connsiteX2" fmla="*/ 26194 w 76200"/>
                  <a:gd name="connsiteY2" fmla="*/ 76676 h 276225"/>
                  <a:gd name="connsiteX3" fmla="*/ 41434 w 76200"/>
                  <a:gd name="connsiteY3" fmla="*/ 76676 h 276225"/>
                  <a:gd name="connsiteX4" fmla="*/ 41434 w 76200"/>
                  <a:gd name="connsiteY4" fmla="*/ 268129 h 276225"/>
                  <a:gd name="connsiteX5" fmla="*/ 50959 w 76200"/>
                  <a:gd name="connsiteY5" fmla="*/ 277654 h 276225"/>
                  <a:gd name="connsiteX6" fmla="*/ 60484 w 76200"/>
                  <a:gd name="connsiteY6" fmla="*/ 268129 h 276225"/>
                  <a:gd name="connsiteX7" fmla="*/ 60484 w 76200"/>
                  <a:gd name="connsiteY7" fmla="*/ 75724 h 276225"/>
                  <a:gd name="connsiteX8" fmla="*/ 73819 w 76200"/>
                  <a:gd name="connsiteY8" fmla="*/ 75724 h 276225"/>
                  <a:gd name="connsiteX9" fmla="*/ 73819 w 76200"/>
                  <a:gd name="connsiteY9" fmla="*/ 7144 h 276225"/>
                  <a:gd name="connsiteX10" fmla="*/ 26194 w 76200"/>
                  <a:gd name="connsiteY10" fmla="*/ 7144 h 276225"/>
                  <a:gd name="connsiteX11" fmla="*/ 7144 w 76200"/>
                  <a:gd name="connsiteY11" fmla="*/ 27146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200" h="276225">
                    <a:moveTo>
                      <a:pt x="7144" y="27146"/>
                    </a:moveTo>
                    <a:lnTo>
                      <a:pt x="7144" y="57626"/>
                    </a:lnTo>
                    <a:cubicBezTo>
                      <a:pt x="7144" y="68104"/>
                      <a:pt x="15716" y="76676"/>
                      <a:pt x="26194" y="76676"/>
                    </a:cubicBezTo>
                    <a:lnTo>
                      <a:pt x="41434" y="76676"/>
                    </a:lnTo>
                    <a:lnTo>
                      <a:pt x="41434" y="268129"/>
                    </a:lnTo>
                    <a:cubicBezTo>
                      <a:pt x="41434" y="272891"/>
                      <a:pt x="45244" y="277654"/>
                      <a:pt x="50959" y="277654"/>
                    </a:cubicBezTo>
                    <a:cubicBezTo>
                      <a:pt x="55721" y="277654"/>
                      <a:pt x="60484" y="272891"/>
                      <a:pt x="60484" y="268129"/>
                    </a:cubicBezTo>
                    <a:lnTo>
                      <a:pt x="60484" y="75724"/>
                    </a:lnTo>
                    <a:lnTo>
                      <a:pt x="73819" y="75724"/>
                    </a:lnTo>
                    <a:lnTo>
                      <a:pt x="73819" y="7144"/>
                    </a:lnTo>
                    <a:lnTo>
                      <a:pt x="26194" y="7144"/>
                    </a:lnTo>
                    <a:cubicBezTo>
                      <a:pt x="15716" y="8096"/>
                      <a:pt x="7144" y="16669"/>
                      <a:pt x="7144" y="2714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6" name="자유형: 도형 45">
                <a:extLst>
                  <a:ext uri="{FF2B5EF4-FFF2-40B4-BE49-F238E27FC236}">
                    <a16:creationId xmlns:a16="http://schemas.microsoft.com/office/drawing/2014/main" id="{A106DDB5-11CC-4E05-BF75-CAC1D65D904C}"/>
                  </a:ext>
                </a:extLst>
              </p:cNvPr>
              <p:cNvSpPr/>
              <p:nvPr/>
            </p:nvSpPr>
            <p:spPr>
              <a:xfrm>
                <a:off x="3887174" y="-2100826"/>
                <a:ext cx="276225" cy="295275"/>
              </a:xfrm>
              <a:custGeom>
                <a:avLst/>
                <a:gdLst>
                  <a:gd name="connsiteX0" fmla="*/ 256699 w 276225"/>
                  <a:gd name="connsiteY0" fmla="*/ 23336 h 295275"/>
                  <a:gd name="connsiteX1" fmla="*/ 187166 w 276225"/>
                  <a:gd name="connsiteY1" fmla="*/ 23336 h 295275"/>
                  <a:gd name="connsiteX2" fmla="*/ 187166 w 276225"/>
                  <a:gd name="connsiteY2" fmla="*/ 7144 h 295275"/>
                  <a:gd name="connsiteX3" fmla="*/ 96679 w 276225"/>
                  <a:gd name="connsiteY3" fmla="*/ 7144 h 295275"/>
                  <a:gd name="connsiteX4" fmla="*/ 96679 w 276225"/>
                  <a:gd name="connsiteY4" fmla="*/ 23336 h 295275"/>
                  <a:gd name="connsiteX5" fmla="*/ 7144 w 276225"/>
                  <a:gd name="connsiteY5" fmla="*/ 23336 h 295275"/>
                  <a:gd name="connsiteX6" fmla="*/ 7144 w 276225"/>
                  <a:gd name="connsiteY6" fmla="*/ 91916 h 295275"/>
                  <a:gd name="connsiteX7" fmla="*/ 221456 w 276225"/>
                  <a:gd name="connsiteY7" fmla="*/ 91916 h 295275"/>
                  <a:gd name="connsiteX8" fmla="*/ 221456 w 276225"/>
                  <a:gd name="connsiteY8" fmla="*/ 283369 h 295275"/>
                  <a:gd name="connsiteX9" fmla="*/ 230981 w 276225"/>
                  <a:gd name="connsiteY9" fmla="*/ 292894 h 295275"/>
                  <a:gd name="connsiteX10" fmla="*/ 240506 w 276225"/>
                  <a:gd name="connsiteY10" fmla="*/ 283369 h 295275"/>
                  <a:gd name="connsiteX11" fmla="*/ 240506 w 276225"/>
                  <a:gd name="connsiteY11" fmla="*/ 90964 h 295275"/>
                  <a:gd name="connsiteX12" fmla="*/ 256699 w 276225"/>
                  <a:gd name="connsiteY12" fmla="*/ 90964 h 295275"/>
                  <a:gd name="connsiteX13" fmla="*/ 275749 w 276225"/>
                  <a:gd name="connsiteY13" fmla="*/ 71914 h 295275"/>
                  <a:gd name="connsiteX14" fmla="*/ 275749 w 276225"/>
                  <a:gd name="connsiteY14" fmla="*/ 41434 h 295275"/>
                  <a:gd name="connsiteX15" fmla="*/ 256699 w 276225"/>
                  <a:gd name="connsiteY15" fmla="*/ 23336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6225" h="295275">
                    <a:moveTo>
                      <a:pt x="256699" y="23336"/>
                    </a:moveTo>
                    <a:lnTo>
                      <a:pt x="187166" y="23336"/>
                    </a:lnTo>
                    <a:lnTo>
                      <a:pt x="187166" y="7144"/>
                    </a:lnTo>
                    <a:lnTo>
                      <a:pt x="96679" y="7144"/>
                    </a:lnTo>
                    <a:lnTo>
                      <a:pt x="96679" y="23336"/>
                    </a:lnTo>
                    <a:lnTo>
                      <a:pt x="7144" y="23336"/>
                    </a:lnTo>
                    <a:lnTo>
                      <a:pt x="7144" y="91916"/>
                    </a:lnTo>
                    <a:lnTo>
                      <a:pt x="221456" y="91916"/>
                    </a:lnTo>
                    <a:lnTo>
                      <a:pt x="221456" y="283369"/>
                    </a:lnTo>
                    <a:cubicBezTo>
                      <a:pt x="221456" y="288131"/>
                      <a:pt x="225266" y="292894"/>
                      <a:pt x="230981" y="292894"/>
                    </a:cubicBezTo>
                    <a:cubicBezTo>
                      <a:pt x="235744" y="292894"/>
                      <a:pt x="240506" y="288131"/>
                      <a:pt x="240506" y="283369"/>
                    </a:cubicBezTo>
                    <a:lnTo>
                      <a:pt x="240506" y="90964"/>
                    </a:lnTo>
                    <a:lnTo>
                      <a:pt x="256699" y="90964"/>
                    </a:lnTo>
                    <a:cubicBezTo>
                      <a:pt x="267176" y="90964"/>
                      <a:pt x="275749" y="82391"/>
                      <a:pt x="275749" y="71914"/>
                    </a:cubicBezTo>
                    <a:lnTo>
                      <a:pt x="275749" y="41434"/>
                    </a:lnTo>
                    <a:cubicBezTo>
                      <a:pt x="275749" y="31909"/>
                      <a:pt x="267176" y="23336"/>
                      <a:pt x="25669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58" name="그룹 157">
              <a:extLst>
                <a:ext uri="{FF2B5EF4-FFF2-40B4-BE49-F238E27FC236}">
                  <a16:creationId xmlns:a16="http://schemas.microsoft.com/office/drawing/2014/main" id="{D73643A4-7B40-4517-9911-FC8E16DF617C}"/>
                </a:ext>
              </a:extLst>
            </p:cNvPr>
            <p:cNvGrpSpPr/>
            <p:nvPr/>
          </p:nvGrpSpPr>
          <p:grpSpPr>
            <a:xfrm>
              <a:off x="2629533" y="5262122"/>
              <a:ext cx="522151" cy="493461"/>
              <a:chOff x="5383001" y="-3385596"/>
              <a:chExt cx="866775" cy="819150"/>
            </a:xfrm>
          </p:grpSpPr>
          <p:sp>
            <p:nvSpPr>
              <p:cNvPr id="53" name="자유형: 도형 52">
                <a:extLst>
                  <a:ext uri="{FF2B5EF4-FFF2-40B4-BE49-F238E27FC236}">
                    <a16:creationId xmlns:a16="http://schemas.microsoft.com/office/drawing/2014/main" id="{982B48DC-1B4D-404B-A93A-6E1D1DCD33A0}"/>
                  </a:ext>
                </a:extLst>
              </p:cNvPr>
              <p:cNvSpPr/>
              <p:nvPr/>
            </p:nvSpPr>
            <p:spPr>
              <a:xfrm>
                <a:off x="5383001" y="-3385596"/>
                <a:ext cx="866775" cy="819150"/>
              </a:xfrm>
              <a:custGeom>
                <a:avLst/>
                <a:gdLst>
                  <a:gd name="connsiteX0" fmla="*/ 852126 w 866775"/>
                  <a:gd name="connsiteY0" fmla="*/ 190025 h 819150"/>
                  <a:gd name="connsiteX1" fmla="*/ 499891 w 866775"/>
                  <a:gd name="connsiteY1" fmla="*/ 190025 h 819150"/>
                  <a:gd name="connsiteX2" fmla="*/ 482356 w 866775"/>
                  <a:gd name="connsiteY2" fmla="*/ 160469 h 819150"/>
                  <a:gd name="connsiteX3" fmla="*/ 610295 w 866775"/>
                  <a:gd name="connsiteY3" fmla="*/ 32453 h 819150"/>
                  <a:gd name="connsiteX4" fmla="*/ 610295 w 866775"/>
                  <a:gd name="connsiteY4" fmla="*/ 11507 h 819150"/>
                  <a:gd name="connsiteX5" fmla="*/ 589397 w 866775"/>
                  <a:gd name="connsiteY5" fmla="*/ 11488 h 819150"/>
                  <a:gd name="connsiteX6" fmla="*/ 455924 w 866775"/>
                  <a:gd name="connsiteY6" fmla="*/ 144943 h 819150"/>
                  <a:gd name="connsiteX7" fmla="*/ 437617 w 866775"/>
                  <a:gd name="connsiteY7" fmla="*/ 142267 h 819150"/>
                  <a:gd name="connsiteX8" fmla="*/ 419014 w 866775"/>
                  <a:gd name="connsiteY8" fmla="*/ 145010 h 819150"/>
                  <a:gd name="connsiteX9" fmla="*/ 285483 w 866775"/>
                  <a:gd name="connsiteY9" fmla="*/ 11469 h 819150"/>
                  <a:gd name="connsiteX10" fmla="*/ 264585 w 866775"/>
                  <a:gd name="connsiteY10" fmla="*/ 11469 h 819150"/>
                  <a:gd name="connsiteX11" fmla="*/ 264585 w 866775"/>
                  <a:gd name="connsiteY11" fmla="*/ 32367 h 819150"/>
                  <a:gd name="connsiteX12" fmla="*/ 392697 w 866775"/>
                  <a:gd name="connsiteY12" fmla="*/ 160650 h 819150"/>
                  <a:gd name="connsiteX13" fmla="*/ 375352 w 866775"/>
                  <a:gd name="connsiteY13" fmla="*/ 190025 h 819150"/>
                  <a:gd name="connsiteX14" fmla="*/ 26803 w 866775"/>
                  <a:gd name="connsiteY14" fmla="*/ 190025 h 819150"/>
                  <a:gd name="connsiteX15" fmla="*/ 7144 w 866775"/>
                  <a:gd name="connsiteY15" fmla="*/ 205646 h 819150"/>
                  <a:gd name="connsiteX16" fmla="*/ 7144 w 866775"/>
                  <a:gd name="connsiteY16" fmla="*/ 794481 h 819150"/>
                  <a:gd name="connsiteX17" fmla="*/ 26803 w 866775"/>
                  <a:gd name="connsiteY17" fmla="*/ 818675 h 819150"/>
                  <a:gd name="connsiteX18" fmla="*/ 852126 w 866775"/>
                  <a:gd name="connsiteY18" fmla="*/ 818675 h 819150"/>
                  <a:gd name="connsiteX19" fmla="*/ 864394 w 866775"/>
                  <a:gd name="connsiteY19" fmla="*/ 794481 h 819150"/>
                  <a:gd name="connsiteX20" fmla="*/ 864394 w 866775"/>
                  <a:gd name="connsiteY20" fmla="*/ 205646 h 819150"/>
                  <a:gd name="connsiteX21" fmla="*/ 852126 w 866775"/>
                  <a:gd name="connsiteY21" fmla="*/ 190025 h 819150"/>
                  <a:gd name="connsiteX22" fmla="*/ 797719 w 866775"/>
                  <a:gd name="connsiteY22" fmla="*/ 687620 h 819150"/>
                  <a:gd name="connsiteX23" fmla="*/ 723814 w 866775"/>
                  <a:gd name="connsiteY23" fmla="*/ 761525 h 819150"/>
                  <a:gd name="connsiteX24" fmla="*/ 138198 w 866775"/>
                  <a:gd name="connsiteY24" fmla="*/ 761525 h 819150"/>
                  <a:gd name="connsiteX25" fmla="*/ 64294 w 866775"/>
                  <a:gd name="connsiteY25" fmla="*/ 687620 h 819150"/>
                  <a:gd name="connsiteX26" fmla="*/ 64294 w 866775"/>
                  <a:gd name="connsiteY26" fmla="*/ 330604 h 819150"/>
                  <a:gd name="connsiteX27" fmla="*/ 138198 w 866775"/>
                  <a:gd name="connsiteY27" fmla="*/ 256700 h 819150"/>
                  <a:gd name="connsiteX28" fmla="*/ 723814 w 866775"/>
                  <a:gd name="connsiteY28" fmla="*/ 256700 h 819150"/>
                  <a:gd name="connsiteX29" fmla="*/ 797719 w 866775"/>
                  <a:gd name="connsiteY29" fmla="*/ 330604 h 819150"/>
                  <a:gd name="connsiteX30" fmla="*/ 797719 w 866775"/>
                  <a:gd name="connsiteY30" fmla="*/ 687620 h 8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66775" h="819150">
                    <a:moveTo>
                      <a:pt x="852126" y="190025"/>
                    </a:moveTo>
                    <a:lnTo>
                      <a:pt x="499891" y="190025"/>
                    </a:lnTo>
                    <a:cubicBezTo>
                      <a:pt x="496748" y="180500"/>
                      <a:pt x="490623" y="168403"/>
                      <a:pt x="482356" y="160469"/>
                    </a:cubicBezTo>
                    <a:lnTo>
                      <a:pt x="610295" y="32453"/>
                    </a:lnTo>
                    <a:cubicBezTo>
                      <a:pt x="616068" y="26681"/>
                      <a:pt x="616068" y="17280"/>
                      <a:pt x="610295" y="11507"/>
                    </a:cubicBezTo>
                    <a:cubicBezTo>
                      <a:pt x="604523" y="5745"/>
                      <a:pt x="595170" y="5726"/>
                      <a:pt x="589397" y="11488"/>
                    </a:cubicBezTo>
                    <a:lnTo>
                      <a:pt x="455924" y="144943"/>
                    </a:lnTo>
                    <a:cubicBezTo>
                      <a:pt x="450113" y="143229"/>
                      <a:pt x="443979" y="142267"/>
                      <a:pt x="437617" y="142267"/>
                    </a:cubicBezTo>
                    <a:cubicBezTo>
                      <a:pt x="431140" y="142267"/>
                      <a:pt x="424910" y="143248"/>
                      <a:pt x="419014" y="145010"/>
                    </a:cubicBezTo>
                    <a:lnTo>
                      <a:pt x="285483" y="11469"/>
                    </a:lnTo>
                    <a:cubicBezTo>
                      <a:pt x="279711" y="5707"/>
                      <a:pt x="270358" y="5697"/>
                      <a:pt x="264585" y="11469"/>
                    </a:cubicBezTo>
                    <a:cubicBezTo>
                      <a:pt x="258813" y="17232"/>
                      <a:pt x="258813" y="26595"/>
                      <a:pt x="264585" y="32367"/>
                    </a:cubicBezTo>
                    <a:lnTo>
                      <a:pt x="392697" y="160650"/>
                    </a:lnTo>
                    <a:cubicBezTo>
                      <a:pt x="384524" y="168546"/>
                      <a:pt x="378466" y="180500"/>
                      <a:pt x="375352" y="190025"/>
                    </a:cubicBezTo>
                    <a:lnTo>
                      <a:pt x="26803" y="190025"/>
                    </a:lnTo>
                    <a:cubicBezTo>
                      <a:pt x="17983" y="190025"/>
                      <a:pt x="7144" y="196826"/>
                      <a:pt x="7144" y="205646"/>
                    </a:cubicBezTo>
                    <a:lnTo>
                      <a:pt x="7144" y="794481"/>
                    </a:lnTo>
                    <a:cubicBezTo>
                      <a:pt x="7144" y="803302"/>
                      <a:pt x="17983" y="818675"/>
                      <a:pt x="26803" y="818675"/>
                    </a:cubicBezTo>
                    <a:lnTo>
                      <a:pt x="852126" y="818675"/>
                    </a:lnTo>
                    <a:cubicBezTo>
                      <a:pt x="860946" y="818675"/>
                      <a:pt x="864394" y="803302"/>
                      <a:pt x="864394" y="794481"/>
                    </a:cubicBezTo>
                    <a:lnTo>
                      <a:pt x="864394" y="205646"/>
                    </a:lnTo>
                    <a:cubicBezTo>
                      <a:pt x="864394" y="196826"/>
                      <a:pt x="860946" y="190025"/>
                      <a:pt x="852126" y="190025"/>
                    </a:cubicBezTo>
                    <a:close/>
                    <a:moveTo>
                      <a:pt x="797719" y="687620"/>
                    </a:moveTo>
                    <a:cubicBezTo>
                      <a:pt x="797719" y="728435"/>
                      <a:pt x="764629" y="761525"/>
                      <a:pt x="723814" y="761525"/>
                    </a:cubicBezTo>
                    <a:lnTo>
                      <a:pt x="138198" y="761525"/>
                    </a:lnTo>
                    <a:cubicBezTo>
                      <a:pt x="97384" y="761525"/>
                      <a:pt x="64294" y="728435"/>
                      <a:pt x="64294" y="687620"/>
                    </a:cubicBezTo>
                    <a:lnTo>
                      <a:pt x="64294" y="330604"/>
                    </a:lnTo>
                    <a:cubicBezTo>
                      <a:pt x="64294" y="289790"/>
                      <a:pt x="97384" y="256700"/>
                      <a:pt x="138198" y="256700"/>
                    </a:cubicBezTo>
                    <a:lnTo>
                      <a:pt x="723814" y="256700"/>
                    </a:lnTo>
                    <a:cubicBezTo>
                      <a:pt x="764629" y="256700"/>
                      <a:pt x="797719" y="289790"/>
                      <a:pt x="797719" y="330604"/>
                    </a:cubicBezTo>
                    <a:lnTo>
                      <a:pt x="797719" y="687620"/>
                    </a:lnTo>
                    <a:close/>
                  </a:path>
                </a:pathLst>
              </a:custGeom>
              <a:solidFill>
                <a:srgbClr val="307A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44" name="자유형: 도형 143">
                <a:extLst>
                  <a:ext uri="{FF2B5EF4-FFF2-40B4-BE49-F238E27FC236}">
                    <a16:creationId xmlns:a16="http://schemas.microsoft.com/office/drawing/2014/main" id="{33165E38-BECB-44E1-9130-6C15988792D9}"/>
                  </a:ext>
                </a:extLst>
              </p:cNvPr>
              <p:cNvSpPr/>
              <p:nvPr/>
            </p:nvSpPr>
            <p:spPr>
              <a:xfrm>
                <a:off x="5825961" y="-2799598"/>
                <a:ext cx="304800" cy="133350"/>
              </a:xfrm>
              <a:custGeom>
                <a:avLst/>
                <a:gdLst>
                  <a:gd name="connsiteX0" fmla="*/ 243888 w 304800"/>
                  <a:gd name="connsiteY0" fmla="*/ 7144 h 133350"/>
                  <a:gd name="connsiteX1" fmla="*/ 157096 w 304800"/>
                  <a:gd name="connsiteY1" fmla="*/ 36833 h 133350"/>
                  <a:gd name="connsiteX2" fmla="*/ 70399 w 304800"/>
                  <a:gd name="connsiteY2" fmla="*/ 7706 h 133350"/>
                  <a:gd name="connsiteX3" fmla="*/ 7144 w 304800"/>
                  <a:gd name="connsiteY3" fmla="*/ 127892 h 133350"/>
                  <a:gd name="connsiteX4" fmla="*/ 307096 w 304800"/>
                  <a:gd name="connsiteY4" fmla="*/ 127892 h 133350"/>
                  <a:gd name="connsiteX5" fmla="*/ 243888 w 304800"/>
                  <a:gd name="connsiteY5" fmla="*/ 7144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800" h="133350">
                    <a:moveTo>
                      <a:pt x="243888" y="7144"/>
                    </a:moveTo>
                    <a:cubicBezTo>
                      <a:pt x="219885" y="26118"/>
                      <a:pt x="190043" y="36833"/>
                      <a:pt x="157096" y="36833"/>
                    </a:cubicBezTo>
                    <a:cubicBezTo>
                      <a:pt x="124254" y="36833"/>
                      <a:pt x="94374" y="26718"/>
                      <a:pt x="70399" y="7706"/>
                    </a:cubicBezTo>
                    <a:cubicBezTo>
                      <a:pt x="32252" y="33338"/>
                      <a:pt x="7144" y="80267"/>
                      <a:pt x="7144" y="127892"/>
                    </a:cubicBezTo>
                    <a:lnTo>
                      <a:pt x="307096" y="127892"/>
                    </a:lnTo>
                    <a:cubicBezTo>
                      <a:pt x="307105" y="80277"/>
                      <a:pt x="281978" y="32776"/>
                      <a:pt x="243888" y="7144"/>
                    </a:cubicBezTo>
                    <a:close/>
                  </a:path>
                </a:pathLst>
              </a:custGeom>
              <a:solidFill>
                <a:srgbClr val="307A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45" name="자유형: 도형 144">
                <a:extLst>
                  <a:ext uri="{FF2B5EF4-FFF2-40B4-BE49-F238E27FC236}">
                    <a16:creationId xmlns:a16="http://schemas.microsoft.com/office/drawing/2014/main" id="{BAEAE726-50A3-4D49-A413-7D97C4B9F190}"/>
                  </a:ext>
                </a:extLst>
              </p:cNvPr>
              <p:cNvSpPr/>
              <p:nvPr/>
            </p:nvSpPr>
            <p:spPr>
              <a:xfrm>
                <a:off x="5869042" y="-3018607"/>
                <a:ext cx="219075" cy="219075"/>
              </a:xfrm>
              <a:custGeom>
                <a:avLst/>
                <a:gdLst>
                  <a:gd name="connsiteX0" fmla="*/ 114014 w 219075"/>
                  <a:gd name="connsiteY0" fmla="*/ 220961 h 219075"/>
                  <a:gd name="connsiteX1" fmla="*/ 220961 w 219075"/>
                  <a:gd name="connsiteY1" fmla="*/ 114033 h 219075"/>
                  <a:gd name="connsiteX2" fmla="*/ 114014 w 219075"/>
                  <a:gd name="connsiteY2" fmla="*/ 7144 h 219075"/>
                  <a:gd name="connsiteX3" fmla="*/ 7144 w 219075"/>
                  <a:gd name="connsiteY3" fmla="*/ 114033 h 219075"/>
                  <a:gd name="connsiteX4" fmla="*/ 114014 w 219075"/>
                  <a:gd name="connsiteY4" fmla="*/ 220961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219075">
                    <a:moveTo>
                      <a:pt x="114014" y="220961"/>
                    </a:moveTo>
                    <a:cubicBezTo>
                      <a:pt x="173088" y="220961"/>
                      <a:pt x="220961" y="173098"/>
                      <a:pt x="220961" y="114033"/>
                    </a:cubicBezTo>
                    <a:cubicBezTo>
                      <a:pt x="220961" y="54969"/>
                      <a:pt x="173098" y="7144"/>
                      <a:pt x="114014" y="7144"/>
                    </a:cubicBezTo>
                    <a:cubicBezTo>
                      <a:pt x="55007" y="7144"/>
                      <a:pt x="7144" y="54969"/>
                      <a:pt x="7144" y="114033"/>
                    </a:cubicBezTo>
                    <a:cubicBezTo>
                      <a:pt x="7144" y="173098"/>
                      <a:pt x="55007" y="220961"/>
                      <a:pt x="114014" y="220961"/>
                    </a:cubicBezTo>
                    <a:close/>
                  </a:path>
                </a:pathLst>
              </a:custGeom>
              <a:solidFill>
                <a:srgbClr val="307A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50" name="직사각형 149">
                <a:extLst>
                  <a:ext uri="{FF2B5EF4-FFF2-40B4-BE49-F238E27FC236}">
                    <a16:creationId xmlns:a16="http://schemas.microsoft.com/office/drawing/2014/main" id="{2EDF2987-B998-4950-90E8-9380C72EF98B}"/>
                  </a:ext>
                </a:extLst>
              </p:cNvPr>
              <p:cNvSpPr/>
              <p:nvPr/>
            </p:nvSpPr>
            <p:spPr>
              <a:xfrm>
                <a:off x="5515429" y="-3018607"/>
                <a:ext cx="309278" cy="184920"/>
              </a:xfrm>
              <a:prstGeom prst="rect">
                <a:avLst/>
              </a:prstGeom>
              <a:solidFill>
                <a:srgbClr val="307A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61" name="그룹 160">
              <a:extLst>
                <a:ext uri="{FF2B5EF4-FFF2-40B4-BE49-F238E27FC236}">
                  <a16:creationId xmlns:a16="http://schemas.microsoft.com/office/drawing/2014/main" id="{2AA3AE3D-0DBD-42A7-BB9E-8A8713E1087F}"/>
                </a:ext>
              </a:extLst>
            </p:cNvPr>
            <p:cNvGrpSpPr/>
            <p:nvPr/>
          </p:nvGrpSpPr>
          <p:grpSpPr>
            <a:xfrm>
              <a:off x="3027642" y="5185452"/>
              <a:ext cx="198321" cy="175323"/>
              <a:chOff x="3141601" y="5756946"/>
              <a:chExt cx="205518" cy="181686"/>
            </a:xfrm>
          </p:grpSpPr>
          <p:sp>
            <p:nvSpPr>
              <p:cNvPr id="159" name="그래픽 154">
                <a:extLst>
                  <a:ext uri="{FF2B5EF4-FFF2-40B4-BE49-F238E27FC236}">
                    <a16:creationId xmlns:a16="http://schemas.microsoft.com/office/drawing/2014/main" id="{55BD08FC-05C1-4324-9A4B-924BAECE3A24}"/>
                  </a:ext>
                </a:extLst>
              </p:cNvPr>
              <p:cNvSpPr/>
              <p:nvPr/>
            </p:nvSpPr>
            <p:spPr>
              <a:xfrm>
                <a:off x="3141601" y="5770591"/>
                <a:ext cx="155720" cy="152604"/>
              </a:xfrm>
              <a:custGeom>
                <a:avLst/>
                <a:gdLst>
                  <a:gd name="connsiteX0" fmla="*/ 459553 w 476250"/>
                  <a:gd name="connsiteY0" fmla="*/ 7144 h 466725"/>
                  <a:gd name="connsiteX1" fmla="*/ 354816 w 476250"/>
                  <a:gd name="connsiteY1" fmla="*/ 7144 h 466725"/>
                  <a:gd name="connsiteX2" fmla="*/ 286950 w 476250"/>
                  <a:gd name="connsiteY2" fmla="*/ 7144 h 466725"/>
                  <a:gd name="connsiteX3" fmla="*/ 192891 w 476250"/>
                  <a:gd name="connsiteY3" fmla="*/ 7144 h 466725"/>
                  <a:gd name="connsiteX4" fmla="*/ 125025 w 476250"/>
                  <a:gd name="connsiteY4" fmla="*/ 7144 h 466725"/>
                  <a:gd name="connsiteX5" fmla="*/ 20279 w 476250"/>
                  <a:gd name="connsiteY5" fmla="*/ 7144 h 466725"/>
                  <a:gd name="connsiteX6" fmla="*/ 7144 w 476250"/>
                  <a:gd name="connsiteY6" fmla="*/ 20279 h 466725"/>
                  <a:gd name="connsiteX7" fmla="*/ 7144 w 476250"/>
                  <a:gd name="connsiteY7" fmla="*/ 82153 h 466725"/>
                  <a:gd name="connsiteX8" fmla="*/ 7144 w 476250"/>
                  <a:gd name="connsiteY8" fmla="*/ 149123 h 466725"/>
                  <a:gd name="connsiteX9" fmla="*/ 20279 w 476250"/>
                  <a:gd name="connsiteY9" fmla="*/ 162258 h 466725"/>
                  <a:gd name="connsiteX10" fmla="*/ 35395 w 476250"/>
                  <a:gd name="connsiteY10" fmla="*/ 162258 h 466725"/>
                  <a:gd name="connsiteX11" fmla="*/ 49292 w 476250"/>
                  <a:gd name="connsiteY11" fmla="*/ 150124 h 466725"/>
                  <a:gd name="connsiteX12" fmla="*/ 125016 w 476250"/>
                  <a:gd name="connsiteY12" fmla="*/ 82153 h 466725"/>
                  <a:gd name="connsiteX13" fmla="*/ 168726 w 476250"/>
                  <a:gd name="connsiteY13" fmla="*/ 82153 h 466725"/>
                  <a:gd name="connsiteX14" fmla="*/ 181861 w 476250"/>
                  <a:gd name="connsiteY14" fmla="*/ 95288 h 466725"/>
                  <a:gd name="connsiteX15" fmla="*/ 181861 w 476250"/>
                  <a:gd name="connsiteY15" fmla="*/ 107804 h 466725"/>
                  <a:gd name="connsiteX16" fmla="*/ 181861 w 476250"/>
                  <a:gd name="connsiteY16" fmla="*/ 212255 h 466725"/>
                  <a:gd name="connsiteX17" fmla="*/ 181861 w 476250"/>
                  <a:gd name="connsiteY17" fmla="*/ 379543 h 466725"/>
                  <a:gd name="connsiteX18" fmla="*/ 153838 w 476250"/>
                  <a:gd name="connsiteY18" fmla="*/ 407565 h 466725"/>
                  <a:gd name="connsiteX19" fmla="*/ 116681 w 476250"/>
                  <a:gd name="connsiteY19" fmla="*/ 407565 h 466725"/>
                  <a:gd name="connsiteX20" fmla="*/ 116681 w 476250"/>
                  <a:gd name="connsiteY20" fmla="*/ 425720 h 466725"/>
                  <a:gd name="connsiteX21" fmla="*/ 116681 w 476250"/>
                  <a:gd name="connsiteY21" fmla="*/ 427606 h 466725"/>
                  <a:gd name="connsiteX22" fmla="*/ 116681 w 476250"/>
                  <a:gd name="connsiteY22" fmla="*/ 432864 h 466725"/>
                  <a:gd name="connsiteX23" fmla="*/ 116681 w 476250"/>
                  <a:gd name="connsiteY23" fmla="*/ 447285 h 466725"/>
                  <a:gd name="connsiteX24" fmla="*/ 129816 w 476250"/>
                  <a:gd name="connsiteY24" fmla="*/ 460419 h 466725"/>
                  <a:gd name="connsiteX25" fmla="*/ 350006 w 476250"/>
                  <a:gd name="connsiteY25" fmla="*/ 460419 h 466725"/>
                  <a:gd name="connsiteX26" fmla="*/ 363141 w 476250"/>
                  <a:gd name="connsiteY26" fmla="*/ 447285 h 466725"/>
                  <a:gd name="connsiteX27" fmla="*/ 363141 w 476250"/>
                  <a:gd name="connsiteY27" fmla="*/ 428406 h 466725"/>
                  <a:gd name="connsiteX28" fmla="*/ 363141 w 476250"/>
                  <a:gd name="connsiteY28" fmla="*/ 407565 h 466725"/>
                  <a:gd name="connsiteX29" fmla="*/ 325984 w 476250"/>
                  <a:gd name="connsiteY29" fmla="*/ 407565 h 466725"/>
                  <a:gd name="connsiteX30" fmla="*/ 297961 w 476250"/>
                  <a:gd name="connsiteY30" fmla="*/ 379543 h 466725"/>
                  <a:gd name="connsiteX31" fmla="*/ 297961 w 476250"/>
                  <a:gd name="connsiteY31" fmla="*/ 212255 h 466725"/>
                  <a:gd name="connsiteX32" fmla="*/ 297961 w 476250"/>
                  <a:gd name="connsiteY32" fmla="*/ 107794 h 466725"/>
                  <a:gd name="connsiteX33" fmla="*/ 297961 w 476250"/>
                  <a:gd name="connsiteY33" fmla="*/ 95288 h 466725"/>
                  <a:gd name="connsiteX34" fmla="*/ 311096 w 476250"/>
                  <a:gd name="connsiteY34" fmla="*/ 82153 h 466725"/>
                  <a:gd name="connsiteX35" fmla="*/ 354806 w 476250"/>
                  <a:gd name="connsiteY35" fmla="*/ 82153 h 466725"/>
                  <a:gd name="connsiteX36" fmla="*/ 430530 w 476250"/>
                  <a:gd name="connsiteY36" fmla="*/ 150124 h 466725"/>
                  <a:gd name="connsiteX37" fmla="*/ 444427 w 476250"/>
                  <a:gd name="connsiteY37" fmla="*/ 162258 h 466725"/>
                  <a:gd name="connsiteX38" fmla="*/ 459543 w 476250"/>
                  <a:gd name="connsiteY38" fmla="*/ 162258 h 466725"/>
                  <a:gd name="connsiteX39" fmla="*/ 472678 w 476250"/>
                  <a:gd name="connsiteY39" fmla="*/ 149123 h 466725"/>
                  <a:gd name="connsiteX40" fmla="*/ 472678 w 476250"/>
                  <a:gd name="connsiteY40" fmla="*/ 82153 h 466725"/>
                  <a:gd name="connsiteX41" fmla="*/ 472678 w 476250"/>
                  <a:gd name="connsiteY41" fmla="*/ 20279 h 466725"/>
                  <a:gd name="connsiteX42" fmla="*/ 459553 w 476250"/>
                  <a:gd name="connsiteY42" fmla="*/ 7144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476250" h="466725">
                    <a:moveTo>
                      <a:pt x="459553" y="7144"/>
                    </a:moveTo>
                    <a:lnTo>
                      <a:pt x="354816" y="7144"/>
                    </a:lnTo>
                    <a:lnTo>
                      <a:pt x="286950" y="7144"/>
                    </a:lnTo>
                    <a:lnTo>
                      <a:pt x="192891" y="7144"/>
                    </a:lnTo>
                    <a:lnTo>
                      <a:pt x="125025" y="7144"/>
                    </a:lnTo>
                    <a:lnTo>
                      <a:pt x="20279" y="7144"/>
                    </a:lnTo>
                    <a:cubicBezTo>
                      <a:pt x="13030" y="7144"/>
                      <a:pt x="7144" y="13021"/>
                      <a:pt x="7144" y="20279"/>
                    </a:cubicBezTo>
                    <a:lnTo>
                      <a:pt x="7144" y="82153"/>
                    </a:lnTo>
                    <a:lnTo>
                      <a:pt x="7144" y="149123"/>
                    </a:lnTo>
                    <a:cubicBezTo>
                      <a:pt x="7144" y="156381"/>
                      <a:pt x="13021" y="162258"/>
                      <a:pt x="20279" y="162258"/>
                    </a:cubicBezTo>
                    <a:lnTo>
                      <a:pt x="35395" y="162258"/>
                    </a:lnTo>
                    <a:cubicBezTo>
                      <a:pt x="42424" y="162258"/>
                      <a:pt x="48311" y="157086"/>
                      <a:pt x="49292" y="150124"/>
                    </a:cubicBezTo>
                    <a:cubicBezTo>
                      <a:pt x="52483" y="127464"/>
                      <a:pt x="66208" y="81077"/>
                      <a:pt x="125016" y="82153"/>
                    </a:cubicBezTo>
                    <a:lnTo>
                      <a:pt x="168726" y="82153"/>
                    </a:lnTo>
                    <a:cubicBezTo>
                      <a:pt x="175984" y="82153"/>
                      <a:pt x="181861" y="88030"/>
                      <a:pt x="181861" y="95288"/>
                    </a:cubicBezTo>
                    <a:lnTo>
                      <a:pt x="181861" y="107804"/>
                    </a:lnTo>
                    <a:lnTo>
                      <a:pt x="181861" y="212255"/>
                    </a:lnTo>
                    <a:lnTo>
                      <a:pt x="181861" y="379543"/>
                    </a:lnTo>
                    <a:cubicBezTo>
                      <a:pt x="181861" y="395021"/>
                      <a:pt x="169316" y="407565"/>
                      <a:pt x="153838" y="407565"/>
                    </a:cubicBezTo>
                    <a:lnTo>
                      <a:pt x="116681" y="407565"/>
                    </a:lnTo>
                    <a:lnTo>
                      <a:pt x="116681" y="425720"/>
                    </a:lnTo>
                    <a:lnTo>
                      <a:pt x="116681" y="427606"/>
                    </a:lnTo>
                    <a:lnTo>
                      <a:pt x="116681" y="432864"/>
                    </a:lnTo>
                    <a:lnTo>
                      <a:pt x="116681" y="447285"/>
                    </a:lnTo>
                    <a:cubicBezTo>
                      <a:pt x="116681" y="454533"/>
                      <a:pt x="122558" y="460419"/>
                      <a:pt x="129816" y="460419"/>
                    </a:cubicBezTo>
                    <a:lnTo>
                      <a:pt x="350006" y="460419"/>
                    </a:lnTo>
                    <a:cubicBezTo>
                      <a:pt x="357264" y="460419"/>
                      <a:pt x="363141" y="454543"/>
                      <a:pt x="363141" y="447285"/>
                    </a:cubicBezTo>
                    <a:lnTo>
                      <a:pt x="363141" y="428406"/>
                    </a:lnTo>
                    <a:lnTo>
                      <a:pt x="363141" y="407565"/>
                    </a:lnTo>
                    <a:lnTo>
                      <a:pt x="325984" y="407565"/>
                    </a:lnTo>
                    <a:cubicBezTo>
                      <a:pt x="310505" y="407565"/>
                      <a:pt x="297961" y="395021"/>
                      <a:pt x="297961" y="379543"/>
                    </a:cubicBezTo>
                    <a:lnTo>
                      <a:pt x="297961" y="212255"/>
                    </a:lnTo>
                    <a:lnTo>
                      <a:pt x="297961" y="107794"/>
                    </a:lnTo>
                    <a:lnTo>
                      <a:pt x="297961" y="95288"/>
                    </a:lnTo>
                    <a:cubicBezTo>
                      <a:pt x="297961" y="88030"/>
                      <a:pt x="303838" y="82153"/>
                      <a:pt x="311096" y="82153"/>
                    </a:cubicBezTo>
                    <a:lnTo>
                      <a:pt x="354806" y="82153"/>
                    </a:lnTo>
                    <a:cubicBezTo>
                      <a:pt x="413614" y="81086"/>
                      <a:pt x="427339" y="127464"/>
                      <a:pt x="430530" y="150124"/>
                    </a:cubicBezTo>
                    <a:cubicBezTo>
                      <a:pt x="431511" y="157086"/>
                      <a:pt x="437398" y="162258"/>
                      <a:pt x="444427" y="162258"/>
                    </a:cubicBezTo>
                    <a:lnTo>
                      <a:pt x="459543" y="162258"/>
                    </a:lnTo>
                    <a:cubicBezTo>
                      <a:pt x="466801" y="162258"/>
                      <a:pt x="472678" y="156381"/>
                      <a:pt x="472678" y="149123"/>
                    </a:cubicBezTo>
                    <a:lnTo>
                      <a:pt x="472678" y="82153"/>
                    </a:lnTo>
                    <a:lnTo>
                      <a:pt x="472678" y="20279"/>
                    </a:lnTo>
                    <a:cubicBezTo>
                      <a:pt x="472688" y="13021"/>
                      <a:pt x="466801" y="7144"/>
                      <a:pt x="459553" y="7144"/>
                    </a:cubicBezTo>
                    <a:close/>
                  </a:path>
                </a:pathLst>
              </a:custGeom>
              <a:solidFill>
                <a:srgbClr val="307AB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0" name="직사각형 159">
                <a:extLst>
                  <a:ext uri="{FF2B5EF4-FFF2-40B4-BE49-F238E27FC236}">
                    <a16:creationId xmlns:a16="http://schemas.microsoft.com/office/drawing/2014/main" id="{6BDA3771-802E-4858-9C2E-BEE0F492322F}"/>
                  </a:ext>
                </a:extLst>
              </p:cNvPr>
              <p:cNvSpPr/>
              <p:nvPr/>
            </p:nvSpPr>
            <p:spPr>
              <a:xfrm>
                <a:off x="3333934" y="5756946"/>
                <a:ext cx="13185" cy="181686"/>
              </a:xfrm>
              <a:prstGeom prst="rect">
                <a:avLst/>
              </a:prstGeom>
              <a:solidFill>
                <a:srgbClr val="307A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A2D81D6-7B46-4384-847E-A24038229B14}"/>
              </a:ext>
            </a:extLst>
          </p:cNvPr>
          <p:cNvSpPr txBox="1"/>
          <p:nvPr/>
        </p:nvSpPr>
        <p:spPr>
          <a:xfrm>
            <a:off x="314528" y="176263"/>
            <a:ext cx="322716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장애인고용 우수사례</a:t>
            </a:r>
            <a:endParaRPr kumimoji="1" lang="en-US" altLang="ko-KR" sz="2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F33219C5-706D-4E1D-B0FD-64F67046C34C}"/>
              </a:ext>
            </a:extLst>
          </p:cNvPr>
          <p:cNvGrpSpPr/>
          <p:nvPr/>
        </p:nvGrpSpPr>
        <p:grpSpPr>
          <a:xfrm>
            <a:off x="3711517" y="2402703"/>
            <a:ext cx="3015868" cy="3968119"/>
            <a:chOff x="3426413" y="2502035"/>
            <a:chExt cx="3015868" cy="3968119"/>
          </a:xfrm>
        </p:grpSpPr>
        <p:sp>
          <p:nvSpPr>
            <p:cNvPr id="70" name="화살표: 오른쪽 17">
              <a:extLst>
                <a:ext uri="{FF2B5EF4-FFF2-40B4-BE49-F238E27FC236}">
                  <a16:creationId xmlns:a16="http://schemas.microsoft.com/office/drawing/2014/main" id="{5B5A6C3D-AD77-4087-912C-F587D7DEC6D3}"/>
                </a:ext>
              </a:extLst>
            </p:cNvPr>
            <p:cNvSpPr/>
            <p:nvPr/>
          </p:nvSpPr>
          <p:spPr>
            <a:xfrm rot="16965766" flipH="1">
              <a:off x="3264241" y="4094976"/>
              <a:ext cx="3536089" cy="350207"/>
            </a:xfrm>
            <a:prstGeom prst="rightArrow">
              <a:avLst/>
            </a:prstGeom>
            <a:gradFill flip="none" rotWithShape="1">
              <a:gsLst>
                <a:gs pos="17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id="{2BC62B75-A6C7-403F-8CFE-F2C344B808B7}"/>
                </a:ext>
              </a:extLst>
            </p:cNvPr>
            <p:cNvGrpSpPr/>
            <p:nvPr/>
          </p:nvGrpSpPr>
          <p:grpSpPr>
            <a:xfrm>
              <a:off x="4351337" y="2552042"/>
              <a:ext cx="2090944" cy="399332"/>
              <a:chOff x="2558296" y="2602333"/>
              <a:chExt cx="1739579" cy="399332"/>
            </a:xfrm>
          </p:grpSpPr>
          <p:sp>
            <p:nvSpPr>
              <p:cNvPr id="85" name="사각형: 둥근 모서리 84">
                <a:extLst>
                  <a:ext uri="{FF2B5EF4-FFF2-40B4-BE49-F238E27FC236}">
                    <a16:creationId xmlns:a16="http://schemas.microsoft.com/office/drawing/2014/main" id="{7F15E672-3052-481F-B768-03BF9EB7D9D4}"/>
                  </a:ext>
                </a:extLst>
              </p:cNvPr>
              <p:cNvSpPr/>
              <p:nvPr/>
            </p:nvSpPr>
            <p:spPr>
              <a:xfrm>
                <a:off x="2708085" y="2602333"/>
                <a:ext cx="1440000" cy="3993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6" name="직사각형 85">
                <a:extLst>
                  <a:ext uri="{FF2B5EF4-FFF2-40B4-BE49-F238E27FC236}">
                    <a16:creationId xmlns:a16="http://schemas.microsoft.com/office/drawing/2014/main" id="{9CFE9215-C5E3-4CDC-88E4-4020977DA046}"/>
                  </a:ext>
                </a:extLst>
              </p:cNvPr>
              <p:cNvSpPr/>
              <p:nvPr/>
            </p:nvSpPr>
            <p:spPr>
              <a:xfrm>
                <a:off x="2558296" y="2644171"/>
                <a:ext cx="173957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직무 교육과정 개설</a:t>
                </a:r>
              </a:p>
            </p:txBody>
          </p:sp>
        </p:grpSp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id="{8B11EA25-1D91-460E-965F-DDE600C7D29F}"/>
                </a:ext>
              </a:extLst>
            </p:cNvPr>
            <p:cNvGrpSpPr/>
            <p:nvPr/>
          </p:nvGrpSpPr>
          <p:grpSpPr>
            <a:xfrm>
              <a:off x="4298302" y="3401413"/>
              <a:ext cx="1815414" cy="399332"/>
              <a:chOff x="2843890" y="3388248"/>
              <a:chExt cx="1510350" cy="399332"/>
            </a:xfrm>
          </p:grpSpPr>
          <p:sp>
            <p:nvSpPr>
              <p:cNvPr id="83" name="사각형: 둥근 모서리 82">
                <a:extLst>
                  <a:ext uri="{FF2B5EF4-FFF2-40B4-BE49-F238E27FC236}">
                    <a16:creationId xmlns:a16="http://schemas.microsoft.com/office/drawing/2014/main" id="{576CC336-77BB-40A0-B923-3201812789D8}"/>
                  </a:ext>
                </a:extLst>
              </p:cNvPr>
              <p:cNvSpPr/>
              <p:nvPr/>
            </p:nvSpPr>
            <p:spPr>
              <a:xfrm>
                <a:off x="2868775" y="3388248"/>
                <a:ext cx="1440000" cy="3993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4" name="직사각형 83">
                <a:extLst>
                  <a:ext uri="{FF2B5EF4-FFF2-40B4-BE49-F238E27FC236}">
                    <a16:creationId xmlns:a16="http://schemas.microsoft.com/office/drawing/2014/main" id="{DEDEEFEF-3B78-496F-B83A-E0EA27F4D668}"/>
                  </a:ext>
                </a:extLst>
              </p:cNvPr>
              <p:cNvSpPr/>
              <p:nvPr/>
            </p:nvSpPr>
            <p:spPr>
              <a:xfrm>
                <a:off x="2843890" y="3428830"/>
                <a:ext cx="151035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㈜</a:t>
                </a:r>
                <a:r>
                  <a:rPr lang="ko-KR" altLang="en-US" sz="1600" dirty="0" err="1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링키지랩</a:t>
                </a:r>
                <a:r>
                  <a:rPr lang="ko-KR" altLang="en-US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설립</a:t>
                </a:r>
              </a:p>
            </p:txBody>
          </p:sp>
        </p:grpSp>
        <p:grpSp>
          <p:nvGrpSpPr>
            <p:cNvPr id="74" name="그룹 73">
              <a:extLst>
                <a:ext uri="{FF2B5EF4-FFF2-40B4-BE49-F238E27FC236}">
                  <a16:creationId xmlns:a16="http://schemas.microsoft.com/office/drawing/2014/main" id="{35D8B547-0741-4398-BBDF-2DA7FBA1374E}"/>
                </a:ext>
              </a:extLst>
            </p:cNvPr>
            <p:cNvGrpSpPr/>
            <p:nvPr/>
          </p:nvGrpSpPr>
          <p:grpSpPr>
            <a:xfrm>
              <a:off x="4073416" y="4250784"/>
              <a:ext cx="1908000" cy="459979"/>
              <a:chOff x="-14151" y="6071469"/>
              <a:chExt cx="1801875" cy="459979"/>
            </a:xfrm>
            <a:effectLst/>
          </p:grpSpPr>
          <p:sp>
            <p:nvSpPr>
              <p:cNvPr id="81" name="사각형: 둥근 모서리 80">
                <a:extLst>
                  <a:ext uri="{FF2B5EF4-FFF2-40B4-BE49-F238E27FC236}">
                    <a16:creationId xmlns:a16="http://schemas.microsoft.com/office/drawing/2014/main" id="{4D8124E0-2759-4D1C-90E6-0FBC7E09C419}"/>
                  </a:ext>
                </a:extLst>
              </p:cNvPr>
              <p:cNvSpPr/>
              <p:nvPr/>
            </p:nvSpPr>
            <p:spPr>
              <a:xfrm>
                <a:off x="-14151" y="6071469"/>
                <a:ext cx="1801875" cy="459979"/>
              </a:xfrm>
              <a:prstGeom prst="roundRect">
                <a:avLst>
                  <a:gd name="adj" fmla="val 50000"/>
                </a:avLst>
              </a:prstGeom>
              <a:pattFill prst="dkUpDiag">
                <a:fgClr>
                  <a:srgbClr val="A279B3"/>
                </a:fgClr>
                <a:bgClr>
                  <a:srgbClr val="9362A6"/>
                </a:bgClr>
              </a:pattFill>
              <a:ln w="25400">
                <a:solidFill>
                  <a:srgbClr val="9362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2" name="직사각형 81">
                <a:extLst>
                  <a:ext uri="{FF2B5EF4-FFF2-40B4-BE49-F238E27FC236}">
                    <a16:creationId xmlns:a16="http://schemas.microsoft.com/office/drawing/2014/main" id="{7A1BE09E-87E4-45C1-A510-FFA37EE3A181}"/>
                  </a:ext>
                </a:extLst>
              </p:cNvPr>
              <p:cNvSpPr/>
              <p:nvPr/>
            </p:nvSpPr>
            <p:spPr>
              <a:xfrm>
                <a:off x="336281" y="6105232"/>
                <a:ext cx="110102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20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직무 확대</a:t>
                </a:r>
              </a:p>
            </p:txBody>
          </p:sp>
        </p:grpSp>
        <p:grpSp>
          <p:nvGrpSpPr>
            <p:cNvPr id="75" name="그룹 74">
              <a:extLst>
                <a:ext uri="{FF2B5EF4-FFF2-40B4-BE49-F238E27FC236}">
                  <a16:creationId xmlns:a16="http://schemas.microsoft.com/office/drawing/2014/main" id="{A56DED2D-AC3D-4AA4-9CD9-7AC7A5229ADD}"/>
                </a:ext>
              </a:extLst>
            </p:cNvPr>
            <p:cNvGrpSpPr/>
            <p:nvPr/>
          </p:nvGrpSpPr>
          <p:grpSpPr>
            <a:xfrm>
              <a:off x="3832870" y="5160802"/>
              <a:ext cx="1908000" cy="459979"/>
              <a:chOff x="-43096" y="6071469"/>
              <a:chExt cx="1859782" cy="459979"/>
            </a:xfrm>
            <a:effectLst/>
          </p:grpSpPr>
          <p:sp>
            <p:nvSpPr>
              <p:cNvPr id="79" name="사각형: 둥근 모서리 78">
                <a:extLst>
                  <a:ext uri="{FF2B5EF4-FFF2-40B4-BE49-F238E27FC236}">
                    <a16:creationId xmlns:a16="http://schemas.microsoft.com/office/drawing/2014/main" id="{7D0E6DC3-057F-41CE-A3F6-968F040BDD8E}"/>
                  </a:ext>
                </a:extLst>
              </p:cNvPr>
              <p:cNvSpPr/>
              <p:nvPr/>
            </p:nvSpPr>
            <p:spPr>
              <a:xfrm>
                <a:off x="-14151" y="6071469"/>
                <a:ext cx="1801875" cy="459979"/>
              </a:xfrm>
              <a:prstGeom prst="roundRect">
                <a:avLst>
                  <a:gd name="adj" fmla="val 50000"/>
                </a:avLst>
              </a:prstGeom>
              <a:pattFill prst="dkUpDiag">
                <a:fgClr>
                  <a:srgbClr val="307ABE"/>
                </a:fgClr>
                <a:bgClr>
                  <a:schemeClr val="accent1">
                    <a:lumMod val="75000"/>
                  </a:schemeClr>
                </a:bgClr>
              </a:pattFill>
              <a:ln w="254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0" name="직사각형 79">
                <a:extLst>
                  <a:ext uri="{FF2B5EF4-FFF2-40B4-BE49-F238E27FC236}">
                    <a16:creationId xmlns:a16="http://schemas.microsoft.com/office/drawing/2014/main" id="{D26A3388-1256-4C12-83A0-8634675608D1}"/>
                  </a:ext>
                </a:extLst>
              </p:cNvPr>
              <p:cNvSpPr/>
              <p:nvPr/>
            </p:nvSpPr>
            <p:spPr>
              <a:xfrm>
                <a:off x="-43096" y="6105232"/>
                <a:ext cx="185978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000" b="1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맞춤훈련</a:t>
                </a:r>
              </a:p>
            </p:txBody>
          </p:sp>
        </p:grp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id="{A5A78379-C4C3-4971-BA6E-A09912708496}"/>
                </a:ext>
              </a:extLst>
            </p:cNvPr>
            <p:cNvGrpSpPr/>
            <p:nvPr/>
          </p:nvGrpSpPr>
          <p:grpSpPr>
            <a:xfrm>
              <a:off x="3426413" y="6070822"/>
              <a:ext cx="2089016" cy="399332"/>
              <a:chOff x="2730077" y="3388248"/>
              <a:chExt cx="1737976" cy="399332"/>
            </a:xfrm>
          </p:grpSpPr>
          <p:sp>
            <p:nvSpPr>
              <p:cNvPr id="77" name="사각형: 둥근 모서리 76">
                <a:extLst>
                  <a:ext uri="{FF2B5EF4-FFF2-40B4-BE49-F238E27FC236}">
                    <a16:creationId xmlns:a16="http://schemas.microsoft.com/office/drawing/2014/main" id="{A9B3D8E7-2DC5-4995-9DDF-2FA848465F32}"/>
                  </a:ext>
                </a:extLst>
              </p:cNvPr>
              <p:cNvSpPr/>
              <p:nvPr/>
            </p:nvSpPr>
            <p:spPr>
              <a:xfrm>
                <a:off x="2868775" y="3388248"/>
                <a:ext cx="1440000" cy="3993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8" name="직사각형 77">
                <a:extLst>
                  <a:ext uri="{FF2B5EF4-FFF2-40B4-BE49-F238E27FC236}">
                    <a16:creationId xmlns:a16="http://schemas.microsoft.com/office/drawing/2014/main" id="{30AF06D6-A1D0-4C0F-9B7B-ADE8947C8CA2}"/>
                  </a:ext>
                </a:extLst>
              </p:cNvPr>
              <p:cNvSpPr/>
              <p:nvPr/>
            </p:nvSpPr>
            <p:spPr>
              <a:xfrm>
                <a:off x="2730077" y="3428830"/>
                <a:ext cx="17379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spc="-15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고용 확대 및 신규사업</a:t>
                </a:r>
              </a:p>
            </p:txBody>
          </p:sp>
        </p:grpSp>
      </p:grpSp>
      <p:sp>
        <p:nvSpPr>
          <p:cNvPr id="97" name="사각형: 둥근 모서리 96">
            <a:extLst>
              <a:ext uri="{FF2B5EF4-FFF2-40B4-BE49-F238E27FC236}">
                <a16:creationId xmlns:a16="http://schemas.microsoft.com/office/drawing/2014/main" id="{8A0CD241-0FFB-4CFF-B44A-4B0447C1F6AA}"/>
              </a:ext>
            </a:extLst>
          </p:cNvPr>
          <p:cNvSpPr/>
          <p:nvPr/>
        </p:nvSpPr>
        <p:spPr>
          <a:xfrm>
            <a:off x="5702674" y="196073"/>
            <a:ext cx="3084138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C58E76F-E9E7-409B-A10A-0F5A5D3741F3}"/>
              </a:ext>
            </a:extLst>
          </p:cNvPr>
          <p:cNvSpPr txBox="1"/>
          <p:nvPr/>
        </p:nvSpPr>
        <p:spPr>
          <a:xfrm>
            <a:off x="5762267" y="251597"/>
            <a:ext cx="299825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, </a:t>
            </a: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어떻게 일하고 있나요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?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6E996A8-3ECA-4E91-879B-A564D8EE74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t>86</a:t>
            </a:fld>
            <a:endParaRPr lang="ko-KR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8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72CFB9C4-F230-4A2B-96A5-730461D9F08F}"/>
              </a:ext>
            </a:extLst>
          </p:cNvPr>
          <p:cNvGrpSpPr/>
          <p:nvPr/>
        </p:nvGrpSpPr>
        <p:grpSpPr>
          <a:xfrm>
            <a:off x="689574" y="3331018"/>
            <a:ext cx="7659995" cy="1060260"/>
            <a:chOff x="689574" y="3366188"/>
            <a:chExt cx="7659995" cy="1060260"/>
          </a:xfrm>
        </p:grpSpPr>
        <p:cxnSp>
          <p:nvCxnSpPr>
            <p:cNvPr id="3" name="직선 연결선 2">
              <a:extLst>
                <a:ext uri="{FF2B5EF4-FFF2-40B4-BE49-F238E27FC236}">
                  <a16:creationId xmlns:a16="http://schemas.microsoft.com/office/drawing/2014/main" id="{FE1F198B-A993-4C43-86AD-8E3EA8481418}"/>
                </a:ext>
              </a:extLst>
            </p:cNvPr>
            <p:cNvCxnSpPr/>
            <p:nvPr/>
          </p:nvCxnSpPr>
          <p:spPr>
            <a:xfrm>
              <a:off x="1647825" y="3896318"/>
              <a:ext cx="5754029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0BC2D3AC-D3AA-4446-B30B-18416FA81718}"/>
                </a:ext>
              </a:extLst>
            </p:cNvPr>
            <p:cNvSpPr/>
            <p:nvPr/>
          </p:nvSpPr>
          <p:spPr>
            <a:xfrm>
              <a:off x="689574" y="3366188"/>
              <a:ext cx="1060260" cy="1060260"/>
            </a:xfrm>
            <a:prstGeom prst="ellipse">
              <a:avLst/>
            </a:prstGeom>
            <a:solidFill>
              <a:schemeClr val="bg1"/>
            </a:solidFill>
            <a:ln w="219075">
              <a:solidFill>
                <a:schemeClr val="bg1">
                  <a:alpha val="57000"/>
                </a:schemeClr>
              </a:solidFill>
            </a:ln>
            <a:effectLst>
              <a:outerShdw blurRad="4572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BAB98C9F-2C3C-4854-9C85-208430088E20}"/>
                </a:ext>
              </a:extLst>
            </p:cNvPr>
            <p:cNvSpPr/>
            <p:nvPr/>
          </p:nvSpPr>
          <p:spPr>
            <a:xfrm>
              <a:off x="7289309" y="3366188"/>
              <a:ext cx="1060260" cy="1060260"/>
            </a:xfrm>
            <a:prstGeom prst="ellipse">
              <a:avLst/>
            </a:prstGeom>
            <a:solidFill>
              <a:schemeClr val="bg1"/>
            </a:solidFill>
            <a:ln w="219075">
              <a:solidFill>
                <a:schemeClr val="bg1">
                  <a:alpha val="57000"/>
                </a:schemeClr>
              </a:solidFill>
            </a:ln>
            <a:effectLst>
              <a:outerShdw blurRad="4572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pic>
          <p:nvPicPr>
            <p:cNvPr id="70" name="_x226590544" descr="EMB000007340ede">
              <a:extLst>
                <a:ext uri="{FF2B5EF4-FFF2-40B4-BE49-F238E27FC236}">
                  <a16:creationId xmlns:a16="http://schemas.microsoft.com/office/drawing/2014/main" id="{F1CEFCD3-A0F5-4583-888A-39449203BE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885" y="3653327"/>
              <a:ext cx="785639" cy="485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그림 70">
              <a:extLst>
                <a:ext uri="{FF2B5EF4-FFF2-40B4-BE49-F238E27FC236}">
                  <a16:creationId xmlns:a16="http://schemas.microsoft.com/office/drawing/2014/main" id="{86915FC5-81B5-4DEE-8218-31BBAE521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30201" y="3523970"/>
              <a:ext cx="578477" cy="744696"/>
            </a:xfrm>
            <a:prstGeom prst="rect">
              <a:avLst/>
            </a:prstGeom>
          </p:spPr>
        </p:pic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3005D6E5-422D-4F93-8DF5-AECA0BA12BE5}"/>
              </a:ext>
            </a:extLst>
          </p:cNvPr>
          <p:cNvGrpSpPr/>
          <p:nvPr/>
        </p:nvGrpSpPr>
        <p:grpSpPr>
          <a:xfrm>
            <a:off x="2928611" y="1985597"/>
            <a:ext cx="4127315" cy="3486310"/>
            <a:chOff x="2928611" y="1985597"/>
            <a:chExt cx="4127315" cy="3486310"/>
          </a:xfrm>
        </p:grpSpPr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3B3E542D-0B1A-4664-AF36-3AB53BEE70AE}"/>
                </a:ext>
              </a:extLst>
            </p:cNvPr>
            <p:cNvGrpSpPr/>
            <p:nvPr/>
          </p:nvGrpSpPr>
          <p:grpSpPr>
            <a:xfrm rot="10981472">
              <a:off x="2928611" y="1985597"/>
              <a:ext cx="4127315" cy="3486310"/>
              <a:chOff x="2288641" y="1768456"/>
              <a:chExt cx="3752105" cy="3169373"/>
            </a:xfrm>
          </p:grpSpPr>
          <p:sp>
            <p:nvSpPr>
              <p:cNvPr id="45" name="Freeform 6">
                <a:extLst>
                  <a:ext uri="{FF2B5EF4-FFF2-40B4-BE49-F238E27FC236}">
                    <a16:creationId xmlns:a16="http://schemas.microsoft.com/office/drawing/2014/main" id="{FD914D16-B373-4144-A89C-68BF053E52F1}"/>
                  </a:ext>
                </a:extLst>
              </p:cNvPr>
              <p:cNvSpPr>
                <a:spLocks/>
              </p:cNvSpPr>
              <p:nvPr/>
            </p:nvSpPr>
            <p:spPr bwMode="auto">
              <a:xfrm rot="18733158">
                <a:off x="2725578" y="1641932"/>
                <a:ext cx="2858960" cy="3732834"/>
              </a:xfrm>
              <a:custGeom>
                <a:avLst/>
                <a:gdLst>
                  <a:gd name="T0" fmla="*/ 1786 w 1819"/>
                  <a:gd name="T1" fmla="*/ 2092 h 2378"/>
                  <a:gd name="T2" fmla="*/ 729 w 1819"/>
                  <a:gd name="T3" fmla="*/ 2115 h 2378"/>
                  <a:gd name="T4" fmla="*/ 355 w 1819"/>
                  <a:gd name="T5" fmla="*/ 726 h 2378"/>
                  <a:gd name="T6" fmla="*/ 1748 w 1819"/>
                  <a:gd name="T7" fmla="*/ 355 h 2378"/>
                  <a:gd name="T8" fmla="*/ 1786 w 1819"/>
                  <a:gd name="T9" fmla="*/ 377 h 2378"/>
                  <a:gd name="T10" fmla="*/ 1818 w 1819"/>
                  <a:gd name="T11" fmla="*/ 321 h 2378"/>
                  <a:gd name="T12" fmla="*/ 1780 w 1819"/>
                  <a:gd name="T13" fmla="*/ 299 h 2378"/>
                  <a:gd name="T14" fmla="*/ 299 w 1819"/>
                  <a:gd name="T15" fmla="*/ 695 h 2378"/>
                  <a:gd name="T16" fmla="*/ 696 w 1819"/>
                  <a:gd name="T17" fmla="*/ 2171 h 2378"/>
                  <a:gd name="T18" fmla="*/ 1819 w 1819"/>
                  <a:gd name="T19" fmla="*/ 2148 h 2378"/>
                  <a:gd name="T20" fmla="*/ 1786 w 1819"/>
                  <a:gd name="T21" fmla="*/ 2092 h 2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19" h="2378">
                    <a:moveTo>
                      <a:pt x="1786" y="2092"/>
                    </a:moveTo>
                    <a:cubicBezTo>
                      <a:pt x="1476" y="2289"/>
                      <a:pt x="1069" y="2311"/>
                      <a:pt x="729" y="2115"/>
                    </a:cubicBezTo>
                    <a:cubicBezTo>
                      <a:pt x="241" y="1834"/>
                      <a:pt x="74" y="1213"/>
                      <a:pt x="355" y="726"/>
                    </a:cubicBezTo>
                    <a:cubicBezTo>
                      <a:pt x="637" y="241"/>
                      <a:pt x="1261" y="74"/>
                      <a:pt x="1748" y="355"/>
                    </a:cubicBezTo>
                    <a:cubicBezTo>
                      <a:pt x="1761" y="362"/>
                      <a:pt x="1773" y="370"/>
                      <a:pt x="1786" y="377"/>
                    </a:cubicBezTo>
                    <a:cubicBezTo>
                      <a:pt x="1818" y="321"/>
                      <a:pt x="1818" y="321"/>
                      <a:pt x="1818" y="321"/>
                    </a:cubicBezTo>
                    <a:cubicBezTo>
                      <a:pt x="1806" y="314"/>
                      <a:pt x="1793" y="306"/>
                      <a:pt x="1780" y="299"/>
                    </a:cubicBezTo>
                    <a:cubicBezTo>
                      <a:pt x="1262" y="0"/>
                      <a:pt x="599" y="177"/>
                      <a:pt x="299" y="695"/>
                    </a:cubicBezTo>
                    <a:cubicBezTo>
                      <a:pt x="0" y="1211"/>
                      <a:pt x="178" y="1872"/>
                      <a:pt x="696" y="2171"/>
                    </a:cubicBezTo>
                    <a:cubicBezTo>
                      <a:pt x="1058" y="2378"/>
                      <a:pt x="1489" y="2356"/>
                      <a:pt x="1819" y="2148"/>
                    </a:cubicBezTo>
                    <a:cubicBezTo>
                      <a:pt x="1786" y="2092"/>
                      <a:pt x="1786" y="2092"/>
                      <a:pt x="1786" y="2092"/>
                    </a:cubicBezTo>
                  </a:path>
                </a:pathLst>
              </a:custGeom>
              <a:solidFill>
                <a:schemeClr val="bg1">
                  <a:lumMod val="65000"/>
                  <a:alpha val="5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  <p:sp>
            <p:nvSpPr>
              <p:cNvPr id="44" name="막힌 원호 43">
                <a:extLst>
                  <a:ext uri="{FF2B5EF4-FFF2-40B4-BE49-F238E27FC236}">
                    <a16:creationId xmlns:a16="http://schemas.microsoft.com/office/drawing/2014/main" id="{594E4E1E-1ACF-4F5C-B7E7-54057E134A63}"/>
                  </a:ext>
                </a:extLst>
              </p:cNvPr>
              <p:cNvSpPr/>
              <p:nvPr/>
            </p:nvSpPr>
            <p:spPr>
              <a:xfrm rot="5400000">
                <a:off x="3110422" y="1768455"/>
                <a:ext cx="2930324" cy="2930325"/>
              </a:xfrm>
              <a:prstGeom prst="blockArc">
                <a:avLst>
                  <a:gd name="adj1" fmla="val 15958391"/>
                  <a:gd name="adj2" fmla="val 292787"/>
                  <a:gd name="adj3" fmla="val 2698"/>
                </a:avLst>
              </a:prstGeom>
              <a:gradFill>
                <a:gsLst>
                  <a:gs pos="0">
                    <a:srgbClr val="8FB75E"/>
                  </a:gs>
                  <a:gs pos="100000">
                    <a:srgbClr val="46B0D3"/>
                  </a:gs>
                </a:gsLst>
                <a:lin ang="0" scaled="1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</p:grpSp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5270E948-CE0E-4E12-99AE-1BC658519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99363" y="2400508"/>
              <a:ext cx="2945275" cy="2945275"/>
            </a:xfrm>
            <a:prstGeom prst="ellipse">
              <a:avLst/>
            </a:prstGeom>
            <a:ln w="50800">
              <a:noFill/>
            </a:ln>
            <a:effectLst/>
          </p:spPr>
        </p:pic>
      </p:grpSp>
      <p:sp>
        <p:nvSpPr>
          <p:cNvPr id="8" name="직사각형 7"/>
          <p:cNvSpPr/>
          <p:nvPr/>
        </p:nvSpPr>
        <p:spPr>
          <a:xfrm>
            <a:off x="1916466" y="1094600"/>
            <a:ext cx="5311069" cy="80021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-9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 인구의 </a:t>
            </a:r>
            <a:r>
              <a:rPr kumimoji="0" lang="en-US" altLang="ko-KR" sz="2200" b="1" i="0" u="none" strike="noStrike" kern="1200" cap="none" spc="-9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70% </a:t>
            </a:r>
            <a:r>
              <a:rPr kumimoji="0" lang="ko-KR" altLang="en-US" sz="2200" b="1" i="0" u="none" strike="noStrike" kern="1200" cap="none" spc="-9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이상인</a:t>
            </a:r>
            <a:r>
              <a:rPr kumimoji="0" lang="ko-KR" altLang="en-US" sz="2400" b="1" i="0" u="none" strike="noStrike" kern="1200" cap="none" spc="-9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kumimoji="0" lang="ko-KR" altLang="en-US" sz="2400" b="1" i="0" u="none" strike="noStrike" kern="1200" cap="none" spc="-9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572B1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장년</a:t>
            </a:r>
            <a:r>
              <a:rPr kumimoji="0" lang="en-US" altLang="ko-KR" sz="2400" b="1" i="0" u="none" strike="noStrike" kern="1200" cap="none" spc="-9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572B1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·</a:t>
            </a:r>
            <a:r>
              <a:rPr kumimoji="0" lang="ko-KR" altLang="en-US" sz="2400" b="1" i="0" u="none" strike="noStrike" kern="1200" cap="none" spc="-9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572B1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고령장애인</a:t>
            </a:r>
            <a:r>
              <a:rPr kumimoji="0" lang="en-US" altLang="ko-KR" sz="2400" b="1" i="0" u="none" strike="noStrike" kern="1200" cap="none" spc="-9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572B1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</a:t>
            </a:r>
            <a:r>
              <a:rPr kumimoji="0" lang="ko-KR" altLang="en-US" sz="2400" b="1" i="0" u="none" strike="noStrike" kern="1200" cap="none" spc="-9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br>
              <a:rPr kumimoji="0" lang="ko-KR" altLang="en-US" sz="2400" b="1" i="0" u="none" strike="noStrike" kern="1200" cap="none" spc="-9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r>
              <a:rPr kumimoji="0" lang="ko-KR" altLang="en-US" sz="2200" b="1" i="0" u="none" strike="noStrike" kern="1200" cap="none" spc="-9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비슷한 연배나 고령 어르신을 돌보다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3B27DAD4-F5EF-4832-A37E-835462EC61B2}"/>
              </a:ext>
            </a:extLst>
          </p:cNvPr>
          <p:cNvSpPr/>
          <p:nvPr/>
        </p:nvSpPr>
        <p:spPr>
          <a:xfrm>
            <a:off x="328544" y="171327"/>
            <a:ext cx="2480487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 err="1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실버케어매니저</a:t>
            </a:r>
            <a:endParaRPr kumimoji="1" lang="ko-KR" altLang="en-US" sz="2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AD47D0E4-48F2-43CB-912F-8231B687BFC8}"/>
              </a:ext>
            </a:extLst>
          </p:cNvPr>
          <p:cNvGrpSpPr/>
          <p:nvPr/>
        </p:nvGrpSpPr>
        <p:grpSpPr>
          <a:xfrm>
            <a:off x="3431314" y="781249"/>
            <a:ext cx="248786" cy="201215"/>
            <a:chOff x="2020888" y="1905000"/>
            <a:chExt cx="676275" cy="601663"/>
          </a:xfrm>
          <a:solidFill>
            <a:schemeClr val="bg1">
              <a:alpha val="25000"/>
            </a:schemeClr>
          </a:solidFill>
        </p:grpSpPr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76E58829-0E56-4C78-A215-80D935936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1905000"/>
              <a:ext cx="300038" cy="601663"/>
            </a:xfrm>
            <a:custGeom>
              <a:avLst/>
              <a:gdLst>
                <a:gd name="T0" fmla="*/ 20 w 80"/>
                <a:gd name="T1" fmla="*/ 0 h 160"/>
                <a:gd name="T2" fmla="*/ 0 w 80"/>
                <a:gd name="T3" fmla="*/ 20 h 160"/>
                <a:gd name="T4" fmla="*/ 0 w 80"/>
                <a:gd name="T5" fmla="*/ 40 h 160"/>
                <a:gd name="T6" fmla="*/ 0 w 80"/>
                <a:gd name="T7" fmla="*/ 60 h 160"/>
                <a:gd name="T8" fmla="*/ 20 w 80"/>
                <a:gd name="T9" fmla="*/ 80 h 160"/>
                <a:gd name="T10" fmla="*/ 30 w 80"/>
                <a:gd name="T11" fmla="*/ 86 h 160"/>
                <a:gd name="T12" fmla="*/ 31 w 80"/>
                <a:gd name="T13" fmla="*/ 98 h 160"/>
                <a:gd name="T14" fmla="*/ 20 w 80"/>
                <a:gd name="T15" fmla="*/ 120 h 160"/>
                <a:gd name="T16" fmla="*/ 8 w 80"/>
                <a:gd name="T17" fmla="*/ 142 h 160"/>
                <a:gd name="T18" fmla="*/ 9 w 80"/>
                <a:gd name="T19" fmla="*/ 154 h 160"/>
                <a:gd name="T20" fmla="*/ 20 w 80"/>
                <a:gd name="T21" fmla="*/ 160 h 160"/>
                <a:gd name="T22" fmla="*/ 32 w 80"/>
                <a:gd name="T23" fmla="*/ 160 h 160"/>
                <a:gd name="T24" fmla="*/ 43 w 80"/>
                <a:gd name="T25" fmla="*/ 153 h 160"/>
                <a:gd name="T26" fmla="*/ 60 w 80"/>
                <a:gd name="T27" fmla="*/ 120 h 160"/>
                <a:gd name="T28" fmla="*/ 62 w 80"/>
                <a:gd name="T29" fmla="*/ 116 h 160"/>
                <a:gd name="T30" fmla="*/ 80 w 80"/>
                <a:gd name="T31" fmla="*/ 40 h 160"/>
                <a:gd name="T32" fmla="*/ 80 w 80"/>
                <a:gd name="T33" fmla="*/ 20 h 160"/>
                <a:gd name="T34" fmla="*/ 60 w 80"/>
                <a:gd name="T35" fmla="*/ 0 h 160"/>
                <a:gd name="T36" fmla="*/ 40 w 80"/>
                <a:gd name="T37" fmla="*/ 0 h 160"/>
                <a:gd name="T38" fmla="*/ 20 w 80"/>
                <a:gd name="T3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" h="160">
                  <a:moveTo>
                    <a:pt x="20" y="0"/>
                  </a:moveTo>
                  <a:cubicBezTo>
                    <a:pt x="8" y="0"/>
                    <a:pt x="0" y="9"/>
                    <a:pt x="0" y="2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71"/>
                    <a:pt x="8" y="80"/>
                    <a:pt x="20" y="80"/>
                  </a:cubicBezTo>
                  <a:cubicBezTo>
                    <a:pt x="24" y="80"/>
                    <a:pt x="28" y="82"/>
                    <a:pt x="30" y="86"/>
                  </a:cubicBezTo>
                  <a:cubicBezTo>
                    <a:pt x="32" y="90"/>
                    <a:pt x="32" y="94"/>
                    <a:pt x="31" y="98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7" y="146"/>
                    <a:pt x="7" y="151"/>
                    <a:pt x="9" y="154"/>
                  </a:cubicBezTo>
                  <a:cubicBezTo>
                    <a:pt x="11" y="158"/>
                    <a:pt x="15" y="160"/>
                    <a:pt x="20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7" y="160"/>
                    <a:pt x="41" y="157"/>
                    <a:pt x="43" y="153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2" y="116"/>
                    <a:pt x="62" y="116"/>
                    <a:pt x="62" y="116"/>
                  </a:cubicBezTo>
                  <a:cubicBezTo>
                    <a:pt x="73" y="92"/>
                    <a:pt x="80" y="66"/>
                    <a:pt x="80" y="4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9"/>
                    <a:pt x="71" y="0"/>
                    <a:pt x="60" y="0"/>
                  </a:cubicBezTo>
                  <a:cubicBezTo>
                    <a:pt x="40" y="0"/>
                    <a:pt x="40" y="0"/>
                    <a:pt x="40" y="0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 panose="05000000000000000000" pitchFamily="2" charset="2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20BCF614-7D93-4BCF-AFC9-AA5C41DAB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5538" y="1905000"/>
              <a:ext cx="301625" cy="601663"/>
            </a:xfrm>
            <a:custGeom>
              <a:avLst/>
              <a:gdLst>
                <a:gd name="T0" fmla="*/ 20 w 80"/>
                <a:gd name="T1" fmla="*/ 0 h 160"/>
                <a:gd name="T2" fmla="*/ 0 w 80"/>
                <a:gd name="T3" fmla="*/ 20 h 160"/>
                <a:gd name="T4" fmla="*/ 0 w 80"/>
                <a:gd name="T5" fmla="*/ 40 h 160"/>
                <a:gd name="T6" fmla="*/ 0 w 80"/>
                <a:gd name="T7" fmla="*/ 60 h 160"/>
                <a:gd name="T8" fmla="*/ 20 w 80"/>
                <a:gd name="T9" fmla="*/ 80 h 160"/>
                <a:gd name="T10" fmla="*/ 30 w 80"/>
                <a:gd name="T11" fmla="*/ 86 h 160"/>
                <a:gd name="T12" fmla="*/ 31 w 80"/>
                <a:gd name="T13" fmla="*/ 98 h 160"/>
                <a:gd name="T14" fmla="*/ 20 w 80"/>
                <a:gd name="T15" fmla="*/ 120 h 160"/>
                <a:gd name="T16" fmla="*/ 8 w 80"/>
                <a:gd name="T17" fmla="*/ 142 h 160"/>
                <a:gd name="T18" fmla="*/ 9 w 80"/>
                <a:gd name="T19" fmla="*/ 154 h 160"/>
                <a:gd name="T20" fmla="*/ 20 w 80"/>
                <a:gd name="T21" fmla="*/ 160 h 160"/>
                <a:gd name="T22" fmla="*/ 32 w 80"/>
                <a:gd name="T23" fmla="*/ 160 h 160"/>
                <a:gd name="T24" fmla="*/ 43 w 80"/>
                <a:gd name="T25" fmla="*/ 153 h 160"/>
                <a:gd name="T26" fmla="*/ 60 w 80"/>
                <a:gd name="T27" fmla="*/ 120 h 160"/>
                <a:gd name="T28" fmla="*/ 62 w 80"/>
                <a:gd name="T29" fmla="*/ 116 h 160"/>
                <a:gd name="T30" fmla="*/ 80 w 80"/>
                <a:gd name="T31" fmla="*/ 40 h 160"/>
                <a:gd name="T32" fmla="*/ 80 w 80"/>
                <a:gd name="T33" fmla="*/ 20 h 160"/>
                <a:gd name="T34" fmla="*/ 60 w 80"/>
                <a:gd name="T35" fmla="*/ 0 h 160"/>
                <a:gd name="T36" fmla="*/ 40 w 80"/>
                <a:gd name="T37" fmla="*/ 0 h 160"/>
                <a:gd name="T38" fmla="*/ 20 w 80"/>
                <a:gd name="T3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" h="160">
                  <a:moveTo>
                    <a:pt x="20" y="0"/>
                  </a:moveTo>
                  <a:cubicBezTo>
                    <a:pt x="8" y="0"/>
                    <a:pt x="0" y="9"/>
                    <a:pt x="0" y="2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71"/>
                    <a:pt x="8" y="80"/>
                    <a:pt x="20" y="80"/>
                  </a:cubicBezTo>
                  <a:cubicBezTo>
                    <a:pt x="24" y="80"/>
                    <a:pt x="28" y="82"/>
                    <a:pt x="30" y="86"/>
                  </a:cubicBezTo>
                  <a:cubicBezTo>
                    <a:pt x="32" y="90"/>
                    <a:pt x="32" y="94"/>
                    <a:pt x="31" y="98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7" y="146"/>
                    <a:pt x="7" y="151"/>
                    <a:pt x="9" y="154"/>
                  </a:cubicBezTo>
                  <a:cubicBezTo>
                    <a:pt x="11" y="158"/>
                    <a:pt x="15" y="160"/>
                    <a:pt x="20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7" y="160"/>
                    <a:pt x="41" y="157"/>
                    <a:pt x="43" y="153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2" y="116"/>
                    <a:pt x="62" y="116"/>
                    <a:pt x="62" y="116"/>
                  </a:cubicBezTo>
                  <a:cubicBezTo>
                    <a:pt x="73" y="92"/>
                    <a:pt x="80" y="66"/>
                    <a:pt x="80" y="4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9"/>
                    <a:pt x="71" y="0"/>
                    <a:pt x="60" y="0"/>
                  </a:cubicBezTo>
                  <a:cubicBezTo>
                    <a:pt x="40" y="0"/>
                    <a:pt x="40" y="0"/>
                    <a:pt x="40" y="0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 panose="05000000000000000000" pitchFamily="2" charset="2"/>
                <a:ea typeface="나눔고딕 ExtraBold" panose="020D0904000000000000" pitchFamily="50" charset="-127"/>
                <a:cs typeface="+mn-cs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ED5E21D-876F-4CAF-AD8C-EE98985E7BA5}"/>
              </a:ext>
            </a:extLst>
          </p:cNvPr>
          <p:cNvGrpSpPr/>
          <p:nvPr/>
        </p:nvGrpSpPr>
        <p:grpSpPr>
          <a:xfrm>
            <a:off x="3089630" y="2390775"/>
            <a:ext cx="2955008" cy="2955008"/>
            <a:chOff x="3089630" y="2390775"/>
            <a:chExt cx="2955008" cy="2955008"/>
          </a:xfrm>
        </p:grpSpPr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28A4E7A9-B1A2-44C0-B227-987D28EBD6DE}"/>
                </a:ext>
              </a:extLst>
            </p:cNvPr>
            <p:cNvSpPr/>
            <p:nvPr/>
          </p:nvSpPr>
          <p:spPr>
            <a:xfrm>
              <a:off x="3089630" y="2390775"/>
              <a:ext cx="2955008" cy="2955008"/>
            </a:xfrm>
            <a:prstGeom prst="ellipse">
              <a:avLst/>
            </a:prstGeom>
            <a:solidFill>
              <a:schemeClr val="tx1"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1DA2CCF9-3634-4CC3-AE88-6E520455084E}"/>
                </a:ext>
              </a:extLst>
            </p:cNvPr>
            <p:cNvSpPr/>
            <p:nvPr/>
          </p:nvSpPr>
          <p:spPr>
            <a:xfrm>
              <a:off x="3120513" y="3532584"/>
              <a:ext cx="2804038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en-US" altLang="ko-KR" sz="21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50</a:t>
              </a:r>
              <a:r>
                <a:rPr kumimoji="1" lang="ko-KR" altLang="en-US" sz="21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대 이상 장년장애인의</a:t>
              </a:r>
              <a:r>
                <a:rPr kumimoji="1" lang="en-US" altLang="ko-KR" sz="21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/>
              </a:r>
              <a:br>
                <a:rPr kumimoji="1" lang="en-US" altLang="ko-KR" sz="21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</a:br>
              <a:r>
                <a:rPr kumimoji="1" lang="ko-KR" altLang="en-US" sz="21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 </a:t>
              </a:r>
              <a:r>
                <a:rPr kumimoji="1" lang="ko-KR" altLang="en-US" sz="25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C00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새로운 직업영역</a:t>
              </a:r>
              <a:endParaRPr kumimoji="1" lang="en-US" altLang="ko-KR" sz="2500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C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28E0AF36-6403-4FDC-BA35-F42E67915488}"/>
              </a:ext>
            </a:extLst>
          </p:cNvPr>
          <p:cNvGrpSpPr/>
          <p:nvPr/>
        </p:nvGrpSpPr>
        <p:grpSpPr>
          <a:xfrm>
            <a:off x="0" y="5556452"/>
            <a:ext cx="9144000" cy="1301547"/>
            <a:chOff x="0" y="5431831"/>
            <a:chExt cx="9144000" cy="1104820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8DEC85A0-232A-4B56-840A-BA95F56070D4}"/>
                </a:ext>
              </a:extLst>
            </p:cNvPr>
            <p:cNvSpPr/>
            <p:nvPr/>
          </p:nvSpPr>
          <p:spPr>
            <a:xfrm>
              <a:off x="0" y="5431831"/>
              <a:ext cx="9144000" cy="1104820"/>
            </a:xfrm>
            <a:prstGeom prst="rect">
              <a:avLst/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A9C340-11B2-47AE-8C94-C0D1BF7311B4}"/>
                </a:ext>
              </a:extLst>
            </p:cNvPr>
            <p:cNvSpPr txBox="1"/>
            <p:nvPr/>
          </p:nvSpPr>
          <p:spPr>
            <a:xfrm>
              <a:off x="1906848" y="5587455"/>
              <a:ext cx="5330305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28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고딕 ExtraBold" panose="020D0904000000000000" pitchFamily="50" charset="-127"/>
                  <a:ea typeface="나눔고딕 ExtraBold" panose="020D0904000000000000" pitchFamily="50" charset="-127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사회복지문제를 예방하고</a:t>
              </a:r>
              <a:r>
                <a:rPr kumimoji="0" lang="en-US" altLang="ko-KR" sz="24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/>
              </a:r>
              <a:br>
                <a:rPr kumimoji="0" lang="en-US" altLang="ko-KR" sz="2400" b="1" i="0" u="none" strike="noStrike" kern="1200" cap="none" spc="-15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</a:br>
              <a:r>
                <a:rPr kumimoji="0" lang="ko-KR" altLang="en-US" sz="2800" b="1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장년장애인의 새로운 직업영역 개발</a:t>
              </a: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108FB98B-3AA9-4F3D-B39E-CB9D2140F06F}"/>
              </a:ext>
            </a:extLst>
          </p:cNvPr>
          <p:cNvGrpSpPr/>
          <p:nvPr/>
        </p:nvGrpSpPr>
        <p:grpSpPr>
          <a:xfrm>
            <a:off x="1546853" y="2468447"/>
            <a:ext cx="2562678" cy="616120"/>
            <a:chOff x="1546853" y="2468447"/>
            <a:chExt cx="2562678" cy="616120"/>
          </a:xfrm>
        </p:grpSpPr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A6C3D1C5-BDBE-46B8-B8BD-201229D82DF2}"/>
                </a:ext>
              </a:extLst>
            </p:cNvPr>
            <p:cNvSpPr/>
            <p:nvPr/>
          </p:nvSpPr>
          <p:spPr>
            <a:xfrm>
              <a:off x="1546853" y="2468447"/>
              <a:ext cx="2562678" cy="616120"/>
            </a:xfrm>
            <a:prstGeom prst="rect">
              <a:avLst/>
            </a:prstGeom>
            <a:solidFill>
              <a:srgbClr val="5FC35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820080" y="2579824"/>
              <a:ext cx="20162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ko-KR" altLang="en-US" sz="1600" dirty="0"/>
                <a:t>홀몸어르신 안부 전화</a:t>
              </a: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A9DEE985-2DE5-4FEB-B4C6-B65315605598}"/>
              </a:ext>
            </a:extLst>
          </p:cNvPr>
          <p:cNvGrpSpPr/>
          <p:nvPr/>
        </p:nvGrpSpPr>
        <p:grpSpPr>
          <a:xfrm>
            <a:off x="1546853" y="4556565"/>
            <a:ext cx="2562678" cy="616120"/>
            <a:chOff x="1546853" y="4556565"/>
            <a:chExt cx="2562678" cy="616120"/>
          </a:xfrm>
        </p:grpSpPr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0E68F34C-909E-42AC-A6BC-80471DE3D43A}"/>
                </a:ext>
              </a:extLst>
            </p:cNvPr>
            <p:cNvSpPr/>
            <p:nvPr/>
          </p:nvSpPr>
          <p:spPr>
            <a:xfrm>
              <a:off x="1546853" y="4556565"/>
              <a:ext cx="2562678" cy="616120"/>
            </a:xfrm>
            <a:prstGeom prst="rect">
              <a:avLst/>
            </a:prstGeom>
            <a:solidFill>
              <a:srgbClr val="3A8A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981646" y="4582308"/>
              <a:ext cx="1693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</a:lstStyle>
            <a:p>
              <a:r>
                <a:rPr lang="ko-KR" altLang="en-US" sz="1600"/>
                <a:t>홀몸어르신</a:t>
              </a:r>
              <a:r>
                <a:rPr lang="en-US" altLang="ko-KR" sz="1600" dirty="0"/>
                <a:t/>
              </a:r>
              <a:br>
                <a:rPr lang="en-US" altLang="ko-KR" sz="1600" dirty="0"/>
              </a:br>
              <a:r>
                <a:rPr lang="ko-KR" altLang="en-US" sz="1600" dirty="0"/>
                <a:t>주거환경개선 지원</a:t>
              </a: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1D96633B-ECC0-4DC5-A5B4-9C0EC396AF67}"/>
              </a:ext>
            </a:extLst>
          </p:cNvPr>
          <p:cNvGrpSpPr/>
          <p:nvPr/>
        </p:nvGrpSpPr>
        <p:grpSpPr>
          <a:xfrm>
            <a:off x="5044448" y="4551671"/>
            <a:ext cx="2552699" cy="616120"/>
            <a:chOff x="5044448" y="4551671"/>
            <a:chExt cx="2552699" cy="616120"/>
          </a:xfrm>
        </p:grpSpPr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FA40ED05-FA8A-4DFE-BA1B-63459BDF281D}"/>
                </a:ext>
              </a:extLst>
            </p:cNvPr>
            <p:cNvSpPr/>
            <p:nvPr/>
          </p:nvSpPr>
          <p:spPr>
            <a:xfrm>
              <a:off x="5044448" y="4551671"/>
              <a:ext cx="2552699" cy="616120"/>
            </a:xfrm>
            <a:prstGeom prst="rect">
              <a:avLst/>
            </a:prstGeom>
            <a:solidFill>
              <a:srgbClr val="3163A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382880" y="4578962"/>
              <a:ext cx="18758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</a:lstStyle>
            <a:p>
              <a:r>
                <a:rPr lang="ko-KR" altLang="en-US" sz="1600"/>
                <a:t>홀몸어르신</a:t>
              </a:r>
              <a:r>
                <a:rPr lang="en-US" altLang="ko-KR" sz="1600" dirty="0"/>
                <a:t/>
              </a:r>
              <a:br>
                <a:rPr lang="en-US" altLang="ko-KR" sz="1600" dirty="0"/>
              </a:br>
              <a:r>
                <a:rPr lang="ko-KR" altLang="en-US" sz="1600" dirty="0"/>
                <a:t>사회복지서비스 연계</a:t>
              </a: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B5CDE20F-68A0-433A-8C7F-F7DCB1FC2F0B}"/>
              </a:ext>
            </a:extLst>
          </p:cNvPr>
          <p:cNvGrpSpPr/>
          <p:nvPr/>
        </p:nvGrpSpPr>
        <p:grpSpPr>
          <a:xfrm>
            <a:off x="5044448" y="2440139"/>
            <a:ext cx="2552699" cy="623237"/>
            <a:chOff x="5044448" y="2440139"/>
            <a:chExt cx="2552699" cy="623237"/>
          </a:xfrm>
        </p:grpSpPr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4D060ECD-B579-447A-B0CF-E9A4BA381ED3}"/>
                </a:ext>
              </a:extLst>
            </p:cNvPr>
            <p:cNvSpPr/>
            <p:nvPr/>
          </p:nvSpPr>
          <p:spPr>
            <a:xfrm>
              <a:off x="5044448" y="2447256"/>
              <a:ext cx="2552699" cy="616120"/>
            </a:xfrm>
            <a:prstGeom prst="rect">
              <a:avLst/>
            </a:prstGeom>
            <a:gradFill flip="none" rotWithShape="1">
              <a:gsLst>
                <a:gs pos="100000">
                  <a:srgbClr val="51C5C2"/>
                </a:gs>
                <a:gs pos="0">
                  <a:srgbClr val="4BAB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228989" y="2440139"/>
              <a:ext cx="21659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ko-KR" altLang="en-US" sz="1600" err="1"/>
                <a:t>홀몸어르신</a:t>
              </a:r>
              <a:r>
                <a:rPr lang="ko-KR" altLang="en-US" sz="1600"/>
                <a:t> 방문서비스</a:t>
              </a:r>
              <a:endParaRPr lang="en-US" altLang="ko-KR" sz="1600" dirty="0"/>
            </a:p>
            <a:p>
              <a:r>
                <a:rPr lang="ko-KR" altLang="en-US" sz="1600"/>
                <a:t> </a:t>
              </a:r>
              <a:r>
                <a:rPr lang="en-US" altLang="ko-KR" sz="1600"/>
                <a:t>(</a:t>
              </a:r>
              <a:r>
                <a:rPr lang="ko-KR" altLang="en-US" sz="1600"/>
                <a:t>말벗</a:t>
              </a:r>
              <a:r>
                <a:rPr lang="en-US" altLang="ko-KR" sz="1600" dirty="0"/>
                <a:t>,</a:t>
              </a:r>
              <a:r>
                <a:rPr lang="ko-KR" altLang="en-US" sz="1600" dirty="0"/>
                <a:t>이동 </a:t>
              </a:r>
              <a:r>
                <a:rPr lang="ko-KR" altLang="en-US" sz="1600"/>
                <a:t>보조 등</a:t>
              </a:r>
              <a:r>
                <a:rPr lang="en-US" altLang="ko-KR" sz="1600" dirty="0"/>
                <a:t>)</a:t>
              </a:r>
              <a:endParaRPr lang="ko-KR" altLang="en-US" sz="1600" dirty="0"/>
            </a:p>
          </p:txBody>
        </p:sp>
      </p:grp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AA207D48-6AC7-4190-9FF1-87A4A791DF0C}"/>
              </a:ext>
            </a:extLst>
          </p:cNvPr>
          <p:cNvSpPr/>
          <p:nvPr/>
        </p:nvSpPr>
        <p:spPr>
          <a:xfrm>
            <a:off x="6306324" y="196073"/>
            <a:ext cx="2480488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B562F76-7829-4204-9B89-54F3049E65B6}"/>
              </a:ext>
            </a:extLst>
          </p:cNvPr>
          <p:cNvSpPr txBox="1"/>
          <p:nvPr/>
        </p:nvSpPr>
        <p:spPr>
          <a:xfrm>
            <a:off x="6456384" y="251597"/>
            <a:ext cx="223522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추천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! </a:t>
            </a: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 유망직종</a:t>
            </a:r>
          </a:p>
        </p:txBody>
      </p:sp>
      <p:sp>
        <p:nvSpPr>
          <p:cNvPr id="13" name="슬라이드 번호 개체 틀 12">
            <a:extLst>
              <a:ext uri="{FF2B5EF4-FFF2-40B4-BE49-F238E27FC236}">
                <a16:creationId xmlns:a16="http://schemas.microsoft.com/office/drawing/2014/main" id="{750F2BCE-D752-4D3A-9E43-38BEE8E10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t>87</a:t>
            </a:fld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53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>
            <a:extLst>
              <a:ext uri="{FF2B5EF4-FFF2-40B4-BE49-F238E27FC236}">
                <a16:creationId xmlns:a16="http://schemas.microsoft.com/office/drawing/2014/main" id="{47F744C9-A825-4E1B-A9DA-49CF3809E5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37178"/>
            <a:ext cx="4382475" cy="3763538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578CCAE3-7717-4C5E-9FDA-34CFB1474379}"/>
              </a:ext>
            </a:extLst>
          </p:cNvPr>
          <p:cNvGrpSpPr/>
          <p:nvPr/>
        </p:nvGrpSpPr>
        <p:grpSpPr>
          <a:xfrm>
            <a:off x="313373" y="2653707"/>
            <a:ext cx="1068696" cy="1068695"/>
            <a:chOff x="259938" y="2600272"/>
            <a:chExt cx="1175566" cy="1175564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D40FCE0B-81C8-4E1C-94B0-D99A3238F5C4}"/>
                </a:ext>
              </a:extLst>
            </p:cNvPr>
            <p:cNvSpPr/>
            <p:nvPr/>
          </p:nvSpPr>
          <p:spPr>
            <a:xfrm>
              <a:off x="259938" y="2600272"/>
              <a:ext cx="1175566" cy="1175564"/>
            </a:xfrm>
            <a:prstGeom prst="ellipse">
              <a:avLst/>
            </a:prstGeom>
            <a:solidFill>
              <a:schemeClr val="bg1"/>
            </a:solidFill>
            <a:ln w="219075">
              <a:solidFill>
                <a:schemeClr val="bg1">
                  <a:alpha val="57000"/>
                </a:schemeClr>
              </a:solidFill>
            </a:ln>
            <a:effectLst>
              <a:outerShdw blurRad="4572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2049" name="_x226590544" descr="EMB000007340ede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08" y="2937101"/>
              <a:ext cx="785639" cy="485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2F5F9B64-98AC-4EDD-9E52-C8B514B6D951}"/>
              </a:ext>
            </a:extLst>
          </p:cNvPr>
          <p:cNvGrpSpPr/>
          <p:nvPr/>
        </p:nvGrpSpPr>
        <p:grpSpPr>
          <a:xfrm>
            <a:off x="3001956" y="2589021"/>
            <a:ext cx="2116872" cy="1816083"/>
            <a:chOff x="3137393" y="2687826"/>
            <a:chExt cx="2153918" cy="1847865"/>
          </a:xfrm>
        </p:grpSpPr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CED8E489-10CE-485B-9C67-982A5B998C1D}"/>
                </a:ext>
              </a:extLst>
            </p:cNvPr>
            <p:cNvSpPr/>
            <p:nvPr/>
          </p:nvSpPr>
          <p:spPr>
            <a:xfrm>
              <a:off x="4533912" y="3722204"/>
              <a:ext cx="757399" cy="757399"/>
            </a:xfrm>
            <a:prstGeom prst="ellipse">
              <a:avLst/>
            </a:prstGeom>
            <a:solidFill>
              <a:srgbClr val="307ABE">
                <a:alpha val="42000"/>
              </a:srgbClr>
            </a:solidFill>
            <a:ln w="317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7393" y="2687826"/>
              <a:ext cx="1847865" cy="1847865"/>
            </a:xfrm>
            <a:prstGeom prst="ellipse">
              <a:avLst/>
            </a:prstGeom>
            <a:ln w="50800">
              <a:solidFill>
                <a:schemeClr val="bg1"/>
              </a:solidFill>
            </a:ln>
            <a:effectLst>
              <a:outerShdw dist="88900" dir="2700000" algn="tl" rotWithShape="0">
                <a:schemeClr val="accent1">
                  <a:alpha val="60000"/>
                </a:schemeClr>
              </a:outerShdw>
            </a:effectLst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F6A6251D-299E-421B-AA14-5ED922FB6CA1}"/>
              </a:ext>
            </a:extLst>
          </p:cNvPr>
          <p:cNvGrpSpPr/>
          <p:nvPr/>
        </p:nvGrpSpPr>
        <p:grpSpPr>
          <a:xfrm>
            <a:off x="1484990" y="1480779"/>
            <a:ext cx="1068696" cy="1068695"/>
            <a:chOff x="1384203" y="1430013"/>
            <a:chExt cx="1175566" cy="1175564"/>
          </a:xfrm>
        </p:grpSpPr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564E168C-1528-4592-9392-EE6B83F34A7A}"/>
                </a:ext>
              </a:extLst>
            </p:cNvPr>
            <p:cNvSpPr/>
            <p:nvPr/>
          </p:nvSpPr>
          <p:spPr>
            <a:xfrm>
              <a:off x="1384203" y="1430013"/>
              <a:ext cx="1175566" cy="1175564"/>
            </a:xfrm>
            <a:prstGeom prst="ellipse">
              <a:avLst/>
            </a:prstGeom>
            <a:solidFill>
              <a:schemeClr val="bg1"/>
            </a:solidFill>
            <a:ln w="219075">
              <a:solidFill>
                <a:schemeClr val="bg1">
                  <a:alpha val="57000"/>
                </a:schemeClr>
              </a:solidFill>
            </a:ln>
            <a:effectLst>
              <a:outerShdw blurRad="4572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1EBCF886-12CA-4A47-B27D-4FDEBBEE0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1024" y="1595627"/>
              <a:ext cx="608261" cy="783037"/>
            </a:xfrm>
            <a:prstGeom prst="rect">
              <a:avLst/>
            </a:prstGeom>
          </p:spPr>
        </p:pic>
      </p:grp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D367CD16-5891-4190-87F0-6546FBFAA6A9}"/>
              </a:ext>
            </a:extLst>
          </p:cNvPr>
          <p:cNvSpPr/>
          <p:nvPr/>
        </p:nvSpPr>
        <p:spPr>
          <a:xfrm>
            <a:off x="328544" y="171327"/>
            <a:ext cx="5653151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 err="1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실버케어매니저</a:t>
            </a:r>
            <a:r>
              <a:rPr kumimoji="1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, </a:t>
            </a:r>
            <a:r>
              <a:rPr kumimoji="1" lang="ko-KR" altLang="en-US" sz="2800" b="1" i="0" u="none" strike="noStrike" kern="1200" cap="none" spc="-30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어떻게 일하고 있나요</a:t>
            </a:r>
            <a:r>
              <a:rPr kumimoji="1" lang="en-US" altLang="ko-KR" sz="2800" b="1" i="0" u="none" strike="noStrike" kern="1200" cap="none" spc="-30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?</a:t>
            </a:r>
            <a:endParaRPr kumimoji="1" lang="ko-KR" altLang="en-US" sz="2800" b="1" i="0" u="none" strike="noStrike" kern="1200" cap="none" spc="-30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55E69A80-905A-41CE-AF88-D4315C386629}"/>
              </a:ext>
            </a:extLst>
          </p:cNvPr>
          <p:cNvGrpSpPr/>
          <p:nvPr/>
        </p:nvGrpSpPr>
        <p:grpSpPr>
          <a:xfrm>
            <a:off x="4985258" y="1141967"/>
            <a:ext cx="3206187" cy="2799460"/>
            <a:chOff x="4979509" y="1128747"/>
            <a:chExt cx="3361777" cy="2935312"/>
          </a:xfrm>
        </p:grpSpPr>
        <p:sp>
          <p:nvSpPr>
            <p:cNvPr id="43" name="자유형: 도형 42">
              <a:extLst>
                <a:ext uri="{FF2B5EF4-FFF2-40B4-BE49-F238E27FC236}">
                  <a16:creationId xmlns:a16="http://schemas.microsoft.com/office/drawing/2014/main" id="{9B22C5F6-2BDA-4D97-A020-D692AEA2815D}"/>
                </a:ext>
              </a:extLst>
            </p:cNvPr>
            <p:cNvSpPr/>
            <p:nvPr/>
          </p:nvSpPr>
          <p:spPr>
            <a:xfrm>
              <a:off x="7151472" y="1396722"/>
              <a:ext cx="1189814" cy="1189814"/>
            </a:xfrm>
            <a:custGeom>
              <a:avLst/>
              <a:gdLst>
                <a:gd name="connsiteX0" fmla="*/ 833274 w 1666548"/>
                <a:gd name="connsiteY0" fmla="*/ 225241 h 1666548"/>
                <a:gd name="connsiteX1" fmla="*/ 225241 w 1666548"/>
                <a:gd name="connsiteY1" fmla="*/ 833274 h 1666548"/>
                <a:gd name="connsiteX2" fmla="*/ 833274 w 1666548"/>
                <a:gd name="connsiteY2" fmla="*/ 1441307 h 1666548"/>
                <a:gd name="connsiteX3" fmla="*/ 1441307 w 1666548"/>
                <a:gd name="connsiteY3" fmla="*/ 833274 h 1666548"/>
                <a:gd name="connsiteX4" fmla="*/ 833274 w 1666548"/>
                <a:gd name="connsiteY4" fmla="*/ 225241 h 1666548"/>
                <a:gd name="connsiteX5" fmla="*/ 833274 w 1666548"/>
                <a:gd name="connsiteY5" fmla="*/ 0 h 1666548"/>
                <a:gd name="connsiteX6" fmla="*/ 1666548 w 1666548"/>
                <a:gd name="connsiteY6" fmla="*/ 833274 h 1666548"/>
                <a:gd name="connsiteX7" fmla="*/ 833274 w 1666548"/>
                <a:gd name="connsiteY7" fmla="*/ 1666548 h 1666548"/>
                <a:gd name="connsiteX8" fmla="*/ 0 w 1666548"/>
                <a:gd name="connsiteY8" fmla="*/ 833274 h 1666548"/>
                <a:gd name="connsiteX9" fmla="*/ 833274 w 1666548"/>
                <a:gd name="connsiteY9" fmla="*/ 0 h 166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6548" h="1666548">
                  <a:moveTo>
                    <a:pt x="833274" y="225241"/>
                  </a:moveTo>
                  <a:cubicBezTo>
                    <a:pt x="497467" y="225241"/>
                    <a:pt x="225241" y="497467"/>
                    <a:pt x="225241" y="833274"/>
                  </a:cubicBezTo>
                  <a:cubicBezTo>
                    <a:pt x="225241" y="1169081"/>
                    <a:pt x="497467" y="1441307"/>
                    <a:pt x="833274" y="1441307"/>
                  </a:cubicBezTo>
                  <a:cubicBezTo>
                    <a:pt x="1169081" y="1441307"/>
                    <a:pt x="1441307" y="1169081"/>
                    <a:pt x="1441307" y="833274"/>
                  </a:cubicBezTo>
                  <a:cubicBezTo>
                    <a:pt x="1441307" y="497467"/>
                    <a:pt x="1169081" y="225241"/>
                    <a:pt x="833274" y="225241"/>
                  </a:cubicBezTo>
                  <a:close/>
                  <a:moveTo>
                    <a:pt x="833274" y="0"/>
                  </a:moveTo>
                  <a:cubicBezTo>
                    <a:pt x="1293479" y="0"/>
                    <a:pt x="1666548" y="373069"/>
                    <a:pt x="1666548" y="833274"/>
                  </a:cubicBezTo>
                  <a:cubicBezTo>
                    <a:pt x="1666548" y="1293479"/>
                    <a:pt x="1293479" y="1666548"/>
                    <a:pt x="833274" y="1666548"/>
                  </a:cubicBezTo>
                  <a:cubicBezTo>
                    <a:pt x="373069" y="1666548"/>
                    <a:pt x="0" y="1293479"/>
                    <a:pt x="0" y="833274"/>
                  </a:cubicBezTo>
                  <a:cubicBezTo>
                    <a:pt x="0" y="373069"/>
                    <a:pt x="373069" y="0"/>
                    <a:pt x="833274" y="0"/>
                  </a:cubicBezTo>
                  <a:close/>
                </a:path>
              </a:pathLst>
            </a:custGeom>
            <a:solidFill>
              <a:srgbClr val="3A8ABC">
                <a:alpha val="49000"/>
              </a:srgbClr>
            </a:solidFill>
            <a:ln w="317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1289" y="1250017"/>
              <a:ext cx="2637148" cy="2637147"/>
            </a:xfrm>
            <a:prstGeom prst="ellipse">
              <a:avLst/>
            </a:prstGeom>
            <a:ln w="50800">
              <a:solidFill>
                <a:schemeClr val="bg1"/>
              </a:solidFill>
            </a:ln>
            <a:effectLst>
              <a:outerShdw dist="88900" dir="2700000" algn="tl" rotWithShape="0">
                <a:schemeClr val="accent1">
                  <a:alpha val="60000"/>
                </a:schemeClr>
              </a:outerShdw>
            </a:effectLst>
          </p:spPr>
        </p:pic>
        <p:sp>
          <p:nvSpPr>
            <p:cNvPr id="50" name="타원 49">
              <a:extLst>
                <a:ext uri="{FF2B5EF4-FFF2-40B4-BE49-F238E27FC236}">
                  <a16:creationId xmlns:a16="http://schemas.microsoft.com/office/drawing/2014/main" id="{5296C3FB-D672-4449-83B3-6A4319A481C8}"/>
                </a:ext>
              </a:extLst>
            </p:cNvPr>
            <p:cNvSpPr/>
            <p:nvPr/>
          </p:nvSpPr>
          <p:spPr>
            <a:xfrm>
              <a:off x="4979509" y="1128747"/>
              <a:ext cx="2819695" cy="281969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1" name="타원 50">
              <a:extLst>
                <a:ext uri="{FF2B5EF4-FFF2-40B4-BE49-F238E27FC236}">
                  <a16:creationId xmlns:a16="http://schemas.microsoft.com/office/drawing/2014/main" id="{73643C19-93E1-42FC-816B-24FC1C88E542}"/>
                </a:ext>
              </a:extLst>
            </p:cNvPr>
            <p:cNvSpPr/>
            <p:nvPr/>
          </p:nvSpPr>
          <p:spPr>
            <a:xfrm>
              <a:off x="4979510" y="1244362"/>
              <a:ext cx="2819697" cy="2819697"/>
            </a:xfrm>
            <a:prstGeom prst="ellipse">
              <a:avLst/>
            </a:prstGeom>
            <a:noFill/>
            <a:ln>
              <a:solidFill>
                <a:schemeClr val="accent1">
                  <a:alpha val="4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3102" y="2982427"/>
            <a:ext cx="1477916" cy="1477916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dist="88900" dir="2700000" algn="tl" rotWithShape="0">
              <a:schemeClr val="accent1">
                <a:alpha val="60000"/>
              </a:schemeClr>
            </a:outerShdw>
          </a:effectLst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4C26F665-F301-41B6-A7C9-CBF3C41BCAB5}"/>
              </a:ext>
            </a:extLst>
          </p:cNvPr>
          <p:cNvGrpSpPr/>
          <p:nvPr/>
        </p:nvGrpSpPr>
        <p:grpSpPr>
          <a:xfrm>
            <a:off x="-1" y="4354926"/>
            <a:ext cx="9144001" cy="2503075"/>
            <a:chOff x="-1" y="4354926"/>
            <a:chExt cx="9144001" cy="2503075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117932F0-299B-492C-9180-C03330B9B94A}"/>
                </a:ext>
              </a:extLst>
            </p:cNvPr>
            <p:cNvSpPr/>
            <p:nvPr/>
          </p:nvSpPr>
          <p:spPr>
            <a:xfrm>
              <a:off x="-1" y="4764025"/>
              <a:ext cx="9144001" cy="2093976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A742393-6620-4709-A60A-6ADC795A4AC2}"/>
                </a:ext>
              </a:extLst>
            </p:cNvPr>
            <p:cNvSpPr txBox="1"/>
            <p:nvPr/>
          </p:nvSpPr>
          <p:spPr>
            <a:xfrm>
              <a:off x="1259716" y="6203164"/>
              <a:ext cx="6624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914400" latinLnBrk="1">
                <a:defRPr/>
              </a:pPr>
              <a:r>
                <a:rPr lang="ko-KR" altLang="en-US" b="1" spc="-90" dirty="0">
                  <a:ln>
                    <a:solidFill>
                      <a:srgbClr val="FDFDF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지자체 장년장애인 특화 일자리로 확산 시</a:t>
              </a:r>
              <a:r>
                <a:rPr lang="en-US" altLang="ko-KR" b="1" spc="-90" dirty="0">
                  <a:ln>
                    <a:solidFill>
                      <a:srgbClr val="FDFDF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</a:t>
              </a:r>
              <a:r>
                <a:rPr lang="ko-KR" altLang="en-US" b="1" spc="-90" dirty="0">
                  <a:ln>
                    <a:solidFill>
                      <a:srgbClr val="FDFDF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en-US" altLang="ko-KR" b="1" spc="-90" dirty="0">
                  <a:ln>
                    <a:solidFill>
                      <a:srgbClr val="FDFDF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100</a:t>
              </a:r>
              <a:r>
                <a:rPr lang="ko-KR" altLang="en-US" b="1" spc="-90" dirty="0">
                  <a:ln>
                    <a:solidFill>
                      <a:srgbClr val="FDFDF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만 이상의 대규모 일자리 창출</a:t>
              </a:r>
            </a:p>
          </p:txBody>
        </p:sp>
        <p:grpSp>
          <p:nvGrpSpPr>
            <p:cNvPr id="2050" name="그룹 2049">
              <a:extLst>
                <a:ext uri="{FF2B5EF4-FFF2-40B4-BE49-F238E27FC236}">
                  <a16:creationId xmlns:a16="http://schemas.microsoft.com/office/drawing/2014/main" id="{9C51BF8E-E499-48AC-AB45-E6EB18596DA7}"/>
                </a:ext>
              </a:extLst>
            </p:cNvPr>
            <p:cNvGrpSpPr/>
            <p:nvPr/>
          </p:nvGrpSpPr>
          <p:grpSpPr>
            <a:xfrm>
              <a:off x="1117600" y="5131412"/>
              <a:ext cx="6908800" cy="822960"/>
              <a:chOff x="1117600" y="5123363"/>
              <a:chExt cx="6908800" cy="822960"/>
            </a:xfrm>
          </p:grpSpPr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F6BFF41F-4DAD-4678-AB29-14D680DD9073}"/>
                  </a:ext>
                </a:extLst>
              </p:cNvPr>
              <p:cNvSpPr/>
              <p:nvPr/>
            </p:nvSpPr>
            <p:spPr>
              <a:xfrm>
                <a:off x="1117600" y="5123363"/>
                <a:ext cx="3077464" cy="8229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4925" cap="sq">
                <a:solidFill>
                  <a:srgbClr val="2A55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B69BABB9-FAE0-4A1D-B7D3-992A4766380E}"/>
                  </a:ext>
                </a:extLst>
              </p:cNvPr>
              <p:cNvSpPr/>
              <p:nvPr/>
            </p:nvSpPr>
            <p:spPr>
              <a:xfrm>
                <a:off x="4948936" y="5123363"/>
                <a:ext cx="3077464" cy="8229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4925" cap="sq">
                <a:solidFill>
                  <a:srgbClr val="2A55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3" name="더하기 기호 12">
                <a:extLst>
                  <a:ext uri="{FF2B5EF4-FFF2-40B4-BE49-F238E27FC236}">
                    <a16:creationId xmlns:a16="http://schemas.microsoft.com/office/drawing/2014/main" id="{61A5C861-868B-4A6E-95A8-D6EEC96A1D8E}"/>
                  </a:ext>
                </a:extLst>
              </p:cNvPr>
              <p:cNvSpPr/>
              <p:nvPr/>
            </p:nvSpPr>
            <p:spPr>
              <a:xfrm>
                <a:off x="4324349" y="5326310"/>
                <a:ext cx="495300" cy="495300"/>
              </a:xfrm>
              <a:prstGeom prst="mathPlus">
                <a:avLst>
                  <a:gd name="adj1" fmla="val 95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2DB9EAD-6F2A-4CEA-AFE0-3B29ACB381A8}"/>
                  </a:ext>
                </a:extLst>
              </p:cNvPr>
              <p:cNvSpPr txBox="1"/>
              <p:nvPr/>
            </p:nvSpPr>
            <p:spPr>
              <a:xfrm>
                <a:off x="2175270" y="5218629"/>
                <a:ext cx="9621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 defTabSz="914400" latinLnBrk="1">
                  <a:defRPr/>
                </a:pPr>
                <a:r>
                  <a:rPr lang="ko-KR" altLang="en-US" sz="1600" b="1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사회 복지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4750B90-BF06-46AA-A626-3FBF6F860276}"/>
                  </a:ext>
                </a:extLst>
              </p:cNvPr>
              <p:cNvSpPr txBox="1"/>
              <p:nvPr/>
            </p:nvSpPr>
            <p:spPr>
              <a:xfrm>
                <a:off x="1374571" y="5556957"/>
                <a:ext cx="25635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 defTabSz="914400" latinLnBrk="1">
                  <a:defRPr/>
                </a:pPr>
                <a:r>
                  <a:rPr lang="ko-KR" altLang="en-US" sz="1600" b="1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무연고 사망 등 사회문제 예방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AB836E7-74D7-4FE8-9F90-5B0BBFE1C8B5}"/>
                  </a:ext>
                </a:extLst>
              </p:cNvPr>
              <p:cNvSpPr txBox="1"/>
              <p:nvPr/>
            </p:nvSpPr>
            <p:spPr>
              <a:xfrm>
                <a:off x="5823865" y="5218629"/>
                <a:ext cx="132760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lvl="0" algn="ctr" defTabSz="914400" latinLnBrk="1">
                  <a:defRPr sz="1600">
                    <a:ln>
                      <a:solidFill>
                        <a:srgbClr val="FDFDFD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고딕 bold" panose="020D0804000000000000" pitchFamily="50" charset="-127"/>
                    <a:ea typeface="나눔고딕 bold" panose="020D0804000000000000" pitchFamily="50" charset="-127"/>
                  </a:defRPr>
                </a:lvl1pPr>
              </a:lstStyle>
              <a:p>
                <a:r>
                  <a:rPr lang="ko-KR" altLang="en-US" b="1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소외계층 고용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3BE0656-1293-44E5-9C87-A1A7CBE2BCDF}"/>
                  </a:ext>
                </a:extLst>
              </p:cNvPr>
              <p:cNvSpPr txBox="1"/>
              <p:nvPr/>
            </p:nvSpPr>
            <p:spPr>
              <a:xfrm>
                <a:off x="5435136" y="5556957"/>
                <a:ext cx="21050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lvl="0" algn="ctr" defTabSz="914400" latinLnBrk="1">
                  <a:defRPr sz="1600">
                    <a:ln>
                      <a:solidFill>
                        <a:srgbClr val="FDFDFD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고딕 bold" panose="020D0804000000000000" pitchFamily="50" charset="-127"/>
                    <a:ea typeface="나눔고딕 bold" panose="020D0804000000000000" pitchFamily="50" charset="-127"/>
                  </a:defRPr>
                </a:lvl1pPr>
              </a:lstStyle>
              <a:p>
                <a:r>
                  <a:rPr lang="ko-KR" altLang="en-US" b="1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장년장애인 일자리 창출</a:t>
                </a:r>
              </a:p>
            </p:txBody>
          </p:sp>
          <p:cxnSp>
            <p:nvCxnSpPr>
              <p:cNvPr id="2048" name="직선 연결선 2047">
                <a:extLst>
                  <a:ext uri="{FF2B5EF4-FFF2-40B4-BE49-F238E27FC236}">
                    <a16:creationId xmlns:a16="http://schemas.microsoft.com/office/drawing/2014/main" id="{EC64A3A5-D543-4D38-8D37-3E8A2EC6FA59}"/>
                  </a:ext>
                </a:extLst>
              </p:cNvPr>
              <p:cNvCxnSpPr/>
              <p:nvPr/>
            </p:nvCxnSpPr>
            <p:spPr>
              <a:xfrm>
                <a:off x="1283773" y="5560243"/>
                <a:ext cx="2745118" cy="0"/>
              </a:xfrm>
              <a:prstGeom prst="line">
                <a:avLst/>
              </a:prstGeom>
              <a:ln w="22225"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직선 연결선 69">
                <a:extLst>
                  <a:ext uri="{FF2B5EF4-FFF2-40B4-BE49-F238E27FC236}">
                    <a16:creationId xmlns:a16="http://schemas.microsoft.com/office/drawing/2014/main" id="{3C705794-A769-4624-8AA7-C9FC82B6DACE}"/>
                  </a:ext>
                </a:extLst>
              </p:cNvPr>
              <p:cNvCxnSpPr/>
              <p:nvPr/>
            </p:nvCxnSpPr>
            <p:spPr>
              <a:xfrm>
                <a:off x="5115109" y="5560243"/>
                <a:ext cx="2745118" cy="0"/>
              </a:xfrm>
              <a:prstGeom prst="line">
                <a:avLst/>
              </a:prstGeom>
              <a:ln w="22225"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02CB3589-DD21-4E9A-AD39-C8B2B0A96ABA}"/>
                </a:ext>
              </a:extLst>
            </p:cNvPr>
            <p:cNvGrpSpPr/>
            <p:nvPr/>
          </p:nvGrpSpPr>
          <p:grpSpPr>
            <a:xfrm>
              <a:off x="258814" y="4354926"/>
              <a:ext cx="2275795" cy="369332"/>
              <a:chOff x="258814" y="4354926"/>
              <a:chExt cx="2275795" cy="369332"/>
            </a:xfrm>
          </p:grpSpPr>
          <p:sp>
            <p:nvSpPr>
              <p:cNvPr id="48" name="직사각형 47">
                <a:extLst>
                  <a:ext uri="{FF2B5EF4-FFF2-40B4-BE49-F238E27FC236}">
                    <a16:creationId xmlns:a16="http://schemas.microsoft.com/office/drawing/2014/main" id="{CB94B37D-ECEC-4BB5-9A72-376E2076C28A}"/>
                  </a:ext>
                </a:extLst>
              </p:cNvPr>
              <p:cNvSpPr/>
              <p:nvPr/>
            </p:nvSpPr>
            <p:spPr>
              <a:xfrm>
                <a:off x="274054" y="4354926"/>
                <a:ext cx="22605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ko-KR" altLang="en-US" b="1" dirty="0">
                    <a:ln>
                      <a:solidFill>
                        <a:srgbClr val="FDFDFD">
                          <a:alpha val="0"/>
                        </a:srgbClr>
                      </a:solidFill>
                    </a:ln>
                    <a:solidFill>
                      <a:srgbClr val="3163A5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성과와 앞으로의 과제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solidFill>
                      <a:srgbClr val="FDFDFD">
                        <a:alpha val="0"/>
                      </a:srgbClr>
                    </a:solidFill>
                  </a:ln>
                  <a:solidFill>
                    <a:srgbClr val="3163A5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BB0F953D-88BC-4D52-86EB-27CE6FFAB742}"/>
                  </a:ext>
                </a:extLst>
              </p:cNvPr>
              <p:cNvSpPr/>
              <p:nvPr/>
            </p:nvSpPr>
            <p:spPr>
              <a:xfrm>
                <a:off x="258814" y="4429956"/>
                <a:ext cx="45719" cy="234654"/>
              </a:xfrm>
              <a:prstGeom prst="rect">
                <a:avLst/>
              </a:prstGeom>
              <a:solidFill>
                <a:srgbClr val="3163A5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281F72C3-62AD-4E38-BFCF-E4AAF4D95267}"/>
              </a:ext>
            </a:extLst>
          </p:cNvPr>
          <p:cNvSpPr/>
          <p:nvPr/>
        </p:nvSpPr>
        <p:spPr>
          <a:xfrm>
            <a:off x="6306324" y="196073"/>
            <a:ext cx="2480488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574B0C-732C-4443-B8CD-C038CA92E132}"/>
              </a:ext>
            </a:extLst>
          </p:cNvPr>
          <p:cNvSpPr txBox="1"/>
          <p:nvPr/>
        </p:nvSpPr>
        <p:spPr>
          <a:xfrm>
            <a:off x="6456384" y="251597"/>
            <a:ext cx="223522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추천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! </a:t>
            </a: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 유망직종</a:t>
            </a:r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63CD2481-4BA0-44D3-9A4A-997284463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t>88</a:t>
            </a:fld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06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자유형: 도형 42">
            <a:extLst>
              <a:ext uri="{FF2B5EF4-FFF2-40B4-BE49-F238E27FC236}">
                <a16:creationId xmlns:a16="http://schemas.microsoft.com/office/drawing/2014/main" id="{B8BE8A87-BE15-47D7-BA04-EF98FE841558}"/>
              </a:ext>
            </a:extLst>
          </p:cNvPr>
          <p:cNvSpPr/>
          <p:nvPr/>
        </p:nvSpPr>
        <p:spPr>
          <a:xfrm>
            <a:off x="627022" y="2228965"/>
            <a:ext cx="928413" cy="928413"/>
          </a:xfrm>
          <a:custGeom>
            <a:avLst/>
            <a:gdLst>
              <a:gd name="connsiteX0" fmla="*/ 833274 w 1666548"/>
              <a:gd name="connsiteY0" fmla="*/ 225241 h 1666548"/>
              <a:gd name="connsiteX1" fmla="*/ 225241 w 1666548"/>
              <a:gd name="connsiteY1" fmla="*/ 833274 h 1666548"/>
              <a:gd name="connsiteX2" fmla="*/ 833274 w 1666548"/>
              <a:gd name="connsiteY2" fmla="*/ 1441307 h 1666548"/>
              <a:gd name="connsiteX3" fmla="*/ 1441307 w 1666548"/>
              <a:gd name="connsiteY3" fmla="*/ 833274 h 1666548"/>
              <a:gd name="connsiteX4" fmla="*/ 833274 w 1666548"/>
              <a:gd name="connsiteY4" fmla="*/ 225241 h 1666548"/>
              <a:gd name="connsiteX5" fmla="*/ 833274 w 1666548"/>
              <a:gd name="connsiteY5" fmla="*/ 0 h 1666548"/>
              <a:gd name="connsiteX6" fmla="*/ 1666548 w 1666548"/>
              <a:gd name="connsiteY6" fmla="*/ 833274 h 1666548"/>
              <a:gd name="connsiteX7" fmla="*/ 833274 w 1666548"/>
              <a:gd name="connsiteY7" fmla="*/ 1666548 h 1666548"/>
              <a:gd name="connsiteX8" fmla="*/ 0 w 1666548"/>
              <a:gd name="connsiteY8" fmla="*/ 833274 h 1666548"/>
              <a:gd name="connsiteX9" fmla="*/ 833274 w 1666548"/>
              <a:gd name="connsiteY9" fmla="*/ 0 h 166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6548" h="1666548">
                <a:moveTo>
                  <a:pt x="833274" y="225241"/>
                </a:moveTo>
                <a:cubicBezTo>
                  <a:pt x="497467" y="225241"/>
                  <a:pt x="225241" y="497467"/>
                  <a:pt x="225241" y="833274"/>
                </a:cubicBezTo>
                <a:cubicBezTo>
                  <a:pt x="225241" y="1169081"/>
                  <a:pt x="497467" y="1441307"/>
                  <a:pt x="833274" y="1441307"/>
                </a:cubicBezTo>
                <a:cubicBezTo>
                  <a:pt x="1169081" y="1441307"/>
                  <a:pt x="1441307" y="1169081"/>
                  <a:pt x="1441307" y="833274"/>
                </a:cubicBezTo>
                <a:cubicBezTo>
                  <a:pt x="1441307" y="497467"/>
                  <a:pt x="1169081" y="225241"/>
                  <a:pt x="833274" y="225241"/>
                </a:cubicBezTo>
                <a:close/>
                <a:moveTo>
                  <a:pt x="833274" y="0"/>
                </a:moveTo>
                <a:cubicBezTo>
                  <a:pt x="1293479" y="0"/>
                  <a:pt x="1666548" y="373069"/>
                  <a:pt x="1666548" y="833274"/>
                </a:cubicBezTo>
                <a:cubicBezTo>
                  <a:pt x="1666548" y="1293479"/>
                  <a:pt x="1293479" y="1666548"/>
                  <a:pt x="833274" y="1666548"/>
                </a:cubicBezTo>
                <a:cubicBezTo>
                  <a:pt x="373069" y="1666548"/>
                  <a:pt x="0" y="1293479"/>
                  <a:pt x="0" y="833274"/>
                </a:cubicBezTo>
                <a:cubicBezTo>
                  <a:pt x="0" y="373069"/>
                  <a:pt x="373069" y="0"/>
                  <a:pt x="833274" y="0"/>
                </a:cubicBezTo>
                <a:close/>
              </a:path>
            </a:pathLst>
          </a:custGeom>
          <a:solidFill>
            <a:srgbClr val="43B3A8">
              <a:alpha val="57000"/>
            </a:srgbClr>
          </a:solidFill>
          <a:ln w="3175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4" name="타원 43">
            <a:extLst>
              <a:ext uri="{FF2B5EF4-FFF2-40B4-BE49-F238E27FC236}">
                <a16:creationId xmlns:a16="http://schemas.microsoft.com/office/drawing/2014/main" id="{85807D84-0BAB-401B-B642-5E7FD9D9ACE9}"/>
              </a:ext>
            </a:extLst>
          </p:cNvPr>
          <p:cNvSpPr/>
          <p:nvPr/>
        </p:nvSpPr>
        <p:spPr>
          <a:xfrm>
            <a:off x="7773925" y="5428813"/>
            <a:ext cx="742156" cy="742156"/>
          </a:xfrm>
          <a:prstGeom prst="ellipse">
            <a:avLst/>
          </a:prstGeom>
          <a:solidFill>
            <a:srgbClr val="A279B3">
              <a:alpha val="42000"/>
            </a:srgbClr>
          </a:solidFill>
          <a:ln w="3175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C04AD12-111B-48D3-9C75-33D6C46F1D41}"/>
              </a:ext>
            </a:extLst>
          </p:cNvPr>
          <p:cNvSpPr/>
          <p:nvPr/>
        </p:nvSpPr>
        <p:spPr>
          <a:xfrm>
            <a:off x="328273" y="156720"/>
            <a:ext cx="2480487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수제구두제작자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E9ACCBAA-B7F8-4371-B772-E16C3F0EE6E9}"/>
              </a:ext>
            </a:extLst>
          </p:cNvPr>
          <p:cNvGrpSpPr/>
          <p:nvPr/>
        </p:nvGrpSpPr>
        <p:grpSpPr>
          <a:xfrm>
            <a:off x="3431314" y="781249"/>
            <a:ext cx="248786" cy="201215"/>
            <a:chOff x="2020888" y="1905000"/>
            <a:chExt cx="676275" cy="601663"/>
          </a:xfrm>
          <a:solidFill>
            <a:schemeClr val="bg1">
              <a:alpha val="25000"/>
            </a:schemeClr>
          </a:solidFill>
        </p:grpSpPr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20F16B24-9E78-4F32-BBCD-7EFD5EEFD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1905000"/>
              <a:ext cx="300038" cy="601663"/>
            </a:xfrm>
            <a:custGeom>
              <a:avLst/>
              <a:gdLst>
                <a:gd name="T0" fmla="*/ 20 w 80"/>
                <a:gd name="T1" fmla="*/ 0 h 160"/>
                <a:gd name="T2" fmla="*/ 0 w 80"/>
                <a:gd name="T3" fmla="*/ 20 h 160"/>
                <a:gd name="T4" fmla="*/ 0 w 80"/>
                <a:gd name="T5" fmla="*/ 40 h 160"/>
                <a:gd name="T6" fmla="*/ 0 w 80"/>
                <a:gd name="T7" fmla="*/ 60 h 160"/>
                <a:gd name="T8" fmla="*/ 20 w 80"/>
                <a:gd name="T9" fmla="*/ 80 h 160"/>
                <a:gd name="T10" fmla="*/ 30 w 80"/>
                <a:gd name="T11" fmla="*/ 86 h 160"/>
                <a:gd name="T12" fmla="*/ 31 w 80"/>
                <a:gd name="T13" fmla="*/ 98 h 160"/>
                <a:gd name="T14" fmla="*/ 20 w 80"/>
                <a:gd name="T15" fmla="*/ 120 h 160"/>
                <a:gd name="T16" fmla="*/ 8 w 80"/>
                <a:gd name="T17" fmla="*/ 142 h 160"/>
                <a:gd name="T18" fmla="*/ 9 w 80"/>
                <a:gd name="T19" fmla="*/ 154 h 160"/>
                <a:gd name="T20" fmla="*/ 20 w 80"/>
                <a:gd name="T21" fmla="*/ 160 h 160"/>
                <a:gd name="T22" fmla="*/ 32 w 80"/>
                <a:gd name="T23" fmla="*/ 160 h 160"/>
                <a:gd name="T24" fmla="*/ 43 w 80"/>
                <a:gd name="T25" fmla="*/ 153 h 160"/>
                <a:gd name="T26" fmla="*/ 60 w 80"/>
                <a:gd name="T27" fmla="*/ 120 h 160"/>
                <a:gd name="T28" fmla="*/ 62 w 80"/>
                <a:gd name="T29" fmla="*/ 116 h 160"/>
                <a:gd name="T30" fmla="*/ 80 w 80"/>
                <a:gd name="T31" fmla="*/ 40 h 160"/>
                <a:gd name="T32" fmla="*/ 80 w 80"/>
                <a:gd name="T33" fmla="*/ 20 h 160"/>
                <a:gd name="T34" fmla="*/ 60 w 80"/>
                <a:gd name="T35" fmla="*/ 0 h 160"/>
                <a:gd name="T36" fmla="*/ 40 w 80"/>
                <a:gd name="T37" fmla="*/ 0 h 160"/>
                <a:gd name="T38" fmla="*/ 20 w 80"/>
                <a:gd name="T3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" h="160">
                  <a:moveTo>
                    <a:pt x="20" y="0"/>
                  </a:moveTo>
                  <a:cubicBezTo>
                    <a:pt x="8" y="0"/>
                    <a:pt x="0" y="9"/>
                    <a:pt x="0" y="2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71"/>
                    <a:pt x="8" y="80"/>
                    <a:pt x="20" y="80"/>
                  </a:cubicBezTo>
                  <a:cubicBezTo>
                    <a:pt x="24" y="80"/>
                    <a:pt x="28" y="82"/>
                    <a:pt x="30" y="86"/>
                  </a:cubicBezTo>
                  <a:cubicBezTo>
                    <a:pt x="32" y="90"/>
                    <a:pt x="32" y="94"/>
                    <a:pt x="31" y="98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7" y="146"/>
                    <a:pt x="7" y="151"/>
                    <a:pt x="9" y="154"/>
                  </a:cubicBezTo>
                  <a:cubicBezTo>
                    <a:pt x="11" y="158"/>
                    <a:pt x="15" y="160"/>
                    <a:pt x="20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7" y="160"/>
                    <a:pt x="41" y="157"/>
                    <a:pt x="43" y="153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2" y="116"/>
                    <a:pt x="62" y="116"/>
                    <a:pt x="62" y="116"/>
                  </a:cubicBezTo>
                  <a:cubicBezTo>
                    <a:pt x="73" y="92"/>
                    <a:pt x="80" y="66"/>
                    <a:pt x="80" y="4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9"/>
                    <a:pt x="71" y="0"/>
                    <a:pt x="60" y="0"/>
                  </a:cubicBezTo>
                  <a:cubicBezTo>
                    <a:pt x="40" y="0"/>
                    <a:pt x="40" y="0"/>
                    <a:pt x="40" y="0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2E497016-A092-43BD-8075-4883FB241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5538" y="1905000"/>
              <a:ext cx="301625" cy="601663"/>
            </a:xfrm>
            <a:custGeom>
              <a:avLst/>
              <a:gdLst>
                <a:gd name="T0" fmla="*/ 20 w 80"/>
                <a:gd name="T1" fmla="*/ 0 h 160"/>
                <a:gd name="T2" fmla="*/ 0 w 80"/>
                <a:gd name="T3" fmla="*/ 20 h 160"/>
                <a:gd name="T4" fmla="*/ 0 w 80"/>
                <a:gd name="T5" fmla="*/ 40 h 160"/>
                <a:gd name="T6" fmla="*/ 0 w 80"/>
                <a:gd name="T7" fmla="*/ 60 h 160"/>
                <a:gd name="T8" fmla="*/ 20 w 80"/>
                <a:gd name="T9" fmla="*/ 80 h 160"/>
                <a:gd name="T10" fmla="*/ 30 w 80"/>
                <a:gd name="T11" fmla="*/ 86 h 160"/>
                <a:gd name="T12" fmla="*/ 31 w 80"/>
                <a:gd name="T13" fmla="*/ 98 h 160"/>
                <a:gd name="T14" fmla="*/ 20 w 80"/>
                <a:gd name="T15" fmla="*/ 120 h 160"/>
                <a:gd name="T16" fmla="*/ 8 w 80"/>
                <a:gd name="T17" fmla="*/ 142 h 160"/>
                <a:gd name="T18" fmla="*/ 9 w 80"/>
                <a:gd name="T19" fmla="*/ 154 h 160"/>
                <a:gd name="T20" fmla="*/ 20 w 80"/>
                <a:gd name="T21" fmla="*/ 160 h 160"/>
                <a:gd name="T22" fmla="*/ 32 w 80"/>
                <a:gd name="T23" fmla="*/ 160 h 160"/>
                <a:gd name="T24" fmla="*/ 43 w 80"/>
                <a:gd name="T25" fmla="*/ 153 h 160"/>
                <a:gd name="T26" fmla="*/ 60 w 80"/>
                <a:gd name="T27" fmla="*/ 120 h 160"/>
                <a:gd name="T28" fmla="*/ 62 w 80"/>
                <a:gd name="T29" fmla="*/ 116 h 160"/>
                <a:gd name="T30" fmla="*/ 80 w 80"/>
                <a:gd name="T31" fmla="*/ 40 h 160"/>
                <a:gd name="T32" fmla="*/ 80 w 80"/>
                <a:gd name="T33" fmla="*/ 20 h 160"/>
                <a:gd name="T34" fmla="*/ 60 w 80"/>
                <a:gd name="T35" fmla="*/ 0 h 160"/>
                <a:gd name="T36" fmla="*/ 40 w 80"/>
                <a:gd name="T37" fmla="*/ 0 h 160"/>
                <a:gd name="T38" fmla="*/ 20 w 80"/>
                <a:gd name="T3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" h="160">
                  <a:moveTo>
                    <a:pt x="20" y="0"/>
                  </a:moveTo>
                  <a:cubicBezTo>
                    <a:pt x="8" y="0"/>
                    <a:pt x="0" y="9"/>
                    <a:pt x="0" y="2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71"/>
                    <a:pt x="8" y="80"/>
                    <a:pt x="20" y="80"/>
                  </a:cubicBezTo>
                  <a:cubicBezTo>
                    <a:pt x="24" y="80"/>
                    <a:pt x="28" y="82"/>
                    <a:pt x="30" y="86"/>
                  </a:cubicBezTo>
                  <a:cubicBezTo>
                    <a:pt x="32" y="90"/>
                    <a:pt x="32" y="94"/>
                    <a:pt x="31" y="98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7" y="146"/>
                    <a:pt x="7" y="151"/>
                    <a:pt x="9" y="154"/>
                  </a:cubicBezTo>
                  <a:cubicBezTo>
                    <a:pt x="11" y="158"/>
                    <a:pt x="15" y="160"/>
                    <a:pt x="20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7" y="160"/>
                    <a:pt x="41" y="157"/>
                    <a:pt x="43" y="153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2" y="116"/>
                    <a:pt x="62" y="116"/>
                    <a:pt x="62" y="116"/>
                  </a:cubicBezTo>
                  <a:cubicBezTo>
                    <a:pt x="73" y="92"/>
                    <a:pt x="80" y="66"/>
                    <a:pt x="80" y="4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9"/>
                    <a:pt x="71" y="0"/>
                    <a:pt x="60" y="0"/>
                  </a:cubicBezTo>
                  <a:cubicBezTo>
                    <a:pt x="40" y="0"/>
                    <a:pt x="40" y="0"/>
                    <a:pt x="40" y="0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A1BDF87F-39BD-4FD9-BD32-CA2C35D1121C}"/>
              </a:ext>
            </a:extLst>
          </p:cNvPr>
          <p:cNvGrpSpPr/>
          <p:nvPr/>
        </p:nvGrpSpPr>
        <p:grpSpPr>
          <a:xfrm>
            <a:off x="1921393" y="2382868"/>
            <a:ext cx="4834715" cy="4146247"/>
            <a:chOff x="1921393" y="2299275"/>
            <a:chExt cx="4834715" cy="4146247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1582" y="2449385"/>
              <a:ext cx="3430453" cy="3430453"/>
            </a:xfrm>
            <a:prstGeom prst="ellipse">
              <a:avLst/>
            </a:prstGeom>
          </p:spPr>
        </p:pic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2E39499E-F1AB-409E-8CF8-8F0A66913BCA}"/>
                </a:ext>
              </a:extLst>
            </p:cNvPr>
            <p:cNvGrpSpPr/>
            <p:nvPr/>
          </p:nvGrpSpPr>
          <p:grpSpPr>
            <a:xfrm>
              <a:off x="1921393" y="2299275"/>
              <a:ext cx="4834715" cy="4146247"/>
              <a:chOff x="7079924" y="1886926"/>
              <a:chExt cx="3968226" cy="3403148"/>
            </a:xfrm>
          </p:grpSpPr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D76E4CD5-9F5D-4785-B7AF-EEBA547D1D94}"/>
                  </a:ext>
                </a:extLst>
              </p:cNvPr>
              <p:cNvSpPr>
                <a:spLocks/>
              </p:cNvSpPr>
              <p:nvPr/>
            </p:nvSpPr>
            <p:spPr bwMode="auto">
              <a:xfrm rot="18000000">
                <a:off x="7521248" y="1961086"/>
                <a:ext cx="2887664" cy="3770312"/>
              </a:xfrm>
              <a:custGeom>
                <a:avLst/>
                <a:gdLst>
                  <a:gd name="T0" fmla="*/ 1786 w 1819"/>
                  <a:gd name="T1" fmla="*/ 2092 h 2378"/>
                  <a:gd name="T2" fmla="*/ 729 w 1819"/>
                  <a:gd name="T3" fmla="*/ 2115 h 2378"/>
                  <a:gd name="T4" fmla="*/ 355 w 1819"/>
                  <a:gd name="T5" fmla="*/ 726 h 2378"/>
                  <a:gd name="T6" fmla="*/ 1748 w 1819"/>
                  <a:gd name="T7" fmla="*/ 355 h 2378"/>
                  <a:gd name="T8" fmla="*/ 1786 w 1819"/>
                  <a:gd name="T9" fmla="*/ 377 h 2378"/>
                  <a:gd name="T10" fmla="*/ 1818 w 1819"/>
                  <a:gd name="T11" fmla="*/ 321 h 2378"/>
                  <a:gd name="T12" fmla="*/ 1780 w 1819"/>
                  <a:gd name="T13" fmla="*/ 299 h 2378"/>
                  <a:gd name="T14" fmla="*/ 299 w 1819"/>
                  <a:gd name="T15" fmla="*/ 695 h 2378"/>
                  <a:gd name="T16" fmla="*/ 696 w 1819"/>
                  <a:gd name="T17" fmla="*/ 2171 h 2378"/>
                  <a:gd name="T18" fmla="*/ 1819 w 1819"/>
                  <a:gd name="T19" fmla="*/ 2148 h 2378"/>
                  <a:gd name="T20" fmla="*/ 1786 w 1819"/>
                  <a:gd name="T21" fmla="*/ 2092 h 2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19" h="2378">
                    <a:moveTo>
                      <a:pt x="1786" y="2092"/>
                    </a:moveTo>
                    <a:cubicBezTo>
                      <a:pt x="1476" y="2289"/>
                      <a:pt x="1069" y="2311"/>
                      <a:pt x="729" y="2115"/>
                    </a:cubicBezTo>
                    <a:cubicBezTo>
                      <a:pt x="241" y="1834"/>
                      <a:pt x="74" y="1213"/>
                      <a:pt x="355" y="726"/>
                    </a:cubicBezTo>
                    <a:cubicBezTo>
                      <a:pt x="637" y="241"/>
                      <a:pt x="1261" y="74"/>
                      <a:pt x="1748" y="355"/>
                    </a:cubicBezTo>
                    <a:cubicBezTo>
                      <a:pt x="1761" y="362"/>
                      <a:pt x="1773" y="370"/>
                      <a:pt x="1786" y="377"/>
                    </a:cubicBezTo>
                    <a:cubicBezTo>
                      <a:pt x="1818" y="321"/>
                      <a:pt x="1818" y="321"/>
                      <a:pt x="1818" y="321"/>
                    </a:cubicBezTo>
                    <a:cubicBezTo>
                      <a:pt x="1806" y="314"/>
                      <a:pt x="1793" y="306"/>
                      <a:pt x="1780" y="299"/>
                    </a:cubicBezTo>
                    <a:cubicBezTo>
                      <a:pt x="1262" y="0"/>
                      <a:pt x="599" y="177"/>
                      <a:pt x="299" y="695"/>
                    </a:cubicBezTo>
                    <a:cubicBezTo>
                      <a:pt x="0" y="1211"/>
                      <a:pt x="178" y="1872"/>
                      <a:pt x="696" y="2171"/>
                    </a:cubicBezTo>
                    <a:cubicBezTo>
                      <a:pt x="1058" y="2378"/>
                      <a:pt x="1489" y="2356"/>
                      <a:pt x="1819" y="2148"/>
                    </a:cubicBezTo>
                    <a:cubicBezTo>
                      <a:pt x="1786" y="2092"/>
                      <a:pt x="1786" y="2092"/>
                      <a:pt x="1786" y="2092"/>
                    </a:cubicBezTo>
                  </a:path>
                </a:pathLst>
              </a:custGeom>
              <a:gradFill>
                <a:gsLst>
                  <a:gs pos="0">
                    <a:srgbClr val="8FB75E"/>
                  </a:gs>
                  <a:gs pos="100000">
                    <a:srgbClr val="46B0D3"/>
                  </a:gs>
                </a:gsLst>
                <a:lin ang="0" scaled="1"/>
              </a:gradFill>
              <a:ln w="12700"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  <p:sp>
            <p:nvSpPr>
              <p:cNvPr id="41" name="Freeform 7">
                <a:extLst>
                  <a:ext uri="{FF2B5EF4-FFF2-40B4-BE49-F238E27FC236}">
                    <a16:creationId xmlns:a16="http://schemas.microsoft.com/office/drawing/2014/main" id="{25C93873-05B5-4C1A-B376-2EC9731A0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9914" y="1886926"/>
                <a:ext cx="3308236" cy="2885712"/>
              </a:xfrm>
              <a:custGeom>
                <a:avLst/>
                <a:gdLst>
                  <a:gd name="T0" fmla="*/ 1018 w 2161"/>
                  <a:gd name="T1" fmla="*/ 0 h 1888"/>
                  <a:gd name="T2" fmla="*/ 519 w 2161"/>
                  <a:gd name="T3" fmla="*/ 134 h 1888"/>
                  <a:gd name="T4" fmla="*/ 20 w 2161"/>
                  <a:gd name="T5" fmla="*/ 1053 h 1888"/>
                  <a:gd name="T6" fmla="*/ 58 w 2161"/>
                  <a:gd name="T7" fmla="*/ 1053 h 1888"/>
                  <a:gd name="T8" fmla="*/ 538 w 2161"/>
                  <a:gd name="T9" fmla="*/ 167 h 1888"/>
                  <a:gd name="T10" fmla="*/ 1018 w 2161"/>
                  <a:gd name="T11" fmla="*/ 39 h 1888"/>
                  <a:gd name="T12" fmla="*/ 1851 w 2161"/>
                  <a:gd name="T13" fmla="*/ 519 h 1888"/>
                  <a:gd name="T14" fmla="*/ 1500 w 2161"/>
                  <a:gd name="T15" fmla="*/ 1829 h 1888"/>
                  <a:gd name="T16" fmla="*/ 1450 w 2161"/>
                  <a:gd name="T17" fmla="*/ 1855 h 1888"/>
                  <a:gd name="T18" fmla="*/ 1469 w 2161"/>
                  <a:gd name="T19" fmla="*/ 1888 h 1888"/>
                  <a:gd name="T20" fmla="*/ 1519 w 2161"/>
                  <a:gd name="T21" fmla="*/ 1862 h 1888"/>
                  <a:gd name="T22" fmla="*/ 1885 w 2161"/>
                  <a:gd name="T23" fmla="*/ 499 h 1888"/>
                  <a:gd name="T24" fmla="*/ 1018 w 2161"/>
                  <a:gd name="T25" fmla="*/ 0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61" h="1888">
                    <a:moveTo>
                      <a:pt x="1018" y="0"/>
                    </a:moveTo>
                    <a:cubicBezTo>
                      <a:pt x="849" y="0"/>
                      <a:pt x="676" y="43"/>
                      <a:pt x="519" y="134"/>
                    </a:cubicBezTo>
                    <a:cubicBezTo>
                      <a:pt x="181" y="328"/>
                      <a:pt x="0" y="690"/>
                      <a:pt x="20" y="1053"/>
                    </a:cubicBezTo>
                    <a:cubicBezTo>
                      <a:pt x="58" y="1053"/>
                      <a:pt x="58" y="1053"/>
                      <a:pt x="58" y="1053"/>
                    </a:cubicBezTo>
                    <a:cubicBezTo>
                      <a:pt x="39" y="703"/>
                      <a:pt x="213" y="355"/>
                      <a:pt x="538" y="167"/>
                    </a:cubicBezTo>
                    <a:cubicBezTo>
                      <a:pt x="689" y="80"/>
                      <a:pt x="855" y="39"/>
                      <a:pt x="1018" y="39"/>
                    </a:cubicBezTo>
                    <a:cubicBezTo>
                      <a:pt x="1350" y="39"/>
                      <a:pt x="1673" y="211"/>
                      <a:pt x="1851" y="519"/>
                    </a:cubicBezTo>
                    <a:cubicBezTo>
                      <a:pt x="2116" y="977"/>
                      <a:pt x="1959" y="1564"/>
                      <a:pt x="1500" y="1829"/>
                    </a:cubicBezTo>
                    <a:cubicBezTo>
                      <a:pt x="1483" y="1837"/>
                      <a:pt x="1467" y="1847"/>
                      <a:pt x="1450" y="1855"/>
                    </a:cubicBezTo>
                    <a:cubicBezTo>
                      <a:pt x="1469" y="1888"/>
                      <a:pt x="1469" y="1888"/>
                      <a:pt x="1469" y="1888"/>
                    </a:cubicBezTo>
                    <a:cubicBezTo>
                      <a:pt x="1486" y="1880"/>
                      <a:pt x="1503" y="1871"/>
                      <a:pt x="1519" y="1862"/>
                    </a:cubicBezTo>
                    <a:cubicBezTo>
                      <a:pt x="1997" y="1586"/>
                      <a:pt x="2161" y="976"/>
                      <a:pt x="1885" y="499"/>
                    </a:cubicBezTo>
                    <a:cubicBezTo>
                      <a:pt x="1700" y="179"/>
                      <a:pt x="1364" y="0"/>
                      <a:pt x="1018" y="0"/>
                    </a:cubicBezTo>
                  </a:path>
                </a:pathLst>
              </a:custGeom>
              <a:solidFill>
                <a:schemeClr val="bg1">
                  <a:lumMod val="75000"/>
                  <a:alpha val="42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933FB941-52C3-4CCC-B546-192241CBCB1B}"/>
              </a:ext>
            </a:extLst>
          </p:cNvPr>
          <p:cNvGrpSpPr/>
          <p:nvPr/>
        </p:nvGrpSpPr>
        <p:grpSpPr>
          <a:xfrm>
            <a:off x="2700386" y="2618172"/>
            <a:ext cx="3689274" cy="3258789"/>
            <a:chOff x="2700386" y="2534579"/>
            <a:chExt cx="3689274" cy="3258789"/>
          </a:xfrm>
        </p:grpSpPr>
        <p:sp>
          <p:nvSpPr>
            <p:cNvPr id="55" name="타원 54">
              <a:extLst>
                <a:ext uri="{FF2B5EF4-FFF2-40B4-BE49-F238E27FC236}">
                  <a16:creationId xmlns:a16="http://schemas.microsoft.com/office/drawing/2014/main" id="{569D67F2-DFBE-4128-B5A7-A31F1F12E536}"/>
                </a:ext>
              </a:extLst>
            </p:cNvPr>
            <p:cNvSpPr/>
            <p:nvPr/>
          </p:nvSpPr>
          <p:spPr>
            <a:xfrm>
              <a:off x="3003538" y="2534579"/>
              <a:ext cx="3258788" cy="3258789"/>
            </a:xfrm>
            <a:prstGeom prst="ellipse">
              <a:avLst/>
            </a:prstGeom>
            <a:solidFill>
              <a:schemeClr val="tx1"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3D620486-6DC8-4B90-8602-07AE52649F4A}"/>
                </a:ext>
              </a:extLst>
            </p:cNvPr>
            <p:cNvSpPr/>
            <p:nvPr/>
          </p:nvSpPr>
          <p:spPr>
            <a:xfrm>
              <a:off x="2700386" y="3814425"/>
              <a:ext cx="3689274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sz="21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고객의 발에 맞게</a:t>
              </a:r>
              <a:r>
                <a:rPr kumimoji="1" lang="en-US" altLang="ko-KR" sz="21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/>
              </a:r>
              <a:br>
                <a:rPr kumimoji="1" lang="en-US" altLang="ko-KR" sz="21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</a:br>
              <a:r>
                <a:rPr kumimoji="1" lang="ko-KR" altLang="en-US" sz="21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 </a:t>
              </a:r>
              <a:r>
                <a:rPr kumimoji="1" lang="ko-KR" altLang="en-US" sz="26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C00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구두의 모형을 디자인</a:t>
              </a:r>
              <a:endParaRPr kumimoji="1" lang="en-US" altLang="ko-KR" sz="2600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C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281C8A9C-79CD-4084-8CCD-1C82C96E83FE}"/>
              </a:ext>
            </a:extLst>
          </p:cNvPr>
          <p:cNvGrpSpPr/>
          <p:nvPr/>
        </p:nvGrpSpPr>
        <p:grpSpPr>
          <a:xfrm>
            <a:off x="6691377" y="4421221"/>
            <a:ext cx="1561305" cy="1773471"/>
            <a:chOff x="1508727" y="3234546"/>
            <a:chExt cx="1419368" cy="1612246"/>
          </a:xfrm>
        </p:grpSpPr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591E91DC-6F82-4291-947B-078058084FA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08727" y="3234546"/>
              <a:ext cx="1419368" cy="1612246"/>
            </a:xfrm>
            <a:custGeom>
              <a:avLst/>
              <a:gdLst>
                <a:gd name="T0" fmla="*/ 1542 w 1542"/>
                <a:gd name="T1" fmla="*/ 487 h 1752"/>
                <a:gd name="T2" fmla="*/ 1542 w 1542"/>
                <a:gd name="T3" fmla="*/ 485 h 1752"/>
                <a:gd name="T4" fmla="*/ 1496 w 1542"/>
                <a:gd name="T5" fmla="*/ 405 h 1752"/>
                <a:gd name="T6" fmla="*/ 1496 w 1542"/>
                <a:gd name="T7" fmla="*/ 405 h 1752"/>
                <a:gd name="T8" fmla="*/ 1496 w 1542"/>
                <a:gd name="T9" fmla="*/ 405 h 1752"/>
                <a:gd name="T10" fmla="*/ 817 w 1542"/>
                <a:gd name="T11" fmla="*/ 13 h 1752"/>
                <a:gd name="T12" fmla="*/ 817 w 1542"/>
                <a:gd name="T13" fmla="*/ 13 h 1752"/>
                <a:gd name="T14" fmla="*/ 771 w 1542"/>
                <a:gd name="T15" fmla="*/ 0 h 1752"/>
                <a:gd name="T16" fmla="*/ 724 w 1542"/>
                <a:gd name="T17" fmla="*/ 13 h 1752"/>
                <a:gd name="T18" fmla="*/ 724 w 1542"/>
                <a:gd name="T19" fmla="*/ 13 h 1752"/>
                <a:gd name="T20" fmla="*/ 724 w 1542"/>
                <a:gd name="T21" fmla="*/ 13 h 1752"/>
                <a:gd name="T22" fmla="*/ 48 w 1542"/>
                <a:gd name="T23" fmla="*/ 403 h 1752"/>
                <a:gd name="T24" fmla="*/ 48 w 1542"/>
                <a:gd name="T25" fmla="*/ 403 h 1752"/>
                <a:gd name="T26" fmla="*/ 0 w 1542"/>
                <a:gd name="T27" fmla="*/ 485 h 1752"/>
                <a:gd name="T28" fmla="*/ 0 w 1542"/>
                <a:gd name="T29" fmla="*/ 486 h 1752"/>
                <a:gd name="T30" fmla="*/ 0 w 1542"/>
                <a:gd name="T31" fmla="*/ 486 h 1752"/>
                <a:gd name="T32" fmla="*/ 0 w 1542"/>
                <a:gd name="T33" fmla="*/ 1267 h 1752"/>
                <a:gd name="T34" fmla="*/ 0 w 1542"/>
                <a:gd name="T35" fmla="*/ 1267 h 1752"/>
                <a:gd name="T36" fmla="*/ 50 w 1542"/>
                <a:gd name="T37" fmla="*/ 1350 h 1752"/>
                <a:gd name="T38" fmla="*/ 50 w 1542"/>
                <a:gd name="T39" fmla="*/ 1350 h 1752"/>
                <a:gd name="T40" fmla="*/ 723 w 1542"/>
                <a:gd name="T41" fmla="*/ 1739 h 1752"/>
                <a:gd name="T42" fmla="*/ 722 w 1542"/>
                <a:gd name="T43" fmla="*/ 1738 h 1752"/>
                <a:gd name="T44" fmla="*/ 722 w 1542"/>
                <a:gd name="T45" fmla="*/ 1738 h 1752"/>
                <a:gd name="T46" fmla="*/ 771 w 1542"/>
                <a:gd name="T47" fmla="*/ 1752 h 1752"/>
                <a:gd name="T48" fmla="*/ 819 w 1542"/>
                <a:gd name="T49" fmla="*/ 1738 h 1752"/>
                <a:gd name="T50" fmla="*/ 820 w 1542"/>
                <a:gd name="T51" fmla="*/ 1738 h 1752"/>
                <a:gd name="T52" fmla="*/ 1492 w 1542"/>
                <a:gd name="T53" fmla="*/ 1350 h 1752"/>
                <a:gd name="T54" fmla="*/ 1542 w 1542"/>
                <a:gd name="T55" fmla="*/ 1267 h 1752"/>
                <a:gd name="T56" fmla="*/ 1542 w 1542"/>
                <a:gd name="T57" fmla="*/ 487 h 1752"/>
                <a:gd name="T58" fmla="*/ 1542 w 1542"/>
                <a:gd name="T59" fmla="*/ 487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2" h="1752">
                  <a:moveTo>
                    <a:pt x="1542" y="487"/>
                  </a:moveTo>
                  <a:cubicBezTo>
                    <a:pt x="1542" y="487"/>
                    <a:pt x="1542" y="486"/>
                    <a:pt x="1542" y="485"/>
                  </a:cubicBezTo>
                  <a:cubicBezTo>
                    <a:pt x="1542" y="451"/>
                    <a:pt x="1524" y="421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04" y="5"/>
                    <a:pt x="788" y="0"/>
                    <a:pt x="771" y="0"/>
                  </a:cubicBezTo>
                  <a:cubicBezTo>
                    <a:pt x="754" y="0"/>
                    <a:pt x="738" y="5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19" y="419"/>
                    <a:pt x="0" y="450"/>
                    <a:pt x="0" y="485"/>
                  </a:cubicBezTo>
                  <a:cubicBezTo>
                    <a:pt x="0" y="485"/>
                    <a:pt x="0" y="485"/>
                    <a:pt x="0" y="486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303"/>
                    <a:pt x="20" y="1335"/>
                    <a:pt x="50" y="1350"/>
                  </a:cubicBezTo>
                  <a:cubicBezTo>
                    <a:pt x="50" y="1350"/>
                    <a:pt x="50" y="1350"/>
                    <a:pt x="50" y="1350"/>
                  </a:cubicBezTo>
                  <a:cubicBezTo>
                    <a:pt x="723" y="1739"/>
                    <a:pt x="723" y="1739"/>
                    <a:pt x="723" y="1739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37" y="1747"/>
                    <a:pt x="753" y="1752"/>
                    <a:pt x="771" y="1752"/>
                  </a:cubicBezTo>
                  <a:cubicBezTo>
                    <a:pt x="789" y="1752"/>
                    <a:pt x="805" y="1747"/>
                    <a:pt x="819" y="1738"/>
                  </a:cubicBezTo>
                  <a:cubicBezTo>
                    <a:pt x="820" y="1738"/>
                    <a:pt x="820" y="1738"/>
                    <a:pt x="820" y="1738"/>
                  </a:cubicBezTo>
                  <a:cubicBezTo>
                    <a:pt x="1492" y="1350"/>
                    <a:pt x="1492" y="1350"/>
                    <a:pt x="1492" y="1350"/>
                  </a:cubicBezTo>
                  <a:cubicBezTo>
                    <a:pt x="1522" y="1334"/>
                    <a:pt x="1542" y="1303"/>
                    <a:pt x="1542" y="1267"/>
                  </a:cubicBezTo>
                  <a:cubicBezTo>
                    <a:pt x="1542" y="487"/>
                    <a:pt x="1542" y="487"/>
                    <a:pt x="1542" y="487"/>
                  </a:cubicBezTo>
                  <a:cubicBezTo>
                    <a:pt x="1542" y="487"/>
                    <a:pt x="1542" y="487"/>
                    <a:pt x="1542" y="487"/>
                  </a:cubicBezTo>
                  <a:close/>
                </a:path>
              </a:pathLst>
            </a:custGeom>
            <a:gradFill flip="none" rotWithShape="1">
              <a:gsLst>
                <a:gs pos="34000">
                  <a:srgbClr val="8D79B5"/>
                </a:gs>
                <a:gs pos="100000">
                  <a:srgbClr val="7D79B7"/>
                </a:gs>
                <a:gs pos="0">
                  <a:schemeClr val="accent4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68FC6DEA-509D-478F-991E-8C703C624612}"/>
                </a:ext>
              </a:extLst>
            </p:cNvPr>
            <p:cNvSpPr/>
            <p:nvPr/>
          </p:nvSpPr>
          <p:spPr>
            <a:xfrm>
              <a:off x="1930545" y="4132494"/>
              <a:ext cx="549684" cy="3637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150" normalizeH="0" baseline="0" noProof="0" dirty="0">
                  <a:ln>
                    <a:solidFill>
                      <a:srgbClr val="FFD45B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재봉</a:t>
              </a:r>
              <a:endParaRPr kumimoji="0" lang="en-US" altLang="ko-KR" sz="2000" b="1" i="0" u="none" strike="noStrike" kern="1200" cap="none" spc="-150" normalizeH="0" baseline="0" noProof="0" dirty="0">
                <a:ln>
                  <a:solidFill>
                    <a:srgbClr val="FFD45B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69" name="그래픽 67">
              <a:extLst>
                <a:ext uri="{FF2B5EF4-FFF2-40B4-BE49-F238E27FC236}">
                  <a16:creationId xmlns:a16="http://schemas.microsoft.com/office/drawing/2014/main" id="{C610020F-2C23-478E-996F-ABEE5140BE2F}"/>
                </a:ext>
              </a:extLst>
            </p:cNvPr>
            <p:cNvGrpSpPr/>
            <p:nvPr/>
          </p:nvGrpSpPr>
          <p:grpSpPr>
            <a:xfrm>
              <a:off x="1949069" y="3561288"/>
              <a:ext cx="550291" cy="632835"/>
              <a:chOff x="-925250" y="4855738"/>
              <a:chExt cx="571500" cy="657225"/>
            </a:xfrm>
            <a:solidFill>
              <a:schemeClr val="bg1"/>
            </a:solidFill>
          </p:grpSpPr>
          <p:sp>
            <p:nvSpPr>
              <p:cNvPr id="70" name="자유형: 도형 69">
                <a:extLst>
                  <a:ext uri="{FF2B5EF4-FFF2-40B4-BE49-F238E27FC236}">
                    <a16:creationId xmlns:a16="http://schemas.microsoft.com/office/drawing/2014/main" id="{4AA2CF38-26FE-4996-9DDE-A519A00C3610}"/>
                  </a:ext>
                </a:extLst>
              </p:cNvPr>
              <p:cNvSpPr/>
              <p:nvPr/>
            </p:nvSpPr>
            <p:spPr>
              <a:xfrm>
                <a:off x="-932393" y="4848594"/>
                <a:ext cx="581025" cy="533400"/>
              </a:xfrm>
              <a:custGeom>
                <a:avLst/>
                <a:gdLst>
                  <a:gd name="connsiteX0" fmla="*/ 388144 w 581025"/>
                  <a:gd name="connsiteY0" fmla="*/ 197644 h 533400"/>
                  <a:gd name="connsiteX1" fmla="*/ 435769 w 581025"/>
                  <a:gd name="connsiteY1" fmla="*/ 245269 h 533400"/>
                  <a:gd name="connsiteX2" fmla="*/ 388144 w 581025"/>
                  <a:gd name="connsiteY2" fmla="*/ 292894 h 533400"/>
                  <a:gd name="connsiteX3" fmla="*/ 340519 w 581025"/>
                  <a:gd name="connsiteY3" fmla="*/ 245269 h 533400"/>
                  <a:gd name="connsiteX4" fmla="*/ 388144 w 581025"/>
                  <a:gd name="connsiteY4" fmla="*/ 197644 h 533400"/>
                  <a:gd name="connsiteX5" fmla="*/ 416719 w 581025"/>
                  <a:gd name="connsiteY5" fmla="*/ 407194 h 533400"/>
                  <a:gd name="connsiteX6" fmla="*/ 426244 w 581025"/>
                  <a:gd name="connsiteY6" fmla="*/ 397669 h 533400"/>
                  <a:gd name="connsiteX7" fmla="*/ 435769 w 581025"/>
                  <a:gd name="connsiteY7" fmla="*/ 407194 h 533400"/>
                  <a:gd name="connsiteX8" fmla="*/ 426244 w 581025"/>
                  <a:gd name="connsiteY8" fmla="*/ 416719 h 533400"/>
                  <a:gd name="connsiteX9" fmla="*/ 416719 w 581025"/>
                  <a:gd name="connsiteY9" fmla="*/ 407194 h 533400"/>
                  <a:gd name="connsiteX10" fmla="*/ 378619 w 581025"/>
                  <a:gd name="connsiteY10" fmla="*/ 407194 h 533400"/>
                  <a:gd name="connsiteX11" fmla="*/ 388144 w 581025"/>
                  <a:gd name="connsiteY11" fmla="*/ 397669 h 533400"/>
                  <a:gd name="connsiteX12" fmla="*/ 397669 w 581025"/>
                  <a:gd name="connsiteY12" fmla="*/ 407194 h 533400"/>
                  <a:gd name="connsiteX13" fmla="*/ 388144 w 581025"/>
                  <a:gd name="connsiteY13" fmla="*/ 416719 h 533400"/>
                  <a:gd name="connsiteX14" fmla="*/ 378619 w 581025"/>
                  <a:gd name="connsiteY14" fmla="*/ 407194 h 533400"/>
                  <a:gd name="connsiteX15" fmla="*/ 235744 w 581025"/>
                  <a:gd name="connsiteY15" fmla="*/ 254794 h 533400"/>
                  <a:gd name="connsiteX16" fmla="*/ 140494 w 581025"/>
                  <a:gd name="connsiteY16" fmla="*/ 254794 h 533400"/>
                  <a:gd name="connsiteX17" fmla="*/ 130969 w 581025"/>
                  <a:gd name="connsiteY17" fmla="*/ 245269 h 533400"/>
                  <a:gd name="connsiteX18" fmla="*/ 140494 w 581025"/>
                  <a:gd name="connsiteY18" fmla="*/ 235744 h 533400"/>
                  <a:gd name="connsiteX19" fmla="*/ 235744 w 581025"/>
                  <a:gd name="connsiteY19" fmla="*/ 235744 h 533400"/>
                  <a:gd name="connsiteX20" fmla="*/ 245269 w 581025"/>
                  <a:gd name="connsiteY20" fmla="*/ 245269 h 533400"/>
                  <a:gd name="connsiteX21" fmla="*/ 235744 w 581025"/>
                  <a:gd name="connsiteY21" fmla="*/ 254794 h 533400"/>
                  <a:gd name="connsiteX22" fmla="*/ 140494 w 581025"/>
                  <a:gd name="connsiteY22" fmla="*/ 197644 h 533400"/>
                  <a:gd name="connsiteX23" fmla="*/ 197644 w 581025"/>
                  <a:gd name="connsiteY23" fmla="*/ 197644 h 533400"/>
                  <a:gd name="connsiteX24" fmla="*/ 207169 w 581025"/>
                  <a:gd name="connsiteY24" fmla="*/ 207169 h 533400"/>
                  <a:gd name="connsiteX25" fmla="*/ 197644 w 581025"/>
                  <a:gd name="connsiteY25" fmla="*/ 216694 h 533400"/>
                  <a:gd name="connsiteX26" fmla="*/ 140494 w 581025"/>
                  <a:gd name="connsiteY26" fmla="*/ 216694 h 533400"/>
                  <a:gd name="connsiteX27" fmla="*/ 130969 w 581025"/>
                  <a:gd name="connsiteY27" fmla="*/ 207169 h 533400"/>
                  <a:gd name="connsiteX28" fmla="*/ 140494 w 581025"/>
                  <a:gd name="connsiteY28" fmla="*/ 197644 h 533400"/>
                  <a:gd name="connsiteX29" fmla="*/ 359569 w 581025"/>
                  <a:gd name="connsiteY29" fmla="*/ 64294 h 533400"/>
                  <a:gd name="connsiteX30" fmla="*/ 340519 w 581025"/>
                  <a:gd name="connsiteY30" fmla="*/ 64294 h 533400"/>
                  <a:gd name="connsiteX31" fmla="*/ 340519 w 581025"/>
                  <a:gd name="connsiteY31" fmla="*/ 26194 h 533400"/>
                  <a:gd name="connsiteX32" fmla="*/ 359569 w 581025"/>
                  <a:gd name="connsiteY32" fmla="*/ 26194 h 533400"/>
                  <a:gd name="connsiteX33" fmla="*/ 540544 w 581025"/>
                  <a:gd name="connsiteY33" fmla="*/ 454819 h 533400"/>
                  <a:gd name="connsiteX34" fmla="*/ 511969 w 581025"/>
                  <a:gd name="connsiteY34" fmla="*/ 454819 h 533400"/>
                  <a:gd name="connsiteX35" fmla="*/ 511969 w 581025"/>
                  <a:gd name="connsiteY35" fmla="*/ 283369 h 533400"/>
                  <a:gd name="connsiteX36" fmla="*/ 511673 w 581025"/>
                  <a:gd name="connsiteY36" fmla="*/ 273291 h 533400"/>
                  <a:gd name="connsiteX37" fmla="*/ 442084 w 581025"/>
                  <a:gd name="connsiteY37" fmla="*/ 149381 h 533400"/>
                  <a:gd name="connsiteX38" fmla="*/ 359569 w 581025"/>
                  <a:gd name="connsiteY38" fmla="*/ 118729 h 533400"/>
                  <a:gd name="connsiteX39" fmla="*/ 359569 w 581025"/>
                  <a:gd name="connsiteY39" fmla="*/ 83344 h 533400"/>
                  <a:gd name="connsiteX40" fmla="*/ 369094 w 581025"/>
                  <a:gd name="connsiteY40" fmla="*/ 83344 h 533400"/>
                  <a:gd name="connsiteX41" fmla="*/ 388144 w 581025"/>
                  <a:gd name="connsiteY41" fmla="*/ 83344 h 533400"/>
                  <a:gd name="connsiteX42" fmla="*/ 397669 w 581025"/>
                  <a:gd name="connsiteY42" fmla="*/ 73819 h 533400"/>
                  <a:gd name="connsiteX43" fmla="*/ 388144 w 581025"/>
                  <a:gd name="connsiteY43" fmla="*/ 64294 h 533400"/>
                  <a:gd name="connsiteX44" fmla="*/ 378619 w 581025"/>
                  <a:gd name="connsiteY44" fmla="*/ 64294 h 533400"/>
                  <a:gd name="connsiteX45" fmla="*/ 378619 w 581025"/>
                  <a:gd name="connsiteY45" fmla="*/ 26194 h 533400"/>
                  <a:gd name="connsiteX46" fmla="*/ 388144 w 581025"/>
                  <a:gd name="connsiteY46" fmla="*/ 26194 h 533400"/>
                  <a:gd name="connsiteX47" fmla="*/ 397669 w 581025"/>
                  <a:gd name="connsiteY47" fmla="*/ 16669 h 533400"/>
                  <a:gd name="connsiteX48" fmla="*/ 388144 w 581025"/>
                  <a:gd name="connsiteY48" fmla="*/ 7144 h 533400"/>
                  <a:gd name="connsiteX49" fmla="*/ 369094 w 581025"/>
                  <a:gd name="connsiteY49" fmla="*/ 7144 h 533400"/>
                  <a:gd name="connsiteX50" fmla="*/ 330994 w 581025"/>
                  <a:gd name="connsiteY50" fmla="*/ 7144 h 533400"/>
                  <a:gd name="connsiteX51" fmla="*/ 311944 w 581025"/>
                  <a:gd name="connsiteY51" fmla="*/ 7144 h 533400"/>
                  <a:gd name="connsiteX52" fmla="*/ 302419 w 581025"/>
                  <a:gd name="connsiteY52" fmla="*/ 16669 h 533400"/>
                  <a:gd name="connsiteX53" fmla="*/ 311944 w 581025"/>
                  <a:gd name="connsiteY53" fmla="*/ 26194 h 533400"/>
                  <a:gd name="connsiteX54" fmla="*/ 321469 w 581025"/>
                  <a:gd name="connsiteY54" fmla="*/ 26194 h 533400"/>
                  <a:gd name="connsiteX55" fmla="*/ 321469 w 581025"/>
                  <a:gd name="connsiteY55" fmla="*/ 64294 h 533400"/>
                  <a:gd name="connsiteX56" fmla="*/ 311944 w 581025"/>
                  <a:gd name="connsiteY56" fmla="*/ 64294 h 533400"/>
                  <a:gd name="connsiteX57" fmla="*/ 302419 w 581025"/>
                  <a:gd name="connsiteY57" fmla="*/ 73819 h 533400"/>
                  <a:gd name="connsiteX58" fmla="*/ 311944 w 581025"/>
                  <a:gd name="connsiteY58" fmla="*/ 83344 h 533400"/>
                  <a:gd name="connsiteX59" fmla="*/ 330994 w 581025"/>
                  <a:gd name="connsiteY59" fmla="*/ 83344 h 533400"/>
                  <a:gd name="connsiteX60" fmla="*/ 340519 w 581025"/>
                  <a:gd name="connsiteY60" fmla="*/ 83344 h 533400"/>
                  <a:gd name="connsiteX61" fmla="*/ 340519 w 581025"/>
                  <a:gd name="connsiteY61" fmla="*/ 117986 h 533400"/>
                  <a:gd name="connsiteX62" fmla="*/ 294808 w 581025"/>
                  <a:gd name="connsiteY62" fmla="*/ 124958 h 533400"/>
                  <a:gd name="connsiteX63" fmla="*/ 194662 w 581025"/>
                  <a:gd name="connsiteY63" fmla="*/ 154419 h 533400"/>
                  <a:gd name="connsiteX64" fmla="*/ 159048 w 581025"/>
                  <a:gd name="connsiteY64" fmla="*/ 159544 h 533400"/>
                  <a:gd name="connsiteX65" fmla="*/ 152086 w 581025"/>
                  <a:gd name="connsiteY65" fmla="*/ 159544 h 533400"/>
                  <a:gd name="connsiteX66" fmla="*/ 100060 w 581025"/>
                  <a:gd name="connsiteY66" fmla="*/ 145132 h 533400"/>
                  <a:gd name="connsiteX67" fmla="*/ 78115 w 581025"/>
                  <a:gd name="connsiteY67" fmla="*/ 121282 h 533400"/>
                  <a:gd name="connsiteX68" fmla="*/ 45244 w 581025"/>
                  <a:gd name="connsiteY68" fmla="*/ 102394 h 533400"/>
                  <a:gd name="connsiteX69" fmla="*/ 7144 w 581025"/>
                  <a:gd name="connsiteY69" fmla="*/ 140494 h 533400"/>
                  <a:gd name="connsiteX70" fmla="*/ 7144 w 581025"/>
                  <a:gd name="connsiteY70" fmla="*/ 359569 h 533400"/>
                  <a:gd name="connsiteX71" fmla="*/ 35719 w 581025"/>
                  <a:gd name="connsiteY71" fmla="*/ 396316 h 533400"/>
                  <a:gd name="connsiteX72" fmla="*/ 35719 w 581025"/>
                  <a:gd name="connsiteY72" fmla="*/ 426244 h 533400"/>
                  <a:gd name="connsiteX73" fmla="*/ 45244 w 581025"/>
                  <a:gd name="connsiteY73" fmla="*/ 435769 h 533400"/>
                  <a:gd name="connsiteX74" fmla="*/ 54769 w 581025"/>
                  <a:gd name="connsiteY74" fmla="*/ 426244 h 533400"/>
                  <a:gd name="connsiteX75" fmla="*/ 54769 w 581025"/>
                  <a:gd name="connsiteY75" fmla="*/ 396316 h 533400"/>
                  <a:gd name="connsiteX76" fmla="*/ 83344 w 581025"/>
                  <a:gd name="connsiteY76" fmla="*/ 359569 h 533400"/>
                  <a:gd name="connsiteX77" fmla="*/ 83344 w 581025"/>
                  <a:gd name="connsiteY77" fmla="*/ 340519 h 533400"/>
                  <a:gd name="connsiteX78" fmla="*/ 130969 w 581025"/>
                  <a:gd name="connsiteY78" fmla="*/ 292894 h 533400"/>
                  <a:gd name="connsiteX79" fmla="*/ 264319 w 581025"/>
                  <a:gd name="connsiteY79" fmla="*/ 292894 h 533400"/>
                  <a:gd name="connsiteX80" fmla="*/ 293170 w 581025"/>
                  <a:gd name="connsiteY80" fmla="*/ 300685 h 533400"/>
                  <a:gd name="connsiteX81" fmla="*/ 317792 w 581025"/>
                  <a:gd name="connsiteY81" fmla="*/ 363588 h 533400"/>
                  <a:gd name="connsiteX82" fmla="*/ 294980 w 581025"/>
                  <a:gd name="connsiteY82" fmla="*/ 454819 h 533400"/>
                  <a:gd name="connsiteX83" fmla="*/ 45244 w 581025"/>
                  <a:gd name="connsiteY83" fmla="*/ 454819 h 533400"/>
                  <a:gd name="connsiteX84" fmla="*/ 7144 w 581025"/>
                  <a:gd name="connsiteY84" fmla="*/ 492919 h 533400"/>
                  <a:gd name="connsiteX85" fmla="*/ 45244 w 581025"/>
                  <a:gd name="connsiteY85" fmla="*/ 531019 h 533400"/>
                  <a:gd name="connsiteX86" fmla="*/ 540544 w 581025"/>
                  <a:gd name="connsiteY86" fmla="*/ 531019 h 533400"/>
                  <a:gd name="connsiteX87" fmla="*/ 578644 w 581025"/>
                  <a:gd name="connsiteY87" fmla="*/ 492919 h 533400"/>
                  <a:gd name="connsiteX88" fmla="*/ 540544 w 581025"/>
                  <a:gd name="connsiteY88" fmla="*/ 454819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581025" h="533400">
                    <a:moveTo>
                      <a:pt x="388144" y="197644"/>
                    </a:moveTo>
                    <a:cubicBezTo>
                      <a:pt x="414404" y="197644"/>
                      <a:pt x="435769" y="219008"/>
                      <a:pt x="435769" y="245269"/>
                    </a:cubicBezTo>
                    <a:cubicBezTo>
                      <a:pt x="435769" y="271529"/>
                      <a:pt x="414404" y="292894"/>
                      <a:pt x="388144" y="292894"/>
                    </a:cubicBezTo>
                    <a:cubicBezTo>
                      <a:pt x="361883" y="292894"/>
                      <a:pt x="340519" y="271529"/>
                      <a:pt x="340519" y="245269"/>
                    </a:cubicBezTo>
                    <a:cubicBezTo>
                      <a:pt x="340519" y="219008"/>
                      <a:pt x="361883" y="197644"/>
                      <a:pt x="388144" y="197644"/>
                    </a:cubicBezTo>
                    <a:moveTo>
                      <a:pt x="416719" y="407194"/>
                    </a:moveTo>
                    <a:cubicBezTo>
                      <a:pt x="416719" y="401936"/>
                      <a:pt x="420986" y="397669"/>
                      <a:pt x="426244" y="397669"/>
                    </a:cubicBezTo>
                    <a:cubicBezTo>
                      <a:pt x="431502" y="397669"/>
                      <a:pt x="435769" y="401936"/>
                      <a:pt x="435769" y="407194"/>
                    </a:cubicBezTo>
                    <a:cubicBezTo>
                      <a:pt x="435769" y="412452"/>
                      <a:pt x="431502" y="416719"/>
                      <a:pt x="426244" y="416719"/>
                    </a:cubicBezTo>
                    <a:cubicBezTo>
                      <a:pt x="420986" y="416719"/>
                      <a:pt x="416719" y="412452"/>
                      <a:pt x="416719" y="407194"/>
                    </a:cubicBezTo>
                    <a:moveTo>
                      <a:pt x="378619" y="407194"/>
                    </a:moveTo>
                    <a:cubicBezTo>
                      <a:pt x="378619" y="401936"/>
                      <a:pt x="382886" y="397669"/>
                      <a:pt x="388144" y="397669"/>
                    </a:cubicBezTo>
                    <a:cubicBezTo>
                      <a:pt x="393402" y="397669"/>
                      <a:pt x="397669" y="401936"/>
                      <a:pt x="397669" y="407194"/>
                    </a:cubicBezTo>
                    <a:cubicBezTo>
                      <a:pt x="397669" y="412452"/>
                      <a:pt x="393402" y="416719"/>
                      <a:pt x="388144" y="416719"/>
                    </a:cubicBezTo>
                    <a:cubicBezTo>
                      <a:pt x="382886" y="416719"/>
                      <a:pt x="378619" y="412452"/>
                      <a:pt x="378619" y="407194"/>
                    </a:cubicBezTo>
                    <a:moveTo>
                      <a:pt x="235744" y="254794"/>
                    </a:moveTo>
                    <a:lnTo>
                      <a:pt x="140494" y="254794"/>
                    </a:lnTo>
                    <a:cubicBezTo>
                      <a:pt x="135236" y="254794"/>
                      <a:pt x="130969" y="250536"/>
                      <a:pt x="130969" y="245269"/>
                    </a:cubicBezTo>
                    <a:cubicBezTo>
                      <a:pt x="130969" y="240001"/>
                      <a:pt x="135236" y="235744"/>
                      <a:pt x="140494" y="235744"/>
                    </a:cubicBezTo>
                    <a:lnTo>
                      <a:pt x="235744" y="235744"/>
                    </a:lnTo>
                    <a:cubicBezTo>
                      <a:pt x="241002" y="235744"/>
                      <a:pt x="245269" y="240001"/>
                      <a:pt x="245269" y="245269"/>
                    </a:cubicBezTo>
                    <a:cubicBezTo>
                      <a:pt x="245269" y="250536"/>
                      <a:pt x="241002" y="254794"/>
                      <a:pt x="235744" y="254794"/>
                    </a:cubicBezTo>
                    <a:moveTo>
                      <a:pt x="140494" y="197644"/>
                    </a:moveTo>
                    <a:lnTo>
                      <a:pt x="197644" y="197644"/>
                    </a:lnTo>
                    <a:cubicBezTo>
                      <a:pt x="202902" y="197644"/>
                      <a:pt x="207169" y="201901"/>
                      <a:pt x="207169" y="207169"/>
                    </a:cubicBezTo>
                    <a:cubicBezTo>
                      <a:pt x="207169" y="212436"/>
                      <a:pt x="202902" y="216694"/>
                      <a:pt x="197644" y="216694"/>
                    </a:cubicBezTo>
                    <a:lnTo>
                      <a:pt x="140494" y="216694"/>
                    </a:lnTo>
                    <a:cubicBezTo>
                      <a:pt x="135236" y="216694"/>
                      <a:pt x="130969" y="212436"/>
                      <a:pt x="130969" y="207169"/>
                    </a:cubicBezTo>
                    <a:cubicBezTo>
                      <a:pt x="130969" y="201901"/>
                      <a:pt x="135236" y="197644"/>
                      <a:pt x="140494" y="197644"/>
                    </a:cubicBezTo>
                    <a:moveTo>
                      <a:pt x="359569" y="64294"/>
                    </a:moveTo>
                    <a:lnTo>
                      <a:pt x="340519" y="64294"/>
                    </a:lnTo>
                    <a:lnTo>
                      <a:pt x="340519" y="26194"/>
                    </a:lnTo>
                    <a:lnTo>
                      <a:pt x="359569" y="26194"/>
                    </a:lnTo>
                    <a:moveTo>
                      <a:pt x="540544" y="454819"/>
                    </a:moveTo>
                    <a:lnTo>
                      <a:pt x="511969" y="454819"/>
                    </a:lnTo>
                    <a:lnTo>
                      <a:pt x="511969" y="283369"/>
                    </a:lnTo>
                    <a:cubicBezTo>
                      <a:pt x="511969" y="279987"/>
                      <a:pt x="511864" y="276625"/>
                      <a:pt x="511673" y="273291"/>
                    </a:cubicBezTo>
                    <a:cubicBezTo>
                      <a:pt x="508806" y="223657"/>
                      <a:pt x="483441" y="178489"/>
                      <a:pt x="442084" y="149381"/>
                    </a:cubicBezTo>
                    <a:cubicBezTo>
                      <a:pt x="417214" y="131855"/>
                      <a:pt x="388820" y="121529"/>
                      <a:pt x="359569" y="118729"/>
                    </a:cubicBezTo>
                    <a:lnTo>
                      <a:pt x="359569" y="83344"/>
                    </a:lnTo>
                    <a:lnTo>
                      <a:pt x="369094" y="83344"/>
                    </a:lnTo>
                    <a:lnTo>
                      <a:pt x="388144" y="83344"/>
                    </a:lnTo>
                    <a:cubicBezTo>
                      <a:pt x="393402" y="83344"/>
                      <a:pt x="397669" y="79086"/>
                      <a:pt x="397669" y="73819"/>
                    </a:cubicBezTo>
                    <a:cubicBezTo>
                      <a:pt x="397669" y="68551"/>
                      <a:pt x="393402" y="64294"/>
                      <a:pt x="388144" y="64294"/>
                    </a:cubicBezTo>
                    <a:lnTo>
                      <a:pt x="378619" y="64294"/>
                    </a:lnTo>
                    <a:lnTo>
                      <a:pt x="378619" y="26194"/>
                    </a:lnTo>
                    <a:lnTo>
                      <a:pt x="388144" y="26194"/>
                    </a:lnTo>
                    <a:cubicBezTo>
                      <a:pt x="393402" y="26194"/>
                      <a:pt x="397669" y="21936"/>
                      <a:pt x="397669" y="16669"/>
                    </a:cubicBezTo>
                    <a:cubicBezTo>
                      <a:pt x="397669" y="11401"/>
                      <a:pt x="393402" y="7144"/>
                      <a:pt x="388144" y="7144"/>
                    </a:cubicBezTo>
                    <a:lnTo>
                      <a:pt x="369094" y="7144"/>
                    </a:lnTo>
                    <a:lnTo>
                      <a:pt x="330994" y="7144"/>
                    </a:lnTo>
                    <a:lnTo>
                      <a:pt x="311944" y="7144"/>
                    </a:lnTo>
                    <a:cubicBezTo>
                      <a:pt x="306686" y="7144"/>
                      <a:pt x="302419" y="11401"/>
                      <a:pt x="302419" y="16669"/>
                    </a:cubicBezTo>
                    <a:cubicBezTo>
                      <a:pt x="302419" y="21936"/>
                      <a:pt x="306686" y="26194"/>
                      <a:pt x="311944" y="26194"/>
                    </a:cubicBezTo>
                    <a:lnTo>
                      <a:pt x="321469" y="26194"/>
                    </a:lnTo>
                    <a:lnTo>
                      <a:pt x="321469" y="64294"/>
                    </a:lnTo>
                    <a:lnTo>
                      <a:pt x="311944" y="64294"/>
                    </a:lnTo>
                    <a:cubicBezTo>
                      <a:pt x="306686" y="64294"/>
                      <a:pt x="302419" y="68551"/>
                      <a:pt x="302419" y="73819"/>
                    </a:cubicBezTo>
                    <a:cubicBezTo>
                      <a:pt x="302419" y="79086"/>
                      <a:pt x="306686" y="83344"/>
                      <a:pt x="311944" y="83344"/>
                    </a:cubicBezTo>
                    <a:lnTo>
                      <a:pt x="330994" y="83344"/>
                    </a:lnTo>
                    <a:lnTo>
                      <a:pt x="340519" y="83344"/>
                    </a:lnTo>
                    <a:lnTo>
                      <a:pt x="340519" y="117986"/>
                    </a:lnTo>
                    <a:cubicBezTo>
                      <a:pt x="325241" y="118243"/>
                      <a:pt x="309877" y="120520"/>
                      <a:pt x="294808" y="124958"/>
                    </a:cubicBezTo>
                    <a:lnTo>
                      <a:pt x="194662" y="154419"/>
                    </a:lnTo>
                    <a:cubicBezTo>
                      <a:pt x="183080" y="157810"/>
                      <a:pt x="171098" y="159544"/>
                      <a:pt x="159048" y="159544"/>
                    </a:cubicBezTo>
                    <a:lnTo>
                      <a:pt x="152086" y="159544"/>
                    </a:lnTo>
                    <a:cubicBezTo>
                      <a:pt x="133769" y="159544"/>
                      <a:pt x="115776" y="154562"/>
                      <a:pt x="100060" y="145132"/>
                    </a:cubicBezTo>
                    <a:cubicBezTo>
                      <a:pt x="91821" y="140189"/>
                      <a:pt x="84639" y="132388"/>
                      <a:pt x="78115" y="121282"/>
                    </a:cubicBezTo>
                    <a:cubicBezTo>
                      <a:pt x="71285" y="109633"/>
                      <a:pt x="58684" y="102394"/>
                      <a:pt x="45244" y="102394"/>
                    </a:cubicBezTo>
                    <a:cubicBezTo>
                      <a:pt x="24232" y="102394"/>
                      <a:pt x="7144" y="119482"/>
                      <a:pt x="7144" y="140494"/>
                    </a:cubicBezTo>
                    <a:lnTo>
                      <a:pt x="7144" y="359569"/>
                    </a:lnTo>
                    <a:cubicBezTo>
                      <a:pt x="7144" y="377276"/>
                      <a:pt x="19336" y="392059"/>
                      <a:pt x="35719" y="396316"/>
                    </a:cubicBezTo>
                    <a:lnTo>
                      <a:pt x="35719" y="426244"/>
                    </a:lnTo>
                    <a:cubicBezTo>
                      <a:pt x="35719" y="431511"/>
                      <a:pt x="39986" y="435769"/>
                      <a:pt x="45244" y="435769"/>
                    </a:cubicBezTo>
                    <a:cubicBezTo>
                      <a:pt x="50502" y="435769"/>
                      <a:pt x="54769" y="431511"/>
                      <a:pt x="54769" y="426244"/>
                    </a:cubicBezTo>
                    <a:lnTo>
                      <a:pt x="54769" y="396316"/>
                    </a:lnTo>
                    <a:cubicBezTo>
                      <a:pt x="71152" y="392059"/>
                      <a:pt x="83344" y="377276"/>
                      <a:pt x="83344" y="359569"/>
                    </a:cubicBezTo>
                    <a:lnTo>
                      <a:pt x="83344" y="340519"/>
                    </a:lnTo>
                    <a:cubicBezTo>
                      <a:pt x="83344" y="314258"/>
                      <a:pt x="104708" y="292894"/>
                      <a:pt x="130969" y="292894"/>
                    </a:cubicBezTo>
                    <a:lnTo>
                      <a:pt x="264319" y="292894"/>
                    </a:lnTo>
                    <a:cubicBezTo>
                      <a:pt x="274491" y="292894"/>
                      <a:pt x="284474" y="295589"/>
                      <a:pt x="293170" y="300685"/>
                    </a:cubicBezTo>
                    <a:cubicBezTo>
                      <a:pt x="313896" y="312820"/>
                      <a:pt x="324021" y="338680"/>
                      <a:pt x="317792" y="363588"/>
                    </a:cubicBezTo>
                    <a:lnTo>
                      <a:pt x="294980" y="454819"/>
                    </a:lnTo>
                    <a:lnTo>
                      <a:pt x="45244" y="454819"/>
                    </a:lnTo>
                    <a:cubicBezTo>
                      <a:pt x="24232" y="454819"/>
                      <a:pt x="7144" y="471907"/>
                      <a:pt x="7144" y="492919"/>
                    </a:cubicBezTo>
                    <a:cubicBezTo>
                      <a:pt x="7144" y="513931"/>
                      <a:pt x="24232" y="531019"/>
                      <a:pt x="45244" y="531019"/>
                    </a:cubicBezTo>
                    <a:lnTo>
                      <a:pt x="540544" y="531019"/>
                    </a:lnTo>
                    <a:cubicBezTo>
                      <a:pt x="561556" y="531019"/>
                      <a:pt x="578644" y="513931"/>
                      <a:pt x="578644" y="492919"/>
                    </a:cubicBezTo>
                    <a:cubicBezTo>
                      <a:pt x="578644" y="471907"/>
                      <a:pt x="561556" y="454819"/>
                      <a:pt x="540544" y="45481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1" name="자유형: 도형 70">
                <a:extLst>
                  <a:ext uri="{FF2B5EF4-FFF2-40B4-BE49-F238E27FC236}">
                    <a16:creationId xmlns:a16="http://schemas.microsoft.com/office/drawing/2014/main" id="{EB5C9050-92A5-4205-87FD-E3F59B50008B}"/>
                  </a:ext>
                </a:extLst>
              </p:cNvPr>
              <p:cNvSpPr/>
              <p:nvPr/>
            </p:nvSpPr>
            <p:spPr>
              <a:xfrm>
                <a:off x="-579968" y="5058144"/>
                <a:ext cx="66675" cy="66675"/>
              </a:xfrm>
              <a:custGeom>
                <a:avLst/>
                <a:gdLst>
                  <a:gd name="connsiteX0" fmla="*/ 35719 w 66675"/>
                  <a:gd name="connsiteY0" fmla="*/ 26194 h 66675"/>
                  <a:gd name="connsiteX1" fmla="*/ 45244 w 66675"/>
                  <a:gd name="connsiteY1" fmla="*/ 35719 h 66675"/>
                  <a:gd name="connsiteX2" fmla="*/ 35719 w 66675"/>
                  <a:gd name="connsiteY2" fmla="*/ 45244 h 66675"/>
                  <a:gd name="connsiteX3" fmla="*/ 26194 w 66675"/>
                  <a:gd name="connsiteY3" fmla="*/ 35719 h 66675"/>
                  <a:gd name="connsiteX4" fmla="*/ 35719 w 66675"/>
                  <a:gd name="connsiteY4" fmla="*/ 26194 h 66675"/>
                  <a:gd name="connsiteX5" fmla="*/ 35719 w 66675"/>
                  <a:gd name="connsiteY5" fmla="*/ 64294 h 66675"/>
                  <a:gd name="connsiteX6" fmla="*/ 64294 w 66675"/>
                  <a:gd name="connsiteY6" fmla="*/ 35719 h 66675"/>
                  <a:gd name="connsiteX7" fmla="*/ 35719 w 66675"/>
                  <a:gd name="connsiteY7" fmla="*/ 7144 h 66675"/>
                  <a:gd name="connsiteX8" fmla="*/ 7144 w 66675"/>
                  <a:gd name="connsiteY8" fmla="*/ 35719 h 66675"/>
                  <a:gd name="connsiteX9" fmla="*/ 35719 w 66675"/>
                  <a:gd name="connsiteY9" fmla="*/ 6429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75" h="66675">
                    <a:moveTo>
                      <a:pt x="35719" y="26194"/>
                    </a:moveTo>
                    <a:cubicBezTo>
                      <a:pt x="40977" y="26194"/>
                      <a:pt x="45244" y="30461"/>
                      <a:pt x="45244" y="35719"/>
                    </a:cubicBezTo>
                    <a:cubicBezTo>
                      <a:pt x="45244" y="40977"/>
                      <a:pt x="40977" y="45244"/>
                      <a:pt x="35719" y="45244"/>
                    </a:cubicBezTo>
                    <a:cubicBezTo>
                      <a:pt x="30461" y="45244"/>
                      <a:pt x="26194" y="40977"/>
                      <a:pt x="26194" y="35719"/>
                    </a:cubicBezTo>
                    <a:cubicBezTo>
                      <a:pt x="26194" y="30461"/>
                      <a:pt x="30461" y="26194"/>
                      <a:pt x="35719" y="26194"/>
                    </a:cubicBezTo>
                    <a:moveTo>
                      <a:pt x="35719" y="64294"/>
                    </a:moveTo>
                    <a:cubicBezTo>
                      <a:pt x="51473" y="64294"/>
                      <a:pt x="64294" y="51473"/>
                      <a:pt x="64294" y="35719"/>
                    </a:cubicBezTo>
                    <a:cubicBezTo>
                      <a:pt x="64294" y="19964"/>
                      <a:pt x="51473" y="7144"/>
                      <a:pt x="35719" y="7144"/>
                    </a:cubicBezTo>
                    <a:cubicBezTo>
                      <a:pt x="19964" y="7144"/>
                      <a:pt x="7144" y="19964"/>
                      <a:pt x="7144" y="35719"/>
                    </a:cubicBezTo>
                    <a:cubicBezTo>
                      <a:pt x="7144" y="51473"/>
                      <a:pt x="19964" y="64294"/>
                      <a:pt x="35719" y="6429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2" name="자유형: 도형 71">
                <a:extLst>
                  <a:ext uri="{FF2B5EF4-FFF2-40B4-BE49-F238E27FC236}">
                    <a16:creationId xmlns:a16="http://schemas.microsoft.com/office/drawing/2014/main" id="{B0040D41-6183-4A83-A703-A79814F508B2}"/>
                  </a:ext>
                </a:extLst>
              </p:cNvPr>
              <p:cNvSpPr/>
              <p:nvPr/>
            </p:nvSpPr>
            <p:spPr>
              <a:xfrm>
                <a:off x="-418044" y="5153394"/>
                <a:ext cx="66675" cy="28575"/>
              </a:xfrm>
              <a:custGeom>
                <a:avLst/>
                <a:gdLst>
                  <a:gd name="connsiteX0" fmla="*/ 7144 w 66675"/>
                  <a:gd name="connsiteY0" fmla="*/ 26194 h 28575"/>
                  <a:gd name="connsiteX1" fmla="*/ 64294 w 66675"/>
                  <a:gd name="connsiteY1" fmla="*/ 26194 h 28575"/>
                  <a:gd name="connsiteX2" fmla="*/ 64294 w 66675"/>
                  <a:gd name="connsiteY2" fmla="*/ 7144 h 28575"/>
                  <a:gd name="connsiteX3" fmla="*/ 7144 w 66675"/>
                  <a:gd name="connsiteY3" fmla="*/ 7144 h 28575"/>
                  <a:gd name="connsiteX4" fmla="*/ 7144 w 666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28575">
                    <a:moveTo>
                      <a:pt x="7144" y="26194"/>
                    </a:moveTo>
                    <a:lnTo>
                      <a:pt x="64294" y="26194"/>
                    </a:lnTo>
                    <a:lnTo>
                      <a:pt x="64294" y="7144"/>
                    </a:lnTo>
                    <a:lnTo>
                      <a:pt x="7144" y="7144"/>
                    </a:lnTo>
                    <a:lnTo>
                      <a:pt x="7144" y="261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3" name="자유형: 도형 72">
                <a:extLst>
                  <a:ext uri="{FF2B5EF4-FFF2-40B4-BE49-F238E27FC236}">
                    <a16:creationId xmlns:a16="http://schemas.microsoft.com/office/drawing/2014/main" id="{8E366D3F-A8E9-4A82-8BE0-D1B6EB2EB2D0}"/>
                  </a:ext>
                </a:extLst>
              </p:cNvPr>
              <p:cNvSpPr/>
              <p:nvPr/>
            </p:nvSpPr>
            <p:spPr>
              <a:xfrm>
                <a:off x="-418043" y="5096244"/>
                <a:ext cx="66675" cy="47625"/>
              </a:xfrm>
              <a:custGeom>
                <a:avLst/>
                <a:gdLst>
                  <a:gd name="connsiteX0" fmla="*/ 35719 w 66675"/>
                  <a:gd name="connsiteY0" fmla="*/ 7144 h 47625"/>
                  <a:gd name="connsiteX1" fmla="*/ 7144 w 66675"/>
                  <a:gd name="connsiteY1" fmla="*/ 35719 h 47625"/>
                  <a:gd name="connsiteX2" fmla="*/ 7144 w 66675"/>
                  <a:gd name="connsiteY2" fmla="*/ 45244 h 47625"/>
                  <a:gd name="connsiteX3" fmla="*/ 64294 w 66675"/>
                  <a:gd name="connsiteY3" fmla="*/ 45244 h 47625"/>
                  <a:gd name="connsiteX4" fmla="*/ 64294 w 66675"/>
                  <a:gd name="connsiteY4" fmla="*/ 35719 h 47625"/>
                  <a:gd name="connsiteX5" fmla="*/ 35719 w 66675"/>
                  <a:gd name="connsiteY5" fmla="*/ 714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75" h="47625">
                    <a:moveTo>
                      <a:pt x="35719" y="7144"/>
                    </a:moveTo>
                    <a:cubicBezTo>
                      <a:pt x="19964" y="7144"/>
                      <a:pt x="7144" y="19964"/>
                      <a:pt x="7144" y="35719"/>
                    </a:cubicBezTo>
                    <a:lnTo>
                      <a:pt x="7144" y="45244"/>
                    </a:lnTo>
                    <a:lnTo>
                      <a:pt x="64294" y="45244"/>
                    </a:lnTo>
                    <a:lnTo>
                      <a:pt x="64294" y="35719"/>
                    </a:lnTo>
                    <a:cubicBezTo>
                      <a:pt x="64294" y="19964"/>
                      <a:pt x="51473" y="7144"/>
                      <a:pt x="35719" y="714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4" name="자유형: 도형 73">
                <a:extLst>
                  <a:ext uri="{FF2B5EF4-FFF2-40B4-BE49-F238E27FC236}">
                    <a16:creationId xmlns:a16="http://schemas.microsoft.com/office/drawing/2014/main" id="{77A5ED43-3755-4B72-8AC4-D286595DD062}"/>
                  </a:ext>
                </a:extLst>
              </p:cNvPr>
              <p:cNvSpPr/>
              <p:nvPr/>
            </p:nvSpPr>
            <p:spPr>
              <a:xfrm>
                <a:off x="-418043" y="5229594"/>
                <a:ext cx="66675" cy="47625"/>
              </a:xfrm>
              <a:custGeom>
                <a:avLst/>
                <a:gdLst>
                  <a:gd name="connsiteX0" fmla="*/ 7144 w 66675"/>
                  <a:gd name="connsiteY0" fmla="*/ 16669 h 47625"/>
                  <a:gd name="connsiteX1" fmla="*/ 35719 w 66675"/>
                  <a:gd name="connsiteY1" fmla="*/ 45244 h 47625"/>
                  <a:gd name="connsiteX2" fmla="*/ 64294 w 66675"/>
                  <a:gd name="connsiteY2" fmla="*/ 16669 h 47625"/>
                  <a:gd name="connsiteX3" fmla="*/ 64294 w 66675"/>
                  <a:gd name="connsiteY3" fmla="*/ 7144 h 47625"/>
                  <a:gd name="connsiteX4" fmla="*/ 7144 w 66675"/>
                  <a:gd name="connsiteY4" fmla="*/ 7144 h 47625"/>
                  <a:gd name="connsiteX5" fmla="*/ 7144 w 66675"/>
                  <a:gd name="connsiteY5" fmla="*/ 1666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75" h="47625">
                    <a:moveTo>
                      <a:pt x="7144" y="16669"/>
                    </a:moveTo>
                    <a:cubicBezTo>
                      <a:pt x="7144" y="32423"/>
                      <a:pt x="19964" y="45244"/>
                      <a:pt x="35719" y="45244"/>
                    </a:cubicBezTo>
                    <a:cubicBezTo>
                      <a:pt x="51473" y="45244"/>
                      <a:pt x="64294" y="32423"/>
                      <a:pt x="64294" y="16669"/>
                    </a:cubicBezTo>
                    <a:lnTo>
                      <a:pt x="64294" y="7144"/>
                    </a:lnTo>
                    <a:lnTo>
                      <a:pt x="7144" y="7144"/>
                    </a:lnTo>
                    <a:lnTo>
                      <a:pt x="7144" y="1666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5" name="자유형: 도형 74">
                <a:extLst>
                  <a:ext uri="{FF2B5EF4-FFF2-40B4-BE49-F238E27FC236}">
                    <a16:creationId xmlns:a16="http://schemas.microsoft.com/office/drawing/2014/main" id="{143A5439-8112-4E6F-96ED-A4EF2D8A5D9A}"/>
                  </a:ext>
                </a:extLst>
              </p:cNvPr>
              <p:cNvSpPr/>
              <p:nvPr/>
            </p:nvSpPr>
            <p:spPr>
              <a:xfrm>
                <a:off x="-418044" y="5191494"/>
                <a:ext cx="66675" cy="28575"/>
              </a:xfrm>
              <a:custGeom>
                <a:avLst/>
                <a:gdLst>
                  <a:gd name="connsiteX0" fmla="*/ 7144 w 66675"/>
                  <a:gd name="connsiteY0" fmla="*/ 26194 h 28575"/>
                  <a:gd name="connsiteX1" fmla="*/ 64294 w 66675"/>
                  <a:gd name="connsiteY1" fmla="*/ 26194 h 28575"/>
                  <a:gd name="connsiteX2" fmla="*/ 64294 w 66675"/>
                  <a:gd name="connsiteY2" fmla="*/ 7144 h 28575"/>
                  <a:gd name="connsiteX3" fmla="*/ 7144 w 66675"/>
                  <a:gd name="connsiteY3" fmla="*/ 7144 h 28575"/>
                  <a:gd name="connsiteX4" fmla="*/ 7144 w 666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28575">
                    <a:moveTo>
                      <a:pt x="7144" y="26194"/>
                    </a:moveTo>
                    <a:lnTo>
                      <a:pt x="64294" y="26194"/>
                    </a:lnTo>
                    <a:lnTo>
                      <a:pt x="64294" y="7144"/>
                    </a:lnTo>
                    <a:lnTo>
                      <a:pt x="7144" y="7144"/>
                    </a:lnTo>
                    <a:lnTo>
                      <a:pt x="7144" y="261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0051A3F-9CBA-495B-BD00-FD3B3B4012D3}"/>
              </a:ext>
            </a:extLst>
          </p:cNvPr>
          <p:cNvGrpSpPr/>
          <p:nvPr/>
        </p:nvGrpSpPr>
        <p:grpSpPr>
          <a:xfrm>
            <a:off x="891320" y="4421221"/>
            <a:ext cx="1561305" cy="1773471"/>
            <a:chOff x="2281078" y="4575117"/>
            <a:chExt cx="1419368" cy="1612246"/>
          </a:xfrm>
        </p:grpSpPr>
        <p:sp>
          <p:nvSpPr>
            <p:cNvPr id="62" name="Freeform 5">
              <a:extLst>
                <a:ext uri="{FF2B5EF4-FFF2-40B4-BE49-F238E27FC236}">
                  <a16:creationId xmlns:a16="http://schemas.microsoft.com/office/drawing/2014/main" id="{87093DC6-BCE7-403D-8FCA-C23EADBA222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078" y="4575117"/>
              <a:ext cx="1419368" cy="1612246"/>
            </a:xfrm>
            <a:custGeom>
              <a:avLst/>
              <a:gdLst>
                <a:gd name="T0" fmla="*/ 1542 w 1542"/>
                <a:gd name="T1" fmla="*/ 487 h 1752"/>
                <a:gd name="T2" fmla="*/ 1542 w 1542"/>
                <a:gd name="T3" fmla="*/ 485 h 1752"/>
                <a:gd name="T4" fmla="*/ 1496 w 1542"/>
                <a:gd name="T5" fmla="*/ 405 h 1752"/>
                <a:gd name="T6" fmla="*/ 1496 w 1542"/>
                <a:gd name="T7" fmla="*/ 405 h 1752"/>
                <a:gd name="T8" fmla="*/ 1496 w 1542"/>
                <a:gd name="T9" fmla="*/ 405 h 1752"/>
                <a:gd name="T10" fmla="*/ 817 w 1542"/>
                <a:gd name="T11" fmla="*/ 13 h 1752"/>
                <a:gd name="T12" fmla="*/ 817 w 1542"/>
                <a:gd name="T13" fmla="*/ 13 h 1752"/>
                <a:gd name="T14" fmla="*/ 771 w 1542"/>
                <a:gd name="T15" fmla="*/ 0 h 1752"/>
                <a:gd name="T16" fmla="*/ 724 w 1542"/>
                <a:gd name="T17" fmla="*/ 13 h 1752"/>
                <a:gd name="T18" fmla="*/ 724 w 1542"/>
                <a:gd name="T19" fmla="*/ 13 h 1752"/>
                <a:gd name="T20" fmla="*/ 724 w 1542"/>
                <a:gd name="T21" fmla="*/ 13 h 1752"/>
                <a:gd name="T22" fmla="*/ 48 w 1542"/>
                <a:gd name="T23" fmla="*/ 403 h 1752"/>
                <a:gd name="T24" fmla="*/ 48 w 1542"/>
                <a:gd name="T25" fmla="*/ 403 h 1752"/>
                <a:gd name="T26" fmla="*/ 0 w 1542"/>
                <a:gd name="T27" fmla="*/ 485 h 1752"/>
                <a:gd name="T28" fmla="*/ 0 w 1542"/>
                <a:gd name="T29" fmla="*/ 486 h 1752"/>
                <a:gd name="T30" fmla="*/ 0 w 1542"/>
                <a:gd name="T31" fmla="*/ 486 h 1752"/>
                <a:gd name="T32" fmla="*/ 0 w 1542"/>
                <a:gd name="T33" fmla="*/ 1267 h 1752"/>
                <a:gd name="T34" fmla="*/ 0 w 1542"/>
                <a:gd name="T35" fmla="*/ 1267 h 1752"/>
                <a:gd name="T36" fmla="*/ 50 w 1542"/>
                <a:gd name="T37" fmla="*/ 1350 h 1752"/>
                <a:gd name="T38" fmla="*/ 50 w 1542"/>
                <a:gd name="T39" fmla="*/ 1350 h 1752"/>
                <a:gd name="T40" fmla="*/ 723 w 1542"/>
                <a:gd name="T41" fmla="*/ 1739 h 1752"/>
                <a:gd name="T42" fmla="*/ 722 w 1542"/>
                <a:gd name="T43" fmla="*/ 1738 h 1752"/>
                <a:gd name="T44" fmla="*/ 722 w 1542"/>
                <a:gd name="T45" fmla="*/ 1738 h 1752"/>
                <a:gd name="T46" fmla="*/ 771 w 1542"/>
                <a:gd name="T47" fmla="*/ 1752 h 1752"/>
                <a:gd name="T48" fmla="*/ 819 w 1542"/>
                <a:gd name="T49" fmla="*/ 1738 h 1752"/>
                <a:gd name="T50" fmla="*/ 820 w 1542"/>
                <a:gd name="T51" fmla="*/ 1738 h 1752"/>
                <a:gd name="T52" fmla="*/ 1492 w 1542"/>
                <a:gd name="T53" fmla="*/ 1350 h 1752"/>
                <a:gd name="T54" fmla="*/ 1542 w 1542"/>
                <a:gd name="T55" fmla="*/ 1267 h 1752"/>
                <a:gd name="T56" fmla="*/ 1542 w 1542"/>
                <a:gd name="T57" fmla="*/ 487 h 1752"/>
                <a:gd name="T58" fmla="*/ 1542 w 1542"/>
                <a:gd name="T59" fmla="*/ 487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2" h="1752">
                  <a:moveTo>
                    <a:pt x="1542" y="487"/>
                  </a:moveTo>
                  <a:cubicBezTo>
                    <a:pt x="1542" y="487"/>
                    <a:pt x="1542" y="486"/>
                    <a:pt x="1542" y="485"/>
                  </a:cubicBezTo>
                  <a:cubicBezTo>
                    <a:pt x="1542" y="451"/>
                    <a:pt x="1524" y="421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04" y="5"/>
                    <a:pt x="788" y="0"/>
                    <a:pt x="771" y="0"/>
                  </a:cubicBezTo>
                  <a:cubicBezTo>
                    <a:pt x="754" y="0"/>
                    <a:pt x="738" y="5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19" y="419"/>
                    <a:pt x="0" y="450"/>
                    <a:pt x="0" y="485"/>
                  </a:cubicBezTo>
                  <a:cubicBezTo>
                    <a:pt x="0" y="485"/>
                    <a:pt x="0" y="485"/>
                    <a:pt x="0" y="486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303"/>
                    <a:pt x="20" y="1335"/>
                    <a:pt x="50" y="1350"/>
                  </a:cubicBezTo>
                  <a:cubicBezTo>
                    <a:pt x="50" y="1350"/>
                    <a:pt x="50" y="1350"/>
                    <a:pt x="50" y="1350"/>
                  </a:cubicBezTo>
                  <a:cubicBezTo>
                    <a:pt x="723" y="1739"/>
                    <a:pt x="723" y="1739"/>
                    <a:pt x="723" y="1739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37" y="1747"/>
                    <a:pt x="753" y="1752"/>
                    <a:pt x="771" y="1752"/>
                  </a:cubicBezTo>
                  <a:cubicBezTo>
                    <a:pt x="789" y="1752"/>
                    <a:pt x="805" y="1747"/>
                    <a:pt x="819" y="1738"/>
                  </a:cubicBezTo>
                  <a:cubicBezTo>
                    <a:pt x="820" y="1738"/>
                    <a:pt x="820" y="1738"/>
                    <a:pt x="820" y="1738"/>
                  </a:cubicBezTo>
                  <a:cubicBezTo>
                    <a:pt x="1492" y="1350"/>
                    <a:pt x="1492" y="1350"/>
                    <a:pt x="1492" y="1350"/>
                  </a:cubicBezTo>
                  <a:cubicBezTo>
                    <a:pt x="1522" y="1334"/>
                    <a:pt x="1542" y="1303"/>
                    <a:pt x="1542" y="1267"/>
                  </a:cubicBezTo>
                  <a:cubicBezTo>
                    <a:pt x="1542" y="487"/>
                    <a:pt x="1542" y="487"/>
                    <a:pt x="1542" y="487"/>
                  </a:cubicBezTo>
                  <a:cubicBezTo>
                    <a:pt x="1542" y="487"/>
                    <a:pt x="1542" y="487"/>
                    <a:pt x="1542" y="487"/>
                  </a:cubicBezTo>
                  <a:close/>
                </a:path>
              </a:pathLst>
            </a:cu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CD051436-5D97-43EF-8138-6E3C858E5027}"/>
                </a:ext>
              </a:extLst>
            </p:cNvPr>
            <p:cNvSpPr/>
            <p:nvPr/>
          </p:nvSpPr>
          <p:spPr>
            <a:xfrm>
              <a:off x="2494283" y="5473319"/>
              <a:ext cx="966465" cy="3637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150" normalizeH="0" baseline="0" noProof="0" dirty="0">
                  <a:ln>
                    <a:solidFill>
                      <a:srgbClr val="FFD45B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가죽 재단</a:t>
              </a:r>
              <a:endParaRPr kumimoji="0" lang="en-US" altLang="ko-KR" sz="2000" b="1" i="0" u="none" strike="noStrike" kern="1200" cap="none" spc="-150" normalizeH="0" baseline="0" noProof="0" dirty="0">
                <a:ln>
                  <a:solidFill>
                    <a:srgbClr val="FFD45B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6" name="그래픽 65">
              <a:extLst>
                <a:ext uri="{FF2B5EF4-FFF2-40B4-BE49-F238E27FC236}">
                  <a16:creationId xmlns:a16="http://schemas.microsoft.com/office/drawing/2014/main" id="{224B7FB9-2D31-4C28-A142-9399AAC3E3E2}"/>
                </a:ext>
              </a:extLst>
            </p:cNvPr>
            <p:cNvSpPr/>
            <p:nvPr/>
          </p:nvSpPr>
          <p:spPr>
            <a:xfrm>
              <a:off x="2734628" y="4868872"/>
              <a:ext cx="485775" cy="581025"/>
            </a:xfrm>
            <a:custGeom>
              <a:avLst/>
              <a:gdLst>
                <a:gd name="connsiteX0" fmla="*/ 440337 w 485775"/>
                <a:gd name="connsiteY0" fmla="*/ 438905 h 581025"/>
                <a:gd name="connsiteX1" fmla="*/ 423135 w 485775"/>
                <a:gd name="connsiteY1" fmla="*/ 466404 h 581025"/>
                <a:gd name="connsiteX2" fmla="*/ 416029 w 485775"/>
                <a:gd name="connsiteY2" fmla="*/ 469585 h 581025"/>
                <a:gd name="connsiteX3" fmla="*/ 414048 w 485775"/>
                <a:gd name="connsiteY3" fmla="*/ 469375 h 581025"/>
                <a:gd name="connsiteX4" fmla="*/ 391445 w 485775"/>
                <a:gd name="connsiteY4" fmla="*/ 465670 h 581025"/>
                <a:gd name="connsiteX5" fmla="*/ 383082 w 485775"/>
                <a:gd name="connsiteY5" fmla="*/ 455116 h 581025"/>
                <a:gd name="connsiteX6" fmla="*/ 393645 w 485775"/>
                <a:gd name="connsiteY6" fmla="*/ 446753 h 581025"/>
                <a:gd name="connsiteX7" fmla="*/ 412353 w 485775"/>
                <a:gd name="connsiteY7" fmla="*/ 449601 h 581025"/>
                <a:gd name="connsiteX8" fmla="*/ 420544 w 485775"/>
                <a:gd name="connsiteY8" fmla="*/ 436486 h 581025"/>
                <a:gd name="connsiteX9" fmla="*/ 410038 w 485775"/>
                <a:gd name="connsiteY9" fmla="*/ 420312 h 581025"/>
                <a:gd name="connsiteX10" fmla="*/ 413467 w 485775"/>
                <a:gd name="connsiteY10" fmla="*/ 407291 h 581025"/>
                <a:gd name="connsiteX11" fmla="*/ 426497 w 485775"/>
                <a:gd name="connsiteY11" fmla="*/ 410720 h 581025"/>
                <a:gd name="connsiteX12" fmla="*/ 439080 w 485775"/>
                <a:gd name="connsiteY12" fmla="*/ 429494 h 581025"/>
                <a:gd name="connsiteX13" fmla="*/ 440337 w 485775"/>
                <a:gd name="connsiteY13" fmla="*/ 438905 h 581025"/>
                <a:gd name="connsiteX14" fmla="*/ 389140 w 485775"/>
                <a:gd name="connsiteY14" fmla="*/ 317985 h 581025"/>
                <a:gd name="connsiteX15" fmla="*/ 399618 w 485775"/>
                <a:gd name="connsiteY15" fmla="*/ 326462 h 581025"/>
                <a:gd name="connsiteX16" fmla="*/ 407457 w 485775"/>
                <a:gd name="connsiteY16" fmla="*/ 366229 h 581025"/>
                <a:gd name="connsiteX17" fmla="*/ 401008 w 485775"/>
                <a:gd name="connsiteY17" fmla="*/ 378059 h 581025"/>
                <a:gd name="connsiteX18" fmla="*/ 398313 w 485775"/>
                <a:gd name="connsiteY18" fmla="*/ 378450 h 581025"/>
                <a:gd name="connsiteX19" fmla="*/ 389178 w 485775"/>
                <a:gd name="connsiteY19" fmla="*/ 371620 h 581025"/>
                <a:gd name="connsiteX20" fmla="*/ 380663 w 485775"/>
                <a:gd name="connsiteY20" fmla="*/ 328463 h 581025"/>
                <a:gd name="connsiteX21" fmla="*/ 389140 w 485775"/>
                <a:gd name="connsiteY21" fmla="*/ 317985 h 581025"/>
                <a:gd name="connsiteX22" fmla="*/ 389169 w 485775"/>
                <a:gd name="connsiteY22" fmla="*/ 232622 h 581025"/>
                <a:gd name="connsiteX23" fmla="*/ 401008 w 485775"/>
                <a:gd name="connsiteY23" fmla="*/ 226183 h 581025"/>
                <a:gd name="connsiteX24" fmla="*/ 407447 w 485775"/>
                <a:gd name="connsiteY24" fmla="*/ 238004 h 581025"/>
                <a:gd name="connsiteX25" fmla="*/ 399618 w 485775"/>
                <a:gd name="connsiteY25" fmla="*/ 277770 h 581025"/>
                <a:gd name="connsiteX26" fmla="*/ 390150 w 485775"/>
                <a:gd name="connsiteY26" fmla="*/ 286305 h 581025"/>
                <a:gd name="connsiteX27" fmla="*/ 389140 w 485775"/>
                <a:gd name="connsiteY27" fmla="*/ 286257 h 581025"/>
                <a:gd name="connsiteX28" fmla="*/ 380663 w 485775"/>
                <a:gd name="connsiteY28" fmla="*/ 275789 h 581025"/>
                <a:gd name="connsiteX29" fmla="*/ 389169 w 485775"/>
                <a:gd name="connsiteY29" fmla="*/ 232622 h 581025"/>
                <a:gd name="connsiteX30" fmla="*/ 392188 w 485775"/>
                <a:gd name="connsiteY30" fmla="*/ 139591 h 581025"/>
                <a:gd name="connsiteX31" fmla="*/ 414353 w 485775"/>
                <a:gd name="connsiteY31" fmla="*/ 135629 h 581025"/>
                <a:gd name="connsiteX32" fmla="*/ 423821 w 485775"/>
                <a:gd name="connsiteY32" fmla="*/ 138610 h 581025"/>
                <a:gd name="connsiteX33" fmla="*/ 440337 w 485775"/>
                <a:gd name="connsiteY33" fmla="*/ 165328 h 581025"/>
                <a:gd name="connsiteX34" fmla="*/ 439080 w 485775"/>
                <a:gd name="connsiteY34" fmla="*/ 174739 h 581025"/>
                <a:gd name="connsiteX35" fmla="*/ 426497 w 485775"/>
                <a:gd name="connsiteY35" fmla="*/ 193522 h 581025"/>
                <a:gd name="connsiteX36" fmla="*/ 418258 w 485775"/>
                <a:gd name="connsiteY36" fmla="*/ 198246 h 581025"/>
                <a:gd name="connsiteX37" fmla="*/ 413467 w 485775"/>
                <a:gd name="connsiteY37" fmla="*/ 196951 h 581025"/>
                <a:gd name="connsiteX38" fmla="*/ 410038 w 485775"/>
                <a:gd name="connsiteY38" fmla="*/ 183921 h 581025"/>
                <a:gd name="connsiteX39" fmla="*/ 420544 w 485775"/>
                <a:gd name="connsiteY39" fmla="*/ 167747 h 581025"/>
                <a:gd name="connsiteX40" fmla="*/ 413000 w 485775"/>
                <a:gd name="connsiteY40" fmla="*/ 155498 h 581025"/>
                <a:gd name="connsiteX41" fmla="*/ 394188 w 485775"/>
                <a:gd name="connsiteY41" fmla="*/ 158536 h 581025"/>
                <a:gd name="connsiteX42" fmla="*/ 383711 w 485775"/>
                <a:gd name="connsiteY42" fmla="*/ 150069 h 581025"/>
                <a:gd name="connsiteX43" fmla="*/ 392188 w 485775"/>
                <a:gd name="connsiteY43" fmla="*/ 139591 h 581025"/>
                <a:gd name="connsiteX44" fmla="*/ 345659 w 485775"/>
                <a:gd name="connsiteY44" fmla="*/ 465051 h 581025"/>
                <a:gd name="connsiteX45" fmla="*/ 308759 w 485775"/>
                <a:gd name="connsiteY45" fmla="*/ 472681 h 581025"/>
                <a:gd name="connsiteX46" fmla="*/ 305777 w 485775"/>
                <a:gd name="connsiteY46" fmla="*/ 473166 h 581025"/>
                <a:gd name="connsiteX47" fmla="*/ 296729 w 485775"/>
                <a:gd name="connsiteY47" fmla="*/ 466623 h 581025"/>
                <a:gd name="connsiteX48" fmla="*/ 302796 w 485775"/>
                <a:gd name="connsiteY48" fmla="*/ 454593 h 581025"/>
                <a:gd name="connsiteX49" fmla="*/ 343811 w 485775"/>
                <a:gd name="connsiteY49" fmla="*/ 446096 h 581025"/>
                <a:gd name="connsiteX50" fmla="*/ 354212 w 485775"/>
                <a:gd name="connsiteY50" fmla="*/ 454650 h 581025"/>
                <a:gd name="connsiteX51" fmla="*/ 345659 w 485775"/>
                <a:gd name="connsiteY51" fmla="*/ 465051 h 581025"/>
                <a:gd name="connsiteX52" fmla="*/ 293795 w 485775"/>
                <a:gd name="connsiteY52" fmla="*/ 115369 h 581025"/>
                <a:gd name="connsiteX53" fmla="*/ 307244 w 485775"/>
                <a:gd name="connsiteY53" fmla="*/ 114598 h 581025"/>
                <a:gd name="connsiteX54" fmla="*/ 342630 w 485775"/>
                <a:gd name="connsiteY54" fmla="*/ 135019 h 581025"/>
                <a:gd name="connsiteX55" fmla="*/ 348726 w 485775"/>
                <a:gd name="connsiteY55" fmla="*/ 147030 h 581025"/>
                <a:gd name="connsiteX56" fmla="*/ 339677 w 485775"/>
                <a:gd name="connsiteY56" fmla="*/ 153603 h 581025"/>
                <a:gd name="connsiteX57" fmla="*/ 336724 w 485775"/>
                <a:gd name="connsiteY57" fmla="*/ 153136 h 581025"/>
                <a:gd name="connsiteX58" fmla="*/ 294566 w 485775"/>
                <a:gd name="connsiteY58" fmla="*/ 128818 h 581025"/>
                <a:gd name="connsiteX59" fmla="*/ 293795 w 485775"/>
                <a:gd name="connsiteY59" fmla="*/ 115369 h 581025"/>
                <a:gd name="connsiteX60" fmla="*/ 273230 w 485775"/>
                <a:gd name="connsiteY60" fmla="*/ 86928 h 581025"/>
                <a:gd name="connsiteX61" fmla="*/ 260553 w 485775"/>
                <a:gd name="connsiteY61" fmla="*/ 82394 h 581025"/>
                <a:gd name="connsiteX62" fmla="*/ 253361 w 485775"/>
                <a:gd name="connsiteY62" fmla="*/ 64744 h 581025"/>
                <a:gd name="connsiteX63" fmla="*/ 237178 w 485775"/>
                <a:gd name="connsiteY63" fmla="*/ 64744 h 581025"/>
                <a:gd name="connsiteX64" fmla="*/ 229987 w 485775"/>
                <a:gd name="connsiteY64" fmla="*/ 82394 h 581025"/>
                <a:gd name="connsiteX65" fmla="*/ 221376 w 485775"/>
                <a:gd name="connsiteY65" fmla="*/ 87842 h 581025"/>
                <a:gd name="connsiteX66" fmla="*/ 217300 w 485775"/>
                <a:gd name="connsiteY66" fmla="*/ 86928 h 581025"/>
                <a:gd name="connsiteX67" fmla="*/ 212766 w 485775"/>
                <a:gd name="connsiteY67" fmla="*/ 74240 h 581025"/>
                <a:gd name="connsiteX68" fmla="*/ 220862 w 485775"/>
                <a:gd name="connsiteY68" fmla="*/ 53333 h 581025"/>
                <a:gd name="connsiteX69" fmla="*/ 228358 w 485775"/>
                <a:gd name="connsiteY69" fmla="*/ 46732 h 581025"/>
                <a:gd name="connsiteX70" fmla="*/ 262181 w 485775"/>
                <a:gd name="connsiteY70" fmla="*/ 46732 h 581025"/>
                <a:gd name="connsiteX71" fmla="*/ 269678 w 485775"/>
                <a:gd name="connsiteY71" fmla="*/ 53333 h 581025"/>
                <a:gd name="connsiteX72" fmla="*/ 277764 w 485775"/>
                <a:gd name="connsiteY72" fmla="*/ 74240 h 581025"/>
                <a:gd name="connsiteX73" fmla="*/ 273230 w 485775"/>
                <a:gd name="connsiteY73" fmla="*/ 86928 h 581025"/>
                <a:gd name="connsiteX74" fmla="*/ 268897 w 485775"/>
                <a:gd name="connsiteY74" fmla="*/ 493007 h 581025"/>
                <a:gd name="connsiteX75" fmla="*/ 252028 w 485775"/>
                <a:gd name="connsiteY75" fmla="*/ 507513 h 581025"/>
                <a:gd name="connsiteX76" fmla="*/ 245275 w 485775"/>
                <a:gd name="connsiteY76" fmla="*/ 510333 h 581025"/>
                <a:gd name="connsiteX77" fmla="*/ 238512 w 485775"/>
                <a:gd name="connsiteY77" fmla="*/ 507513 h 581025"/>
                <a:gd name="connsiteX78" fmla="*/ 221643 w 485775"/>
                <a:gd name="connsiteY78" fmla="*/ 493007 h 581025"/>
                <a:gd name="connsiteX79" fmla="*/ 219567 w 485775"/>
                <a:gd name="connsiteY79" fmla="*/ 479691 h 581025"/>
                <a:gd name="connsiteX80" fmla="*/ 232883 w 485775"/>
                <a:gd name="connsiteY80" fmla="*/ 477614 h 581025"/>
                <a:gd name="connsiteX81" fmla="*/ 245275 w 485775"/>
                <a:gd name="connsiteY81" fmla="*/ 487663 h 581025"/>
                <a:gd name="connsiteX82" fmla="*/ 257657 w 485775"/>
                <a:gd name="connsiteY82" fmla="*/ 477614 h 581025"/>
                <a:gd name="connsiteX83" fmla="*/ 270973 w 485775"/>
                <a:gd name="connsiteY83" fmla="*/ 479691 h 581025"/>
                <a:gd name="connsiteX84" fmla="*/ 268897 w 485775"/>
                <a:gd name="connsiteY84" fmla="*/ 493007 h 581025"/>
                <a:gd name="connsiteX85" fmla="*/ 196002 w 485775"/>
                <a:gd name="connsiteY85" fmla="*/ 128780 h 581025"/>
                <a:gd name="connsiteX86" fmla="*/ 153863 w 485775"/>
                <a:gd name="connsiteY86" fmla="*/ 153117 h 581025"/>
                <a:gd name="connsiteX87" fmla="*/ 150901 w 485775"/>
                <a:gd name="connsiteY87" fmla="*/ 153583 h 581025"/>
                <a:gd name="connsiteX88" fmla="*/ 141852 w 485775"/>
                <a:gd name="connsiteY88" fmla="*/ 147011 h 581025"/>
                <a:gd name="connsiteX89" fmla="*/ 147948 w 485775"/>
                <a:gd name="connsiteY89" fmla="*/ 135000 h 581025"/>
                <a:gd name="connsiteX90" fmla="*/ 183324 w 485775"/>
                <a:gd name="connsiteY90" fmla="*/ 114569 h 581025"/>
                <a:gd name="connsiteX91" fmla="*/ 196773 w 485775"/>
                <a:gd name="connsiteY91" fmla="*/ 115331 h 581025"/>
                <a:gd name="connsiteX92" fmla="*/ 196002 w 485775"/>
                <a:gd name="connsiteY92" fmla="*/ 128780 h 581025"/>
                <a:gd name="connsiteX93" fmla="*/ 193840 w 485775"/>
                <a:gd name="connsiteY93" fmla="*/ 466632 h 581025"/>
                <a:gd name="connsiteX94" fmla="*/ 184791 w 485775"/>
                <a:gd name="connsiteY94" fmla="*/ 473176 h 581025"/>
                <a:gd name="connsiteX95" fmla="*/ 181809 w 485775"/>
                <a:gd name="connsiteY95" fmla="*/ 472690 h 581025"/>
                <a:gd name="connsiteX96" fmla="*/ 144919 w 485775"/>
                <a:gd name="connsiteY96" fmla="*/ 465061 h 581025"/>
                <a:gd name="connsiteX97" fmla="*/ 136356 w 485775"/>
                <a:gd name="connsiteY97" fmla="*/ 454659 h 581025"/>
                <a:gd name="connsiteX98" fmla="*/ 146757 w 485775"/>
                <a:gd name="connsiteY98" fmla="*/ 446106 h 581025"/>
                <a:gd name="connsiteX99" fmla="*/ 187772 w 485775"/>
                <a:gd name="connsiteY99" fmla="*/ 454602 h 581025"/>
                <a:gd name="connsiteX100" fmla="*/ 193840 w 485775"/>
                <a:gd name="connsiteY100" fmla="*/ 466632 h 581025"/>
                <a:gd name="connsiteX101" fmla="*/ 101399 w 485775"/>
                <a:gd name="connsiteY101" fmla="*/ 286248 h 581025"/>
                <a:gd name="connsiteX102" fmla="*/ 100390 w 485775"/>
                <a:gd name="connsiteY102" fmla="*/ 286305 h 581025"/>
                <a:gd name="connsiteX103" fmla="*/ 90922 w 485775"/>
                <a:gd name="connsiteY103" fmla="*/ 277770 h 581025"/>
                <a:gd name="connsiteX104" fmla="*/ 83083 w 485775"/>
                <a:gd name="connsiteY104" fmla="*/ 238004 h 581025"/>
                <a:gd name="connsiteX105" fmla="*/ 89531 w 485775"/>
                <a:gd name="connsiteY105" fmla="*/ 226183 h 581025"/>
                <a:gd name="connsiteX106" fmla="*/ 101361 w 485775"/>
                <a:gd name="connsiteY106" fmla="*/ 232622 h 581025"/>
                <a:gd name="connsiteX107" fmla="*/ 109877 w 485775"/>
                <a:gd name="connsiteY107" fmla="*/ 275780 h 581025"/>
                <a:gd name="connsiteX108" fmla="*/ 101399 w 485775"/>
                <a:gd name="connsiteY108" fmla="*/ 286248 h 581025"/>
                <a:gd name="connsiteX109" fmla="*/ 101371 w 485775"/>
                <a:gd name="connsiteY109" fmla="*/ 371620 h 581025"/>
                <a:gd name="connsiteX110" fmla="*/ 92236 w 485775"/>
                <a:gd name="connsiteY110" fmla="*/ 378450 h 581025"/>
                <a:gd name="connsiteX111" fmla="*/ 89531 w 485775"/>
                <a:gd name="connsiteY111" fmla="*/ 378059 h 581025"/>
                <a:gd name="connsiteX112" fmla="*/ 83092 w 485775"/>
                <a:gd name="connsiteY112" fmla="*/ 366229 h 581025"/>
                <a:gd name="connsiteX113" fmla="*/ 90922 w 485775"/>
                <a:gd name="connsiteY113" fmla="*/ 326462 h 581025"/>
                <a:gd name="connsiteX114" fmla="*/ 101399 w 485775"/>
                <a:gd name="connsiteY114" fmla="*/ 317985 h 581025"/>
                <a:gd name="connsiteX115" fmla="*/ 109877 w 485775"/>
                <a:gd name="connsiteY115" fmla="*/ 328453 h 581025"/>
                <a:gd name="connsiteX116" fmla="*/ 101371 w 485775"/>
                <a:gd name="connsiteY116" fmla="*/ 371620 h 581025"/>
                <a:gd name="connsiteX117" fmla="*/ 99094 w 485775"/>
                <a:gd name="connsiteY117" fmla="*/ 465670 h 581025"/>
                <a:gd name="connsiteX118" fmla="*/ 76492 w 485775"/>
                <a:gd name="connsiteY118" fmla="*/ 469375 h 581025"/>
                <a:gd name="connsiteX119" fmla="*/ 74510 w 485775"/>
                <a:gd name="connsiteY119" fmla="*/ 469585 h 581025"/>
                <a:gd name="connsiteX120" fmla="*/ 67405 w 485775"/>
                <a:gd name="connsiteY120" fmla="*/ 466404 h 581025"/>
                <a:gd name="connsiteX121" fmla="*/ 50203 w 485775"/>
                <a:gd name="connsiteY121" fmla="*/ 438905 h 581025"/>
                <a:gd name="connsiteX122" fmla="*/ 51460 w 485775"/>
                <a:gd name="connsiteY122" fmla="*/ 429494 h 581025"/>
                <a:gd name="connsiteX123" fmla="*/ 64042 w 485775"/>
                <a:gd name="connsiteY123" fmla="*/ 410720 h 581025"/>
                <a:gd name="connsiteX124" fmla="*/ 77073 w 485775"/>
                <a:gd name="connsiteY124" fmla="*/ 407291 h 581025"/>
                <a:gd name="connsiteX125" fmla="*/ 80502 w 485775"/>
                <a:gd name="connsiteY125" fmla="*/ 420312 h 581025"/>
                <a:gd name="connsiteX126" fmla="*/ 69995 w 485775"/>
                <a:gd name="connsiteY126" fmla="*/ 436486 h 581025"/>
                <a:gd name="connsiteX127" fmla="*/ 78187 w 485775"/>
                <a:gd name="connsiteY127" fmla="*/ 449601 h 581025"/>
                <a:gd name="connsiteX128" fmla="*/ 96894 w 485775"/>
                <a:gd name="connsiteY128" fmla="*/ 446753 h 581025"/>
                <a:gd name="connsiteX129" fmla="*/ 107457 w 485775"/>
                <a:gd name="connsiteY129" fmla="*/ 455116 h 581025"/>
                <a:gd name="connsiteX130" fmla="*/ 99094 w 485775"/>
                <a:gd name="connsiteY130" fmla="*/ 465670 h 581025"/>
                <a:gd name="connsiteX131" fmla="*/ 51460 w 485775"/>
                <a:gd name="connsiteY131" fmla="*/ 174739 h 581025"/>
                <a:gd name="connsiteX132" fmla="*/ 50203 w 485775"/>
                <a:gd name="connsiteY132" fmla="*/ 165328 h 581025"/>
                <a:gd name="connsiteX133" fmla="*/ 66719 w 485775"/>
                <a:gd name="connsiteY133" fmla="*/ 138610 h 581025"/>
                <a:gd name="connsiteX134" fmla="*/ 76177 w 485775"/>
                <a:gd name="connsiteY134" fmla="*/ 135638 h 581025"/>
                <a:gd name="connsiteX135" fmla="*/ 98351 w 485775"/>
                <a:gd name="connsiteY135" fmla="*/ 139591 h 581025"/>
                <a:gd name="connsiteX136" fmla="*/ 106819 w 485775"/>
                <a:gd name="connsiteY136" fmla="*/ 150069 h 581025"/>
                <a:gd name="connsiteX137" fmla="*/ 96351 w 485775"/>
                <a:gd name="connsiteY137" fmla="*/ 158536 h 581025"/>
                <a:gd name="connsiteX138" fmla="*/ 77530 w 485775"/>
                <a:gd name="connsiteY138" fmla="*/ 155498 h 581025"/>
                <a:gd name="connsiteX139" fmla="*/ 69995 w 485775"/>
                <a:gd name="connsiteY139" fmla="*/ 167747 h 581025"/>
                <a:gd name="connsiteX140" fmla="*/ 80502 w 485775"/>
                <a:gd name="connsiteY140" fmla="*/ 183921 h 581025"/>
                <a:gd name="connsiteX141" fmla="*/ 77073 w 485775"/>
                <a:gd name="connsiteY141" fmla="*/ 196951 h 581025"/>
                <a:gd name="connsiteX142" fmla="*/ 72281 w 485775"/>
                <a:gd name="connsiteY142" fmla="*/ 198246 h 581025"/>
                <a:gd name="connsiteX143" fmla="*/ 64042 w 485775"/>
                <a:gd name="connsiteY143" fmla="*/ 193522 h 581025"/>
                <a:gd name="connsiteX144" fmla="*/ 51460 w 485775"/>
                <a:gd name="connsiteY144" fmla="*/ 174739 h 581025"/>
                <a:gd name="connsiteX145" fmla="*/ 480609 w 485775"/>
                <a:gd name="connsiteY145" fmla="*/ 419207 h 581025"/>
                <a:gd name="connsiteX146" fmla="*/ 480609 w 485775"/>
                <a:gd name="connsiteY146" fmla="*/ 185026 h 581025"/>
                <a:gd name="connsiteX147" fmla="*/ 483019 w 485775"/>
                <a:gd name="connsiteY147" fmla="*/ 175501 h 581025"/>
                <a:gd name="connsiteX148" fmla="*/ 431965 w 485775"/>
                <a:gd name="connsiteY148" fmla="*/ 94471 h 581025"/>
                <a:gd name="connsiteX149" fmla="*/ 422954 w 485775"/>
                <a:gd name="connsiteY149" fmla="*/ 93157 h 581025"/>
                <a:gd name="connsiteX150" fmla="*/ 341534 w 485775"/>
                <a:gd name="connsiteY150" fmla="*/ 92652 h 581025"/>
                <a:gd name="connsiteX151" fmla="*/ 302358 w 485775"/>
                <a:gd name="connsiteY151" fmla="*/ 24796 h 581025"/>
                <a:gd name="connsiteX152" fmla="*/ 296433 w 485775"/>
                <a:gd name="connsiteY152" fmla="*/ 17052 h 581025"/>
                <a:gd name="connsiteX153" fmla="*/ 194106 w 485775"/>
                <a:gd name="connsiteY153" fmla="*/ 17052 h 581025"/>
                <a:gd name="connsiteX154" fmla="*/ 188182 w 485775"/>
                <a:gd name="connsiteY154" fmla="*/ 24796 h 581025"/>
                <a:gd name="connsiteX155" fmla="*/ 149005 w 485775"/>
                <a:gd name="connsiteY155" fmla="*/ 92652 h 581025"/>
                <a:gd name="connsiteX156" fmla="*/ 67586 w 485775"/>
                <a:gd name="connsiteY156" fmla="*/ 93157 h 581025"/>
                <a:gd name="connsiteX157" fmla="*/ 58575 w 485775"/>
                <a:gd name="connsiteY157" fmla="*/ 94471 h 581025"/>
                <a:gd name="connsiteX158" fmla="*/ 7331 w 485775"/>
                <a:gd name="connsiteY158" fmla="*/ 176415 h 581025"/>
                <a:gd name="connsiteX159" fmla="*/ 9931 w 485775"/>
                <a:gd name="connsiteY159" fmla="*/ 185026 h 581025"/>
                <a:gd name="connsiteX160" fmla="*/ 9931 w 485775"/>
                <a:gd name="connsiteY160" fmla="*/ 419207 h 581025"/>
                <a:gd name="connsiteX161" fmla="*/ 7521 w 485775"/>
                <a:gd name="connsiteY161" fmla="*/ 428742 h 581025"/>
                <a:gd name="connsiteX162" fmla="*/ 58575 w 485775"/>
                <a:gd name="connsiteY162" fmla="*/ 509761 h 581025"/>
                <a:gd name="connsiteX163" fmla="*/ 67433 w 485775"/>
                <a:gd name="connsiteY163" fmla="*/ 511133 h 581025"/>
                <a:gd name="connsiteX164" fmla="*/ 236512 w 485775"/>
                <a:gd name="connsiteY164" fmla="*/ 572550 h 581025"/>
                <a:gd name="connsiteX165" fmla="*/ 245275 w 485775"/>
                <a:gd name="connsiteY165" fmla="*/ 578341 h 581025"/>
                <a:gd name="connsiteX166" fmla="*/ 254028 w 485775"/>
                <a:gd name="connsiteY166" fmla="*/ 572550 h 581025"/>
                <a:gd name="connsiteX167" fmla="*/ 423106 w 485775"/>
                <a:gd name="connsiteY167" fmla="*/ 511133 h 581025"/>
                <a:gd name="connsiteX168" fmla="*/ 431965 w 485775"/>
                <a:gd name="connsiteY168" fmla="*/ 509761 h 581025"/>
                <a:gd name="connsiteX169" fmla="*/ 483209 w 485775"/>
                <a:gd name="connsiteY169" fmla="*/ 427818 h 581025"/>
                <a:gd name="connsiteX170" fmla="*/ 480609 w 485775"/>
                <a:gd name="connsiteY170" fmla="*/ 41920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485775" h="581025">
                  <a:moveTo>
                    <a:pt x="440337" y="438905"/>
                  </a:moveTo>
                  <a:cubicBezTo>
                    <a:pt x="436194" y="449011"/>
                    <a:pt x="430412" y="458260"/>
                    <a:pt x="423135" y="466404"/>
                  </a:cubicBezTo>
                  <a:cubicBezTo>
                    <a:pt x="421306" y="468451"/>
                    <a:pt x="418715" y="469585"/>
                    <a:pt x="416029" y="469585"/>
                  </a:cubicBezTo>
                  <a:cubicBezTo>
                    <a:pt x="415372" y="469585"/>
                    <a:pt x="414715" y="469509"/>
                    <a:pt x="414048" y="469375"/>
                  </a:cubicBezTo>
                  <a:cubicBezTo>
                    <a:pt x="406619" y="467794"/>
                    <a:pt x="399018" y="466546"/>
                    <a:pt x="391445" y="465670"/>
                  </a:cubicBezTo>
                  <a:cubicBezTo>
                    <a:pt x="386226" y="465070"/>
                    <a:pt x="382473" y="460336"/>
                    <a:pt x="383082" y="455116"/>
                  </a:cubicBezTo>
                  <a:cubicBezTo>
                    <a:pt x="383692" y="449887"/>
                    <a:pt x="388445" y="446106"/>
                    <a:pt x="393645" y="446753"/>
                  </a:cubicBezTo>
                  <a:cubicBezTo>
                    <a:pt x="399884" y="447468"/>
                    <a:pt x="406161" y="448430"/>
                    <a:pt x="412353" y="449601"/>
                  </a:cubicBezTo>
                  <a:cubicBezTo>
                    <a:pt x="415524" y="445515"/>
                    <a:pt x="418258" y="441124"/>
                    <a:pt x="420544" y="436486"/>
                  </a:cubicBezTo>
                  <a:cubicBezTo>
                    <a:pt x="416820" y="431313"/>
                    <a:pt x="413296" y="425894"/>
                    <a:pt x="410038" y="420312"/>
                  </a:cubicBezTo>
                  <a:cubicBezTo>
                    <a:pt x="407390" y="415769"/>
                    <a:pt x="408924" y="409939"/>
                    <a:pt x="413467" y="407291"/>
                  </a:cubicBezTo>
                  <a:cubicBezTo>
                    <a:pt x="418010" y="404643"/>
                    <a:pt x="423840" y="406167"/>
                    <a:pt x="426497" y="410720"/>
                  </a:cubicBezTo>
                  <a:cubicBezTo>
                    <a:pt x="430326" y="417274"/>
                    <a:pt x="434565" y="423598"/>
                    <a:pt x="439080" y="429494"/>
                  </a:cubicBezTo>
                  <a:cubicBezTo>
                    <a:pt x="441147" y="432180"/>
                    <a:pt x="441623" y="435762"/>
                    <a:pt x="440337" y="438905"/>
                  </a:cubicBezTo>
                  <a:moveTo>
                    <a:pt x="389140" y="317985"/>
                  </a:moveTo>
                  <a:cubicBezTo>
                    <a:pt x="394407" y="317452"/>
                    <a:pt x="399065" y="321233"/>
                    <a:pt x="399618" y="326462"/>
                  </a:cubicBezTo>
                  <a:cubicBezTo>
                    <a:pt x="401046" y="340054"/>
                    <a:pt x="403685" y="353437"/>
                    <a:pt x="407457" y="366229"/>
                  </a:cubicBezTo>
                  <a:cubicBezTo>
                    <a:pt x="408943" y="371277"/>
                    <a:pt x="406057" y="376573"/>
                    <a:pt x="401008" y="378059"/>
                  </a:cubicBezTo>
                  <a:cubicBezTo>
                    <a:pt x="400113" y="378326"/>
                    <a:pt x="399208" y="378450"/>
                    <a:pt x="398313" y="378450"/>
                  </a:cubicBezTo>
                  <a:cubicBezTo>
                    <a:pt x="394198" y="378450"/>
                    <a:pt x="390397" y="375764"/>
                    <a:pt x="389178" y="371620"/>
                  </a:cubicBezTo>
                  <a:cubicBezTo>
                    <a:pt x="385083" y="357714"/>
                    <a:pt x="382215" y="343198"/>
                    <a:pt x="380663" y="328463"/>
                  </a:cubicBezTo>
                  <a:cubicBezTo>
                    <a:pt x="380120" y="323224"/>
                    <a:pt x="383911" y="318537"/>
                    <a:pt x="389140" y="317985"/>
                  </a:cubicBezTo>
                  <a:moveTo>
                    <a:pt x="389169" y="232622"/>
                  </a:moveTo>
                  <a:cubicBezTo>
                    <a:pt x="390664" y="227574"/>
                    <a:pt x="395989" y="224697"/>
                    <a:pt x="401008" y="226183"/>
                  </a:cubicBezTo>
                  <a:cubicBezTo>
                    <a:pt x="406047" y="227659"/>
                    <a:pt x="408933" y="232955"/>
                    <a:pt x="407447" y="238004"/>
                  </a:cubicBezTo>
                  <a:cubicBezTo>
                    <a:pt x="403675" y="250805"/>
                    <a:pt x="401037" y="264188"/>
                    <a:pt x="399618" y="277770"/>
                  </a:cubicBezTo>
                  <a:cubicBezTo>
                    <a:pt x="399094" y="282666"/>
                    <a:pt x="394960" y="286305"/>
                    <a:pt x="390150" y="286305"/>
                  </a:cubicBezTo>
                  <a:cubicBezTo>
                    <a:pt x="389816" y="286305"/>
                    <a:pt x="389483" y="286286"/>
                    <a:pt x="389140" y="286257"/>
                  </a:cubicBezTo>
                  <a:cubicBezTo>
                    <a:pt x="383911" y="285705"/>
                    <a:pt x="380120" y="281018"/>
                    <a:pt x="380663" y="275789"/>
                  </a:cubicBezTo>
                  <a:cubicBezTo>
                    <a:pt x="382215" y="261054"/>
                    <a:pt x="385073" y="246528"/>
                    <a:pt x="389169" y="232622"/>
                  </a:cubicBezTo>
                  <a:moveTo>
                    <a:pt x="392188" y="139591"/>
                  </a:moveTo>
                  <a:cubicBezTo>
                    <a:pt x="399332" y="138839"/>
                    <a:pt x="406790" y="137505"/>
                    <a:pt x="414353" y="135629"/>
                  </a:cubicBezTo>
                  <a:cubicBezTo>
                    <a:pt x="417829" y="134772"/>
                    <a:pt x="421468" y="135915"/>
                    <a:pt x="423821" y="138610"/>
                  </a:cubicBezTo>
                  <a:cubicBezTo>
                    <a:pt x="430774" y="146564"/>
                    <a:pt x="436327" y="155555"/>
                    <a:pt x="440337" y="165328"/>
                  </a:cubicBezTo>
                  <a:cubicBezTo>
                    <a:pt x="441623" y="168462"/>
                    <a:pt x="441147" y="172052"/>
                    <a:pt x="439080" y="174739"/>
                  </a:cubicBezTo>
                  <a:cubicBezTo>
                    <a:pt x="434565" y="180634"/>
                    <a:pt x="430326" y="186959"/>
                    <a:pt x="426497" y="193522"/>
                  </a:cubicBezTo>
                  <a:cubicBezTo>
                    <a:pt x="424726" y="196560"/>
                    <a:pt x="421535" y="198246"/>
                    <a:pt x="418258" y="198246"/>
                  </a:cubicBezTo>
                  <a:cubicBezTo>
                    <a:pt x="416629" y="198246"/>
                    <a:pt x="414972" y="197827"/>
                    <a:pt x="413467" y="196951"/>
                  </a:cubicBezTo>
                  <a:cubicBezTo>
                    <a:pt x="408924" y="194293"/>
                    <a:pt x="407390" y="188464"/>
                    <a:pt x="410038" y="183921"/>
                  </a:cubicBezTo>
                  <a:cubicBezTo>
                    <a:pt x="413296" y="178348"/>
                    <a:pt x="416820" y="172929"/>
                    <a:pt x="420544" y="167747"/>
                  </a:cubicBezTo>
                  <a:cubicBezTo>
                    <a:pt x="418420" y="163432"/>
                    <a:pt x="415905" y="159337"/>
                    <a:pt x="413000" y="155498"/>
                  </a:cubicBezTo>
                  <a:cubicBezTo>
                    <a:pt x="406619" y="156870"/>
                    <a:pt x="400313" y="157898"/>
                    <a:pt x="394188" y="158536"/>
                  </a:cubicBezTo>
                  <a:cubicBezTo>
                    <a:pt x="388902" y="159003"/>
                    <a:pt x="384263" y="155288"/>
                    <a:pt x="383711" y="150069"/>
                  </a:cubicBezTo>
                  <a:cubicBezTo>
                    <a:pt x="383168" y="144830"/>
                    <a:pt x="386959" y="140144"/>
                    <a:pt x="392188" y="139591"/>
                  </a:cubicBezTo>
                  <a:moveTo>
                    <a:pt x="345659" y="465051"/>
                  </a:moveTo>
                  <a:cubicBezTo>
                    <a:pt x="332714" y="466308"/>
                    <a:pt x="320293" y="468880"/>
                    <a:pt x="308759" y="472681"/>
                  </a:cubicBezTo>
                  <a:cubicBezTo>
                    <a:pt x="307768" y="473014"/>
                    <a:pt x="306758" y="473166"/>
                    <a:pt x="305777" y="473166"/>
                  </a:cubicBezTo>
                  <a:cubicBezTo>
                    <a:pt x="301777" y="473166"/>
                    <a:pt x="298053" y="470633"/>
                    <a:pt x="296729" y="466623"/>
                  </a:cubicBezTo>
                  <a:cubicBezTo>
                    <a:pt x="295081" y="461622"/>
                    <a:pt x="297795" y="456240"/>
                    <a:pt x="302796" y="454593"/>
                  </a:cubicBezTo>
                  <a:cubicBezTo>
                    <a:pt x="315674" y="450344"/>
                    <a:pt x="329466" y="447487"/>
                    <a:pt x="343811" y="446096"/>
                  </a:cubicBezTo>
                  <a:cubicBezTo>
                    <a:pt x="349068" y="445563"/>
                    <a:pt x="353707" y="449420"/>
                    <a:pt x="354212" y="454650"/>
                  </a:cubicBezTo>
                  <a:cubicBezTo>
                    <a:pt x="354726" y="459888"/>
                    <a:pt x="350888" y="464546"/>
                    <a:pt x="345659" y="465051"/>
                  </a:cubicBezTo>
                  <a:moveTo>
                    <a:pt x="293795" y="115369"/>
                  </a:moveTo>
                  <a:cubicBezTo>
                    <a:pt x="297291" y="111435"/>
                    <a:pt x="303301" y="111092"/>
                    <a:pt x="307244" y="114598"/>
                  </a:cubicBezTo>
                  <a:cubicBezTo>
                    <a:pt x="317674" y="123894"/>
                    <a:pt x="329580" y="130762"/>
                    <a:pt x="342630" y="135019"/>
                  </a:cubicBezTo>
                  <a:cubicBezTo>
                    <a:pt x="347630" y="136658"/>
                    <a:pt x="350364" y="142030"/>
                    <a:pt x="348726" y="147030"/>
                  </a:cubicBezTo>
                  <a:cubicBezTo>
                    <a:pt x="347421" y="151050"/>
                    <a:pt x="343687" y="153603"/>
                    <a:pt x="339677" y="153603"/>
                  </a:cubicBezTo>
                  <a:cubicBezTo>
                    <a:pt x="338696" y="153603"/>
                    <a:pt x="337705" y="153450"/>
                    <a:pt x="336724" y="153136"/>
                  </a:cubicBezTo>
                  <a:cubicBezTo>
                    <a:pt x="321151" y="148049"/>
                    <a:pt x="306978" y="139867"/>
                    <a:pt x="294566" y="128818"/>
                  </a:cubicBezTo>
                  <a:cubicBezTo>
                    <a:pt x="290642" y="125313"/>
                    <a:pt x="290299" y="119293"/>
                    <a:pt x="293795" y="115369"/>
                  </a:cubicBezTo>
                  <a:moveTo>
                    <a:pt x="273230" y="86928"/>
                  </a:moveTo>
                  <a:cubicBezTo>
                    <a:pt x="268487" y="89185"/>
                    <a:pt x="262801" y="87156"/>
                    <a:pt x="260553" y="82394"/>
                  </a:cubicBezTo>
                  <a:cubicBezTo>
                    <a:pt x="257848" y="76688"/>
                    <a:pt x="255438" y="70783"/>
                    <a:pt x="253361" y="64744"/>
                  </a:cubicBezTo>
                  <a:cubicBezTo>
                    <a:pt x="248008" y="64220"/>
                    <a:pt x="242531" y="64220"/>
                    <a:pt x="237178" y="64744"/>
                  </a:cubicBezTo>
                  <a:cubicBezTo>
                    <a:pt x="235102" y="70783"/>
                    <a:pt x="232692" y="76698"/>
                    <a:pt x="229987" y="82394"/>
                  </a:cubicBezTo>
                  <a:cubicBezTo>
                    <a:pt x="228358" y="85832"/>
                    <a:pt x="224939" y="87842"/>
                    <a:pt x="221376" y="87842"/>
                  </a:cubicBezTo>
                  <a:cubicBezTo>
                    <a:pt x="220005" y="87842"/>
                    <a:pt x="218614" y="87547"/>
                    <a:pt x="217300" y="86928"/>
                  </a:cubicBezTo>
                  <a:cubicBezTo>
                    <a:pt x="212547" y="84670"/>
                    <a:pt x="210518" y="78993"/>
                    <a:pt x="212766" y="74240"/>
                  </a:cubicBezTo>
                  <a:cubicBezTo>
                    <a:pt x="215947" y="67544"/>
                    <a:pt x="218671" y="60505"/>
                    <a:pt x="220862" y="53333"/>
                  </a:cubicBezTo>
                  <a:cubicBezTo>
                    <a:pt x="221910" y="49894"/>
                    <a:pt x="224815" y="47342"/>
                    <a:pt x="228358" y="46732"/>
                  </a:cubicBezTo>
                  <a:cubicBezTo>
                    <a:pt x="239417" y="44827"/>
                    <a:pt x="251104" y="44827"/>
                    <a:pt x="262181" y="46732"/>
                  </a:cubicBezTo>
                  <a:cubicBezTo>
                    <a:pt x="265725" y="47342"/>
                    <a:pt x="268630" y="49894"/>
                    <a:pt x="269678" y="53333"/>
                  </a:cubicBezTo>
                  <a:cubicBezTo>
                    <a:pt x="271868" y="60505"/>
                    <a:pt x="274593" y="67535"/>
                    <a:pt x="277764" y="74240"/>
                  </a:cubicBezTo>
                  <a:cubicBezTo>
                    <a:pt x="280012" y="78993"/>
                    <a:pt x="277993" y="84680"/>
                    <a:pt x="273230" y="86928"/>
                  </a:cubicBezTo>
                  <a:moveTo>
                    <a:pt x="268897" y="493007"/>
                  </a:moveTo>
                  <a:cubicBezTo>
                    <a:pt x="262934" y="497350"/>
                    <a:pt x="257267" y="502237"/>
                    <a:pt x="252028" y="507513"/>
                  </a:cubicBezTo>
                  <a:cubicBezTo>
                    <a:pt x="250247" y="509314"/>
                    <a:pt x="247808" y="510333"/>
                    <a:pt x="245275" y="510333"/>
                  </a:cubicBezTo>
                  <a:cubicBezTo>
                    <a:pt x="242731" y="510333"/>
                    <a:pt x="240293" y="509314"/>
                    <a:pt x="238512" y="507513"/>
                  </a:cubicBezTo>
                  <a:cubicBezTo>
                    <a:pt x="233273" y="502237"/>
                    <a:pt x="227606" y="497350"/>
                    <a:pt x="221643" y="493007"/>
                  </a:cubicBezTo>
                  <a:cubicBezTo>
                    <a:pt x="217395" y="489902"/>
                    <a:pt x="216471" y="483949"/>
                    <a:pt x="219567" y="479691"/>
                  </a:cubicBezTo>
                  <a:cubicBezTo>
                    <a:pt x="222672" y="475452"/>
                    <a:pt x="228634" y="474519"/>
                    <a:pt x="232883" y="477614"/>
                  </a:cubicBezTo>
                  <a:cubicBezTo>
                    <a:pt x="237150" y="480739"/>
                    <a:pt x="241303" y="484101"/>
                    <a:pt x="245275" y="487663"/>
                  </a:cubicBezTo>
                  <a:cubicBezTo>
                    <a:pt x="249246" y="484101"/>
                    <a:pt x="253390" y="480739"/>
                    <a:pt x="257657" y="477614"/>
                  </a:cubicBezTo>
                  <a:cubicBezTo>
                    <a:pt x="261905" y="474519"/>
                    <a:pt x="267868" y="475452"/>
                    <a:pt x="270973" y="479691"/>
                  </a:cubicBezTo>
                  <a:cubicBezTo>
                    <a:pt x="274069" y="483949"/>
                    <a:pt x="273145" y="489902"/>
                    <a:pt x="268897" y="493007"/>
                  </a:cubicBezTo>
                  <a:moveTo>
                    <a:pt x="196002" y="128780"/>
                  </a:moveTo>
                  <a:cubicBezTo>
                    <a:pt x="183610" y="139839"/>
                    <a:pt x="169427" y="148021"/>
                    <a:pt x="153863" y="153117"/>
                  </a:cubicBezTo>
                  <a:cubicBezTo>
                    <a:pt x="152882" y="153431"/>
                    <a:pt x="151882" y="153583"/>
                    <a:pt x="150901" y="153583"/>
                  </a:cubicBezTo>
                  <a:cubicBezTo>
                    <a:pt x="146891" y="153583"/>
                    <a:pt x="143167" y="151031"/>
                    <a:pt x="141852" y="147011"/>
                  </a:cubicBezTo>
                  <a:cubicBezTo>
                    <a:pt x="140214" y="142020"/>
                    <a:pt x="142947" y="136639"/>
                    <a:pt x="147948" y="135000"/>
                  </a:cubicBezTo>
                  <a:cubicBezTo>
                    <a:pt x="160997" y="130733"/>
                    <a:pt x="172894" y="123865"/>
                    <a:pt x="183324" y="114569"/>
                  </a:cubicBezTo>
                  <a:cubicBezTo>
                    <a:pt x="187239" y="111054"/>
                    <a:pt x="193268" y="111397"/>
                    <a:pt x="196773" y="115331"/>
                  </a:cubicBezTo>
                  <a:cubicBezTo>
                    <a:pt x="200269" y="119255"/>
                    <a:pt x="199926" y="125275"/>
                    <a:pt x="196002" y="128780"/>
                  </a:cubicBezTo>
                  <a:moveTo>
                    <a:pt x="193840" y="466632"/>
                  </a:moveTo>
                  <a:cubicBezTo>
                    <a:pt x="192516" y="470642"/>
                    <a:pt x="188791" y="473176"/>
                    <a:pt x="184791" y="473176"/>
                  </a:cubicBezTo>
                  <a:cubicBezTo>
                    <a:pt x="183810" y="473176"/>
                    <a:pt x="182800" y="473023"/>
                    <a:pt x="181809" y="472690"/>
                  </a:cubicBezTo>
                  <a:cubicBezTo>
                    <a:pt x="170265" y="468890"/>
                    <a:pt x="157854" y="466318"/>
                    <a:pt x="144919" y="465061"/>
                  </a:cubicBezTo>
                  <a:cubicBezTo>
                    <a:pt x="139680" y="464556"/>
                    <a:pt x="135851" y="459898"/>
                    <a:pt x="136356" y="454659"/>
                  </a:cubicBezTo>
                  <a:cubicBezTo>
                    <a:pt x="136861" y="449430"/>
                    <a:pt x="141528" y="445553"/>
                    <a:pt x="146757" y="446106"/>
                  </a:cubicBezTo>
                  <a:cubicBezTo>
                    <a:pt x="161102" y="447496"/>
                    <a:pt x="174894" y="450354"/>
                    <a:pt x="187772" y="454602"/>
                  </a:cubicBezTo>
                  <a:cubicBezTo>
                    <a:pt x="192773" y="456250"/>
                    <a:pt x="195487" y="461632"/>
                    <a:pt x="193840" y="466632"/>
                  </a:cubicBezTo>
                  <a:moveTo>
                    <a:pt x="101399" y="286248"/>
                  </a:moveTo>
                  <a:cubicBezTo>
                    <a:pt x="101057" y="286286"/>
                    <a:pt x="100723" y="286305"/>
                    <a:pt x="100390" y="286305"/>
                  </a:cubicBezTo>
                  <a:cubicBezTo>
                    <a:pt x="95580" y="286305"/>
                    <a:pt x="91446" y="282666"/>
                    <a:pt x="90922" y="277770"/>
                  </a:cubicBezTo>
                  <a:cubicBezTo>
                    <a:pt x="89493" y="264178"/>
                    <a:pt x="86855" y="250796"/>
                    <a:pt x="83083" y="238004"/>
                  </a:cubicBezTo>
                  <a:cubicBezTo>
                    <a:pt x="81597" y="232955"/>
                    <a:pt x="84483" y="227659"/>
                    <a:pt x="89531" y="226183"/>
                  </a:cubicBezTo>
                  <a:cubicBezTo>
                    <a:pt x="94570" y="224669"/>
                    <a:pt x="99875" y="227574"/>
                    <a:pt x="101361" y="232622"/>
                  </a:cubicBezTo>
                  <a:cubicBezTo>
                    <a:pt x="105457" y="246519"/>
                    <a:pt x="108324" y="261045"/>
                    <a:pt x="109877" y="275780"/>
                  </a:cubicBezTo>
                  <a:cubicBezTo>
                    <a:pt x="110420" y="281009"/>
                    <a:pt x="106629" y="285695"/>
                    <a:pt x="101399" y="286248"/>
                  </a:cubicBezTo>
                  <a:moveTo>
                    <a:pt x="101371" y="371620"/>
                  </a:moveTo>
                  <a:cubicBezTo>
                    <a:pt x="100142" y="375764"/>
                    <a:pt x="96351" y="378450"/>
                    <a:pt x="92236" y="378450"/>
                  </a:cubicBezTo>
                  <a:cubicBezTo>
                    <a:pt x="91341" y="378450"/>
                    <a:pt x="90436" y="378326"/>
                    <a:pt x="89531" y="378059"/>
                  </a:cubicBezTo>
                  <a:cubicBezTo>
                    <a:pt x="84493" y="376573"/>
                    <a:pt x="81606" y="371277"/>
                    <a:pt x="83092" y="366229"/>
                  </a:cubicBezTo>
                  <a:cubicBezTo>
                    <a:pt x="86864" y="353428"/>
                    <a:pt x="89503" y="340045"/>
                    <a:pt x="90922" y="326462"/>
                  </a:cubicBezTo>
                  <a:cubicBezTo>
                    <a:pt x="91474" y="321233"/>
                    <a:pt x="96075" y="317461"/>
                    <a:pt x="101399" y="317985"/>
                  </a:cubicBezTo>
                  <a:cubicBezTo>
                    <a:pt x="106629" y="318528"/>
                    <a:pt x="110420" y="323214"/>
                    <a:pt x="109877" y="328453"/>
                  </a:cubicBezTo>
                  <a:cubicBezTo>
                    <a:pt x="108324" y="343179"/>
                    <a:pt x="105467" y="357704"/>
                    <a:pt x="101371" y="371620"/>
                  </a:cubicBezTo>
                  <a:moveTo>
                    <a:pt x="99094" y="465670"/>
                  </a:moveTo>
                  <a:cubicBezTo>
                    <a:pt x="91522" y="466546"/>
                    <a:pt x="83921" y="467794"/>
                    <a:pt x="76492" y="469375"/>
                  </a:cubicBezTo>
                  <a:cubicBezTo>
                    <a:pt x="75825" y="469509"/>
                    <a:pt x="75168" y="469585"/>
                    <a:pt x="74510" y="469585"/>
                  </a:cubicBezTo>
                  <a:cubicBezTo>
                    <a:pt x="71824" y="469585"/>
                    <a:pt x="69233" y="468451"/>
                    <a:pt x="67405" y="466404"/>
                  </a:cubicBezTo>
                  <a:cubicBezTo>
                    <a:pt x="60128" y="458260"/>
                    <a:pt x="54346" y="449011"/>
                    <a:pt x="50203" y="438905"/>
                  </a:cubicBezTo>
                  <a:cubicBezTo>
                    <a:pt x="48917" y="435762"/>
                    <a:pt x="49393" y="432180"/>
                    <a:pt x="51460" y="429494"/>
                  </a:cubicBezTo>
                  <a:cubicBezTo>
                    <a:pt x="55975" y="423598"/>
                    <a:pt x="60213" y="417274"/>
                    <a:pt x="64042" y="410720"/>
                  </a:cubicBezTo>
                  <a:cubicBezTo>
                    <a:pt x="66690" y="406158"/>
                    <a:pt x="72529" y="404634"/>
                    <a:pt x="77073" y="407291"/>
                  </a:cubicBezTo>
                  <a:cubicBezTo>
                    <a:pt x="81616" y="409939"/>
                    <a:pt x="83150" y="415769"/>
                    <a:pt x="80502" y="420312"/>
                  </a:cubicBezTo>
                  <a:cubicBezTo>
                    <a:pt x="77244" y="425894"/>
                    <a:pt x="73720" y="431313"/>
                    <a:pt x="69995" y="436486"/>
                  </a:cubicBezTo>
                  <a:cubicBezTo>
                    <a:pt x="72281" y="441124"/>
                    <a:pt x="75015" y="445515"/>
                    <a:pt x="78187" y="449601"/>
                  </a:cubicBezTo>
                  <a:cubicBezTo>
                    <a:pt x="84378" y="448430"/>
                    <a:pt x="90655" y="447468"/>
                    <a:pt x="96894" y="446753"/>
                  </a:cubicBezTo>
                  <a:cubicBezTo>
                    <a:pt x="102161" y="446125"/>
                    <a:pt x="106857" y="449887"/>
                    <a:pt x="107457" y="455116"/>
                  </a:cubicBezTo>
                  <a:cubicBezTo>
                    <a:pt x="108067" y="460336"/>
                    <a:pt x="104314" y="465070"/>
                    <a:pt x="99094" y="465670"/>
                  </a:cubicBezTo>
                  <a:moveTo>
                    <a:pt x="51460" y="174739"/>
                  </a:moveTo>
                  <a:cubicBezTo>
                    <a:pt x="49393" y="172052"/>
                    <a:pt x="48917" y="168462"/>
                    <a:pt x="50203" y="165328"/>
                  </a:cubicBezTo>
                  <a:cubicBezTo>
                    <a:pt x="54213" y="155555"/>
                    <a:pt x="59766" y="146573"/>
                    <a:pt x="66719" y="138610"/>
                  </a:cubicBezTo>
                  <a:cubicBezTo>
                    <a:pt x="69062" y="135924"/>
                    <a:pt x="72682" y="134772"/>
                    <a:pt x="76177" y="135638"/>
                  </a:cubicBezTo>
                  <a:cubicBezTo>
                    <a:pt x="83750" y="137505"/>
                    <a:pt x="91217" y="138839"/>
                    <a:pt x="98351" y="139591"/>
                  </a:cubicBezTo>
                  <a:cubicBezTo>
                    <a:pt x="103581" y="140144"/>
                    <a:pt x="107372" y="144830"/>
                    <a:pt x="106819" y="150069"/>
                  </a:cubicBezTo>
                  <a:cubicBezTo>
                    <a:pt x="106276" y="155288"/>
                    <a:pt x="101647" y="159013"/>
                    <a:pt x="96351" y="158536"/>
                  </a:cubicBezTo>
                  <a:cubicBezTo>
                    <a:pt x="90236" y="157898"/>
                    <a:pt x="83931" y="156870"/>
                    <a:pt x="77530" y="155498"/>
                  </a:cubicBezTo>
                  <a:cubicBezTo>
                    <a:pt x="74634" y="159337"/>
                    <a:pt x="72120" y="163432"/>
                    <a:pt x="69995" y="167747"/>
                  </a:cubicBezTo>
                  <a:cubicBezTo>
                    <a:pt x="73720" y="172929"/>
                    <a:pt x="77244" y="178348"/>
                    <a:pt x="80502" y="183921"/>
                  </a:cubicBezTo>
                  <a:cubicBezTo>
                    <a:pt x="83150" y="188464"/>
                    <a:pt x="81616" y="194293"/>
                    <a:pt x="77073" y="196951"/>
                  </a:cubicBezTo>
                  <a:cubicBezTo>
                    <a:pt x="75568" y="197827"/>
                    <a:pt x="73910" y="198246"/>
                    <a:pt x="72281" y="198246"/>
                  </a:cubicBezTo>
                  <a:cubicBezTo>
                    <a:pt x="69005" y="198246"/>
                    <a:pt x="65814" y="196560"/>
                    <a:pt x="64042" y="193522"/>
                  </a:cubicBezTo>
                  <a:cubicBezTo>
                    <a:pt x="60213" y="186959"/>
                    <a:pt x="55975" y="180634"/>
                    <a:pt x="51460" y="174739"/>
                  </a:cubicBezTo>
                  <a:moveTo>
                    <a:pt x="480609" y="419207"/>
                  </a:moveTo>
                  <a:cubicBezTo>
                    <a:pt x="421516" y="360114"/>
                    <a:pt x="421516" y="244119"/>
                    <a:pt x="480609" y="185026"/>
                  </a:cubicBezTo>
                  <a:cubicBezTo>
                    <a:pt x="482857" y="182778"/>
                    <a:pt x="483647" y="178625"/>
                    <a:pt x="483019" y="175501"/>
                  </a:cubicBezTo>
                  <a:cubicBezTo>
                    <a:pt x="476542" y="143087"/>
                    <a:pt x="458406" y="114312"/>
                    <a:pt x="431965" y="94471"/>
                  </a:cubicBezTo>
                  <a:cubicBezTo>
                    <a:pt x="429374" y="92538"/>
                    <a:pt x="425983" y="92033"/>
                    <a:pt x="422954" y="93157"/>
                  </a:cubicBezTo>
                  <a:cubicBezTo>
                    <a:pt x="389531" y="105473"/>
                    <a:pt x="362127" y="105292"/>
                    <a:pt x="341534" y="92652"/>
                  </a:cubicBezTo>
                  <a:cubicBezTo>
                    <a:pt x="308282" y="72240"/>
                    <a:pt x="302415" y="25272"/>
                    <a:pt x="302358" y="24796"/>
                  </a:cubicBezTo>
                  <a:cubicBezTo>
                    <a:pt x="301948" y="21329"/>
                    <a:pt x="299672" y="18348"/>
                    <a:pt x="296433" y="17052"/>
                  </a:cubicBezTo>
                  <a:cubicBezTo>
                    <a:pt x="263439" y="3841"/>
                    <a:pt x="227101" y="3841"/>
                    <a:pt x="194106" y="17052"/>
                  </a:cubicBezTo>
                  <a:cubicBezTo>
                    <a:pt x="190868" y="18348"/>
                    <a:pt x="188591" y="21329"/>
                    <a:pt x="188182" y="24796"/>
                  </a:cubicBezTo>
                  <a:cubicBezTo>
                    <a:pt x="188125" y="25272"/>
                    <a:pt x="182257" y="72240"/>
                    <a:pt x="149005" y="92652"/>
                  </a:cubicBezTo>
                  <a:cubicBezTo>
                    <a:pt x="128412" y="105292"/>
                    <a:pt x="101018" y="105463"/>
                    <a:pt x="67586" y="93157"/>
                  </a:cubicBezTo>
                  <a:cubicBezTo>
                    <a:pt x="64547" y="92033"/>
                    <a:pt x="61166" y="92538"/>
                    <a:pt x="58575" y="94471"/>
                  </a:cubicBezTo>
                  <a:cubicBezTo>
                    <a:pt x="32134" y="114312"/>
                    <a:pt x="13998" y="143087"/>
                    <a:pt x="7331" y="176415"/>
                  </a:cubicBezTo>
                  <a:cubicBezTo>
                    <a:pt x="6702" y="179539"/>
                    <a:pt x="7683" y="182768"/>
                    <a:pt x="9931" y="185026"/>
                  </a:cubicBezTo>
                  <a:cubicBezTo>
                    <a:pt x="69024" y="244119"/>
                    <a:pt x="69024" y="360114"/>
                    <a:pt x="9931" y="419207"/>
                  </a:cubicBezTo>
                  <a:cubicBezTo>
                    <a:pt x="7683" y="421455"/>
                    <a:pt x="6892" y="425608"/>
                    <a:pt x="7521" y="428742"/>
                  </a:cubicBezTo>
                  <a:cubicBezTo>
                    <a:pt x="13998" y="461146"/>
                    <a:pt x="32134" y="489921"/>
                    <a:pt x="58575" y="509761"/>
                  </a:cubicBezTo>
                  <a:cubicBezTo>
                    <a:pt x="61109" y="511666"/>
                    <a:pt x="64433" y="512162"/>
                    <a:pt x="67433" y="511133"/>
                  </a:cubicBezTo>
                  <a:cubicBezTo>
                    <a:pt x="72510" y="509371"/>
                    <a:pt x="192401" y="469090"/>
                    <a:pt x="236512" y="572550"/>
                  </a:cubicBezTo>
                  <a:cubicBezTo>
                    <a:pt x="238007" y="576065"/>
                    <a:pt x="241455" y="578341"/>
                    <a:pt x="245275" y="578341"/>
                  </a:cubicBezTo>
                  <a:cubicBezTo>
                    <a:pt x="249085" y="578341"/>
                    <a:pt x="252533" y="576065"/>
                    <a:pt x="254028" y="572550"/>
                  </a:cubicBezTo>
                  <a:cubicBezTo>
                    <a:pt x="298138" y="469080"/>
                    <a:pt x="418020" y="509361"/>
                    <a:pt x="423106" y="511133"/>
                  </a:cubicBezTo>
                  <a:cubicBezTo>
                    <a:pt x="426097" y="512162"/>
                    <a:pt x="429421" y="511666"/>
                    <a:pt x="431965" y="509761"/>
                  </a:cubicBezTo>
                  <a:cubicBezTo>
                    <a:pt x="458406" y="489921"/>
                    <a:pt x="476542" y="461146"/>
                    <a:pt x="483209" y="427818"/>
                  </a:cubicBezTo>
                  <a:cubicBezTo>
                    <a:pt x="483838" y="424694"/>
                    <a:pt x="482857" y="421465"/>
                    <a:pt x="480609" y="419207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DF5BB0A3-D229-457B-B4CB-DE1CE2DA085D}"/>
              </a:ext>
            </a:extLst>
          </p:cNvPr>
          <p:cNvGrpSpPr/>
          <p:nvPr/>
        </p:nvGrpSpPr>
        <p:grpSpPr>
          <a:xfrm>
            <a:off x="6691377" y="2153677"/>
            <a:ext cx="1561305" cy="1773471"/>
            <a:chOff x="690716" y="4583488"/>
            <a:chExt cx="1419368" cy="1612246"/>
          </a:xfrm>
        </p:grpSpPr>
        <p:sp>
          <p:nvSpPr>
            <p:cNvPr id="61" name="Freeform 5">
              <a:extLst>
                <a:ext uri="{FF2B5EF4-FFF2-40B4-BE49-F238E27FC236}">
                  <a16:creationId xmlns:a16="http://schemas.microsoft.com/office/drawing/2014/main" id="{45F54BEB-1785-418C-988A-8DB5A8A0E3A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90716" y="4583488"/>
              <a:ext cx="1419368" cy="1612246"/>
            </a:xfrm>
            <a:custGeom>
              <a:avLst/>
              <a:gdLst>
                <a:gd name="T0" fmla="*/ 1542 w 1542"/>
                <a:gd name="T1" fmla="*/ 487 h 1752"/>
                <a:gd name="T2" fmla="*/ 1542 w 1542"/>
                <a:gd name="T3" fmla="*/ 485 h 1752"/>
                <a:gd name="T4" fmla="*/ 1496 w 1542"/>
                <a:gd name="T5" fmla="*/ 405 h 1752"/>
                <a:gd name="T6" fmla="*/ 1496 w 1542"/>
                <a:gd name="T7" fmla="*/ 405 h 1752"/>
                <a:gd name="T8" fmla="*/ 1496 w 1542"/>
                <a:gd name="T9" fmla="*/ 405 h 1752"/>
                <a:gd name="T10" fmla="*/ 817 w 1542"/>
                <a:gd name="T11" fmla="*/ 13 h 1752"/>
                <a:gd name="T12" fmla="*/ 817 w 1542"/>
                <a:gd name="T13" fmla="*/ 13 h 1752"/>
                <a:gd name="T14" fmla="*/ 771 w 1542"/>
                <a:gd name="T15" fmla="*/ 0 h 1752"/>
                <a:gd name="T16" fmla="*/ 724 w 1542"/>
                <a:gd name="T17" fmla="*/ 13 h 1752"/>
                <a:gd name="T18" fmla="*/ 724 w 1542"/>
                <a:gd name="T19" fmla="*/ 13 h 1752"/>
                <a:gd name="T20" fmla="*/ 724 w 1542"/>
                <a:gd name="T21" fmla="*/ 13 h 1752"/>
                <a:gd name="T22" fmla="*/ 48 w 1542"/>
                <a:gd name="T23" fmla="*/ 403 h 1752"/>
                <a:gd name="T24" fmla="*/ 48 w 1542"/>
                <a:gd name="T25" fmla="*/ 403 h 1752"/>
                <a:gd name="T26" fmla="*/ 0 w 1542"/>
                <a:gd name="T27" fmla="*/ 485 h 1752"/>
                <a:gd name="T28" fmla="*/ 0 w 1542"/>
                <a:gd name="T29" fmla="*/ 486 h 1752"/>
                <a:gd name="T30" fmla="*/ 0 w 1542"/>
                <a:gd name="T31" fmla="*/ 486 h 1752"/>
                <a:gd name="T32" fmla="*/ 0 w 1542"/>
                <a:gd name="T33" fmla="*/ 1267 h 1752"/>
                <a:gd name="T34" fmla="*/ 0 w 1542"/>
                <a:gd name="T35" fmla="*/ 1267 h 1752"/>
                <a:gd name="T36" fmla="*/ 50 w 1542"/>
                <a:gd name="T37" fmla="*/ 1350 h 1752"/>
                <a:gd name="T38" fmla="*/ 50 w 1542"/>
                <a:gd name="T39" fmla="*/ 1350 h 1752"/>
                <a:gd name="T40" fmla="*/ 723 w 1542"/>
                <a:gd name="T41" fmla="*/ 1739 h 1752"/>
                <a:gd name="T42" fmla="*/ 722 w 1542"/>
                <a:gd name="T43" fmla="*/ 1738 h 1752"/>
                <a:gd name="T44" fmla="*/ 722 w 1542"/>
                <a:gd name="T45" fmla="*/ 1738 h 1752"/>
                <a:gd name="T46" fmla="*/ 771 w 1542"/>
                <a:gd name="T47" fmla="*/ 1752 h 1752"/>
                <a:gd name="T48" fmla="*/ 819 w 1542"/>
                <a:gd name="T49" fmla="*/ 1738 h 1752"/>
                <a:gd name="T50" fmla="*/ 820 w 1542"/>
                <a:gd name="T51" fmla="*/ 1738 h 1752"/>
                <a:gd name="T52" fmla="*/ 1492 w 1542"/>
                <a:gd name="T53" fmla="*/ 1350 h 1752"/>
                <a:gd name="T54" fmla="*/ 1542 w 1542"/>
                <a:gd name="T55" fmla="*/ 1267 h 1752"/>
                <a:gd name="T56" fmla="*/ 1542 w 1542"/>
                <a:gd name="T57" fmla="*/ 487 h 1752"/>
                <a:gd name="T58" fmla="*/ 1542 w 1542"/>
                <a:gd name="T59" fmla="*/ 487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2" h="1752">
                  <a:moveTo>
                    <a:pt x="1542" y="487"/>
                  </a:moveTo>
                  <a:cubicBezTo>
                    <a:pt x="1542" y="487"/>
                    <a:pt x="1542" y="486"/>
                    <a:pt x="1542" y="485"/>
                  </a:cubicBezTo>
                  <a:cubicBezTo>
                    <a:pt x="1542" y="451"/>
                    <a:pt x="1524" y="421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04" y="5"/>
                    <a:pt x="788" y="0"/>
                    <a:pt x="771" y="0"/>
                  </a:cubicBezTo>
                  <a:cubicBezTo>
                    <a:pt x="754" y="0"/>
                    <a:pt x="738" y="5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19" y="419"/>
                    <a:pt x="0" y="450"/>
                    <a:pt x="0" y="485"/>
                  </a:cubicBezTo>
                  <a:cubicBezTo>
                    <a:pt x="0" y="485"/>
                    <a:pt x="0" y="485"/>
                    <a:pt x="0" y="486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303"/>
                    <a:pt x="20" y="1335"/>
                    <a:pt x="50" y="1350"/>
                  </a:cubicBezTo>
                  <a:cubicBezTo>
                    <a:pt x="50" y="1350"/>
                    <a:pt x="50" y="1350"/>
                    <a:pt x="50" y="1350"/>
                  </a:cubicBezTo>
                  <a:cubicBezTo>
                    <a:pt x="723" y="1739"/>
                    <a:pt x="723" y="1739"/>
                    <a:pt x="723" y="1739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37" y="1747"/>
                    <a:pt x="753" y="1752"/>
                    <a:pt x="771" y="1752"/>
                  </a:cubicBezTo>
                  <a:cubicBezTo>
                    <a:pt x="789" y="1752"/>
                    <a:pt x="805" y="1747"/>
                    <a:pt x="819" y="1738"/>
                  </a:cubicBezTo>
                  <a:cubicBezTo>
                    <a:pt x="820" y="1738"/>
                    <a:pt x="820" y="1738"/>
                    <a:pt x="820" y="1738"/>
                  </a:cubicBezTo>
                  <a:cubicBezTo>
                    <a:pt x="1492" y="1350"/>
                    <a:pt x="1492" y="1350"/>
                    <a:pt x="1492" y="1350"/>
                  </a:cubicBezTo>
                  <a:cubicBezTo>
                    <a:pt x="1522" y="1334"/>
                    <a:pt x="1542" y="1303"/>
                    <a:pt x="1542" y="1267"/>
                  </a:cubicBezTo>
                  <a:cubicBezTo>
                    <a:pt x="1542" y="487"/>
                    <a:pt x="1542" y="487"/>
                    <a:pt x="1542" y="487"/>
                  </a:cubicBezTo>
                  <a:cubicBezTo>
                    <a:pt x="1542" y="487"/>
                    <a:pt x="1542" y="487"/>
                    <a:pt x="1542" y="48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51C5C2"/>
                </a:gs>
                <a:gs pos="0">
                  <a:srgbClr val="4BAB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4C0C0DA3-7AE1-42E9-A02E-8D2139775392}"/>
                </a:ext>
              </a:extLst>
            </p:cNvPr>
            <p:cNvSpPr/>
            <p:nvPr/>
          </p:nvSpPr>
          <p:spPr>
            <a:xfrm>
              <a:off x="934655" y="5311993"/>
              <a:ext cx="931490" cy="6435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150" normalizeH="0" baseline="0" noProof="0" dirty="0" err="1">
                  <a:ln>
                    <a:solidFill>
                      <a:srgbClr val="FFD45B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물품검수</a:t>
              </a:r>
              <a:r>
                <a:rPr kumimoji="0" lang="en-US" altLang="ko-KR" sz="2000" b="1" i="0" u="none" strike="noStrike" kern="1200" cap="none" spc="-150" normalizeH="0" baseline="0" noProof="0" dirty="0">
                  <a:ln>
                    <a:solidFill>
                      <a:srgbClr val="FFD45B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kumimoji="0" lang="en-US" altLang="ko-KR" sz="2000" b="1" i="0" u="none" strike="noStrike" kern="1200" cap="none" spc="-150" normalizeH="0" baseline="0" noProof="0" dirty="0">
                  <a:ln>
                    <a:solidFill>
                      <a:srgbClr val="FFD45B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kumimoji="0" lang="ko-KR" altLang="en-US" sz="2000" b="1" i="0" u="none" strike="noStrike" kern="1200" cap="none" spc="-150" normalizeH="0" baseline="0" noProof="0" dirty="0">
                  <a:ln>
                    <a:solidFill>
                      <a:srgbClr val="FFD45B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포장</a:t>
              </a:r>
              <a:endParaRPr kumimoji="0" lang="en-US" altLang="ko-KR" sz="2000" b="1" i="0" u="none" strike="noStrike" kern="1200" cap="none" spc="-150" normalizeH="0" baseline="0" noProof="0" dirty="0">
                <a:ln>
                  <a:solidFill>
                    <a:srgbClr val="FFD45B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7" name="그래픽 63">
              <a:extLst>
                <a:ext uri="{FF2B5EF4-FFF2-40B4-BE49-F238E27FC236}">
                  <a16:creationId xmlns:a16="http://schemas.microsoft.com/office/drawing/2014/main" id="{8E0A68DC-12A4-4155-B59A-CF00A0E32C4C}"/>
                </a:ext>
              </a:extLst>
            </p:cNvPr>
            <p:cNvSpPr/>
            <p:nvPr/>
          </p:nvSpPr>
          <p:spPr>
            <a:xfrm>
              <a:off x="1152679" y="4815981"/>
              <a:ext cx="476391" cy="501138"/>
            </a:xfrm>
            <a:custGeom>
              <a:avLst/>
              <a:gdLst>
                <a:gd name="connsiteX0" fmla="*/ 357784 w 733425"/>
                <a:gd name="connsiteY0" fmla="*/ 9182 h 771525"/>
                <a:gd name="connsiteX1" fmla="*/ 24409 w 733425"/>
                <a:gd name="connsiteY1" fmla="*/ 152083 h 771525"/>
                <a:gd name="connsiteX2" fmla="*/ 7145 w 733425"/>
                <a:gd name="connsiteY2" fmla="*/ 178579 h 771525"/>
                <a:gd name="connsiteX3" fmla="*/ 7145 w 733425"/>
                <a:gd name="connsiteY3" fmla="*/ 597758 h 771525"/>
                <a:gd name="connsiteX4" fmla="*/ 24409 w 733425"/>
                <a:gd name="connsiteY4" fmla="*/ 623958 h 771525"/>
                <a:gd name="connsiteX5" fmla="*/ 357784 w 733425"/>
                <a:gd name="connsiteY5" fmla="*/ 766860 h 771525"/>
                <a:gd name="connsiteX6" fmla="*/ 381001 w 733425"/>
                <a:gd name="connsiteY6" fmla="*/ 766564 h 771525"/>
                <a:gd name="connsiteX7" fmla="*/ 714376 w 733425"/>
                <a:gd name="connsiteY7" fmla="*/ 614135 h 771525"/>
                <a:gd name="connsiteX8" fmla="*/ 731045 w 733425"/>
                <a:gd name="connsiteY8" fmla="*/ 588233 h 771525"/>
                <a:gd name="connsiteX9" fmla="*/ 731045 w 733425"/>
                <a:gd name="connsiteY9" fmla="*/ 178581 h 771525"/>
                <a:gd name="connsiteX10" fmla="*/ 713781 w 733425"/>
                <a:gd name="connsiteY10" fmla="*/ 152084 h 771525"/>
                <a:gd name="connsiteX11" fmla="*/ 380406 w 733425"/>
                <a:gd name="connsiteY11" fmla="*/ 9183 h 771525"/>
                <a:gd name="connsiteX12" fmla="*/ 357784 w 733425"/>
                <a:gd name="connsiteY12" fmla="*/ 9182 h 771525"/>
                <a:gd name="connsiteX13" fmla="*/ 369095 w 733425"/>
                <a:gd name="connsiteY13" fmla="*/ 66639 h 771525"/>
                <a:gd name="connsiteX14" fmla="*/ 405409 w 733425"/>
                <a:gd name="connsiteY14" fmla="*/ 82120 h 771525"/>
                <a:gd name="connsiteX15" fmla="*/ 151508 w 733425"/>
                <a:gd name="connsiteY15" fmla="*/ 194060 h 771525"/>
                <a:gd name="connsiteX16" fmla="*/ 112217 w 733425"/>
                <a:gd name="connsiteY16" fmla="*/ 176792 h 771525"/>
                <a:gd name="connsiteX17" fmla="*/ 595016 w 733425"/>
                <a:gd name="connsiteY17" fmla="*/ 163395 h 771525"/>
                <a:gd name="connsiteX18" fmla="*/ 629842 w 733425"/>
                <a:gd name="connsiteY18" fmla="*/ 178282 h 771525"/>
                <a:gd name="connsiteX19" fmla="*/ 369095 w 733425"/>
                <a:gd name="connsiteY19" fmla="*/ 290222 h 771525"/>
                <a:gd name="connsiteX20" fmla="*/ 342901 w 733425"/>
                <a:gd name="connsiteY20" fmla="*/ 278611 h 771525"/>
                <a:gd name="connsiteX21" fmla="*/ 64295 w 733425"/>
                <a:gd name="connsiteY21" fmla="*/ 217877 h 771525"/>
                <a:gd name="connsiteX22" fmla="*/ 121445 w 733425"/>
                <a:gd name="connsiteY22" fmla="*/ 243182 h 771525"/>
                <a:gd name="connsiteX23" fmla="*/ 121445 w 733425"/>
                <a:gd name="connsiteY23" fmla="*/ 416750 h 771525"/>
                <a:gd name="connsiteX24" fmla="*/ 135113 w 733425"/>
                <a:gd name="connsiteY24" fmla="*/ 440883 h 771525"/>
                <a:gd name="connsiteX25" fmla="*/ 162819 w 733425"/>
                <a:gd name="connsiteY25" fmla="*/ 442055 h 771525"/>
                <a:gd name="connsiteX26" fmla="*/ 197347 w 733425"/>
                <a:gd name="connsiteY26" fmla="*/ 424788 h 771525"/>
                <a:gd name="connsiteX27" fmla="*/ 240507 w 733425"/>
                <a:gd name="connsiteY27" fmla="*/ 489688 h 771525"/>
                <a:gd name="connsiteX28" fmla="*/ 272557 w 733425"/>
                <a:gd name="connsiteY28" fmla="*/ 501250 h 771525"/>
                <a:gd name="connsiteX29" fmla="*/ 292895 w 733425"/>
                <a:gd name="connsiteY29" fmla="*/ 473910 h 771525"/>
                <a:gd name="connsiteX30" fmla="*/ 292895 w 733425"/>
                <a:gd name="connsiteY30" fmla="*/ 318802 h 771525"/>
                <a:gd name="connsiteX31" fmla="*/ 340520 w 733425"/>
                <a:gd name="connsiteY31" fmla="*/ 339939 h 771525"/>
                <a:gd name="connsiteX32" fmla="*/ 340520 w 733425"/>
                <a:gd name="connsiteY32" fmla="*/ 696898 h 771525"/>
                <a:gd name="connsiteX33" fmla="*/ 64295 w 733425"/>
                <a:gd name="connsiteY33" fmla="*/ 578706 h 771525"/>
                <a:gd name="connsiteX34" fmla="*/ 673895 w 733425"/>
                <a:gd name="connsiteY34" fmla="*/ 221748 h 771525"/>
                <a:gd name="connsiteX35" fmla="*/ 673895 w 733425"/>
                <a:gd name="connsiteY35" fmla="*/ 412879 h 771525"/>
                <a:gd name="connsiteX36" fmla="*/ 557213 w 733425"/>
                <a:gd name="connsiteY36" fmla="*/ 466766 h 771525"/>
                <a:gd name="connsiteX37" fmla="*/ 543075 w 733425"/>
                <a:gd name="connsiteY37" fmla="*/ 504725 h 771525"/>
                <a:gd name="connsiteX38" fmla="*/ 581026 w 733425"/>
                <a:gd name="connsiteY38" fmla="*/ 518866 h 771525"/>
                <a:gd name="connsiteX39" fmla="*/ 673895 w 733425"/>
                <a:gd name="connsiteY39" fmla="*/ 475996 h 771525"/>
                <a:gd name="connsiteX40" fmla="*/ 673895 w 733425"/>
                <a:gd name="connsiteY40" fmla="*/ 489094 h 771525"/>
                <a:gd name="connsiteX41" fmla="*/ 595611 w 733425"/>
                <a:gd name="connsiteY41" fmla="*/ 523926 h 771525"/>
                <a:gd name="connsiteX42" fmla="*/ 579389 w 733425"/>
                <a:gd name="connsiteY42" fmla="*/ 562383 h 771525"/>
                <a:gd name="connsiteX43" fmla="*/ 618828 w 733425"/>
                <a:gd name="connsiteY43" fmla="*/ 576026 h 771525"/>
                <a:gd name="connsiteX44" fmla="*/ 673895 w 733425"/>
                <a:gd name="connsiteY44" fmla="*/ 551614 h 771525"/>
                <a:gd name="connsiteX45" fmla="*/ 673895 w 733425"/>
                <a:gd name="connsiteY45" fmla="*/ 569774 h 771525"/>
                <a:gd name="connsiteX46" fmla="*/ 397670 w 733425"/>
                <a:gd name="connsiteY46" fmla="*/ 696005 h 771525"/>
                <a:gd name="connsiteX47" fmla="*/ 397670 w 733425"/>
                <a:gd name="connsiteY47" fmla="*/ 340238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733425" h="771525">
                  <a:moveTo>
                    <a:pt x="357784" y="9182"/>
                  </a:moveTo>
                  <a:lnTo>
                    <a:pt x="24409" y="152083"/>
                  </a:lnTo>
                  <a:cubicBezTo>
                    <a:pt x="14152" y="156505"/>
                    <a:pt x="7048" y="167409"/>
                    <a:pt x="7145" y="178579"/>
                  </a:cubicBezTo>
                  <a:lnTo>
                    <a:pt x="7145" y="597758"/>
                  </a:lnTo>
                  <a:cubicBezTo>
                    <a:pt x="7164" y="608830"/>
                    <a:pt x="14244" y="619575"/>
                    <a:pt x="24409" y="623958"/>
                  </a:cubicBezTo>
                  <a:lnTo>
                    <a:pt x="357784" y="766860"/>
                  </a:lnTo>
                  <a:cubicBezTo>
                    <a:pt x="365107" y="770005"/>
                    <a:pt x="373760" y="769894"/>
                    <a:pt x="381001" y="766564"/>
                  </a:cubicBezTo>
                  <a:lnTo>
                    <a:pt x="714376" y="614135"/>
                  </a:lnTo>
                  <a:cubicBezTo>
                    <a:pt x="724231" y="609616"/>
                    <a:pt x="731014" y="599077"/>
                    <a:pt x="731045" y="588233"/>
                  </a:cubicBezTo>
                  <a:lnTo>
                    <a:pt x="731045" y="178581"/>
                  </a:lnTo>
                  <a:cubicBezTo>
                    <a:pt x="731142" y="167410"/>
                    <a:pt x="724037" y="156507"/>
                    <a:pt x="713781" y="152084"/>
                  </a:cubicBezTo>
                  <a:lnTo>
                    <a:pt x="380406" y="9183"/>
                  </a:lnTo>
                  <a:cubicBezTo>
                    <a:pt x="371691" y="5972"/>
                    <a:pt x="365855" y="7005"/>
                    <a:pt x="357784" y="9182"/>
                  </a:cubicBezTo>
                  <a:close/>
                  <a:moveTo>
                    <a:pt x="369095" y="66639"/>
                  </a:moveTo>
                  <a:lnTo>
                    <a:pt x="405409" y="82120"/>
                  </a:lnTo>
                  <a:lnTo>
                    <a:pt x="151508" y="194060"/>
                  </a:lnTo>
                  <a:lnTo>
                    <a:pt x="112217" y="176792"/>
                  </a:lnTo>
                  <a:close/>
                  <a:moveTo>
                    <a:pt x="595016" y="163395"/>
                  </a:moveTo>
                  <a:lnTo>
                    <a:pt x="629842" y="178282"/>
                  </a:lnTo>
                  <a:lnTo>
                    <a:pt x="369095" y="290222"/>
                  </a:lnTo>
                  <a:lnTo>
                    <a:pt x="342901" y="278611"/>
                  </a:lnTo>
                  <a:close/>
                  <a:moveTo>
                    <a:pt x="64295" y="217877"/>
                  </a:moveTo>
                  <a:lnTo>
                    <a:pt x="121445" y="243182"/>
                  </a:lnTo>
                  <a:lnTo>
                    <a:pt x="121445" y="416750"/>
                  </a:lnTo>
                  <a:cubicBezTo>
                    <a:pt x="121530" y="426403"/>
                    <a:pt x="126879" y="435847"/>
                    <a:pt x="135113" y="440883"/>
                  </a:cubicBezTo>
                  <a:cubicBezTo>
                    <a:pt x="143346" y="445919"/>
                    <a:pt x="154190" y="446378"/>
                    <a:pt x="162819" y="442055"/>
                  </a:cubicBezTo>
                  <a:lnTo>
                    <a:pt x="197347" y="424788"/>
                  </a:lnTo>
                  <a:lnTo>
                    <a:pt x="240507" y="489688"/>
                  </a:lnTo>
                  <a:cubicBezTo>
                    <a:pt x="247236" y="499827"/>
                    <a:pt x="260906" y="504759"/>
                    <a:pt x="272557" y="501250"/>
                  </a:cubicBezTo>
                  <a:cubicBezTo>
                    <a:pt x="284207" y="497741"/>
                    <a:pt x="292882" y="486080"/>
                    <a:pt x="292895" y="473910"/>
                  </a:cubicBezTo>
                  <a:lnTo>
                    <a:pt x="292895" y="318802"/>
                  </a:lnTo>
                  <a:lnTo>
                    <a:pt x="340520" y="339939"/>
                  </a:lnTo>
                  <a:lnTo>
                    <a:pt x="340520" y="696898"/>
                  </a:lnTo>
                  <a:lnTo>
                    <a:pt x="64295" y="578706"/>
                  </a:lnTo>
                  <a:close/>
                  <a:moveTo>
                    <a:pt x="673895" y="221748"/>
                  </a:moveTo>
                  <a:lnTo>
                    <a:pt x="673895" y="412879"/>
                  </a:lnTo>
                  <a:lnTo>
                    <a:pt x="557213" y="466766"/>
                  </a:lnTo>
                  <a:cubicBezTo>
                    <a:pt x="543576" y="473001"/>
                    <a:pt x="536840" y="491084"/>
                    <a:pt x="543075" y="504725"/>
                  </a:cubicBezTo>
                  <a:cubicBezTo>
                    <a:pt x="549309" y="518364"/>
                    <a:pt x="567389" y="525101"/>
                    <a:pt x="581026" y="518866"/>
                  </a:cubicBezTo>
                  <a:lnTo>
                    <a:pt x="673895" y="475996"/>
                  </a:lnTo>
                  <a:lnTo>
                    <a:pt x="673895" y="489094"/>
                  </a:lnTo>
                  <a:lnTo>
                    <a:pt x="595611" y="523926"/>
                  </a:lnTo>
                  <a:cubicBezTo>
                    <a:pt x="580978" y="529319"/>
                    <a:pt x="573040" y="548137"/>
                    <a:pt x="579389" y="562383"/>
                  </a:cubicBezTo>
                  <a:cubicBezTo>
                    <a:pt x="585738" y="576630"/>
                    <a:pt x="605036" y="583306"/>
                    <a:pt x="618828" y="576026"/>
                  </a:cubicBezTo>
                  <a:lnTo>
                    <a:pt x="673895" y="551614"/>
                  </a:lnTo>
                  <a:lnTo>
                    <a:pt x="673895" y="569774"/>
                  </a:lnTo>
                  <a:lnTo>
                    <a:pt x="397670" y="696005"/>
                  </a:lnTo>
                  <a:lnTo>
                    <a:pt x="397670" y="34023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0DD51BB1-DF97-45AC-9DED-63C108DF685A}"/>
              </a:ext>
            </a:extLst>
          </p:cNvPr>
          <p:cNvGrpSpPr/>
          <p:nvPr/>
        </p:nvGrpSpPr>
        <p:grpSpPr>
          <a:xfrm>
            <a:off x="900323" y="2153677"/>
            <a:ext cx="1561305" cy="1773471"/>
            <a:chOff x="3058717" y="3250322"/>
            <a:chExt cx="1419368" cy="1612246"/>
          </a:xfrm>
        </p:grpSpPr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4C3B363B-1F64-4920-93DA-21677C4568D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058717" y="3250322"/>
              <a:ext cx="1419368" cy="1612246"/>
            </a:xfrm>
            <a:custGeom>
              <a:avLst/>
              <a:gdLst>
                <a:gd name="T0" fmla="*/ 1542 w 1542"/>
                <a:gd name="T1" fmla="*/ 487 h 1752"/>
                <a:gd name="T2" fmla="*/ 1542 w 1542"/>
                <a:gd name="T3" fmla="*/ 485 h 1752"/>
                <a:gd name="T4" fmla="*/ 1496 w 1542"/>
                <a:gd name="T5" fmla="*/ 405 h 1752"/>
                <a:gd name="T6" fmla="*/ 1496 w 1542"/>
                <a:gd name="T7" fmla="*/ 405 h 1752"/>
                <a:gd name="T8" fmla="*/ 1496 w 1542"/>
                <a:gd name="T9" fmla="*/ 405 h 1752"/>
                <a:gd name="T10" fmla="*/ 817 w 1542"/>
                <a:gd name="T11" fmla="*/ 13 h 1752"/>
                <a:gd name="T12" fmla="*/ 817 w 1542"/>
                <a:gd name="T13" fmla="*/ 13 h 1752"/>
                <a:gd name="T14" fmla="*/ 771 w 1542"/>
                <a:gd name="T15" fmla="*/ 0 h 1752"/>
                <a:gd name="T16" fmla="*/ 724 w 1542"/>
                <a:gd name="T17" fmla="*/ 13 h 1752"/>
                <a:gd name="T18" fmla="*/ 724 w 1542"/>
                <a:gd name="T19" fmla="*/ 13 h 1752"/>
                <a:gd name="T20" fmla="*/ 724 w 1542"/>
                <a:gd name="T21" fmla="*/ 13 h 1752"/>
                <a:gd name="T22" fmla="*/ 48 w 1542"/>
                <a:gd name="T23" fmla="*/ 403 h 1752"/>
                <a:gd name="T24" fmla="*/ 48 w 1542"/>
                <a:gd name="T25" fmla="*/ 403 h 1752"/>
                <a:gd name="T26" fmla="*/ 0 w 1542"/>
                <a:gd name="T27" fmla="*/ 485 h 1752"/>
                <a:gd name="T28" fmla="*/ 0 w 1542"/>
                <a:gd name="T29" fmla="*/ 486 h 1752"/>
                <a:gd name="T30" fmla="*/ 0 w 1542"/>
                <a:gd name="T31" fmla="*/ 486 h 1752"/>
                <a:gd name="T32" fmla="*/ 0 w 1542"/>
                <a:gd name="T33" fmla="*/ 1267 h 1752"/>
                <a:gd name="T34" fmla="*/ 0 w 1542"/>
                <a:gd name="T35" fmla="*/ 1267 h 1752"/>
                <a:gd name="T36" fmla="*/ 50 w 1542"/>
                <a:gd name="T37" fmla="*/ 1350 h 1752"/>
                <a:gd name="T38" fmla="*/ 50 w 1542"/>
                <a:gd name="T39" fmla="*/ 1350 h 1752"/>
                <a:gd name="T40" fmla="*/ 723 w 1542"/>
                <a:gd name="T41" fmla="*/ 1739 h 1752"/>
                <a:gd name="T42" fmla="*/ 722 w 1542"/>
                <a:gd name="T43" fmla="*/ 1738 h 1752"/>
                <a:gd name="T44" fmla="*/ 722 w 1542"/>
                <a:gd name="T45" fmla="*/ 1738 h 1752"/>
                <a:gd name="T46" fmla="*/ 771 w 1542"/>
                <a:gd name="T47" fmla="*/ 1752 h 1752"/>
                <a:gd name="T48" fmla="*/ 819 w 1542"/>
                <a:gd name="T49" fmla="*/ 1738 h 1752"/>
                <a:gd name="T50" fmla="*/ 820 w 1542"/>
                <a:gd name="T51" fmla="*/ 1738 h 1752"/>
                <a:gd name="T52" fmla="*/ 1492 w 1542"/>
                <a:gd name="T53" fmla="*/ 1350 h 1752"/>
                <a:gd name="T54" fmla="*/ 1542 w 1542"/>
                <a:gd name="T55" fmla="*/ 1267 h 1752"/>
                <a:gd name="T56" fmla="*/ 1542 w 1542"/>
                <a:gd name="T57" fmla="*/ 487 h 1752"/>
                <a:gd name="T58" fmla="*/ 1542 w 1542"/>
                <a:gd name="T59" fmla="*/ 487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2" h="1752">
                  <a:moveTo>
                    <a:pt x="1542" y="487"/>
                  </a:moveTo>
                  <a:cubicBezTo>
                    <a:pt x="1542" y="487"/>
                    <a:pt x="1542" y="486"/>
                    <a:pt x="1542" y="485"/>
                  </a:cubicBezTo>
                  <a:cubicBezTo>
                    <a:pt x="1542" y="451"/>
                    <a:pt x="1524" y="421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04" y="5"/>
                    <a:pt x="788" y="0"/>
                    <a:pt x="771" y="0"/>
                  </a:cubicBezTo>
                  <a:cubicBezTo>
                    <a:pt x="754" y="0"/>
                    <a:pt x="738" y="5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19" y="419"/>
                    <a:pt x="0" y="450"/>
                    <a:pt x="0" y="485"/>
                  </a:cubicBezTo>
                  <a:cubicBezTo>
                    <a:pt x="0" y="485"/>
                    <a:pt x="0" y="485"/>
                    <a:pt x="0" y="486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303"/>
                    <a:pt x="20" y="1335"/>
                    <a:pt x="50" y="1350"/>
                  </a:cubicBezTo>
                  <a:cubicBezTo>
                    <a:pt x="50" y="1350"/>
                    <a:pt x="50" y="1350"/>
                    <a:pt x="50" y="1350"/>
                  </a:cubicBezTo>
                  <a:cubicBezTo>
                    <a:pt x="723" y="1739"/>
                    <a:pt x="723" y="1739"/>
                    <a:pt x="723" y="1739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37" y="1747"/>
                    <a:pt x="753" y="1752"/>
                    <a:pt x="771" y="1752"/>
                  </a:cubicBezTo>
                  <a:cubicBezTo>
                    <a:pt x="789" y="1752"/>
                    <a:pt x="805" y="1747"/>
                    <a:pt x="819" y="1738"/>
                  </a:cubicBezTo>
                  <a:cubicBezTo>
                    <a:pt x="820" y="1738"/>
                    <a:pt x="820" y="1738"/>
                    <a:pt x="820" y="1738"/>
                  </a:cubicBezTo>
                  <a:cubicBezTo>
                    <a:pt x="1492" y="1350"/>
                    <a:pt x="1492" y="1350"/>
                    <a:pt x="1492" y="1350"/>
                  </a:cubicBezTo>
                  <a:cubicBezTo>
                    <a:pt x="1522" y="1334"/>
                    <a:pt x="1542" y="1303"/>
                    <a:pt x="1542" y="1267"/>
                  </a:cubicBezTo>
                  <a:cubicBezTo>
                    <a:pt x="1542" y="487"/>
                    <a:pt x="1542" y="487"/>
                    <a:pt x="1542" y="487"/>
                  </a:cubicBezTo>
                  <a:cubicBezTo>
                    <a:pt x="1542" y="487"/>
                    <a:pt x="1542" y="487"/>
                    <a:pt x="1542" y="487"/>
                  </a:cubicBezTo>
                  <a:close/>
                </a:path>
              </a:pathLst>
            </a:custGeom>
            <a:gradFill flip="none" rotWithShape="1">
              <a:gsLst>
                <a:gs pos="78000">
                  <a:srgbClr val="57BF6C"/>
                </a:gs>
                <a:gs pos="100000">
                  <a:schemeClr val="accent3"/>
                </a:gs>
                <a:gs pos="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1CBB08FE-9314-490A-A06D-07FBBBBB863D}"/>
                </a:ext>
              </a:extLst>
            </p:cNvPr>
            <p:cNvSpPr/>
            <p:nvPr/>
          </p:nvSpPr>
          <p:spPr>
            <a:xfrm>
              <a:off x="3152239" y="4111680"/>
              <a:ext cx="1192344" cy="3637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150" normalizeH="0" baseline="0" noProof="0" dirty="0">
                  <a:ln>
                    <a:solidFill>
                      <a:srgbClr val="FFD45B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고객 발 실측</a:t>
              </a:r>
              <a:endParaRPr kumimoji="0" lang="en-US" altLang="ko-KR" sz="2000" b="1" i="0" u="none" strike="noStrike" kern="1200" cap="none" spc="-150" normalizeH="0" baseline="0" noProof="0" dirty="0">
                <a:ln>
                  <a:solidFill>
                    <a:srgbClr val="FFD45B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54" name="그래픽 31">
              <a:extLst>
                <a:ext uri="{FF2B5EF4-FFF2-40B4-BE49-F238E27FC236}">
                  <a16:creationId xmlns:a16="http://schemas.microsoft.com/office/drawing/2014/main" id="{1D818C9C-156A-498C-B738-226D1CED7903}"/>
                </a:ext>
              </a:extLst>
            </p:cNvPr>
            <p:cNvGrpSpPr/>
            <p:nvPr/>
          </p:nvGrpSpPr>
          <p:grpSpPr>
            <a:xfrm>
              <a:off x="3410518" y="3509637"/>
              <a:ext cx="660253" cy="836320"/>
              <a:chOff x="-1994375" y="3783031"/>
              <a:chExt cx="285750" cy="361950"/>
            </a:xfrm>
            <a:solidFill>
              <a:schemeClr val="bg1"/>
            </a:solidFill>
          </p:grpSpPr>
          <p:sp>
            <p:nvSpPr>
              <p:cNvPr id="56" name="자유형: 도형 78">
                <a:extLst>
                  <a:ext uri="{FF2B5EF4-FFF2-40B4-BE49-F238E27FC236}">
                    <a16:creationId xmlns:a16="http://schemas.microsoft.com/office/drawing/2014/main" id="{FE59C258-EB0F-4D56-8807-85CD2347522A}"/>
                  </a:ext>
                </a:extLst>
              </p:cNvPr>
              <p:cNvSpPr/>
              <p:nvPr/>
            </p:nvSpPr>
            <p:spPr>
              <a:xfrm>
                <a:off x="-2001519" y="3861612"/>
                <a:ext cx="142875" cy="85725"/>
              </a:xfrm>
              <a:custGeom>
                <a:avLst/>
                <a:gdLst>
                  <a:gd name="connsiteX0" fmla="*/ 141218 w 142875"/>
                  <a:gd name="connsiteY0" fmla="*/ 7144 h 85725"/>
                  <a:gd name="connsiteX1" fmla="*/ 7144 w 142875"/>
                  <a:gd name="connsiteY1" fmla="*/ 7144 h 85725"/>
                  <a:gd name="connsiteX2" fmla="*/ 7144 w 142875"/>
                  <a:gd name="connsiteY2" fmla="*/ 83344 h 85725"/>
                  <a:gd name="connsiteX3" fmla="*/ 35719 w 142875"/>
                  <a:gd name="connsiteY3" fmla="*/ 83344 h 85725"/>
                  <a:gd name="connsiteX4" fmla="*/ 35719 w 142875"/>
                  <a:gd name="connsiteY4" fmla="*/ 54769 h 85725"/>
                  <a:gd name="connsiteX5" fmla="*/ 45244 w 142875"/>
                  <a:gd name="connsiteY5" fmla="*/ 54769 h 85725"/>
                  <a:gd name="connsiteX6" fmla="*/ 45244 w 142875"/>
                  <a:gd name="connsiteY6" fmla="*/ 83344 h 85725"/>
                  <a:gd name="connsiteX7" fmla="*/ 73819 w 142875"/>
                  <a:gd name="connsiteY7" fmla="*/ 83344 h 85725"/>
                  <a:gd name="connsiteX8" fmla="*/ 73819 w 142875"/>
                  <a:gd name="connsiteY8" fmla="*/ 54769 h 85725"/>
                  <a:gd name="connsiteX9" fmla="*/ 83344 w 142875"/>
                  <a:gd name="connsiteY9" fmla="*/ 54769 h 85725"/>
                  <a:gd name="connsiteX10" fmla="*/ 83344 w 142875"/>
                  <a:gd name="connsiteY10" fmla="*/ 83344 h 85725"/>
                  <a:gd name="connsiteX11" fmla="*/ 102394 w 142875"/>
                  <a:gd name="connsiteY11" fmla="*/ 83344 h 85725"/>
                  <a:gd name="connsiteX12" fmla="*/ 102394 w 142875"/>
                  <a:gd name="connsiteY12" fmla="*/ 45244 h 85725"/>
                  <a:gd name="connsiteX13" fmla="*/ 141218 w 142875"/>
                  <a:gd name="connsiteY13" fmla="*/ 714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2875" h="85725">
                    <a:moveTo>
                      <a:pt x="141218" y="7144"/>
                    </a:moveTo>
                    <a:lnTo>
                      <a:pt x="7144" y="7144"/>
                    </a:lnTo>
                    <a:lnTo>
                      <a:pt x="7144" y="83344"/>
                    </a:lnTo>
                    <a:lnTo>
                      <a:pt x="35719" y="83344"/>
                    </a:lnTo>
                    <a:lnTo>
                      <a:pt x="35719" y="54769"/>
                    </a:lnTo>
                    <a:lnTo>
                      <a:pt x="45244" y="54769"/>
                    </a:lnTo>
                    <a:lnTo>
                      <a:pt x="45244" y="83344"/>
                    </a:lnTo>
                    <a:lnTo>
                      <a:pt x="73819" y="83344"/>
                    </a:lnTo>
                    <a:lnTo>
                      <a:pt x="73819" y="54769"/>
                    </a:lnTo>
                    <a:lnTo>
                      <a:pt x="83344" y="54769"/>
                    </a:lnTo>
                    <a:lnTo>
                      <a:pt x="83344" y="83344"/>
                    </a:lnTo>
                    <a:lnTo>
                      <a:pt x="102394" y="83344"/>
                    </a:lnTo>
                    <a:lnTo>
                      <a:pt x="102394" y="45244"/>
                    </a:lnTo>
                    <a:cubicBezTo>
                      <a:pt x="102394" y="27946"/>
                      <a:pt x="118520" y="15107"/>
                      <a:pt x="141218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3" name="자유형: 도형 79">
                <a:extLst>
                  <a:ext uri="{FF2B5EF4-FFF2-40B4-BE49-F238E27FC236}">
                    <a16:creationId xmlns:a16="http://schemas.microsoft.com/office/drawing/2014/main" id="{B6BAF3DB-AA7C-473E-97B8-D90C8A99C932}"/>
                  </a:ext>
                </a:extLst>
              </p:cNvPr>
              <p:cNvSpPr/>
              <p:nvPr/>
            </p:nvSpPr>
            <p:spPr>
              <a:xfrm>
                <a:off x="-2001519" y="3861612"/>
                <a:ext cx="142875" cy="85725"/>
              </a:xfrm>
              <a:custGeom>
                <a:avLst/>
                <a:gdLst>
                  <a:gd name="connsiteX0" fmla="*/ 141218 w 142875"/>
                  <a:gd name="connsiteY0" fmla="*/ 7144 h 85725"/>
                  <a:gd name="connsiteX1" fmla="*/ 7144 w 142875"/>
                  <a:gd name="connsiteY1" fmla="*/ 7144 h 85725"/>
                  <a:gd name="connsiteX2" fmla="*/ 7144 w 142875"/>
                  <a:gd name="connsiteY2" fmla="*/ 83344 h 85725"/>
                  <a:gd name="connsiteX3" fmla="*/ 35719 w 142875"/>
                  <a:gd name="connsiteY3" fmla="*/ 83344 h 85725"/>
                  <a:gd name="connsiteX4" fmla="*/ 35719 w 142875"/>
                  <a:gd name="connsiteY4" fmla="*/ 54769 h 85725"/>
                  <a:gd name="connsiteX5" fmla="*/ 45244 w 142875"/>
                  <a:gd name="connsiteY5" fmla="*/ 54769 h 85725"/>
                  <a:gd name="connsiteX6" fmla="*/ 45244 w 142875"/>
                  <a:gd name="connsiteY6" fmla="*/ 83344 h 85725"/>
                  <a:gd name="connsiteX7" fmla="*/ 73819 w 142875"/>
                  <a:gd name="connsiteY7" fmla="*/ 83344 h 85725"/>
                  <a:gd name="connsiteX8" fmla="*/ 73819 w 142875"/>
                  <a:gd name="connsiteY8" fmla="*/ 54769 h 85725"/>
                  <a:gd name="connsiteX9" fmla="*/ 83344 w 142875"/>
                  <a:gd name="connsiteY9" fmla="*/ 54769 h 85725"/>
                  <a:gd name="connsiteX10" fmla="*/ 83344 w 142875"/>
                  <a:gd name="connsiteY10" fmla="*/ 83344 h 85725"/>
                  <a:gd name="connsiteX11" fmla="*/ 102394 w 142875"/>
                  <a:gd name="connsiteY11" fmla="*/ 83344 h 85725"/>
                  <a:gd name="connsiteX12" fmla="*/ 102394 w 142875"/>
                  <a:gd name="connsiteY12" fmla="*/ 45244 h 85725"/>
                  <a:gd name="connsiteX13" fmla="*/ 141218 w 142875"/>
                  <a:gd name="connsiteY13" fmla="*/ 714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2875" h="85725">
                    <a:moveTo>
                      <a:pt x="141218" y="7144"/>
                    </a:moveTo>
                    <a:lnTo>
                      <a:pt x="7144" y="7144"/>
                    </a:lnTo>
                    <a:lnTo>
                      <a:pt x="7144" y="83344"/>
                    </a:lnTo>
                    <a:lnTo>
                      <a:pt x="35719" y="83344"/>
                    </a:lnTo>
                    <a:lnTo>
                      <a:pt x="35719" y="54769"/>
                    </a:lnTo>
                    <a:lnTo>
                      <a:pt x="45244" y="54769"/>
                    </a:lnTo>
                    <a:lnTo>
                      <a:pt x="45244" y="83344"/>
                    </a:lnTo>
                    <a:lnTo>
                      <a:pt x="73819" y="83344"/>
                    </a:lnTo>
                    <a:lnTo>
                      <a:pt x="73819" y="54769"/>
                    </a:lnTo>
                    <a:lnTo>
                      <a:pt x="83344" y="54769"/>
                    </a:lnTo>
                    <a:lnTo>
                      <a:pt x="83344" y="83344"/>
                    </a:lnTo>
                    <a:lnTo>
                      <a:pt x="102394" y="83344"/>
                    </a:lnTo>
                    <a:lnTo>
                      <a:pt x="102394" y="45244"/>
                    </a:lnTo>
                    <a:cubicBezTo>
                      <a:pt x="102394" y="27946"/>
                      <a:pt x="118520" y="15107"/>
                      <a:pt x="141218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4" name="자유형: 도형 80">
                <a:extLst>
                  <a:ext uri="{FF2B5EF4-FFF2-40B4-BE49-F238E27FC236}">
                    <a16:creationId xmlns:a16="http://schemas.microsoft.com/office/drawing/2014/main" id="{464DA7EA-C379-41E4-83AB-A35D992AE0CF}"/>
                  </a:ext>
                </a:extLst>
              </p:cNvPr>
              <p:cNvSpPr/>
              <p:nvPr/>
            </p:nvSpPr>
            <p:spPr>
              <a:xfrm>
                <a:off x="-1896744" y="3920867"/>
                <a:ext cx="190500" cy="95250"/>
              </a:xfrm>
              <a:custGeom>
                <a:avLst/>
                <a:gdLst>
                  <a:gd name="connsiteX0" fmla="*/ 97631 w 190500"/>
                  <a:gd name="connsiteY0" fmla="*/ 33614 h 95250"/>
                  <a:gd name="connsiteX1" fmla="*/ 7144 w 190500"/>
                  <a:gd name="connsiteY1" fmla="*/ 7144 h 95250"/>
                  <a:gd name="connsiteX2" fmla="*/ 7144 w 190500"/>
                  <a:gd name="connsiteY2" fmla="*/ 52664 h 95250"/>
                  <a:gd name="connsiteX3" fmla="*/ 35719 w 190500"/>
                  <a:gd name="connsiteY3" fmla="*/ 80400 h 95250"/>
                  <a:gd name="connsiteX4" fmla="*/ 35719 w 190500"/>
                  <a:gd name="connsiteY4" fmla="*/ 52664 h 95250"/>
                  <a:gd name="connsiteX5" fmla="*/ 45244 w 190500"/>
                  <a:gd name="connsiteY5" fmla="*/ 52664 h 95250"/>
                  <a:gd name="connsiteX6" fmla="*/ 45244 w 190500"/>
                  <a:gd name="connsiteY6" fmla="*/ 83696 h 95250"/>
                  <a:gd name="connsiteX7" fmla="*/ 73819 w 190500"/>
                  <a:gd name="connsiteY7" fmla="*/ 89392 h 95250"/>
                  <a:gd name="connsiteX8" fmla="*/ 73819 w 190500"/>
                  <a:gd name="connsiteY8" fmla="*/ 62189 h 95250"/>
                  <a:gd name="connsiteX9" fmla="*/ 83344 w 190500"/>
                  <a:gd name="connsiteY9" fmla="*/ 62189 h 95250"/>
                  <a:gd name="connsiteX10" fmla="*/ 83344 w 190500"/>
                  <a:gd name="connsiteY10" fmla="*/ 90240 h 95250"/>
                  <a:gd name="connsiteX11" fmla="*/ 97631 w 190500"/>
                  <a:gd name="connsiteY11" fmla="*/ 90764 h 95250"/>
                  <a:gd name="connsiteX12" fmla="*/ 111919 w 190500"/>
                  <a:gd name="connsiteY12" fmla="*/ 90240 h 95250"/>
                  <a:gd name="connsiteX13" fmla="*/ 111919 w 190500"/>
                  <a:gd name="connsiteY13" fmla="*/ 62189 h 95250"/>
                  <a:gd name="connsiteX14" fmla="*/ 121444 w 190500"/>
                  <a:gd name="connsiteY14" fmla="*/ 62189 h 95250"/>
                  <a:gd name="connsiteX15" fmla="*/ 121444 w 190500"/>
                  <a:gd name="connsiteY15" fmla="*/ 89383 h 95250"/>
                  <a:gd name="connsiteX16" fmla="*/ 150019 w 190500"/>
                  <a:gd name="connsiteY16" fmla="*/ 83686 h 95250"/>
                  <a:gd name="connsiteX17" fmla="*/ 150019 w 190500"/>
                  <a:gd name="connsiteY17" fmla="*/ 52664 h 95250"/>
                  <a:gd name="connsiteX18" fmla="*/ 159544 w 190500"/>
                  <a:gd name="connsiteY18" fmla="*/ 52664 h 95250"/>
                  <a:gd name="connsiteX19" fmla="*/ 159544 w 190500"/>
                  <a:gd name="connsiteY19" fmla="*/ 80400 h 95250"/>
                  <a:gd name="connsiteX20" fmla="*/ 188119 w 190500"/>
                  <a:gd name="connsiteY20" fmla="*/ 52664 h 95250"/>
                  <a:gd name="connsiteX21" fmla="*/ 188119 w 190500"/>
                  <a:gd name="connsiteY21" fmla="*/ 7144 h 95250"/>
                  <a:gd name="connsiteX22" fmla="*/ 97631 w 190500"/>
                  <a:gd name="connsiteY22" fmla="*/ 3361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0500" h="95250">
                    <a:moveTo>
                      <a:pt x="97631" y="33614"/>
                    </a:moveTo>
                    <a:cubicBezTo>
                      <a:pt x="61732" y="33614"/>
                      <a:pt x="24232" y="24441"/>
                      <a:pt x="7144" y="7144"/>
                    </a:cubicBezTo>
                    <a:lnTo>
                      <a:pt x="7144" y="52664"/>
                    </a:lnTo>
                    <a:cubicBezTo>
                      <a:pt x="7144" y="63598"/>
                      <a:pt x="18164" y="73447"/>
                      <a:pt x="35719" y="80400"/>
                    </a:cubicBezTo>
                    <a:lnTo>
                      <a:pt x="35719" y="52664"/>
                    </a:lnTo>
                    <a:lnTo>
                      <a:pt x="45244" y="52664"/>
                    </a:lnTo>
                    <a:lnTo>
                      <a:pt x="45244" y="83696"/>
                    </a:lnTo>
                    <a:cubicBezTo>
                      <a:pt x="53788" y="86258"/>
                      <a:pt x="63427" y="88201"/>
                      <a:pt x="73819" y="89392"/>
                    </a:cubicBezTo>
                    <a:lnTo>
                      <a:pt x="73819" y="62189"/>
                    </a:lnTo>
                    <a:lnTo>
                      <a:pt x="83344" y="62189"/>
                    </a:lnTo>
                    <a:lnTo>
                      <a:pt x="83344" y="90240"/>
                    </a:lnTo>
                    <a:cubicBezTo>
                      <a:pt x="88011" y="90554"/>
                      <a:pt x="92754" y="90764"/>
                      <a:pt x="97631" y="90764"/>
                    </a:cubicBezTo>
                    <a:cubicBezTo>
                      <a:pt x="102508" y="90764"/>
                      <a:pt x="107252" y="90554"/>
                      <a:pt x="111919" y="90240"/>
                    </a:cubicBezTo>
                    <a:lnTo>
                      <a:pt x="111919" y="62189"/>
                    </a:lnTo>
                    <a:lnTo>
                      <a:pt x="121444" y="62189"/>
                    </a:lnTo>
                    <a:lnTo>
                      <a:pt x="121444" y="89383"/>
                    </a:lnTo>
                    <a:cubicBezTo>
                      <a:pt x="131836" y="88192"/>
                      <a:pt x="141465" y="86249"/>
                      <a:pt x="150019" y="83686"/>
                    </a:cubicBezTo>
                    <a:lnTo>
                      <a:pt x="150019" y="52664"/>
                    </a:lnTo>
                    <a:lnTo>
                      <a:pt x="159544" y="52664"/>
                    </a:lnTo>
                    <a:lnTo>
                      <a:pt x="159544" y="80400"/>
                    </a:lnTo>
                    <a:cubicBezTo>
                      <a:pt x="177098" y="73447"/>
                      <a:pt x="188119" y="63598"/>
                      <a:pt x="188119" y="52664"/>
                    </a:cubicBezTo>
                    <a:lnTo>
                      <a:pt x="188119" y="7144"/>
                    </a:lnTo>
                    <a:cubicBezTo>
                      <a:pt x="171031" y="24441"/>
                      <a:pt x="133531" y="33614"/>
                      <a:pt x="97631" y="336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5" name="자유형: 도형 81">
                <a:extLst>
                  <a:ext uri="{FF2B5EF4-FFF2-40B4-BE49-F238E27FC236}">
                    <a16:creationId xmlns:a16="http://schemas.microsoft.com/office/drawing/2014/main" id="{318C5E33-C563-4908-AD7C-249BC8C89542}"/>
                  </a:ext>
                </a:extLst>
              </p:cNvPr>
              <p:cNvSpPr/>
              <p:nvPr/>
            </p:nvSpPr>
            <p:spPr>
              <a:xfrm>
                <a:off x="-1896744" y="3861612"/>
                <a:ext cx="190500" cy="85725"/>
              </a:xfrm>
              <a:custGeom>
                <a:avLst/>
                <a:gdLst>
                  <a:gd name="connsiteX0" fmla="*/ 97631 w 190500"/>
                  <a:gd name="connsiteY0" fmla="*/ 7144 h 85725"/>
                  <a:gd name="connsiteX1" fmla="*/ 7144 w 190500"/>
                  <a:gd name="connsiteY1" fmla="*/ 45244 h 85725"/>
                  <a:gd name="connsiteX2" fmla="*/ 97631 w 190500"/>
                  <a:gd name="connsiteY2" fmla="*/ 83344 h 85725"/>
                  <a:gd name="connsiteX3" fmla="*/ 188119 w 190500"/>
                  <a:gd name="connsiteY3" fmla="*/ 45244 h 85725"/>
                  <a:gd name="connsiteX4" fmla="*/ 97631 w 190500"/>
                  <a:gd name="connsiteY4" fmla="*/ 7144 h 85725"/>
                  <a:gd name="connsiteX5" fmla="*/ 97631 w 190500"/>
                  <a:gd name="connsiteY5" fmla="*/ 54769 h 85725"/>
                  <a:gd name="connsiteX6" fmla="*/ 64294 w 190500"/>
                  <a:gd name="connsiteY6" fmla="*/ 40481 h 85725"/>
                  <a:gd name="connsiteX7" fmla="*/ 97631 w 190500"/>
                  <a:gd name="connsiteY7" fmla="*/ 26194 h 85725"/>
                  <a:gd name="connsiteX8" fmla="*/ 130969 w 190500"/>
                  <a:gd name="connsiteY8" fmla="*/ 40481 h 85725"/>
                  <a:gd name="connsiteX9" fmla="*/ 97631 w 190500"/>
                  <a:gd name="connsiteY9" fmla="*/ 54769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500" h="85725">
                    <a:moveTo>
                      <a:pt x="97631" y="7144"/>
                    </a:moveTo>
                    <a:cubicBezTo>
                      <a:pt x="47654" y="7144"/>
                      <a:pt x="7144" y="24203"/>
                      <a:pt x="7144" y="45244"/>
                    </a:cubicBezTo>
                    <a:cubicBezTo>
                      <a:pt x="7144" y="66285"/>
                      <a:pt x="47654" y="83344"/>
                      <a:pt x="97631" y="83344"/>
                    </a:cubicBezTo>
                    <a:cubicBezTo>
                      <a:pt x="147609" y="83344"/>
                      <a:pt x="188119" y="66285"/>
                      <a:pt x="188119" y="45244"/>
                    </a:cubicBezTo>
                    <a:cubicBezTo>
                      <a:pt x="188119" y="24203"/>
                      <a:pt x="147609" y="7144"/>
                      <a:pt x="97631" y="7144"/>
                    </a:cubicBezTo>
                    <a:close/>
                    <a:moveTo>
                      <a:pt x="97631" y="54769"/>
                    </a:moveTo>
                    <a:cubicBezTo>
                      <a:pt x="79219" y="54769"/>
                      <a:pt x="64294" y="48368"/>
                      <a:pt x="64294" y="40481"/>
                    </a:cubicBezTo>
                    <a:cubicBezTo>
                      <a:pt x="64294" y="32595"/>
                      <a:pt x="79219" y="26194"/>
                      <a:pt x="97631" y="26194"/>
                    </a:cubicBezTo>
                    <a:cubicBezTo>
                      <a:pt x="116043" y="26194"/>
                      <a:pt x="130969" y="32595"/>
                      <a:pt x="130969" y="40481"/>
                    </a:cubicBezTo>
                    <a:cubicBezTo>
                      <a:pt x="130969" y="48368"/>
                      <a:pt x="116043" y="54769"/>
                      <a:pt x="97631" y="547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E381802A-CE5B-4278-93DD-582A5B217928}"/>
              </a:ext>
            </a:extLst>
          </p:cNvPr>
          <p:cNvSpPr/>
          <p:nvPr/>
        </p:nvSpPr>
        <p:spPr>
          <a:xfrm>
            <a:off x="1547243" y="1187357"/>
            <a:ext cx="6218690" cy="80021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-9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30</a:t>
            </a:r>
            <a:r>
              <a:rPr kumimoji="0" lang="ko-KR" altLang="en-US" sz="2200" b="1" i="0" u="none" strike="noStrike" kern="1200" cap="none" spc="-9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 전 구두제조 업체에 다수 근무했던 청각장애인이</a:t>
            </a:r>
            <a:endParaRPr kumimoji="0" lang="en-US" altLang="ko-KR" sz="2200" b="1" i="0" u="none" strike="noStrike" kern="1200" cap="none" spc="-90" normalizeH="0" baseline="0" noProof="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9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4AB33F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이전 경험 살려 재취업</a:t>
            </a:r>
            <a:r>
              <a:rPr kumimoji="0" lang="en-US" altLang="ko-KR" sz="2400" b="1" i="0" u="none" strike="noStrike" kern="1200" cap="none" spc="-9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4AB33F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!</a:t>
            </a:r>
            <a:endParaRPr kumimoji="0" lang="ko-KR" altLang="en-US" sz="2400" b="1" i="0" u="none" strike="noStrike" kern="1200" cap="none" spc="-90" normalizeH="0" baseline="0" noProof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4AB33F"/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29743201-D246-4460-A02C-EEF857647E99}"/>
              </a:ext>
            </a:extLst>
          </p:cNvPr>
          <p:cNvSpPr/>
          <p:nvPr/>
        </p:nvSpPr>
        <p:spPr>
          <a:xfrm>
            <a:off x="6306324" y="196073"/>
            <a:ext cx="2480488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8D4C45-785E-4569-B48C-334B77A4AC14}"/>
              </a:ext>
            </a:extLst>
          </p:cNvPr>
          <p:cNvSpPr txBox="1"/>
          <p:nvPr/>
        </p:nvSpPr>
        <p:spPr>
          <a:xfrm>
            <a:off x="6456384" y="251597"/>
            <a:ext cx="223522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추천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! </a:t>
            </a: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 유망직종</a:t>
            </a:r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76BA9725-1343-4BA3-BBF4-F61A54DC2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89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782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3B4B44EA-F414-44D0-8BF8-CE01DFAACAB4}"/>
              </a:ext>
            </a:extLst>
          </p:cNvPr>
          <p:cNvGrpSpPr/>
          <p:nvPr/>
        </p:nvGrpSpPr>
        <p:grpSpPr>
          <a:xfrm>
            <a:off x="4299062" y="3099259"/>
            <a:ext cx="4786526" cy="1640237"/>
            <a:chOff x="5122264" y="3022424"/>
            <a:chExt cx="4786526" cy="1640237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3802A5C0-2735-4ABE-8D55-77DE4210AEAD}"/>
                </a:ext>
              </a:extLst>
            </p:cNvPr>
            <p:cNvGrpSpPr/>
            <p:nvPr/>
          </p:nvGrpSpPr>
          <p:grpSpPr>
            <a:xfrm>
              <a:off x="5122264" y="3495675"/>
              <a:ext cx="4786526" cy="1166986"/>
              <a:chOff x="5122264" y="3495675"/>
              <a:chExt cx="4786526" cy="1166986"/>
            </a:xfrm>
          </p:grpSpPr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67D84121-1561-4862-9BE1-2E99F964D519}"/>
                  </a:ext>
                </a:extLst>
              </p:cNvPr>
              <p:cNvSpPr/>
              <p:nvPr/>
            </p:nvSpPr>
            <p:spPr>
              <a:xfrm>
                <a:off x="5122264" y="3516689"/>
                <a:ext cx="4786526" cy="1138773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ko-KR" altLang="en-US" sz="3400" b="1" spc="-150" dirty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gradFill>
                      <a:gsLst>
                        <a:gs pos="0">
                          <a:srgbClr val="307ABE"/>
                        </a:gs>
                        <a:gs pos="100000">
                          <a:srgbClr val="3A9C93"/>
                        </a:gs>
                      </a:gsLst>
                      <a:lin ang="5400000" scaled="1"/>
                    </a:gra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     후천적 요인</a:t>
                </a:r>
                <a:endParaRPr lang="en-US" altLang="ko-KR" sz="3400" b="1" spc="-15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gradFill>
                    <a:gsLst>
                      <a:gs pos="0">
                        <a:srgbClr val="307ABE"/>
                      </a:gs>
                      <a:gs pos="100000">
                        <a:srgbClr val="3A9C93"/>
                      </a:gs>
                    </a:gsLst>
                    <a:lin ang="5400000" scaled="1"/>
                  </a:gradFill>
                  <a:latin typeface="나눔고딕 ExtraBold" panose="020D0904000000000000" pitchFamily="50" charset="-127"/>
                  <a:ea typeface="나눔고딕 ExtraBold" panose="020D0904000000000000" pitchFamily="50" charset="-127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3400" b="1" spc="-150" dirty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gradFill>
                      <a:gsLst>
                        <a:gs pos="0">
                          <a:srgbClr val="307ABE"/>
                        </a:gs>
                        <a:gs pos="100000">
                          <a:srgbClr val="3A9C93"/>
                        </a:gs>
                      </a:gsLst>
                      <a:lin ang="5400000" scaled="1"/>
                    </a:gra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     </a:t>
                </a:r>
                <a:r>
                  <a:rPr lang="en-US" altLang="ko-KR" sz="3400" b="1" spc="-150" dirty="0" smtClean="0">
                    <a:ln>
                      <a:solidFill>
                        <a:srgbClr val="307ABE">
                          <a:alpha val="0"/>
                        </a:srgbClr>
                      </a:solidFill>
                    </a:ln>
                    <a:gradFill>
                      <a:gsLst>
                        <a:gs pos="0">
                          <a:srgbClr val="307ABE"/>
                        </a:gs>
                        <a:gs pos="100000">
                          <a:srgbClr val="3A9C93"/>
                        </a:gs>
                      </a:gsLst>
                      <a:lin ang="5400000" scaled="1"/>
                    </a:gra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88.1%</a:t>
                </a:r>
                <a:endParaRPr lang="en-US" altLang="ko-KR" sz="3400" b="1" spc="-15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gradFill>
                    <a:gsLst>
                      <a:gs pos="0">
                        <a:srgbClr val="307ABE"/>
                      </a:gs>
                      <a:gs pos="100000">
                        <a:srgbClr val="3A9C93"/>
                      </a:gs>
                    </a:gsLst>
                    <a:lin ang="5400000" scaled="1"/>
                  </a:gradFill>
                  <a:latin typeface="나눔고딕 ExtraBold" panose="020D0904000000000000" pitchFamily="50" charset="-127"/>
                  <a:ea typeface="나눔고딕 ExtraBold" panose="020D0904000000000000" pitchFamily="50" charset="-127"/>
                </a:endParaRPr>
              </a:p>
            </p:txBody>
          </p: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ABEC99E9-3B70-40F7-B73F-619417E565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82417" y="3495675"/>
                <a:ext cx="4129177" cy="0"/>
              </a:xfrm>
              <a:prstGeom prst="line">
                <a:avLst/>
              </a:prstGeom>
              <a:ln>
                <a:solidFill>
                  <a:srgbClr val="43B3A8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8748123E-29BD-48B4-A9F6-DA57CBF31A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17491" y="4662661"/>
                <a:ext cx="4094103" cy="0"/>
              </a:xfrm>
              <a:prstGeom prst="line">
                <a:avLst/>
              </a:prstGeom>
              <a:ln>
                <a:solidFill>
                  <a:srgbClr val="43B3A8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EE737641-033D-46B5-8397-B7355E9F0A8C}"/>
                </a:ext>
              </a:extLst>
            </p:cNvPr>
            <p:cNvSpPr/>
            <p:nvPr/>
          </p:nvSpPr>
          <p:spPr>
            <a:xfrm>
              <a:off x="6912953" y="3022424"/>
              <a:ext cx="181235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장애발생 원인 중</a:t>
              </a:r>
              <a:endParaRPr kumimoji="0" lang="en-US" altLang="ko-KR" sz="2000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49E2AE2-B40C-4497-8307-59FAAEE3A162}"/>
              </a:ext>
            </a:extLst>
          </p:cNvPr>
          <p:cNvSpPr txBox="1"/>
          <p:nvPr/>
        </p:nvSpPr>
        <p:spPr>
          <a:xfrm>
            <a:off x="314528" y="176263"/>
            <a:ext cx="3934090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장애</a:t>
            </a:r>
            <a:r>
              <a:rPr kumimoji="1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남의 일이 아닙니다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DDAC3A1A-DE82-4224-BE8B-B18EEFD4D75F}"/>
              </a:ext>
            </a:extLst>
          </p:cNvPr>
          <p:cNvGrpSpPr/>
          <p:nvPr/>
        </p:nvGrpSpPr>
        <p:grpSpPr>
          <a:xfrm>
            <a:off x="737339" y="1172059"/>
            <a:ext cx="4341904" cy="4295134"/>
            <a:chOff x="1041385" y="1624824"/>
            <a:chExt cx="4707076" cy="4656372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003B3FA2-C900-487D-B883-A9BD89A4A0AB}"/>
                </a:ext>
              </a:extLst>
            </p:cNvPr>
            <p:cNvGrpSpPr/>
            <p:nvPr/>
          </p:nvGrpSpPr>
          <p:grpSpPr>
            <a:xfrm>
              <a:off x="1334509" y="1916833"/>
              <a:ext cx="4088646" cy="4057668"/>
              <a:chOff x="1060831" y="1645228"/>
              <a:chExt cx="4636001" cy="4600877"/>
            </a:xfrm>
          </p:grpSpPr>
          <p:sp>
            <p:nvSpPr>
              <p:cNvPr id="16" name="부분 원형 15">
                <a:extLst>
                  <a:ext uri="{FF2B5EF4-FFF2-40B4-BE49-F238E27FC236}">
                    <a16:creationId xmlns:a16="http://schemas.microsoft.com/office/drawing/2014/main" id="{8DF154DC-4F2B-4EB6-87D3-C770282DEE22}"/>
                  </a:ext>
                </a:extLst>
              </p:cNvPr>
              <p:cNvSpPr/>
              <p:nvPr/>
            </p:nvSpPr>
            <p:spPr>
              <a:xfrm>
                <a:off x="1060831" y="1645228"/>
                <a:ext cx="4600879" cy="4600877"/>
              </a:xfrm>
              <a:prstGeom prst="pie">
                <a:avLst>
                  <a:gd name="adj1" fmla="val 13769881"/>
                  <a:gd name="adj2" fmla="val 1614006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7" name="부분 원형 16">
                <a:extLst>
                  <a:ext uri="{FF2B5EF4-FFF2-40B4-BE49-F238E27FC236}">
                    <a16:creationId xmlns:a16="http://schemas.microsoft.com/office/drawing/2014/main" id="{37186984-3250-4A84-AE41-01643A16F3FA}"/>
                  </a:ext>
                </a:extLst>
              </p:cNvPr>
              <p:cNvSpPr/>
              <p:nvPr/>
            </p:nvSpPr>
            <p:spPr>
              <a:xfrm>
                <a:off x="1060831" y="1645228"/>
                <a:ext cx="4600879" cy="4600877"/>
              </a:xfrm>
              <a:prstGeom prst="pie">
                <a:avLst>
                  <a:gd name="adj1" fmla="val 16080356"/>
                  <a:gd name="adj2" fmla="val 18175418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8" name="부분 원형 17">
                <a:extLst>
                  <a:ext uri="{FF2B5EF4-FFF2-40B4-BE49-F238E27FC236}">
                    <a16:creationId xmlns:a16="http://schemas.microsoft.com/office/drawing/2014/main" id="{00FAFC51-AD5B-4E4A-B409-B32B46AB8B3F}"/>
                  </a:ext>
                </a:extLst>
              </p:cNvPr>
              <p:cNvSpPr/>
              <p:nvPr/>
            </p:nvSpPr>
            <p:spPr>
              <a:xfrm>
                <a:off x="1095953" y="1645228"/>
                <a:ext cx="4600879" cy="4600877"/>
              </a:xfrm>
              <a:prstGeom prst="pie">
                <a:avLst>
                  <a:gd name="adj1" fmla="val 18106720"/>
                  <a:gd name="adj2" fmla="val 18773648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DC6D43CF-5F18-489B-A787-E92EF9DBC248}"/>
                </a:ext>
              </a:extLst>
            </p:cNvPr>
            <p:cNvGrpSpPr/>
            <p:nvPr/>
          </p:nvGrpSpPr>
          <p:grpSpPr>
            <a:xfrm>
              <a:off x="1063063" y="1628800"/>
              <a:ext cx="4652400" cy="4652396"/>
              <a:chOff x="882389" y="1448126"/>
              <a:chExt cx="5013748" cy="5013744"/>
            </a:xfrm>
            <a:effectLst>
              <a:outerShdw blurRad="25400" dist="101600" dir="3000000" algn="t" rotWithShape="0">
                <a:prstClr val="black">
                  <a:alpha val="22000"/>
                </a:prstClr>
              </a:outerShdw>
            </a:effectLst>
          </p:grpSpPr>
          <p:sp>
            <p:nvSpPr>
              <p:cNvPr id="8" name="부분 원형 7">
                <a:extLst>
                  <a:ext uri="{FF2B5EF4-FFF2-40B4-BE49-F238E27FC236}">
                    <a16:creationId xmlns:a16="http://schemas.microsoft.com/office/drawing/2014/main" id="{19A72078-D244-4D56-AC43-CA12F5251ECD}"/>
                  </a:ext>
                </a:extLst>
              </p:cNvPr>
              <p:cNvSpPr/>
              <p:nvPr/>
            </p:nvSpPr>
            <p:spPr>
              <a:xfrm>
                <a:off x="882389" y="1448126"/>
                <a:ext cx="5013748" cy="5013744"/>
              </a:xfrm>
              <a:prstGeom prst="pie">
                <a:avLst>
                  <a:gd name="adj1" fmla="val 8336655"/>
                  <a:gd name="adj2" fmla="val 13778878"/>
                </a:avLst>
              </a:prstGeom>
              <a:gradFill>
                <a:gsLst>
                  <a:gs pos="93805">
                    <a:srgbClr val="43B3A8"/>
                  </a:gs>
                  <a:gs pos="0">
                    <a:srgbClr val="88B566"/>
                  </a:gs>
                </a:gsLst>
                <a:lin ang="2700000" scaled="1"/>
              </a:gradFill>
              <a:ln w="2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0" name="부분 원형 9">
                <a:extLst>
                  <a:ext uri="{FF2B5EF4-FFF2-40B4-BE49-F238E27FC236}">
                    <a16:creationId xmlns:a16="http://schemas.microsoft.com/office/drawing/2014/main" id="{9F3DBE46-620E-41D8-9F66-67681FA0BB7D}"/>
                  </a:ext>
                </a:extLst>
              </p:cNvPr>
              <p:cNvSpPr/>
              <p:nvPr/>
            </p:nvSpPr>
            <p:spPr>
              <a:xfrm>
                <a:off x="882389" y="1448126"/>
                <a:ext cx="5013748" cy="5013744"/>
              </a:xfrm>
              <a:prstGeom prst="pie">
                <a:avLst>
                  <a:gd name="adj1" fmla="val 18761960"/>
                  <a:gd name="adj2" fmla="val 8510514"/>
                </a:avLst>
              </a:prstGeom>
              <a:gradFill flip="none" rotWithShape="1">
                <a:gsLst>
                  <a:gs pos="93805">
                    <a:srgbClr val="43B3A8"/>
                  </a:gs>
                  <a:gs pos="0">
                    <a:srgbClr val="307ABE"/>
                  </a:gs>
                </a:gsLst>
                <a:lin ang="2700000" scaled="1"/>
                <a:tileRect/>
              </a:gradFill>
              <a:ln w="317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20EC3A6B-94EB-4E70-BFD4-C662EEF3231F}"/>
                </a:ext>
              </a:extLst>
            </p:cNvPr>
            <p:cNvSpPr/>
            <p:nvPr/>
          </p:nvSpPr>
          <p:spPr>
            <a:xfrm>
              <a:off x="1041385" y="3467361"/>
              <a:ext cx="1526155" cy="5004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-15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후천적</a:t>
              </a:r>
              <a:r>
                <a:rPr kumimoji="0" lang="ko-KR" altLang="en-US" sz="2000" b="1" i="0" u="none" strike="noStrike" kern="1200" cap="none" spc="-15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사고</a:t>
              </a:r>
              <a:endParaRPr kumimoji="0" lang="en-US" altLang="ko-KR" sz="2000" b="1" i="0" u="none" strike="noStrike" kern="1200" cap="none" spc="-15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BD14E1E5-EC20-4379-B455-E41B7AF1CFDE}"/>
                </a:ext>
              </a:extLst>
            </p:cNvPr>
            <p:cNvSpPr/>
            <p:nvPr/>
          </p:nvSpPr>
          <p:spPr>
            <a:xfrm>
              <a:off x="1130885" y="3901223"/>
              <a:ext cx="1347160" cy="5672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0" normalizeH="0" baseline="0" noProof="0" dirty="0" smtClean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32.1%</a:t>
              </a:r>
              <a:endParaRPr kumimoji="0" lang="en-US" altLang="ko-KR" sz="2800" b="1" i="0" u="none" strike="noStrike" kern="1200" cap="none" spc="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ADB299BA-8108-4AF6-B749-80639C1358F7}"/>
                </a:ext>
              </a:extLst>
            </p:cNvPr>
            <p:cNvSpPr/>
            <p:nvPr/>
          </p:nvSpPr>
          <p:spPr>
            <a:xfrm>
              <a:off x="4189284" y="3837722"/>
              <a:ext cx="1526155" cy="5004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-15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후천적</a:t>
              </a:r>
              <a:r>
                <a:rPr kumimoji="0" lang="ko-KR" altLang="en-US" sz="2000" b="1" i="0" u="none" strike="noStrike" kern="1200" cap="none" spc="-15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 질환</a:t>
              </a:r>
              <a:endParaRPr kumimoji="0" lang="en-US" altLang="ko-KR" sz="2000" b="1" i="0" u="none" strike="noStrike" kern="1200" cap="none" spc="-15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9596ACEE-0675-4817-B8BA-F1181AF5EA8C}"/>
                </a:ext>
              </a:extLst>
            </p:cNvPr>
            <p:cNvSpPr/>
            <p:nvPr/>
          </p:nvSpPr>
          <p:spPr>
            <a:xfrm>
              <a:off x="4156268" y="4209619"/>
              <a:ext cx="1592193" cy="6673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400" b="1" i="0" u="none" strike="noStrike" kern="1200" cap="none" spc="0" normalizeH="0" baseline="0" noProof="0" dirty="0" smtClean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56.0%</a:t>
              </a:r>
              <a:endParaRPr kumimoji="0" lang="en-US" altLang="ko-KR" sz="3400" b="1" i="0" u="none" strike="noStrike" kern="1200" cap="none" spc="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3D738097-8A1F-4ABB-AEA9-D6442C557B19}"/>
                </a:ext>
              </a:extLst>
            </p:cNvPr>
            <p:cNvSpPr/>
            <p:nvPr/>
          </p:nvSpPr>
          <p:spPr>
            <a:xfrm>
              <a:off x="2493978" y="3078374"/>
              <a:ext cx="1734585" cy="17345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>
                <a:prstClr val="black">
                  <a:alpha val="5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7AF077-6C1A-4F86-9068-EFC3545DD544}"/>
                </a:ext>
              </a:extLst>
            </p:cNvPr>
            <p:cNvSpPr txBox="1"/>
            <p:nvPr/>
          </p:nvSpPr>
          <p:spPr>
            <a:xfrm>
              <a:off x="3237562" y="2194381"/>
              <a:ext cx="1157738" cy="633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defTabSz="914400" latinLnBrk="1">
                <a:defRPr sz="26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 flip="none" rotWithShape="1">
                    <a:gsLst>
                      <a:gs pos="71000">
                        <a:srgbClr val="0356A7"/>
                      </a:gs>
                      <a:gs pos="0">
                        <a:srgbClr val="3276B8"/>
                      </a:gs>
                    </a:gsLst>
                    <a:lin ang="2700000" scaled="1"/>
                    <a:tileRect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선천적 원인</a:t>
              </a:r>
              <a:endParaRPr kumimoji="0" lang="en-US" altLang="ko-KR" sz="1600" b="1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-100" normalizeH="0" baseline="0" noProof="0" dirty="0" smtClean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5.1%</a:t>
              </a:r>
              <a:endParaRPr kumimoji="0" lang="en-US" altLang="ko-KR" sz="1600" b="1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E606A64-4223-42CF-A4DD-56463AD1675A}"/>
                </a:ext>
              </a:extLst>
            </p:cNvPr>
            <p:cNvSpPr txBox="1"/>
            <p:nvPr/>
          </p:nvSpPr>
          <p:spPr>
            <a:xfrm>
              <a:off x="2151049" y="2239490"/>
              <a:ext cx="973529" cy="90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defTabSz="914400" latinLnBrk="1">
                <a:defRPr sz="26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 flip="none" rotWithShape="1">
                    <a:gsLst>
                      <a:gs pos="71000">
                        <a:srgbClr val="0356A7"/>
                      </a:gs>
                      <a:gs pos="0">
                        <a:srgbClr val="3276B8"/>
                      </a:gs>
                    </a:gsLst>
                    <a:lin ang="2700000" scaled="1"/>
                    <a:tileRect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원인 불명</a:t>
              </a:r>
              <a:endParaRPr kumimoji="0" lang="en-US" altLang="ko-KR" sz="1600" b="1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-100" normalizeH="0" baseline="0" noProof="0" dirty="0" smtClean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5.4%</a:t>
              </a:r>
              <a:endParaRPr kumimoji="0" lang="en-US" altLang="ko-KR" sz="1600" b="1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600" b="1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0B156C-4E48-4A0C-AC7D-DD8B70D8D59B}"/>
                </a:ext>
              </a:extLst>
            </p:cNvPr>
            <p:cNvSpPr txBox="1"/>
            <p:nvPr/>
          </p:nvSpPr>
          <p:spPr>
            <a:xfrm>
              <a:off x="4189374" y="1624824"/>
              <a:ext cx="1194232" cy="633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defTabSz="914400" latinLnBrk="1">
                <a:defRPr sz="26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 flip="none" rotWithShape="1">
                    <a:gsLst>
                      <a:gs pos="71000">
                        <a:srgbClr val="0356A7"/>
                      </a:gs>
                      <a:gs pos="0">
                        <a:srgbClr val="3276B8"/>
                      </a:gs>
                    </a:gsLst>
                    <a:lin ang="2700000" scaled="1"/>
                    <a:tileRect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00" normalizeH="0" baseline="0" noProof="0" dirty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출생 시 원인</a:t>
              </a:r>
              <a:endParaRPr kumimoji="0" lang="en-US" altLang="ko-KR" sz="1600" b="1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-100" normalizeH="0" baseline="0" noProof="0" dirty="0" smtClean="0">
                  <a:ln>
                    <a:solidFill>
                      <a:srgbClr val="307ABE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1.4%</a:t>
              </a:r>
              <a:endParaRPr kumimoji="0" lang="en-US" altLang="ko-KR" sz="1600" b="1" i="0" u="none" strike="noStrike" kern="1200" cap="none" spc="-100" normalizeH="0" baseline="0" noProof="0" dirty="0">
                <a:ln>
                  <a:solidFill>
                    <a:srgbClr val="307ABE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05602F-CFA9-4BC5-8B97-21F53B06854D}"/>
                </a:ext>
              </a:extLst>
            </p:cNvPr>
            <p:cNvSpPr txBox="1"/>
            <p:nvPr/>
          </p:nvSpPr>
          <p:spPr>
            <a:xfrm>
              <a:off x="2717420" y="3618304"/>
              <a:ext cx="124008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defTabSz="914400" latinLnBrk="1">
                <a:defRPr sz="26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gradFill flip="none" rotWithShape="1">
                    <a:gsLst>
                      <a:gs pos="71000">
                        <a:srgbClr val="0356A7"/>
                      </a:gs>
                      <a:gs pos="0">
                        <a:srgbClr val="3276B8"/>
                      </a:gs>
                    </a:gsLst>
                    <a:lin ang="2700000" scaled="1"/>
                    <a:tileRect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  <a:lvl2pPr defTabSz="914400" latinLnBrk="1"/>
              <a:lvl3pPr defTabSz="914400" latinLnBrk="1"/>
              <a:lvl4pPr defTabSz="914400" latinLnBrk="1"/>
              <a:lvl5pPr defTabSz="914400" latinLnBrk="1"/>
              <a:lvl6pPr defTabSz="914400" latinLnBrk="1"/>
              <a:lvl7pPr defTabSz="914400" latinLnBrk="1"/>
              <a:lvl8pPr defTabSz="914400" latinLnBrk="1"/>
              <a:lvl9pPr defTabSz="914400" latinLnBrk="1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장애발생</a:t>
              </a:r>
              <a:endParaRPr kumimoji="0" lang="en-US" altLang="ko-KR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-80" normalizeH="0" baseline="0" noProof="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rPr>
                <a:t>원인</a:t>
              </a:r>
              <a:endParaRPr kumimoji="0" lang="en-US" altLang="ko-KR" sz="24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70166B39-D5DD-479C-B8E2-170D5072170D}"/>
                </a:ext>
              </a:extLst>
            </p:cNvPr>
            <p:cNvCxnSpPr/>
            <p:nvPr/>
          </p:nvCxnSpPr>
          <p:spPr>
            <a:xfrm flipV="1">
              <a:off x="4514850" y="2132856"/>
              <a:ext cx="201166" cy="257919"/>
            </a:xfrm>
            <a:prstGeom prst="line">
              <a:avLst/>
            </a:prstGeom>
            <a:ln>
              <a:solidFill>
                <a:srgbClr val="959B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원호 29">
            <a:extLst>
              <a:ext uri="{FF2B5EF4-FFF2-40B4-BE49-F238E27FC236}">
                <a16:creationId xmlns:a16="http://schemas.microsoft.com/office/drawing/2014/main" id="{2C06718C-0DDF-4386-8316-836CE23EB525}"/>
              </a:ext>
            </a:extLst>
          </p:cNvPr>
          <p:cNvSpPr/>
          <p:nvPr/>
        </p:nvSpPr>
        <p:spPr>
          <a:xfrm>
            <a:off x="543840" y="925719"/>
            <a:ext cx="4786526" cy="4786524"/>
          </a:xfrm>
          <a:prstGeom prst="arc">
            <a:avLst>
              <a:gd name="adj1" fmla="val 18877857"/>
              <a:gd name="adj2" fmla="val 13711532"/>
            </a:avLst>
          </a:prstGeom>
          <a:noFill/>
          <a:ln w="50800">
            <a:gradFill flip="none" rotWithShape="1">
              <a:gsLst>
                <a:gs pos="0">
                  <a:srgbClr val="3281BB"/>
                </a:gs>
                <a:gs pos="100000">
                  <a:srgbClr val="43B3A8"/>
                </a:gs>
              </a:gsLst>
              <a:lin ang="2700000" scaled="1"/>
              <a:tileRect/>
            </a:gradFill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F7471868-1BE9-4888-8EA1-9976D6DBF4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451" y="2088413"/>
            <a:ext cx="1236319" cy="539860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723EE438-90C4-4165-A1B3-18B2AF10FD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69" y="1765962"/>
            <a:ext cx="981924" cy="958169"/>
          </a:xfrm>
          <a:prstGeom prst="rect">
            <a:avLst/>
          </a:prstGeom>
        </p:spPr>
      </p:pic>
      <p:grpSp>
        <p:nvGrpSpPr>
          <p:cNvPr id="34" name="그룹 33">
            <a:extLst>
              <a:ext uri="{FF2B5EF4-FFF2-40B4-BE49-F238E27FC236}">
                <a16:creationId xmlns:a16="http://schemas.microsoft.com/office/drawing/2014/main" id="{4289C711-43C7-4872-9E0C-F997E6E180AC}"/>
              </a:ext>
            </a:extLst>
          </p:cNvPr>
          <p:cNvGrpSpPr/>
          <p:nvPr/>
        </p:nvGrpSpPr>
        <p:grpSpPr>
          <a:xfrm>
            <a:off x="0" y="5903660"/>
            <a:ext cx="9144000" cy="958233"/>
            <a:chOff x="0" y="5464019"/>
            <a:chExt cx="9144000" cy="958233"/>
          </a:xfrm>
        </p:grpSpPr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F920E0CF-2BA4-437D-BBD0-708974F62289}"/>
                </a:ext>
              </a:extLst>
            </p:cNvPr>
            <p:cNvSpPr/>
            <p:nvPr/>
          </p:nvSpPr>
          <p:spPr>
            <a:xfrm>
              <a:off x="0" y="5464019"/>
              <a:ext cx="9144000" cy="958233"/>
            </a:xfrm>
            <a:prstGeom prst="rect">
              <a:avLst/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F57A202-44D0-49D0-9EA4-768AD89A2879}"/>
                </a:ext>
              </a:extLst>
            </p:cNvPr>
            <p:cNvSpPr txBox="1"/>
            <p:nvPr/>
          </p:nvSpPr>
          <p:spPr>
            <a:xfrm>
              <a:off x="1036277" y="5724759"/>
              <a:ext cx="690343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ko-KR" altLang="en-US" sz="2600" b="1" spc="-15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누구도 </a:t>
              </a:r>
              <a:r>
                <a:rPr lang="ko-KR" altLang="en-US" sz="2600" b="1" spc="-15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FFD96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장애인</a:t>
              </a:r>
              <a:r>
                <a:rPr lang="ko-KR" altLang="en-US" sz="2600" b="1" spc="-15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이 될 </a:t>
              </a:r>
              <a:r>
                <a:rPr lang="ko-KR" altLang="en-US" sz="2600" b="1" spc="-15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srgbClr val="FFD96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가능성</a:t>
              </a:r>
              <a:r>
                <a:rPr lang="ko-KR" altLang="en-US" sz="2600" b="1" spc="-150" dirty="0">
                  <a:ln>
                    <a:solidFill>
                      <a:srgbClr val="307ABE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에서 자유롭지 않습니다</a:t>
              </a:r>
              <a:endParaRPr lang="en-US" altLang="ko-KR" sz="2600" b="1" spc="-15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31" name="슬라이드 번호 개체 틀 6">
            <a:extLst>
              <a:ext uri="{FF2B5EF4-FFF2-40B4-BE49-F238E27FC236}">
                <a16:creationId xmlns:a16="http://schemas.microsoft.com/office/drawing/2014/main" id="{415408AA-7E65-4746-B197-6B9160E9CE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t>9</a:t>
            </a:fld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70BCFCF2-D9D3-4B87-BF56-8572C276CE88}"/>
              </a:ext>
            </a:extLst>
          </p:cNvPr>
          <p:cNvSpPr/>
          <p:nvPr/>
        </p:nvSpPr>
        <p:spPr>
          <a:xfrm>
            <a:off x="6571936" y="5479055"/>
            <a:ext cx="20746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출처</a:t>
            </a:r>
            <a:r>
              <a:rPr lang="en-US" altLang="ko-KR" sz="120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2017</a:t>
            </a:r>
            <a:r>
              <a:rPr lang="ko-KR" altLang="en-US" sz="120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장애인 실태조사</a:t>
            </a:r>
            <a:endParaRPr lang="ko-KR" altLang="en-US" sz="1200" dirty="0">
              <a:ln>
                <a:solidFill>
                  <a:prstClr val="black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458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>
            <a:extLst>
              <a:ext uri="{FF2B5EF4-FFF2-40B4-BE49-F238E27FC236}">
                <a16:creationId xmlns:a16="http://schemas.microsoft.com/office/drawing/2014/main" id="{C5388262-03BD-48F9-A8A3-CB57FA6EB07A}"/>
              </a:ext>
            </a:extLst>
          </p:cNvPr>
          <p:cNvGrpSpPr/>
          <p:nvPr/>
        </p:nvGrpSpPr>
        <p:grpSpPr>
          <a:xfrm>
            <a:off x="425" y="849558"/>
            <a:ext cx="5770455" cy="3620584"/>
            <a:chOff x="-94461" y="849558"/>
            <a:chExt cx="5770455" cy="3620584"/>
          </a:xfrm>
        </p:grpSpPr>
        <p:pic>
          <p:nvPicPr>
            <p:cNvPr id="8" name="그림 7" descr="사람, 실내, 테이블, 여자이(가) 표시된 사진&#10;&#10;자동 생성된 설명">
              <a:extLst>
                <a:ext uri="{FF2B5EF4-FFF2-40B4-BE49-F238E27FC236}">
                  <a16:creationId xmlns:a16="http://schemas.microsoft.com/office/drawing/2014/main" id="{1D1F4DA3-763D-4CC6-B300-9137CFF4D2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7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535" b="-31654"/>
            <a:stretch/>
          </p:blipFill>
          <p:spPr>
            <a:xfrm>
              <a:off x="-94461" y="849558"/>
              <a:ext cx="5770455" cy="3620584"/>
            </a:xfrm>
            <a:prstGeom prst="rect">
              <a:avLst/>
            </a:prstGeom>
          </p:spPr>
        </p:pic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7CBBCC69-AC6A-498A-BD9C-A1D34784C46B}"/>
                </a:ext>
              </a:extLst>
            </p:cNvPr>
            <p:cNvGrpSpPr/>
            <p:nvPr/>
          </p:nvGrpSpPr>
          <p:grpSpPr>
            <a:xfrm>
              <a:off x="223490" y="2547189"/>
              <a:ext cx="3495508" cy="881811"/>
              <a:chOff x="190615" y="2653356"/>
              <a:chExt cx="3495508" cy="881811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25361" y="2733375"/>
                <a:ext cx="3342496" cy="746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R="0" lvl="0" indent="0" defTabSz="914400" fontAlgn="auto" latinLnBrk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cap="none" spc="0" normalizeH="0" baseline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gradFill>
                      <a:gsLst>
                        <a:gs pos="0">
                          <a:prstClr val="black">
                            <a:lumMod val="75000"/>
                            <a:lumOff val="25000"/>
                          </a:prstClr>
                        </a:gs>
                        <a:gs pos="100000">
                          <a:prstClr val="black">
                            <a:lumMod val="75000"/>
                            <a:lumOff val="25000"/>
                          </a:prstClr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나눔고딕 ExtraBold" panose="020D0904000000000000" pitchFamily="50" charset="-127"/>
                    <a:ea typeface="나눔고딕 ExtraBold" panose="020D0904000000000000" pitchFamily="50" charset="-127"/>
                  </a:defRPr>
                </a:lvl1pPr>
              </a:lstStyle>
              <a:p>
                <a:pPr algn="ctr">
                  <a:spcBef>
                    <a:spcPts val="300"/>
                  </a:spcBef>
                  <a:defRPr/>
                </a:pPr>
                <a:r>
                  <a:rPr lang="ko-KR" altLang="en-US" sz="2000" spc="-9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4AB33F"/>
                    </a:solidFill>
                  </a:rPr>
                  <a:t>장애인 수제화 제조업체</a:t>
                </a:r>
                <a:r>
                  <a:rPr lang="ko-KR" altLang="en-US" sz="2000" spc="-9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에서</a:t>
                </a:r>
                <a:endParaRPr lang="en-US" altLang="ko-KR" sz="2000" spc="-9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  <a:p>
                <a:pPr algn="ctr">
                  <a:spcBef>
                    <a:spcPts val="300"/>
                  </a:spcBef>
                  <a:defRPr/>
                </a:pPr>
                <a:r>
                  <a:rPr lang="ko-KR" altLang="en-US" sz="2000" spc="-9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청각</a:t>
                </a:r>
                <a:r>
                  <a:rPr lang="en-US" altLang="ko-KR" sz="2000" spc="-9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, </a:t>
                </a:r>
                <a:r>
                  <a:rPr lang="ko-KR" altLang="en-US" sz="2000" spc="-9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지체장애인 다수 근무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A33B39D-C36C-43D0-8BD8-A0628F49E07C}"/>
                  </a:ext>
                </a:extLst>
              </p:cNvPr>
              <p:cNvSpPr txBox="1"/>
              <p:nvPr/>
            </p:nvSpPr>
            <p:spPr>
              <a:xfrm>
                <a:off x="190615" y="2653356"/>
                <a:ext cx="32317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50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“</a:t>
                </a:r>
                <a:endParaRPr lang="ko-KR" altLang="en-US" sz="50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1B5F7F4-6961-4981-ABA6-94A60D8E25EB}"/>
                  </a:ext>
                </a:extLst>
              </p:cNvPr>
              <p:cNvSpPr txBox="1"/>
              <p:nvPr/>
            </p:nvSpPr>
            <p:spPr>
              <a:xfrm>
                <a:off x="3372139" y="2673393"/>
                <a:ext cx="313984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5000" dirty="0">
                    <a:solidFill>
                      <a:schemeClr val="bg1">
                        <a:lumMod val="65000"/>
                        <a:alpha val="40000"/>
                      </a:schemeClr>
                    </a:solidFill>
                    <a:latin typeface="나눔명조 ExtraBold" panose="02020603020101020101" pitchFamily="18" charset="-127"/>
                    <a:ea typeface="나눔명조 ExtraBold" panose="02020603020101020101" pitchFamily="18" charset="-127"/>
                  </a:rPr>
                  <a:t>”</a:t>
                </a:r>
                <a:endParaRPr lang="ko-KR" altLang="en-US" sz="5000" dirty="0">
                  <a:solidFill>
                    <a:schemeClr val="bg1">
                      <a:lumMod val="65000"/>
                      <a:alpha val="40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endParaRPr>
              </a:p>
            </p:txBody>
          </p:sp>
        </p:grpSp>
      </p:grp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8921" y="2502605"/>
            <a:ext cx="1620478" cy="1620478"/>
          </a:xfrm>
          <a:prstGeom prst="ellipse">
            <a:avLst/>
          </a:prstGeom>
          <a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 algn="ctr">
            <a:solidFill>
              <a:schemeClr val="bg1"/>
            </a:solidFill>
          </a:ln>
          <a:effectLst>
            <a:outerShdw dist="63500" dir="2400000" algn="ctr" rotWithShape="0">
              <a:srgbClr val="5FC355">
                <a:alpha val="50000"/>
              </a:srgbClr>
            </a:outerShdw>
          </a:effectLst>
        </p:spPr>
      </p:pic>
      <p:sp>
        <p:nvSpPr>
          <p:cNvPr id="36" name="직사각형 35">
            <a:extLst>
              <a:ext uri="{FF2B5EF4-FFF2-40B4-BE49-F238E27FC236}">
                <a16:creationId xmlns:a16="http://schemas.microsoft.com/office/drawing/2014/main" id="{73418935-026F-4327-B077-14D792231576}"/>
              </a:ext>
            </a:extLst>
          </p:cNvPr>
          <p:cNvSpPr/>
          <p:nvPr/>
        </p:nvSpPr>
        <p:spPr>
          <a:xfrm>
            <a:off x="328273" y="156720"/>
            <a:ext cx="5653151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 err="1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수제구두제작자</a:t>
            </a:r>
            <a:r>
              <a:rPr kumimoji="1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, </a:t>
            </a:r>
            <a:r>
              <a:rPr kumimoji="1" lang="ko-KR" altLang="en-US" sz="2800" b="1" i="0" u="none" strike="noStrike" kern="1200" cap="none" spc="-30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어떻게 일하고 있나요</a:t>
            </a:r>
            <a:r>
              <a:rPr kumimoji="1" lang="en-US" altLang="ko-KR" sz="2800" b="1" i="0" u="none" strike="noStrike" kern="1200" cap="none" spc="-30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?</a:t>
            </a:r>
            <a:endParaRPr kumimoji="1" lang="ko-KR" altLang="en-US" sz="2800" b="1" i="0" u="none" strike="noStrike" kern="1200" cap="none" spc="-30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122833B3-5D57-43C1-AB92-545C4604130F}"/>
              </a:ext>
            </a:extLst>
          </p:cNvPr>
          <p:cNvGrpSpPr/>
          <p:nvPr/>
        </p:nvGrpSpPr>
        <p:grpSpPr>
          <a:xfrm>
            <a:off x="0" y="4047627"/>
            <a:ext cx="9144000" cy="2810373"/>
            <a:chOff x="0" y="4222361"/>
            <a:chExt cx="9144000" cy="2810373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2DD1F8D6-4356-4D91-87F9-F651D25190D7}"/>
                </a:ext>
              </a:extLst>
            </p:cNvPr>
            <p:cNvSpPr/>
            <p:nvPr/>
          </p:nvSpPr>
          <p:spPr>
            <a:xfrm>
              <a:off x="0" y="4610462"/>
              <a:ext cx="9144000" cy="2422272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78000">
                  <a:srgbClr val="57BF6C"/>
                </a:gs>
                <a:gs pos="100000">
                  <a:schemeClr val="accent3"/>
                </a:gs>
                <a:gs pos="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2EB0F4E4-735C-4FF1-ABA2-A6E88ACE11E0}"/>
                </a:ext>
              </a:extLst>
            </p:cNvPr>
            <p:cNvSpPr/>
            <p:nvPr/>
          </p:nvSpPr>
          <p:spPr>
            <a:xfrm>
              <a:off x="436278" y="4222361"/>
              <a:ext cx="13949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ko-KR" altLang="en-US" b="1" dirty="0">
                  <a:ln>
                    <a:solidFill>
                      <a:srgbClr val="3163A5">
                        <a:alpha val="0"/>
                      </a:srgbClr>
                    </a:solidFill>
                  </a:ln>
                  <a:solidFill>
                    <a:srgbClr val="4AB33F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성과 및 의의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E253D1-4249-48D3-9835-6450D71D7C3B}"/>
                </a:ext>
              </a:extLst>
            </p:cNvPr>
            <p:cNvSpPr txBox="1"/>
            <p:nvPr/>
          </p:nvSpPr>
          <p:spPr>
            <a:xfrm>
              <a:off x="1663840" y="5085495"/>
              <a:ext cx="6654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20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ko-KR" altLang="en-US" sz="1800" dirty="0"/>
                <a:t>장년 청각장애인에게 전문 기술인으로서 재취업 기회 제공</a:t>
              </a:r>
              <a:endParaRPr lang="en-US" altLang="ko-KR" sz="1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57E2FB-088C-428D-9AAF-137907BF6D04}"/>
                </a:ext>
              </a:extLst>
            </p:cNvPr>
            <p:cNvSpPr txBox="1"/>
            <p:nvPr/>
          </p:nvSpPr>
          <p:spPr>
            <a:xfrm>
              <a:off x="1684074" y="6096970"/>
              <a:ext cx="6378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2000" b="1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ko-KR" altLang="en-US" sz="1800" dirty="0"/>
                <a:t>수제구두 제작에 관심 있는 청년장애인 양성 </a:t>
              </a:r>
              <a:r>
                <a:rPr lang="ko-KR" altLang="en-US" sz="1800"/>
                <a:t>및 신규채용</a:t>
              </a:r>
              <a:r>
                <a:rPr lang="en-US" altLang="ko-KR" sz="1800" dirty="0"/>
                <a:t>, </a:t>
              </a:r>
              <a:r>
                <a:rPr lang="ko-KR" altLang="en-US" sz="1800"/>
                <a:t>창업 가능</a:t>
              </a:r>
              <a:endParaRPr lang="en-US" altLang="ko-KR" sz="1800" dirty="0"/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C90DA81A-8EDA-40C3-BF15-CE194F6C507D}"/>
                </a:ext>
              </a:extLst>
            </p:cNvPr>
            <p:cNvSpPr/>
            <p:nvPr/>
          </p:nvSpPr>
          <p:spPr>
            <a:xfrm>
              <a:off x="1665564" y="5398425"/>
              <a:ext cx="61417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latinLnBrk="1">
                <a:buClr>
                  <a:srgbClr val="9F4AB6"/>
                </a:buClr>
              </a:pPr>
              <a:r>
                <a:rPr kumimoji="1" lang="en-US" altLang="ko-KR" sz="1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30</a:t>
              </a:r>
              <a:r>
                <a:rPr kumimoji="1" lang="ko-KR" altLang="en-US" sz="1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년 전</a:t>
              </a:r>
              <a:r>
                <a:rPr kumimoji="1" lang="en-US" altLang="ko-KR" sz="1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,</a:t>
              </a:r>
              <a:r>
                <a:rPr kumimoji="1" lang="ko-KR" altLang="en-US" sz="1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 손재주가 좋은 청각장애인이 많이 진출했던 직무 중 하나</a:t>
              </a:r>
              <a:endParaRPr kumimoji="1" lang="en-US" altLang="ko-KR" sz="1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1B63F564-A78A-4DBC-AA70-03174B0B6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279" y="4965662"/>
              <a:ext cx="727695" cy="826582"/>
            </a:xfrm>
            <a:custGeom>
              <a:avLst/>
              <a:gdLst>
                <a:gd name="T0" fmla="*/ 1542 w 1542"/>
                <a:gd name="T1" fmla="*/ 487 h 1752"/>
                <a:gd name="T2" fmla="*/ 1542 w 1542"/>
                <a:gd name="T3" fmla="*/ 485 h 1752"/>
                <a:gd name="T4" fmla="*/ 1496 w 1542"/>
                <a:gd name="T5" fmla="*/ 405 h 1752"/>
                <a:gd name="T6" fmla="*/ 1496 w 1542"/>
                <a:gd name="T7" fmla="*/ 405 h 1752"/>
                <a:gd name="T8" fmla="*/ 1496 w 1542"/>
                <a:gd name="T9" fmla="*/ 405 h 1752"/>
                <a:gd name="T10" fmla="*/ 817 w 1542"/>
                <a:gd name="T11" fmla="*/ 13 h 1752"/>
                <a:gd name="T12" fmla="*/ 817 w 1542"/>
                <a:gd name="T13" fmla="*/ 13 h 1752"/>
                <a:gd name="T14" fmla="*/ 771 w 1542"/>
                <a:gd name="T15" fmla="*/ 0 h 1752"/>
                <a:gd name="T16" fmla="*/ 724 w 1542"/>
                <a:gd name="T17" fmla="*/ 13 h 1752"/>
                <a:gd name="T18" fmla="*/ 724 w 1542"/>
                <a:gd name="T19" fmla="*/ 13 h 1752"/>
                <a:gd name="T20" fmla="*/ 724 w 1542"/>
                <a:gd name="T21" fmla="*/ 13 h 1752"/>
                <a:gd name="T22" fmla="*/ 48 w 1542"/>
                <a:gd name="T23" fmla="*/ 403 h 1752"/>
                <a:gd name="T24" fmla="*/ 48 w 1542"/>
                <a:gd name="T25" fmla="*/ 403 h 1752"/>
                <a:gd name="T26" fmla="*/ 0 w 1542"/>
                <a:gd name="T27" fmla="*/ 485 h 1752"/>
                <a:gd name="T28" fmla="*/ 0 w 1542"/>
                <a:gd name="T29" fmla="*/ 486 h 1752"/>
                <a:gd name="T30" fmla="*/ 0 w 1542"/>
                <a:gd name="T31" fmla="*/ 486 h 1752"/>
                <a:gd name="T32" fmla="*/ 0 w 1542"/>
                <a:gd name="T33" fmla="*/ 1267 h 1752"/>
                <a:gd name="T34" fmla="*/ 0 w 1542"/>
                <a:gd name="T35" fmla="*/ 1267 h 1752"/>
                <a:gd name="T36" fmla="*/ 50 w 1542"/>
                <a:gd name="T37" fmla="*/ 1350 h 1752"/>
                <a:gd name="T38" fmla="*/ 50 w 1542"/>
                <a:gd name="T39" fmla="*/ 1350 h 1752"/>
                <a:gd name="T40" fmla="*/ 723 w 1542"/>
                <a:gd name="T41" fmla="*/ 1739 h 1752"/>
                <a:gd name="T42" fmla="*/ 722 w 1542"/>
                <a:gd name="T43" fmla="*/ 1738 h 1752"/>
                <a:gd name="T44" fmla="*/ 722 w 1542"/>
                <a:gd name="T45" fmla="*/ 1738 h 1752"/>
                <a:gd name="T46" fmla="*/ 771 w 1542"/>
                <a:gd name="T47" fmla="*/ 1752 h 1752"/>
                <a:gd name="T48" fmla="*/ 819 w 1542"/>
                <a:gd name="T49" fmla="*/ 1738 h 1752"/>
                <a:gd name="T50" fmla="*/ 820 w 1542"/>
                <a:gd name="T51" fmla="*/ 1738 h 1752"/>
                <a:gd name="T52" fmla="*/ 1492 w 1542"/>
                <a:gd name="T53" fmla="*/ 1350 h 1752"/>
                <a:gd name="T54" fmla="*/ 1542 w 1542"/>
                <a:gd name="T55" fmla="*/ 1267 h 1752"/>
                <a:gd name="T56" fmla="*/ 1542 w 1542"/>
                <a:gd name="T57" fmla="*/ 487 h 1752"/>
                <a:gd name="T58" fmla="*/ 1542 w 1542"/>
                <a:gd name="T59" fmla="*/ 487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2" h="1752">
                  <a:moveTo>
                    <a:pt x="1542" y="487"/>
                  </a:moveTo>
                  <a:cubicBezTo>
                    <a:pt x="1542" y="487"/>
                    <a:pt x="1542" y="486"/>
                    <a:pt x="1542" y="485"/>
                  </a:cubicBezTo>
                  <a:cubicBezTo>
                    <a:pt x="1542" y="451"/>
                    <a:pt x="1524" y="421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04" y="5"/>
                    <a:pt x="788" y="0"/>
                    <a:pt x="771" y="0"/>
                  </a:cubicBezTo>
                  <a:cubicBezTo>
                    <a:pt x="754" y="0"/>
                    <a:pt x="738" y="5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19" y="419"/>
                    <a:pt x="0" y="450"/>
                    <a:pt x="0" y="485"/>
                  </a:cubicBezTo>
                  <a:cubicBezTo>
                    <a:pt x="0" y="485"/>
                    <a:pt x="0" y="485"/>
                    <a:pt x="0" y="486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303"/>
                    <a:pt x="20" y="1335"/>
                    <a:pt x="50" y="1350"/>
                  </a:cubicBezTo>
                  <a:cubicBezTo>
                    <a:pt x="50" y="1350"/>
                    <a:pt x="50" y="1350"/>
                    <a:pt x="50" y="1350"/>
                  </a:cubicBezTo>
                  <a:cubicBezTo>
                    <a:pt x="723" y="1739"/>
                    <a:pt x="723" y="1739"/>
                    <a:pt x="723" y="1739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37" y="1747"/>
                    <a:pt x="753" y="1752"/>
                    <a:pt x="771" y="1752"/>
                  </a:cubicBezTo>
                  <a:cubicBezTo>
                    <a:pt x="789" y="1752"/>
                    <a:pt x="805" y="1747"/>
                    <a:pt x="819" y="1738"/>
                  </a:cubicBezTo>
                  <a:cubicBezTo>
                    <a:pt x="820" y="1738"/>
                    <a:pt x="820" y="1738"/>
                    <a:pt x="820" y="1738"/>
                  </a:cubicBezTo>
                  <a:cubicBezTo>
                    <a:pt x="1492" y="1350"/>
                    <a:pt x="1492" y="1350"/>
                    <a:pt x="1492" y="1350"/>
                  </a:cubicBezTo>
                  <a:cubicBezTo>
                    <a:pt x="1522" y="1334"/>
                    <a:pt x="1542" y="1303"/>
                    <a:pt x="1542" y="1267"/>
                  </a:cubicBezTo>
                  <a:cubicBezTo>
                    <a:pt x="1542" y="487"/>
                    <a:pt x="1542" y="487"/>
                    <a:pt x="1542" y="487"/>
                  </a:cubicBezTo>
                  <a:cubicBezTo>
                    <a:pt x="1542" y="487"/>
                    <a:pt x="1542" y="487"/>
                    <a:pt x="1542" y="4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ko-KR" altLang="en-US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721F5BA7-A2C8-42B0-B602-758839943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351" y="5879160"/>
              <a:ext cx="727695" cy="826582"/>
            </a:xfrm>
            <a:custGeom>
              <a:avLst/>
              <a:gdLst>
                <a:gd name="T0" fmla="*/ 1542 w 1542"/>
                <a:gd name="T1" fmla="*/ 487 h 1752"/>
                <a:gd name="T2" fmla="*/ 1542 w 1542"/>
                <a:gd name="T3" fmla="*/ 485 h 1752"/>
                <a:gd name="T4" fmla="*/ 1496 w 1542"/>
                <a:gd name="T5" fmla="*/ 405 h 1752"/>
                <a:gd name="T6" fmla="*/ 1496 w 1542"/>
                <a:gd name="T7" fmla="*/ 405 h 1752"/>
                <a:gd name="T8" fmla="*/ 1496 w 1542"/>
                <a:gd name="T9" fmla="*/ 405 h 1752"/>
                <a:gd name="T10" fmla="*/ 817 w 1542"/>
                <a:gd name="T11" fmla="*/ 13 h 1752"/>
                <a:gd name="T12" fmla="*/ 817 w 1542"/>
                <a:gd name="T13" fmla="*/ 13 h 1752"/>
                <a:gd name="T14" fmla="*/ 771 w 1542"/>
                <a:gd name="T15" fmla="*/ 0 h 1752"/>
                <a:gd name="T16" fmla="*/ 724 w 1542"/>
                <a:gd name="T17" fmla="*/ 13 h 1752"/>
                <a:gd name="T18" fmla="*/ 724 w 1542"/>
                <a:gd name="T19" fmla="*/ 13 h 1752"/>
                <a:gd name="T20" fmla="*/ 724 w 1542"/>
                <a:gd name="T21" fmla="*/ 13 h 1752"/>
                <a:gd name="T22" fmla="*/ 48 w 1542"/>
                <a:gd name="T23" fmla="*/ 403 h 1752"/>
                <a:gd name="T24" fmla="*/ 48 w 1542"/>
                <a:gd name="T25" fmla="*/ 403 h 1752"/>
                <a:gd name="T26" fmla="*/ 0 w 1542"/>
                <a:gd name="T27" fmla="*/ 485 h 1752"/>
                <a:gd name="T28" fmla="*/ 0 w 1542"/>
                <a:gd name="T29" fmla="*/ 486 h 1752"/>
                <a:gd name="T30" fmla="*/ 0 w 1542"/>
                <a:gd name="T31" fmla="*/ 486 h 1752"/>
                <a:gd name="T32" fmla="*/ 0 w 1542"/>
                <a:gd name="T33" fmla="*/ 1267 h 1752"/>
                <a:gd name="T34" fmla="*/ 0 w 1542"/>
                <a:gd name="T35" fmla="*/ 1267 h 1752"/>
                <a:gd name="T36" fmla="*/ 50 w 1542"/>
                <a:gd name="T37" fmla="*/ 1350 h 1752"/>
                <a:gd name="T38" fmla="*/ 50 w 1542"/>
                <a:gd name="T39" fmla="*/ 1350 h 1752"/>
                <a:gd name="T40" fmla="*/ 723 w 1542"/>
                <a:gd name="T41" fmla="*/ 1739 h 1752"/>
                <a:gd name="T42" fmla="*/ 722 w 1542"/>
                <a:gd name="T43" fmla="*/ 1738 h 1752"/>
                <a:gd name="T44" fmla="*/ 722 w 1542"/>
                <a:gd name="T45" fmla="*/ 1738 h 1752"/>
                <a:gd name="T46" fmla="*/ 771 w 1542"/>
                <a:gd name="T47" fmla="*/ 1752 h 1752"/>
                <a:gd name="T48" fmla="*/ 819 w 1542"/>
                <a:gd name="T49" fmla="*/ 1738 h 1752"/>
                <a:gd name="T50" fmla="*/ 820 w 1542"/>
                <a:gd name="T51" fmla="*/ 1738 h 1752"/>
                <a:gd name="T52" fmla="*/ 1492 w 1542"/>
                <a:gd name="T53" fmla="*/ 1350 h 1752"/>
                <a:gd name="T54" fmla="*/ 1542 w 1542"/>
                <a:gd name="T55" fmla="*/ 1267 h 1752"/>
                <a:gd name="T56" fmla="*/ 1542 w 1542"/>
                <a:gd name="T57" fmla="*/ 487 h 1752"/>
                <a:gd name="T58" fmla="*/ 1542 w 1542"/>
                <a:gd name="T59" fmla="*/ 487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2" h="1752">
                  <a:moveTo>
                    <a:pt x="1542" y="487"/>
                  </a:moveTo>
                  <a:cubicBezTo>
                    <a:pt x="1542" y="487"/>
                    <a:pt x="1542" y="486"/>
                    <a:pt x="1542" y="485"/>
                  </a:cubicBezTo>
                  <a:cubicBezTo>
                    <a:pt x="1542" y="451"/>
                    <a:pt x="1524" y="421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04" y="5"/>
                    <a:pt x="788" y="0"/>
                    <a:pt x="771" y="0"/>
                  </a:cubicBezTo>
                  <a:cubicBezTo>
                    <a:pt x="754" y="0"/>
                    <a:pt x="738" y="5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19" y="419"/>
                    <a:pt x="0" y="450"/>
                    <a:pt x="0" y="485"/>
                  </a:cubicBezTo>
                  <a:cubicBezTo>
                    <a:pt x="0" y="485"/>
                    <a:pt x="0" y="485"/>
                    <a:pt x="0" y="486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303"/>
                    <a:pt x="20" y="1335"/>
                    <a:pt x="50" y="1350"/>
                  </a:cubicBezTo>
                  <a:cubicBezTo>
                    <a:pt x="50" y="1350"/>
                    <a:pt x="50" y="1350"/>
                    <a:pt x="50" y="1350"/>
                  </a:cubicBezTo>
                  <a:cubicBezTo>
                    <a:pt x="723" y="1739"/>
                    <a:pt x="723" y="1739"/>
                    <a:pt x="723" y="1739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37" y="1747"/>
                    <a:pt x="753" y="1752"/>
                    <a:pt x="771" y="1752"/>
                  </a:cubicBezTo>
                  <a:cubicBezTo>
                    <a:pt x="789" y="1752"/>
                    <a:pt x="805" y="1747"/>
                    <a:pt x="819" y="1738"/>
                  </a:cubicBezTo>
                  <a:cubicBezTo>
                    <a:pt x="820" y="1738"/>
                    <a:pt x="820" y="1738"/>
                    <a:pt x="820" y="1738"/>
                  </a:cubicBezTo>
                  <a:cubicBezTo>
                    <a:pt x="1492" y="1350"/>
                    <a:pt x="1492" y="1350"/>
                    <a:pt x="1492" y="1350"/>
                  </a:cubicBezTo>
                  <a:cubicBezTo>
                    <a:pt x="1522" y="1334"/>
                    <a:pt x="1542" y="1303"/>
                    <a:pt x="1542" y="1267"/>
                  </a:cubicBezTo>
                  <a:cubicBezTo>
                    <a:pt x="1542" y="487"/>
                    <a:pt x="1542" y="487"/>
                    <a:pt x="1542" y="487"/>
                  </a:cubicBezTo>
                  <a:cubicBezTo>
                    <a:pt x="1542" y="487"/>
                    <a:pt x="1542" y="487"/>
                    <a:pt x="1542" y="4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ko-KR" altLang="en-US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70500D3B-2B30-4D75-A043-B20013D732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1601" y="5859697"/>
              <a:ext cx="6760865" cy="0"/>
            </a:xfrm>
            <a:prstGeom prst="line">
              <a:avLst/>
            </a:prstGeom>
            <a:ln w="28575" cap="rnd">
              <a:solidFill>
                <a:schemeClr val="bg1">
                  <a:alpha val="31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32FD0402-3B34-4343-A69D-3ECA87A85B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1561" y="6069021"/>
              <a:ext cx="473110" cy="473110"/>
            </a:xfrm>
            <a:custGeom>
              <a:avLst/>
              <a:gdLst>
                <a:gd name="T0" fmla="*/ 3456 w 3456"/>
                <a:gd name="T1" fmla="*/ 1490 h 3456"/>
                <a:gd name="T2" fmla="*/ 3103 w 3456"/>
                <a:gd name="T3" fmla="*/ 1099 h 3456"/>
                <a:gd name="T4" fmla="*/ 3105 w 3456"/>
                <a:gd name="T5" fmla="*/ 657 h 3456"/>
                <a:gd name="T6" fmla="*/ 2605 w 3456"/>
                <a:gd name="T7" fmla="*/ 496 h 3456"/>
                <a:gd name="T8" fmla="*/ 2386 w 3456"/>
                <a:gd name="T9" fmla="*/ 112 h 3456"/>
                <a:gd name="T10" fmla="*/ 1871 w 3456"/>
                <a:gd name="T11" fmla="*/ 223 h 3456"/>
                <a:gd name="T12" fmla="*/ 1490 w 3456"/>
                <a:gd name="T13" fmla="*/ 0 h 3456"/>
                <a:gd name="T14" fmla="*/ 1099 w 3456"/>
                <a:gd name="T15" fmla="*/ 353 h 3456"/>
                <a:gd name="T16" fmla="*/ 657 w 3456"/>
                <a:gd name="T17" fmla="*/ 351 h 3456"/>
                <a:gd name="T18" fmla="*/ 496 w 3456"/>
                <a:gd name="T19" fmla="*/ 851 h 3456"/>
                <a:gd name="T20" fmla="*/ 111 w 3456"/>
                <a:gd name="T21" fmla="*/ 1070 h 3456"/>
                <a:gd name="T22" fmla="*/ 223 w 3456"/>
                <a:gd name="T23" fmla="*/ 1585 h 3456"/>
                <a:gd name="T24" fmla="*/ 0 w 3456"/>
                <a:gd name="T25" fmla="*/ 1966 h 3456"/>
                <a:gd name="T26" fmla="*/ 353 w 3456"/>
                <a:gd name="T27" fmla="*/ 2357 h 3456"/>
                <a:gd name="T28" fmla="*/ 351 w 3456"/>
                <a:gd name="T29" fmla="*/ 2799 h 3456"/>
                <a:gd name="T30" fmla="*/ 851 w 3456"/>
                <a:gd name="T31" fmla="*/ 2960 h 3456"/>
                <a:gd name="T32" fmla="*/ 1070 w 3456"/>
                <a:gd name="T33" fmla="*/ 3345 h 3456"/>
                <a:gd name="T34" fmla="*/ 1585 w 3456"/>
                <a:gd name="T35" fmla="*/ 3233 h 3456"/>
                <a:gd name="T36" fmla="*/ 1966 w 3456"/>
                <a:gd name="T37" fmla="*/ 3456 h 3456"/>
                <a:gd name="T38" fmla="*/ 2357 w 3456"/>
                <a:gd name="T39" fmla="*/ 3103 h 3456"/>
                <a:gd name="T40" fmla="*/ 2799 w 3456"/>
                <a:gd name="T41" fmla="*/ 3105 h 3456"/>
                <a:gd name="T42" fmla="*/ 2960 w 3456"/>
                <a:gd name="T43" fmla="*/ 2605 h 3456"/>
                <a:gd name="T44" fmla="*/ 3344 w 3456"/>
                <a:gd name="T45" fmla="*/ 2386 h 3456"/>
                <a:gd name="T46" fmla="*/ 3233 w 3456"/>
                <a:gd name="T47" fmla="*/ 1871 h 3456"/>
                <a:gd name="T48" fmla="*/ 2366 w 3456"/>
                <a:gd name="T49" fmla="*/ 2674 h 3456"/>
                <a:gd name="T50" fmla="*/ 1876 w 3456"/>
                <a:gd name="T51" fmla="*/ 1735 h 3456"/>
                <a:gd name="T52" fmla="*/ 1876 w 3456"/>
                <a:gd name="T53" fmla="*/ 2548 h 3456"/>
                <a:gd name="T54" fmla="*/ 1565 w 3456"/>
                <a:gd name="T55" fmla="*/ 2548 h 3456"/>
                <a:gd name="T56" fmla="*/ 1565 w 3456"/>
                <a:gd name="T57" fmla="*/ 1734 h 3456"/>
                <a:gd name="T58" fmla="*/ 1075 w 3456"/>
                <a:gd name="T59" fmla="*/ 2659 h 3456"/>
                <a:gd name="T60" fmla="*/ 1732 w 3456"/>
                <a:gd name="T61" fmla="*/ 589 h 3456"/>
                <a:gd name="T62" fmla="*/ 2366 w 3456"/>
                <a:gd name="T63" fmla="*/ 2674 h 3456"/>
                <a:gd name="T64" fmla="*/ 1720 w 3456"/>
                <a:gd name="T65" fmla="*/ 1680 h 3456"/>
                <a:gd name="T66" fmla="*/ 1720 w 3456"/>
                <a:gd name="T67" fmla="*/ 918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56" h="3456">
                  <a:moveTo>
                    <a:pt x="3233" y="1585"/>
                  </a:moveTo>
                  <a:cubicBezTo>
                    <a:pt x="3309" y="1557"/>
                    <a:pt x="3382" y="1525"/>
                    <a:pt x="3456" y="1490"/>
                  </a:cubicBezTo>
                  <a:cubicBezTo>
                    <a:pt x="3439" y="1346"/>
                    <a:pt x="3397" y="1205"/>
                    <a:pt x="3344" y="1070"/>
                  </a:cubicBezTo>
                  <a:cubicBezTo>
                    <a:pt x="3265" y="1076"/>
                    <a:pt x="3182" y="1086"/>
                    <a:pt x="3103" y="1099"/>
                  </a:cubicBezTo>
                  <a:cubicBezTo>
                    <a:pt x="3063" y="1012"/>
                    <a:pt x="3015" y="929"/>
                    <a:pt x="2959" y="852"/>
                  </a:cubicBezTo>
                  <a:cubicBezTo>
                    <a:pt x="3010" y="789"/>
                    <a:pt x="3059" y="724"/>
                    <a:pt x="3105" y="657"/>
                  </a:cubicBezTo>
                  <a:cubicBezTo>
                    <a:pt x="3017" y="542"/>
                    <a:pt x="2914" y="439"/>
                    <a:pt x="2799" y="351"/>
                  </a:cubicBezTo>
                  <a:cubicBezTo>
                    <a:pt x="2732" y="397"/>
                    <a:pt x="2667" y="446"/>
                    <a:pt x="2605" y="496"/>
                  </a:cubicBezTo>
                  <a:cubicBezTo>
                    <a:pt x="2527" y="441"/>
                    <a:pt x="2445" y="393"/>
                    <a:pt x="2357" y="353"/>
                  </a:cubicBezTo>
                  <a:cubicBezTo>
                    <a:pt x="2369" y="273"/>
                    <a:pt x="2380" y="191"/>
                    <a:pt x="2386" y="112"/>
                  </a:cubicBezTo>
                  <a:cubicBezTo>
                    <a:pt x="2251" y="59"/>
                    <a:pt x="2110" y="17"/>
                    <a:pt x="1966" y="0"/>
                  </a:cubicBezTo>
                  <a:cubicBezTo>
                    <a:pt x="1931" y="74"/>
                    <a:pt x="1899" y="147"/>
                    <a:pt x="1871" y="223"/>
                  </a:cubicBezTo>
                  <a:cubicBezTo>
                    <a:pt x="1774" y="214"/>
                    <a:pt x="1679" y="214"/>
                    <a:pt x="1585" y="223"/>
                  </a:cubicBezTo>
                  <a:cubicBezTo>
                    <a:pt x="1556" y="146"/>
                    <a:pt x="1525" y="74"/>
                    <a:pt x="1490" y="0"/>
                  </a:cubicBezTo>
                  <a:cubicBezTo>
                    <a:pt x="1346" y="17"/>
                    <a:pt x="1205" y="59"/>
                    <a:pt x="1070" y="111"/>
                  </a:cubicBezTo>
                  <a:cubicBezTo>
                    <a:pt x="1076" y="191"/>
                    <a:pt x="1086" y="274"/>
                    <a:pt x="1099" y="353"/>
                  </a:cubicBezTo>
                  <a:cubicBezTo>
                    <a:pt x="1012" y="393"/>
                    <a:pt x="929" y="441"/>
                    <a:pt x="852" y="497"/>
                  </a:cubicBezTo>
                  <a:cubicBezTo>
                    <a:pt x="789" y="446"/>
                    <a:pt x="724" y="397"/>
                    <a:pt x="657" y="351"/>
                  </a:cubicBezTo>
                  <a:cubicBezTo>
                    <a:pt x="542" y="439"/>
                    <a:pt x="439" y="542"/>
                    <a:pt x="351" y="657"/>
                  </a:cubicBezTo>
                  <a:cubicBezTo>
                    <a:pt x="397" y="724"/>
                    <a:pt x="446" y="789"/>
                    <a:pt x="496" y="851"/>
                  </a:cubicBezTo>
                  <a:cubicBezTo>
                    <a:pt x="441" y="929"/>
                    <a:pt x="393" y="1011"/>
                    <a:pt x="353" y="1099"/>
                  </a:cubicBezTo>
                  <a:cubicBezTo>
                    <a:pt x="273" y="1086"/>
                    <a:pt x="191" y="1076"/>
                    <a:pt x="111" y="1070"/>
                  </a:cubicBezTo>
                  <a:cubicBezTo>
                    <a:pt x="59" y="1205"/>
                    <a:pt x="17" y="1346"/>
                    <a:pt x="0" y="1490"/>
                  </a:cubicBezTo>
                  <a:cubicBezTo>
                    <a:pt x="74" y="1525"/>
                    <a:pt x="147" y="1557"/>
                    <a:pt x="223" y="1585"/>
                  </a:cubicBezTo>
                  <a:cubicBezTo>
                    <a:pt x="214" y="1682"/>
                    <a:pt x="214" y="1777"/>
                    <a:pt x="223" y="1871"/>
                  </a:cubicBezTo>
                  <a:cubicBezTo>
                    <a:pt x="146" y="1899"/>
                    <a:pt x="74" y="1931"/>
                    <a:pt x="0" y="1966"/>
                  </a:cubicBezTo>
                  <a:cubicBezTo>
                    <a:pt x="17" y="2110"/>
                    <a:pt x="59" y="2251"/>
                    <a:pt x="111" y="2386"/>
                  </a:cubicBezTo>
                  <a:cubicBezTo>
                    <a:pt x="191" y="2380"/>
                    <a:pt x="274" y="2369"/>
                    <a:pt x="353" y="2357"/>
                  </a:cubicBezTo>
                  <a:cubicBezTo>
                    <a:pt x="393" y="2444"/>
                    <a:pt x="441" y="2527"/>
                    <a:pt x="496" y="2604"/>
                  </a:cubicBezTo>
                  <a:cubicBezTo>
                    <a:pt x="446" y="2667"/>
                    <a:pt x="397" y="2731"/>
                    <a:pt x="351" y="2799"/>
                  </a:cubicBezTo>
                  <a:cubicBezTo>
                    <a:pt x="439" y="2914"/>
                    <a:pt x="542" y="3017"/>
                    <a:pt x="657" y="3105"/>
                  </a:cubicBezTo>
                  <a:cubicBezTo>
                    <a:pt x="724" y="3059"/>
                    <a:pt x="789" y="3010"/>
                    <a:pt x="851" y="2960"/>
                  </a:cubicBezTo>
                  <a:cubicBezTo>
                    <a:pt x="928" y="3015"/>
                    <a:pt x="1011" y="3063"/>
                    <a:pt x="1099" y="3103"/>
                  </a:cubicBezTo>
                  <a:cubicBezTo>
                    <a:pt x="1086" y="3183"/>
                    <a:pt x="1076" y="3265"/>
                    <a:pt x="1070" y="3345"/>
                  </a:cubicBezTo>
                  <a:cubicBezTo>
                    <a:pt x="1205" y="3397"/>
                    <a:pt x="1346" y="3439"/>
                    <a:pt x="1490" y="3456"/>
                  </a:cubicBezTo>
                  <a:cubicBezTo>
                    <a:pt x="1525" y="3382"/>
                    <a:pt x="1557" y="3309"/>
                    <a:pt x="1585" y="3233"/>
                  </a:cubicBezTo>
                  <a:cubicBezTo>
                    <a:pt x="1682" y="3242"/>
                    <a:pt x="1777" y="3242"/>
                    <a:pt x="1871" y="3233"/>
                  </a:cubicBezTo>
                  <a:cubicBezTo>
                    <a:pt x="1899" y="3309"/>
                    <a:pt x="1931" y="3382"/>
                    <a:pt x="1966" y="3456"/>
                  </a:cubicBezTo>
                  <a:cubicBezTo>
                    <a:pt x="2110" y="3439"/>
                    <a:pt x="2251" y="3397"/>
                    <a:pt x="2386" y="3345"/>
                  </a:cubicBezTo>
                  <a:cubicBezTo>
                    <a:pt x="2380" y="3265"/>
                    <a:pt x="2369" y="3182"/>
                    <a:pt x="2357" y="3103"/>
                  </a:cubicBezTo>
                  <a:cubicBezTo>
                    <a:pt x="2444" y="3063"/>
                    <a:pt x="2527" y="3015"/>
                    <a:pt x="2604" y="2959"/>
                  </a:cubicBezTo>
                  <a:cubicBezTo>
                    <a:pt x="2667" y="3010"/>
                    <a:pt x="2732" y="3059"/>
                    <a:pt x="2799" y="3105"/>
                  </a:cubicBezTo>
                  <a:cubicBezTo>
                    <a:pt x="2914" y="3017"/>
                    <a:pt x="3017" y="2914"/>
                    <a:pt x="3105" y="2799"/>
                  </a:cubicBezTo>
                  <a:cubicBezTo>
                    <a:pt x="3059" y="2732"/>
                    <a:pt x="3010" y="2667"/>
                    <a:pt x="2960" y="2605"/>
                  </a:cubicBezTo>
                  <a:cubicBezTo>
                    <a:pt x="3015" y="2527"/>
                    <a:pt x="3063" y="2445"/>
                    <a:pt x="3103" y="2357"/>
                  </a:cubicBezTo>
                  <a:cubicBezTo>
                    <a:pt x="3183" y="2370"/>
                    <a:pt x="3265" y="2380"/>
                    <a:pt x="3344" y="2386"/>
                  </a:cubicBezTo>
                  <a:cubicBezTo>
                    <a:pt x="3397" y="2251"/>
                    <a:pt x="3439" y="2110"/>
                    <a:pt x="3456" y="1966"/>
                  </a:cubicBezTo>
                  <a:cubicBezTo>
                    <a:pt x="3382" y="1931"/>
                    <a:pt x="3309" y="1899"/>
                    <a:pt x="3233" y="1871"/>
                  </a:cubicBezTo>
                  <a:cubicBezTo>
                    <a:pt x="3242" y="1774"/>
                    <a:pt x="3242" y="1679"/>
                    <a:pt x="3233" y="1585"/>
                  </a:cubicBezTo>
                  <a:close/>
                  <a:moveTo>
                    <a:pt x="2366" y="2674"/>
                  </a:moveTo>
                  <a:cubicBezTo>
                    <a:pt x="2366" y="2185"/>
                    <a:pt x="2366" y="2185"/>
                    <a:pt x="2366" y="2185"/>
                  </a:cubicBezTo>
                  <a:cubicBezTo>
                    <a:pt x="2366" y="1936"/>
                    <a:pt x="2125" y="1735"/>
                    <a:pt x="1876" y="1735"/>
                  </a:cubicBezTo>
                  <a:cubicBezTo>
                    <a:pt x="1737" y="1905"/>
                    <a:pt x="1737" y="1905"/>
                    <a:pt x="1737" y="1905"/>
                  </a:cubicBezTo>
                  <a:cubicBezTo>
                    <a:pt x="1876" y="2548"/>
                    <a:pt x="1876" y="2548"/>
                    <a:pt x="1876" y="2548"/>
                  </a:cubicBezTo>
                  <a:cubicBezTo>
                    <a:pt x="1721" y="2707"/>
                    <a:pt x="1721" y="2707"/>
                    <a:pt x="1721" y="2707"/>
                  </a:cubicBezTo>
                  <a:cubicBezTo>
                    <a:pt x="1565" y="2548"/>
                    <a:pt x="1565" y="2548"/>
                    <a:pt x="1565" y="2548"/>
                  </a:cubicBezTo>
                  <a:cubicBezTo>
                    <a:pt x="1704" y="1905"/>
                    <a:pt x="1704" y="1905"/>
                    <a:pt x="1704" y="1905"/>
                  </a:cubicBezTo>
                  <a:cubicBezTo>
                    <a:pt x="1565" y="1734"/>
                    <a:pt x="1565" y="1734"/>
                    <a:pt x="1565" y="1734"/>
                  </a:cubicBezTo>
                  <a:cubicBezTo>
                    <a:pt x="1316" y="1734"/>
                    <a:pt x="1075" y="1936"/>
                    <a:pt x="1075" y="2185"/>
                  </a:cubicBezTo>
                  <a:cubicBezTo>
                    <a:pt x="1075" y="2659"/>
                    <a:pt x="1075" y="2659"/>
                    <a:pt x="1075" y="2659"/>
                  </a:cubicBezTo>
                  <a:cubicBezTo>
                    <a:pt x="783" y="2452"/>
                    <a:pt x="593" y="2112"/>
                    <a:pt x="593" y="1728"/>
                  </a:cubicBezTo>
                  <a:cubicBezTo>
                    <a:pt x="593" y="1099"/>
                    <a:pt x="1103" y="589"/>
                    <a:pt x="1732" y="589"/>
                  </a:cubicBezTo>
                  <a:cubicBezTo>
                    <a:pt x="2361" y="589"/>
                    <a:pt x="2871" y="1099"/>
                    <a:pt x="2871" y="1728"/>
                  </a:cubicBezTo>
                  <a:cubicBezTo>
                    <a:pt x="2871" y="2122"/>
                    <a:pt x="2671" y="2470"/>
                    <a:pt x="2366" y="2674"/>
                  </a:cubicBezTo>
                  <a:close/>
                  <a:moveTo>
                    <a:pt x="2102" y="1299"/>
                  </a:moveTo>
                  <a:cubicBezTo>
                    <a:pt x="2102" y="1509"/>
                    <a:pt x="1931" y="1680"/>
                    <a:pt x="1720" y="1680"/>
                  </a:cubicBezTo>
                  <a:cubicBezTo>
                    <a:pt x="1510" y="1680"/>
                    <a:pt x="1339" y="1509"/>
                    <a:pt x="1339" y="1299"/>
                  </a:cubicBezTo>
                  <a:cubicBezTo>
                    <a:pt x="1339" y="1088"/>
                    <a:pt x="1510" y="918"/>
                    <a:pt x="1720" y="918"/>
                  </a:cubicBezTo>
                  <a:cubicBezTo>
                    <a:pt x="1931" y="918"/>
                    <a:pt x="2102" y="1088"/>
                    <a:pt x="2102" y="129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ko-KR" altLang="en-US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6" name="Freeform 5">
              <a:extLst>
                <a:ext uri="{FF2B5EF4-FFF2-40B4-BE49-F238E27FC236}">
                  <a16:creationId xmlns:a16="http://schemas.microsoft.com/office/drawing/2014/main" id="{B1554E7A-8814-4417-ADAE-8C27390BFD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1561" y="5159862"/>
              <a:ext cx="556720" cy="421539"/>
            </a:xfrm>
            <a:custGeom>
              <a:avLst/>
              <a:gdLst>
                <a:gd name="T0" fmla="*/ 2660 w 2692"/>
                <a:gd name="T1" fmla="*/ 745 h 2056"/>
                <a:gd name="T2" fmla="*/ 2518 w 2692"/>
                <a:gd name="T3" fmla="*/ 622 h 2056"/>
                <a:gd name="T4" fmla="*/ 2572 w 2692"/>
                <a:gd name="T5" fmla="*/ 493 h 2056"/>
                <a:gd name="T6" fmla="*/ 2501 w 2692"/>
                <a:gd name="T7" fmla="*/ 423 h 2056"/>
                <a:gd name="T8" fmla="*/ 2372 w 2692"/>
                <a:gd name="T9" fmla="*/ 477 h 2056"/>
                <a:gd name="T10" fmla="*/ 2249 w 2692"/>
                <a:gd name="T11" fmla="*/ 335 h 2056"/>
                <a:gd name="T12" fmla="*/ 2115 w 2692"/>
                <a:gd name="T13" fmla="*/ 304 h 2056"/>
                <a:gd name="T14" fmla="*/ 2062 w 2692"/>
                <a:gd name="T15" fmla="*/ 434 h 2056"/>
                <a:gd name="T16" fmla="*/ 1873 w 2692"/>
                <a:gd name="T17" fmla="*/ 422 h 2056"/>
                <a:gd name="T18" fmla="*/ 1790 w 2692"/>
                <a:gd name="T19" fmla="*/ 461 h 2056"/>
                <a:gd name="T20" fmla="*/ 1751 w 2692"/>
                <a:gd name="T21" fmla="*/ 544 h 2056"/>
                <a:gd name="T22" fmla="*/ 1767 w 2692"/>
                <a:gd name="T23" fmla="*/ 733 h 2056"/>
                <a:gd name="T24" fmla="*/ 1637 w 2692"/>
                <a:gd name="T25" fmla="*/ 785 h 2056"/>
                <a:gd name="T26" fmla="*/ 1668 w 2692"/>
                <a:gd name="T27" fmla="*/ 920 h 2056"/>
                <a:gd name="T28" fmla="*/ 1810 w 2692"/>
                <a:gd name="T29" fmla="*/ 1042 h 2056"/>
                <a:gd name="T30" fmla="*/ 1756 w 2692"/>
                <a:gd name="T31" fmla="*/ 1171 h 2056"/>
                <a:gd name="T32" fmla="*/ 1826 w 2692"/>
                <a:gd name="T33" fmla="*/ 1241 h 2056"/>
                <a:gd name="T34" fmla="*/ 1956 w 2692"/>
                <a:gd name="T35" fmla="*/ 1187 h 2056"/>
                <a:gd name="T36" fmla="*/ 2079 w 2692"/>
                <a:gd name="T37" fmla="*/ 1328 h 2056"/>
                <a:gd name="T38" fmla="*/ 2216 w 2692"/>
                <a:gd name="T39" fmla="*/ 1358 h 2056"/>
                <a:gd name="T40" fmla="*/ 2271 w 2692"/>
                <a:gd name="T41" fmla="*/ 1228 h 2056"/>
                <a:gd name="T42" fmla="*/ 2455 w 2692"/>
                <a:gd name="T43" fmla="*/ 1243 h 2056"/>
                <a:gd name="T44" fmla="*/ 2537 w 2692"/>
                <a:gd name="T45" fmla="*/ 1203 h 2056"/>
                <a:gd name="T46" fmla="*/ 2576 w 2692"/>
                <a:gd name="T47" fmla="*/ 1119 h 2056"/>
                <a:gd name="T48" fmla="*/ 2562 w 2692"/>
                <a:gd name="T49" fmla="*/ 932 h 2056"/>
                <a:gd name="T50" fmla="*/ 2692 w 2692"/>
                <a:gd name="T51" fmla="*/ 879 h 2056"/>
                <a:gd name="T52" fmla="*/ 2305 w 2692"/>
                <a:gd name="T53" fmla="*/ 966 h 2056"/>
                <a:gd name="T54" fmla="*/ 2029 w 2692"/>
                <a:gd name="T55" fmla="*/ 691 h 2056"/>
                <a:gd name="T56" fmla="*/ 2305 w 2692"/>
                <a:gd name="T57" fmla="*/ 691 h 2056"/>
                <a:gd name="T58" fmla="*/ 2271 w 2692"/>
                <a:gd name="T59" fmla="*/ 1525 h 2056"/>
                <a:gd name="T60" fmla="*/ 1505 w 2692"/>
                <a:gd name="T61" fmla="*/ 1093 h 2056"/>
                <a:gd name="T62" fmla="*/ 1419 w 2692"/>
                <a:gd name="T63" fmla="*/ 972 h 2056"/>
                <a:gd name="T64" fmla="*/ 1108 w 2692"/>
                <a:gd name="T65" fmla="*/ 755 h 2056"/>
                <a:gd name="T66" fmla="*/ 909 w 2692"/>
                <a:gd name="T67" fmla="*/ 970 h 2056"/>
                <a:gd name="T68" fmla="*/ 888 w 2692"/>
                <a:gd name="T69" fmla="*/ 814 h 2056"/>
                <a:gd name="T70" fmla="*/ 1061 w 2692"/>
                <a:gd name="T71" fmla="*/ 633 h 2056"/>
                <a:gd name="T72" fmla="*/ 1141 w 2692"/>
                <a:gd name="T73" fmla="*/ 461 h 2056"/>
                <a:gd name="T74" fmla="*/ 1127 w 2692"/>
                <a:gd name="T75" fmla="*/ 328 h 2056"/>
                <a:gd name="T76" fmla="*/ 988 w 2692"/>
                <a:gd name="T77" fmla="*/ 34 h 2056"/>
                <a:gd name="T78" fmla="*/ 796 w 2692"/>
                <a:gd name="T79" fmla="*/ 16 h 2056"/>
                <a:gd name="T80" fmla="*/ 736 w 2692"/>
                <a:gd name="T81" fmla="*/ 46 h 2056"/>
                <a:gd name="T82" fmla="*/ 608 w 2692"/>
                <a:gd name="T83" fmla="*/ 214 h 2056"/>
                <a:gd name="T84" fmla="*/ 608 w 2692"/>
                <a:gd name="T85" fmla="*/ 330 h 2056"/>
                <a:gd name="T86" fmla="*/ 594 w 2692"/>
                <a:gd name="T87" fmla="*/ 463 h 2056"/>
                <a:gd name="T88" fmla="*/ 675 w 2692"/>
                <a:gd name="T89" fmla="*/ 635 h 2056"/>
                <a:gd name="T90" fmla="*/ 847 w 2692"/>
                <a:gd name="T91" fmla="*/ 815 h 2056"/>
                <a:gd name="T92" fmla="*/ 826 w 2692"/>
                <a:gd name="T93" fmla="*/ 971 h 2056"/>
                <a:gd name="T94" fmla="*/ 629 w 2692"/>
                <a:gd name="T95" fmla="*/ 756 h 2056"/>
                <a:gd name="T96" fmla="*/ 224 w 2692"/>
                <a:gd name="T97" fmla="*/ 1113 h 2056"/>
                <a:gd name="T98" fmla="*/ 19 w 2692"/>
                <a:gd name="T99" fmla="*/ 1552 h 2056"/>
                <a:gd name="T100" fmla="*/ 277 w 2692"/>
                <a:gd name="T101" fmla="*/ 2056 h 2056"/>
                <a:gd name="T102" fmla="*/ 1320 w 2692"/>
                <a:gd name="T103" fmla="*/ 1404 h 2056"/>
                <a:gd name="T104" fmla="*/ 1648 w 2692"/>
                <a:gd name="T105" fmla="*/ 1725 h 2056"/>
                <a:gd name="T106" fmla="*/ 2342 w 2692"/>
                <a:gd name="T107" fmla="*/ 1596 h 2056"/>
                <a:gd name="T108" fmla="*/ 289 w 2692"/>
                <a:gd name="T109" fmla="*/ 1643 h 2056"/>
                <a:gd name="T110" fmla="*/ 437 w 2692"/>
                <a:gd name="T111" fmla="*/ 1376 h 2056"/>
                <a:gd name="T112" fmla="*/ 289 w 2692"/>
                <a:gd name="T113" fmla="*/ 1643 h 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692" h="2056">
                  <a:moveTo>
                    <a:pt x="2692" y="781"/>
                  </a:moveTo>
                  <a:cubicBezTo>
                    <a:pt x="2691" y="763"/>
                    <a:pt x="2678" y="748"/>
                    <a:pt x="2660" y="745"/>
                  </a:cubicBezTo>
                  <a:cubicBezTo>
                    <a:pt x="2562" y="728"/>
                    <a:pt x="2562" y="728"/>
                    <a:pt x="2562" y="728"/>
                  </a:cubicBezTo>
                  <a:cubicBezTo>
                    <a:pt x="2552" y="691"/>
                    <a:pt x="2538" y="655"/>
                    <a:pt x="2518" y="622"/>
                  </a:cubicBezTo>
                  <a:cubicBezTo>
                    <a:pt x="2576" y="541"/>
                    <a:pt x="2576" y="541"/>
                    <a:pt x="2576" y="541"/>
                  </a:cubicBezTo>
                  <a:cubicBezTo>
                    <a:pt x="2586" y="526"/>
                    <a:pt x="2585" y="506"/>
                    <a:pt x="2572" y="493"/>
                  </a:cubicBezTo>
                  <a:cubicBezTo>
                    <a:pt x="2537" y="458"/>
                    <a:pt x="2537" y="458"/>
                    <a:pt x="2537" y="458"/>
                  </a:cubicBezTo>
                  <a:cubicBezTo>
                    <a:pt x="2501" y="423"/>
                    <a:pt x="2501" y="423"/>
                    <a:pt x="2501" y="423"/>
                  </a:cubicBezTo>
                  <a:cubicBezTo>
                    <a:pt x="2488" y="410"/>
                    <a:pt x="2468" y="409"/>
                    <a:pt x="2453" y="419"/>
                  </a:cubicBezTo>
                  <a:cubicBezTo>
                    <a:pt x="2372" y="477"/>
                    <a:pt x="2372" y="477"/>
                    <a:pt x="2372" y="477"/>
                  </a:cubicBezTo>
                  <a:cubicBezTo>
                    <a:pt x="2339" y="458"/>
                    <a:pt x="2303" y="443"/>
                    <a:pt x="2266" y="433"/>
                  </a:cubicBezTo>
                  <a:cubicBezTo>
                    <a:pt x="2249" y="335"/>
                    <a:pt x="2249" y="335"/>
                    <a:pt x="2249" y="335"/>
                  </a:cubicBezTo>
                  <a:cubicBezTo>
                    <a:pt x="2246" y="317"/>
                    <a:pt x="2231" y="304"/>
                    <a:pt x="2213" y="304"/>
                  </a:cubicBezTo>
                  <a:cubicBezTo>
                    <a:pt x="2115" y="304"/>
                    <a:pt x="2115" y="304"/>
                    <a:pt x="2115" y="304"/>
                  </a:cubicBezTo>
                  <a:cubicBezTo>
                    <a:pt x="2097" y="304"/>
                    <a:pt x="2081" y="317"/>
                    <a:pt x="2078" y="335"/>
                  </a:cubicBezTo>
                  <a:cubicBezTo>
                    <a:pt x="2062" y="434"/>
                    <a:pt x="2062" y="434"/>
                    <a:pt x="2062" y="434"/>
                  </a:cubicBezTo>
                  <a:cubicBezTo>
                    <a:pt x="2023" y="443"/>
                    <a:pt x="1987" y="459"/>
                    <a:pt x="1954" y="479"/>
                  </a:cubicBezTo>
                  <a:cubicBezTo>
                    <a:pt x="1873" y="422"/>
                    <a:pt x="1873" y="422"/>
                    <a:pt x="1873" y="422"/>
                  </a:cubicBezTo>
                  <a:cubicBezTo>
                    <a:pt x="1858" y="411"/>
                    <a:pt x="1838" y="413"/>
                    <a:pt x="1825" y="426"/>
                  </a:cubicBezTo>
                  <a:cubicBezTo>
                    <a:pt x="1790" y="461"/>
                    <a:pt x="1790" y="461"/>
                    <a:pt x="1790" y="461"/>
                  </a:cubicBezTo>
                  <a:cubicBezTo>
                    <a:pt x="1755" y="495"/>
                    <a:pt x="1755" y="495"/>
                    <a:pt x="1755" y="495"/>
                  </a:cubicBezTo>
                  <a:cubicBezTo>
                    <a:pt x="1742" y="509"/>
                    <a:pt x="1740" y="529"/>
                    <a:pt x="1751" y="544"/>
                  </a:cubicBezTo>
                  <a:cubicBezTo>
                    <a:pt x="1810" y="627"/>
                    <a:pt x="1810" y="627"/>
                    <a:pt x="1810" y="627"/>
                  </a:cubicBezTo>
                  <a:cubicBezTo>
                    <a:pt x="1791" y="660"/>
                    <a:pt x="1776" y="696"/>
                    <a:pt x="1767" y="733"/>
                  </a:cubicBezTo>
                  <a:cubicBezTo>
                    <a:pt x="1669" y="748"/>
                    <a:pt x="1669" y="748"/>
                    <a:pt x="1669" y="748"/>
                  </a:cubicBezTo>
                  <a:cubicBezTo>
                    <a:pt x="1651" y="751"/>
                    <a:pt x="1637" y="767"/>
                    <a:pt x="1637" y="785"/>
                  </a:cubicBezTo>
                  <a:cubicBezTo>
                    <a:pt x="1637" y="883"/>
                    <a:pt x="1637" y="883"/>
                    <a:pt x="1637" y="883"/>
                  </a:cubicBezTo>
                  <a:cubicBezTo>
                    <a:pt x="1637" y="901"/>
                    <a:pt x="1650" y="917"/>
                    <a:pt x="1668" y="920"/>
                  </a:cubicBezTo>
                  <a:cubicBezTo>
                    <a:pt x="1767" y="936"/>
                    <a:pt x="1767" y="936"/>
                    <a:pt x="1767" y="936"/>
                  </a:cubicBezTo>
                  <a:cubicBezTo>
                    <a:pt x="1776" y="973"/>
                    <a:pt x="1791" y="1009"/>
                    <a:pt x="1810" y="1042"/>
                  </a:cubicBezTo>
                  <a:cubicBezTo>
                    <a:pt x="1752" y="1122"/>
                    <a:pt x="1752" y="1122"/>
                    <a:pt x="1752" y="1122"/>
                  </a:cubicBezTo>
                  <a:cubicBezTo>
                    <a:pt x="1741" y="1137"/>
                    <a:pt x="1743" y="1158"/>
                    <a:pt x="1756" y="1171"/>
                  </a:cubicBezTo>
                  <a:cubicBezTo>
                    <a:pt x="1791" y="1206"/>
                    <a:pt x="1791" y="1206"/>
                    <a:pt x="1791" y="1206"/>
                  </a:cubicBezTo>
                  <a:cubicBezTo>
                    <a:pt x="1826" y="1241"/>
                    <a:pt x="1826" y="1241"/>
                    <a:pt x="1826" y="1241"/>
                  </a:cubicBezTo>
                  <a:cubicBezTo>
                    <a:pt x="1839" y="1254"/>
                    <a:pt x="1860" y="1255"/>
                    <a:pt x="1875" y="1245"/>
                  </a:cubicBezTo>
                  <a:cubicBezTo>
                    <a:pt x="1956" y="1187"/>
                    <a:pt x="1956" y="1187"/>
                    <a:pt x="1956" y="1187"/>
                  </a:cubicBezTo>
                  <a:cubicBezTo>
                    <a:pt x="1990" y="1206"/>
                    <a:pt x="2025" y="1221"/>
                    <a:pt x="2062" y="1230"/>
                  </a:cubicBezTo>
                  <a:cubicBezTo>
                    <a:pt x="2079" y="1328"/>
                    <a:pt x="2079" y="1328"/>
                    <a:pt x="2079" y="1328"/>
                  </a:cubicBezTo>
                  <a:cubicBezTo>
                    <a:pt x="2082" y="1346"/>
                    <a:pt x="2099" y="1359"/>
                    <a:pt x="2118" y="1358"/>
                  </a:cubicBezTo>
                  <a:cubicBezTo>
                    <a:pt x="2216" y="1358"/>
                    <a:pt x="2216" y="1358"/>
                    <a:pt x="2216" y="1358"/>
                  </a:cubicBezTo>
                  <a:cubicBezTo>
                    <a:pt x="2234" y="1358"/>
                    <a:pt x="2250" y="1345"/>
                    <a:pt x="2253" y="1327"/>
                  </a:cubicBezTo>
                  <a:cubicBezTo>
                    <a:pt x="2271" y="1228"/>
                    <a:pt x="2271" y="1228"/>
                    <a:pt x="2271" y="1228"/>
                  </a:cubicBezTo>
                  <a:cubicBezTo>
                    <a:pt x="2307" y="1219"/>
                    <a:pt x="2341" y="1204"/>
                    <a:pt x="2374" y="1185"/>
                  </a:cubicBezTo>
                  <a:cubicBezTo>
                    <a:pt x="2455" y="1243"/>
                    <a:pt x="2455" y="1243"/>
                    <a:pt x="2455" y="1243"/>
                  </a:cubicBezTo>
                  <a:cubicBezTo>
                    <a:pt x="2469" y="1252"/>
                    <a:pt x="2488" y="1250"/>
                    <a:pt x="2501" y="1239"/>
                  </a:cubicBezTo>
                  <a:cubicBezTo>
                    <a:pt x="2537" y="1203"/>
                    <a:pt x="2537" y="1203"/>
                    <a:pt x="2537" y="1203"/>
                  </a:cubicBezTo>
                  <a:cubicBezTo>
                    <a:pt x="2572" y="1168"/>
                    <a:pt x="2572" y="1168"/>
                    <a:pt x="2572" y="1168"/>
                  </a:cubicBezTo>
                  <a:cubicBezTo>
                    <a:pt x="2585" y="1155"/>
                    <a:pt x="2587" y="1134"/>
                    <a:pt x="2576" y="1119"/>
                  </a:cubicBezTo>
                  <a:cubicBezTo>
                    <a:pt x="2519" y="1038"/>
                    <a:pt x="2519" y="1038"/>
                    <a:pt x="2519" y="1038"/>
                  </a:cubicBezTo>
                  <a:cubicBezTo>
                    <a:pt x="2538" y="1005"/>
                    <a:pt x="2553" y="970"/>
                    <a:pt x="2562" y="932"/>
                  </a:cubicBezTo>
                  <a:cubicBezTo>
                    <a:pt x="2661" y="916"/>
                    <a:pt x="2661" y="916"/>
                    <a:pt x="2661" y="916"/>
                  </a:cubicBezTo>
                  <a:cubicBezTo>
                    <a:pt x="2679" y="913"/>
                    <a:pt x="2692" y="897"/>
                    <a:pt x="2692" y="879"/>
                  </a:cubicBezTo>
                  <a:cubicBezTo>
                    <a:pt x="2692" y="781"/>
                    <a:pt x="2692" y="781"/>
                    <a:pt x="2692" y="781"/>
                  </a:cubicBezTo>
                  <a:close/>
                  <a:moveTo>
                    <a:pt x="2305" y="966"/>
                  </a:moveTo>
                  <a:cubicBezTo>
                    <a:pt x="2229" y="1043"/>
                    <a:pt x="2105" y="1043"/>
                    <a:pt x="2029" y="966"/>
                  </a:cubicBezTo>
                  <a:cubicBezTo>
                    <a:pt x="1953" y="890"/>
                    <a:pt x="1953" y="767"/>
                    <a:pt x="2029" y="691"/>
                  </a:cubicBezTo>
                  <a:cubicBezTo>
                    <a:pt x="2105" y="615"/>
                    <a:pt x="2229" y="615"/>
                    <a:pt x="2305" y="691"/>
                  </a:cubicBezTo>
                  <a:cubicBezTo>
                    <a:pt x="2305" y="691"/>
                    <a:pt x="2305" y="691"/>
                    <a:pt x="2305" y="691"/>
                  </a:cubicBezTo>
                  <a:cubicBezTo>
                    <a:pt x="2381" y="767"/>
                    <a:pt x="2381" y="890"/>
                    <a:pt x="2305" y="966"/>
                  </a:cubicBezTo>
                  <a:close/>
                  <a:moveTo>
                    <a:pt x="2271" y="1525"/>
                  </a:moveTo>
                  <a:cubicBezTo>
                    <a:pt x="1707" y="1479"/>
                    <a:pt x="1707" y="1479"/>
                    <a:pt x="1707" y="1479"/>
                  </a:cubicBezTo>
                  <a:cubicBezTo>
                    <a:pt x="1505" y="1093"/>
                    <a:pt x="1505" y="1093"/>
                    <a:pt x="1505" y="1093"/>
                  </a:cubicBezTo>
                  <a:cubicBezTo>
                    <a:pt x="1482" y="1049"/>
                    <a:pt x="1453" y="1008"/>
                    <a:pt x="1419" y="972"/>
                  </a:cubicBezTo>
                  <a:cubicBezTo>
                    <a:pt x="1419" y="972"/>
                    <a:pt x="1419" y="972"/>
                    <a:pt x="1419" y="972"/>
                  </a:cubicBezTo>
                  <a:cubicBezTo>
                    <a:pt x="1399" y="951"/>
                    <a:pt x="1378" y="931"/>
                    <a:pt x="1356" y="914"/>
                  </a:cubicBezTo>
                  <a:cubicBezTo>
                    <a:pt x="1277" y="855"/>
                    <a:pt x="1195" y="802"/>
                    <a:pt x="1108" y="755"/>
                  </a:cubicBezTo>
                  <a:cubicBezTo>
                    <a:pt x="975" y="1391"/>
                    <a:pt x="975" y="1391"/>
                    <a:pt x="975" y="1391"/>
                  </a:cubicBezTo>
                  <a:cubicBezTo>
                    <a:pt x="909" y="970"/>
                    <a:pt x="909" y="970"/>
                    <a:pt x="909" y="970"/>
                  </a:cubicBezTo>
                  <a:cubicBezTo>
                    <a:pt x="954" y="898"/>
                    <a:pt x="954" y="898"/>
                    <a:pt x="954" y="898"/>
                  </a:cubicBezTo>
                  <a:cubicBezTo>
                    <a:pt x="888" y="814"/>
                    <a:pt x="888" y="814"/>
                    <a:pt x="888" y="814"/>
                  </a:cubicBezTo>
                  <a:cubicBezTo>
                    <a:pt x="1061" y="703"/>
                    <a:pt x="1061" y="703"/>
                    <a:pt x="1061" y="703"/>
                  </a:cubicBezTo>
                  <a:cubicBezTo>
                    <a:pt x="1061" y="633"/>
                    <a:pt x="1061" y="633"/>
                    <a:pt x="1061" y="633"/>
                  </a:cubicBezTo>
                  <a:cubicBezTo>
                    <a:pt x="1077" y="605"/>
                    <a:pt x="1089" y="575"/>
                    <a:pt x="1094" y="544"/>
                  </a:cubicBezTo>
                  <a:cubicBezTo>
                    <a:pt x="1107" y="544"/>
                    <a:pt x="1123" y="525"/>
                    <a:pt x="1141" y="461"/>
                  </a:cubicBezTo>
                  <a:cubicBezTo>
                    <a:pt x="1166" y="375"/>
                    <a:pt x="1140" y="362"/>
                    <a:pt x="1118" y="364"/>
                  </a:cubicBezTo>
                  <a:cubicBezTo>
                    <a:pt x="1122" y="353"/>
                    <a:pt x="1125" y="341"/>
                    <a:pt x="1127" y="328"/>
                  </a:cubicBezTo>
                  <a:cubicBezTo>
                    <a:pt x="1165" y="104"/>
                    <a:pt x="1054" y="96"/>
                    <a:pt x="1054" y="96"/>
                  </a:cubicBezTo>
                  <a:cubicBezTo>
                    <a:pt x="1038" y="70"/>
                    <a:pt x="1015" y="48"/>
                    <a:pt x="988" y="34"/>
                  </a:cubicBezTo>
                  <a:cubicBezTo>
                    <a:pt x="946" y="10"/>
                    <a:pt x="898" y="0"/>
                    <a:pt x="851" y="5"/>
                  </a:cubicBezTo>
                  <a:cubicBezTo>
                    <a:pt x="832" y="6"/>
                    <a:pt x="814" y="10"/>
                    <a:pt x="796" y="16"/>
                  </a:cubicBezTo>
                  <a:cubicBezTo>
                    <a:pt x="796" y="16"/>
                    <a:pt x="796" y="16"/>
                    <a:pt x="796" y="16"/>
                  </a:cubicBezTo>
                  <a:cubicBezTo>
                    <a:pt x="775" y="23"/>
                    <a:pt x="755" y="33"/>
                    <a:pt x="736" y="46"/>
                  </a:cubicBezTo>
                  <a:cubicBezTo>
                    <a:pt x="714" y="61"/>
                    <a:pt x="693" y="78"/>
                    <a:pt x="675" y="97"/>
                  </a:cubicBezTo>
                  <a:cubicBezTo>
                    <a:pt x="642" y="130"/>
                    <a:pt x="619" y="170"/>
                    <a:pt x="608" y="214"/>
                  </a:cubicBezTo>
                  <a:cubicBezTo>
                    <a:pt x="599" y="252"/>
                    <a:pt x="599" y="292"/>
                    <a:pt x="608" y="330"/>
                  </a:cubicBezTo>
                  <a:cubicBezTo>
                    <a:pt x="608" y="330"/>
                    <a:pt x="608" y="330"/>
                    <a:pt x="608" y="330"/>
                  </a:cubicBezTo>
                  <a:cubicBezTo>
                    <a:pt x="610" y="342"/>
                    <a:pt x="614" y="354"/>
                    <a:pt x="618" y="365"/>
                  </a:cubicBezTo>
                  <a:cubicBezTo>
                    <a:pt x="596" y="363"/>
                    <a:pt x="570" y="376"/>
                    <a:pt x="594" y="463"/>
                  </a:cubicBezTo>
                  <a:cubicBezTo>
                    <a:pt x="612" y="526"/>
                    <a:pt x="629" y="544"/>
                    <a:pt x="641" y="545"/>
                  </a:cubicBezTo>
                  <a:cubicBezTo>
                    <a:pt x="647" y="577"/>
                    <a:pt x="658" y="607"/>
                    <a:pt x="675" y="635"/>
                  </a:cubicBezTo>
                  <a:cubicBezTo>
                    <a:pt x="675" y="705"/>
                    <a:pt x="675" y="705"/>
                    <a:pt x="675" y="705"/>
                  </a:cubicBezTo>
                  <a:cubicBezTo>
                    <a:pt x="847" y="815"/>
                    <a:pt x="847" y="815"/>
                    <a:pt x="847" y="815"/>
                  </a:cubicBezTo>
                  <a:cubicBezTo>
                    <a:pt x="782" y="899"/>
                    <a:pt x="782" y="899"/>
                    <a:pt x="782" y="899"/>
                  </a:cubicBezTo>
                  <a:cubicBezTo>
                    <a:pt x="826" y="971"/>
                    <a:pt x="826" y="971"/>
                    <a:pt x="826" y="971"/>
                  </a:cubicBezTo>
                  <a:cubicBezTo>
                    <a:pt x="762" y="1391"/>
                    <a:pt x="762" y="1391"/>
                    <a:pt x="762" y="1391"/>
                  </a:cubicBezTo>
                  <a:cubicBezTo>
                    <a:pt x="629" y="756"/>
                    <a:pt x="629" y="756"/>
                    <a:pt x="629" y="756"/>
                  </a:cubicBezTo>
                  <a:cubicBezTo>
                    <a:pt x="544" y="801"/>
                    <a:pt x="463" y="853"/>
                    <a:pt x="387" y="911"/>
                  </a:cubicBezTo>
                  <a:cubicBezTo>
                    <a:pt x="317" y="964"/>
                    <a:pt x="261" y="1033"/>
                    <a:pt x="224" y="1113"/>
                  </a:cubicBezTo>
                  <a:cubicBezTo>
                    <a:pt x="127" y="1322"/>
                    <a:pt x="127" y="1322"/>
                    <a:pt x="127" y="1322"/>
                  </a:cubicBezTo>
                  <a:cubicBezTo>
                    <a:pt x="19" y="1552"/>
                    <a:pt x="19" y="1552"/>
                    <a:pt x="19" y="1552"/>
                  </a:cubicBezTo>
                  <a:cubicBezTo>
                    <a:pt x="0" y="1593"/>
                    <a:pt x="3" y="1641"/>
                    <a:pt x="27" y="1680"/>
                  </a:cubicBezTo>
                  <a:cubicBezTo>
                    <a:pt x="277" y="2056"/>
                    <a:pt x="277" y="2056"/>
                    <a:pt x="277" y="2056"/>
                  </a:cubicBezTo>
                  <a:cubicBezTo>
                    <a:pt x="1291" y="2056"/>
                    <a:pt x="1291" y="2056"/>
                    <a:pt x="1291" y="2056"/>
                  </a:cubicBezTo>
                  <a:cubicBezTo>
                    <a:pt x="1320" y="1404"/>
                    <a:pt x="1320" y="1404"/>
                    <a:pt x="1320" y="1404"/>
                  </a:cubicBezTo>
                  <a:cubicBezTo>
                    <a:pt x="1514" y="1664"/>
                    <a:pt x="1514" y="1664"/>
                    <a:pt x="1514" y="1664"/>
                  </a:cubicBezTo>
                  <a:cubicBezTo>
                    <a:pt x="1546" y="1705"/>
                    <a:pt x="1596" y="1728"/>
                    <a:pt x="1648" y="1725"/>
                  </a:cubicBezTo>
                  <a:cubicBezTo>
                    <a:pt x="2271" y="1677"/>
                    <a:pt x="2271" y="1677"/>
                    <a:pt x="2271" y="1677"/>
                  </a:cubicBezTo>
                  <a:cubicBezTo>
                    <a:pt x="2313" y="1675"/>
                    <a:pt x="2345" y="1638"/>
                    <a:pt x="2342" y="1596"/>
                  </a:cubicBezTo>
                  <a:cubicBezTo>
                    <a:pt x="2340" y="1558"/>
                    <a:pt x="2309" y="1527"/>
                    <a:pt x="2271" y="1525"/>
                  </a:cubicBezTo>
                  <a:close/>
                  <a:moveTo>
                    <a:pt x="289" y="1643"/>
                  </a:moveTo>
                  <a:cubicBezTo>
                    <a:pt x="280" y="1629"/>
                    <a:pt x="280" y="1611"/>
                    <a:pt x="289" y="1596"/>
                  </a:cubicBezTo>
                  <a:cubicBezTo>
                    <a:pt x="437" y="1376"/>
                    <a:pt x="437" y="1376"/>
                    <a:pt x="437" y="1376"/>
                  </a:cubicBezTo>
                  <a:cubicBezTo>
                    <a:pt x="468" y="1941"/>
                    <a:pt x="468" y="1941"/>
                    <a:pt x="468" y="1941"/>
                  </a:cubicBezTo>
                  <a:lnTo>
                    <a:pt x="289" y="164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ko-KR" altLang="en-US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CF2704C6-B4B5-46EF-8D38-CEAD7DAAE384}"/>
                </a:ext>
              </a:extLst>
            </p:cNvPr>
            <p:cNvSpPr/>
            <p:nvPr/>
          </p:nvSpPr>
          <p:spPr>
            <a:xfrm>
              <a:off x="399887" y="4304214"/>
              <a:ext cx="45719" cy="234654"/>
            </a:xfrm>
            <a:prstGeom prst="rect">
              <a:avLst/>
            </a:prstGeom>
            <a:solidFill>
              <a:srgbClr val="4AB33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4606CC9A-A447-453A-83CC-DEDBBA4EAA86}"/>
              </a:ext>
            </a:extLst>
          </p:cNvPr>
          <p:cNvGrpSpPr/>
          <p:nvPr/>
        </p:nvGrpSpPr>
        <p:grpSpPr>
          <a:xfrm>
            <a:off x="5469234" y="1161356"/>
            <a:ext cx="2629587" cy="2629632"/>
            <a:chOff x="5246148" y="1189172"/>
            <a:chExt cx="2629587" cy="2629632"/>
          </a:xfrm>
        </p:grpSpPr>
        <p:pic>
          <p:nvPicPr>
            <p:cNvPr id="1025" name="_x214858072" descr="EMB0000152c0346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82480" y="1311890"/>
              <a:ext cx="2437062" cy="2437063"/>
            </a:xfrm>
            <a:prstGeom prst="ellipse">
              <a:avLst/>
            </a:prstGeom>
            <a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66675" algn="ctr">
              <a:solidFill>
                <a:schemeClr val="bg1"/>
              </a:solidFill>
            </a:ln>
            <a:effectLst>
              <a:outerShdw dist="88900" dir="2400000" algn="ctr" rotWithShape="0">
                <a:srgbClr val="5FC355">
                  <a:alpha val="50000"/>
                </a:srgbClr>
              </a:outerShdw>
            </a:effectLst>
            <a:extLst/>
          </p:spPr>
        </p:pic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D4003EAD-6B4F-47A3-812B-FDFC18DB6D88}"/>
                </a:ext>
              </a:extLst>
            </p:cNvPr>
            <p:cNvSpPr/>
            <p:nvPr/>
          </p:nvSpPr>
          <p:spPr>
            <a:xfrm>
              <a:off x="5246148" y="1280648"/>
              <a:ext cx="2538154" cy="2538156"/>
            </a:xfrm>
            <a:prstGeom prst="ellipse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06896A1F-3A76-46C5-809D-3388E42F02F4}"/>
                </a:ext>
              </a:extLst>
            </p:cNvPr>
            <p:cNvSpPr/>
            <p:nvPr/>
          </p:nvSpPr>
          <p:spPr>
            <a:xfrm>
              <a:off x="5326286" y="1189172"/>
              <a:ext cx="2549449" cy="2549448"/>
            </a:xfrm>
            <a:prstGeom prst="ellipse">
              <a:avLst/>
            </a:prstGeom>
            <a:noFill/>
            <a:ln>
              <a:solidFill>
                <a:schemeClr val="accent3">
                  <a:alpha val="4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pic>
        <p:nvPicPr>
          <p:cNvPr id="1027" name="_x214857992" descr="EMB0000152c0349"/>
          <p:cNvPicPr>
            <a:picLocks noChangeAspect="1" noChangeArrowheads="1"/>
          </p:cNvPicPr>
          <p:nvPr/>
        </p:nvPicPr>
        <p:blipFill rotWithShape="1">
          <a:blip r:embed="rId8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81"/>
          <a:stretch/>
        </p:blipFill>
        <p:spPr bwMode="auto">
          <a:xfrm>
            <a:off x="7512273" y="2825974"/>
            <a:ext cx="1228975" cy="1228975"/>
          </a:xfrm>
          <a:prstGeom prst="ellipse">
            <a:avLst/>
          </a:prstGeom>
          <a:blipFill rotWithShape="1">
            <a:blip r:embed="rId7" cstate="email">
              <a:alphaModFix/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41275" algn="ctr">
            <a:solidFill>
              <a:schemeClr val="bg1"/>
            </a:solidFill>
          </a:ln>
          <a:effectLst>
            <a:outerShdw dist="63500" dir="2400000" algn="ctr" rotWithShape="0">
              <a:srgbClr val="5FC355">
                <a:alpha val="50000"/>
              </a:srgbClr>
            </a:outerShdw>
          </a:effectLst>
          <a:extLst/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C68860B3-5A92-40B7-A36D-583D3479FCFD}"/>
              </a:ext>
            </a:extLst>
          </p:cNvPr>
          <p:cNvGrpSpPr/>
          <p:nvPr/>
        </p:nvGrpSpPr>
        <p:grpSpPr>
          <a:xfrm>
            <a:off x="7581433" y="1232052"/>
            <a:ext cx="1068696" cy="1068695"/>
            <a:chOff x="328273" y="1416087"/>
            <a:chExt cx="1175566" cy="1175564"/>
          </a:xfrm>
        </p:grpSpPr>
        <p:sp>
          <p:nvSpPr>
            <p:cNvPr id="56" name="타원 55">
              <a:extLst>
                <a:ext uri="{FF2B5EF4-FFF2-40B4-BE49-F238E27FC236}">
                  <a16:creationId xmlns:a16="http://schemas.microsoft.com/office/drawing/2014/main" id="{F39A5923-D3FE-4DBC-B79B-AB309B54569C}"/>
                </a:ext>
              </a:extLst>
            </p:cNvPr>
            <p:cNvSpPr/>
            <p:nvPr/>
          </p:nvSpPr>
          <p:spPr>
            <a:xfrm>
              <a:off x="328273" y="1416087"/>
              <a:ext cx="1175566" cy="1175564"/>
            </a:xfrm>
            <a:prstGeom prst="ellipse">
              <a:avLst/>
            </a:prstGeom>
            <a:solidFill>
              <a:schemeClr val="bg1"/>
            </a:solidFill>
            <a:ln w="219075">
              <a:solidFill>
                <a:schemeClr val="bg1">
                  <a:alpha val="57000"/>
                </a:schemeClr>
              </a:solidFill>
            </a:ln>
            <a:effectLst>
              <a:outerShdw blurRad="4572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326" y="1832188"/>
              <a:ext cx="1124012" cy="310082"/>
            </a:xfrm>
            <a:prstGeom prst="rect">
              <a:avLst/>
            </a:prstGeom>
          </p:spPr>
        </p:pic>
      </p:grp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D2A7185B-A7A6-4CF0-9C70-8C4AAF7C2CDB}"/>
              </a:ext>
            </a:extLst>
          </p:cNvPr>
          <p:cNvSpPr/>
          <p:nvPr/>
        </p:nvSpPr>
        <p:spPr>
          <a:xfrm>
            <a:off x="6306324" y="196073"/>
            <a:ext cx="2480488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CED998-2E54-48A2-AD46-34BA553DCE58}"/>
              </a:ext>
            </a:extLst>
          </p:cNvPr>
          <p:cNvSpPr txBox="1"/>
          <p:nvPr/>
        </p:nvSpPr>
        <p:spPr>
          <a:xfrm>
            <a:off x="6456384" y="251597"/>
            <a:ext cx="223522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추천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! </a:t>
            </a: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 유망직종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E597F18-1E46-4BDE-A6C3-96F878BC3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t>90</a:t>
            </a:fld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77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38719A8E-21B6-4226-B183-3A1BF6F72F84}"/>
              </a:ext>
            </a:extLst>
          </p:cNvPr>
          <p:cNvSpPr/>
          <p:nvPr/>
        </p:nvSpPr>
        <p:spPr>
          <a:xfrm>
            <a:off x="328273" y="171274"/>
            <a:ext cx="149656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 err="1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티마스터</a:t>
            </a:r>
            <a:endParaRPr kumimoji="1" lang="ko-KR" altLang="en-US" sz="2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16984B83-3942-4A8D-AF26-3DECDDCA6854}"/>
              </a:ext>
            </a:extLst>
          </p:cNvPr>
          <p:cNvGrpSpPr/>
          <p:nvPr/>
        </p:nvGrpSpPr>
        <p:grpSpPr>
          <a:xfrm>
            <a:off x="2223344" y="781249"/>
            <a:ext cx="248786" cy="201215"/>
            <a:chOff x="2020888" y="1905000"/>
            <a:chExt cx="676275" cy="601663"/>
          </a:xfrm>
          <a:solidFill>
            <a:schemeClr val="bg1">
              <a:alpha val="25000"/>
            </a:schemeClr>
          </a:solidFill>
        </p:grpSpPr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75D4DD9B-48D5-4B55-80F1-A945AFDBE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1905000"/>
              <a:ext cx="300038" cy="601663"/>
            </a:xfrm>
            <a:custGeom>
              <a:avLst/>
              <a:gdLst>
                <a:gd name="T0" fmla="*/ 20 w 80"/>
                <a:gd name="T1" fmla="*/ 0 h 160"/>
                <a:gd name="T2" fmla="*/ 0 w 80"/>
                <a:gd name="T3" fmla="*/ 20 h 160"/>
                <a:gd name="T4" fmla="*/ 0 w 80"/>
                <a:gd name="T5" fmla="*/ 40 h 160"/>
                <a:gd name="T6" fmla="*/ 0 w 80"/>
                <a:gd name="T7" fmla="*/ 60 h 160"/>
                <a:gd name="T8" fmla="*/ 20 w 80"/>
                <a:gd name="T9" fmla="*/ 80 h 160"/>
                <a:gd name="T10" fmla="*/ 30 w 80"/>
                <a:gd name="T11" fmla="*/ 86 h 160"/>
                <a:gd name="T12" fmla="*/ 31 w 80"/>
                <a:gd name="T13" fmla="*/ 98 h 160"/>
                <a:gd name="T14" fmla="*/ 20 w 80"/>
                <a:gd name="T15" fmla="*/ 120 h 160"/>
                <a:gd name="T16" fmla="*/ 8 w 80"/>
                <a:gd name="T17" fmla="*/ 142 h 160"/>
                <a:gd name="T18" fmla="*/ 9 w 80"/>
                <a:gd name="T19" fmla="*/ 154 h 160"/>
                <a:gd name="T20" fmla="*/ 20 w 80"/>
                <a:gd name="T21" fmla="*/ 160 h 160"/>
                <a:gd name="T22" fmla="*/ 32 w 80"/>
                <a:gd name="T23" fmla="*/ 160 h 160"/>
                <a:gd name="T24" fmla="*/ 43 w 80"/>
                <a:gd name="T25" fmla="*/ 153 h 160"/>
                <a:gd name="T26" fmla="*/ 60 w 80"/>
                <a:gd name="T27" fmla="*/ 120 h 160"/>
                <a:gd name="T28" fmla="*/ 62 w 80"/>
                <a:gd name="T29" fmla="*/ 116 h 160"/>
                <a:gd name="T30" fmla="*/ 80 w 80"/>
                <a:gd name="T31" fmla="*/ 40 h 160"/>
                <a:gd name="T32" fmla="*/ 80 w 80"/>
                <a:gd name="T33" fmla="*/ 20 h 160"/>
                <a:gd name="T34" fmla="*/ 60 w 80"/>
                <a:gd name="T35" fmla="*/ 0 h 160"/>
                <a:gd name="T36" fmla="*/ 40 w 80"/>
                <a:gd name="T37" fmla="*/ 0 h 160"/>
                <a:gd name="T38" fmla="*/ 20 w 80"/>
                <a:gd name="T3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" h="160">
                  <a:moveTo>
                    <a:pt x="20" y="0"/>
                  </a:moveTo>
                  <a:cubicBezTo>
                    <a:pt x="8" y="0"/>
                    <a:pt x="0" y="9"/>
                    <a:pt x="0" y="2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71"/>
                    <a:pt x="8" y="80"/>
                    <a:pt x="20" y="80"/>
                  </a:cubicBezTo>
                  <a:cubicBezTo>
                    <a:pt x="24" y="80"/>
                    <a:pt x="28" y="82"/>
                    <a:pt x="30" y="86"/>
                  </a:cubicBezTo>
                  <a:cubicBezTo>
                    <a:pt x="32" y="90"/>
                    <a:pt x="32" y="94"/>
                    <a:pt x="31" y="98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7" y="146"/>
                    <a:pt x="7" y="151"/>
                    <a:pt x="9" y="154"/>
                  </a:cubicBezTo>
                  <a:cubicBezTo>
                    <a:pt x="11" y="158"/>
                    <a:pt x="15" y="160"/>
                    <a:pt x="20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7" y="160"/>
                    <a:pt x="41" y="157"/>
                    <a:pt x="43" y="153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2" y="116"/>
                    <a:pt x="62" y="116"/>
                    <a:pt x="62" y="116"/>
                  </a:cubicBezTo>
                  <a:cubicBezTo>
                    <a:pt x="73" y="92"/>
                    <a:pt x="80" y="66"/>
                    <a:pt x="80" y="4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9"/>
                    <a:pt x="71" y="0"/>
                    <a:pt x="60" y="0"/>
                  </a:cubicBezTo>
                  <a:cubicBezTo>
                    <a:pt x="40" y="0"/>
                    <a:pt x="40" y="0"/>
                    <a:pt x="40" y="0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 panose="05000000000000000000" pitchFamily="2" charset="2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D655A1FC-C656-41D0-944D-F3DF3C742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5538" y="1905000"/>
              <a:ext cx="301625" cy="601663"/>
            </a:xfrm>
            <a:custGeom>
              <a:avLst/>
              <a:gdLst>
                <a:gd name="T0" fmla="*/ 20 w 80"/>
                <a:gd name="T1" fmla="*/ 0 h 160"/>
                <a:gd name="T2" fmla="*/ 0 w 80"/>
                <a:gd name="T3" fmla="*/ 20 h 160"/>
                <a:gd name="T4" fmla="*/ 0 w 80"/>
                <a:gd name="T5" fmla="*/ 40 h 160"/>
                <a:gd name="T6" fmla="*/ 0 w 80"/>
                <a:gd name="T7" fmla="*/ 60 h 160"/>
                <a:gd name="T8" fmla="*/ 20 w 80"/>
                <a:gd name="T9" fmla="*/ 80 h 160"/>
                <a:gd name="T10" fmla="*/ 30 w 80"/>
                <a:gd name="T11" fmla="*/ 86 h 160"/>
                <a:gd name="T12" fmla="*/ 31 w 80"/>
                <a:gd name="T13" fmla="*/ 98 h 160"/>
                <a:gd name="T14" fmla="*/ 20 w 80"/>
                <a:gd name="T15" fmla="*/ 120 h 160"/>
                <a:gd name="T16" fmla="*/ 8 w 80"/>
                <a:gd name="T17" fmla="*/ 142 h 160"/>
                <a:gd name="T18" fmla="*/ 9 w 80"/>
                <a:gd name="T19" fmla="*/ 154 h 160"/>
                <a:gd name="T20" fmla="*/ 20 w 80"/>
                <a:gd name="T21" fmla="*/ 160 h 160"/>
                <a:gd name="T22" fmla="*/ 32 w 80"/>
                <a:gd name="T23" fmla="*/ 160 h 160"/>
                <a:gd name="T24" fmla="*/ 43 w 80"/>
                <a:gd name="T25" fmla="*/ 153 h 160"/>
                <a:gd name="T26" fmla="*/ 60 w 80"/>
                <a:gd name="T27" fmla="*/ 120 h 160"/>
                <a:gd name="T28" fmla="*/ 62 w 80"/>
                <a:gd name="T29" fmla="*/ 116 h 160"/>
                <a:gd name="T30" fmla="*/ 80 w 80"/>
                <a:gd name="T31" fmla="*/ 40 h 160"/>
                <a:gd name="T32" fmla="*/ 80 w 80"/>
                <a:gd name="T33" fmla="*/ 20 h 160"/>
                <a:gd name="T34" fmla="*/ 60 w 80"/>
                <a:gd name="T35" fmla="*/ 0 h 160"/>
                <a:gd name="T36" fmla="*/ 40 w 80"/>
                <a:gd name="T37" fmla="*/ 0 h 160"/>
                <a:gd name="T38" fmla="*/ 20 w 80"/>
                <a:gd name="T3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" h="160">
                  <a:moveTo>
                    <a:pt x="20" y="0"/>
                  </a:moveTo>
                  <a:cubicBezTo>
                    <a:pt x="8" y="0"/>
                    <a:pt x="0" y="9"/>
                    <a:pt x="0" y="2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71"/>
                    <a:pt x="8" y="80"/>
                    <a:pt x="20" y="80"/>
                  </a:cubicBezTo>
                  <a:cubicBezTo>
                    <a:pt x="24" y="80"/>
                    <a:pt x="28" y="82"/>
                    <a:pt x="30" y="86"/>
                  </a:cubicBezTo>
                  <a:cubicBezTo>
                    <a:pt x="32" y="90"/>
                    <a:pt x="32" y="94"/>
                    <a:pt x="31" y="98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7" y="146"/>
                    <a:pt x="7" y="151"/>
                    <a:pt x="9" y="154"/>
                  </a:cubicBezTo>
                  <a:cubicBezTo>
                    <a:pt x="11" y="158"/>
                    <a:pt x="15" y="160"/>
                    <a:pt x="20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7" y="160"/>
                    <a:pt x="41" y="157"/>
                    <a:pt x="43" y="153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2" y="116"/>
                    <a:pt x="62" y="116"/>
                    <a:pt x="62" y="116"/>
                  </a:cubicBezTo>
                  <a:cubicBezTo>
                    <a:pt x="73" y="92"/>
                    <a:pt x="80" y="66"/>
                    <a:pt x="80" y="4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9"/>
                    <a:pt x="71" y="0"/>
                    <a:pt x="60" y="0"/>
                  </a:cubicBezTo>
                  <a:cubicBezTo>
                    <a:pt x="40" y="0"/>
                    <a:pt x="40" y="0"/>
                    <a:pt x="40" y="0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 panose="05000000000000000000" pitchFamily="2" charset="2"/>
                <a:ea typeface="나눔고딕 ExtraBold" panose="020D0904000000000000" pitchFamily="50" charset="-127"/>
                <a:cs typeface="+mn-cs"/>
              </a:endParaRPr>
            </a:p>
          </p:txBody>
        </p:sp>
      </p:grp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7289B848-3DD0-4351-BB2D-12EEC20FB0C3}"/>
              </a:ext>
            </a:extLst>
          </p:cNvPr>
          <p:cNvSpPr/>
          <p:nvPr/>
        </p:nvSpPr>
        <p:spPr>
          <a:xfrm>
            <a:off x="1332819" y="1223441"/>
            <a:ext cx="6657593" cy="80021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-9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차를 이해하고 차를 이용해 최고의 부가가치를 창출해내는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9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572B1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차 관련 직무 전문가 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2FBAF940-9F61-4AA3-B578-7B0FF36E3F1C}"/>
              </a:ext>
            </a:extLst>
          </p:cNvPr>
          <p:cNvGrpSpPr/>
          <p:nvPr/>
        </p:nvGrpSpPr>
        <p:grpSpPr>
          <a:xfrm>
            <a:off x="1934168" y="2275495"/>
            <a:ext cx="4836474" cy="4170027"/>
            <a:chOff x="1978929" y="2275495"/>
            <a:chExt cx="4836474" cy="4170027"/>
          </a:xfrm>
        </p:grpSpPr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id="{B8487C3F-D639-4DD0-8769-2E0D3FF6D384}"/>
                </a:ext>
              </a:extLst>
            </p:cNvPr>
            <p:cNvGrpSpPr/>
            <p:nvPr/>
          </p:nvGrpSpPr>
          <p:grpSpPr>
            <a:xfrm>
              <a:off x="1978929" y="2275495"/>
              <a:ext cx="4836474" cy="4170027"/>
              <a:chOff x="7079924" y="1867408"/>
              <a:chExt cx="3969670" cy="3422666"/>
            </a:xfrm>
          </p:grpSpPr>
          <p:sp>
            <p:nvSpPr>
              <p:cNvPr id="91" name="Freeform 6">
                <a:extLst>
                  <a:ext uri="{FF2B5EF4-FFF2-40B4-BE49-F238E27FC236}">
                    <a16:creationId xmlns:a16="http://schemas.microsoft.com/office/drawing/2014/main" id="{9C0510C9-9405-4CCA-8951-F7E0D4D86775}"/>
                  </a:ext>
                </a:extLst>
              </p:cNvPr>
              <p:cNvSpPr>
                <a:spLocks/>
              </p:cNvSpPr>
              <p:nvPr/>
            </p:nvSpPr>
            <p:spPr bwMode="auto">
              <a:xfrm rot="18000000">
                <a:off x="7521248" y="1961086"/>
                <a:ext cx="2887664" cy="3770312"/>
              </a:xfrm>
              <a:custGeom>
                <a:avLst/>
                <a:gdLst>
                  <a:gd name="T0" fmla="*/ 1786 w 1819"/>
                  <a:gd name="T1" fmla="*/ 2092 h 2378"/>
                  <a:gd name="T2" fmla="*/ 729 w 1819"/>
                  <a:gd name="T3" fmla="*/ 2115 h 2378"/>
                  <a:gd name="T4" fmla="*/ 355 w 1819"/>
                  <a:gd name="T5" fmla="*/ 726 h 2378"/>
                  <a:gd name="T6" fmla="*/ 1748 w 1819"/>
                  <a:gd name="T7" fmla="*/ 355 h 2378"/>
                  <a:gd name="T8" fmla="*/ 1786 w 1819"/>
                  <a:gd name="T9" fmla="*/ 377 h 2378"/>
                  <a:gd name="T10" fmla="*/ 1818 w 1819"/>
                  <a:gd name="T11" fmla="*/ 321 h 2378"/>
                  <a:gd name="T12" fmla="*/ 1780 w 1819"/>
                  <a:gd name="T13" fmla="*/ 299 h 2378"/>
                  <a:gd name="T14" fmla="*/ 299 w 1819"/>
                  <a:gd name="T15" fmla="*/ 695 h 2378"/>
                  <a:gd name="T16" fmla="*/ 696 w 1819"/>
                  <a:gd name="T17" fmla="*/ 2171 h 2378"/>
                  <a:gd name="T18" fmla="*/ 1819 w 1819"/>
                  <a:gd name="T19" fmla="*/ 2148 h 2378"/>
                  <a:gd name="T20" fmla="*/ 1786 w 1819"/>
                  <a:gd name="T21" fmla="*/ 2092 h 2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19" h="2378">
                    <a:moveTo>
                      <a:pt x="1786" y="2092"/>
                    </a:moveTo>
                    <a:cubicBezTo>
                      <a:pt x="1476" y="2289"/>
                      <a:pt x="1069" y="2311"/>
                      <a:pt x="729" y="2115"/>
                    </a:cubicBezTo>
                    <a:cubicBezTo>
                      <a:pt x="241" y="1834"/>
                      <a:pt x="74" y="1213"/>
                      <a:pt x="355" y="726"/>
                    </a:cubicBezTo>
                    <a:cubicBezTo>
                      <a:pt x="637" y="241"/>
                      <a:pt x="1261" y="74"/>
                      <a:pt x="1748" y="355"/>
                    </a:cubicBezTo>
                    <a:cubicBezTo>
                      <a:pt x="1761" y="362"/>
                      <a:pt x="1773" y="370"/>
                      <a:pt x="1786" y="377"/>
                    </a:cubicBezTo>
                    <a:cubicBezTo>
                      <a:pt x="1818" y="321"/>
                      <a:pt x="1818" y="321"/>
                      <a:pt x="1818" y="321"/>
                    </a:cubicBezTo>
                    <a:cubicBezTo>
                      <a:pt x="1806" y="314"/>
                      <a:pt x="1793" y="306"/>
                      <a:pt x="1780" y="299"/>
                    </a:cubicBezTo>
                    <a:cubicBezTo>
                      <a:pt x="1262" y="0"/>
                      <a:pt x="599" y="177"/>
                      <a:pt x="299" y="695"/>
                    </a:cubicBezTo>
                    <a:cubicBezTo>
                      <a:pt x="0" y="1211"/>
                      <a:pt x="178" y="1872"/>
                      <a:pt x="696" y="2171"/>
                    </a:cubicBezTo>
                    <a:cubicBezTo>
                      <a:pt x="1058" y="2378"/>
                      <a:pt x="1489" y="2356"/>
                      <a:pt x="1819" y="2148"/>
                    </a:cubicBezTo>
                    <a:cubicBezTo>
                      <a:pt x="1786" y="2092"/>
                      <a:pt x="1786" y="2092"/>
                      <a:pt x="1786" y="2092"/>
                    </a:cubicBezTo>
                  </a:path>
                </a:pathLst>
              </a:custGeom>
              <a:gradFill>
                <a:gsLst>
                  <a:gs pos="0">
                    <a:srgbClr val="8FB75E"/>
                  </a:gs>
                  <a:gs pos="100000">
                    <a:srgbClr val="46B0D3"/>
                  </a:gs>
                </a:gsLst>
                <a:lin ang="0" scaled="1"/>
              </a:gradFill>
              <a:ln w="12700"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49A5E71F-8BEB-4396-9E4E-047C16DE1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1358" y="1867408"/>
                <a:ext cx="3308236" cy="2885712"/>
              </a:xfrm>
              <a:custGeom>
                <a:avLst/>
                <a:gdLst>
                  <a:gd name="T0" fmla="*/ 1018 w 2161"/>
                  <a:gd name="T1" fmla="*/ 0 h 1888"/>
                  <a:gd name="T2" fmla="*/ 519 w 2161"/>
                  <a:gd name="T3" fmla="*/ 134 h 1888"/>
                  <a:gd name="T4" fmla="*/ 20 w 2161"/>
                  <a:gd name="T5" fmla="*/ 1053 h 1888"/>
                  <a:gd name="T6" fmla="*/ 58 w 2161"/>
                  <a:gd name="T7" fmla="*/ 1053 h 1888"/>
                  <a:gd name="T8" fmla="*/ 538 w 2161"/>
                  <a:gd name="T9" fmla="*/ 167 h 1888"/>
                  <a:gd name="T10" fmla="*/ 1018 w 2161"/>
                  <a:gd name="T11" fmla="*/ 39 h 1888"/>
                  <a:gd name="T12" fmla="*/ 1851 w 2161"/>
                  <a:gd name="T13" fmla="*/ 519 h 1888"/>
                  <a:gd name="T14" fmla="*/ 1500 w 2161"/>
                  <a:gd name="T15" fmla="*/ 1829 h 1888"/>
                  <a:gd name="T16" fmla="*/ 1450 w 2161"/>
                  <a:gd name="T17" fmla="*/ 1855 h 1888"/>
                  <a:gd name="T18" fmla="*/ 1469 w 2161"/>
                  <a:gd name="T19" fmla="*/ 1888 h 1888"/>
                  <a:gd name="T20" fmla="*/ 1519 w 2161"/>
                  <a:gd name="T21" fmla="*/ 1862 h 1888"/>
                  <a:gd name="T22" fmla="*/ 1885 w 2161"/>
                  <a:gd name="T23" fmla="*/ 499 h 1888"/>
                  <a:gd name="T24" fmla="*/ 1018 w 2161"/>
                  <a:gd name="T25" fmla="*/ 0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61" h="1888">
                    <a:moveTo>
                      <a:pt x="1018" y="0"/>
                    </a:moveTo>
                    <a:cubicBezTo>
                      <a:pt x="849" y="0"/>
                      <a:pt x="676" y="43"/>
                      <a:pt x="519" y="134"/>
                    </a:cubicBezTo>
                    <a:cubicBezTo>
                      <a:pt x="181" y="328"/>
                      <a:pt x="0" y="690"/>
                      <a:pt x="20" y="1053"/>
                    </a:cubicBezTo>
                    <a:cubicBezTo>
                      <a:pt x="58" y="1053"/>
                      <a:pt x="58" y="1053"/>
                      <a:pt x="58" y="1053"/>
                    </a:cubicBezTo>
                    <a:cubicBezTo>
                      <a:pt x="39" y="703"/>
                      <a:pt x="213" y="355"/>
                      <a:pt x="538" y="167"/>
                    </a:cubicBezTo>
                    <a:cubicBezTo>
                      <a:pt x="689" y="80"/>
                      <a:pt x="855" y="39"/>
                      <a:pt x="1018" y="39"/>
                    </a:cubicBezTo>
                    <a:cubicBezTo>
                      <a:pt x="1350" y="39"/>
                      <a:pt x="1673" y="211"/>
                      <a:pt x="1851" y="519"/>
                    </a:cubicBezTo>
                    <a:cubicBezTo>
                      <a:pt x="2116" y="977"/>
                      <a:pt x="1959" y="1564"/>
                      <a:pt x="1500" y="1829"/>
                    </a:cubicBezTo>
                    <a:cubicBezTo>
                      <a:pt x="1483" y="1837"/>
                      <a:pt x="1467" y="1847"/>
                      <a:pt x="1450" y="1855"/>
                    </a:cubicBezTo>
                    <a:cubicBezTo>
                      <a:pt x="1469" y="1888"/>
                      <a:pt x="1469" y="1888"/>
                      <a:pt x="1469" y="1888"/>
                    </a:cubicBezTo>
                    <a:cubicBezTo>
                      <a:pt x="1486" y="1880"/>
                      <a:pt x="1503" y="1871"/>
                      <a:pt x="1519" y="1862"/>
                    </a:cubicBezTo>
                    <a:cubicBezTo>
                      <a:pt x="1997" y="1586"/>
                      <a:pt x="2161" y="976"/>
                      <a:pt x="1885" y="499"/>
                    </a:cubicBezTo>
                    <a:cubicBezTo>
                      <a:pt x="1700" y="179"/>
                      <a:pt x="1364" y="0"/>
                      <a:pt x="1018" y="0"/>
                    </a:cubicBezTo>
                  </a:path>
                </a:pathLst>
              </a:custGeom>
              <a:solidFill>
                <a:schemeClr val="bg1">
                  <a:lumMod val="75000"/>
                  <a:alpha val="42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</p:grpSp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BC1F6FD-834E-44E2-BF05-C1B7EB1AD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33823" y="2378147"/>
              <a:ext cx="3496310" cy="3541113"/>
            </a:xfrm>
            <a:prstGeom prst="ellipse">
              <a:avLst/>
            </a:prstGeom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EDEB96C9-B480-4B74-86E1-A1A16612E9E8}"/>
              </a:ext>
            </a:extLst>
          </p:cNvPr>
          <p:cNvGrpSpPr/>
          <p:nvPr/>
        </p:nvGrpSpPr>
        <p:grpSpPr>
          <a:xfrm>
            <a:off x="640589" y="2555845"/>
            <a:ext cx="1904687" cy="1505191"/>
            <a:chOff x="640589" y="2555845"/>
            <a:chExt cx="1904687" cy="1505191"/>
          </a:xfrm>
        </p:grpSpPr>
        <p:sp>
          <p:nvSpPr>
            <p:cNvPr id="103" name="사각형: 둥근 모서리 102">
              <a:extLst>
                <a:ext uri="{FF2B5EF4-FFF2-40B4-BE49-F238E27FC236}">
                  <a16:creationId xmlns:a16="http://schemas.microsoft.com/office/drawing/2014/main" id="{75E367D8-C16D-4C5B-BEEC-E2D823E619E8}"/>
                </a:ext>
              </a:extLst>
            </p:cNvPr>
            <p:cNvSpPr/>
            <p:nvPr/>
          </p:nvSpPr>
          <p:spPr>
            <a:xfrm>
              <a:off x="640589" y="2555845"/>
              <a:ext cx="1904687" cy="43989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78000">
                  <a:srgbClr val="57BF6C"/>
                </a:gs>
                <a:gs pos="100000">
                  <a:schemeClr val="accent3"/>
                </a:gs>
                <a:gs pos="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FC31094-0982-49BA-8A30-FCF11A7369B5}"/>
                </a:ext>
              </a:extLst>
            </p:cNvPr>
            <p:cNvSpPr txBox="1"/>
            <p:nvPr/>
          </p:nvSpPr>
          <p:spPr>
            <a:xfrm>
              <a:off x="727165" y="3106929"/>
              <a:ext cx="181492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b="1" spc="-9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차의 특징과 의미</a:t>
              </a:r>
              <a:r>
                <a:rPr lang="en-US" altLang="ko-KR" sz="1400" b="1" spc="-9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</a:p>
            <a:p>
              <a:pPr marL="0" marR="0" lvl="0" indent="0" algn="l" defTabSz="457200" rtl="0" eaLnBrk="1" fontAlgn="base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b="1" spc="-9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문화와 역사를 이해하고</a:t>
              </a:r>
              <a:r>
                <a:rPr lang="en-US" altLang="ko-KR" sz="1400" b="1" spc="-9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400" b="1" spc="-9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400" b="1" spc="-9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차 관련 전체 직무 전문가 </a:t>
              </a:r>
              <a:endParaRPr lang="en-US" altLang="ko-KR" sz="1400" b="1" spc="-90" dirty="0">
                <a:ln>
                  <a:solidFill>
                    <a:srgbClr val="70AD47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0" marR="0" lvl="0" indent="0" algn="l" defTabSz="457200" rtl="0" eaLnBrk="1" fontAlgn="base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400" b="1" spc="-9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white">
                      <a:lumMod val="50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</a:t>
              </a:r>
              <a:r>
                <a:rPr lang="ko-KR" altLang="en-US" sz="1400" b="1" spc="-9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white">
                      <a:lumMod val="50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티 전문점 운영</a:t>
              </a:r>
              <a:r>
                <a:rPr lang="en-US" altLang="ko-KR" sz="1400" b="1" spc="-9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white">
                      <a:lumMod val="50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)</a:t>
              </a:r>
              <a:endParaRPr lang="ko-KR" altLang="en-US" sz="1400" b="1" spc="-90" dirty="0">
                <a:ln>
                  <a:solidFill>
                    <a:srgbClr val="70AD47">
                      <a:shade val="50000"/>
                      <a:alpha val="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4" name="직사각형 103">
              <a:extLst>
                <a:ext uri="{FF2B5EF4-FFF2-40B4-BE49-F238E27FC236}">
                  <a16:creationId xmlns:a16="http://schemas.microsoft.com/office/drawing/2014/main" id="{B2DE3472-66A3-4113-B9B6-F279375F935A}"/>
                </a:ext>
              </a:extLst>
            </p:cNvPr>
            <p:cNvSpPr/>
            <p:nvPr/>
          </p:nvSpPr>
          <p:spPr>
            <a:xfrm>
              <a:off x="950363" y="2570789"/>
              <a:ext cx="1256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sz="20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티 마스터</a:t>
              </a:r>
              <a:endParaRPr kumimoji="1" lang="en-US" altLang="ko-KR" sz="2000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15C6EF58-78B7-4712-BEE4-B2D4781F18FD}"/>
              </a:ext>
            </a:extLst>
          </p:cNvPr>
          <p:cNvGrpSpPr/>
          <p:nvPr/>
        </p:nvGrpSpPr>
        <p:grpSpPr>
          <a:xfrm>
            <a:off x="646530" y="4598829"/>
            <a:ext cx="1908379" cy="1593191"/>
            <a:chOff x="646530" y="4598829"/>
            <a:chExt cx="1908379" cy="1593191"/>
          </a:xfrm>
        </p:grpSpPr>
        <p:sp>
          <p:nvSpPr>
            <p:cNvPr id="101" name="사각형: 둥근 모서리 100">
              <a:extLst>
                <a:ext uri="{FF2B5EF4-FFF2-40B4-BE49-F238E27FC236}">
                  <a16:creationId xmlns:a16="http://schemas.microsoft.com/office/drawing/2014/main" id="{DCD70FF5-C47B-4C93-AC8F-699EBA873097}"/>
                </a:ext>
              </a:extLst>
            </p:cNvPr>
            <p:cNvSpPr/>
            <p:nvPr/>
          </p:nvSpPr>
          <p:spPr>
            <a:xfrm>
              <a:off x="646530" y="5097631"/>
              <a:ext cx="1892805" cy="43513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4000">
                  <a:srgbClr val="8D79B5"/>
                </a:gs>
                <a:gs pos="100000">
                  <a:srgbClr val="7D79B7"/>
                </a:gs>
                <a:gs pos="0">
                  <a:schemeClr val="accent4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6BCE745-6568-45A4-A771-3416DA547DEC}"/>
                </a:ext>
              </a:extLst>
            </p:cNvPr>
            <p:cNvSpPr txBox="1"/>
            <p:nvPr/>
          </p:nvSpPr>
          <p:spPr>
            <a:xfrm>
              <a:off x="727165" y="5668800"/>
              <a:ext cx="18277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b="1" spc="-9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차의 향과 맛을 감별</a:t>
              </a:r>
              <a:r>
                <a:rPr lang="en-US" altLang="ko-KR" sz="1400" b="1" spc="-9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400" b="1" spc="-9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평가</a:t>
              </a:r>
              <a:r>
                <a:rPr lang="en-US" altLang="ko-KR" sz="1400" b="1" spc="-9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400" b="1" spc="-9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400" b="1" spc="-9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white">
                      <a:lumMod val="50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</a:t>
              </a:r>
              <a:r>
                <a:rPr lang="ko-KR" altLang="en-US" sz="1400" b="1" spc="-9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white">
                      <a:lumMod val="50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티 제조</a:t>
              </a:r>
              <a:r>
                <a:rPr lang="en-US" altLang="ko-KR" sz="1400" b="1" spc="-9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white">
                      <a:lumMod val="50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400" b="1" spc="-9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white">
                      <a:lumMod val="50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티 음료 추천</a:t>
              </a:r>
              <a:r>
                <a:rPr lang="en-US" altLang="ko-KR" sz="1400" b="1" spc="-9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white">
                      <a:lumMod val="50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)</a:t>
              </a:r>
              <a:endParaRPr lang="ko-KR" altLang="en-US" sz="1400" b="1" spc="-90" dirty="0">
                <a:ln>
                  <a:solidFill>
                    <a:srgbClr val="70AD47">
                      <a:shade val="50000"/>
                      <a:alpha val="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046CDDBF-6FE4-4302-8B00-40CA2A6505DE}"/>
                </a:ext>
              </a:extLst>
            </p:cNvPr>
            <p:cNvSpPr/>
            <p:nvPr/>
          </p:nvSpPr>
          <p:spPr>
            <a:xfrm>
              <a:off x="810675" y="5115145"/>
              <a:ext cx="15552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sz="20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티 </a:t>
              </a:r>
              <a:r>
                <a:rPr kumimoji="1" lang="ko-KR" altLang="en-US" sz="2000" b="1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소믈리에</a:t>
              </a:r>
              <a:endParaRPr kumimoji="1" lang="en-US" altLang="ko-KR" sz="2000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90" name="직선 연결선 89">
              <a:extLst>
                <a:ext uri="{FF2B5EF4-FFF2-40B4-BE49-F238E27FC236}">
                  <a16:creationId xmlns:a16="http://schemas.microsoft.com/office/drawing/2014/main" id="{0342177B-35DB-4B35-9F63-AF16B2F616FA}"/>
                </a:ext>
              </a:extLst>
            </p:cNvPr>
            <p:cNvCxnSpPr>
              <a:cxnSpLocks/>
            </p:cNvCxnSpPr>
            <p:nvPr/>
          </p:nvCxnSpPr>
          <p:spPr>
            <a:xfrm>
              <a:off x="907744" y="4598829"/>
              <a:ext cx="1553777" cy="0"/>
            </a:xfrm>
            <a:prstGeom prst="line">
              <a:avLst/>
            </a:prstGeom>
            <a:ln w="19050">
              <a:solidFill>
                <a:schemeClr val="bg1">
                  <a:lumMod val="75000"/>
                  <a:alpha val="64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5C18AB89-46EC-4BFB-958E-5CD1F100FB47}"/>
              </a:ext>
            </a:extLst>
          </p:cNvPr>
          <p:cNvGrpSpPr/>
          <p:nvPr/>
        </p:nvGrpSpPr>
        <p:grpSpPr>
          <a:xfrm>
            <a:off x="6492839" y="2558225"/>
            <a:ext cx="1992648" cy="1287368"/>
            <a:chOff x="6492839" y="2558225"/>
            <a:chExt cx="1992648" cy="1287368"/>
          </a:xfrm>
        </p:grpSpPr>
        <p:sp>
          <p:nvSpPr>
            <p:cNvPr id="122" name="사각형: 둥근 모서리 121">
              <a:extLst>
                <a:ext uri="{FF2B5EF4-FFF2-40B4-BE49-F238E27FC236}">
                  <a16:creationId xmlns:a16="http://schemas.microsoft.com/office/drawing/2014/main" id="{B38027FE-8DD6-41B3-9D63-F44E373CC83A}"/>
                </a:ext>
              </a:extLst>
            </p:cNvPr>
            <p:cNvSpPr/>
            <p:nvPr/>
          </p:nvSpPr>
          <p:spPr>
            <a:xfrm>
              <a:off x="6492839" y="2558225"/>
              <a:ext cx="1892805" cy="43513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51C5C2"/>
                </a:gs>
                <a:gs pos="0">
                  <a:srgbClr val="4BAB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C991F75-76B5-432D-8E8E-79A10C69B960}"/>
                </a:ext>
              </a:extLst>
            </p:cNvPr>
            <p:cNvSpPr txBox="1"/>
            <p:nvPr/>
          </p:nvSpPr>
          <p:spPr>
            <a:xfrm>
              <a:off x="6578875" y="3106929"/>
              <a:ext cx="190661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1200" cap="none" spc="-90" normalizeH="0" noProof="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허브와 향료 등을 활용하여</a:t>
              </a:r>
              <a:r>
                <a:rPr kumimoji="0" lang="en-US" altLang="ko-KR" sz="1400" b="1" i="0" u="none" strike="noStrike" kern="1200" cap="none" spc="-90" normalizeH="0" noProof="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kumimoji="0" lang="en-US" altLang="ko-KR" sz="1400" b="1" i="0" u="none" strike="noStrike" kern="1200" cap="none" spc="-90" normalizeH="0" noProof="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kumimoji="0" lang="ko-KR" altLang="en-US" sz="1400" b="1" i="0" u="none" strike="noStrike" kern="1200" cap="none" spc="-90" normalizeH="0" noProof="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새로운 차를 개발</a:t>
              </a:r>
              <a:r>
                <a:rPr kumimoji="0" lang="en-US" altLang="ko-KR" sz="1400" b="1" i="0" u="none" strike="noStrike" kern="1200" cap="none" spc="-90" normalizeH="0" noProof="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</a:p>
            <a:p>
              <a:pPr marL="0" marR="0" lvl="0" indent="0" algn="l" defTabSz="457200" rtl="0" eaLnBrk="1" fontAlgn="base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-90" normalizeH="0" noProof="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</a:t>
              </a:r>
              <a:r>
                <a:rPr kumimoji="0" lang="ko-KR" altLang="en-US" sz="1400" b="1" i="0" u="none" strike="noStrike" kern="1200" cap="none" spc="-90" normalizeH="0" noProof="0" dirty="0" err="1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신메뉴</a:t>
              </a:r>
              <a:r>
                <a:rPr kumimoji="0" lang="ko-KR" altLang="en-US" sz="1400" b="1" i="0" u="none" strike="noStrike" kern="1200" cap="none" spc="-90" normalizeH="0" noProof="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개발</a:t>
              </a:r>
              <a:r>
                <a:rPr kumimoji="0" lang="en-US" altLang="ko-KR" sz="1400" b="1" i="0" u="none" strike="noStrike" kern="1200" cap="none" spc="-90" normalizeH="0" noProof="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)</a:t>
              </a:r>
              <a:endParaRPr kumimoji="0" lang="ko-KR" altLang="en-US" sz="1400" b="1" i="0" u="none" strike="noStrike" kern="1200" cap="none" spc="-90" normalizeH="0" noProof="0" dirty="0">
                <a:ln>
                  <a:solidFill>
                    <a:srgbClr val="70AD47">
                      <a:shade val="50000"/>
                      <a:alpha val="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3" name="직사각형 122">
              <a:extLst>
                <a:ext uri="{FF2B5EF4-FFF2-40B4-BE49-F238E27FC236}">
                  <a16:creationId xmlns:a16="http://schemas.microsoft.com/office/drawing/2014/main" id="{17849E13-0B53-4531-9E1D-33510DB8502C}"/>
                </a:ext>
              </a:extLst>
            </p:cNvPr>
            <p:cNvSpPr/>
            <p:nvPr/>
          </p:nvSpPr>
          <p:spPr>
            <a:xfrm>
              <a:off x="6798433" y="2562460"/>
              <a:ext cx="1343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sz="20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티 </a:t>
              </a:r>
              <a:r>
                <a:rPr kumimoji="1" lang="ko-KR" altLang="en-US" sz="2000" b="1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블렌더</a:t>
              </a:r>
              <a:endParaRPr kumimoji="1" lang="en-US" altLang="ko-KR" sz="2000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01E619E2-9D12-46D3-B237-58EEF7D99219}"/>
              </a:ext>
            </a:extLst>
          </p:cNvPr>
          <p:cNvGrpSpPr/>
          <p:nvPr/>
        </p:nvGrpSpPr>
        <p:grpSpPr>
          <a:xfrm>
            <a:off x="6492839" y="4598829"/>
            <a:ext cx="2141407" cy="1593191"/>
            <a:chOff x="6492839" y="4598829"/>
            <a:chExt cx="2141407" cy="1593191"/>
          </a:xfrm>
        </p:grpSpPr>
        <p:sp>
          <p:nvSpPr>
            <p:cNvPr id="128" name="사각형: 둥근 모서리 127">
              <a:extLst>
                <a:ext uri="{FF2B5EF4-FFF2-40B4-BE49-F238E27FC236}">
                  <a16:creationId xmlns:a16="http://schemas.microsoft.com/office/drawing/2014/main" id="{0862660D-7328-48CA-91A6-90FF1597240F}"/>
                </a:ext>
              </a:extLst>
            </p:cNvPr>
            <p:cNvSpPr/>
            <p:nvPr/>
          </p:nvSpPr>
          <p:spPr>
            <a:xfrm>
              <a:off x="6492839" y="5097631"/>
              <a:ext cx="1892805" cy="43513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3CC5204B-11F6-422A-B24D-E8FDB1AEB6F1}"/>
                </a:ext>
              </a:extLst>
            </p:cNvPr>
            <p:cNvSpPr txBox="1"/>
            <p:nvPr/>
          </p:nvSpPr>
          <p:spPr>
            <a:xfrm>
              <a:off x="6578875" y="5668800"/>
              <a:ext cx="20553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b="1" spc="-9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티를 소재로 하여</a:t>
              </a:r>
              <a:r>
                <a:rPr lang="en-US" altLang="ko-KR" sz="1400" b="1" spc="-9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400" b="1" spc="-9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400" b="1" spc="-90" dirty="0">
                  <a:ln>
                    <a:solidFill>
                      <a:srgbClr val="70AD47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어린이 교육 프로그램을 운영</a:t>
              </a:r>
            </a:p>
          </p:txBody>
        </p:sp>
        <p:sp>
          <p:nvSpPr>
            <p:cNvPr id="129" name="직사각형 128">
              <a:extLst>
                <a:ext uri="{FF2B5EF4-FFF2-40B4-BE49-F238E27FC236}">
                  <a16:creationId xmlns:a16="http://schemas.microsoft.com/office/drawing/2014/main" id="{1073EF38-2F5A-4A78-A7AE-E631BA7C262A}"/>
                </a:ext>
              </a:extLst>
            </p:cNvPr>
            <p:cNvSpPr/>
            <p:nvPr/>
          </p:nvSpPr>
          <p:spPr>
            <a:xfrm>
              <a:off x="6594604" y="5115145"/>
              <a:ext cx="17288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sz="20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티 </a:t>
              </a:r>
              <a:r>
                <a:rPr kumimoji="1" lang="ko-KR" altLang="en-US" sz="2000" b="1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에듀케이터</a:t>
              </a:r>
              <a:endParaRPr kumimoji="1" lang="en-US" altLang="ko-KR" sz="2000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96" name="직선 연결선 95">
              <a:extLst>
                <a:ext uri="{FF2B5EF4-FFF2-40B4-BE49-F238E27FC236}">
                  <a16:creationId xmlns:a16="http://schemas.microsoft.com/office/drawing/2014/main" id="{C800A997-9FE6-4094-9F85-C61D54F397F1}"/>
                </a:ext>
              </a:extLst>
            </p:cNvPr>
            <p:cNvCxnSpPr>
              <a:cxnSpLocks/>
            </p:cNvCxnSpPr>
            <p:nvPr/>
          </p:nvCxnSpPr>
          <p:spPr>
            <a:xfrm>
              <a:off x="6797554" y="4598829"/>
              <a:ext cx="1553777" cy="0"/>
            </a:xfrm>
            <a:prstGeom prst="line">
              <a:avLst/>
            </a:prstGeom>
            <a:ln w="19050">
              <a:solidFill>
                <a:schemeClr val="bg1">
                  <a:lumMod val="75000"/>
                  <a:alpha val="64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ED110E17-0259-42D5-AB28-D8675FBF3C84}"/>
              </a:ext>
            </a:extLst>
          </p:cNvPr>
          <p:cNvGrpSpPr/>
          <p:nvPr/>
        </p:nvGrpSpPr>
        <p:grpSpPr>
          <a:xfrm>
            <a:off x="2994451" y="2485007"/>
            <a:ext cx="3285533" cy="3327393"/>
            <a:chOff x="3039212" y="2485007"/>
            <a:chExt cx="3285533" cy="3327393"/>
          </a:xfrm>
        </p:grpSpPr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D46CC92D-B9E0-46FF-B23F-B3B125B372DE}"/>
                </a:ext>
              </a:extLst>
            </p:cNvPr>
            <p:cNvSpPr/>
            <p:nvPr/>
          </p:nvSpPr>
          <p:spPr>
            <a:xfrm rot="10800000" flipH="1">
              <a:off x="3039212" y="2485007"/>
              <a:ext cx="3285533" cy="3327393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0ED78864-A972-4164-B313-30B2FF0A5729}"/>
                </a:ext>
              </a:extLst>
            </p:cNvPr>
            <p:cNvSpPr/>
            <p:nvPr/>
          </p:nvSpPr>
          <p:spPr>
            <a:xfrm>
              <a:off x="3197395" y="3519809"/>
              <a:ext cx="29625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sz="24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차를 다루는 전체 직무</a:t>
              </a: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63E4D729-E2F8-4AB7-8B29-35EC802D8AC1}"/>
              </a:ext>
            </a:extLst>
          </p:cNvPr>
          <p:cNvGrpSpPr/>
          <p:nvPr/>
        </p:nvGrpSpPr>
        <p:grpSpPr>
          <a:xfrm>
            <a:off x="2994450" y="4215183"/>
            <a:ext cx="3278904" cy="1597216"/>
            <a:chOff x="3039211" y="4215183"/>
            <a:chExt cx="3278904" cy="1597216"/>
          </a:xfrm>
        </p:grpSpPr>
        <p:sp>
          <p:nvSpPr>
            <p:cNvPr id="99" name="자유형: 도형 98">
              <a:extLst>
                <a:ext uri="{FF2B5EF4-FFF2-40B4-BE49-F238E27FC236}">
                  <a16:creationId xmlns:a16="http://schemas.microsoft.com/office/drawing/2014/main" id="{5A9FBDF6-BDFE-420B-9ADC-437BF73ECD7F}"/>
                </a:ext>
              </a:extLst>
            </p:cNvPr>
            <p:cNvSpPr/>
            <p:nvPr/>
          </p:nvSpPr>
          <p:spPr>
            <a:xfrm rot="10800000" flipH="1">
              <a:off x="3039211" y="4215183"/>
              <a:ext cx="3278904" cy="1597216"/>
            </a:xfrm>
            <a:custGeom>
              <a:avLst/>
              <a:gdLst>
                <a:gd name="connsiteX0" fmla="*/ 0 w 3278904"/>
                <a:gd name="connsiteY0" fmla="*/ 1597216 h 1597216"/>
                <a:gd name="connsiteX1" fmla="*/ 3278904 w 3278904"/>
                <a:gd name="connsiteY1" fmla="*/ 1597216 h 1597216"/>
                <a:gd name="connsiteX2" fmla="*/ 3273738 w 3278904"/>
                <a:gd name="connsiteY2" fmla="*/ 1493593 h 1597216"/>
                <a:gd name="connsiteX3" fmla="*/ 1639452 w 3278904"/>
                <a:gd name="connsiteY3" fmla="*/ 0 h 1597216"/>
                <a:gd name="connsiteX4" fmla="*/ 5166 w 3278904"/>
                <a:gd name="connsiteY4" fmla="*/ 1493594 h 159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8904" h="1597216">
                  <a:moveTo>
                    <a:pt x="0" y="1597216"/>
                  </a:moveTo>
                  <a:lnTo>
                    <a:pt x="3278904" y="1597216"/>
                  </a:lnTo>
                  <a:lnTo>
                    <a:pt x="3273738" y="1493593"/>
                  </a:lnTo>
                  <a:cubicBezTo>
                    <a:pt x="3189611" y="654664"/>
                    <a:pt x="2490022" y="0"/>
                    <a:pt x="1639452" y="0"/>
                  </a:cubicBezTo>
                  <a:cubicBezTo>
                    <a:pt x="788882" y="0"/>
                    <a:pt x="89293" y="654665"/>
                    <a:pt x="5166" y="1493594"/>
                  </a:cubicBezTo>
                  <a:close/>
                </a:path>
              </a:pathLst>
            </a:custGeom>
            <a:gradFill flip="none" rotWithShape="1">
              <a:gsLst>
                <a:gs pos="60000">
                  <a:srgbClr val="3A99B2">
                    <a:alpha val="45000"/>
                  </a:srgbClr>
                </a:gs>
                <a:gs pos="0">
                  <a:schemeClr val="accent1">
                    <a:alpha val="68000"/>
                  </a:schemeClr>
                </a:gs>
                <a:gs pos="100000">
                  <a:schemeClr val="accent2">
                    <a:alpha val="87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4F49A7AF-38CC-4F2C-8BDC-DCED7A7B3007}"/>
                </a:ext>
              </a:extLst>
            </p:cNvPr>
            <p:cNvGrpSpPr/>
            <p:nvPr/>
          </p:nvGrpSpPr>
          <p:grpSpPr>
            <a:xfrm>
              <a:off x="3144754" y="4412044"/>
              <a:ext cx="2986429" cy="661904"/>
              <a:chOff x="3172243" y="4102095"/>
              <a:chExt cx="2714936" cy="601731"/>
            </a:xfrm>
          </p:grpSpPr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2805602E-A14A-440B-B3A3-B6F2C22EABBF}"/>
                  </a:ext>
                </a:extLst>
              </p:cNvPr>
              <p:cNvSpPr/>
              <p:nvPr/>
            </p:nvSpPr>
            <p:spPr>
              <a:xfrm>
                <a:off x="3172243" y="4396050"/>
                <a:ext cx="586407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latinLnBrk="1">
                  <a:buClr>
                    <a:srgbClr val="9F4AB6"/>
                  </a:buClr>
                </a:pPr>
                <a:r>
                  <a:rPr kumimoji="1" lang="ko-KR" altLang="en-US" sz="1600" b="1" spc="-8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Arial" panose="020B0604020202020204" pitchFamily="34" charset="0"/>
                  </a:rPr>
                  <a:t>생산</a:t>
                </a:r>
              </a:p>
            </p:txBody>
          </p:sp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8BB673F5-4ED8-48C8-83A0-187504124F15}"/>
                  </a:ext>
                </a:extLst>
              </p:cNvPr>
              <p:cNvSpPr/>
              <p:nvPr/>
            </p:nvSpPr>
            <p:spPr>
              <a:xfrm>
                <a:off x="5369554" y="4396050"/>
                <a:ext cx="517625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latinLnBrk="1">
                  <a:buClr>
                    <a:srgbClr val="9F4AB6"/>
                  </a:buClr>
                </a:pPr>
                <a:r>
                  <a:rPr kumimoji="1" lang="ko-KR" altLang="en-US" sz="1600" b="1" spc="-8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Arial" panose="020B0604020202020204" pitchFamily="34" charset="0"/>
                  </a:rPr>
                  <a:t>소비</a:t>
                </a:r>
              </a:p>
            </p:txBody>
          </p:sp>
          <p:grpSp>
            <p:nvGrpSpPr>
              <p:cNvPr id="27" name="그룹 26">
                <a:extLst>
                  <a:ext uri="{FF2B5EF4-FFF2-40B4-BE49-F238E27FC236}">
                    <a16:creationId xmlns:a16="http://schemas.microsoft.com/office/drawing/2014/main" id="{3CC738F4-2932-4902-AF4F-6FAFA7A1F39E}"/>
                  </a:ext>
                </a:extLst>
              </p:cNvPr>
              <p:cNvGrpSpPr/>
              <p:nvPr/>
            </p:nvGrpSpPr>
            <p:grpSpPr>
              <a:xfrm>
                <a:off x="3737606" y="4524187"/>
                <a:ext cx="176654" cy="54492"/>
                <a:chOff x="1250739" y="4526756"/>
                <a:chExt cx="389942" cy="110013"/>
              </a:xfrm>
            </p:grpSpPr>
            <p:sp>
              <p:nvSpPr>
                <p:cNvPr id="11" name="직사각형 10">
                  <a:extLst>
                    <a:ext uri="{FF2B5EF4-FFF2-40B4-BE49-F238E27FC236}">
                      <a16:creationId xmlns:a16="http://schemas.microsoft.com/office/drawing/2014/main" id="{C4B71AB7-C615-41C6-9B2D-5019B6B73170}"/>
                    </a:ext>
                  </a:extLst>
                </p:cNvPr>
                <p:cNvSpPr/>
                <p:nvPr/>
              </p:nvSpPr>
              <p:spPr>
                <a:xfrm>
                  <a:off x="1250739" y="4591050"/>
                  <a:ext cx="330620" cy="457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25" name="직각 삼각형 24">
                  <a:extLst>
                    <a:ext uri="{FF2B5EF4-FFF2-40B4-BE49-F238E27FC236}">
                      <a16:creationId xmlns:a16="http://schemas.microsoft.com/office/drawing/2014/main" id="{D91B0CAB-0422-405F-90B2-6C85DE405B4E}"/>
                    </a:ext>
                  </a:extLst>
                </p:cNvPr>
                <p:cNvSpPr/>
                <p:nvPr/>
              </p:nvSpPr>
              <p:spPr>
                <a:xfrm>
                  <a:off x="1524000" y="4526756"/>
                  <a:ext cx="116681" cy="110013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</p:grpSp>
          <p:grpSp>
            <p:nvGrpSpPr>
              <p:cNvPr id="75" name="그룹 74">
                <a:extLst>
                  <a:ext uri="{FF2B5EF4-FFF2-40B4-BE49-F238E27FC236}">
                    <a16:creationId xmlns:a16="http://schemas.microsoft.com/office/drawing/2014/main" id="{EFA303F4-34FF-485B-AFDE-9B177C353A68}"/>
                  </a:ext>
                </a:extLst>
              </p:cNvPr>
              <p:cNvGrpSpPr/>
              <p:nvPr/>
            </p:nvGrpSpPr>
            <p:grpSpPr>
              <a:xfrm>
                <a:off x="4461748" y="4524187"/>
                <a:ext cx="176654" cy="54492"/>
                <a:chOff x="1250739" y="4526756"/>
                <a:chExt cx="389942" cy="110013"/>
              </a:xfrm>
            </p:grpSpPr>
            <p:sp>
              <p:nvSpPr>
                <p:cNvPr id="76" name="직사각형 75">
                  <a:extLst>
                    <a:ext uri="{FF2B5EF4-FFF2-40B4-BE49-F238E27FC236}">
                      <a16:creationId xmlns:a16="http://schemas.microsoft.com/office/drawing/2014/main" id="{18FB31A2-DB22-4BBE-B553-873D766671F9}"/>
                    </a:ext>
                  </a:extLst>
                </p:cNvPr>
                <p:cNvSpPr/>
                <p:nvPr/>
              </p:nvSpPr>
              <p:spPr>
                <a:xfrm>
                  <a:off x="1250739" y="4591050"/>
                  <a:ext cx="330620" cy="457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77" name="직각 삼각형 76">
                  <a:extLst>
                    <a:ext uri="{FF2B5EF4-FFF2-40B4-BE49-F238E27FC236}">
                      <a16:creationId xmlns:a16="http://schemas.microsoft.com/office/drawing/2014/main" id="{4DD08A79-31FF-425E-A768-0216363A9946}"/>
                    </a:ext>
                  </a:extLst>
                </p:cNvPr>
                <p:cNvSpPr/>
                <p:nvPr/>
              </p:nvSpPr>
              <p:spPr>
                <a:xfrm>
                  <a:off x="1524000" y="4526756"/>
                  <a:ext cx="116681" cy="110013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</p:grpSp>
          <p:grpSp>
            <p:nvGrpSpPr>
              <p:cNvPr id="84" name="그룹 83">
                <a:extLst>
                  <a:ext uri="{FF2B5EF4-FFF2-40B4-BE49-F238E27FC236}">
                    <a16:creationId xmlns:a16="http://schemas.microsoft.com/office/drawing/2014/main" id="{8F734123-E76F-42FA-BE4B-280D40BF6783}"/>
                  </a:ext>
                </a:extLst>
              </p:cNvPr>
              <p:cNvGrpSpPr/>
              <p:nvPr/>
            </p:nvGrpSpPr>
            <p:grpSpPr>
              <a:xfrm>
                <a:off x="5185890" y="4524187"/>
                <a:ext cx="176654" cy="54492"/>
                <a:chOff x="1250739" y="4526756"/>
                <a:chExt cx="389942" cy="110013"/>
              </a:xfrm>
            </p:grpSpPr>
            <p:sp>
              <p:nvSpPr>
                <p:cNvPr id="85" name="직사각형 84">
                  <a:extLst>
                    <a:ext uri="{FF2B5EF4-FFF2-40B4-BE49-F238E27FC236}">
                      <a16:creationId xmlns:a16="http://schemas.microsoft.com/office/drawing/2014/main" id="{8B86E72E-A3AB-40C0-A417-D90CA2141F09}"/>
                    </a:ext>
                  </a:extLst>
                </p:cNvPr>
                <p:cNvSpPr/>
                <p:nvPr/>
              </p:nvSpPr>
              <p:spPr>
                <a:xfrm>
                  <a:off x="1250739" y="4591050"/>
                  <a:ext cx="330620" cy="457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86" name="직각 삼각형 85">
                  <a:extLst>
                    <a:ext uri="{FF2B5EF4-FFF2-40B4-BE49-F238E27FC236}">
                      <a16:creationId xmlns:a16="http://schemas.microsoft.com/office/drawing/2014/main" id="{C62012CB-BC16-4F58-9674-3DAE0A1A854B}"/>
                    </a:ext>
                  </a:extLst>
                </p:cNvPr>
                <p:cNvSpPr/>
                <p:nvPr/>
              </p:nvSpPr>
              <p:spPr>
                <a:xfrm>
                  <a:off x="1524000" y="4526756"/>
                  <a:ext cx="116681" cy="110013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</p:grpSp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1D5EAD06-5DFF-41DB-A452-EE48554AC381}"/>
                  </a:ext>
                </a:extLst>
              </p:cNvPr>
              <p:cNvSpPr/>
              <p:nvPr/>
            </p:nvSpPr>
            <p:spPr>
              <a:xfrm>
                <a:off x="3927607" y="4396050"/>
                <a:ext cx="517626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latinLnBrk="1">
                  <a:buClr>
                    <a:srgbClr val="9F4AB6"/>
                  </a:buClr>
                </a:pPr>
                <a:r>
                  <a:rPr kumimoji="1" lang="ko-KR" altLang="en-US" sz="1600" b="1" spc="-8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Arial" panose="020B0604020202020204" pitchFamily="34" charset="0"/>
                  </a:rPr>
                  <a:t>개발</a:t>
                </a:r>
              </a:p>
            </p:txBody>
          </p:sp>
          <p:sp>
            <p:nvSpPr>
              <p:cNvPr id="48" name="직사각형 47">
                <a:extLst>
                  <a:ext uri="{FF2B5EF4-FFF2-40B4-BE49-F238E27FC236}">
                    <a16:creationId xmlns:a16="http://schemas.microsoft.com/office/drawing/2014/main" id="{978F5A0E-00DD-465F-B083-F398CE85AFE2}"/>
                  </a:ext>
                </a:extLst>
              </p:cNvPr>
              <p:cNvSpPr/>
              <p:nvPr/>
            </p:nvSpPr>
            <p:spPr>
              <a:xfrm>
                <a:off x="4648582" y="4396050"/>
                <a:ext cx="517626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latinLnBrk="1">
                  <a:buClr>
                    <a:srgbClr val="9F4AB6"/>
                  </a:buClr>
                </a:pPr>
                <a:r>
                  <a:rPr kumimoji="1" lang="ko-KR" altLang="en-US" sz="1600" b="1" spc="-8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Arial" panose="020B0604020202020204" pitchFamily="34" charset="0"/>
                  </a:rPr>
                  <a:t>유통</a:t>
                </a:r>
              </a:p>
            </p:txBody>
          </p:sp>
          <p:grpSp>
            <p:nvGrpSpPr>
              <p:cNvPr id="54" name="그룹 53">
                <a:extLst>
                  <a:ext uri="{FF2B5EF4-FFF2-40B4-BE49-F238E27FC236}">
                    <a16:creationId xmlns:a16="http://schemas.microsoft.com/office/drawing/2014/main" id="{61805035-BE3E-4763-BEC6-3FB1213172B7}"/>
                  </a:ext>
                </a:extLst>
              </p:cNvPr>
              <p:cNvGrpSpPr/>
              <p:nvPr/>
            </p:nvGrpSpPr>
            <p:grpSpPr>
              <a:xfrm>
                <a:off x="3319363" y="4128891"/>
                <a:ext cx="292167" cy="207092"/>
                <a:chOff x="2593324" y="1503816"/>
                <a:chExt cx="3954023" cy="2819668"/>
              </a:xfrm>
              <a:solidFill>
                <a:schemeClr val="bg1"/>
              </a:solidFill>
            </p:grpSpPr>
            <p:sp>
              <p:nvSpPr>
                <p:cNvPr id="55" name="자유형: 도형 54">
                  <a:extLst>
                    <a:ext uri="{FF2B5EF4-FFF2-40B4-BE49-F238E27FC236}">
                      <a16:creationId xmlns:a16="http://schemas.microsoft.com/office/drawing/2014/main" id="{E885887E-7926-4E77-8597-C91B51F7279C}"/>
                    </a:ext>
                  </a:extLst>
                </p:cNvPr>
                <p:cNvSpPr/>
                <p:nvPr/>
              </p:nvSpPr>
              <p:spPr>
                <a:xfrm>
                  <a:off x="6337797" y="4194896"/>
                  <a:ext cx="209550" cy="128588"/>
                </a:xfrm>
                <a:custGeom>
                  <a:avLst/>
                  <a:gdLst>
                    <a:gd name="connsiteX0" fmla="*/ 3572 w 209550"/>
                    <a:gd name="connsiteY0" fmla="*/ 3572 h 128587"/>
                    <a:gd name="connsiteX1" fmla="*/ 209307 w 209550"/>
                    <a:gd name="connsiteY1" fmla="*/ 3572 h 128587"/>
                    <a:gd name="connsiteX2" fmla="*/ 209307 w 209550"/>
                    <a:gd name="connsiteY2" fmla="*/ 127016 h 128587"/>
                    <a:gd name="connsiteX3" fmla="*/ 3572 w 209550"/>
                    <a:gd name="connsiteY3" fmla="*/ 127016 h 12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9550" h="128587">
                      <a:moveTo>
                        <a:pt x="3572" y="3572"/>
                      </a:moveTo>
                      <a:lnTo>
                        <a:pt x="209307" y="3572"/>
                      </a:lnTo>
                      <a:lnTo>
                        <a:pt x="209307" y="127016"/>
                      </a:lnTo>
                      <a:lnTo>
                        <a:pt x="3572" y="12701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59" name="자유형: 도형 58">
                  <a:extLst>
                    <a:ext uri="{FF2B5EF4-FFF2-40B4-BE49-F238E27FC236}">
                      <a16:creationId xmlns:a16="http://schemas.microsoft.com/office/drawing/2014/main" id="{912EC3B0-9DDD-4CB2-9C54-F859F02D59ED}"/>
                    </a:ext>
                  </a:extLst>
                </p:cNvPr>
                <p:cNvSpPr/>
                <p:nvPr/>
              </p:nvSpPr>
              <p:spPr>
                <a:xfrm>
                  <a:off x="2593324" y="1503816"/>
                  <a:ext cx="3314700" cy="2819400"/>
                </a:xfrm>
                <a:custGeom>
                  <a:avLst/>
                  <a:gdLst>
                    <a:gd name="connsiteX0" fmla="*/ 2883932 w 3314700"/>
                    <a:gd name="connsiteY0" fmla="*/ 2694651 h 2819400"/>
                    <a:gd name="connsiteX1" fmla="*/ 2883932 w 3314700"/>
                    <a:gd name="connsiteY1" fmla="*/ 2818095 h 2819400"/>
                    <a:gd name="connsiteX2" fmla="*/ 3311871 w 3314700"/>
                    <a:gd name="connsiteY2" fmla="*/ 2818095 h 2819400"/>
                    <a:gd name="connsiteX3" fmla="*/ 3311871 w 3314700"/>
                    <a:gd name="connsiteY3" fmla="*/ 2694651 h 2819400"/>
                    <a:gd name="connsiteX4" fmla="*/ 2883932 w 3314700"/>
                    <a:gd name="connsiteY4" fmla="*/ 2694651 h 2819400"/>
                    <a:gd name="connsiteX5" fmla="*/ 2019824 w 3314700"/>
                    <a:gd name="connsiteY5" fmla="*/ 2694651 h 2819400"/>
                    <a:gd name="connsiteX6" fmla="*/ 2019824 w 3314700"/>
                    <a:gd name="connsiteY6" fmla="*/ 2818095 h 2819400"/>
                    <a:gd name="connsiteX7" fmla="*/ 2447763 w 3314700"/>
                    <a:gd name="connsiteY7" fmla="*/ 2818095 h 2819400"/>
                    <a:gd name="connsiteX8" fmla="*/ 2447763 w 3314700"/>
                    <a:gd name="connsiteY8" fmla="*/ 2694651 h 2819400"/>
                    <a:gd name="connsiteX9" fmla="*/ 2019824 w 3314700"/>
                    <a:gd name="connsiteY9" fmla="*/ 2694651 h 2819400"/>
                    <a:gd name="connsiteX10" fmla="*/ 1155716 w 3314700"/>
                    <a:gd name="connsiteY10" fmla="*/ 2694651 h 2819400"/>
                    <a:gd name="connsiteX11" fmla="*/ 1155716 w 3314700"/>
                    <a:gd name="connsiteY11" fmla="*/ 2818095 h 2819400"/>
                    <a:gd name="connsiteX12" fmla="*/ 1583650 w 3314700"/>
                    <a:gd name="connsiteY12" fmla="*/ 2818095 h 2819400"/>
                    <a:gd name="connsiteX13" fmla="*/ 1583650 w 3314700"/>
                    <a:gd name="connsiteY13" fmla="*/ 2694651 h 2819400"/>
                    <a:gd name="connsiteX14" fmla="*/ 1155716 w 3314700"/>
                    <a:gd name="connsiteY14" fmla="*/ 2694651 h 2819400"/>
                    <a:gd name="connsiteX15" fmla="*/ 447970 w 3314700"/>
                    <a:gd name="connsiteY15" fmla="*/ 2365467 h 2819400"/>
                    <a:gd name="connsiteX16" fmla="*/ 357444 w 3314700"/>
                    <a:gd name="connsiteY16" fmla="*/ 2447758 h 2819400"/>
                    <a:gd name="connsiteX17" fmla="*/ 711317 w 3314700"/>
                    <a:gd name="connsiteY17" fmla="*/ 2727570 h 2819400"/>
                    <a:gd name="connsiteX18" fmla="*/ 760695 w 3314700"/>
                    <a:gd name="connsiteY18" fmla="*/ 2612355 h 2819400"/>
                    <a:gd name="connsiteX19" fmla="*/ 447970 w 3314700"/>
                    <a:gd name="connsiteY19" fmla="*/ 2365467 h 2819400"/>
                    <a:gd name="connsiteX20" fmla="*/ 127016 w 3314700"/>
                    <a:gd name="connsiteY20" fmla="*/ 1616574 h 2819400"/>
                    <a:gd name="connsiteX21" fmla="*/ 3572 w 3314700"/>
                    <a:gd name="connsiteY21" fmla="*/ 1633033 h 2819400"/>
                    <a:gd name="connsiteX22" fmla="*/ 118781 w 3314700"/>
                    <a:gd name="connsiteY22" fmla="*/ 2069202 h 2819400"/>
                    <a:gd name="connsiteX23" fmla="*/ 233996 w 3314700"/>
                    <a:gd name="connsiteY23" fmla="*/ 2019824 h 2819400"/>
                    <a:gd name="connsiteX24" fmla="*/ 127016 w 3314700"/>
                    <a:gd name="connsiteY24" fmla="*/ 1616574 h 2819400"/>
                    <a:gd name="connsiteX25" fmla="*/ 118786 w 3314700"/>
                    <a:gd name="connsiteY25" fmla="*/ 760695 h 2819400"/>
                    <a:gd name="connsiteX26" fmla="*/ 3577 w 3314700"/>
                    <a:gd name="connsiteY26" fmla="*/ 1196864 h 2819400"/>
                    <a:gd name="connsiteX27" fmla="*/ 127020 w 3314700"/>
                    <a:gd name="connsiteY27" fmla="*/ 1213323 h 2819400"/>
                    <a:gd name="connsiteX28" fmla="*/ 234005 w 3314700"/>
                    <a:gd name="connsiteY28" fmla="*/ 810073 h 2819400"/>
                    <a:gd name="connsiteX29" fmla="*/ 118786 w 3314700"/>
                    <a:gd name="connsiteY29" fmla="*/ 760695 h 2819400"/>
                    <a:gd name="connsiteX30" fmla="*/ 711317 w 3314700"/>
                    <a:gd name="connsiteY30" fmla="*/ 94098 h 2819400"/>
                    <a:gd name="connsiteX31" fmla="*/ 349220 w 3314700"/>
                    <a:gd name="connsiteY31" fmla="*/ 373904 h 2819400"/>
                    <a:gd name="connsiteX32" fmla="*/ 439745 w 3314700"/>
                    <a:gd name="connsiteY32" fmla="*/ 456200 h 2819400"/>
                    <a:gd name="connsiteX33" fmla="*/ 760700 w 3314700"/>
                    <a:gd name="connsiteY33" fmla="*/ 209312 h 2819400"/>
                    <a:gd name="connsiteX34" fmla="*/ 711317 w 3314700"/>
                    <a:gd name="connsiteY34" fmla="*/ 94098 h 2819400"/>
                    <a:gd name="connsiteX35" fmla="*/ 2883932 w 3314700"/>
                    <a:gd name="connsiteY35" fmla="*/ 3572 h 2819400"/>
                    <a:gd name="connsiteX36" fmla="*/ 2883932 w 3314700"/>
                    <a:gd name="connsiteY36" fmla="*/ 127016 h 2819400"/>
                    <a:gd name="connsiteX37" fmla="*/ 3311871 w 3314700"/>
                    <a:gd name="connsiteY37" fmla="*/ 127016 h 2819400"/>
                    <a:gd name="connsiteX38" fmla="*/ 3311871 w 3314700"/>
                    <a:gd name="connsiteY38" fmla="*/ 3572 h 2819400"/>
                    <a:gd name="connsiteX39" fmla="*/ 2883932 w 3314700"/>
                    <a:gd name="connsiteY39" fmla="*/ 3572 h 2819400"/>
                    <a:gd name="connsiteX40" fmla="*/ 2019824 w 3314700"/>
                    <a:gd name="connsiteY40" fmla="*/ 3572 h 2819400"/>
                    <a:gd name="connsiteX41" fmla="*/ 2019824 w 3314700"/>
                    <a:gd name="connsiteY41" fmla="*/ 127016 h 2819400"/>
                    <a:gd name="connsiteX42" fmla="*/ 2447763 w 3314700"/>
                    <a:gd name="connsiteY42" fmla="*/ 127016 h 2819400"/>
                    <a:gd name="connsiteX43" fmla="*/ 2447763 w 3314700"/>
                    <a:gd name="connsiteY43" fmla="*/ 3572 h 2819400"/>
                    <a:gd name="connsiteX44" fmla="*/ 2019824 w 3314700"/>
                    <a:gd name="connsiteY44" fmla="*/ 3572 h 2819400"/>
                    <a:gd name="connsiteX45" fmla="*/ 1155716 w 3314700"/>
                    <a:gd name="connsiteY45" fmla="*/ 3572 h 2819400"/>
                    <a:gd name="connsiteX46" fmla="*/ 1155716 w 3314700"/>
                    <a:gd name="connsiteY46" fmla="*/ 127016 h 2819400"/>
                    <a:gd name="connsiteX47" fmla="*/ 1583650 w 3314700"/>
                    <a:gd name="connsiteY47" fmla="*/ 127016 h 2819400"/>
                    <a:gd name="connsiteX48" fmla="*/ 1583650 w 3314700"/>
                    <a:gd name="connsiteY48" fmla="*/ 3572 h 2819400"/>
                    <a:gd name="connsiteX49" fmla="*/ 1155716 w 3314700"/>
                    <a:gd name="connsiteY49" fmla="*/ 3572 h 281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3314700" h="2819400">
                      <a:moveTo>
                        <a:pt x="2883932" y="2694651"/>
                      </a:moveTo>
                      <a:lnTo>
                        <a:pt x="2883932" y="2818095"/>
                      </a:lnTo>
                      <a:lnTo>
                        <a:pt x="3311871" y="2818095"/>
                      </a:lnTo>
                      <a:lnTo>
                        <a:pt x="3311871" y="2694651"/>
                      </a:lnTo>
                      <a:lnTo>
                        <a:pt x="2883932" y="2694651"/>
                      </a:lnTo>
                      <a:close/>
                      <a:moveTo>
                        <a:pt x="2019824" y="2694651"/>
                      </a:moveTo>
                      <a:lnTo>
                        <a:pt x="2019824" y="2818095"/>
                      </a:lnTo>
                      <a:lnTo>
                        <a:pt x="2447763" y="2818095"/>
                      </a:lnTo>
                      <a:lnTo>
                        <a:pt x="2447763" y="2694651"/>
                      </a:lnTo>
                      <a:lnTo>
                        <a:pt x="2019824" y="2694651"/>
                      </a:lnTo>
                      <a:close/>
                      <a:moveTo>
                        <a:pt x="1155716" y="2694651"/>
                      </a:moveTo>
                      <a:lnTo>
                        <a:pt x="1155716" y="2818095"/>
                      </a:lnTo>
                      <a:lnTo>
                        <a:pt x="1583650" y="2818095"/>
                      </a:lnTo>
                      <a:lnTo>
                        <a:pt x="1583650" y="2694651"/>
                      </a:lnTo>
                      <a:lnTo>
                        <a:pt x="1155716" y="2694651"/>
                      </a:lnTo>
                      <a:close/>
                      <a:moveTo>
                        <a:pt x="447970" y="2365467"/>
                      </a:moveTo>
                      <a:lnTo>
                        <a:pt x="357444" y="2447758"/>
                      </a:lnTo>
                      <a:cubicBezTo>
                        <a:pt x="456200" y="2571207"/>
                        <a:pt x="579644" y="2661733"/>
                        <a:pt x="711317" y="2727570"/>
                      </a:cubicBezTo>
                      <a:lnTo>
                        <a:pt x="760695" y="2612355"/>
                      </a:lnTo>
                      <a:cubicBezTo>
                        <a:pt x="645476" y="2562978"/>
                        <a:pt x="538496" y="2472452"/>
                        <a:pt x="447970" y="2365467"/>
                      </a:cubicBezTo>
                      <a:close/>
                      <a:moveTo>
                        <a:pt x="127016" y="1616574"/>
                      </a:moveTo>
                      <a:lnTo>
                        <a:pt x="3572" y="1633033"/>
                      </a:lnTo>
                      <a:cubicBezTo>
                        <a:pt x="20031" y="1781166"/>
                        <a:pt x="61179" y="1929298"/>
                        <a:pt x="118781" y="2069202"/>
                      </a:cubicBezTo>
                      <a:lnTo>
                        <a:pt x="233996" y="2019824"/>
                      </a:lnTo>
                      <a:cubicBezTo>
                        <a:pt x="184623" y="1896380"/>
                        <a:pt x="143475" y="1756477"/>
                        <a:pt x="127016" y="1616574"/>
                      </a:cubicBezTo>
                      <a:close/>
                      <a:moveTo>
                        <a:pt x="118786" y="760695"/>
                      </a:moveTo>
                      <a:cubicBezTo>
                        <a:pt x="61179" y="900598"/>
                        <a:pt x="28260" y="1040501"/>
                        <a:pt x="3577" y="1196864"/>
                      </a:cubicBezTo>
                      <a:lnTo>
                        <a:pt x="127020" y="1213323"/>
                      </a:lnTo>
                      <a:cubicBezTo>
                        <a:pt x="143480" y="1073420"/>
                        <a:pt x="184628" y="941746"/>
                        <a:pt x="234005" y="810073"/>
                      </a:cubicBezTo>
                      <a:lnTo>
                        <a:pt x="118786" y="760695"/>
                      </a:lnTo>
                      <a:close/>
                      <a:moveTo>
                        <a:pt x="711317" y="94098"/>
                      </a:moveTo>
                      <a:cubicBezTo>
                        <a:pt x="579649" y="159934"/>
                        <a:pt x="456204" y="250460"/>
                        <a:pt x="349220" y="373904"/>
                      </a:cubicBezTo>
                      <a:lnTo>
                        <a:pt x="439745" y="456200"/>
                      </a:lnTo>
                      <a:cubicBezTo>
                        <a:pt x="530271" y="349215"/>
                        <a:pt x="637256" y="266919"/>
                        <a:pt x="760700" y="209312"/>
                      </a:cubicBezTo>
                      <a:lnTo>
                        <a:pt x="711317" y="94098"/>
                      </a:lnTo>
                      <a:close/>
                      <a:moveTo>
                        <a:pt x="2883932" y="3572"/>
                      </a:moveTo>
                      <a:lnTo>
                        <a:pt x="2883932" y="127016"/>
                      </a:lnTo>
                      <a:lnTo>
                        <a:pt x="3311871" y="127016"/>
                      </a:lnTo>
                      <a:lnTo>
                        <a:pt x="3311871" y="3572"/>
                      </a:lnTo>
                      <a:lnTo>
                        <a:pt x="2883932" y="3572"/>
                      </a:lnTo>
                      <a:close/>
                      <a:moveTo>
                        <a:pt x="2019824" y="3572"/>
                      </a:moveTo>
                      <a:lnTo>
                        <a:pt x="2019824" y="127016"/>
                      </a:lnTo>
                      <a:lnTo>
                        <a:pt x="2447763" y="127016"/>
                      </a:lnTo>
                      <a:lnTo>
                        <a:pt x="2447763" y="3572"/>
                      </a:lnTo>
                      <a:lnTo>
                        <a:pt x="2019824" y="3572"/>
                      </a:lnTo>
                      <a:close/>
                      <a:moveTo>
                        <a:pt x="1155716" y="3572"/>
                      </a:moveTo>
                      <a:lnTo>
                        <a:pt x="1155716" y="127016"/>
                      </a:lnTo>
                      <a:lnTo>
                        <a:pt x="1583650" y="127016"/>
                      </a:lnTo>
                      <a:lnTo>
                        <a:pt x="1583650" y="3572"/>
                      </a:lnTo>
                      <a:lnTo>
                        <a:pt x="1155716" y="357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60" name="자유형: 도형 59">
                  <a:extLst>
                    <a:ext uri="{FF2B5EF4-FFF2-40B4-BE49-F238E27FC236}">
                      <a16:creationId xmlns:a16="http://schemas.microsoft.com/office/drawing/2014/main" id="{C51ACEF6-F697-4F2D-BAB2-D4BA50EC7976}"/>
                    </a:ext>
                  </a:extLst>
                </p:cNvPr>
                <p:cNvSpPr/>
                <p:nvPr/>
              </p:nvSpPr>
              <p:spPr>
                <a:xfrm>
                  <a:off x="6337797" y="1503817"/>
                  <a:ext cx="209550" cy="128588"/>
                </a:xfrm>
                <a:custGeom>
                  <a:avLst/>
                  <a:gdLst>
                    <a:gd name="connsiteX0" fmla="*/ 3572 w 209550"/>
                    <a:gd name="connsiteY0" fmla="*/ 3572 h 128587"/>
                    <a:gd name="connsiteX1" fmla="*/ 209307 w 209550"/>
                    <a:gd name="connsiteY1" fmla="*/ 3572 h 128587"/>
                    <a:gd name="connsiteX2" fmla="*/ 209307 w 209550"/>
                    <a:gd name="connsiteY2" fmla="*/ 127016 h 128587"/>
                    <a:gd name="connsiteX3" fmla="*/ 3572 w 209550"/>
                    <a:gd name="connsiteY3" fmla="*/ 127016 h 12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9550" h="128587">
                      <a:moveTo>
                        <a:pt x="3572" y="3572"/>
                      </a:moveTo>
                      <a:lnTo>
                        <a:pt x="209307" y="3572"/>
                      </a:lnTo>
                      <a:lnTo>
                        <a:pt x="209307" y="127016"/>
                      </a:lnTo>
                      <a:lnTo>
                        <a:pt x="3572" y="12701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61" name="자유형: 도형 60">
                  <a:extLst>
                    <a:ext uri="{FF2B5EF4-FFF2-40B4-BE49-F238E27FC236}">
                      <a16:creationId xmlns:a16="http://schemas.microsoft.com/office/drawing/2014/main" id="{C31F8138-50EE-4856-B3D7-25C33A1BC3D0}"/>
                    </a:ext>
                  </a:extLst>
                </p:cNvPr>
                <p:cNvSpPr/>
                <p:nvPr/>
              </p:nvSpPr>
              <p:spPr>
                <a:xfrm>
                  <a:off x="2889595" y="1816541"/>
                  <a:ext cx="3657600" cy="2195513"/>
                </a:xfrm>
                <a:custGeom>
                  <a:avLst/>
                  <a:gdLst>
                    <a:gd name="connsiteX0" fmla="*/ 1098104 w 3657600"/>
                    <a:gd name="connsiteY0" fmla="*/ 3572 h 2195512"/>
                    <a:gd name="connsiteX1" fmla="*/ 3572 w 3657600"/>
                    <a:gd name="connsiteY1" fmla="*/ 1098109 h 2195512"/>
                    <a:gd name="connsiteX2" fmla="*/ 1098104 w 3657600"/>
                    <a:gd name="connsiteY2" fmla="*/ 2192646 h 2195512"/>
                    <a:gd name="connsiteX3" fmla="*/ 3657509 w 3657600"/>
                    <a:gd name="connsiteY3" fmla="*/ 2192646 h 2195512"/>
                    <a:gd name="connsiteX4" fmla="*/ 3657509 w 3657600"/>
                    <a:gd name="connsiteY4" fmla="*/ 3572 h 2195512"/>
                    <a:gd name="connsiteX5" fmla="*/ 1098104 w 3657600"/>
                    <a:gd name="connsiteY5" fmla="*/ 3572 h 2195512"/>
                    <a:gd name="connsiteX6" fmla="*/ 1106333 w 3657600"/>
                    <a:gd name="connsiteY6" fmla="*/ 1929298 h 2195512"/>
                    <a:gd name="connsiteX7" fmla="*/ 275144 w 3657600"/>
                    <a:gd name="connsiteY7" fmla="*/ 1098109 h 2195512"/>
                    <a:gd name="connsiteX8" fmla="*/ 1106333 w 3657600"/>
                    <a:gd name="connsiteY8" fmla="*/ 266919 h 2195512"/>
                    <a:gd name="connsiteX9" fmla="*/ 1937523 w 3657600"/>
                    <a:gd name="connsiteY9" fmla="*/ 1098109 h 2195512"/>
                    <a:gd name="connsiteX10" fmla="*/ 1106333 w 3657600"/>
                    <a:gd name="connsiteY10" fmla="*/ 1929298 h 2195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657600" h="2195512">
                      <a:moveTo>
                        <a:pt x="1098104" y="3572"/>
                      </a:moveTo>
                      <a:cubicBezTo>
                        <a:pt x="497343" y="3572"/>
                        <a:pt x="3572" y="497353"/>
                        <a:pt x="3572" y="1098109"/>
                      </a:cubicBezTo>
                      <a:cubicBezTo>
                        <a:pt x="3572" y="1698865"/>
                        <a:pt x="497348" y="2192646"/>
                        <a:pt x="1098104" y="2192646"/>
                      </a:cubicBezTo>
                      <a:lnTo>
                        <a:pt x="3657509" y="2192646"/>
                      </a:lnTo>
                      <a:lnTo>
                        <a:pt x="3657509" y="3572"/>
                      </a:lnTo>
                      <a:lnTo>
                        <a:pt x="1098104" y="3572"/>
                      </a:lnTo>
                      <a:close/>
                      <a:moveTo>
                        <a:pt x="1106333" y="1929298"/>
                      </a:moveTo>
                      <a:cubicBezTo>
                        <a:pt x="645476" y="1929298"/>
                        <a:pt x="275144" y="1558962"/>
                        <a:pt x="275144" y="1098109"/>
                      </a:cubicBezTo>
                      <a:cubicBezTo>
                        <a:pt x="275144" y="637256"/>
                        <a:pt x="645481" y="266919"/>
                        <a:pt x="1106333" y="266919"/>
                      </a:cubicBezTo>
                      <a:cubicBezTo>
                        <a:pt x="1567186" y="266919"/>
                        <a:pt x="1937523" y="637251"/>
                        <a:pt x="1937523" y="1098109"/>
                      </a:cubicBezTo>
                      <a:cubicBezTo>
                        <a:pt x="1937523" y="1558966"/>
                        <a:pt x="1567191" y="1929298"/>
                        <a:pt x="1106333" y="192929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65" name="자유형: 도형 64">
                  <a:extLst>
                    <a:ext uri="{FF2B5EF4-FFF2-40B4-BE49-F238E27FC236}">
                      <a16:creationId xmlns:a16="http://schemas.microsoft.com/office/drawing/2014/main" id="{1B3BEF98-CA48-4473-A479-7345D87FDD37}"/>
                    </a:ext>
                  </a:extLst>
                </p:cNvPr>
                <p:cNvSpPr/>
                <p:nvPr/>
              </p:nvSpPr>
              <p:spPr>
                <a:xfrm>
                  <a:off x="3428725" y="2512662"/>
                  <a:ext cx="1157288" cy="876300"/>
                </a:xfrm>
                <a:custGeom>
                  <a:avLst/>
                  <a:gdLst>
                    <a:gd name="connsiteX0" fmla="*/ 834798 w 1157287"/>
                    <a:gd name="connsiteY0" fmla="*/ 133731 h 876300"/>
                    <a:gd name="connsiteX1" fmla="*/ 1150176 w 1157287"/>
                    <a:gd name="connsiteY1" fmla="*/ 1786 h 876300"/>
                    <a:gd name="connsiteX2" fmla="*/ 1159824 w 1157287"/>
                    <a:gd name="connsiteY2" fmla="*/ 186500 h 876300"/>
                    <a:gd name="connsiteX3" fmla="*/ 1034318 w 1157287"/>
                    <a:gd name="connsiteY3" fmla="*/ 531495 h 876300"/>
                    <a:gd name="connsiteX4" fmla="*/ 635916 w 1157287"/>
                    <a:gd name="connsiteY4" fmla="*/ 698835 h 876300"/>
                    <a:gd name="connsiteX5" fmla="*/ 321191 w 1157287"/>
                    <a:gd name="connsiteY5" fmla="*/ 676313 h 876300"/>
                    <a:gd name="connsiteX6" fmla="*/ 142907 w 1157287"/>
                    <a:gd name="connsiteY6" fmla="*/ 707841 h 876300"/>
                    <a:gd name="connsiteX7" fmla="*/ 130677 w 1157287"/>
                    <a:gd name="connsiteY7" fmla="*/ 712365 h 876300"/>
                    <a:gd name="connsiteX8" fmla="*/ 109441 w 1157287"/>
                    <a:gd name="connsiteY8" fmla="*/ 747770 h 876300"/>
                    <a:gd name="connsiteX9" fmla="*/ 109441 w 1157287"/>
                    <a:gd name="connsiteY9" fmla="*/ 748398 h 876300"/>
                    <a:gd name="connsiteX10" fmla="*/ 102359 w 1157287"/>
                    <a:gd name="connsiteY10" fmla="*/ 760638 h 876300"/>
                    <a:gd name="connsiteX11" fmla="*/ 101716 w 1157287"/>
                    <a:gd name="connsiteY11" fmla="*/ 761929 h 876300"/>
                    <a:gd name="connsiteX12" fmla="*/ 54734 w 1157287"/>
                    <a:gd name="connsiteY12" fmla="*/ 859760 h 876300"/>
                    <a:gd name="connsiteX13" fmla="*/ 40575 w 1157287"/>
                    <a:gd name="connsiteY13" fmla="*/ 875190 h 876300"/>
                    <a:gd name="connsiteX14" fmla="*/ 19339 w 1157287"/>
                    <a:gd name="connsiteY14" fmla="*/ 875190 h 876300"/>
                    <a:gd name="connsiteX15" fmla="*/ 4532 w 1157287"/>
                    <a:gd name="connsiteY15" fmla="*/ 860412 h 876300"/>
                    <a:gd name="connsiteX16" fmla="*/ 3889 w 1157287"/>
                    <a:gd name="connsiteY16" fmla="*/ 839795 h 876300"/>
                    <a:gd name="connsiteX17" fmla="*/ 52805 w 1157287"/>
                    <a:gd name="connsiteY17" fmla="*/ 734911 h 876300"/>
                    <a:gd name="connsiteX18" fmla="*/ 52162 w 1157287"/>
                    <a:gd name="connsiteY18" fmla="*/ 735540 h 876300"/>
                    <a:gd name="connsiteX19" fmla="*/ 61173 w 1157287"/>
                    <a:gd name="connsiteY19" fmla="*/ 720109 h 876300"/>
                    <a:gd name="connsiteX20" fmla="*/ 71469 w 1157287"/>
                    <a:gd name="connsiteY20" fmla="*/ 702083 h 876300"/>
                    <a:gd name="connsiteX21" fmla="*/ 722813 w 1157287"/>
                    <a:gd name="connsiteY21" fmla="*/ 239339 h 876300"/>
                    <a:gd name="connsiteX22" fmla="*/ 68255 w 1157287"/>
                    <a:gd name="connsiteY22" fmla="*/ 619697 h 876300"/>
                    <a:gd name="connsiteX23" fmla="*/ 134544 w 1157287"/>
                    <a:gd name="connsiteY23" fmla="*/ 381557 h 876300"/>
                    <a:gd name="connsiteX24" fmla="*/ 372683 w 1157287"/>
                    <a:gd name="connsiteY24" fmla="*/ 182694 h 876300"/>
                    <a:gd name="connsiteX25" fmla="*/ 638497 w 1157287"/>
                    <a:gd name="connsiteY25" fmla="*/ 145366 h 876300"/>
                    <a:gd name="connsiteX26" fmla="*/ 834798 w 1157287"/>
                    <a:gd name="connsiteY26" fmla="*/ 133731 h 87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57287" h="876300">
                      <a:moveTo>
                        <a:pt x="834798" y="133731"/>
                      </a:moveTo>
                      <a:cubicBezTo>
                        <a:pt x="964371" y="120001"/>
                        <a:pt x="1069504" y="76038"/>
                        <a:pt x="1150176" y="1786"/>
                      </a:cubicBezTo>
                      <a:cubicBezTo>
                        <a:pt x="1155319" y="47687"/>
                        <a:pt x="1158534" y="109266"/>
                        <a:pt x="1159824" y="186500"/>
                      </a:cubicBezTo>
                      <a:cubicBezTo>
                        <a:pt x="1162396" y="304943"/>
                        <a:pt x="1120567" y="419943"/>
                        <a:pt x="1034318" y="531495"/>
                      </a:cubicBezTo>
                      <a:cubicBezTo>
                        <a:pt x="948074" y="643047"/>
                        <a:pt x="815272" y="698835"/>
                        <a:pt x="635916" y="698835"/>
                      </a:cubicBezTo>
                      <a:lnTo>
                        <a:pt x="321191" y="676313"/>
                      </a:lnTo>
                      <a:cubicBezTo>
                        <a:pt x="259831" y="676313"/>
                        <a:pt x="200409" y="686819"/>
                        <a:pt x="142907" y="707841"/>
                      </a:cubicBezTo>
                      <a:cubicBezTo>
                        <a:pt x="139049" y="709151"/>
                        <a:pt x="134968" y="710627"/>
                        <a:pt x="130677" y="712365"/>
                      </a:cubicBezTo>
                      <a:cubicBezTo>
                        <a:pt x="123390" y="723929"/>
                        <a:pt x="116299" y="735749"/>
                        <a:pt x="109441" y="747770"/>
                      </a:cubicBezTo>
                      <a:lnTo>
                        <a:pt x="109441" y="748398"/>
                      </a:lnTo>
                      <a:cubicBezTo>
                        <a:pt x="106445" y="752275"/>
                        <a:pt x="104073" y="756342"/>
                        <a:pt x="102359" y="760638"/>
                      </a:cubicBezTo>
                      <a:cubicBezTo>
                        <a:pt x="101921" y="761071"/>
                        <a:pt x="101716" y="761490"/>
                        <a:pt x="101716" y="761929"/>
                      </a:cubicBezTo>
                      <a:cubicBezTo>
                        <a:pt x="84123" y="792823"/>
                        <a:pt x="68464" y="825437"/>
                        <a:pt x="54734" y="859760"/>
                      </a:cubicBezTo>
                      <a:cubicBezTo>
                        <a:pt x="52157" y="866613"/>
                        <a:pt x="47433" y="871780"/>
                        <a:pt x="40575" y="875190"/>
                      </a:cubicBezTo>
                      <a:cubicBezTo>
                        <a:pt x="33717" y="877777"/>
                        <a:pt x="26635" y="877777"/>
                        <a:pt x="19339" y="875190"/>
                      </a:cubicBezTo>
                      <a:cubicBezTo>
                        <a:pt x="12038" y="872204"/>
                        <a:pt x="7104" y="867275"/>
                        <a:pt x="4532" y="860412"/>
                      </a:cubicBezTo>
                      <a:cubicBezTo>
                        <a:pt x="1094" y="853554"/>
                        <a:pt x="889" y="846692"/>
                        <a:pt x="3889" y="839795"/>
                      </a:cubicBezTo>
                      <a:cubicBezTo>
                        <a:pt x="18048" y="802915"/>
                        <a:pt x="34355" y="767944"/>
                        <a:pt x="52805" y="734911"/>
                      </a:cubicBezTo>
                      <a:lnTo>
                        <a:pt x="52162" y="735540"/>
                      </a:lnTo>
                      <a:cubicBezTo>
                        <a:pt x="55163" y="730391"/>
                        <a:pt x="58177" y="725257"/>
                        <a:pt x="61173" y="720109"/>
                      </a:cubicBezTo>
                      <a:cubicBezTo>
                        <a:pt x="64611" y="714094"/>
                        <a:pt x="68031" y="708084"/>
                        <a:pt x="71469" y="702083"/>
                      </a:cubicBezTo>
                      <a:cubicBezTo>
                        <a:pt x="201052" y="488842"/>
                        <a:pt x="418170" y="334566"/>
                        <a:pt x="722813" y="239339"/>
                      </a:cubicBezTo>
                      <a:cubicBezTo>
                        <a:pt x="417732" y="304548"/>
                        <a:pt x="199552" y="431335"/>
                        <a:pt x="68255" y="619697"/>
                      </a:cubicBezTo>
                      <a:cubicBezTo>
                        <a:pt x="69545" y="524004"/>
                        <a:pt x="91643" y="444637"/>
                        <a:pt x="134544" y="381557"/>
                      </a:cubicBezTo>
                      <a:cubicBezTo>
                        <a:pt x="210068" y="270434"/>
                        <a:pt x="289439" y="204149"/>
                        <a:pt x="372683" y="182694"/>
                      </a:cubicBezTo>
                      <a:cubicBezTo>
                        <a:pt x="455494" y="161254"/>
                        <a:pt x="544095" y="148800"/>
                        <a:pt x="638497" y="145366"/>
                      </a:cubicBezTo>
                      <a:cubicBezTo>
                        <a:pt x="732461" y="141456"/>
                        <a:pt x="797898" y="137598"/>
                        <a:pt x="834798" y="133731"/>
                      </a:cubicBezTo>
                      <a:close/>
                    </a:path>
                  </a:pathLst>
                </a:custGeom>
                <a:grpFill/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</p:grpSp>
          <p:grpSp>
            <p:nvGrpSpPr>
              <p:cNvPr id="66" name="그룹 65">
                <a:extLst>
                  <a:ext uri="{FF2B5EF4-FFF2-40B4-BE49-F238E27FC236}">
                    <a16:creationId xmlns:a16="http://schemas.microsoft.com/office/drawing/2014/main" id="{DAF79732-4BCE-411C-BC68-8693EB40C85B}"/>
                  </a:ext>
                </a:extLst>
              </p:cNvPr>
              <p:cNvGrpSpPr/>
              <p:nvPr/>
            </p:nvGrpSpPr>
            <p:grpSpPr>
              <a:xfrm>
                <a:off x="4051040" y="4128050"/>
                <a:ext cx="262879" cy="208776"/>
                <a:chOff x="2586119" y="1709299"/>
                <a:chExt cx="3967163" cy="3169763"/>
              </a:xfrm>
              <a:solidFill>
                <a:schemeClr val="bg1"/>
              </a:solidFill>
            </p:grpSpPr>
            <p:sp>
              <p:nvSpPr>
                <p:cNvPr id="67" name="자유형: 도형 66">
                  <a:extLst>
                    <a:ext uri="{FF2B5EF4-FFF2-40B4-BE49-F238E27FC236}">
                      <a16:creationId xmlns:a16="http://schemas.microsoft.com/office/drawing/2014/main" id="{783472F0-68C1-4E54-8AA1-DA8C459D65B0}"/>
                    </a:ext>
                  </a:extLst>
                </p:cNvPr>
                <p:cNvSpPr/>
                <p:nvPr/>
              </p:nvSpPr>
              <p:spPr>
                <a:xfrm>
                  <a:off x="2586119" y="3164562"/>
                  <a:ext cx="3967163" cy="1714500"/>
                </a:xfrm>
                <a:custGeom>
                  <a:avLst/>
                  <a:gdLst>
                    <a:gd name="connsiteX0" fmla="*/ 3919194 w 3967162"/>
                    <a:gd name="connsiteY0" fmla="*/ 406208 h 1714500"/>
                    <a:gd name="connsiteX1" fmla="*/ 3512339 w 3967162"/>
                    <a:gd name="connsiteY1" fmla="*/ 322369 h 1714500"/>
                    <a:gd name="connsiteX2" fmla="*/ 2808260 w 3967162"/>
                    <a:gd name="connsiteY2" fmla="*/ 717457 h 1714500"/>
                    <a:gd name="connsiteX3" fmla="*/ 2754187 w 3967162"/>
                    <a:gd name="connsiteY3" fmla="*/ 757895 h 1714500"/>
                    <a:gd name="connsiteX4" fmla="*/ 1394760 w 3967162"/>
                    <a:gd name="connsiteY4" fmla="*/ 907509 h 1714500"/>
                    <a:gd name="connsiteX5" fmla="*/ 2453873 w 3967162"/>
                    <a:gd name="connsiteY5" fmla="*/ 779431 h 1714500"/>
                    <a:gd name="connsiteX6" fmla="*/ 2283752 w 3967162"/>
                    <a:gd name="connsiteY6" fmla="*/ 451857 h 1714500"/>
                    <a:gd name="connsiteX7" fmla="*/ 1556266 w 3967162"/>
                    <a:gd name="connsiteY7" fmla="*/ 271320 h 1714500"/>
                    <a:gd name="connsiteX8" fmla="*/ 1359332 w 3967162"/>
                    <a:gd name="connsiteY8" fmla="*/ 114700 h 1714500"/>
                    <a:gd name="connsiteX9" fmla="*/ 3572 w 3967162"/>
                    <a:gd name="connsiteY9" fmla="*/ 359660 h 1714500"/>
                    <a:gd name="connsiteX10" fmla="*/ 43110 w 3967162"/>
                    <a:gd name="connsiteY10" fmla="*/ 433083 h 1714500"/>
                    <a:gd name="connsiteX11" fmla="*/ 489890 w 3967162"/>
                    <a:gd name="connsiteY11" fmla="*/ 1262991 h 1714500"/>
                    <a:gd name="connsiteX12" fmla="*/ 558751 w 3967162"/>
                    <a:gd name="connsiteY12" fmla="*/ 1391065 h 1714500"/>
                    <a:gd name="connsiteX13" fmla="*/ 569938 w 3967162"/>
                    <a:gd name="connsiteY13" fmla="*/ 1395503 h 1714500"/>
                    <a:gd name="connsiteX14" fmla="*/ 570004 w 3967162"/>
                    <a:gd name="connsiteY14" fmla="*/ 1395503 h 1714500"/>
                    <a:gd name="connsiteX15" fmla="*/ 733115 w 3967162"/>
                    <a:gd name="connsiteY15" fmla="*/ 1292695 h 1714500"/>
                    <a:gd name="connsiteX16" fmla="*/ 1090913 w 3967162"/>
                    <a:gd name="connsiteY16" fmla="*/ 1274564 h 1714500"/>
                    <a:gd name="connsiteX17" fmla="*/ 1768116 w 3967162"/>
                    <a:gd name="connsiteY17" fmla="*/ 1627408 h 1714500"/>
                    <a:gd name="connsiteX18" fmla="*/ 1914068 w 3967162"/>
                    <a:gd name="connsiteY18" fmla="*/ 1690478 h 1714500"/>
                    <a:gd name="connsiteX19" fmla="*/ 1915030 w 3967162"/>
                    <a:gd name="connsiteY19" fmla="*/ 1690740 h 1714500"/>
                    <a:gd name="connsiteX20" fmla="*/ 2384503 w 3967162"/>
                    <a:gd name="connsiteY20" fmla="*/ 1661613 h 1714500"/>
                    <a:gd name="connsiteX21" fmla="*/ 2613260 w 3967162"/>
                    <a:gd name="connsiteY21" fmla="*/ 1542993 h 1714500"/>
                    <a:gd name="connsiteX22" fmla="*/ 2613903 w 3967162"/>
                    <a:gd name="connsiteY22" fmla="*/ 1542541 h 1714500"/>
                    <a:gd name="connsiteX23" fmla="*/ 3801989 w 3967162"/>
                    <a:gd name="connsiteY23" fmla="*/ 760924 h 1714500"/>
                    <a:gd name="connsiteX24" fmla="*/ 3926010 w 3967162"/>
                    <a:gd name="connsiteY24" fmla="*/ 647834 h 1714500"/>
                    <a:gd name="connsiteX25" fmla="*/ 3919194 w 3967162"/>
                    <a:gd name="connsiteY25" fmla="*/ 406208 h 1714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3967162" h="1714500">
                      <a:moveTo>
                        <a:pt x="3919194" y="406208"/>
                      </a:moveTo>
                      <a:cubicBezTo>
                        <a:pt x="3777172" y="146847"/>
                        <a:pt x="3512339" y="322369"/>
                        <a:pt x="3512339" y="322369"/>
                      </a:cubicBezTo>
                      <a:lnTo>
                        <a:pt x="2808260" y="717457"/>
                      </a:lnTo>
                      <a:cubicBezTo>
                        <a:pt x="2788715" y="728453"/>
                        <a:pt x="2770456" y="742403"/>
                        <a:pt x="2754187" y="757895"/>
                      </a:cubicBezTo>
                      <a:cubicBezTo>
                        <a:pt x="2047342" y="1432337"/>
                        <a:pt x="1394760" y="907509"/>
                        <a:pt x="1394760" y="907509"/>
                      </a:cubicBezTo>
                      <a:cubicBezTo>
                        <a:pt x="1836458" y="1062648"/>
                        <a:pt x="2262659" y="937084"/>
                        <a:pt x="2453873" y="779431"/>
                      </a:cubicBezTo>
                      <a:cubicBezTo>
                        <a:pt x="2628752" y="641009"/>
                        <a:pt x="2622709" y="474741"/>
                        <a:pt x="2283752" y="451857"/>
                      </a:cubicBezTo>
                      <a:cubicBezTo>
                        <a:pt x="1780070" y="417843"/>
                        <a:pt x="1612139" y="328927"/>
                        <a:pt x="1556266" y="271320"/>
                      </a:cubicBezTo>
                      <a:cubicBezTo>
                        <a:pt x="1497435" y="210693"/>
                        <a:pt x="1434556" y="153210"/>
                        <a:pt x="1359332" y="114700"/>
                      </a:cubicBezTo>
                      <a:cubicBezTo>
                        <a:pt x="671774" y="-237372"/>
                        <a:pt x="3572" y="359660"/>
                        <a:pt x="3572" y="359660"/>
                      </a:cubicBezTo>
                      <a:lnTo>
                        <a:pt x="43110" y="433083"/>
                      </a:lnTo>
                      <a:lnTo>
                        <a:pt x="489890" y="1262991"/>
                      </a:lnTo>
                      <a:lnTo>
                        <a:pt x="558751" y="1391065"/>
                      </a:lnTo>
                      <a:cubicBezTo>
                        <a:pt x="560937" y="1395051"/>
                        <a:pt x="565694" y="1397108"/>
                        <a:pt x="569938" y="1395503"/>
                      </a:cubicBezTo>
                      <a:lnTo>
                        <a:pt x="570004" y="1395503"/>
                      </a:lnTo>
                      <a:cubicBezTo>
                        <a:pt x="629026" y="1373062"/>
                        <a:pt x="683095" y="1332943"/>
                        <a:pt x="733115" y="1292695"/>
                      </a:cubicBezTo>
                      <a:cubicBezTo>
                        <a:pt x="849554" y="1199212"/>
                        <a:pt x="962582" y="1203651"/>
                        <a:pt x="1090913" y="1274564"/>
                      </a:cubicBezTo>
                      <a:cubicBezTo>
                        <a:pt x="1313564" y="1397751"/>
                        <a:pt x="1543731" y="1507113"/>
                        <a:pt x="1768116" y="1627408"/>
                      </a:cubicBezTo>
                      <a:cubicBezTo>
                        <a:pt x="1817298" y="1653836"/>
                        <a:pt x="1865971" y="1674924"/>
                        <a:pt x="1914068" y="1690478"/>
                      </a:cubicBezTo>
                      <a:cubicBezTo>
                        <a:pt x="1914387" y="1690545"/>
                        <a:pt x="1914711" y="1690673"/>
                        <a:pt x="1915030" y="1690740"/>
                      </a:cubicBezTo>
                      <a:cubicBezTo>
                        <a:pt x="2100129" y="1732141"/>
                        <a:pt x="2262859" y="1704047"/>
                        <a:pt x="2384503" y="1661613"/>
                      </a:cubicBezTo>
                      <a:cubicBezTo>
                        <a:pt x="2522606" y="1613588"/>
                        <a:pt x="2607855" y="1547232"/>
                        <a:pt x="2613260" y="1542993"/>
                      </a:cubicBezTo>
                      <a:cubicBezTo>
                        <a:pt x="2613450" y="1542803"/>
                        <a:pt x="2613646" y="1542674"/>
                        <a:pt x="2613903" y="1542541"/>
                      </a:cubicBezTo>
                      <a:lnTo>
                        <a:pt x="3801989" y="760924"/>
                      </a:lnTo>
                      <a:cubicBezTo>
                        <a:pt x="3857859" y="722152"/>
                        <a:pt x="3898301" y="684091"/>
                        <a:pt x="3926010" y="647834"/>
                      </a:cubicBezTo>
                      <a:cubicBezTo>
                        <a:pt x="4002200" y="548298"/>
                        <a:pt x="3959571" y="479951"/>
                        <a:pt x="3919194" y="40620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68" name="자유형: 도형 67">
                  <a:extLst>
                    <a:ext uri="{FF2B5EF4-FFF2-40B4-BE49-F238E27FC236}">
                      <a16:creationId xmlns:a16="http://schemas.microsoft.com/office/drawing/2014/main" id="{7F36555C-3421-4A69-A744-412ADDFB1846}"/>
                    </a:ext>
                  </a:extLst>
                </p:cNvPr>
                <p:cNvSpPr/>
                <p:nvPr/>
              </p:nvSpPr>
              <p:spPr>
                <a:xfrm>
                  <a:off x="4126411" y="1709299"/>
                  <a:ext cx="1728788" cy="1304925"/>
                </a:xfrm>
                <a:custGeom>
                  <a:avLst/>
                  <a:gdLst>
                    <a:gd name="connsiteX0" fmla="*/ 1243594 w 1728787"/>
                    <a:gd name="connsiteY0" fmla="*/ 198477 h 1304925"/>
                    <a:gd name="connsiteX1" fmla="*/ 1713738 w 1728787"/>
                    <a:gd name="connsiteY1" fmla="*/ 1786 h 1304925"/>
                    <a:gd name="connsiteX2" fmla="*/ 1728126 w 1728787"/>
                    <a:gd name="connsiteY2" fmla="*/ 277154 h 1304925"/>
                    <a:gd name="connsiteX3" fmla="*/ 1541021 w 1728787"/>
                    <a:gd name="connsiteY3" fmla="*/ 791451 h 1304925"/>
                    <a:gd name="connsiteX4" fmla="*/ 947119 w 1728787"/>
                    <a:gd name="connsiteY4" fmla="*/ 1040906 h 1304925"/>
                    <a:gd name="connsiteX5" fmla="*/ 477941 w 1728787"/>
                    <a:gd name="connsiteY5" fmla="*/ 1007326 h 1304925"/>
                    <a:gd name="connsiteX6" fmla="*/ 212165 w 1728787"/>
                    <a:gd name="connsiteY6" fmla="*/ 1054322 h 1304925"/>
                    <a:gd name="connsiteX7" fmla="*/ 193934 w 1728787"/>
                    <a:gd name="connsiteY7" fmla="*/ 1061071 h 1304925"/>
                    <a:gd name="connsiteX8" fmla="*/ 162273 w 1728787"/>
                    <a:gd name="connsiteY8" fmla="*/ 1113844 h 1304925"/>
                    <a:gd name="connsiteX9" fmla="*/ 162273 w 1728787"/>
                    <a:gd name="connsiteY9" fmla="*/ 1114787 h 1304925"/>
                    <a:gd name="connsiteX10" fmla="*/ 151719 w 1728787"/>
                    <a:gd name="connsiteY10" fmla="*/ 1133037 h 1304925"/>
                    <a:gd name="connsiteX11" fmla="*/ 150762 w 1728787"/>
                    <a:gd name="connsiteY11" fmla="*/ 1134956 h 1304925"/>
                    <a:gd name="connsiteX12" fmla="*/ 80720 w 1728787"/>
                    <a:gd name="connsiteY12" fmla="*/ 1280793 h 1304925"/>
                    <a:gd name="connsiteX13" fmla="*/ 59613 w 1728787"/>
                    <a:gd name="connsiteY13" fmla="*/ 1303806 h 1304925"/>
                    <a:gd name="connsiteX14" fmla="*/ 27947 w 1728787"/>
                    <a:gd name="connsiteY14" fmla="*/ 1303806 h 1304925"/>
                    <a:gd name="connsiteX15" fmla="*/ 5877 w 1728787"/>
                    <a:gd name="connsiteY15" fmla="*/ 1281779 h 1304925"/>
                    <a:gd name="connsiteX16" fmla="*/ 4920 w 1728787"/>
                    <a:gd name="connsiteY16" fmla="*/ 1251037 h 1304925"/>
                    <a:gd name="connsiteX17" fmla="*/ 77843 w 1728787"/>
                    <a:gd name="connsiteY17" fmla="*/ 1094680 h 1304925"/>
                    <a:gd name="connsiteX18" fmla="*/ 76881 w 1728787"/>
                    <a:gd name="connsiteY18" fmla="*/ 1095623 h 1304925"/>
                    <a:gd name="connsiteX19" fmla="*/ 90312 w 1728787"/>
                    <a:gd name="connsiteY19" fmla="*/ 1072610 h 1304925"/>
                    <a:gd name="connsiteX20" fmla="*/ 105661 w 1728787"/>
                    <a:gd name="connsiteY20" fmla="*/ 1045750 h 1304925"/>
                    <a:gd name="connsiteX21" fmla="*/ 1076644 w 1728787"/>
                    <a:gd name="connsiteY21" fmla="*/ 355906 h 1304925"/>
                    <a:gd name="connsiteX22" fmla="*/ 100865 w 1728787"/>
                    <a:gd name="connsiteY22" fmla="*/ 922939 h 1304925"/>
                    <a:gd name="connsiteX23" fmla="*/ 199687 w 1728787"/>
                    <a:gd name="connsiteY23" fmla="*/ 567933 h 1304925"/>
                    <a:gd name="connsiteX24" fmla="*/ 554693 w 1728787"/>
                    <a:gd name="connsiteY24" fmla="*/ 271477 h 1304925"/>
                    <a:gd name="connsiteX25" fmla="*/ 950953 w 1728787"/>
                    <a:gd name="connsiteY25" fmla="*/ 215827 h 1304925"/>
                    <a:gd name="connsiteX26" fmla="*/ 1243594 w 1728787"/>
                    <a:gd name="connsiteY26" fmla="*/ 198477 h 1304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728787" h="1304925">
                      <a:moveTo>
                        <a:pt x="1243594" y="198477"/>
                      </a:moveTo>
                      <a:cubicBezTo>
                        <a:pt x="1436752" y="178022"/>
                        <a:pt x="1593471" y="112466"/>
                        <a:pt x="1713738" y="1786"/>
                      </a:cubicBezTo>
                      <a:cubicBezTo>
                        <a:pt x="1721406" y="70214"/>
                        <a:pt x="1726211" y="162020"/>
                        <a:pt x="1728126" y="277154"/>
                      </a:cubicBezTo>
                      <a:cubicBezTo>
                        <a:pt x="1731964" y="453714"/>
                        <a:pt x="1669600" y="625150"/>
                        <a:pt x="1541021" y="791451"/>
                      </a:cubicBezTo>
                      <a:cubicBezTo>
                        <a:pt x="1412462" y="957744"/>
                        <a:pt x="1214490" y="1040906"/>
                        <a:pt x="947119" y="1040906"/>
                      </a:cubicBezTo>
                      <a:lnTo>
                        <a:pt x="477941" y="1007326"/>
                      </a:lnTo>
                      <a:cubicBezTo>
                        <a:pt x="386463" y="1007326"/>
                        <a:pt x="297880" y="1022990"/>
                        <a:pt x="212165" y="1054322"/>
                      </a:cubicBezTo>
                      <a:cubicBezTo>
                        <a:pt x="206412" y="1056280"/>
                        <a:pt x="200325" y="1058485"/>
                        <a:pt x="193934" y="1061071"/>
                      </a:cubicBezTo>
                      <a:cubicBezTo>
                        <a:pt x="183076" y="1078306"/>
                        <a:pt x="172503" y="1095923"/>
                        <a:pt x="162273" y="1113844"/>
                      </a:cubicBezTo>
                      <a:lnTo>
                        <a:pt x="162273" y="1114787"/>
                      </a:lnTo>
                      <a:cubicBezTo>
                        <a:pt x="157806" y="1120559"/>
                        <a:pt x="154272" y="1126622"/>
                        <a:pt x="151719" y="1133037"/>
                      </a:cubicBezTo>
                      <a:cubicBezTo>
                        <a:pt x="151067" y="1133670"/>
                        <a:pt x="150762" y="1134299"/>
                        <a:pt x="150762" y="1134956"/>
                      </a:cubicBezTo>
                      <a:cubicBezTo>
                        <a:pt x="124530" y="1181010"/>
                        <a:pt x="101199" y="1229635"/>
                        <a:pt x="80720" y="1280793"/>
                      </a:cubicBezTo>
                      <a:cubicBezTo>
                        <a:pt x="76881" y="1291019"/>
                        <a:pt x="69838" y="1298720"/>
                        <a:pt x="59613" y="1303806"/>
                      </a:cubicBezTo>
                      <a:cubicBezTo>
                        <a:pt x="49383" y="1307659"/>
                        <a:pt x="38829" y="1307659"/>
                        <a:pt x="27947" y="1303806"/>
                      </a:cubicBezTo>
                      <a:cubicBezTo>
                        <a:pt x="17069" y="1299353"/>
                        <a:pt x="9721" y="1292004"/>
                        <a:pt x="5877" y="1281779"/>
                      </a:cubicBezTo>
                      <a:cubicBezTo>
                        <a:pt x="757" y="1271554"/>
                        <a:pt x="448" y="1261320"/>
                        <a:pt x="4920" y="1251037"/>
                      </a:cubicBezTo>
                      <a:cubicBezTo>
                        <a:pt x="26032" y="1196059"/>
                        <a:pt x="50340" y="1143919"/>
                        <a:pt x="77843" y="1094680"/>
                      </a:cubicBezTo>
                      <a:lnTo>
                        <a:pt x="76881" y="1095623"/>
                      </a:lnTo>
                      <a:cubicBezTo>
                        <a:pt x="81353" y="1087950"/>
                        <a:pt x="85839" y="1080287"/>
                        <a:pt x="90312" y="1072610"/>
                      </a:cubicBezTo>
                      <a:cubicBezTo>
                        <a:pt x="95436" y="1063652"/>
                        <a:pt x="100541" y="1054694"/>
                        <a:pt x="105661" y="1045750"/>
                      </a:cubicBezTo>
                      <a:cubicBezTo>
                        <a:pt x="298842" y="727858"/>
                        <a:pt x="622507" y="497872"/>
                        <a:pt x="1076644" y="355906"/>
                      </a:cubicBezTo>
                      <a:cubicBezTo>
                        <a:pt x="621859" y="453123"/>
                        <a:pt x="296599" y="642137"/>
                        <a:pt x="100865" y="922939"/>
                      </a:cubicBezTo>
                      <a:cubicBezTo>
                        <a:pt x="102780" y="780283"/>
                        <a:pt x="135731" y="661964"/>
                        <a:pt x="199687" y="567933"/>
                      </a:cubicBezTo>
                      <a:cubicBezTo>
                        <a:pt x="312273" y="402274"/>
                        <a:pt x="430592" y="303447"/>
                        <a:pt x="554693" y="271477"/>
                      </a:cubicBezTo>
                      <a:cubicBezTo>
                        <a:pt x="678142" y="239506"/>
                        <a:pt x="810216" y="220951"/>
                        <a:pt x="950953" y="215827"/>
                      </a:cubicBezTo>
                      <a:cubicBezTo>
                        <a:pt x="1091037" y="209988"/>
                        <a:pt x="1188578" y="204254"/>
                        <a:pt x="1243594" y="198477"/>
                      </a:cubicBezTo>
                      <a:close/>
                    </a:path>
                  </a:pathLst>
                </a:custGeom>
                <a:grpFill/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</p:grpSp>
          <p:grpSp>
            <p:nvGrpSpPr>
              <p:cNvPr id="69" name="그룹 68">
                <a:extLst>
                  <a:ext uri="{FF2B5EF4-FFF2-40B4-BE49-F238E27FC236}">
                    <a16:creationId xmlns:a16="http://schemas.microsoft.com/office/drawing/2014/main" id="{D654EFBD-AE81-4D79-BC40-88B14043C10F}"/>
                  </a:ext>
                </a:extLst>
              </p:cNvPr>
              <p:cNvGrpSpPr/>
              <p:nvPr/>
            </p:nvGrpSpPr>
            <p:grpSpPr>
              <a:xfrm>
                <a:off x="4756301" y="4102095"/>
                <a:ext cx="222890" cy="260686"/>
                <a:chOff x="2994436" y="1059418"/>
                <a:chExt cx="3152218" cy="3709083"/>
              </a:xfrm>
              <a:solidFill>
                <a:schemeClr val="bg1"/>
              </a:solidFill>
            </p:grpSpPr>
            <p:sp>
              <p:nvSpPr>
                <p:cNvPr id="70" name="자유형: 도형 69">
                  <a:extLst>
                    <a:ext uri="{FF2B5EF4-FFF2-40B4-BE49-F238E27FC236}">
                      <a16:creationId xmlns:a16="http://schemas.microsoft.com/office/drawing/2014/main" id="{F725445F-441E-4802-8FE8-C05352C686E6}"/>
                    </a:ext>
                  </a:extLst>
                </p:cNvPr>
                <p:cNvSpPr/>
                <p:nvPr/>
              </p:nvSpPr>
              <p:spPr>
                <a:xfrm>
                  <a:off x="2994436" y="1059418"/>
                  <a:ext cx="2133600" cy="3195638"/>
                </a:xfrm>
                <a:custGeom>
                  <a:avLst/>
                  <a:gdLst>
                    <a:gd name="connsiteX0" fmla="*/ 374066 w 2133600"/>
                    <a:gd name="connsiteY0" fmla="*/ 1855070 h 3195637"/>
                    <a:gd name="connsiteX1" fmla="*/ 1392560 w 2133600"/>
                    <a:gd name="connsiteY1" fmla="*/ 667331 h 3195637"/>
                    <a:gd name="connsiteX2" fmla="*/ 1392560 w 2133600"/>
                    <a:gd name="connsiteY2" fmla="*/ 929364 h 3195637"/>
                    <a:gd name="connsiteX3" fmla="*/ 2133143 w 2133600"/>
                    <a:gd name="connsiteY3" fmla="*/ 466411 h 3195637"/>
                    <a:gd name="connsiteX4" fmla="*/ 1392441 w 2133600"/>
                    <a:gd name="connsiteY4" fmla="*/ 3572 h 3195637"/>
                    <a:gd name="connsiteX5" fmla="*/ 1392441 w 2133600"/>
                    <a:gd name="connsiteY5" fmla="*/ 292841 h 3195637"/>
                    <a:gd name="connsiteX6" fmla="*/ 3572 w 2133600"/>
                    <a:gd name="connsiteY6" fmla="*/ 1855065 h 3195637"/>
                    <a:gd name="connsiteX7" fmla="*/ 753290 w 2133600"/>
                    <a:gd name="connsiteY7" fmla="*/ 3193199 h 3195637"/>
                    <a:gd name="connsiteX8" fmla="*/ 1116464 w 2133600"/>
                    <a:gd name="connsiteY8" fmla="*/ 2966680 h 3195637"/>
                    <a:gd name="connsiteX9" fmla="*/ 374066 w 2133600"/>
                    <a:gd name="connsiteY9" fmla="*/ 1855070 h 3195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33600" h="3195637">
                      <a:moveTo>
                        <a:pt x="374066" y="1855070"/>
                      </a:moveTo>
                      <a:cubicBezTo>
                        <a:pt x="374066" y="1254719"/>
                        <a:pt x="816659" y="756909"/>
                        <a:pt x="1392560" y="667331"/>
                      </a:cubicBezTo>
                      <a:lnTo>
                        <a:pt x="1392560" y="929364"/>
                      </a:lnTo>
                      <a:lnTo>
                        <a:pt x="2133143" y="466411"/>
                      </a:lnTo>
                      <a:lnTo>
                        <a:pt x="1392441" y="3572"/>
                      </a:lnTo>
                      <a:lnTo>
                        <a:pt x="1392441" y="292841"/>
                      </a:lnTo>
                      <a:cubicBezTo>
                        <a:pt x="611453" y="385382"/>
                        <a:pt x="3572" y="1050046"/>
                        <a:pt x="3572" y="1855065"/>
                      </a:cubicBezTo>
                      <a:cubicBezTo>
                        <a:pt x="3572" y="2420807"/>
                        <a:pt x="304448" y="2916022"/>
                        <a:pt x="753290" y="3193199"/>
                      </a:cubicBezTo>
                      <a:lnTo>
                        <a:pt x="1116464" y="2966680"/>
                      </a:lnTo>
                      <a:cubicBezTo>
                        <a:pt x="680909" y="2785096"/>
                        <a:pt x="374066" y="2355304"/>
                        <a:pt x="374066" y="185507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71" name="자유형: 도형 70">
                  <a:extLst>
                    <a:ext uri="{FF2B5EF4-FFF2-40B4-BE49-F238E27FC236}">
                      <a16:creationId xmlns:a16="http://schemas.microsoft.com/office/drawing/2014/main" id="{5527051E-2598-473E-BB3C-3098CE3707DD}"/>
                    </a:ext>
                  </a:extLst>
                </p:cNvPr>
                <p:cNvSpPr/>
                <p:nvPr/>
              </p:nvSpPr>
              <p:spPr>
                <a:xfrm>
                  <a:off x="4013054" y="1572863"/>
                  <a:ext cx="2133600" cy="3195638"/>
                </a:xfrm>
                <a:custGeom>
                  <a:avLst/>
                  <a:gdLst>
                    <a:gd name="connsiteX0" fmla="*/ 1383178 w 2133600"/>
                    <a:gd name="connsiteY0" fmla="*/ 3572 h 3195637"/>
                    <a:gd name="connsiteX1" fmla="*/ 1020170 w 2133600"/>
                    <a:gd name="connsiteY1" fmla="*/ 230586 h 3195637"/>
                    <a:gd name="connsiteX2" fmla="*/ 1762606 w 2133600"/>
                    <a:gd name="connsiteY2" fmla="*/ 1341668 h 3195637"/>
                    <a:gd name="connsiteX3" fmla="*/ 744112 w 2133600"/>
                    <a:gd name="connsiteY3" fmla="*/ 2529731 h 3195637"/>
                    <a:gd name="connsiteX4" fmla="*/ 744112 w 2133600"/>
                    <a:gd name="connsiteY4" fmla="*/ 2267536 h 3195637"/>
                    <a:gd name="connsiteX5" fmla="*/ 3572 w 2133600"/>
                    <a:gd name="connsiteY5" fmla="*/ 2730532 h 3195637"/>
                    <a:gd name="connsiteX6" fmla="*/ 744031 w 2133600"/>
                    <a:gd name="connsiteY6" fmla="*/ 3193447 h 3195637"/>
                    <a:gd name="connsiteX7" fmla="*/ 744031 w 2133600"/>
                    <a:gd name="connsiteY7" fmla="*/ 2903639 h 3195637"/>
                    <a:gd name="connsiteX8" fmla="*/ 2132943 w 2133600"/>
                    <a:gd name="connsiteY8" fmla="*/ 1341582 h 3195637"/>
                    <a:gd name="connsiteX9" fmla="*/ 1383178 w 2133600"/>
                    <a:gd name="connsiteY9" fmla="*/ 3572 h 3195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33600" h="3195637">
                      <a:moveTo>
                        <a:pt x="1383178" y="3572"/>
                      </a:moveTo>
                      <a:lnTo>
                        <a:pt x="1020170" y="230586"/>
                      </a:lnTo>
                      <a:cubicBezTo>
                        <a:pt x="1455682" y="411471"/>
                        <a:pt x="1762606" y="841181"/>
                        <a:pt x="1762606" y="1341668"/>
                      </a:cubicBezTo>
                      <a:cubicBezTo>
                        <a:pt x="1762606" y="1942386"/>
                        <a:pt x="1320103" y="2439986"/>
                        <a:pt x="744112" y="2529731"/>
                      </a:cubicBezTo>
                      <a:lnTo>
                        <a:pt x="744112" y="2267536"/>
                      </a:lnTo>
                      <a:lnTo>
                        <a:pt x="3572" y="2730532"/>
                      </a:lnTo>
                      <a:lnTo>
                        <a:pt x="744031" y="3193447"/>
                      </a:lnTo>
                      <a:lnTo>
                        <a:pt x="744031" y="2903639"/>
                      </a:lnTo>
                      <a:cubicBezTo>
                        <a:pt x="1525105" y="2811552"/>
                        <a:pt x="2132943" y="2146683"/>
                        <a:pt x="2132943" y="1341582"/>
                      </a:cubicBezTo>
                      <a:cubicBezTo>
                        <a:pt x="2132938" y="776045"/>
                        <a:pt x="1832191" y="280788"/>
                        <a:pt x="1383178" y="357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78" name="자유형: 도형 77">
                  <a:extLst>
                    <a:ext uri="{FF2B5EF4-FFF2-40B4-BE49-F238E27FC236}">
                      <a16:creationId xmlns:a16="http://schemas.microsoft.com/office/drawing/2014/main" id="{E6BF9745-3031-4E5F-AC4D-593B78AD9369}"/>
                    </a:ext>
                  </a:extLst>
                </p:cNvPr>
                <p:cNvSpPr/>
                <p:nvPr/>
              </p:nvSpPr>
              <p:spPr>
                <a:xfrm>
                  <a:off x="3817472" y="2362948"/>
                  <a:ext cx="1552575" cy="1176338"/>
                </a:xfrm>
                <a:custGeom>
                  <a:avLst/>
                  <a:gdLst>
                    <a:gd name="connsiteX0" fmla="*/ 1117854 w 1552575"/>
                    <a:gd name="connsiteY0" fmla="*/ 180065 h 1176337"/>
                    <a:gd name="connsiteX1" fmla="*/ 1539706 w 1552575"/>
                    <a:gd name="connsiteY1" fmla="*/ 3572 h 1176337"/>
                    <a:gd name="connsiteX2" fmla="*/ 1552622 w 1552575"/>
                    <a:gd name="connsiteY2" fmla="*/ 250660 h 1176337"/>
                    <a:gd name="connsiteX3" fmla="*/ 1384735 w 1552575"/>
                    <a:gd name="connsiteY3" fmla="*/ 712141 h 1176337"/>
                    <a:gd name="connsiteX4" fmla="*/ 851821 w 1552575"/>
                    <a:gd name="connsiteY4" fmla="*/ 935988 h 1176337"/>
                    <a:gd name="connsiteX5" fmla="*/ 430825 w 1552575"/>
                    <a:gd name="connsiteY5" fmla="*/ 905846 h 1176337"/>
                    <a:gd name="connsiteX6" fmla="*/ 192348 w 1552575"/>
                    <a:gd name="connsiteY6" fmla="*/ 948023 h 1176337"/>
                    <a:gd name="connsiteX7" fmla="*/ 175988 w 1552575"/>
                    <a:gd name="connsiteY7" fmla="*/ 954081 h 1176337"/>
                    <a:gd name="connsiteX8" fmla="*/ 147580 w 1552575"/>
                    <a:gd name="connsiteY8" fmla="*/ 1001430 h 1176337"/>
                    <a:gd name="connsiteX9" fmla="*/ 147580 w 1552575"/>
                    <a:gd name="connsiteY9" fmla="*/ 1002273 h 1176337"/>
                    <a:gd name="connsiteX10" fmla="*/ 138108 w 1552575"/>
                    <a:gd name="connsiteY10" fmla="*/ 1018656 h 1176337"/>
                    <a:gd name="connsiteX11" fmla="*/ 137250 w 1552575"/>
                    <a:gd name="connsiteY11" fmla="*/ 1020370 h 1176337"/>
                    <a:gd name="connsiteX12" fmla="*/ 74400 w 1552575"/>
                    <a:gd name="connsiteY12" fmla="*/ 1151239 h 1176337"/>
                    <a:gd name="connsiteX13" fmla="*/ 55459 w 1552575"/>
                    <a:gd name="connsiteY13" fmla="*/ 1171884 h 1176337"/>
                    <a:gd name="connsiteX14" fmla="*/ 27051 w 1552575"/>
                    <a:gd name="connsiteY14" fmla="*/ 1171884 h 1176337"/>
                    <a:gd name="connsiteX15" fmla="*/ 7248 w 1552575"/>
                    <a:gd name="connsiteY15" fmla="*/ 1152115 h 1176337"/>
                    <a:gd name="connsiteX16" fmla="*/ 6382 w 1552575"/>
                    <a:gd name="connsiteY16" fmla="*/ 1124531 h 1176337"/>
                    <a:gd name="connsiteX17" fmla="*/ 71814 w 1552575"/>
                    <a:gd name="connsiteY17" fmla="*/ 984233 h 1176337"/>
                    <a:gd name="connsiteX18" fmla="*/ 70952 w 1552575"/>
                    <a:gd name="connsiteY18" fmla="*/ 985071 h 1176337"/>
                    <a:gd name="connsiteX19" fmla="*/ 83001 w 1552575"/>
                    <a:gd name="connsiteY19" fmla="*/ 964430 h 1176337"/>
                    <a:gd name="connsiteX20" fmla="*/ 96779 w 1552575"/>
                    <a:gd name="connsiteY20" fmla="*/ 940322 h 1176337"/>
                    <a:gd name="connsiteX21" fmla="*/ 968045 w 1552575"/>
                    <a:gd name="connsiteY21" fmla="*/ 321331 h 1176337"/>
                    <a:gd name="connsiteX22" fmla="*/ 92473 w 1552575"/>
                    <a:gd name="connsiteY22" fmla="*/ 830128 h 1176337"/>
                    <a:gd name="connsiteX23" fmla="*/ 181151 w 1552575"/>
                    <a:gd name="connsiteY23" fmla="*/ 511573 h 1176337"/>
                    <a:gd name="connsiteX24" fmla="*/ 499700 w 1552575"/>
                    <a:gd name="connsiteY24" fmla="*/ 245569 h 1176337"/>
                    <a:gd name="connsiteX25" fmla="*/ 855273 w 1552575"/>
                    <a:gd name="connsiteY25" fmla="*/ 195634 h 1176337"/>
                    <a:gd name="connsiteX26" fmla="*/ 1117854 w 1552575"/>
                    <a:gd name="connsiteY26" fmla="*/ 180065 h 1176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552575" h="1176337">
                      <a:moveTo>
                        <a:pt x="1117854" y="180065"/>
                      </a:moveTo>
                      <a:cubicBezTo>
                        <a:pt x="1291176" y="161715"/>
                        <a:pt x="1431803" y="102889"/>
                        <a:pt x="1539706" y="3572"/>
                      </a:cubicBezTo>
                      <a:cubicBezTo>
                        <a:pt x="1546593" y="64970"/>
                        <a:pt x="1550899" y="147347"/>
                        <a:pt x="1552622" y="250660"/>
                      </a:cubicBezTo>
                      <a:cubicBezTo>
                        <a:pt x="1556066" y="409099"/>
                        <a:pt x="1500107" y="562927"/>
                        <a:pt x="1384735" y="712141"/>
                      </a:cubicBezTo>
                      <a:cubicBezTo>
                        <a:pt x="1269373" y="861355"/>
                        <a:pt x="1091727" y="935988"/>
                        <a:pt x="851821" y="935988"/>
                      </a:cubicBezTo>
                      <a:lnTo>
                        <a:pt x="430825" y="905846"/>
                      </a:lnTo>
                      <a:cubicBezTo>
                        <a:pt x="348744" y="905846"/>
                        <a:pt x="269262" y="919896"/>
                        <a:pt x="192348" y="948023"/>
                      </a:cubicBezTo>
                      <a:cubicBezTo>
                        <a:pt x="187185" y="949771"/>
                        <a:pt x="181723" y="951752"/>
                        <a:pt x="175988" y="954081"/>
                      </a:cubicBezTo>
                      <a:cubicBezTo>
                        <a:pt x="166245" y="969545"/>
                        <a:pt x="156758" y="985352"/>
                        <a:pt x="147580" y="1001430"/>
                      </a:cubicBezTo>
                      <a:lnTo>
                        <a:pt x="147580" y="1002273"/>
                      </a:lnTo>
                      <a:cubicBezTo>
                        <a:pt x="143570" y="1007459"/>
                        <a:pt x="140398" y="1012898"/>
                        <a:pt x="138108" y="1018656"/>
                      </a:cubicBezTo>
                      <a:cubicBezTo>
                        <a:pt x="137517" y="1019227"/>
                        <a:pt x="137250" y="1019780"/>
                        <a:pt x="137250" y="1020370"/>
                      </a:cubicBezTo>
                      <a:cubicBezTo>
                        <a:pt x="113709" y="1061699"/>
                        <a:pt x="92773" y="1105333"/>
                        <a:pt x="74400" y="1151239"/>
                      </a:cubicBezTo>
                      <a:cubicBezTo>
                        <a:pt x="70956" y="1160421"/>
                        <a:pt x="64637" y="1167317"/>
                        <a:pt x="55459" y="1171884"/>
                      </a:cubicBezTo>
                      <a:cubicBezTo>
                        <a:pt x="46282" y="1175342"/>
                        <a:pt x="36814" y="1175342"/>
                        <a:pt x="27051" y="1171884"/>
                      </a:cubicBezTo>
                      <a:cubicBezTo>
                        <a:pt x="17283" y="1167884"/>
                        <a:pt x="10692" y="1161293"/>
                        <a:pt x="7248" y="1152115"/>
                      </a:cubicBezTo>
                      <a:cubicBezTo>
                        <a:pt x="2648" y="1142943"/>
                        <a:pt x="2372" y="1133761"/>
                        <a:pt x="6382" y="1124531"/>
                      </a:cubicBezTo>
                      <a:cubicBezTo>
                        <a:pt x="25327" y="1075201"/>
                        <a:pt x="47144" y="1028419"/>
                        <a:pt x="71814" y="984233"/>
                      </a:cubicBezTo>
                      <a:lnTo>
                        <a:pt x="70952" y="985071"/>
                      </a:lnTo>
                      <a:cubicBezTo>
                        <a:pt x="74966" y="978189"/>
                        <a:pt x="78996" y="971321"/>
                        <a:pt x="83001" y="964430"/>
                      </a:cubicBezTo>
                      <a:cubicBezTo>
                        <a:pt x="87606" y="956391"/>
                        <a:pt x="92183" y="948352"/>
                        <a:pt x="96779" y="940322"/>
                      </a:cubicBezTo>
                      <a:cubicBezTo>
                        <a:pt x="270119" y="655072"/>
                        <a:pt x="560546" y="448708"/>
                        <a:pt x="968045" y="321331"/>
                      </a:cubicBezTo>
                      <a:cubicBezTo>
                        <a:pt x="559956" y="408561"/>
                        <a:pt x="268105" y="578168"/>
                        <a:pt x="92473" y="830128"/>
                      </a:cubicBezTo>
                      <a:cubicBezTo>
                        <a:pt x="94198" y="702121"/>
                        <a:pt x="123763" y="595955"/>
                        <a:pt x="181151" y="511573"/>
                      </a:cubicBezTo>
                      <a:cubicBezTo>
                        <a:pt x="282173" y="362931"/>
                        <a:pt x="388348" y="274253"/>
                        <a:pt x="499700" y="245569"/>
                      </a:cubicBezTo>
                      <a:cubicBezTo>
                        <a:pt x="610472" y="216884"/>
                        <a:pt x="728991" y="200234"/>
                        <a:pt x="855273" y="195634"/>
                      </a:cubicBezTo>
                      <a:cubicBezTo>
                        <a:pt x="980961" y="190400"/>
                        <a:pt x="1068490" y="185247"/>
                        <a:pt x="1117854" y="18006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</p:grpSp>
          <p:grpSp>
            <p:nvGrpSpPr>
              <p:cNvPr id="79" name="그룹 78">
                <a:extLst>
                  <a:ext uri="{FF2B5EF4-FFF2-40B4-BE49-F238E27FC236}">
                    <a16:creationId xmlns:a16="http://schemas.microsoft.com/office/drawing/2014/main" id="{98A06ACC-AD70-4535-A181-42A6DA35999C}"/>
                  </a:ext>
                </a:extLst>
              </p:cNvPr>
              <p:cNvGrpSpPr/>
              <p:nvPr/>
            </p:nvGrpSpPr>
            <p:grpSpPr>
              <a:xfrm>
                <a:off x="5483121" y="4114777"/>
                <a:ext cx="226614" cy="252478"/>
                <a:chOff x="2917155" y="1059418"/>
                <a:chExt cx="3306399" cy="3706088"/>
              </a:xfrm>
              <a:solidFill>
                <a:schemeClr val="bg1"/>
              </a:solidFill>
            </p:grpSpPr>
            <p:sp>
              <p:nvSpPr>
                <p:cNvPr id="80" name="자유형: 도형 79">
                  <a:extLst>
                    <a:ext uri="{FF2B5EF4-FFF2-40B4-BE49-F238E27FC236}">
                      <a16:creationId xmlns:a16="http://schemas.microsoft.com/office/drawing/2014/main" id="{98455947-82E7-476B-B556-2B4333ED392E}"/>
                    </a:ext>
                  </a:extLst>
                </p:cNvPr>
                <p:cNvSpPr/>
                <p:nvPr/>
              </p:nvSpPr>
              <p:spPr>
                <a:xfrm>
                  <a:off x="4971016" y="2995636"/>
                  <a:ext cx="1252538" cy="1147763"/>
                </a:xfrm>
                <a:custGeom>
                  <a:avLst/>
                  <a:gdLst>
                    <a:gd name="connsiteX0" fmla="*/ 489781 w 1252537"/>
                    <a:gd name="connsiteY0" fmla="*/ 670584 h 1147762"/>
                    <a:gd name="connsiteX1" fmla="*/ 1089717 w 1252537"/>
                    <a:gd name="connsiteY1" fmla="*/ 481508 h 1147762"/>
                    <a:gd name="connsiteX2" fmla="*/ 1091036 w 1252537"/>
                    <a:gd name="connsiteY2" fmla="*/ 481055 h 1147762"/>
                    <a:gd name="connsiteX3" fmla="*/ 1094532 w 1252537"/>
                    <a:gd name="connsiteY3" fmla="*/ 478007 h 1147762"/>
                    <a:gd name="connsiteX4" fmla="*/ 1184724 w 1252537"/>
                    <a:gd name="connsiteY4" fmla="*/ 400036 h 1147762"/>
                    <a:gd name="connsiteX5" fmla="*/ 1231345 w 1252537"/>
                    <a:gd name="connsiteY5" fmla="*/ 292432 h 1147762"/>
                    <a:gd name="connsiteX6" fmla="*/ 1231345 w 1252537"/>
                    <a:gd name="connsiteY6" fmla="*/ 291117 h 1147762"/>
                    <a:gd name="connsiteX7" fmla="*/ 1231345 w 1252537"/>
                    <a:gd name="connsiteY7" fmla="*/ 290660 h 1147762"/>
                    <a:gd name="connsiteX8" fmla="*/ 1231345 w 1252537"/>
                    <a:gd name="connsiteY8" fmla="*/ 289346 h 1147762"/>
                    <a:gd name="connsiteX9" fmla="*/ 1232659 w 1252537"/>
                    <a:gd name="connsiteY9" fmla="*/ 278897 h 1147762"/>
                    <a:gd name="connsiteX10" fmla="*/ 1252247 w 1252537"/>
                    <a:gd name="connsiteY10" fmla="*/ 62374 h 1147762"/>
                    <a:gd name="connsiteX11" fmla="*/ 1250518 w 1252537"/>
                    <a:gd name="connsiteY11" fmla="*/ 3572 h 1147762"/>
                    <a:gd name="connsiteX12" fmla="*/ 1142915 w 1252537"/>
                    <a:gd name="connsiteY12" fmla="*/ 97226 h 1147762"/>
                    <a:gd name="connsiteX13" fmla="*/ 1138552 w 1252537"/>
                    <a:gd name="connsiteY13" fmla="*/ 99860 h 1147762"/>
                    <a:gd name="connsiteX14" fmla="*/ 129936 w 1252537"/>
                    <a:gd name="connsiteY14" fmla="*/ 326831 h 1147762"/>
                    <a:gd name="connsiteX15" fmla="*/ 3572 w 1252537"/>
                    <a:gd name="connsiteY15" fmla="*/ 324198 h 1147762"/>
                    <a:gd name="connsiteX16" fmla="*/ 85497 w 1252537"/>
                    <a:gd name="connsiteY16" fmla="*/ 692796 h 1147762"/>
                    <a:gd name="connsiteX17" fmla="*/ 261071 w 1252537"/>
                    <a:gd name="connsiteY17" fmla="*/ 691072 h 1147762"/>
                    <a:gd name="connsiteX18" fmla="*/ 306829 w 1252537"/>
                    <a:gd name="connsiteY18" fmla="*/ 732463 h 1147762"/>
                    <a:gd name="connsiteX19" fmla="*/ 265024 w 1252537"/>
                    <a:gd name="connsiteY19" fmla="*/ 777769 h 1147762"/>
                    <a:gd name="connsiteX20" fmla="*/ 129978 w 1252537"/>
                    <a:gd name="connsiteY20" fmla="*/ 780817 h 1147762"/>
                    <a:gd name="connsiteX21" fmla="*/ 86402 w 1252537"/>
                    <a:gd name="connsiteY21" fmla="*/ 780364 h 1147762"/>
                    <a:gd name="connsiteX22" fmla="*/ 12788 w 1252537"/>
                    <a:gd name="connsiteY22" fmla="*/ 1144600 h 1147762"/>
                    <a:gd name="connsiteX23" fmla="*/ 129978 w 1252537"/>
                    <a:gd name="connsiteY23" fmla="*/ 1147239 h 1147762"/>
                    <a:gd name="connsiteX24" fmla="*/ 187914 w 1252537"/>
                    <a:gd name="connsiteY24" fmla="*/ 1146782 h 1147762"/>
                    <a:gd name="connsiteX25" fmla="*/ 251074 w 1252537"/>
                    <a:gd name="connsiteY25" fmla="*/ 1144148 h 1147762"/>
                    <a:gd name="connsiteX26" fmla="*/ 279840 w 1252537"/>
                    <a:gd name="connsiteY26" fmla="*/ 1143281 h 1147762"/>
                    <a:gd name="connsiteX27" fmla="*/ 286793 w 1252537"/>
                    <a:gd name="connsiteY27" fmla="*/ 1143281 h 1147762"/>
                    <a:gd name="connsiteX28" fmla="*/ 347363 w 1252537"/>
                    <a:gd name="connsiteY28" fmla="*/ 1138919 h 1147762"/>
                    <a:gd name="connsiteX29" fmla="*/ 393121 w 1252537"/>
                    <a:gd name="connsiteY29" fmla="*/ 1135013 h 1147762"/>
                    <a:gd name="connsiteX30" fmla="*/ 1231388 w 1252537"/>
                    <a:gd name="connsiteY30" fmla="*/ 745050 h 1147762"/>
                    <a:gd name="connsiteX31" fmla="*/ 1232254 w 1252537"/>
                    <a:gd name="connsiteY31" fmla="*/ 742459 h 1147762"/>
                    <a:gd name="connsiteX32" fmla="*/ 1231797 w 1252537"/>
                    <a:gd name="connsiteY32" fmla="*/ 738554 h 1147762"/>
                    <a:gd name="connsiteX33" fmla="*/ 1252290 w 1252537"/>
                    <a:gd name="connsiteY33" fmla="*/ 518984 h 1147762"/>
                    <a:gd name="connsiteX34" fmla="*/ 1250114 w 1252537"/>
                    <a:gd name="connsiteY34" fmla="*/ 457552 h 1147762"/>
                    <a:gd name="connsiteX35" fmla="*/ 1145101 w 1252537"/>
                    <a:gd name="connsiteY35" fmla="*/ 549064 h 1147762"/>
                    <a:gd name="connsiteX36" fmla="*/ 1137242 w 1252537"/>
                    <a:gd name="connsiteY36" fmla="*/ 554741 h 1147762"/>
                    <a:gd name="connsiteX37" fmla="*/ 501139 w 1252537"/>
                    <a:gd name="connsiteY37" fmla="*/ 757357 h 1147762"/>
                    <a:gd name="connsiteX38" fmla="*/ 495462 w 1252537"/>
                    <a:gd name="connsiteY38" fmla="*/ 757809 h 1147762"/>
                    <a:gd name="connsiteX39" fmla="*/ 452338 w 1252537"/>
                    <a:gd name="connsiteY39" fmla="*/ 719914 h 1147762"/>
                    <a:gd name="connsiteX40" fmla="*/ 489781 w 1252537"/>
                    <a:gd name="connsiteY40" fmla="*/ 670584 h 1147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252537" h="1147762">
                      <a:moveTo>
                        <a:pt x="489781" y="670584"/>
                      </a:moveTo>
                      <a:cubicBezTo>
                        <a:pt x="742059" y="637461"/>
                        <a:pt x="955081" y="570390"/>
                        <a:pt x="1089717" y="481508"/>
                      </a:cubicBezTo>
                      <a:cubicBezTo>
                        <a:pt x="1090584" y="481055"/>
                        <a:pt x="1090584" y="480646"/>
                        <a:pt x="1091036" y="481055"/>
                      </a:cubicBezTo>
                      <a:cubicBezTo>
                        <a:pt x="1091903" y="480188"/>
                        <a:pt x="1093213" y="478874"/>
                        <a:pt x="1094532" y="478007"/>
                      </a:cubicBezTo>
                      <a:cubicBezTo>
                        <a:pt x="1125022" y="457514"/>
                        <a:pt x="1158597" y="431387"/>
                        <a:pt x="1184724" y="400036"/>
                      </a:cubicBezTo>
                      <a:cubicBezTo>
                        <a:pt x="1210852" y="368680"/>
                        <a:pt x="1229620" y="332508"/>
                        <a:pt x="1231345" y="292432"/>
                      </a:cubicBezTo>
                      <a:cubicBezTo>
                        <a:pt x="1231345" y="291975"/>
                        <a:pt x="1231345" y="291565"/>
                        <a:pt x="1231345" y="291117"/>
                      </a:cubicBezTo>
                      <a:cubicBezTo>
                        <a:pt x="1231345" y="290660"/>
                        <a:pt x="1231345" y="290660"/>
                        <a:pt x="1231345" y="290660"/>
                      </a:cubicBezTo>
                      <a:cubicBezTo>
                        <a:pt x="1231345" y="290208"/>
                        <a:pt x="1231345" y="289798"/>
                        <a:pt x="1231345" y="289346"/>
                      </a:cubicBezTo>
                      <a:cubicBezTo>
                        <a:pt x="1231345" y="285850"/>
                        <a:pt x="1231797" y="282392"/>
                        <a:pt x="1232659" y="278897"/>
                      </a:cubicBezTo>
                      <a:cubicBezTo>
                        <a:pt x="1248790" y="179975"/>
                        <a:pt x="1252247" y="106813"/>
                        <a:pt x="1252247" y="62374"/>
                      </a:cubicBezTo>
                      <a:cubicBezTo>
                        <a:pt x="1252247" y="46244"/>
                        <a:pt x="1251790" y="26660"/>
                        <a:pt x="1250518" y="3572"/>
                      </a:cubicBezTo>
                      <a:cubicBezTo>
                        <a:pt x="1222624" y="36243"/>
                        <a:pt x="1186906" y="68051"/>
                        <a:pt x="1142915" y="97226"/>
                      </a:cubicBezTo>
                      <a:cubicBezTo>
                        <a:pt x="1141600" y="98093"/>
                        <a:pt x="1140323" y="98951"/>
                        <a:pt x="1138552" y="99860"/>
                      </a:cubicBezTo>
                      <a:cubicBezTo>
                        <a:pt x="923759" y="242316"/>
                        <a:pt x="547335" y="326831"/>
                        <a:pt x="129936" y="326831"/>
                      </a:cubicBezTo>
                      <a:cubicBezTo>
                        <a:pt x="86359" y="326831"/>
                        <a:pt x="44553" y="325964"/>
                        <a:pt x="3572" y="324198"/>
                      </a:cubicBezTo>
                      <a:cubicBezTo>
                        <a:pt x="51054" y="438798"/>
                        <a:pt x="79363" y="562937"/>
                        <a:pt x="85497" y="692796"/>
                      </a:cubicBezTo>
                      <a:cubicBezTo>
                        <a:pt x="143885" y="694115"/>
                        <a:pt x="203135" y="693663"/>
                        <a:pt x="261071" y="691072"/>
                      </a:cubicBezTo>
                      <a:cubicBezTo>
                        <a:pt x="284159" y="690205"/>
                        <a:pt x="305515" y="708517"/>
                        <a:pt x="306829" y="732463"/>
                      </a:cubicBezTo>
                      <a:cubicBezTo>
                        <a:pt x="307691" y="756409"/>
                        <a:pt x="288970" y="776902"/>
                        <a:pt x="265024" y="777769"/>
                      </a:cubicBezTo>
                      <a:cubicBezTo>
                        <a:pt x="220580" y="779950"/>
                        <a:pt x="175279" y="780817"/>
                        <a:pt x="129978" y="780817"/>
                      </a:cubicBezTo>
                      <a:cubicBezTo>
                        <a:pt x="115167" y="780817"/>
                        <a:pt x="100803" y="780364"/>
                        <a:pt x="86402" y="780364"/>
                      </a:cubicBezTo>
                      <a:cubicBezTo>
                        <a:pt x="82496" y="908456"/>
                        <a:pt x="56774" y="1030872"/>
                        <a:pt x="12788" y="1144600"/>
                      </a:cubicBezTo>
                      <a:cubicBezTo>
                        <a:pt x="52454" y="1146329"/>
                        <a:pt x="91669" y="1147239"/>
                        <a:pt x="129978" y="1147239"/>
                      </a:cubicBezTo>
                      <a:cubicBezTo>
                        <a:pt x="149152" y="1147691"/>
                        <a:pt x="168326" y="1147239"/>
                        <a:pt x="187914" y="1146782"/>
                      </a:cubicBezTo>
                      <a:cubicBezTo>
                        <a:pt x="209269" y="1146329"/>
                        <a:pt x="230172" y="1145919"/>
                        <a:pt x="251074" y="1144148"/>
                      </a:cubicBezTo>
                      <a:cubicBezTo>
                        <a:pt x="262847" y="1144148"/>
                        <a:pt x="271115" y="1143695"/>
                        <a:pt x="279840" y="1143281"/>
                      </a:cubicBezTo>
                      <a:cubicBezTo>
                        <a:pt x="280702" y="1143281"/>
                        <a:pt x="285926" y="1143281"/>
                        <a:pt x="286793" y="1143281"/>
                      </a:cubicBezTo>
                      <a:lnTo>
                        <a:pt x="347363" y="1138919"/>
                      </a:lnTo>
                      <a:cubicBezTo>
                        <a:pt x="363494" y="1137604"/>
                        <a:pt x="378305" y="1136285"/>
                        <a:pt x="393121" y="1135013"/>
                      </a:cubicBezTo>
                      <a:cubicBezTo>
                        <a:pt x="874552" y="1089708"/>
                        <a:pt x="1226158" y="925901"/>
                        <a:pt x="1231388" y="745050"/>
                      </a:cubicBezTo>
                      <a:cubicBezTo>
                        <a:pt x="1231388" y="744188"/>
                        <a:pt x="1231840" y="743736"/>
                        <a:pt x="1232254" y="742459"/>
                      </a:cubicBezTo>
                      <a:cubicBezTo>
                        <a:pt x="1232254" y="741145"/>
                        <a:pt x="1231797" y="739826"/>
                        <a:pt x="1231797" y="738554"/>
                      </a:cubicBezTo>
                      <a:cubicBezTo>
                        <a:pt x="1232254" y="737235"/>
                        <a:pt x="1252290" y="629179"/>
                        <a:pt x="1252290" y="518984"/>
                      </a:cubicBezTo>
                      <a:cubicBezTo>
                        <a:pt x="1252290" y="498081"/>
                        <a:pt x="1251428" y="477593"/>
                        <a:pt x="1250114" y="457552"/>
                      </a:cubicBezTo>
                      <a:cubicBezTo>
                        <a:pt x="1223120" y="489809"/>
                        <a:pt x="1187815" y="520717"/>
                        <a:pt x="1145101" y="549064"/>
                      </a:cubicBezTo>
                      <a:cubicBezTo>
                        <a:pt x="1142052" y="551702"/>
                        <a:pt x="1139014" y="553426"/>
                        <a:pt x="1137242" y="554741"/>
                      </a:cubicBezTo>
                      <a:cubicBezTo>
                        <a:pt x="992153" y="650162"/>
                        <a:pt x="766463" y="722052"/>
                        <a:pt x="501139" y="757357"/>
                      </a:cubicBezTo>
                      <a:cubicBezTo>
                        <a:pt x="499410" y="757357"/>
                        <a:pt x="497643" y="757809"/>
                        <a:pt x="495462" y="757809"/>
                      </a:cubicBezTo>
                      <a:cubicBezTo>
                        <a:pt x="474107" y="757809"/>
                        <a:pt x="455386" y="741678"/>
                        <a:pt x="452338" y="719914"/>
                      </a:cubicBezTo>
                      <a:cubicBezTo>
                        <a:pt x="449247" y="695844"/>
                        <a:pt x="465834" y="674037"/>
                        <a:pt x="489781" y="67058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81" name="자유형: 도형 80">
                  <a:extLst>
                    <a:ext uri="{FF2B5EF4-FFF2-40B4-BE49-F238E27FC236}">
                      <a16:creationId xmlns:a16="http://schemas.microsoft.com/office/drawing/2014/main" id="{4B821A39-4225-4AF4-AD76-D7912C8AB6B7}"/>
                    </a:ext>
                  </a:extLst>
                </p:cNvPr>
                <p:cNvSpPr/>
                <p:nvPr/>
              </p:nvSpPr>
              <p:spPr>
                <a:xfrm>
                  <a:off x="3975489" y="1633599"/>
                  <a:ext cx="2247900" cy="1604965"/>
                </a:xfrm>
                <a:custGeom>
                  <a:avLst/>
                  <a:gdLst>
                    <a:gd name="connsiteX0" fmla="*/ 2137958 w 2247900"/>
                    <a:gd name="connsiteY0" fmla="*/ 1005688 h 1604962"/>
                    <a:gd name="connsiteX1" fmla="*/ 2083927 w 2247900"/>
                    <a:gd name="connsiteY1" fmla="*/ 1038816 h 1604962"/>
                    <a:gd name="connsiteX2" fmla="*/ 2063024 w 2247900"/>
                    <a:gd name="connsiteY2" fmla="*/ 1044493 h 1604962"/>
                    <a:gd name="connsiteX3" fmla="*/ 2024672 w 2247900"/>
                    <a:gd name="connsiteY3" fmla="*/ 1022271 h 1604962"/>
                    <a:gd name="connsiteX4" fmla="*/ 2041665 w 2247900"/>
                    <a:gd name="connsiteY4" fmla="*/ 962563 h 1604962"/>
                    <a:gd name="connsiteX5" fmla="*/ 2089600 w 2247900"/>
                    <a:gd name="connsiteY5" fmla="*/ 933393 h 1604962"/>
                    <a:gd name="connsiteX6" fmla="*/ 2226826 w 2247900"/>
                    <a:gd name="connsiteY6" fmla="*/ 745588 h 1604962"/>
                    <a:gd name="connsiteX7" fmla="*/ 2226826 w 2247900"/>
                    <a:gd name="connsiteY7" fmla="*/ 744274 h 1604962"/>
                    <a:gd name="connsiteX8" fmla="*/ 2226826 w 2247900"/>
                    <a:gd name="connsiteY8" fmla="*/ 742960 h 1604962"/>
                    <a:gd name="connsiteX9" fmla="*/ 2227283 w 2247900"/>
                    <a:gd name="connsiteY9" fmla="*/ 739912 h 1604962"/>
                    <a:gd name="connsiteX10" fmla="*/ 2227283 w 2247900"/>
                    <a:gd name="connsiteY10" fmla="*/ 738188 h 1604962"/>
                    <a:gd name="connsiteX11" fmla="*/ 2247319 w 2247900"/>
                    <a:gd name="connsiteY11" fmla="*/ 519032 h 1604962"/>
                    <a:gd name="connsiteX12" fmla="*/ 2245595 w 2247900"/>
                    <a:gd name="connsiteY12" fmla="*/ 458462 h 1604962"/>
                    <a:gd name="connsiteX13" fmla="*/ 2138401 w 2247900"/>
                    <a:gd name="connsiteY13" fmla="*/ 552117 h 1604962"/>
                    <a:gd name="connsiteX14" fmla="*/ 1125422 w 2247900"/>
                    <a:gd name="connsiteY14" fmla="*/ 782179 h 1604962"/>
                    <a:gd name="connsiteX15" fmla="*/ 290198 w 2247900"/>
                    <a:gd name="connsiteY15" fmla="*/ 643633 h 1604962"/>
                    <a:gd name="connsiteX16" fmla="*/ 265800 w 2247900"/>
                    <a:gd name="connsiteY16" fmla="*/ 587011 h 1604962"/>
                    <a:gd name="connsiteX17" fmla="*/ 277116 w 2247900"/>
                    <a:gd name="connsiteY17" fmla="*/ 570881 h 1604962"/>
                    <a:gd name="connsiteX18" fmla="*/ 322421 w 2247900"/>
                    <a:gd name="connsiteY18" fmla="*/ 563023 h 1604962"/>
                    <a:gd name="connsiteX19" fmla="*/ 1125383 w 2247900"/>
                    <a:gd name="connsiteY19" fmla="*/ 695025 h 1604962"/>
                    <a:gd name="connsiteX20" fmla="*/ 2089976 w 2247900"/>
                    <a:gd name="connsiteY20" fmla="*/ 479369 h 1604962"/>
                    <a:gd name="connsiteX21" fmla="*/ 2226793 w 2247900"/>
                    <a:gd name="connsiteY21" fmla="*/ 291570 h 1604962"/>
                    <a:gd name="connsiteX22" fmla="*/ 2227250 w 2247900"/>
                    <a:gd name="connsiteY22" fmla="*/ 285026 h 1604962"/>
                    <a:gd name="connsiteX23" fmla="*/ 2227250 w 2247900"/>
                    <a:gd name="connsiteY23" fmla="*/ 283707 h 1604962"/>
                    <a:gd name="connsiteX24" fmla="*/ 2247286 w 2247900"/>
                    <a:gd name="connsiteY24" fmla="*/ 64551 h 1604962"/>
                    <a:gd name="connsiteX25" fmla="*/ 2245562 w 2247900"/>
                    <a:gd name="connsiteY25" fmla="*/ 3572 h 1604962"/>
                    <a:gd name="connsiteX26" fmla="*/ 1125431 w 2247900"/>
                    <a:gd name="connsiteY26" fmla="*/ 328598 h 1604962"/>
                    <a:gd name="connsiteX27" fmla="*/ 5301 w 2247900"/>
                    <a:gd name="connsiteY27" fmla="*/ 4024 h 1604962"/>
                    <a:gd name="connsiteX28" fmla="*/ 3572 w 2247900"/>
                    <a:gd name="connsiteY28" fmla="*/ 64141 h 1604962"/>
                    <a:gd name="connsiteX29" fmla="*/ 23613 w 2247900"/>
                    <a:gd name="connsiteY29" fmla="*/ 283297 h 1604962"/>
                    <a:gd name="connsiteX30" fmla="*/ 23613 w 2247900"/>
                    <a:gd name="connsiteY30" fmla="*/ 288069 h 1604962"/>
                    <a:gd name="connsiteX31" fmla="*/ 24065 w 2247900"/>
                    <a:gd name="connsiteY31" fmla="*/ 291979 h 1604962"/>
                    <a:gd name="connsiteX32" fmla="*/ 157386 w 2247900"/>
                    <a:gd name="connsiteY32" fmla="*/ 477145 h 1604962"/>
                    <a:gd name="connsiteX33" fmla="*/ 168702 w 2247900"/>
                    <a:gd name="connsiteY33" fmla="*/ 537715 h 1604962"/>
                    <a:gd name="connsiteX34" fmla="*/ 152572 w 2247900"/>
                    <a:gd name="connsiteY34" fmla="*/ 551664 h 1604962"/>
                    <a:gd name="connsiteX35" fmla="*/ 132531 w 2247900"/>
                    <a:gd name="connsiteY35" fmla="*/ 556889 h 1604962"/>
                    <a:gd name="connsiteX36" fmla="*/ 108133 w 2247900"/>
                    <a:gd name="connsiteY36" fmla="*/ 549483 h 1604962"/>
                    <a:gd name="connsiteX37" fmla="*/ 5301 w 2247900"/>
                    <a:gd name="connsiteY37" fmla="*/ 458876 h 1604962"/>
                    <a:gd name="connsiteX38" fmla="*/ 3577 w 2247900"/>
                    <a:gd name="connsiteY38" fmla="*/ 518584 h 1604962"/>
                    <a:gd name="connsiteX39" fmla="*/ 23613 w 2247900"/>
                    <a:gd name="connsiteY39" fmla="*/ 737283 h 1604962"/>
                    <a:gd name="connsiteX40" fmla="*/ 23613 w 2247900"/>
                    <a:gd name="connsiteY40" fmla="*/ 739916 h 1604962"/>
                    <a:gd name="connsiteX41" fmla="*/ 23613 w 2247900"/>
                    <a:gd name="connsiteY41" fmla="*/ 740373 h 1604962"/>
                    <a:gd name="connsiteX42" fmla="*/ 24070 w 2247900"/>
                    <a:gd name="connsiteY42" fmla="*/ 742555 h 1604962"/>
                    <a:gd name="connsiteX43" fmla="*/ 24070 w 2247900"/>
                    <a:gd name="connsiteY43" fmla="*/ 743869 h 1604962"/>
                    <a:gd name="connsiteX44" fmla="*/ 24070 w 2247900"/>
                    <a:gd name="connsiteY44" fmla="*/ 744736 h 1604962"/>
                    <a:gd name="connsiteX45" fmla="*/ 160887 w 2247900"/>
                    <a:gd name="connsiteY45" fmla="*/ 933398 h 1604962"/>
                    <a:gd name="connsiteX46" fmla="*/ 1125479 w 2247900"/>
                    <a:gd name="connsiteY46" fmla="*/ 1148639 h 1604962"/>
                    <a:gd name="connsiteX47" fmla="*/ 1851327 w 2247900"/>
                    <a:gd name="connsiteY47" fmla="*/ 1044493 h 1604962"/>
                    <a:gd name="connsiteX48" fmla="*/ 1906672 w 2247900"/>
                    <a:gd name="connsiteY48" fmla="*/ 1071943 h 1604962"/>
                    <a:gd name="connsiteX49" fmla="*/ 1878773 w 2247900"/>
                    <a:gd name="connsiteY49" fmla="*/ 1127284 h 1604962"/>
                    <a:gd name="connsiteX50" fmla="*/ 1125479 w 2247900"/>
                    <a:gd name="connsiteY50" fmla="*/ 1235750 h 1604962"/>
                    <a:gd name="connsiteX51" fmla="*/ 590469 w 2247900"/>
                    <a:gd name="connsiteY51" fmla="*/ 1184767 h 1604962"/>
                    <a:gd name="connsiteX52" fmla="*/ 957758 w 2247900"/>
                    <a:gd name="connsiteY52" fmla="*/ 1596495 h 1604962"/>
                    <a:gd name="connsiteX53" fmla="*/ 1125479 w 2247900"/>
                    <a:gd name="connsiteY53" fmla="*/ 1601724 h 1604962"/>
                    <a:gd name="connsiteX54" fmla="*/ 2089657 w 2247900"/>
                    <a:gd name="connsiteY54" fmla="*/ 1386926 h 1604962"/>
                    <a:gd name="connsiteX55" fmla="*/ 2093567 w 2247900"/>
                    <a:gd name="connsiteY55" fmla="*/ 1384292 h 1604962"/>
                    <a:gd name="connsiteX56" fmla="*/ 2226883 w 2247900"/>
                    <a:gd name="connsiteY56" fmla="*/ 1198259 h 1604962"/>
                    <a:gd name="connsiteX57" fmla="*/ 2226883 w 2247900"/>
                    <a:gd name="connsiteY57" fmla="*/ 1197393 h 1604962"/>
                    <a:gd name="connsiteX58" fmla="*/ 2228198 w 2247900"/>
                    <a:gd name="connsiteY58" fmla="*/ 1186944 h 1604962"/>
                    <a:gd name="connsiteX59" fmla="*/ 2247786 w 2247900"/>
                    <a:gd name="connsiteY59" fmla="*/ 969969 h 1604962"/>
                    <a:gd name="connsiteX60" fmla="*/ 2245605 w 2247900"/>
                    <a:gd name="connsiteY60" fmla="*/ 911581 h 1604962"/>
                    <a:gd name="connsiteX61" fmla="*/ 2137958 w 2247900"/>
                    <a:gd name="connsiteY61" fmla="*/ 1005688 h 160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2247900" h="1604962">
                      <a:moveTo>
                        <a:pt x="2137958" y="1005688"/>
                      </a:moveTo>
                      <a:cubicBezTo>
                        <a:pt x="2121413" y="1017003"/>
                        <a:pt x="2103106" y="1028362"/>
                        <a:pt x="2083927" y="1038816"/>
                      </a:cubicBezTo>
                      <a:cubicBezTo>
                        <a:pt x="2077388" y="1042721"/>
                        <a:pt x="2069978" y="1044493"/>
                        <a:pt x="2063024" y="1044493"/>
                      </a:cubicBezTo>
                      <a:cubicBezTo>
                        <a:pt x="2047346" y="1044493"/>
                        <a:pt x="2032535" y="1036220"/>
                        <a:pt x="2024672" y="1022271"/>
                      </a:cubicBezTo>
                      <a:cubicBezTo>
                        <a:pt x="2012904" y="1000916"/>
                        <a:pt x="2020767" y="974336"/>
                        <a:pt x="2041665" y="962563"/>
                      </a:cubicBezTo>
                      <a:cubicBezTo>
                        <a:pt x="2058657" y="953429"/>
                        <a:pt x="2074788" y="943394"/>
                        <a:pt x="2089600" y="933393"/>
                      </a:cubicBezTo>
                      <a:cubicBezTo>
                        <a:pt x="2151488" y="891997"/>
                        <a:pt x="2225555" y="825789"/>
                        <a:pt x="2226826" y="745588"/>
                      </a:cubicBezTo>
                      <a:cubicBezTo>
                        <a:pt x="2226826" y="745136"/>
                        <a:pt x="2226826" y="744726"/>
                        <a:pt x="2226826" y="744274"/>
                      </a:cubicBezTo>
                      <a:cubicBezTo>
                        <a:pt x="2226826" y="743822"/>
                        <a:pt x="2226826" y="743407"/>
                        <a:pt x="2226826" y="742960"/>
                      </a:cubicBezTo>
                      <a:cubicBezTo>
                        <a:pt x="2226826" y="742093"/>
                        <a:pt x="2227283" y="741231"/>
                        <a:pt x="2227283" y="739912"/>
                      </a:cubicBezTo>
                      <a:cubicBezTo>
                        <a:pt x="2227283" y="739459"/>
                        <a:pt x="2227283" y="738597"/>
                        <a:pt x="2227283" y="738188"/>
                      </a:cubicBezTo>
                      <a:cubicBezTo>
                        <a:pt x="2227283" y="736873"/>
                        <a:pt x="2247319" y="628817"/>
                        <a:pt x="2247319" y="519032"/>
                      </a:cubicBezTo>
                      <a:cubicBezTo>
                        <a:pt x="2247319" y="498543"/>
                        <a:pt x="2246867" y="478088"/>
                        <a:pt x="2245595" y="458462"/>
                      </a:cubicBezTo>
                      <a:cubicBezTo>
                        <a:pt x="2218149" y="491585"/>
                        <a:pt x="2182430" y="522941"/>
                        <a:pt x="2138401" y="552117"/>
                      </a:cubicBezTo>
                      <a:cubicBezTo>
                        <a:pt x="1923607" y="696340"/>
                        <a:pt x="1545008" y="782179"/>
                        <a:pt x="1125422" y="782179"/>
                      </a:cubicBezTo>
                      <a:cubicBezTo>
                        <a:pt x="809115" y="782179"/>
                        <a:pt x="512398" y="732963"/>
                        <a:pt x="290198" y="643633"/>
                      </a:cubicBezTo>
                      <a:cubicBezTo>
                        <a:pt x="267524" y="634908"/>
                        <a:pt x="257075" y="609229"/>
                        <a:pt x="265800" y="587011"/>
                      </a:cubicBezTo>
                      <a:cubicBezTo>
                        <a:pt x="268434" y="580468"/>
                        <a:pt x="272344" y="575243"/>
                        <a:pt x="277116" y="570881"/>
                      </a:cubicBezTo>
                      <a:cubicBezTo>
                        <a:pt x="288884" y="559975"/>
                        <a:pt x="306743" y="556517"/>
                        <a:pt x="322421" y="563023"/>
                      </a:cubicBezTo>
                      <a:cubicBezTo>
                        <a:pt x="534581" y="647991"/>
                        <a:pt x="819531" y="695025"/>
                        <a:pt x="1125383" y="695025"/>
                      </a:cubicBezTo>
                      <a:cubicBezTo>
                        <a:pt x="1522300" y="695025"/>
                        <a:pt x="1892180" y="612686"/>
                        <a:pt x="2089976" y="479369"/>
                      </a:cubicBezTo>
                      <a:cubicBezTo>
                        <a:pt x="2151860" y="438426"/>
                        <a:pt x="2225473" y="372632"/>
                        <a:pt x="2226793" y="291570"/>
                      </a:cubicBezTo>
                      <a:cubicBezTo>
                        <a:pt x="2226793" y="290255"/>
                        <a:pt x="2226793" y="287660"/>
                        <a:pt x="2227250" y="285026"/>
                      </a:cubicBezTo>
                      <a:cubicBezTo>
                        <a:pt x="2227250" y="284574"/>
                        <a:pt x="2227250" y="284159"/>
                        <a:pt x="2227250" y="283707"/>
                      </a:cubicBezTo>
                      <a:cubicBezTo>
                        <a:pt x="2227250" y="282845"/>
                        <a:pt x="2247286" y="174789"/>
                        <a:pt x="2247286" y="64551"/>
                      </a:cubicBezTo>
                      <a:cubicBezTo>
                        <a:pt x="2247286" y="44058"/>
                        <a:pt x="2246834" y="23608"/>
                        <a:pt x="2245562" y="3572"/>
                      </a:cubicBezTo>
                      <a:cubicBezTo>
                        <a:pt x="2083070" y="194829"/>
                        <a:pt x="1648668" y="328598"/>
                        <a:pt x="1125431" y="328598"/>
                      </a:cubicBezTo>
                      <a:cubicBezTo>
                        <a:pt x="602194" y="328598"/>
                        <a:pt x="168250" y="195277"/>
                        <a:pt x="5301" y="4024"/>
                      </a:cubicBezTo>
                      <a:cubicBezTo>
                        <a:pt x="4434" y="23612"/>
                        <a:pt x="3572" y="43691"/>
                        <a:pt x="3572" y="64141"/>
                      </a:cubicBezTo>
                      <a:cubicBezTo>
                        <a:pt x="3572" y="174374"/>
                        <a:pt x="23613" y="281978"/>
                        <a:pt x="23613" y="283297"/>
                      </a:cubicBezTo>
                      <a:cubicBezTo>
                        <a:pt x="24065" y="285026"/>
                        <a:pt x="23613" y="286345"/>
                        <a:pt x="23613" y="288069"/>
                      </a:cubicBezTo>
                      <a:cubicBezTo>
                        <a:pt x="24065" y="289384"/>
                        <a:pt x="24065" y="290703"/>
                        <a:pt x="24065" y="291979"/>
                      </a:cubicBezTo>
                      <a:cubicBezTo>
                        <a:pt x="25794" y="371723"/>
                        <a:pt x="97269" y="436616"/>
                        <a:pt x="157386" y="477145"/>
                      </a:cubicBezTo>
                      <a:cubicBezTo>
                        <a:pt x="176970" y="490642"/>
                        <a:pt x="182242" y="517679"/>
                        <a:pt x="168702" y="537715"/>
                      </a:cubicBezTo>
                      <a:cubicBezTo>
                        <a:pt x="164340" y="543806"/>
                        <a:pt x="159115" y="548621"/>
                        <a:pt x="152572" y="551664"/>
                      </a:cubicBezTo>
                      <a:cubicBezTo>
                        <a:pt x="146485" y="555160"/>
                        <a:pt x="139484" y="556889"/>
                        <a:pt x="132531" y="556889"/>
                      </a:cubicBezTo>
                      <a:cubicBezTo>
                        <a:pt x="124263" y="556889"/>
                        <a:pt x="115991" y="554255"/>
                        <a:pt x="108133" y="549483"/>
                      </a:cubicBezTo>
                      <a:cubicBezTo>
                        <a:pt x="66327" y="521175"/>
                        <a:pt x="32338" y="490680"/>
                        <a:pt x="5301" y="458876"/>
                      </a:cubicBezTo>
                      <a:cubicBezTo>
                        <a:pt x="4434" y="478503"/>
                        <a:pt x="3577" y="498091"/>
                        <a:pt x="3577" y="518584"/>
                      </a:cubicBezTo>
                      <a:cubicBezTo>
                        <a:pt x="3577" y="628364"/>
                        <a:pt x="23613" y="736421"/>
                        <a:pt x="23613" y="737283"/>
                      </a:cubicBezTo>
                      <a:cubicBezTo>
                        <a:pt x="24070" y="738149"/>
                        <a:pt x="23613" y="739011"/>
                        <a:pt x="23613" y="739916"/>
                      </a:cubicBezTo>
                      <a:lnTo>
                        <a:pt x="23613" y="740373"/>
                      </a:lnTo>
                      <a:cubicBezTo>
                        <a:pt x="24070" y="741236"/>
                        <a:pt x="24070" y="741688"/>
                        <a:pt x="24070" y="742555"/>
                      </a:cubicBezTo>
                      <a:lnTo>
                        <a:pt x="24070" y="743869"/>
                      </a:lnTo>
                      <a:cubicBezTo>
                        <a:pt x="24070" y="744322"/>
                        <a:pt x="24070" y="744322"/>
                        <a:pt x="24070" y="744736"/>
                      </a:cubicBezTo>
                      <a:cubicBezTo>
                        <a:pt x="25794" y="810077"/>
                        <a:pt x="71552" y="873690"/>
                        <a:pt x="160887" y="933398"/>
                      </a:cubicBezTo>
                      <a:cubicBezTo>
                        <a:pt x="359550" y="1066262"/>
                        <a:pt x="729020" y="1148639"/>
                        <a:pt x="1125479" y="1148639"/>
                      </a:cubicBezTo>
                      <a:cubicBezTo>
                        <a:pt x="1391669" y="1148639"/>
                        <a:pt x="1649625" y="1111610"/>
                        <a:pt x="1851327" y="1044493"/>
                      </a:cubicBezTo>
                      <a:cubicBezTo>
                        <a:pt x="1874001" y="1036639"/>
                        <a:pt x="1898814" y="1049312"/>
                        <a:pt x="1906672" y="1071943"/>
                      </a:cubicBezTo>
                      <a:cubicBezTo>
                        <a:pt x="1914082" y="1095027"/>
                        <a:pt x="1901900" y="1119430"/>
                        <a:pt x="1878773" y="1127284"/>
                      </a:cubicBezTo>
                      <a:cubicBezTo>
                        <a:pt x="1668342" y="1196993"/>
                        <a:pt x="1400837" y="1235750"/>
                        <a:pt x="1125479" y="1235750"/>
                      </a:cubicBezTo>
                      <a:cubicBezTo>
                        <a:pt x="934636" y="1235750"/>
                        <a:pt x="752513" y="1217890"/>
                        <a:pt x="590469" y="1184767"/>
                      </a:cubicBezTo>
                      <a:cubicBezTo>
                        <a:pt x="744693" y="1288914"/>
                        <a:pt x="871471" y="1430507"/>
                        <a:pt x="957758" y="1596495"/>
                      </a:cubicBezTo>
                      <a:cubicBezTo>
                        <a:pt x="1010469" y="1599990"/>
                        <a:pt x="1066224" y="1601724"/>
                        <a:pt x="1125479" y="1601724"/>
                      </a:cubicBezTo>
                      <a:cubicBezTo>
                        <a:pt x="1522804" y="1601724"/>
                        <a:pt x="1891860" y="1519385"/>
                        <a:pt x="2089657" y="1386926"/>
                      </a:cubicBezTo>
                      <a:cubicBezTo>
                        <a:pt x="2090971" y="1386059"/>
                        <a:pt x="2092295" y="1385202"/>
                        <a:pt x="2093567" y="1384292"/>
                      </a:cubicBezTo>
                      <a:cubicBezTo>
                        <a:pt x="2154550" y="1342901"/>
                        <a:pt x="2225569" y="1277555"/>
                        <a:pt x="2226883" y="1198259"/>
                      </a:cubicBezTo>
                      <a:cubicBezTo>
                        <a:pt x="2226883" y="1198259"/>
                        <a:pt x="2226883" y="1197807"/>
                        <a:pt x="2226883" y="1197393"/>
                      </a:cubicBezTo>
                      <a:cubicBezTo>
                        <a:pt x="2226883" y="1194349"/>
                        <a:pt x="2227336" y="1190439"/>
                        <a:pt x="2228198" y="1186944"/>
                      </a:cubicBezTo>
                      <a:cubicBezTo>
                        <a:pt x="2244329" y="1087617"/>
                        <a:pt x="2247786" y="1014860"/>
                        <a:pt x="2247786" y="969969"/>
                      </a:cubicBezTo>
                      <a:cubicBezTo>
                        <a:pt x="2247786" y="950343"/>
                        <a:pt x="2246919" y="930754"/>
                        <a:pt x="2245605" y="911581"/>
                      </a:cubicBezTo>
                      <a:cubicBezTo>
                        <a:pt x="2218116" y="944709"/>
                        <a:pt x="2182397" y="976517"/>
                        <a:pt x="2137958" y="100568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82" name="자유형: 도형 81">
                  <a:extLst>
                    <a:ext uri="{FF2B5EF4-FFF2-40B4-BE49-F238E27FC236}">
                      <a16:creationId xmlns:a16="http://schemas.microsoft.com/office/drawing/2014/main" id="{7C2F3C17-30A0-4968-874A-ACC905E4CA99}"/>
                    </a:ext>
                  </a:extLst>
                </p:cNvPr>
                <p:cNvSpPr/>
                <p:nvPr/>
              </p:nvSpPr>
              <p:spPr>
                <a:xfrm>
                  <a:off x="3995480" y="1059418"/>
                  <a:ext cx="2209800" cy="819150"/>
                </a:xfrm>
                <a:custGeom>
                  <a:avLst/>
                  <a:gdLst>
                    <a:gd name="connsiteX0" fmla="*/ 1105438 w 2209800"/>
                    <a:gd name="connsiteY0" fmla="*/ 815669 h 819150"/>
                    <a:gd name="connsiteX1" fmla="*/ 2206848 w 2209800"/>
                    <a:gd name="connsiteY1" fmla="*/ 409618 h 819150"/>
                    <a:gd name="connsiteX2" fmla="*/ 1105438 w 2209800"/>
                    <a:gd name="connsiteY2" fmla="*/ 3572 h 819150"/>
                    <a:gd name="connsiteX3" fmla="*/ 307248 w 2209800"/>
                    <a:gd name="connsiteY3" fmla="*/ 132983 h 819150"/>
                    <a:gd name="connsiteX4" fmla="*/ 3572 w 2209800"/>
                    <a:gd name="connsiteY4" fmla="*/ 409661 h 819150"/>
                    <a:gd name="connsiteX5" fmla="*/ 1105438 w 2209800"/>
                    <a:gd name="connsiteY5" fmla="*/ 815669 h 819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09800" h="819150">
                      <a:moveTo>
                        <a:pt x="1105438" y="815669"/>
                      </a:moveTo>
                      <a:cubicBezTo>
                        <a:pt x="1764173" y="815669"/>
                        <a:pt x="2206848" y="605647"/>
                        <a:pt x="2206848" y="409618"/>
                      </a:cubicBezTo>
                      <a:cubicBezTo>
                        <a:pt x="2206848" y="213589"/>
                        <a:pt x="1764221" y="3572"/>
                        <a:pt x="1105438" y="3572"/>
                      </a:cubicBezTo>
                      <a:cubicBezTo>
                        <a:pt x="776049" y="3572"/>
                        <a:pt x="500725" y="55869"/>
                        <a:pt x="307248" y="132983"/>
                      </a:cubicBezTo>
                      <a:cubicBezTo>
                        <a:pt x="114671" y="210093"/>
                        <a:pt x="4029" y="311606"/>
                        <a:pt x="3572" y="409661"/>
                      </a:cubicBezTo>
                      <a:cubicBezTo>
                        <a:pt x="4029" y="605690"/>
                        <a:pt x="446699" y="815669"/>
                        <a:pt x="1105438" y="81566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83" name="자유형: 도형 82">
                  <a:extLst>
                    <a:ext uri="{FF2B5EF4-FFF2-40B4-BE49-F238E27FC236}">
                      <a16:creationId xmlns:a16="http://schemas.microsoft.com/office/drawing/2014/main" id="{39038EBA-9C27-4709-A5C4-7CF6BA83E9BB}"/>
                    </a:ext>
                  </a:extLst>
                </p:cNvPr>
                <p:cNvSpPr/>
                <p:nvPr/>
              </p:nvSpPr>
              <p:spPr>
                <a:xfrm>
                  <a:off x="3975483" y="2542065"/>
                  <a:ext cx="109538" cy="95250"/>
                </a:xfrm>
                <a:custGeom>
                  <a:avLst/>
                  <a:gdLst>
                    <a:gd name="connsiteX0" fmla="*/ 5301 w 109537"/>
                    <a:gd name="connsiteY0" fmla="*/ 3572 h 95250"/>
                    <a:gd name="connsiteX1" fmla="*/ 3572 w 109537"/>
                    <a:gd name="connsiteY1" fmla="*/ 61098 h 95250"/>
                    <a:gd name="connsiteX2" fmla="*/ 4439 w 109537"/>
                    <a:gd name="connsiteY2" fmla="*/ 88087 h 95250"/>
                    <a:gd name="connsiteX3" fmla="*/ 110723 w 109537"/>
                    <a:gd name="connsiteY3" fmla="*/ 96360 h 95250"/>
                    <a:gd name="connsiteX4" fmla="*/ 5301 w 109537"/>
                    <a:gd name="connsiteY4" fmla="*/ 3572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537" h="95250">
                      <a:moveTo>
                        <a:pt x="5301" y="3572"/>
                      </a:moveTo>
                      <a:cubicBezTo>
                        <a:pt x="3986" y="22293"/>
                        <a:pt x="3572" y="41467"/>
                        <a:pt x="3572" y="61098"/>
                      </a:cubicBezTo>
                      <a:cubicBezTo>
                        <a:pt x="3572" y="70233"/>
                        <a:pt x="4029" y="78953"/>
                        <a:pt x="4439" y="88087"/>
                      </a:cubicBezTo>
                      <a:cubicBezTo>
                        <a:pt x="40157" y="88954"/>
                        <a:pt x="75871" y="91997"/>
                        <a:pt x="110723" y="96360"/>
                      </a:cubicBezTo>
                      <a:cubicBezTo>
                        <a:pt x="67599" y="67185"/>
                        <a:pt x="32295" y="36243"/>
                        <a:pt x="5301" y="357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87" name="자유형: 도형 86">
                  <a:extLst>
                    <a:ext uri="{FF2B5EF4-FFF2-40B4-BE49-F238E27FC236}">
                      <a16:creationId xmlns:a16="http://schemas.microsoft.com/office/drawing/2014/main" id="{69FAD066-F0D8-4D56-9037-0DA03F4FDBCC}"/>
                    </a:ext>
                  </a:extLst>
                </p:cNvPr>
                <p:cNvSpPr/>
                <p:nvPr/>
              </p:nvSpPr>
              <p:spPr>
                <a:xfrm>
                  <a:off x="3902250" y="3506505"/>
                  <a:ext cx="90488" cy="180975"/>
                </a:xfrm>
                <a:custGeom>
                  <a:avLst/>
                  <a:gdLst>
                    <a:gd name="connsiteX0" fmla="*/ 3572 w 90487"/>
                    <a:gd name="connsiteY0" fmla="*/ 180947 h 180975"/>
                    <a:gd name="connsiteX1" fmla="*/ 89440 w 90487"/>
                    <a:gd name="connsiteY1" fmla="*/ 180947 h 180975"/>
                    <a:gd name="connsiteX2" fmla="*/ 48616 w 90487"/>
                    <a:gd name="connsiteY2" fmla="*/ 3572 h 180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0487" h="180975">
                      <a:moveTo>
                        <a:pt x="3572" y="180947"/>
                      </a:moveTo>
                      <a:lnTo>
                        <a:pt x="89440" y="180947"/>
                      </a:lnTo>
                      <a:lnTo>
                        <a:pt x="48616" y="357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88" name="자유형: 도형 87">
                  <a:extLst>
                    <a:ext uri="{FF2B5EF4-FFF2-40B4-BE49-F238E27FC236}">
                      <a16:creationId xmlns:a16="http://schemas.microsoft.com/office/drawing/2014/main" id="{45222328-9281-4CD6-BA19-E51935F9C66B}"/>
                    </a:ext>
                  </a:extLst>
                </p:cNvPr>
                <p:cNvSpPr/>
                <p:nvPr/>
              </p:nvSpPr>
              <p:spPr>
                <a:xfrm>
                  <a:off x="4145780" y="3783825"/>
                  <a:ext cx="104775" cy="223838"/>
                </a:xfrm>
                <a:custGeom>
                  <a:avLst/>
                  <a:gdLst>
                    <a:gd name="connsiteX0" fmla="*/ 55659 w 104775"/>
                    <a:gd name="connsiteY0" fmla="*/ 224580 h 223837"/>
                    <a:gd name="connsiteX1" fmla="*/ 104927 w 104775"/>
                    <a:gd name="connsiteY1" fmla="*/ 3572 h 223837"/>
                    <a:gd name="connsiteX2" fmla="*/ 3572 w 104775"/>
                    <a:gd name="connsiteY2" fmla="*/ 3572 h 223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775" h="223837">
                      <a:moveTo>
                        <a:pt x="55659" y="224580"/>
                      </a:moveTo>
                      <a:lnTo>
                        <a:pt x="104927" y="3572"/>
                      </a:lnTo>
                      <a:lnTo>
                        <a:pt x="3572" y="357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89" name="자유형: 도형 88">
                  <a:extLst>
                    <a:ext uri="{FF2B5EF4-FFF2-40B4-BE49-F238E27FC236}">
                      <a16:creationId xmlns:a16="http://schemas.microsoft.com/office/drawing/2014/main" id="{160D779C-8453-4CA6-95C4-04402A9B3740}"/>
                    </a:ext>
                  </a:extLst>
                </p:cNvPr>
                <p:cNvSpPr/>
                <p:nvPr/>
              </p:nvSpPr>
              <p:spPr>
                <a:xfrm>
                  <a:off x="3636193" y="3783825"/>
                  <a:ext cx="109538" cy="228600"/>
                </a:xfrm>
                <a:custGeom>
                  <a:avLst/>
                  <a:gdLst>
                    <a:gd name="connsiteX0" fmla="*/ 52840 w 109537"/>
                    <a:gd name="connsiteY0" fmla="*/ 225990 h 228600"/>
                    <a:gd name="connsiteX1" fmla="*/ 109147 w 109537"/>
                    <a:gd name="connsiteY1" fmla="*/ 3572 h 228600"/>
                    <a:gd name="connsiteX2" fmla="*/ 3572 w 109537"/>
                    <a:gd name="connsiteY2" fmla="*/ 3572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9537" h="228600">
                      <a:moveTo>
                        <a:pt x="52840" y="225990"/>
                      </a:moveTo>
                      <a:lnTo>
                        <a:pt x="109147" y="3572"/>
                      </a:lnTo>
                      <a:lnTo>
                        <a:pt x="3572" y="357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93" name="자유형: 도형 92">
                  <a:extLst>
                    <a:ext uri="{FF2B5EF4-FFF2-40B4-BE49-F238E27FC236}">
                      <a16:creationId xmlns:a16="http://schemas.microsoft.com/office/drawing/2014/main" id="{49B267A7-6C16-48A3-B145-75CB73991BB2}"/>
                    </a:ext>
                  </a:extLst>
                </p:cNvPr>
                <p:cNvSpPr/>
                <p:nvPr/>
              </p:nvSpPr>
              <p:spPr>
                <a:xfrm>
                  <a:off x="2917155" y="2712868"/>
                  <a:ext cx="2057400" cy="2052638"/>
                </a:xfrm>
                <a:custGeom>
                  <a:avLst/>
                  <a:gdLst>
                    <a:gd name="connsiteX0" fmla="*/ 2053485 w 2057400"/>
                    <a:gd name="connsiteY0" fmla="*/ 1020013 h 2052637"/>
                    <a:gd name="connsiteX1" fmla="*/ 2053033 w 2057400"/>
                    <a:gd name="connsiteY1" fmla="*/ 1016965 h 2052637"/>
                    <a:gd name="connsiteX2" fmla="*/ 2053485 w 2057400"/>
                    <a:gd name="connsiteY2" fmla="*/ 1015651 h 2052637"/>
                    <a:gd name="connsiteX3" fmla="*/ 1028738 w 2057400"/>
                    <a:gd name="connsiteY3" fmla="*/ 3572 h 2052637"/>
                    <a:gd name="connsiteX4" fmla="*/ 3572 w 2057400"/>
                    <a:gd name="connsiteY4" fmla="*/ 1028324 h 2052637"/>
                    <a:gd name="connsiteX5" fmla="*/ 1028776 w 2057400"/>
                    <a:gd name="connsiteY5" fmla="*/ 2053442 h 2052637"/>
                    <a:gd name="connsiteX6" fmla="*/ 2053943 w 2057400"/>
                    <a:gd name="connsiteY6" fmla="*/ 1028281 h 2052637"/>
                    <a:gd name="connsiteX7" fmla="*/ 2053485 w 2057400"/>
                    <a:gd name="connsiteY7" fmla="*/ 1020013 h 2052637"/>
                    <a:gd name="connsiteX8" fmla="*/ 1655921 w 2057400"/>
                    <a:gd name="connsiteY8" fmla="*/ 1059747 h 2052637"/>
                    <a:gd name="connsiteX9" fmla="*/ 1624951 w 2057400"/>
                    <a:gd name="connsiteY9" fmla="*/ 1074530 h 2052637"/>
                    <a:gd name="connsiteX10" fmla="*/ 1488405 w 2057400"/>
                    <a:gd name="connsiteY10" fmla="*/ 1074530 h 2052637"/>
                    <a:gd name="connsiteX11" fmla="*/ 1385640 w 2057400"/>
                    <a:gd name="connsiteY11" fmla="*/ 1488396 h 2052637"/>
                    <a:gd name="connsiteX12" fmla="*/ 1346930 w 2057400"/>
                    <a:gd name="connsiteY12" fmla="*/ 1553851 h 2052637"/>
                    <a:gd name="connsiteX13" fmla="*/ 1289918 w 2057400"/>
                    <a:gd name="connsiteY13" fmla="*/ 1572854 h 2052637"/>
                    <a:gd name="connsiteX14" fmla="*/ 1232906 w 2057400"/>
                    <a:gd name="connsiteY14" fmla="*/ 1553851 h 2052637"/>
                    <a:gd name="connsiteX15" fmla="*/ 1194192 w 2057400"/>
                    <a:gd name="connsiteY15" fmla="*/ 1485576 h 2052637"/>
                    <a:gd name="connsiteX16" fmla="*/ 1098471 w 2057400"/>
                    <a:gd name="connsiteY16" fmla="*/ 1074525 h 2052637"/>
                    <a:gd name="connsiteX17" fmla="*/ 963330 w 2057400"/>
                    <a:gd name="connsiteY17" fmla="*/ 1074525 h 2052637"/>
                    <a:gd name="connsiteX18" fmla="*/ 859160 w 2057400"/>
                    <a:gd name="connsiteY18" fmla="*/ 1488391 h 2052637"/>
                    <a:gd name="connsiteX19" fmla="*/ 819745 w 2057400"/>
                    <a:gd name="connsiteY19" fmla="*/ 1553847 h 2052637"/>
                    <a:gd name="connsiteX20" fmla="*/ 762029 w 2057400"/>
                    <a:gd name="connsiteY20" fmla="*/ 1572849 h 2052637"/>
                    <a:gd name="connsiteX21" fmla="*/ 705017 w 2057400"/>
                    <a:gd name="connsiteY21" fmla="*/ 1553847 h 2052637"/>
                    <a:gd name="connsiteX22" fmla="*/ 666307 w 2057400"/>
                    <a:gd name="connsiteY22" fmla="*/ 1486981 h 2052637"/>
                    <a:gd name="connsiteX23" fmla="*/ 563542 w 2057400"/>
                    <a:gd name="connsiteY23" fmla="*/ 1074525 h 2052637"/>
                    <a:gd name="connsiteX24" fmla="*/ 425587 w 2057400"/>
                    <a:gd name="connsiteY24" fmla="*/ 1074525 h 2052637"/>
                    <a:gd name="connsiteX25" fmla="*/ 394621 w 2057400"/>
                    <a:gd name="connsiteY25" fmla="*/ 1059742 h 2052637"/>
                    <a:gd name="connsiteX26" fmla="*/ 384767 w 2057400"/>
                    <a:gd name="connsiteY26" fmla="*/ 1025257 h 2052637"/>
                    <a:gd name="connsiteX27" fmla="*/ 394621 w 2057400"/>
                    <a:gd name="connsiteY27" fmla="*/ 989357 h 2052637"/>
                    <a:gd name="connsiteX28" fmla="*/ 425587 w 2057400"/>
                    <a:gd name="connsiteY28" fmla="*/ 974574 h 2052637"/>
                    <a:gd name="connsiteX29" fmla="*/ 539610 w 2057400"/>
                    <a:gd name="connsiteY29" fmla="*/ 974574 h 2052637"/>
                    <a:gd name="connsiteX30" fmla="*/ 460777 w 2057400"/>
                    <a:gd name="connsiteY30" fmla="*/ 655025 h 2052637"/>
                    <a:gd name="connsiteX31" fmla="*/ 468521 w 2057400"/>
                    <a:gd name="connsiteY31" fmla="*/ 590269 h 2052637"/>
                    <a:gd name="connsiteX32" fmla="*/ 521308 w 2057400"/>
                    <a:gd name="connsiteY32" fmla="*/ 557893 h 2052637"/>
                    <a:gd name="connsiteX33" fmla="*/ 581840 w 2057400"/>
                    <a:gd name="connsiteY33" fmla="*/ 562823 h 2052637"/>
                    <a:gd name="connsiteX34" fmla="*/ 619849 w 2057400"/>
                    <a:gd name="connsiteY34" fmla="*/ 615610 h 2052637"/>
                    <a:gd name="connsiteX35" fmla="*/ 700088 w 2057400"/>
                    <a:gd name="connsiteY35" fmla="*/ 974579 h 2052637"/>
                    <a:gd name="connsiteX36" fmla="*/ 853526 w 2057400"/>
                    <a:gd name="connsiteY36" fmla="*/ 974579 h 2052637"/>
                    <a:gd name="connsiteX37" fmla="*/ 937989 w 2057400"/>
                    <a:gd name="connsiteY37" fmla="*/ 639542 h 2052637"/>
                    <a:gd name="connsiteX38" fmla="*/ 973889 w 2057400"/>
                    <a:gd name="connsiteY38" fmla="*/ 574086 h 2052637"/>
                    <a:gd name="connsiteX39" fmla="*/ 1033715 w 2057400"/>
                    <a:gd name="connsiteY39" fmla="*/ 555079 h 2052637"/>
                    <a:gd name="connsiteX40" fmla="*/ 1092137 w 2057400"/>
                    <a:gd name="connsiteY40" fmla="*/ 574086 h 2052637"/>
                    <a:gd name="connsiteX41" fmla="*/ 1129441 w 2057400"/>
                    <a:gd name="connsiteY41" fmla="*/ 639542 h 2052637"/>
                    <a:gd name="connsiteX42" fmla="*/ 1208275 w 2057400"/>
                    <a:gd name="connsiteY42" fmla="*/ 974579 h 2052637"/>
                    <a:gd name="connsiteX43" fmla="*/ 1356084 w 2057400"/>
                    <a:gd name="connsiteY43" fmla="*/ 974579 h 2052637"/>
                    <a:gd name="connsiteX44" fmla="*/ 1436323 w 2057400"/>
                    <a:gd name="connsiteY44" fmla="*/ 615610 h 2052637"/>
                    <a:gd name="connsiteX45" fmla="*/ 1473627 w 2057400"/>
                    <a:gd name="connsiteY45" fmla="*/ 564228 h 2052637"/>
                    <a:gd name="connsiteX46" fmla="*/ 1533454 w 2057400"/>
                    <a:gd name="connsiteY46" fmla="*/ 557893 h 2052637"/>
                    <a:gd name="connsiteX47" fmla="*/ 1584836 w 2057400"/>
                    <a:gd name="connsiteY47" fmla="*/ 590269 h 2052637"/>
                    <a:gd name="connsiteX48" fmla="*/ 1592575 w 2057400"/>
                    <a:gd name="connsiteY48" fmla="*/ 655025 h 2052637"/>
                    <a:gd name="connsiteX49" fmla="*/ 1512337 w 2057400"/>
                    <a:gd name="connsiteY49" fmla="*/ 974574 h 2052637"/>
                    <a:gd name="connsiteX50" fmla="*/ 1624951 w 2057400"/>
                    <a:gd name="connsiteY50" fmla="*/ 974574 h 2052637"/>
                    <a:gd name="connsiteX51" fmla="*/ 1655921 w 2057400"/>
                    <a:gd name="connsiteY51" fmla="*/ 989357 h 2052637"/>
                    <a:gd name="connsiteX52" fmla="*/ 1665775 w 2057400"/>
                    <a:gd name="connsiteY52" fmla="*/ 1025257 h 2052637"/>
                    <a:gd name="connsiteX53" fmla="*/ 1655921 w 2057400"/>
                    <a:gd name="connsiteY53" fmla="*/ 1059747 h 2052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2057400" h="2052637">
                      <a:moveTo>
                        <a:pt x="2053485" y="1020013"/>
                      </a:moveTo>
                      <a:cubicBezTo>
                        <a:pt x="2053485" y="1018699"/>
                        <a:pt x="2053033" y="1018284"/>
                        <a:pt x="2053033" y="1016965"/>
                      </a:cubicBezTo>
                      <a:cubicBezTo>
                        <a:pt x="2053033" y="1016513"/>
                        <a:pt x="2053485" y="1016098"/>
                        <a:pt x="2053485" y="1015651"/>
                      </a:cubicBezTo>
                      <a:cubicBezTo>
                        <a:pt x="2046532" y="456243"/>
                        <a:pt x="1589499" y="3572"/>
                        <a:pt x="1028738" y="3572"/>
                      </a:cubicBezTo>
                      <a:cubicBezTo>
                        <a:pt x="463653" y="3572"/>
                        <a:pt x="3572" y="463239"/>
                        <a:pt x="3572" y="1028324"/>
                      </a:cubicBezTo>
                      <a:cubicBezTo>
                        <a:pt x="3615" y="1593775"/>
                        <a:pt x="463696" y="2053442"/>
                        <a:pt x="1028776" y="2053442"/>
                      </a:cubicBezTo>
                      <a:cubicBezTo>
                        <a:pt x="1593861" y="2053442"/>
                        <a:pt x="2053943" y="1593775"/>
                        <a:pt x="2053943" y="1028281"/>
                      </a:cubicBezTo>
                      <a:cubicBezTo>
                        <a:pt x="2053943" y="1025647"/>
                        <a:pt x="2053485" y="1022604"/>
                        <a:pt x="2053485" y="1020013"/>
                      </a:cubicBezTo>
                      <a:close/>
                      <a:moveTo>
                        <a:pt x="1655921" y="1059747"/>
                      </a:moveTo>
                      <a:cubicBezTo>
                        <a:pt x="1649344" y="1069600"/>
                        <a:pt x="1639029" y="1074530"/>
                        <a:pt x="1624951" y="1074530"/>
                      </a:cubicBezTo>
                      <a:lnTo>
                        <a:pt x="1488405" y="1074530"/>
                      </a:lnTo>
                      <a:lnTo>
                        <a:pt x="1385640" y="1488396"/>
                      </a:lnTo>
                      <a:cubicBezTo>
                        <a:pt x="1378120" y="1519366"/>
                        <a:pt x="1365228" y="1541183"/>
                        <a:pt x="1346930" y="1553851"/>
                      </a:cubicBezTo>
                      <a:cubicBezTo>
                        <a:pt x="1328633" y="1566520"/>
                        <a:pt x="1309626" y="1572854"/>
                        <a:pt x="1289918" y="1572854"/>
                      </a:cubicBezTo>
                      <a:cubicBezTo>
                        <a:pt x="1270211" y="1572854"/>
                        <a:pt x="1251209" y="1566520"/>
                        <a:pt x="1232906" y="1553851"/>
                      </a:cubicBezTo>
                      <a:cubicBezTo>
                        <a:pt x="1214604" y="1541183"/>
                        <a:pt x="1201693" y="1518437"/>
                        <a:pt x="1194192" y="1485576"/>
                      </a:cubicBezTo>
                      <a:lnTo>
                        <a:pt x="1098471" y="1074525"/>
                      </a:lnTo>
                      <a:lnTo>
                        <a:pt x="963330" y="1074525"/>
                      </a:lnTo>
                      <a:lnTo>
                        <a:pt x="859160" y="1488391"/>
                      </a:lnTo>
                      <a:cubicBezTo>
                        <a:pt x="851635" y="1519361"/>
                        <a:pt x="838505" y="1541178"/>
                        <a:pt x="819745" y="1553847"/>
                      </a:cubicBezTo>
                      <a:cubicBezTo>
                        <a:pt x="800962" y="1566515"/>
                        <a:pt x="781736" y="1572849"/>
                        <a:pt x="762029" y="1572849"/>
                      </a:cubicBezTo>
                      <a:cubicBezTo>
                        <a:pt x="742321" y="1572849"/>
                        <a:pt x="723319" y="1566515"/>
                        <a:pt x="705017" y="1553847"/>
                      </a:cubicBezTo>
                      <a:cubicBezTo>
                        <a:pt x="686715" y="1541178"/>
                        <a:pt x="673803" y="1518895"/>
                        <a:pt x="666307" y="1486981"/>
                      </a:cubicBezTo>
                      <a:lnTo>
                        <a:pt x="563542" y="1074525"/>
                      </a:lnTo>
                      <a:lnTo>
                        <a:pt x="425587" y="1074525"/>
                      </a:lnTo>
                      <a:cubicBezTo>
                        <a:pt x="411509" y="1074525"/>
                        <a:pt x="401174" y="1069600"/>
                        <a:pt x="394621" y="1059742"/>
                      </a:cubicBezTo>
                      <a:cubicBezTo>
                        <a:pt x="388044" y="1049888"/>
                        <a:pt x="384767" y="1038411"/>
                        <a:pt x="384767" y="1025257"/>
                      </a:cubicBezTo>
                      <a:cubicBezTo>
                        <a:pt x="384767" y="1011179"/>
                        <a:pt x="388044" y="999211"/>
                        <a:pt x="394621" y="989357"/>
                      </a:cubicBezTo>
                      <a:cubicBezTo>
                        <a:pt x="401174" y="979508"/>
                        <a:pt x="411513" y="974574"/>
                        <a:pt x="425587" y="974574"/>
                      </a:cubicBezTo>
                      <a:lnTo>
                        <a:pt x="539610" y="974574"/>
                      </a:lnTo>
                      <a:lnTo>
                        <a:pt x="460777" y="655025"/>
                      </a:lnTo>
                      <a:cubicBezTo>
                        <a:pt x="454200" y="628764"/>
                        <a:pt x="456776" y="607162"/>
                        <a:pt x="468521" y="590269"/>
                      </a:cubicBezTo>
                      <a:cubicBezTo>
                        <a:pt x="480241" y="573376"/>
                        <a:pt x="497839" y="562599"/>
                        <a:pt x="521308" y="557893"/>
                      </a:cubicBezTo>
                      <a:cubicBezTo>
                        <a:pt x="542887" y="553207"/>
                        <a:pt x="563056" y="554860"/>
                        <a:pt x="581840" y="562823"/>
                      </a:cubicBezTo>
                      <a:cubicBezTo>
                        <a:pt x="600604" y="570805"/>
                        <a:pt x="613272" y="588402"/>
                        <a:pt x="619849" y="615610"/>
                      </a:cubicBezTo>
                      <a:lnTo>
                        <a:pt x="700088" y="974579"/>
                      </a:lnTo>
                      <a:lnTo>
                        <a:pt x="853526" y="974579"/>
                      </a:lnTo>
                      <a:lnTo>
                        <a:pt x="937989" y="639542"/>
                      </a:lnTo>
                      <a:cubicBezTo>
                        <a:pt x="945490" y="608576"/>
                        <a:pt x="957453" y="586754"/>
                        <a:pt x="973889" y="574086"/>
                      </a:cubicBezTo>
                      <a:cubicBezTo>
                        <a:pt x="990295" y="561413"/>
                        <a:pt x="1010245" y="555079"/>
                        <a:pt x="1033715" y="555079"/>
                      </a:cubicBezTo>
                      <a:cubicBezTo>
                        <a:pt x="1055294" y="555079"/>
                        <a:pt x="1074758" y="561413"/>
                        <a:pt x="1092137" y="574086"/>
                      </a:cubicBezTo>
                      <a:cubicBezTo>
                        <a:pt x="1109491" y="586754"/>
                        <a:pt x="1121916" y="608576"/>
                        <a:pt x="1129441" y="639542"/>
                      </a:cubicBezTo>
                      <a:lnTo>
                        <a:pt x="1208275" y="974579"/>
                      </a:lnTo>
                      <a:lnTo>
                        <a:pt x="1356084" y="974579"/>
                      </a:lnTo>
                      <a:lnTo>
                        <a:pt x="1436323" y="615610"/>
                      </a:lnTo>
                      <a:cubicBezTo>
                        <a:pt x="1441952" y="590274"/>
                        <a:pt x="1454382" y="573157"/>
                        <a:pt x="1473627" y="564228"/>
                      </a:cubicBezTo>
                      <a:cubicBezTo>
                        <a:pt x="1492853" y="555317"/>
                        <a:pt x="1512803" y="553207"/>
                        <a:pt x="1533454" y="557893"/>
                      </a:cubicBezTo>
                      <a:cubicBezTo>
                        <a:pt x="1555975" y="562599"/>
                        <a:pt x="1573092" y="573376"/>
                        <a:pt x="1584836" y="590269"/>
                      </a:cubicBezTo>
                      <a:cubicBezTo>
                        <a:pt x="1596557" y="607162"/>
                        <a:pt x="1599133" y="628764"/>
                        <a:pt x="1592575" y="655025"/>
                      </a:cubicBezTo>
                      <a:lnTo>
                        <a:pt x="1512337" y="974574"/>
                      </a:lnTo>
                      <a:lnTo>
                        <a:pt x="1624951" y="974574"/>
                      </a:lnTo>
                      <a:cubicBezTo>
                        <a:pt x="1639029" y="974574"/>
                        <a:pt x="1649344" y="979503"/>
                        <a:pt x="1655921" y="989357"/>
                      </a:cubicBezTo>
                      <a:cubicBezTo>
                        <a:pt x="1662479" y="999211"/>
                        <a:pt x="1665775" y="1011179"/>
                        <a:pt x="1665775" y="1025257"/>
                      </a:cubicBezTo>
                      <a:cubicBezTo>
                        <a:pt x="1665775" y="1038416"/>
                        <a:pt x="1662479" y="1049893"/>
                        <a:pt x="1655921" y="105974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</p:grpSp>
        </p:grpSp>
      </p:grpSp>
      <p:sp>
        <p:nvSpPr>
          <p:cNvPr id="94" name="사각형: 둥근 모서리 93">
            <a:extLst>
              <a:ext uri="{FF2B5EF4-FFF2-40B4-BE49-F238E27FC236}">
                <a16:creationId xmlns:a16="http://schemas.microsoft.com/office/drawing/2014/main" id="{DBBB9344-9E2A-4E31-9FA8-E6EA6C9C9B70}"/>
              </a:ext>
            </a:extLst>
          </p:cNvPr>
          <p:cNvSpPr/>
          <p:nvPr/>
        </p:nvSpPr>
        <p:spPr>
          <a:xfrm>
            <a:off x="6306324" y="196073"/>
            <a:ext cx="2480488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FBF6123-AAD1-40E3-B1D1-436B2CCD5851}"/>
              </a:ext>
            </a:extLst>
          </p:cNvPr>
          <p:cNvSpPr txBox="1"/>
          <p:nvPr/>
        </p:nvSpPr>
        <p:spPr>
          <a:xfrm>
            <a:off x="6456384" y="251597"/>
            <a:ext cx="223522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추천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! </a:t>
            </a: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 유망직종</a:t>
            </a:r>
          </a:p>
        </p:txBody>
      </p:sp>
      <p:sp>
        <p:nvSpPr>
          <p:cNvPr id="106" name="슬라이드 번호 개체 틀 4">
            <a:extLst>
              <a:ext uri="{FF2B5EF4-FFF2-40B4-BE49-F238E27FC236}">
                <a16:creationId xmlns:a16="http://schemas.microsoft.com/office/drawing/2014/main" id="{252A5806-1C0F-47E6-92D9-5EE94454F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91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4545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B1999C5B-1ED8-4945-A6A6-60639C4899D6}"/>
              </a:ext>
            </a:extLst>
          </p:cNvPr>
          <p:cNvGrpSpPr/>
          <p:nvPr/>
        </p:nvGrpSpPr>
        <p:grpSpPr>
          <a:xfrm>
            <a:off x="1921393" y="1886036"/>
            <a:ext cx="4834715" cy="4146247"/>
            <a:chOff x="1921393" y="1886036"/>
            <a:chExt cx="4834715" cy="4146247"/>
          </a:xfrm>
        </p:grpSpPr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1D59B968-0064-41D8-B09D-1A808E9E231A}"/>
                </a:ext>
              </a:extLst>
            </p:cNvPr>
            <p:cNvGrpSpPr/>
            <p:nvPr/>
          </p:nvGrpSpPr>
          <p:grpSpPr>
            <a:xfrm>
              <a:off x="1921393" y="1886036"/>
              <a:ext cx="4834715" cy="4146247"/>
              <a:chOff x="7079924" y="1886926"/>
              <a:chExt cx="3968226" cy="3403148"/>
            </a:xfrm>
          </p:grpSpPr>
          <p:sp>
            <p:nvSpPr>
              <p:cNvPr id="34" name="Freeform 6">
                <a:extLst>
                  <a:ext uri="{FF2B5EF4-FFF2-40B4-BE49-F238E27FC236}">
                    <a16:creationId xmlns:a16="http://schemas.microsoft.com/office/drawing/2014/main" id="{B350052D-9632-4898-BAEF-FD8EA1D721D6}"/>
                  </a:ext>
                </a:extLst>
              </p:cNvPr>
              <p:cNvSpPr>
                <a:spLocks/>
              </p:cNvSpPr>
              <p:nvPr/>
            </p:nvSpPr>
            <p:spPr bwMode="auto">
              <a:xfrm rot="18000000">
                <a:off x="7521248" y="1961086"/>
                <a:ext cx="2887664" cy="3770312"/>
              </a:xfrm>
              <a:custGeom>
                <a:avLst/>
                <a:gdLst>
                  <a:gd name="T0" fmla="*/ 1786 w 1819"/>
                  <a:gd name="T1" fmla="*/ 2092 h 2378"/>
                  <a:gd name="T2" fmla="*/ 729 w 1819"/>
                  <a:gd name="T3" fmla="*/ 2115 h 2378"/>
                  <a:gd name="T4" fmla="*/ 355 w 1819"/>
                  <a:gd name="T5" fmla="*/ 726 h 2378"/>
                  <a:gd name="T6" fmla="*/ 1748 w 1819"/>
                  <a:gd name="T7" fmla="*/ 355 h 2378"/>
                  <a:gd name="T8" fmla="*/ 1786 w 1819"/>
                  <a:gd name="T9" fmla="*/ 377 h 2378"/>
                  <a:gd name="T10" fmla="*/ 1818 w 1819"/>
                  <a:gd name="T11" fmla="*/ 321 h 2378"/>
                  <a:gd name="T12" fmla="*/ 1780 w 1819"/>
                  <a:gd name="T13" fmla="*/ 299 h 2378"/>
                  <a:gd name="T14" fmla="*/ 299 w 1819"/>
                  <a:gd name="T15" fmla="*/ 695 h 2378"/>
                  <a:gd name="T16" fmla="*/ 696 w 1819"/>
                  <a:gd name="T17" fmla="*/ 2171 h 2378"/>
                  <a:gd name="T18" fmla="*/ 1819 w 1819"/>
                  <a:gd name="T19" fmla="*/ 2148 h 2378"/>
                  <a:gd name="T20" fmla="*/ 1786 w 1819"/>
                  <a:gd name="T21" fmla="*/ 2092 h 2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19" h="2378">
                    <a:moveTo>
                      <a:pt x="1786" y="2092"/>
                    </a:moveTo>
                    <a:cubicBezTo>
                      <a:pt x="1476" y="2289"/>
                      <a:pt x="1069" y="2311"/>
                      <a:pt x="729" y="2115"/>
                    </a:cubicBezTo>
                    <a:cubicBezTo>
                      <a:pt x="241" y="1834"/>
                      <a:pt x="74" y="1213"/>
                      <a:pt x="355" y="726"/>
                    </a:cubicBezTo>
                    <a:cubicBezTo>
                      <a:pt x="637" y="241"/>
                      <a:pt x="1261" y="74"/>
                      <a:pt x="1748" y="355"/>
                    </a:cubicBezTo>
                    <a:cubicBezTo>
                      <a:pt x="1761" y="362"/>
                      <a:pt x="1773" y="370"/>
                      <a:pt x="1786" y="377"/>
                    </a:cubicBezTo>
                    <a:cubicBezTo>
                      <a:pt x="1818" y="321"/>
                      <a:pt x="1818" y="321"/>
                      <a:pt x="1818" y="321"/>
                    </a:cubicBezTo>
                    <a:cubicBezTo>
                      <a:pt x="1806" y="314"/>
                      <a:pt x="1793" y="306"/>
                      <a:pt x="1780" y="299"/>
                    </a:cubicBezTo>
                    <a:cubicBezTo>
                      <a:pt x="1262" y="0"/>
                      <a:pt x="599" y="177"/>
                      <a:pt x="299" y="695"/>
                    </a:cubicBezTo>
                    <a:cubicBezTo>
                      <a:pt x="0" y="1211"/>
                      <a:pt x="178" y="1872"/>
                      <a:pt x="696" y="2171"/>
                    </a:cubicBezTo>
                    <a:cubicBezTo>
                      <a:pt x="1058" y="2378"/>
                      <a:pt x="1489" y="2356"/>
                      <a:pt x="1819" y="2148"/>
                    </a:cubicBezTo>
                    <a:cubicBezTo>
                      <a:pt x="1786" y="2092"/>
                      <a:pt x="1786" y="2092"/>
                      <a:pt x="1786" y="2092"/>
                    </a:cubicBezTo>
                  </a:path>
                </a:pathLst>
              </a:custGeom>
              <a:gradFill flip="none" rotWithShape="1">
                <a:gsLst>
                  <a:gs pos="0">
                    <a:srgbClr val="9A79B8">
                      <a:alpha val="43000"/>
                    </a:srgbClr>
                  </a:gs>
                  <a:gs pos="100000">
                    <a:srgbClr val="3A8ABC">
                      <a:alpha val="48000"/>
                    </a:srgbClr>
                  </a:gs>
                </a:gsLst>
                <a:lin ang="5400000" scaled="1"/>
                <a:tileRect/>
              </a:gradFill>
              <a:ln w="12700"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id="{30A9568A-BA72-4C6A-BD51-E14A94C30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9914" y="1886926"/>
                <a:ext cx="3308236" cy="2885712"/>
              </a:xfrm>
              <a:custGeom>
                <a:avLst/>
                <a:gdLst>
                  <a:gd name="T0" fmla="*/ 1018 w 2161"/>
                  <a:gd name="T1" fmla="*/ 0 h 1888"/>
                  <a:gd name="T2" fmla="*/ 519 w 2161"/>
                  <a:gd name="T3" fmla="*/ 134 h 1888"/>
                  <a:gd name="T4" fmla="*/ 20 w 2161"/>
                  <a:gd name="T5" fmla="*/ 1053 h 1888"/>
                  <a:gd name="T6" fmla="*/ 58 w 2161"/>
                  <a:gd name="T7" fmla="*/ 1053 h 1888"/>
                  <a:gd name="T8" fmla="*/ 538 w 2161"/>
                  <a:gd name="T9" fmla="*/ 167 h 1888"/>
                  <a:gd name="T10" fmla="*/ 1018 w 2161"/>
                  <a:gd name="T11" fmla="*/ 39 h 1888"/>
                  <a:gd name="T12" fmla="*/ 1851 w 2161"/>
                  <a:gd name="T13" fmla="*/ 519 h 1888"/>
                  <a:gd name="T14" fmla="*/ 1500 w 2161"/>
                  <a:gd name="T15" fmla="*/ 1829 h 1888"/>
                  <a:gd name="T16" fmla="*/ 1450 w 2161"/>
                  <a:gd name="T17" fmla="*/ 1855 h 1888"/>
                  <a:gd name="T18" fmla="*/ 1469 w 2161"/>
                  <a:gd name="T19" fmla="*/ 1888 h 1888"/>
                  <a:gd name="T20" fmla="*/ 1519 w 2161"/>
                  <a:gd name="T21" fmla="*/ 1862 h 1888"/>
                  <a:gd name="T22" fmla="*/ 1885 w 2161"/>
                  <a:gd name="T23" fmla="*/ 499 h 1888"/>
                  <a:gd name="T24" fmla="*/ 1018 w 2161"/>
                  <a:gd name="T25" fmla="*/ 0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61" h="1888">
                    <a:moveTo>
                      <a:pt x="1018" y="0"/>
                    </a:moveTo>
                    <a:cubicBezTo>
                      <a:pt x="849" y="0"/>
                      <a:pt x="676" y="43"/>
                      <a:pt x="519" y="134"/>
                    </a:cubicBezTo>
                    <a:cubicBezTo>
                      <a:pt x="181" y="328"/>
                      <a:pt x="0" y="690"/>
                      <a:pt x="20" y="1053"/>
                    </a:cubicBezTo>
                    <a:cubicBezTo>
                      <a:pt x="58" y="1053"/>
                      <a:pt x="58" y="1053"/>
                      <a:pt x="58" y="1053"/>
                    </a:cubicBezTo>
                    <a:cubicBezTo>
                      <a:pt x="39" y="703"/>
                      <a:pt x="213" y="355"/>
                      <a:pt x="538" y="167"/>
                    </a:cubicBezTo>
                    <a:cubicBezTo>
                      <a:pt x="689" y="80"/>
                      <a:pt x="855" y="39"/>
                      <a:pt x="1018" y="39"/>
                    </a:cubicBezTo>
                    <a:cubicBezTo>
                      <a:pt x="1350" y="39"/>
                      <a:pt x="1673" y="211"/>
                      <a:pt x="1851" y="519"/>
                    </a:cubicBezTo>
                    <a:cubicBezTo>
                      <a:pt x="2116" y="977"/>
                      <a:pt x="1959" y="1564"/>
                      <a:pt x="1500" y="1829"/>
                    </a:cubicBezTo>
                    <a:cubicBezTo>
                      <a:pt x="1483" y="1837"/>
                      <a:pt x="1467" y="1847"/>
                      <a:pt x="1450" y="1855"/>
                    </a:cubicBezTo>
                    <a:cubicBezTo>
                      <a:pt x="1469" y="1888"/>
                      <a:pt x="1469" y="1888"/>
                      <a:pt x="1469" y="1888"/>
                    </a:cubicBezTo>
                    <a:cubicBezTo>
                      <a:pt x="1486" y="1880"/>
                      <a:pt x="1503" y="1871"/>
                      <a:pt x="1519" y="1862"/>
                    </a:cubicBezTo>
                    <a:cubicBezTo>
                      <a:pt x="1997" y="1586"/>
                      <a:pt x="2161" y="976"/>
                      <a:pt x="1885" y="499"/>
                    </a:cubicBezTo>
                    <a:cubicBezTo>
                      <a:pt x="1700" y="179"/>
                      <a:pt x="1364" y="0"/>
                      <a:pt x="1018" y="0"/>
                    </a:cubicBezTo>
                  </a:path>
                </a:pathLst>
              </a:custGeom>
              <a:solidFill>
                <a:schemeClr val="bg1">
                  <a:lumMod val="75000"/>
                  <a:alpha val="42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고딕 ExtraBold" panose="020D0904000000000000" pitchFamily="50" charset="-127"/>
                  <a:cs typeface="+mn-cs"/>
                </a:endParaRPr>
              </a:p>
            </p:txBody>
          </p:sp>
        </p:grpSp>
        <p:pic>
          <p:nvPicPr>
            <p:cNvPr id="67" name="그림 66">
              <a:extLst>
                <a:ext uri="{FF2B5EF4-FFF2-40B4-BE49-F238E27FC236}">
                  <a16:creationId xmlns:a16="http://schemas.microsoft.com/office/drawing/2014/main" id="{3900AFEF-6AB5-493E-A172-FA814C33A2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0246" r="28057"/>
            <a:stretch/>
          </p:blipFill>
          <p:spPr>
            <a:xfrm>
              <a:off x="2882017" y="1990019"/>
              <a:ext cx="3503056" cy="3503056"/>
            </a:xfrm>
            <a:prstGeom prst="ellipse">
              <a:avLst/>
            </a:prstGeom>
          </p:spPr>
        </p:pic>
      </p:grp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ABCD8E0D-4492-489E-846C-8BF469FAE466}"/>
              </a:ext>
            </a:extLst>
          </p:cNvPr>
          <p:cNvSpPr/>
          <p:nvPr/>
        </p:nvSpPr>
        <p:spPr>
          <a:xfrm>
            <a:off x="328273" y="173154"/>
            <a:ext cx="2480487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 err="1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이러닝컨설턴트</a:t>
            </a:r>
            <a:endParaRPr kumimoji="1" lang="ko-KR" altLang="en-US" sz="2800" b="1" i="0" u="none" strike="noStrike" kern="1200" cap="none" spc="-8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7CFDEFA3-ECFC-47C1-B06B-3E78122B44F7}"/>
              </a:ext>
            </a:extLst>
          </p:cNvPr>
          <p:cNvGrpSpPr/>
          <p:nvPr/>
        </p:nvGrpSpPr>
        <p:grpSpPr>
          <a:xfrm>
            <a:off x="3253616" y="847924"/>
            <a:ext cx="248786" cy="201215"/>
            <a:chOff x="2020888" y="1905000"/>
            <a:chExt cx="676275" cy="601663"/>
          </a:xfrm>
          <a:solidFill>
            <a:schemeClr val="bg1">
              <a:alpha val="25000"/>
            </a:schemeClr>
          </a:solidFill>
        </p:grpSpPr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19F63A12-BCF3-48E2-BC72-E646BD409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1905000"/>
              <a:ext cx="300038" cy="601663"/>
            </a:xfrm>
            <a:custGeom>
              <a:avLst/>
              <a:gdLst>
                <a:gd name="T0" fmla="*/ 20 w 80"/>
                <a:gd name="T1" fmla="*/ 0 h 160"/>
                <a:gd name="T2" fmla="*/ 0 w 80"/>
                <a:gd name="T3" fmla="*/ 20 h 160"/>
                <a:gd name="T4" fmla="*/ 0 w 80"/>
                <a:gd name="T5" fmla="*/ 40 h 160"/>
                <a:gd name="T6" fmla="*/ 0 w 80"/>
                <a:gd name="T7" fmla="*/ 60 h 160"/>
                <a:gd name="T8" fmla="*/ 20 w 80"/>
                <a:gd name="T9" fmla="*/ 80 h 160"/>
                <a:gd name="T10" fmla="*/ 30 w 80"/>
                <a:gd name="T11" fmla="*/ 86 h 160"/>
                <a:gd name="T12" fmla="*/ 31 w 80"/>
                <a:gd name="T13" fmla="*/ 98 h 160"/>
                <a:gd name="T14" fmla="*/ 20 w 80"/>
                <a:gd name="T15" fmla="*/ 120 h 160"/>
                <a:gd name="T16" fmla="*/ 8 w 80"/>
                <a:gd name="T17" fmla="*/ 142 h 160"/>
                <a:gd name="T18" fmla="*/ 9 w 80"/>
                <a:gd name="T19" fmla="*/ 154 h 160"/>
                <a:gd name="T20" fmla="*/ 20 w 80"/>
                <a:gd name="T21" fmla="*/ 160 h 160"/>
                <a:gd name="T22" fmla="*/ 32 w 80"/>
                <a:gd name="T23" fmla="*/ 160 h 160"/>
                <a:gd name="T24" fmla="*/ 43 w 80"/>
                <a:gd name="T25" fmla="*/ 153 h 160"/>
                <a:gd name="T26" fmla="*/ 60 w 80"/>
                <a:gd name="T27" fmla="*/ 120 h 160"/>
                <a:gd name="T28" fmla="*/ 62 w 80"/>
                <a:gd name="T29" fmla="*/ 116 h 160"/>
                <a:gd name="T30" fmla="*/ 80 w 80"/>
                <a:gd name="T31" fmla="*/ 40 h 160"/>
                <a:gd name="T32" fmla="*/ 80 w 80"/>
                <a:gd name="T33" fmla="*/ 20 h 160"/>
                <a:gd name="T34" fmla="*/ 60 w 80"/>
                <a:gd name="T35" fmla="*/ 0 h 160"/>
                <a:gd name="T36" fmla="*/ 40 w 80"/>
                <a:gd name="T37" fmla="*/ 0 h 160"/>
                <a:gd name="T38" fmla="*/ 20 w 80"/>
                <a:gd name="T3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" h="160">
                  <a:moveTo>
                    <a:pt x="20" y="0"/>
                  </a:moveTo>
                  <a:cubicBezTo>
                    <a:pt x="8" y="0"/>
                    <a:pt x="0" y="9"/>
                    <a:pt x="0" y="2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71"/>
                    <a:pt x="8" y="80"/>
                    <a:pt x="20" y="80"/>
                  </a:cubicBezTo>
                  <a:cubicBezTo>
                    <a:pt x="24" y="80"/>
                    <a:pt x="28" y="82"/>
                    <a:pt x="30" y="86"/>
                  </a:cubicBezTo>
                  <a:cubicBezTo>
                    <a:pt x="32" y="90"/>
                    <a:pt x="32" y="94"/>
                    <a:pt x="31" y="98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7" y="146"/>
                    <a:pt x="7" y="151"/>
                    <a:pt x="9" y="154"/>
                  </a:cubicBezTo>
                  <a:cubicBezTo>
                    <a:pt x="11" y="158"/>
                    <a:pt x="15" y="160"/>
                    <a:pt x="20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7" y="160"/>
                    <a:pt x="41" y="157"/>
                    <a:pt x="43" y="153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2" y="116"/>
                    <a:pt x="62" y="116"/>
                    <a:pt x="62" y="116"/>
                  </a:cubicBezTo>
                  <a:cubicBezTo>
                    <a:pt x="73" y="92"/>
                    <a:pt x="80" y="66"/>
                    <a:pt x="80" y="4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9"/>
                    <a:pt x="71" y="0"/>
                    <a:pt x="60" y="0"/>
                  </a:cubicBezTo>
                  <a:cubicBezTo>
                    <a:pt x="40" y="0"/>
                    <a:pt x="40" y="0"/>
                    <a:pt x="40" y="0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Wingdings" panose="05000000000000000000" pitchFamily="2" charset="2"/>
                <a:ea typeface="나눔고딕 ExtraBold" panose="020D0904000000000000" pitchFamily="50" charset="-127"/>
                <a:cs typeface="+mn-cs"/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06B695D2-0B30-4D34-86A5-A522BE656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5538" y="1905000"/>
              <a:ext cx="301625" cy="601663"/>
            </a:xfrm>
            <a:custGeom>
              <a:avLst/>
              <a:gdLst>
                <a:gd name="T0" fmla="*/ 20 w 80"/>
                <a:gd name="T1" fmla="*/ 0 h 160"/>
                <a:gd name="T2" fmla="*/ 0 w 80"/>
                <a:gd name="T3" fmla="*/ 20 h 160"/>
                <a:gd name="T4" fmla="*/ 0 w 80"/>
                <a:gd name="T5" fmla="*/ 40 h 160"/>
                <a:gd name="T6" fmla="*/ 0 w 80"/>
                <a:gd name="T7" fmla="*/ 60 h 160"/>
                <a:gd name="T8" fmla="*/ 20 w 80"/>
                <a:gd name="T9" fmla="*/ 80 h 160"/>
                <a:gd name="T10" fmla="*/ 30 w 80"/>
                <a:gd name="T11" fmla="*/ 86 h 160"/>
                <a:gd name="T12" fmla="*/ 31 w 80"/>
                <a:gd name="T13" fmla="*/ 98 h 160"/>
                <a:gd name="T14" fmla="*/ 20 w 80"/>
                <a:gd name="T15" fmla="*/ 120 h 160"/>
                <a:gd name="T16" fmla="*/ 8 w 80"/>
                <a:gd name="T17" fmla="*/ 142 h 160"/>
                <a:gd name="T18" fmla="*/ 9 w 80"/>
                <a:gd name="T19" fmla="*/ 154 h 160"/>
                <a:gd name="T20" fmla="*/ 20 w 80"/>
                <a:gd name="T21" fmla="*/ 160 h 160"/>
                <a:gd name="T22" fmla="*/ 32 w 80"/>
                <a:gd name="T23" fmla="*/ 160 h 160"/>
                <a:gd name="T24" fmla="*/ 43 w 80"/>
                <a:gd name="T25" fmla="*/ 153 h 160"/>
                <a:gd name="T26" fmla="*/ 60 w 80"/>
                <a:gd name="T27" fmla="*/ 120 h 160"/>
                <a:gd name="T28" fmla="*/ 62 w 80"/>
                <a:gd name="T29" fmla="*/ 116 h 160"/>
                <a:gd name="T30" fmla="*/ 80 w 80"/>
                <a:gd name="T31" fmla="*/ 40 h 160"/>
                <a:gd name="T32" fmla="*/ 80 w 80"/>
                <a:gd name="T33" fmla="*/ 20 h 160"/>
                <a:gd name="T34" fmla="*/ 60 w 80"/>
                <a:gd name="T35" fmla="*/ 0 h 160"/>
                <a:gd name="T36" fmla="*/ 40 w 80"/>
                <a:gd name="T37" fmla="*/ 0 h 160"/>
                <a:gd name="T38" fmla="*/ 20 w 80"/>
                <a:gd name="T3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" h="160">
                  <a:moveTo>
                    <a:pt x="20" y="0"/>
                  </a:moveTo>
                  <a:cubicBezTo>
                    <a:pt x="8" y="0"/>
                    <a:pt x="0" y="9"/>
                    <a:pt x="0" y="2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71"/>
                    <a:pt x="8" y="80"/>
                    <a:pt x="20" y="80"/>
                  </a:cubicBezTo>
                  <a:cubicBezTo>
                    <a:pt x="24" y="80"/>
                    <a:pt x="28" y="82"/>
                    <a:pt x="30" y="86"/>
                  </a:cubicBezTo>
                  <a:cubicBezTo>
                    <a:pt x="32" y="90"/>
                    <a:pt x="32" y="94"/>
                    <a:pt x="31" y="98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7" y="146"/>
                    <a:pt x="7" y="151"/>
                    <a:pt x="9" y="154"/>
                  </a:cubicBezTo>
                  <a:cubicBezTo>
                    <a:pt x="11" y="158"/>
                    <a:pt x="15" y="160"/>
                    <a:pt x="20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7" y="160"/>
                    <a:pt x="41" y="157"/>
                    <a:pt x="43" y="153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2" y="116"/>
                    <a:pt x="62" y="116"/>
                    <a:pt x="62" y="116"/>
                  </a:cubicBezTo>
                  <a:cubicBezTo>
                    <a:pt x="73" y="92"/>
                    <a:pt x="80" y="66"/>
                    <a:pt x="80" y="4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9"/>
                    <a:pt x="71" y="0"/>
                    <a:pt x="60" y="0"/>
                  </a:cubicBezTo>
                  <a:cubicBezTo>
                    <a:pt x="40" y="0"/>
                    <a:pt x="40" y="0"/>
                    <a:pt x="40" y="0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Wingdings" panose="05000000000000000000" pitchFamily="2" charset="2"/>
                <a:ea typeface="나눔고딕 ExtraBold" panose="020D0904000000000000" pitchFamily="50" charset="-127"/>
                <a:cs typeface="+mn-cs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C39EFAE-2898-4599-9200-DF4B1E9682B5}"/>
              </a:ext>
            </a:extLst>
          </p:cNvPr>
          <p:cNvGrpSpPr/>
          <p:nvPr/>
        </p:nvGrpSpPr>
        <p:grpSpPr>
          <a:xfrm>
            <a:off x="2892695" y="2077850"/>
            <a:ext cx="3383617" cy="3327393"/>
            <a:chOff x="2892695" y="2077850"/>
            <a:chExt cx="3383617" cy="3327393"/>
          </a:xfrm>
        </p:grpSpPr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981D3171-5BCB-40FA-AE37-795C532FB029}"/>
                </a:ext>
              </a:extLst>
            </p:cNvPr>
            <p:cNvSpPr/>
            <p:nvPr/>
          </p:nvSpPr>
          <p:spPr>
            <a:xfrm rot="10800000" flipH="1">
              <a:off x="2990779" y="2077850"/>
              <a:ext cx="3285533" cy="3327393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79002637-F058-4A00-8D24-DF1D289184F7}"/>
                </a:ext>
              </a:extLst>
            </p:cNvPr>
            <p:cNvSpPr/>
            <p:nvPr/>
          </p:nvSpPr>
          <p:spPr>
            <a:xfrm>
              <a:off x="2892695" y="3255181"/>
              <a:ext cx="3358612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en-US" altLang="ko-KR" sz="23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PC</a:t>
              </a:r>
              <a:r>
                <a:rPr kumimoji="1" lang="ko-KR" altLang="en-US" sz="23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와 스마트 탭 사용 능력</a:t>
              </a:r>
              <a:endParaRPr kumimoji="1" lang="en-US" altLang="ko-KR" sz="23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  <a:p>
              <a:pPr algn="ctr" defTabSz="914400" latinLnBrk="1">
                <a:buClr>
                  <a:srgbClr val="9F4AB6"/>
                </a:buClr>
              </a:pPr>
              <a:r>
                <a:rPr kumimoji="1" lang="en-US" altLang="ko-KR" sz="23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+</a:t>
              </a:r>
            </a:p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sz="23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수강생 상담</a:t>
              </a:r>
              <a:r>
                <a:rPr kumimoji="1" lang="en-US" altLang="ko-KR" sz="23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&amp;</a:t>
              </a:r>
              <a:r>
                <a:rPr kumimoji="1" lang="ko-KR" altLang="en-US" sz="23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컨설팅</a:t>
              </a:r>
            </a:p>
          </p:txBody>
        </p:sp>
      </p:grp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F3874198-91D5-41F1-BDD6-CE5E0BA36656}"/>
              </a:ext>
            </a:extLst>
          </p:cNvPr>
          <p:cNvSpPr/>
          <p:nvPr/>
        </p:nvSpPr>
        <p:spPr>
          <a:xfrm>
            <a:off x="1486860" y="1217291"/>
            <a:ext cx="6170279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-9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e</a:t>
            </a:r>
            <a:r>
              <a:rPr kumimoji="0" lang="ko-KR" altLang="en-US" sz="2200" b="1" i="0" u="none" strike="noStrike" kern="1200" cap="none" spc="-9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러닝을 포함한 교육산업분야로의</a:t>
            </a:r>
            <a:r>
              <a:rPr kumimoji="0" lang="ko-KR" altLang="en-US" sz="2400" b="1" i="0" u="none" strike="noStrike" kern="1200" cap="none" spc="-15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kumimoji="1" lang="ko-KR" altLang="en-US" sz="2400" b="1" spc="-8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srgbClr val="A279B3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장애인 신규 직무</a:t>
            </a:r>
            <a:endParaRPr kumimoji="1" lang="ko-KR" altLang="en-US" sz="2800" b="1" spc="-80" dirty="0">
              <a:ln>
                <a:solidFill>
                  <a:srgbClr val="307ABE">
                    <a:alpha val="0"/>
                  </a:srgbClr>
                </a:solidFill>
              </a:ln>
              <a:solidFill>
                <a:srgbClr val="A279B3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C66BF741-4CF8-4FE0-812C-0BA8B6B84358}"/>
              </a:ext>
            </a:extLst>
          </p:cNvPr>
          <p:cNvGrpSpPr/>
          <p:nvPr/>
        </p:nvGrpSpPr>
        <p:grpSpPr>
          <a:xfrm>
            <a:off x="0" y="5509347"/>
            <a:ext cx="9144000" cy="958233"/>
            <a:chOff x="0" y="5431831"/>
            <a:chExt cx="9144000" cy="958233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854F03CC-06B8-43D2-90B2-899F22B35382}"/>
                </a:ext>
              </a:extLst>
            </p:cNvPr>
            <p:cNvSpPr/>
            <p:nvPr/>
          </p:nvSpPr>
          <p:spPr>
            <a:xfrm>
              <a:off x="0" y="5431831"/>
              <a:ext cx="9144000" cy="958233"/>
            </a:xfrm>
            <a:prstGeom prst="rect">
              <a:avLst/>
            </a:prstGeom>
            <a:gradFill flip="none" rotWithShape="1">
              <a:gsLst>
                <a:gs pos="34000">
                  <a:srgbClr val="8D79B5"/>
                </a:gs>
                <a:gs pos="100000">
                  <a:srgbClr val="7D79B7"/>
                </a:gs>
                <a:gs pos="0">
                  <a:schemeClr val="accent4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5B0DFA7-AD98-4AC4-BA88-DC3B27CD27A3}"/>
                </a:ext>
              </a:extLst>
            </p:cNvPr>
            <p:cNvSpPr txBox="1"/>
            <p:nvPr/>
          </p:nvSpPr>
          <p:spPr>
            <a:xfrm>
              <a:off x="1144095" y="5649337"/>
              <a:ext cx="68558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914400" latinLnBrk="1">
                <a:buClr>
                  <a:srgbClr val="9F4AB6"/>
                </a:buClr>
                <a:defRPr kumimoji="1" sz="2400" b="1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</a:lstStyle>
            <a:p>
              <a:r>
                <a:rPr lang="ko-KR" altLang="en-US" dirty="0"/>
                <a:t>섬세하고 꼼꼼한 관리 능력을 갖춘 </a:t>
              </a:r>
              <a:r>
                <a:rPr lang="ko-KR" altLang="en-US" sz="2800" dirty="0"/>
                <a:t>여성장애인 적합</a:t>
              </a: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44FE5CC1-A422-4747-AC26-9BC89AFCBDB1}"/>
              </a:ext>
            </a:extLst>
          </p:cNvPr>
          <p:cNvGrpSpPr/>
          <p:nvPr/>
        </p:nvGrpSpPr>
        <p:grpSpPr>
          <a:xfrm>
            <a:off x="609493" y="2389949"/>
            <a:ext cx="1761875" cy="880365"/>
            <a:chOff x="609493" y="2389949"/>
            <a:chExt cx="1761875" cy="880365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54D355E8-428C-41EB-8719-61F871781DF7}"/>
                </a:ext>
              </a:extLst>
            </p:cNvPr>
            <p:cNvGrpSpPr/>
            <p:nvPr/>
          </p:nvGrpSpPr>
          <p:grpSpPr>
            <a:xfrm>
              <a:off x="655370" y="2419928"/>
              <a:ext cx="1715998" cy="850386"/>
              <a:chOff x="655370" y="2419928"/>
              <a:chExt cx="1715998" cy="850386"/>
            </a:xfrm>
          </p:grpSpPr>
          <p:sp>
            <p:nvSpPr>
              <p:cNvPr id="29" name="사각형: 둥근 모서리 28">
                <a:extLst>
                  <a:ext uri="{FF2B5EF4-FFF2-40B4-BE49-F238E27FC236}">
                    <a16:creationId xmlns:a16="http://schemas.microsoft.com/office/drawing/2014/main" id="{F58ADC29-CC18-4888-9647-620C5B40EA26}"/>
                  </a:ext>
                </a:extLst>
              </p:cNvPr>
              <p:cNvSpPr/>
              <p:nvPr/>
            </p:nvSpPr>
            <p:spPr>
              <a:xfrm flipH="1">
                <a:off x="655370" y="2419928"/>
                <a:ext cx="1715998" cy="850386"/>
              </a:xfrm>
              <a:prstGeom prst="roundRect">
                <a:avLst>
                  <a:gd name="adj" fmla="val 3148"/>
                </a:avLst>
              </a:prstGeom>
              <a:solidFill>
                <a:srgbClr val="5FC35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ko-KR" altLang="en-US" sz="2000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4C242F6-891A-417C-BE07-F9C96058282A}"/>
                  </a:ext>
                </a:extLst>
              </p:cNvPr>
              <p:cNvSpPr txBox="1"/>
              <p:nvPr/>
            </p:nvSpPr>
            <p:spPr>
              <a:xfrm>
                <a:off x="814620" y="2521956"/>
                <a:ext cx="139749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 defTabSz="914400" latinLnBrk="1">
                  <a:buClr>
                    <a:srgbClr val="9F4AB6"/>
                  </a:buClr>
                  <a:defRPr kumimoji="1" sz="2000" b="1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Arial" panose="020B0604020202020204" pitchFamily="34" charset="0"/>
                  </a:defRPr>
                </a:lvl1pPr>
              </a:lstStyle>
              <a:p>
                <a:r>
                  <a:rPr lang="ko-KR" altLang="en-US" sz="1800" dirty="0"/>
                  <a:t>온라인 강의</a:t>
                </a:r>
                <a:endParaRPr lang="en-US" altLang="ko-KR" sz="1800" dirty="0"/>
              </a:p>
              <a:p>
                <a:r>
                  <a:rPr lang="ko-KR" altLang="en-US" sz="1800" dirty="0"/>
                  <a:t>수강생 관리</a:t>
                </a:r>
              </a:p>
            </p:txBody>
          </p:sp>
        </p:grpSp>
        <p:sp>
          <p:nvSpPr>
            <p:cNvPr id="10" name="직각 삼각형 9">
              <a:extLst>
                <a:ext uri="{FF2B5EF4-FFF2-40B4-BE49-F238E27FC236}">
                  <a16:creationId xmlns:a16="http://schemas.microsoft.com/office/drawing/2014/main" id="{F777E5E6-6C90-48FA-AEFB-078BBFCE1EEA}"/>
                </a:ext>
              </a:extLst>
            </p:cNvPr>
            <p:cNvSpPr/>
            <p:nvPr/>
          </p:nvSpPr>
          <p:spPr>
            <a:xfrm rot="10800000" flipH="1">
              <a:off x="609493" y="2389949"/>
              <a:ext cx="318971" cy="318971"/>
            </a:xfrm>
            <a:prstGeom prst="rtTriangle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7F7EFAF-7619-4EBA-AEB2-224BB2FDA71A}"/>
              </a:ext>
            </a:extLst>
          </p:cNvPr>
          <p:cNvGrpSpPr/>
          <p:nvPr/>
        </p:nvGrpSpPr>
        <p:grpSpPr>
          <a:xfrm>
            <a:off x="601717" y="4113695"/>
            <a:ext cx="1811982" cy="885771"/>
            <a:chOff x="601717" y="4113695"/>
            <a:chExt cx="1811982" cy="885771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878576F9-D945-4F07-B7C6-2C30655067B0}"/>
                </a:ext>
              </a:extLst>
            </p:cNvPr>
            <p:cNvGrpSpPr/>
            <p:nvPr/>
          </p:nvGrpSpPr>
          <p:grpSpPr>
            <a:xfrm>
              <a:off x="601717" y="4149080"/>
              <a:ext cx="1811982" cy="850386"/>
              <a:chOff x="601717" y="4149080"/>
              <a:chExt cx="1811982" cy="850386"/>
            </a:xfrm>
          </p:grpSpPr>
          <p:sp>
            <p:nvSpPr>
              <p:cNvPr id="30" name="사각형: 둥근 모서리 29">
                <a:extLst>
                  <a:ext uri="{FF2B5EF4-FFF2-40B4-BE49-F238E27FC236}">
                    <a16:creationId xmlns:a16="http://schemas.microsoft.com/office/drawing/2014/main" id="{6C3D6ADA-4DC5-46D7-B1CE-8E865ABC763A}"/>
                  </a:ext>
                </a:extLst>
              </p:cNvPr>
              <p:cNvSpPr/>
              <p:nvPr/>
            </p:nvSpPr>
            <p:spPr>
              <a:xfrm flipH="1">
                <a:off x="655370" y="4149080"/>
                <a:ext cx="1715998" cy="850386"/>
              </a:xfrm>
              <a:prstGeom prst="roundRect">
                <a:avLst>
                  <a:gd name="adj" fmla="val 3148"/>
                </a:avLst>
              </a:prstGeom>
              <a:solidFill>
                <a:srgbClr val="3A8ABC"/>
              </a:solidFill>
              <a:ln w="1270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C7E8887-2713-4E96-877E-15B1E94D486B}"/>
                  </a:ext>
                </a:extLst>
              </p:cNvPr>
              <p:cNvSpPr txBox="1"/>
              <p:nvPr/>
            </p:nvSpPr>
            <p:spPr>
              <a:xfrm>
                <a:off x="601717" y="4251108"/>
                <a:ext cx="18119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 defTabSz="914400" latinLnBrk="1">
                  <a:buClr>
                    <a:srgbClr val="9F4AB6"/>
                  </a:buClr>
                  <a:defRPr kumimoji="1" b="1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Arial" panose="020B0604020202020204" pitchFamily="34" charset="0"/>
                  </a:defRPr>
                </a:lvl1pPr>
              </a:lstStyle>
              <a:p>
                <a:r>
                  <a:rPr lang="ko-KR" altLang="en-US" dirty="0"/>
                  <a:t>수강생 개별 질의</a:t>
                </a:r>
                <a:r>
                  <a:rPr lang="en-US" altLang="ko-KR" dirty="0"/>
                  <a:t> </a:t>
                </a:r>
              </a:p>
              <a:p>
                <a:r>
                  <a:rPr lang="ko-KR" altLang="en-US" dirty="0"/>
                  <a:t>학습지도</a:t>
                </a:r>
              </a:p>
            </p:txBody>
          </p:sp>
        </p:grpSp>
        <p:sp>
          <p:nvSpPr>
            <p:cNvPr id="54" name="직각 삼각형 53">
              <a:extLst>
                <a:ext uri="{FF2B5EF4-FFF2-40B4-BE49-F238E27FC236}">
                  <a16:creationId xmlns:a16="http://schemas.microsoft.com/office/drawing/2014/main" id="{450EDB2E-4F25-4666-9848-91B8B267689C}"/>
                </a:ext>
              </a:extLst>
            </p:cNvPr>
            <p:cNvSpPr/>
            <p:nvPr/>
          </p:nvSpPr>
          <p:spPr>
            <a:xfrm rot="10800000" flipH="1">
              <a:off x="609493" y="4113695"/>
              <a:ext cx="318971" cy="318971"/>
            </a:xfrm>
            <a:prstGeom prst="rtTriangle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EF2C46B9-28AC-4110-B6B5-197206FCD220}"/>
              </a:ext>
            </a:extLst>
          </p:cNvPr>
          <p:cNvGrpSpPr/>
          <p:nvPr/>
        </p:nvGrpSpPr>
        <p:grpSpPr>
          <a:xfrm>
            <a:off x="6370616" y="2025166"/>
            <a:ext cx="1758293" cy="884930"/>
            <a:chOff x="6370616" y="2025166"/>
            <a:chExt cx="1758293" cy="884930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7455E9D2-A31E-43CA-80F8-14F02A344E3D}"/>
                </a:ext>
              </a:extLst>
            </p:cNvPr>
            <p:cNvGrpSpPr/>
            <p:nvPr/>
          </p:nvGrpSpPr>
          <p:grpSpPr>
            <a:xfrm>
              <a:off x="6412911" y="2059710"/>
              <a:ext cx="1715998" cy="850386"/>
              <a:chOff x="6412911" y="2059710"/>
              <a:chExt cx="1715998" cy="850386"/>
            </a:xfrm>
          </p:grpSpPr>
          <p:sp>
            <p:nvSpPr>
              <p:cNvPr id="31" name="사각형: 둥근 모서리 30">
                <a:extLst>
                  <a:ext uri="{FF2B5EF4-FFF2-40B4-BE49-F238E27FC236}">
                    <a16:creationId xmlns:a16="http://schemas.microsoft.com/office/drawing/2014/main" id="{00102CDC-CE2B-4525-8D29-770B0CD11977}"/>
                  </a:ext>
                </a:extLst>
              </p:cNvPr>
              <p:cNvSpPr/>
              <p:nvPr/>
            </p:nvSpPr>
            <p:spPr>
              <a:xfrm flipH="1">
                <a:off x="6412911" y="2059710"/>
                <a:ext cx="1715998" cy="850386"/>
              </a:xfrm>
              <a:prstGeom prst="roundRect">
                <a:avLst>
                  <a:gd name="adj" fmla="val 3148"/>
                </a:avLst>
              </a:prstGeom>
              <a:solidFill>
                <a:srgbClr val="3A8AB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9FAEBCF-F0E9-4B3E-968A-1F63DF4F600A}"/>
                  </a:ext>
                </a:extLst>
              </p:cNvPr>
              <p:cNvSpPr txBox="1"/>
              <p:nvPr/>
            </p:nvSpPr>
            <p:spPr>
              <a:xfrm>
                <a:off x="6463727" y="2161738"/>
                <a:ext cx="15768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 defTabSz="914400" latinLnBrk="1">
                  <a:buClr>
                    <a:srgbClr val="9F4AB6"/>
                  </a:buClr>
                  <a:defRPr kumimoji="1" b="1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Arial" panose="020B0604020202020204" pitchFamily="34" charset="0"/>
                  </a:defRPr>
                </a:lvl1pPr>
              </a:lstStyle>
              <a:p>
                <a:r>
                  <a:rPr lang="ko-KR" altLang="en-US" dirty="0"/>
                  <a:t>교육생 </a:t>
                </a:r>
                <a:endParaRPr lang="en-US" altLang="ko-KR" dirty="0"/>
              </a:p>
              <a:p>
                <a:r>
                  <a:rPr lang="ko-KR" altLang="en-US" dirty="0"/>
                  <a:t>면학지도</a:t>
                </a:r>
                <a:r>
                  <a:rPr lang="en-US" altLang="ko-KR" dirty="0"/>
                  <a:t>, </a:t>
                </a:r>
                <a:r>
                  <a:rPr lang="ko-KR" altLang="en-US" dirty="0"/>
                  <a:t>관리</a:t>
                </a:r>
              </a:p>
            </p:txBody>
          </p:sp>
        </p:grpSp>
        <p:sp>
          <p:nvSpPr>
            <p:cNvPr id="58" name="직각 삼각형 57">
              <a:extLst>
                <a:ext uri="{FF2B5EF4-FFF2-40B4-BE49-F238E27FC236}">
                  <a16:creationId xmlns:a16="http://schemas.microsoft.com/office/drawing/2014/main" id="{FCBB59EE-BD45-45D0-A3E4-FC62B01E52AD}"/>
                </a:ext>
              </a:extLst>
            </p:cNvPr>
            <p:cNvSpPr/>
            <p:nvPr/>
          </p:nvSpPr>
          <p:spPr>
            <a:xfrm rot="10800000" flipH="1">
              <a:off x="6370616" y="2025166"/>
              <a:ext cx="318971" cy="318971"/>
            </a:xfrm>
            <a:prstGeom prst="rtTriangle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DAA7A78E-9704-4C85-AD48-FFD2C4A3B8D9}"/>
              </a:ext>
            </a:extLst>
          </p:cNvPr>
          <p:cNvGrpSpPr/>
          <p:nvPr/>
        </p:nvGrpSpPr>
        <p:grpSpPr>
          <a:xfrm>
            <a:off x="6959234" y="3144572"/>
            <a:ext cx="1780980" cy="865538"/>
            <a:chOff x="6959234" y="3144572"/>
            <a:chExt cx="1780980" cy="865538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5A75345E-7944-4ED0-882B-77190EA57933}"/>
                </a:ext>
              </a:extLst>
            </p:cNvPr>
            <p:cNvGrpSpPr/>
            <p:nvPr/>
          </p:nvGrpSpPr>
          <p:grpSpPr>
            <a:xfrm>
              <a:off x="7024216" y="3159724"/>
              <a:ext cx="1715998" cy="850386"/>
              <a:chOff x="7024216" y="3159724"/>
              <a:chExt cx="1715998" cy="850386"/>
            </a:xfrm>
          </p:grpSpPr>
          <p:sp>
            <p:nvSpPr>
              <p:cNvPr id="32" name="사각형: 둥근 모서리 31">
                <a:extLst>
                  <a:ext uri="{FF2B5EF4-FFF2-40B4-BE49-F238E27FC236}">
                    <a16:creationId xmlns:a16="http://schemas.microsoft.com/office/drawing/2014/main" id="{947FDC0A-A461-41BF-853D-7E18660F973D}"/>
                  </a:ext>
                </a:extLst>
              </p:cNvPr>
              <p:cNvSpPr/>
              <p:nvPr/>
            </p:nvSpPr>
            <p:spPr>
              <a:xfrm flipH="1">
                <a:off x="7024216" y="3159724"/>
                <a:ext cx="1715998" cy="850386"/>
              </a:xfrm>
              <a:prstGeom prst="roundRect">
                <a:avLst>
                  <a:gd name="adj" fmla="val 3148"/>
                </a:avLst>
              </a:prstGeom>
              <a:solidFill>
                <a:srgbClr val="43B3A8"/>
              </a:solidFill>
              <a:ln w="1270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C7704B6-D9B0-47A6-8935-F27F398CD714}"/>
                  </a:ext>
                </a:extLst>
              </p:cNvPr>
              <p:cNvSpPr txBox="1"/>
              <p:nvPr/>
            </p:nvSpPr>
            <p:spPr>
              <a:xfrm>
                <a:off x="7086818" y="3261752"/>
                <a:ext cx="157080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 defTabSz="914400" latinLnBrk="1">
                  <a:buClr>
                    <a:srgbClr val="9F4AB6"/>
                  </a:buClr>
                  <a:defRPr kumimoji="1" b="1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Arial" panose="020B0604020202020204" pitchFamily="34" charset="0"/>
                  </a:defRPr>
                </a:lvl1pPr>
              </a:lstStyle>
              <a:p>
                <a:r>
                  <a:rPr lang="ko-KR" altLang="en-US" dirty="0"/>
                  <a:t>학원 내 </a:t>
                </a:r>
                <a:endParaRPr lang="en-US" altLang="ko-KR" dirty="0"/>
              </a:p>
              <a:p>
                <a:r>
                  <a:rPr lang="ko-KR" altLang="en-US" dirty="0"/>
                  <a:t>교무행정 지원</a:t>
                </a:r>
              </a:p>
            </p:txBody>
          </p:sp>
        </p:grpSp>
        <p:sp>
          <p:nvSpPr>
            <p:cNvPr id="65" name="직각 삼각형 64">
              <a:extLst>
                <a:ext uri="{FF2B5EF4-FFF2-40B4-BE49-F238E27FC236}">
                  <a16:creationId xmlns:a16="http://schemas.microsoft.com/office/drawing/2014/main" id="{627FADAF-CCAB-4356-9860-CD321B6138F6}"/>
                </a:ext>
              </a:extLst>
            </p:cNvPr>
            <p:cNvSpPr/>
            <p:nvPr/>
          </p:nvSpPr>
          <p:spPr>
            <a:xfrm rot="10800000" flipH="1">
              <a:off x="6959234" y="3144572"/>
              <a:ext cx="318971" cy="318971"/>
            </a:xfrm>
            <a:prstGeom prst="rtTriangle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C559E0DC-B232-4A76-AACA-D7C46C27F920}"/>
              </a:ext>
            </a:extLst>
          </p:cNvPr>
          <p:cNvGrpSpPr/>
          <p:nvPr/>
        </p:nvGrpSpPr>
        <p:grpSpPr>
          <a:xfrm>
            <a:off x="6378121" y="4246758"/>
            <a:ext cx="1750788" cy="863366"/>
            <a:chOff x="6378121" y="4246758"/>
            <a:chExt cx="1750788" cy="863366"/>
          </a:xfrm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F76FCA5F-384A-40CB-BC13-39EA2232C0A2}"/>
                </a:ext>
              </a:extLst>
            </p:cNvPr>
            <p:cNvGrpSpPr/>
            <p:nvPr/>
          </p:nvGrpSpPr>
          <p:grpSpPr>
            <a:xfrm>
              <a:off x="6378121" y="4259738"/>
              <a:ext cx="1750788" cy="850386"/>
              <a:chOff x="6378121" y="4259738"/>
              <a:chExt cx="1750788" cy="850386"/>
            </a:xfrm>
          </p:grpSpPr>
          <p:sp>
            <p:nvSpPr>
              <p:cNvPr id="33" name="사각형: 둥근 모서리 32">
                <a:extLst>
                  <a:ext uri="{FF2B5EF4-FFF2-40B4-BE49-F238E27FC236}">
                    <a16:creationId xmlns:a16="http://schemas.microsoft.com/office/drawing/2014/main" id="{507F9EA2-96BE-451A-A100-83DD13B28471}"/>
                  </a:ext>
                </a:extLst>
              </p:cNvPr>
              <p:cNvSpPr/>
              <p:nvPr/>
            </p:nvSpPr>
            <p:spPr>
              <a:xfrm flipH="1">
                <a:off x="6412911" y="4259738"/>
                <a:ext cx="1715998" cy="850386"/>
              </a:xfrm>
              <a:prstGeom prst="roundRect">
                <a:avLst>
                  <a:gd name="adj" fmla="val 3148"/>
                </a:avLst>
              </a:prstGeom>
              <a:solidFill>
                <a:srgbClr val="5FC35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88CF123-92D6-48E9-86B4-ACD9472A4052}"/>
                  </a:ext>
                </a:extLst>
              </p:cNvPr>
              <p:cNvSpPr txBox="1"/>
              <p:nvPr/>
            </p:nvSpPr>
            <p:spPr>
              <a:xfrm>
                <a:off x="6378121" y="4361766"/>
                <a:ext cx="174638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 defTabSz="914400" latinLnBrk="1">
                  <a:buClr>
                    <a:srgbClr val="9F4AB6"/>
                  </a:buClr>
                  <a:defRPr kumimoji="1" b="1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Arial" panose="020B0604020202020204" pitchFamily="34" charset="0"/>
                  </a:defRPr>
                </a:lvl1pPr>
              </a:lstStyle>
              <a:p>
                <a:r>
                  <a:rPr lang="ko-KR" altLang="en-US" dirty="0"/>
                  <a:t>학습도구</a:t>
                </a:r>
                <a:r>
                  <a:rPr lang="en-US" altLang="ko-KR" dirty="0"/>
                  <a:t/>
                </a:r>
                <a:br>
                  <a:rPr lang="en-US" altLang="ko-KR" dirty="0"/>
                </a:br>
                <a:r>
                  <a:rPr lang="en-US" altLang="ko-KR" dirty="0"/>
                  <a:t>(</a:t>
                </a:r>
                <a:r>
                  <a:rPr lang="ko-KR" altLang="en-US" dirty="0"/>
                  <a:t>스마트 탭</a:t>
                </a:r>
                <a:r>
                  <a:rPr lang="en-US" altLang="ko-KR" dirty="0"/>
                  <a:t>) </a:t>
                </a:r>
                <a:r>
                  <a:rPr lang="ko-KR" altLang="en-US" dirty="0"/>
                  <a:t>관리</a:t>
                </a:r>
                <a:endParaRPr lang="en-US" altLang="ko-KR" dirty="0"/>
              </a:p>
            </p:txBody>
          </p:sp>
        </p:grpSp>
        <p:sp>
          <p:nvSpPr>
            <p:cNvPr id="66" name="직각 삼각형 65">
              <a:extLst>
                <a:ext uri="{FF2B5EF4-FFF2-40B4-BE49-F238E27FC236}">
                  <a16:creationId xmlns:a16="http://schemas.microsoft.com/office/drawing/2014/main" id="{963B65FB-7156-4C29-A7C5-EF47C0332398}"/>
                </a:ext>
              </a:extLst>
            </p:cNvPr>
            <p:cNvSpPr/>
            <p:nvPr/>
          </p:nvSpPr>
          <p:spPr>
            <a:xfrm rot="10800000" flipH="1">
              <a:off x="6386054" y="4246758"/>
              <a:ext cx="318971" cy="318971"/>
            </a:xfrm>
            <a:prstGeom prst="rtTriangle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494B7157-642B-4E8F-BD84-991D47A3B71E}"/>
              </a:ext>
            </a:extLst>
          </p:cNvPr>
          <p:cNvSpPr/>
          <p:nvPr/>
        </p:nvSpPr>
        <p:spPr>
          <a:xfrm>
            <a:off x="6306324" y="196073"/>
            <a:ext cx="2480488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445F194-1668-487B-8B40-58917D4B1E1C}"/>
              </a:ext>
            </a:extLst>
          </p:cNvPr>
          <p:cNvSpPr txBox="1"/>
          <p:nvPr/>
        </p:nvSpPr>
        <p:spPr>
          <a:xfrm>
            <a:off x="6456384" y="251597"/>
            <a:ext cx="223522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추천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! </a:t>
            </a: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 유망직종</a:t>
            </a:r>
          </a:p>
        </p:txBody>
      </p:sp>
      <p:sp>
        <p:nvSpPr>
          <p:cNvPr id="47" name="슬라이드 번호 개체 틀 4">
            <a:extLst>
              <a:ext uri="{FF2B5EF4-FFF2-40B4-BE49-F238E27FC236}">
                <a16:creationId xmlns:a16="http://schemas.microsoft.com/office/drawing/2014/main" id="{2133DDDA-7B50-49D3-A665-FD6B85594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/>
              <a:t>92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5946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그림 38">
            <a:extLst>
              <a:ext uri="{FF2B5EF4-FFF2-40B4-BE49-F238E27FC236}">
                <a16:creationId xmlns:a16="http://schemas.microsoft.com/office/drawing/2014/main" id="{5FA845EA-6825-48C7-BBDE-3EA696D80F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37178"/>
            <a:ext cx="4382475" cy="3763538"/>
          </a:xfrm>
          <a:prstGeom prst="rect">
            <a:avLst/>
          </a:prstGeom>
        </p:spPr>
      </p:pic>
      <p:grpSp>
        <p:nvGrpSpPr>
          <p:cNvPr id="44" name="그룹 43">
            <a:extLst>
              <a:ext uri="{FF2B5EF4-FFF2-40B4-BE49-F238E27FC236}">
                <a16:creationId xmlns:a16="http://schemas.microsoft.com/office/drawing/2014/main" id="{21D0CBDC-6A36-41FC-AD3B-1BA488CE38E7}"/>
              </a:ext>
            </a:extLst>
          </p:cNvPr>
          <p:cNvGrpSpPr/>
          <p:nvPr/>
        </p:nvGrpSpPr>
        <p:grpSpPr>
          <a:xfrm>
            <a:off x="1469476" y="1431138"/>
            <a:ext cx="1068696" cy="1068695"/>
            <a:chOff x="1384203" y="1430013"/>
            <a:chExt cx="1175566" cy="1175564"/>
          </a:xfrm>
        </p:grpSpPr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4B4D4EFF-D6CB-4FD3-A4DC-20B8D4CE1D15}"/>
                </a:ext>
              </a:extLst>
            </p:cNvPr>
            <p:cNvSpPr/>
            <p:nvPr/>
          </p:nvSpPr>
          <p:spPr>
            <a:xfrm>
              <a:off x="1384203" y="1430013"/>
              <a:ext cx="1175566" cy="1175564"/>
            </a:xfrm>
            <a:prstGeom prst="ellipse">
              <a:avLst/>
            </a:prstGeom>
            <a:solidFill>
              <a:schemeClr val="bg1"/>
            </a:solidFill>
            <a:ln w="219075">
              <a:solidFill>
                <a:schemeClr val="bg1">
                  <a:alpha val="57000"/>
                </a:schemeClr>
              </a:solidFill>
            </a:ln>
            <a:effectLst>
              <a:outerShdw blurRad="4572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53" name="그림 52">
              <a:extLst>
                <a:ext uri="{FF2B5EF4-FFF2-40B4-BE49-F238E27FC236}">
                  <a16:creationId xmlns:a16="http://schemas.microsoft.com/office/drawing/2014/main" id="{85448948-E45E-4997-9B7E-115ACF0E3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1024" y="1595627"/>
              <a:ext cx="608261" cy="783037"/>
            </a:xfrm>
            <a:prstGeom prst="rect">
              <a:avLst/>
            </a:prstGeom>
          </p:spPr>
        </p:pic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E9817560-6867-41BC-9305-527FE39925DC}"/>
              </a:ext>
            </a:extLst>
          </p:cNvPr>
          <p:cNvGrpSpPr/>
          <p:nvPr/>
        </p:nvGrpSpPr>
        <p:grpSpPr>
          <a:xfrm>
            <a:off x="0" y="4703502"/>
            <a:ext cx="9144000" cy="2154498"/>
            <a:chOff x="0" y="4703502"/>
            <a:chExt cx="9144000" cy="2154498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44AF814F-1937-4266-9122-A02D70598D04}"/>
                </a:ext>
              </a:extLst>
            </p:cNvPr>
            <p:cNvSpPr/>
            <p:nvPr/>
          </p:nvSpPr>
          <p:spPr>
            <a:xfrm>
              <a:off x="0" y="4703502"/>
              <a:ext cx="9144000" cy="2154498"/>
            </a:xfrm>
            <a:prstGeom prst="rect">
              <a:avLst/>
            </a:prstGeom>
            <a:gradFill flip="none" rotWithShape="1">
              <a:gsLst>
                <a:gs pos="34000">
                  <a:srgbClr val="8D79B5"/>
                </a:gs>
                <a:gs pos="100000">
                  <a:srgbClr val="7D79B7"/>
                </a:gs>
                <a:gs pos="0">
                  <a:schemeClr val="accent4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46E7D69C-5DC1-4579-A0C7-A171FC4454FD}"/>
                </a:ext>
              </a:extLst>
            </p:cNvPr>
            <p:cNvSpPr/>
            <p:nvPr/>
          </p:nvSpPr>
          <p:spPr>
            <a:xfrm>
              <a:off x="569620" y="5423683"/>
              <a:ext cx="1404872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latinLnBrk="1">
                <a:defRPr/>
              </a:pPr>
              <a:r>
                <a:rPr kumimoji="1" lang="ko-KR" altLang="en-US" sz="17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성과와 </a:t>
              </a:r>
              <a:endParaRPr kumimoji="1" lang="en-US" altLang="ko-KR" sz="1700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  <a:p>
              <a:pPr algn="ctr" defTabSz="914400" latinLnBrk="1">
                <a:defRPr/>
              </a:pPr>
              <a:r>
                <a:rPr kumimoji="1" lang="ko-KR" altLang="en-US" sz="17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앞으로의 과제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7410E1-6CD2-453E-8D1D-D5D70B63BD87}"/>
                </a:ext>
              </a:extLst>
            </p:cNvPr>
            <p:cNvSpPr txBox="1"/>
            <p:nvPr/>
          </p:nvSpPr>
          <p:spPr>
            <a:xfrm>
              <a:off x="2508377" y="5077995"/>
              <a:ext cx="6309350" cy="1349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spcBef>
                  <a:spcPts val="1000"/>
                </a:spcBef>
                <a:buFont typeface="Arial" panose="020B0604020202020204" pitchFamily="34" charset="0"/>
                <a:buChar char="•"/>
                <a:defRPr/>
              </a:pPr>
              <a:r>
                <a:rPr kumimoji="1" lang="ko-KR" altLang="en-US" sz="17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여성장애인</a:t>
              </a:r>
              <a:r>
                <a:rPr kumimoji="1" lang="en-US" altLang="ko-KR" sz="17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, </a:t>
              </a:r>
              <a:r>
                <a:rPr kumimoji="1" lang="ko-KR" altLang="en-US" sz="17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특히 경력단절 여성장애인의 새로운 직업영역 개발</a:t>
              </a:r>
              <a:r>
                <a:rPr lang="en-US" altLang="ko-KR" sz="1700" b="1" spc="-90" dirty="0"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/>
              </a:r>
              <a:br>
                <a:rPr lang="en-US" altLang="ko-KR" sz="1700" b="1" spc="-90" dirty="0"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kumimoji="1" lang="en-US" altLang="ko-KR" sz="1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 - </a:t>
              </a:r>
              <a:r>
                <a:rPr kumimoji="1" lang="ko-KR" altLang="en-US" sz="1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재택근무로 구현</a:t>
              </a:r>
              <a:r>
                <a:rPr kumimoji="1" lang="en-US" altLang="ko-KR" sz="1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, </a:t>
              </a:r>
              <a:r>
                <a:rPr kumimoji="1" lang="ko-KR" altLang="en-US" sz="1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직장생활 경험 </a:t>
              </a:r>
              <a:r>
                <a:rPr kumimoji="1" lang="en-US" altLang="ko-KR" sz="1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+ </a:t>
              </a:r>
              <a:r>
                <a:rPr kumimoji="1" lang="ko-KR" altLang="en-US" sz="1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자녀양육 경험을 활용 가능</a:t>
              </a:r>
            </a:p>
            <a:p>
              <a:pPr marL="144000" indent="-144000">
                <a:spcBef>
                  <a:spcPts val="1000"/>
                </a:spcBef>
                <a:buFont typeface="Arial" panose="020B0604020202020204" pitchFamily="34" charset="0"/>
                <a:buChar char="•"/>
                <a:defRPr/>
              </a:pPr>
              <a:r>
                <a:rPr kumimoji="1" lang="ko-KR" altLang="en-US" sz="17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이러닝 및 오프라인 교육분야</a:t>
              </a:r>
              <a:r>
                <a:rPr kumimoji="1" lang="en-US" altLang="ko-KR" sz="17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(</a:t>
              </a:r>
              <a:r>
                <a:rPr kumimoji="1" lang="ko-KR" altLang="en-US" sz="17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학원</a:t>
              </a:r>
              <a:r>
                <a:rPr kumimoji="1" lang="en-US" altLang="ko-KR" sz="17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) </a:t>
              </a:r>
              <a:r>
                <a:rPr kumimoji="1" lang="ko-KR" altLang="en-US" sz="17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최초의 여성장애인 직무개발사례    </a:t>
              </a:r>
              <a:endParaRPr kumimoji="1" lang="en-US" altLang="ko-KR" sz="1700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  <a:p>
              <a:pPr marL="144000" indent="-144000">
                <a:spcBef>
                  <a:spcPts val="1000"/>
                </a:spcBef>
                <a:buFont typeface="Arial" panose="020B0604020202020204" pitchFamily="34" charset="0"/>
                <a:buChar char="•"/>
                <a:defRPr/>
              </a:pPr>
              <a:r>
                <a:rPr kumimoji="1" lang="ko-KR" altLang="en-US" sz="17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구직자의 직무능력을  높이기 위한 맞춤형 훈련 필요</a:t>
              </a: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D60EE0F9-58A1-4B3C-8267-84E160AC9045}"/>
                </a:ext>
              </a:extLst>
            </p:cNvPr>
            <p:cNvGrpSpPr/>
            <p:nvPr/>
          </p:nvGrpSpPr>
          <p:grpSpPr>
            <a:xfrm>
              <a:off x="474506" y="5165407"/>
              <a:ext cx="1595098" cy="1188212"/>
              <a:chOff x="912753" y="5248361"/>
              <a:chExt cx="1125996" cy="1188212"/>
            </a:xfrm>
          </p:grpSpPr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5867C314-CA9A-4064-937C-1228A26596DF}"/>
                  </a:ext>
                </a:extLst>
              </p:cNvPr>
              <p:cNvCxnSpPr/>
              <p:nvPr/>
            </p:nvCxnSpPr>
            <p:spPr>
              <a:xfrm>
                <a:off x="912753" y="5248361"/>
                <a:ext cx="1125996" cy="0"/>
              </a:xfrm>
              <a:prstGeom prst="line">
                <a:avLst/>
              </a:prstGeom>
              <a:ln w="44450">
                <a:solidFill>
                  <a:schemeClr val="bg1">
                    <a:alpha val="4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553A53EE-534D-4393-80A3-1CB2BC85226C}"/>
                  </a:ext>
                </a:extLst>
              </p:cNvPr>
              <p:cNvCxnSpPr/>
              <p:nvPr/>
            </p:nvCxnSpPr>
            <p:spPr>
              <a:xfrm>
                <a:off x="912753" y="6436573"/>
                <a:ext cx="1125996" cy="0"/>
              </a:xfrm>
              <a:prstGeom prst="line">
                <a:avLst/>
              </a:prstGeom>
              <a:ln w="44450">
                <a:solidFill>
                  <a:schemeClr val="bg1">
                    <a:alpha val="4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E5F4AEDC-C322-4EB2-A52F-CD12427186E0}"/>
                </a:ext>
              </a:extLst>
            </p:cNvPr>
            <p:cNvGrpSpPr/>
            <p:nvPr/>
          </p:nvGrpSpPr>
          <p:grpSpPr>
            <a:xfrm>
              <a:off x="2627016" y="5658345"/>
              <a:ext cx="5673624" cy="397054"/>
              <a:chOff x="1749540" y="5731774"/>
              <a:chExt cx="7089660" cy="397054"/>
            </a:xfrm>
          </p:grpSpPr>
          <p:cxnSp>
            <p:nvCxnSpPr>
              <p:cNvPr id="16" name="직선 연결선 15">
                <a:extLst>
                  <a:ext uri="{FF2B5EF4-FFF2-40B4-BE49-F238E27FC236}">
                    <a16:creationId xmlns:a16="http://schemas.microsoft.com/office/drawing/2014/main" id="{1CC2D914-D46C-46AE-96E2-5E13882D95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9540" y="5731774"/>
                <a:ext cx="7089660" cy="0"/>
              </a:xfrm>
              <a:prstGeom prst="line">
                <a:avLst/>
              </a:prstGeom>
              <a:ln w="12700">
                <a:solidFill>
                  <a:schemeClr val="bg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직선 연결선 16">
                <a:extLst>
                  <a:ext uri="{FF2B5EF4-FFF2-40B4-BE49-F238E27FC236}">
                    <a16:creationId xmlns:a16="http://schemas.microsoft.com/office/drawing/2014/main" id="{30D77D85-7744-430C-AF20-6C4D9E23B3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9540" y="6128828"/>
                <a:ext cx="7089660" cy="0"/>
              </a:xfrm>
              <a:prstGeom prst="line">
                <a:avLst/>
              </a:prstGeom>
              <a:ln w="12700">
                <a:solidFill>
                  <a:schemeClr val="bg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044BEF85-7FB5-4335-BDA5-36225D7D2777}"/>
              </a:ext>
            </a:extLst>
          </p:cNvPr>
          <p:cNvGrpSpPr/>
          <p:nvPr/>
        </p:nvGrpSpPr>
        <p:grpSpPr>
          <a:xfrm>
            <a:off x="332935" y="2633718"/>
            <a:ext cx="1068696" cy="1068695"/>
            <a:chOff x="174905" y="2877254"/>
            <a:chExt cx="1175566" cy="1175564"/>
          </a:xfrm>
        </p:grpSpPr>
        <p:sp>
          <p:nvSpPr>
            <p:cNvPr id="56" name="타원 55">
              <a:extLst>
                <a:ext uri="{FF2B5EF4-FFF2-40B4-BE49-F238E27FC236}">
                  <a16:creationId xmlns:a16="http://schemas.microsoft.com/office/drawing/2014/main" id="{1565AD21-58D8-4F7F-852F-E96D04E28572}"/>
                </a:ext>
              </a:extLst>
            </p:cNvPr>
            <p:cNvSpPr/>
            <p:nvPr/>
          </p:nvSpPr>
          <p:spPr>
            <a:xfrm>
              <a:off x="174905" y="2877254"/>
              <a:ext cx="1175566" cy="1175564"/>
            </a:xfrm>
            <a:prstGeom prst="ellipse">
              <a:avLst/>
            </a:prstGeom>
            <a:solidFill>
              <a:schemeClr val="bg1"/>
            </a:solidFill>
            <a:ln w="219075">
              <a:solidFill>
                <a:schemeClr val="bg1">
                  <a:alpha val="57000"/>
                </a:schemeClr>
              </a:solidFill>
            </a:ln>
            <a:effectLst>
              <a:outerShdw blurRad="4572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1026" name="Picture 2" descr="ë©ê°ì¤í°ëì ëí ì´ë¯¸ì§ ê²ìê²°ê³¼">
              <a:extLst>
                <a:ext uri="{FF2B5EF4-FFF2-40B4-BE49-F238E27FC236}">
                  <a16:creationId xmlns:a16="http://schemas.microsoft.com/office/drawing/2014/main" id="{A85DA143-7E1C-4E30-908F-D01BBA361F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73" y="2953129"/>
              <a:ext cx="972829" cy="968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E649D7A5-D483-4BF5-BC28-19C8248F3230}"/>
              </a:ext>
            </a:extLst>
          </p:cNvPr>
          <p:cNvGrpSpPr/>
          <p:nvPr/>
        </p:nvGrpSpPr>
        <p:grpSpPr>
          <a:xfrm>
            <a:off x="4226052" y="1667660"/>
            <a:ext cx="4702754" cy="2609181"/>
            <a:chOff x="4226052" y="1713909"/>
            <a:chExt cx="4702754" cy="2609181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AB3EE8E4-34F1-4600-8C5C-AECC9843D78E}"/>
                </a:ext>
              </a:extLst>
            </p:cNvPr>
            <p:cNvGrpSpPr/>
            <p:nvPr/>
          </p:nvGrpSpPr>
          <p:grpSpPr>
            <a:xfrm>
              <a:off x="4631876" y="1713909"/>
              <a:ext cx="4296930" cy="2609181"/>
              <a:chOff x="4631876" y="1713909"/>
              <a:chExt cx="4296930" cy="2609181"/>
            </a:xfrm>
          </p:grpSpPr>
          <p:grpSp>
            <p:nvGrpSpPr>
              <p:cNvPr id="36" name="그룹 35">
                <a:extLst>
                  <a:ext uri="{FF2B5EF4-FFF2-40B4-BE49-F238E27FC236}">
                    <a16:creationId xmlns:a16="http://schemas.microsoft.com/office/drawing/2014/main" id="{7F0065A3-DEB3-48B6-8FFE-83D451B0F0AF}"/>
                  </a:ext>
                </a:extLst>
              </p:cNvPr>
              <p:cNvGrpSpPr/>
              <p:nvPr/>
            </p:nvGrpSpPr>
            <p:grpSpPr>
              <a:xfrm>
                <a:off x="4631876" y="1713909"/>
                <a:ext cx="1229256" cy="643533"/>
                <a:chOff x="7101768" y="1742320"/>
                <a:chExt cx="1117505" cy="531845"/>
              </a:xfrm>
            </p:grpSpPr>
            <p:sp>
              <p:nvSpPr>
                <p:cNvPr id="22" name="사각형: 둥근 모서리 21">
                  <a:extLst>
                    <a:ext uri="{FF2B5EF4-FFF2-40B4-BE49-F238E27FC236}">
                      <a16:creationId xmlns:a16="http://schemas.microsoft.com/office/drawing/2014/main" id="{C20133BA-D4AC-49B0-9FF9-2597602078BE}"/>
                    </a:ext>
                  </a:extLst>
                </p:cNvPr>
                <p:cNvSpPr/>
                <p:nvPr/>
              </p:nvSpPr>
              <p:spPr>
                <a:xfrm>
                  <a:off x="7101768" y="1742320"/>
                  <a:ext cx="1117505" cy="531845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9635BBB-9EDA-415C-A646-D6C3BEE47968}"/>
                    </a:ext>
                  </a:extLst>
                </p:cNvPr>
                <p:cNvSpPr txBox="1"/>
                <p:nvPr/>
              </p:nvSpPr>
              <p:spPr>
                <a:xfrm>
                  <a:off x="7245489" y="1766600"/>
                  <a:ext cx="830063" cy="4832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algn="ctr" defTabSz="914400" latinLnBrk="1">
                    <a:defRPr kumimoji="1" sz="1700" b="1" spc="-8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고딕 ExtraBold" panose="020D0904000000000000" pitchFamily="50" charset="-127"/>
                      <a:ea typeface="나눔고딕 ExtraBold" panose="020D0904000000000000" pitchFamily="50" charset="-127"/>
                      <a:cs typeface="Arial" panose="020B0604020202020204" pitchFamily="34" charset="0"/>
                    </a:defRPr>
                  </a:lvl1pPr>
                </a:lstStyle>
                <a:p>
                  <a:r>
                    <a:rPr lang="ko-KR" altLang="en-US" sz="1600" b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이러닝</a:t>
                  </a:r>
                  <a:r>
                    <a:rPr lang="en-US" altLang="ko-KR" sz="1600" b="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/>
                  </a:r>
                  <a:br>
                    <a:rPr lang="en-US" altLang="ko-KR" sz="1600" b="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</a:br>
                  <a:r>
                    <a:rPr lang="ko-KR" altLang="en-US" sz="1600" b="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컨설턴트</a:t>
                  </a:r>
                </a:p>
              </p:txBody>
            </p:sp>
          </p:grpSp>
          <p:grpSp>
            <p:nvGrpSpPr>
              <p:cNvPr id="37" name="그룹 36">
                <a:extLst>
                  <a:ext uri="{FF2B5EF4-FFF2-40B4-BE49-F238E27FC236}">
                    <a16:creationId xmlns:a16="http://schemas.microsoft.com/office/drawing/2014/main" id="{46FCC7CD-92B5-42FC-BD20-A061D5DB1820}"/>
                  </a:ext>
                </a:extLst>
              </p:cNvPr>
              <p:cNvGrpSpPr/>
              <p:nvPr/>
            </p:nvGrpSpPr>
            <p:grpSpPr>
              <a:xfrm>
                <a:off x="7307335" y="1929959"/>
                <a:ext cx="1621471" cy="643533"/>
                <a:chOff x="7591351" y="2781330"/>
                <a:chExt cx="1474065" cy="531845"/>
              </a:xfrm>
            </p:grpSpPr>
            <p:sp>
              <p:nvSpPr>
                <p:cNvPr id="48" name="사각형: 둥근 모서리 47">
                  <a:extLst>
                    <a:ext uri="{FF2B5EF4-FFF2-40B4-BE49-F238E27FC236}">
                      <a16:creationId xmlns:a16="http://schemas.microsoft.com/office/drawing/2014/main" id="{9089BE6C-0941-4241-965D-5404291422EA}"/>
                    </a:ext>
                  </a:extLst>
                </p:cNvPr>
                <p:cNvSpPr/>
                <p:nvPr/>
              </p:nvSpPr>
              <p:spPr>
                <a:xfrm>
                  <a:off x="7591351" y="2781330"/>
                  <a:ext cx="1474065" cy="531845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B302B00-94EB-4916-9210-CAA89AB0223F}"/>
                    </a:ext>
                  </a:extLst>
                </p:cNvPr>
                <p:cNvSpPr txBox="1"/>
                <p:nvPr/>
              </p:nvSpPr>
              <p:spPr>
                <a:xfrm>
                  <a:off x="7585231" y="2805610"/>
                  <a:ext cx="1486304" cy="4832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algn="ctr" defTabSz="914400" latinLnBrk="1">
                    <a:defRPr kumimoji="1" sz="1600" b="0" spc="-8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고딕 ExtraBold" panose="020D0904000000000000" pitchFamily="50" charset="-127"/>
                      <a:ea typeface="나눔고딕 ExtraBold" panose="020D0904000000000000" pitchFamily="50" charset="-127"/>
                      <a:cs typeface="Arial" panose="020B0604020202020204" pitchFamily="34" charset="0"/>
                    </a:defRPr>
                  </a:lvl1pPr>
                </a:lstStyle>
                <a:p>
                  <a:r>
                    <a:rPr lang="ko-KR" altLang="en-US"/>
                    <a:t>학습도구</a:t>
                  </a:r>
                  <a:r>
                    <a:rPr lang="en-US" altLang="ko-KR" dirty="0"/>
                    <a:t/>
                  </a:r>
                  <a:br>
                    <a:rPr lang="en-US" altLang="ko-KR" dirty="0"/>
                  </a:br>
                  <a:r>
                    <a:rPr lang="en-US" altLang="ko-KR" dirty="0"/>
                    <a:t>(</a:t>
                  </a:r>
                  <a:r>
                    <a:rPr lang="ko-KR" altLang="en-US"/>
                    <a:t>스마트 탭</a:t>
                  </a:r>
                  <a:r>
                    <a:rPr lang="en-US" altLang="ko-KR" dirty="0"/>
                    <a:t>)</a:t>
                  </a:r>
                  <a:r>
                    <a:rPr lang="ko-KR" altLang="en-US" dirty="0"/>
                    <a:t>관리</a:t>
                  </a:r>
                </a:p>
              </p:txBody>
            </p:sp>
          </p:grpSp>
          <p:grpSp>
            <p:nvGrpSpPr>
              <p:cNvPr id="38" name="그룹 37">
                <a:extLst>
                  <a:ext uri="{FF2B5EF4-FFF2-40B4-BE49-F238E27FC236}">
                    <a16:creationId xmlns:a16="http://schemas.microsoft.com/office/drawing/2014/main" id="{86E45605-F5F7-42A1-9B90-3E10DFCBF869}"/>
                  </a:ext>
                </a:extLst>
              </p:cNvPr>
              <p:cNvGrpSpPr/>
              <p:nvPr/>
            </p:nvGrpSpPr>
            <p:grpSpPr>
              <a:xfrm>
                <a:off x="7350209" y="3679557"/>
                <a:ext cx="1467518" cy="643533"/>
                <a:chOff x="7252323" y="3936567"/>
                <a:chExt cx="1334107" cy="531845"/>
              </a:xfrm>
            </p:grpSpPr>
            <p:sp>
              <p:nvSpPr>
                <p:cNvPr id="49" name="사각형: 둥근 모서리 48">
                  <a:extLst>
                    <a:ext uri="{FF2B5EF4-FFF2-40B4-BE49-F238E27FC236}">
                      <a16:creationId xmlns:a16="http://schemas.microsoft.com/office/drawing/2014/main" id="{EAFB036C-4A72-4796-84EB-322797DDCFB8}"/>
                    </a:ext>
                  </a:extLst>
                </p:cNvPr>
                <p:cNvSpPr/>
                <p:nvPr/>
              </p:nvSpPr>
              <p:spPr>
                <a:xfrm>
                  <a:off x="7252323" y="3936567"/>
                  <a:ext cx="1334107" cy="531845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0A17609-F1D2-482F-A524-E2301ACC4479}"/>
                    </a:ext>
                  </a:extLst>
                </p:cNvPr>
                <p:cNvSpPr txBox="1"/>
                <p:nvPr/>
              </p:nvSpPr>
              <p:spPr>
                <a:xfrm>
                  <a:off x="7278015" y="3960847"/>
                  <a:ext cx="1282722" cy="4832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algn="ctr" defTabSz="914400" latinLnBrk="1">
                    <a:defRPr kumimoji="1" sz="1600" b="0" spc="-8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고딕 ExtraBold" panose="020D0904000000000000" pitchFamily="50" charset="-127"/>
                      <a:ea typeface="나눔고딕 ExtraBold" panose="020D0904000000000000" pitchFamily="50" charset="-127"/>
                      <a:cs typeface="Arial" panose="020B0604020202020204" pitchFamily="34" charset="0"/>
                    </a:defRPr>
                  </a:lvl1pPr>
                </a:lstStyle>
                <a:p>
                  <a:r>
                    <a:rPr lang="ko-KR" altLang="en-US"/>
                    <a:t>수강생</a:t>
                  </a:r>
                  <a:r>
                    <a:rPr lang="en-US" altLang="ko-KR" dirty="0"/>
                    <a:t/>
                  </a:r>
                  <a:br>
                    <a:rPr lang="en-US" altLang="ko-KR" dirty="0"/>
                  </a:br>
                  <a:r>
                    <a:rPr lang="ko-KR" altLang="en-US" dirty="0"/>
                    <a:t>면학지도 관리</a:t>
                  </a:r>
                </a:p>
              </p:txBody>
            </p:sp>
          </p:grpSp>
          <p:pic>
            <p:nvPicPr>
              <p:cNvPr id="51" name="그림 50">
                <a:extLst>
                  <a:ext uri="{FF2B5EF4-FFF2-40B4-BE49-F238E27FC236}">
                    <a16:creationId xmlns:a16="http://schemas.microsoft.com/office/drawing/2014/main" id="{010C894D-15CC-4B9C-B583-06D9D4F5BD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0000" contras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43012" y="2090411"/>
                <a:ext cx="2229292" cy="2228001"/>
              </a:xfrm>
              <a:prstGeom prst="ellipse">
                <a:avLst/>
              </a:prstGeom>
              <a:ln w="50800">
                <a:solidFill>
                  <a:schemeClr val="bg1"/>
                </a:solidFill>
              </a:ln>
              <a:effectLst>
                <a:outerShdw blurRad="2667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타원 20">
                <a:extLst>
                  <a:ext uri="{FF2B5EF4-FFF2-40B4-BE49-F238E27FC236}">
                    <a16:creationId xmlns:a16="http://schemas.microsoft.com/office/drawing/2014/main" id="{C6FBCE7F-9DEE-437B-8281-2914C886F4C7}"/>
                  </a:ext>
                </a:extLst>
              </p:cNvPr>
              <p:cNvSpPr/>
              <p:nvPr/>
            </p:nvSpPr>
            <p:spPr>
              <a:xfrm>
                <a:off x="5682657" y="2200350"/>
                <a:ext cx="150405" cy="150405"/>
              </a:xfrm>
              <a:prstGeom prst="ellipse">
                <a:avLst/>
              </a:prstGeom>
              <a:solidFill>
                <a:srgbClr val="9A79B8"/>
              </a:solidFill>
              <a:ln w="3492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5" name="타원 44">
                <a:extLst>
                  <a:ext uri="{FF2B5EF4-FFF2-40B4-BE49-F238E27FC236}">
                    <a16:creationId xmlns:a16="http://schemas.microsoft.com/office/drawing/2014/main" id="{8BCFA415-7925-4D0A-8555-E4026F095329}"/>
                  </a:ext>
                </a:extLst>
              </p:cNvPr>
              <p:cNvSpPr/>
              <p:nvPr/>
            </p:nvSpPr>
            <p:spPr>
              <a:xfrm>
                <a:off x="7283604" y="2427270"/>
                <a:ext cx="150405" cy="150405"/>
              </a:xfrm>
              <a:prstGeom prst="ellipse">
                <a:avLst/>
              </a:prstGeom>
              <a:solidFill>
                <a:srgbClr val="9A79B8"/>
              </a:solidFill>
              <a:ln w="3492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6" name="타원 45">
                <a:extLst>
                  <a:ext uri="{FF2B5EF4-FFF2-40B4-BE49-F238E27FC236}">
                    <a16:creationId xmlns:a16="http://schemas.microsoft.com/office/drawing/2014/main" id="{5511A903-C395-4DAE-BD1A-7EE5662B491C}"/>
                  </a:ext>
                </a:extLst>
              </p:cNvPr>
              <p:cNvSpPr/>
              <p:nvPr/>
            </p:nvSpPr>
            <p:spPr>
              <a:xfrm>
                <a:off x="7368699" y="3697913"/>
                <a:ext cx="150405" cy="150405"/>
              </a:xfrm>
              <a:prstGeom prst="ellipse">
                <a:avLst/>
              </a:prstGeom>
              <a:solidFill>
                <a:srgbClr val="9A79B8"/>
              </a:solidFill>
              <a:ln w="3492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AA8AF45B-C4B7-4077-AA36-DF2B73C57184}"/>
                </a:ext>
              </a:extLst>
            </p:cNvPr>
            <p:cNvGrpSpPr/>
            <p:nvPr/>
          </p:nvGrpSpPr>
          <p:grpSpPr>
            <a:xfrm>
              <a:off x="4226052" y="2633718"/>
              <a:ext cx="1384173" cy="1140098"/>
              <a:chOff x="4226052" y="2633718"/>
              <a:chExt cx="1384173" cy="1140098"/>
            </a:xfrm>
          </p:grpSpPr>
          <p:sp>
            <p:nvSpPr>
              <p:cNvPr id="9" name="화살표: 오른쪽 8">
                <a:extLst>
                  <a:ext uri="{FF2B5EF4-FFF2-40B4-BE49-F238E27FC236}">
                    <a16:creationId xmlns:a16="http://schemas.microsoft.com/office/drawing/2014/main" id="{109AEFD1-7F93-46E2-B8C2-4032C5E8A180}"/>
                  </a:ext>
                </a:extLst>
              </p:cNvPr>
              <p:cNvSpPr/>
              <p:nvPr/>
            </p:nvSpPr>
            <p:spPr>
              <a:xfrm>
                <a:off x="4226052" y="2633718"/>
                <a:ext cx="1384173" cy="1140098"/>
              </a:xfrm>
              <a:prstGeom prst="rightArrow">
                <a:avLst>
                  <a:gd name="adj1" fmla="val 70022"/>
                  <a:gd name="adj2" fmla="val 3796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A98865E-86C3-44AC-875A-36A2B5D2ABAA}"/>
                  </a:ext>
                </a:extLst>
              </p:cNvPr>
              <p:cNvSpPr txBox="1"/>
              <p:nvPr/>
            </p:nvSpPr>
            <p:spPr>
              <a:xfrm>
                <a:off x="4379463" y="2914279"/>
                <a:ext cx="928459" cy="615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ctr" defTabSz="914400" latinLnBrk="1">
                  <a:defRPr kumimoji="1" sz="1700" b="1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Arial" panose="020B0604020202020204" pitchFamily="34" charset="0"/>
                  </a:defRPr>
                </a:lvl1pPr>
              </a:lstStyle>
              <a:p>
                <a:r>
                  <a:rPr lang="ko-KR" altLang="en-US"/>
                  <a:t>교무행정</a:t>
                </a:r>
                <a:r>
                  <a:rPr lang="en-US" altLang="ko-KR" dirty="0"/>
                  <a:t/>
                </a:r>
                <a:br>
                  <a:rPr lang="en-US" altLang="ko-KR" dirty="0"/>
                </a:br>
                <a:r>
                  <a:rPr lang="ko-KR" altLang="en-US" dirty="0"/>
                  <a:t>지원</a:t>
                </a:r>
              </a:p>
            </p:txBody>
          </p:sp>
        </p:grpSp>
      </p:grp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A3DFD81E-95C1-45A2-8A2E-245C1E7605D6}"/>
              </a:ext>
            </a:extLst>
          </p:cNvPr>
          <p:cNvSpPr/>
          <p:nvPr/>
        </p:nvSpPr>
        <p:spPr>
          <a:xfrm>
            <a:off x="328273" y="173154"/>
            <a:ext cx="5653151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 err="1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이러닝컨설턴트</a:t>
            </a:r>
            <a:r>
              <a:rPr kumimoji="1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, </a:t>
            </a:r>
            <a:r>
              <a:rPr kumimoji="1" lang="ko-KR" altLang="en-US" sz="2800" b="1" i="0" u="none" strike="noStrike" kern="1200" cap="none" spc="-30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어떻게 일하고 있나요</a:t>
            </a:r>
            <a:r>
              <a:rPr kumimoji="1" lang="en-US" altLang="ko-KR" sz="2800" b="1" i="0" u="none" strike="noStrike" kern="1200" cap="none" spc="-30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?</a:t>
            </a:r>
            <a:endParaRPr kumimoji="1" lang="ko-KR" altLang="en-US" sz="2800" b="1" i="0" u="none" strike="noStrike" kern="1200" cap="none" spc="-30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96E3EE19-6B4B-4724-92D9-57A70F79CC4E}"/>
              </a:ext>
            </a:extLst>
          </p:cNvPr>
          <p:cNvGrpSpPr/>
          <p:nvPr/>
        </p:nvGrpSpPr>
        <p:grpSpPr>
          <a:xfrm>
            <a:off x="1916235" y="1941014"/>
            <a:ext cx="2475469" cy="2425638"/>
            <a:chOff x="1916235" y="1987263"/>
            <a:chExt cx="2475469" cy="2425638"/>
          </a:xfrm>
        </p:grpSpPr>
        <p:pic>
          <p:nvPicPr>
            <p:cNvPr id="6" name="Picture 2" descr="ì´ë¯¸ì§ ê²ìê²°ê³¼">
              <a:extLst>
                <a:ext uri="{FF2B5EF4-FFF2-40B4-BE49-F238E27FC236}">
                  <a16:creationId xmlns:a16="http://schemas.microsoft.com/office/drawing/2014/main" id="{109DA065-1F8B-438C-947C-0A6150D18C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62"/>
            <a:stretch/>
          </p:blipFill>
          <p:spPr bwMode="auto">
            <a:xfrm>
              <a:off x="2059127" y="2089121"/>
              <a:ext cx="2229292" cy="2229292"/>
            </a:xfrm>
            <a:prstGeom prst="ellipse">
              <a:avLst/>
            </a:prstGeom>
            <a:ln w="50800">
              <a:solidFill>
                <a:schemeClr val="bg1"/>
              </a:solidFill>
            </a:ln>
            <a:effectLst>
              <a:outerShdw dist="88900" dir="2700000" algn="tl" rotWithShape="0">
                <a:srgbClr val="8F79B5">
                  <a:alpha val="6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775A7ADA-B894-427E-B186-FE4813EBE957}"/>
                </a:ext>
              </a:extLst>
            </p:cNvPr>
            <p:cNvGrpSpPr/>
            <p:nvPr/>
          </p:nvGrpSpPr>
          <p:grpSpPr>
            <a:xfrm>
              <a:off x="1916235" y="1987263"/>
              <a:ext cx="2475469" cy="2425638"/>
              <a:chOff x="933438" y="2962613"/>
              <a:chExt cx="3325879" cy="3258929"/>
            </a:xfrm>
          </p:grpSpPr>
          <p:sp>
            <p:nvSpPr>
              <p:cNvPr id="61" name="타원 60">
                <a:extLst>
                  <a:ext uri="{FF2B5EF4-FFF2-40B4-BE49-F238E27FC236}">
                    <a16:creationId xmlns:a16="http://schemas.microsoft.com/office/drawing/2014/main" id="{F6465A7E-9182-4187-8991-8CB660B77419}"/>
                  </a:ext>
                </a:extLst>
              </p:cNvPr>
              <p:cNvSpPr/>
              <p:nvPr/>
            </p:nvSpPr>
            <p:spPr>
              <a:xfrm>
                <a:off x="1062537" y="2962613"/>
                <a:ext cx="3196780" cy="3196780"/>
              </a:xfrm>
              <a:prstGeom prst="ellipse">
                <a:avLst/>
              </a:prstGeom>
              <a:noFill/>
              <a:ln w="952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2" name="타원 61">
                <a:extLst>
                  <a:ext uri="{FF2B5EF4-FFF2-40B4-BE49-F238E27FC236}">
                    <a16:creationId xmlns:a16="http://schemas.microsoft.com/office/drawing/2014/main" id="{0AE846FC-03B8-44EE-9ED1-461E361BAE65}"/>
                  </a:ext>
                </a:extLst>
              </p:cNvPr>
              <p:cNvSpPr/>
              <p:nvPr/>
            </p:nvSpPr>
            <p:spPr>
              <a:xfrm>
                <a:off x="933438" y="3024762"/>
                <a:ext cx="3196780" cy="3196780"/>
              </a:xfrm>
              <a:prstGeom prst="ellipse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97A545DF-E705-4BC8-8B82-4CFB3C22DCB3}"/>
              </a:ext>
            </a:extLst>
          </p:cNvPr>
          <p:cNvSpPr/>
          <p:nvPr/>
        </p:nvSpPr>
        <p:spPr>
          <a:xfrm>
            <a:off x="6306324" y="196073"/>
            <a:ext cx="2480488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039A634-7B74-47DE-8732-33FBAB96ED85}"/>
              </a:ext>
            </a:extLst>
          </p:cNvPr>
          <p:cNvSpPr txBox="1"/>
          <p:nvPr/>
        </p:nvSpPr>
        <p:spPr>
          <a:xfrm>
            <a:off x="6456384" y="251597"/>
            <a:ext cx="223522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추천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! </a:t>
            </a: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 유망직종</a:t>
            </a:r>
          </a:p>
        </p:txBody>
      </p:sp>
      <p:sp>
        <p:nvSpPr>
          <p:cNvPr id="54" name="슬라이드 번호 개체 틀 4">
            <a:extLst>
              <a:ext uri="{FF2B5EF4-FFF2-40B4-BE49-F238E27FC236}">
                <a16:creationId xmlns:a16="http://schemas.microsoft.com/office/drawing/2014/main" id="{AE57B086-4F8B-46FC-A8C0-5EC649F7A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t>93</a:t>
            </a:fld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3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727AAF1E-72E8-435A-BF35-EFC4A268E2ED}"/>
              </a:ext>
            </a:extLst>
          </p:cNvPr>
          <p:cNvGrpSpPr/>
          <p:nvPr/>
        </p:nvGrpSpPr>
        <p:grpSpPr>
          <a:xfrm>
            <a:off x="0" y="4335708"/>
            <a:ext cx="9144000" cy="2522293"/>
            <a:chOff x="0" y="4335708"/>
            <a:chExt cx="9144000" cy="2522293"/>
          </a:xfrm>
        </p:grpSpPr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624D3F6F-062B-4E68-8C1B-55E38B6AD83F}"/>
                </a:ext>
              </a:extLst>
            </p:cNvPr>
            <p:cNvSpPr/>
            <p:nvPr/>
          </p:nvSpPr>
          <p:spPr>
            <a:xfrm>
              <a:off x="0" y="4335708"/>
              <a:ext cx="9144000" cy="2522293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1743" b="2271"/>
            <a:stretch/>
          </p:blipFill>
          <p:spPr>
            <a:xfrm>
              <a:off x="627413" y="5179118"/>
              <a:ext cx="1767989" cy="1051878"/>
            </a:xfrm>
            <a:prstGeom prst="rect">
              <a:avLst/>
            </a:prstGeom>
            <a:ln w="47625" cap="sq">
              <a:solidFill>
                <a:schemeClr val="bg1"/>
              </a:solidFill>
              <a:miter lim="800000"/>
            </a:ln>
          </p:spPr>
        </p:pic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5EC33E0A-97D4-4823-99A2-11C64F76CE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72821" y="5179118"/>
              <a:ext cx="1799339" cy="1051878"/>
            </a:xfrm>
            <a:prstGeom prst="rect">
              <a:avLst/>
            </a:prstGeom>
            <a:ln w="47625" cap="sq">
              <a:solidFill>
                <a:schemeClr val="bg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>
              <a:extLst>
                <a:ext uri="{FF2B5EF4-FFF2-40B4-BE49-F238E27FC236}">
                  <a16:creationId xmlns:a16="http://schemas.microsoft.com/office/drawing/2014/main" id="{4EDAE60B-181F-44C3-9E39-91EF2D9B5A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40953" y="5179118"/>
              <a:ext cx="1767989" cy="1051878"/>
            </a:xfrm>
            <a:prstGeom prst="rect">
              <a:avLst/>
            </a:prstGeom>
            <a:ln w="47625" cap="sq">
              <a:solidFill>
                <a:schemeClr val="bg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>
              <a:extLst>
                <a:ext uri="{FF2B5EF4-FFF2-40B4-BE49-F238E27FC236}">
                  <a16:creationId xmlns:a16="http://schemas.microsoft.com/office/drawing/2014/main" id="{A36C6387-F0D0-4099-BCB2-B019ECBA58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760483" y="5179118"/>
              <a:ext cx="1772741" cy="1070298"/>
            </a:xfrm>
            <a:prstGeom prst="rect">
              <a:avLst/>
            </a:prstGeom>
            <a:ln w="47625" cap="sq">
              <a:solidFill>
                <a:schemeClr val="bg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사각형: 둥근 모서리 28">
              <a:extLst>
                <a:ext uri="{FF2B5EF4-FFF2-40B4-BE49-F238E27FC236}">
                  <a16:creationId xmlns:a16="http://schemas.microsoft.com/office/drawing/2014/main" id="{553DAA2F-ACDE-4463-9AC3-AF6CF7931A3C}"/>
                </a:ext>
              </a:extLst>
            </p:cNvPr>
            <p:cNvSpPr/>
            <p:nvPr/>
          </p:nvSpPr>
          <p:spPr>
            <a:xfrm>
              <a:off x="675897" y="4602121"/>
              <a:ext cx="1823032" cy="360038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20000"/>
              </a:schemeClr>
            </a:solidFill>
          </p:spPr>
          <p:txBody>
            <a:bodyPr wrap="none" anchor="ctr">
              <a:noAutofit/>
            </a:bodyPr>
            <a:lstStyle/>
            <a:p>
              <a:pPr algn="ctr" defTabSz="914400" latinLnBrk="1">
                <a:buClr>
                  <a:srgbClr val="9F4AB6"/>
                </a:buClr>
                <a:defRPr/>
              </a:pPr>
              <a:r>
                <a:rPr kumimoji="1" lang="ko-KR" altLang="en-US" sz="20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바퀴 수리하기</a:t>
              </a: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53B0B15C-5BD4-45B9-A80C-4E2A7320A3E5}"/>
                </a:ext>
              </a:extLst>
            </p:cNvPr>
            <p:cNvSpPr/>
            <p:nvPr/>
          </p:nvSpPr>
          <p:spPr>
            <a:xfrm>
              <a:off x="6680103" y="4713979"/>
              <a:ext cx="21246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en-US" altLang="ko-KR" sz="1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* </a:t>
              </a:r>
              <a:r>
                <a:rPr kumimoji="1" lang="ko-KR" altLang="en-US" sz="1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작업빈도 가장 높음</a:t>
              </a:r>
            </a:p>
          </p:txBody>
        </p:sp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B5480415-D482-4AD2-9E9B-E35960D60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2054056" y="5444218"/>
              <a:ext cx="1018614" cy="514796"/>
            </a:xfrm>
            <a:prstGeom prst="rect">
              <a:avLst/>
            </a:prstGeom>
          </p:spPr>
        </p:pic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2C8748F2-E4B8-48D8-A953-5DCE7D87E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133991" y="5444218"/>
              <a:ext cx="1018614" cy="514796"/>
            </a:xfrm>
            <a:prstGeom prst="rect">
              <a:avLst/>
            </a:prstGeom>
          </p:spPr>
        </p:pic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B8409460-7F95-4D39-B6BB-52851B58B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170796" y="5444218"/>
              <a:ext cx="1018614" cy="514796"/>
            </a:xfrm>
            <a:prstGeom prst="rect">
              <a:avLst/>
            </a:prstGeom>
          </p:spPr>
        </p:pic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4A69671A-857E-4279-9D44-BA7A43477A2E}"/>
                </a:ext>
              </a:extLst>
            </p:cNvPr>
            <p:cNvSpPr/>
            <p:nvPr/>
          </p:nvSpPr>
          <p:spPr>
            <a:xfrm>
              <a:off x="952329" y="6310285"/>
              <a:ext cx="10631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sz="14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바퀴 분해</a:t>
              </a: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9FA0337A-ACE9-46E8-A377-EB419B225CF4}"/>
                </a:ext>
              </a:extLst>
            </p:cNvPr>
            <p:cNvSpPr/>
            <p:nvPr/>
          </p:nvSpPr>
          <p:spPr>
            <a:xfrm>
              <a:off x="2847699" y="6310285"/>
              <a:ext cx="13115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sz="14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튜브 제거 및 교체</a:t>
              </a: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FEE83FD9-7772-4CCA-A45C-4B70227C00E6}"/>
                </a:ext>
              </a:extLst>
            </p:cNvPr>
            <p:cNvSpPr/>
            <p:nvPr/>
          </p:nvSpPr>
          <p:spPr>
            <a:xfrm>
              <a:off x="5220829" y="6310285"/>
              <a:ext cx="8082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sz="14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바람 주입</a:t>
              </a:r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56B52AF2-5005-49C0-9A9C-6027F4AFF001}"/>
                </a:ext>
              </a:extLst>
            </p:cNvPr>
            <p:cNvSpPr/>
            <p:nvPr/>
          </p:nvSpPr>
          <p:spPr>
            <a:xfrm>
              <a:off x="7230236" y="6310285"/>
              <a:ext cx="8082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latinLnBrk="1">
                <a:buClr>
                  <a:srgbClr val="9F4AB6"/>
                </a:buClr>
              </a:pPr>
              <a:r>
                <a:rPr kumimoji="1" lang="ko-KR" altLang="en-US" sz="14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바퀴 장착</a:t>
              </a: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54FE0940-8018-441D-8AF4-DD2BA258A24A}"/>
              </a:ext>
            </a:extLst>
          </p:cNvPr>
          <p:cNvGrpSpPr/>
          <p:nvPr/>
        </p:nvGrpSpPr>
        <p:grpSpPr>
          <a:xfrm>
            <a:off x="538372" y="1232438"/>
            <a:ext cx="2853677" cy="2853677"/>
            <a:chOff x="365307" y="1194338"/>
            <a:chExt cx="2853677" cy="2853677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E26652A7-A884-4E15-ABD0-7C536274A8D2}"/>
                </a:ext>
              </a:extLst>
            </p:cNvPr>
            <p:cNvGrpSpPr/>
            <p:nvPr/>
          </p:nvGrpSpPr>
          <p:grpSpPr>
            <a:xfrm>
              <a:off x="586145" y="1426692"/>
              <a:ext cx="2412000" cy="2412000"/>
              <a:chOff x="813718" y="1553167"/>
              <a:chExt cx="2412000" cy="2412000"/>
            </a:xfrm>
          </p:grpSpPr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AA6CA5E9-D4C4-4DFB-9757-F3D81C4764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clrChange>
                  <a:clrFrom>
                    <a:srgbClr val="EEF5F9"/>
                  </a:clrFrom>
                  <a:clrTo>
                    <a:srgbClr val="EEF5F9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-25000"/>
                        </a14:imgEffect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352"/>
              <a:stretch/>
            </p:blipFill>
            <p:spPr>
              <a:xfrm>
                <a:off x="813718" y="1553167"/>
                <a:ext cx="2412000" cy="2412000"/>
              </a:xfrm>
              <a:prstGeom prst="ellipse">
                <a:avLst/>
              </a:prstGeom>
            </p:spPr>
          </p:pic>
          <p:sp>
            <p:nvSpPr>
              <p:cNvPr id="45" name="타원 44">
                <a:extLst>
                  <a:ext uri="{FF2B5EF4-FFF2-40B4-BE49-F238E27FC236}">
                    <a16:creationId xmlns:a16="http://schemas.microsoft.com/office/drawing/2014/main" id="{7F281F8E-C339-4AC8-A186-45872BB0B8C7}"/>
                  </a:ext>
                </a:extLst>
              </p:cNvPr>
              <p:cNvSpPr/>
              <p:nvPr/>
            </p:nvSpPr>
            <p:spPr>
              <a:xfrm>
                <a:off x="884879" y="1635521"/>
                <a:ext cx="2276870" cy="2276870"/>
              </a:xfrm>
              <a:prstGeom prst="ellipse">
                <a:avLst/>
              </a:prstGeom>
              <a:solidFill>
                <a:schemeClr val="tx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ko-KR" altLang="en-US" dirty="0">
                  <a:ln>
                    <a:solidFill>
                      <a:prstClr val="white">
                        <a:hueOff val="0"/>
                        <a:satOff val="0"/>
                        <a:lumOff val="0"/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endParaRPr>
              </a:p>
            </p:txBody>
          </p:sp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88703091-7366-4724-8DC9-F81CD9E66473}"/>
                  </a:ext>
                </a:extLst>
              </p:cNvPr>
              <p:cNvSpPr/>
              <p:nvPr/>
            </p:nvSpPr>
            <p:spPr>
              <a:xfrm>
                <a:off x="1323567" y="2442104"/>
                <a:ext cx="13740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latinLnBrk="1">
                  <a:buClr>
                    <a:srgbClr val="9F4AB6"/>
                  </a:buClr>
                </a:pPr>
                <a:r>
                  <a:rPr kumimoji="1" lang="ko-KR" altLang="en-US" sz="2400" b="1" spc="-8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Arial" panose="020B0604020202020204" pitchFamily="34" charset="0"/>
                  </a:rPr>
                  <a:t>직무수행</a:t>
                </a:r>
                <a:r>
                  <a:rPr kumimoji="1" lang="en-US" altLang="ko-KR" sz="2400" b="1" spc="-8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Arial" panose="020B0604020202020204" pitchFamily="34" charset="0"/>
                  </a:rPr>
                  <a:t/>
                </a:r>
                <a:br>
                  <a:rPr kumimoji="1" lang="en-US" altLang="ko-KR" sz="2400" b="1" spc="-8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Arial" panose="020B0604020202020204" pitchFamily="34" charset="0"/>
                  </a:rPr>
                </a:br>
                <a:r>
                  <a:rPr kumimoji="1" lang="ko-KR" altLang="en-US" sz="2400" b="1" spc="-8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  <a:cs typeface="Arial" panose="020B0604020202020204" pitchFamily="34" charset="0"/>
                  </a:rPr>
                  <a:t>기본 소양</a:t>
                </a:r>
              </a:p>
            </p:txBody>
          </p:sp>
        </p:grpSp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2A1D295D-D1C2-4432-A0EC-CF18C35E0F26}"/>
                </a:ext>
              </a:extLst>
            </p:cNvPr>
            <p:cNvSpPr/>
            <p:nvPr/>
          </p:nvSpPr>
          <p:spPr>
            <a:xfrm rot="9900000">
              <a:off x="365307" y="1194338"/>
              <a:ext cx="2853677" cy="2853677"/>
            </a:xfrm>
            <a:prstGeom prst="ellipse">
              <a:avLst/>
            </a:prstGeom>
            <a:noFill/>
            <a:ln w="76200">
              <a:gradFill>
                <a:gsLst>
                  <a:gs pos="0">
                    <a:srgbClr val="3A8ABC">
                      <a:alpha val="45000"/>
                    </a:srgbClr>
                  </a:gs>
                  <a:gs pos="100000">
                    <a:srgbClr val="51C3C0">
                      <a:alpha val="43000"/>
                    </a:srgbClr>
                  </a:gs>
                </a:gsLst>
                <a:lin ang="5400000" scaled="1"/>
              </a:gra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sz="1600" dirty="0">
                <a:solidFill>
                  <a:prstClr val="white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E5E95345-D751-4852-AA75-1F9ED5FDCCF6}"/>
              </a:ext>
            </a:extLst>
          </p:cNvPr>
          <p:cNvGrpSpPr/>
          <p:nvPr/>
        </p:nvGrpSpPr>
        <p:grpSpPr>
          <a:xfrm>
            <a:off x="3712723" y="1661360"/>
            <a:ext cx="4759673" cy="2137204"/>
            <a:chOff x="3609554" y="1661360"/>
            <a:chExt cx="4759673" cy="2137204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EDFDEE9C-B6F2-4139-9E73-7DDD3E8136B0}"/>
                </a:ext>
              </a:extLst>
            </p:cNvPr>
            <p:cNvGrpSpPr/>
            <p:nvPr/>
          </p:nvGrpSpPr>
          <p:grpSpPr>
            <a:xfrm>
              <a:off x="3609554" y="1661360"/>
              <a:ext cx="4718506" cy="2137204"/>
              <a:chOff x="4228753" y="1678487"/>
              <a:chExt cx="4718506" cy="2137204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363953" y="2244074"/>
                <a:ext cx="43973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defRPr/>
                </a:pPr>
                <a:r>
                  <a:rPr lang="ko-KR" altLang="ko-KR" b="1" spc="-15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근무지가 매일 바뀌므로 </a:t>
                </a:r>
                <a:r>
                  <a:rPr lang="ko-KR" altLang="ko-KR" b="1" spc="-15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A8ABC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독립적인 대중교통 이용 </a:t>
                </a:r>
                <a:endParaRPr lang="ko-KR" altLang="en-US" b="1" spc="-1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A8ABC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endParaRPr>
              </a:p>
            </p:txBody>
          </p:sp>
          <p:sp>
            <p:nvSpPr>
              <p:cNvPr id="39" name="직사각형 38">
                <a:extLst>
                  <a:ext uri="{FF2B5EF4-FFF2-40B4-BE49-F238E27FC236}">
                    <a16:creationId xmlns:a16="http://schemas.microsoft.com/office/drawing/2014/main" id="{42E690D0-2933-4609-BA0E-D91FE0EB8F56}"/>
                  </a:ext>
                </a:extLst>
              </p:cNvPr>
              <p:cNvSpPr/>
              <p:nvPr/>
            </p:nvSpPr>
            <p:spPr>
              <a:xfrm>
                <a:off x="4363953" y="1678487"/>
                <a:ext cx="29722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ko-KR" altLang="ko-KR" b="1" spc="-15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A8ABC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조립 및 분해</a:t>
                </a:r>
                <a:r>
                  <a:rPr lang="ko-KR" altLang="ko-KR" b="1" spc="-15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하는 일에 대한 </a:t>
                </a:r>
                <a:r>
                  <a:rPr lang="ko-KR" altLang="ko-KR" b="1" spc="-15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A8ABC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관심</a:t>
                </a:r>
                <a:endParaRPr lang="ko-KR" altLang="en-US" b="1" spc="-1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A8ABC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endParaRPr>
              </a:p>
            </p:txBody>
          </p:sp>
          <p:sp>
            <p:nvSpPr>
              <p:cNvPr id="40" name="직사각형 39">
                <a:extLst>
                  <a:ext uri="{FF2B5EF4-FFF2-40B4-BE49-F238E27FC236}">
                    <a16:creationId xmlns:a16="http://schemas.microsoft.com/office/drawing/2014/main" id="{82831EFB-FF97-44BD-8F8E-B6208DA6B41A}"/>
                  </a:ext>
                </a:extLst>
              </p:cNvPr>
              <p:cNvSpPr/>
              <p:nvPr/>
            </p:nvSpPr>
            <p:spPr>
              <a:xfrm>
                <a:off x="4363953" y="3446359"/>
                <a:ext cx="39581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>
                  <a:defRPr/>
                </a:pPr>
                <a:r>
                  <a:rPr lang="ko-KR" altLang="ko-KR" b="1" spc="-15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자전거 수리 공정을 파악하기 위한 </a:t>
                </a:r>
                <a:r>
                  <a:rPr lang="ko-KR" altLang="ko-KR" b="1" spc="-15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A8ABC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인지능력</a:t>
                </a:r>
                <a:endParaRPr lang="ko-KR" altLang="en-US" b="1" spc="-1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A8ABC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endParaRPr>
              </a:p>
            </p:txBody>
          </p:sp>
          <p:sp>
            <p:nvSpPr>
              <p:cNvPr id="41" name="직사각형 40">
                <a:extLst>
                  <a:ext uri="{FF2B5EF4-FFF2-40B4-BE49-F238E27FC236}">
                    <a16:creationId xmlns:a16="http://schemas.microsoft.com/office/drawing/2014/main" id="{AEE68688-5E1E-4C53-AB55-33F819627786}"/>
                  </a:ext>
                </a:extLst>
              </p:cNvPr>
              <p:cNvSpPr/>
              <p:nvPr/>
            </p:nvSpPr>
            <p:spPr>
              <a:xfrm>
                <a:off x="4363953" y="2832521"/>
                <a:ext cx="45833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>
                  <a:defRPr/>
                </a:pPr>
                <a:r>
                  <a:rPr lang="ko-KR" altLang="ko-KR" b="1" spc="-15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자전거 부품을 다루기 위한</a:t>
                </a:r>
                <a:r>
                  <a:rPr lang="en-US" altLang="ko-KR" b="1" spc="-15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 </a:t>
                </a:r>
                <a:r>
                  <a:rPr lang="ko-KR" altLang="ko-KR" b="1" spc="-15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A8ABC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손 기민성</a:t>
                </a:r>
                <a:r>
                  <a:rPr lang="en-US" altLang="ko-KR" b="1" spc="-15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A8ABC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, </a:t>
                </a:r>
                <a:r>
                  <a:rPr lang="ko-KR" altLang="ko-KR" b="1" spc="-15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A8ABC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눈 손 </a:t>
                </a:r>
                <a:r>
                  <a:rPr lang="ko-KR" altLang="ko-KR" b="1" spc="-150" dirty="0" err="1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A8ABC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협응력</a:t>
                </a:r>
                <a:r>
                  <a:rPr lang="ko-KR" altLang="ko-KR" b="1" spc="-15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A8ABC"/>
                    </a:solidFill>
                    <a:latin typeface="나눔고딕 ExtraBold" panose="020D0904000000000000" pitchFamily="50" charset="-127"/>
                    <a:ea typeface="나눔고딕 ExtraBold" panose="020D0904000000000000" pitchFamily="50" charset="-127"/>
                  </a:rPr>
                  <a:t> </a:t>
                </a:r>
              </a:p>
            </p:txBody>
          </p:sp>
          <p:sp>
            <p:nvSpPr>
              <p:cNvPr id="49" name="타원 48">
                <a:extLst>
                  <a:ext uri="{FF2B5EF4-FFF2-40B4-BE49-F238E27FC236}">
                    <a16:creationId xmlns:a16="http://schemas.microsoft.com/office/drawing/2014/main" id="{577723E6-BD8A-4887-B897-4DF30B50D747}"/>
                  </a:ext>
                </a:extLst>
              </p:cNvPr>
              <p:cNvSpPr/>
              <p:nvPr/>
            </p:nvSpPr>
            <p:spPr>
              <a:xfrm>
                <a:off x="4228753" y="1779088"/>
                <a:ext cx="130705" cy="130705"/>
              </a:xfrm>
              <a:prstGeom prst="ellipse">
                <a:avLst/>
              </a:prstGeom>
              <a:solidFill>
                <a:srgbClr val="3A8ABC"/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ko-KR" altLang="en-US" sz="1900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4" name="타원 53">
                <a:extLst>
                  <a:ext uri="{FF2B5EF4-FFF2-40B4-BE49-F238E27FC236}">
                    <a16:creationId xmlns:a16="http://schemas.microsoft.com/office/drawing/2014/main" id="{44B4D0D1-DE2A-47B1-BB38-3B3744F3CAA6}"/>
                  </a:ext>
                </a:extLst>
              </p:cNvPr>
              <p:cNvSpPr/>
              <p:nvPr/>
            </p:nvSpPr>
            <p:spPr>
              <a:xfrm>
                <a:off x="4228753" y="2371846"/>
                <a:ext cx="130705" cy="130705"/>
              </a:xfrm>
              <a:prstGeom prst="ellipse">
                <a:avLst/>
              </a:prstGeom>
              <a:solidFill>
                <a:srgbClr val="3A8ABC"/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ko-KR" altLang="en-US" sz="1900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5" name="타원 54">
                <a:extLst>
                  <a:ext uri="{FF2B5EF4-FFF2-40B4-BE49-F238E27FC236}">
                    <a16:creationId xmlns:a16="http://schemas.microsoft.com/office/drawing/2014/main" id="{EDD19CBE-D5AD-46C2-BD50-652298C17C49}"/>
                  </a:ext>
                </a:extLst>
              </p:cNvPr>
              <p:cNvSpPr/>
              <p:nvPr/>
            </p:nvSpPr>
            <p:spPr>
              <a:xfrm>
                <a:off x="4228753" y="2949208"/>
                <a:ext cx="130705" cy="130705"/>
              </a:xfrm>
              <a:prstGeom prst="ellipse">
                <a:avLst/>
              </a:prstGeom>
              <a:solidFill>
                <a:srgbClr val="3A8ABC"/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ko-KR" altLang="en-US" sz="1900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6" name="타원 55">
                <a:extLst>
                  <a:ext uri="{FF2B5EF4-FFF2-40B4-BE49-F238E27FC236}">
                    <a16:creationId xmlns:a16="http://schemas.microsoft.com/office/drawing/2014/main" id="{D5FD92DC-7CDF-4147-8A49-EFDB5D05CCBB}"/>
                  </a:ext>
                </a:extLst>
              </p:cNvPr>
              <p:cNvSpPr/>
              <p:nvPr/>
            </p:nvSpPr>
            <p:spPr>
              <a:xfrm>
                <a:off x="4228753" y="3538829"/>
                <a:ext cx="130705" cy="130705"/>
              </a:xfrm>
              <a:prstGeom prst="ellipse">
                <a:avLst/>
              </a:prstGeom>
              <a:solidFill>
                <a:srgbClr val="3A8ABC"/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ko-KR" altLang="en-US" sz="1900" dirty="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81CD79B5-79FD-4C3C-A26A-67A1CCC7E623}"/>
                </a:ext>
              </a:extLst>
            </p:cNvPr>
            <p:cNvCxnSpPr>
              <a:cxnSpLocks/>
            </p:cNvCxnSpPr>
            <p:nvPr/>
          </p:nvCxnSpPr>
          <p:spPr>
            <a:xfrm>
              <a:off x="3669211" y="2113167"/>
              <a:ext cx="4700016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>
              <a:extLst>
                <a:ext uri="{FF2B5EF4-FFF2-40B4-BE49-F238E27FC236}">
                  <a16:creationId xmlns:a16="http://schemas.microsoft.com/office/drawing/2014/main" id="{D3A79F1E-6F90-4C8C-8D78-FB2BB3617AF9}"/>
                </a:ext>
              </a:extLst>
            </p:cNvPr>
            <p:cNvCxnSpPr>
              <a:cxnSpLocks/>
            </p:cNvCxnSpPr>
            <p:nvPr/>
          </p:nvCxnSpPr>
          <p:spPr>
            <a:xfrm>
              <a:off x="3669211" y="2689239"/>
              <a:ext cx="4700016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 56">
              <a:extLst>
                <a:ext uri="{FF2B5EF4-FFF2-40B4-BE49-F238E27FC236}">
                  <a16:creationId xmlns:a16="http://schemas.microsoft.com/office/drawing/2014/main" id="{C72D65F2-FB35-4FB1-A23D-597261596DFE}"/>
                </a:ext>
              </a:extLst>
            </p:cNvPr>
            <p:cNvCxnSpPr>
              <a:cxnSpLocks/>
            </p:cNvCxnSpPr>
            <p:nvPr/>
          </p:nvCxnSpPr>
          <p:spPr>
            <a:xfrm>
              <a:off x="3669211" y="3300924"/>
              <a:ext cx="4700016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0156E415-9B21-4863-9CC0-590F238F6B60}"/>
              </a:ext>
            </a:extLst>
          </p:cNvPr>
          <p:cNvSpPr/>
          <p:nvPr/>
        </p:nvSpPr>
        <p:spPr>
          <a:xfrm>
            <a:off x="328273" y="173154"/>
            <a:ext cx="2152512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자전거정비사</a:t>
            </a:r>
          </a:p>
        </p:txBody>
      </p:sp>
      <p:sp>
        <p:nvSpPr>
          <p:cNvPr id="48" name="사각형: 둥근 모서리 47">
            <a:extLst>
              <a:ext uri="{FF2B5EF4-FFF2-40B4-BE49-F238E27FC236}">
                <a16:creationId xmlns:a16="http://schemas.microsoft.com/office/drawing/2014/main" id="{FF361EDA-E041-42C8-A259-AD79EC6CCDAE}"/>
              </a:ext>
            </a:extLst>
          </p:cNvPr>
          <p:cNvSpPr/>
          <p:nvPr/>
        </p:nvSpPr>
        <p:spPr>
          <a:xfrm>
            <a:off x="6306324" y="196073"/>
            <a:ext cx="2480488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0C60622-AB28-496E-BA6C-6B8A8DC0D860}"/>
              </a:ext>
            </a:extLst>
          </p:cNvPr>
          <p:cNvSpPr txBox="1"/>
          <p:nvPr/>
        </p:nvSpPr>
        <p:spPr>
          <a:xfrm>
            <a:off x="6456384" y="251597"/>
            <a:ext cx="223522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추천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! </a:t>
            </a: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 유망직종</a:t>
            </a: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126B7F01-FCEB-43DB-BF61-D1DB7FE8C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t>94</a:t>
            </a:fld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3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실내, 바닥, 벽이(가) 표시된 사진&#10;&#10;자동 생성된 설명">
            <a:extLst>
              <a:ext uri="{FF2B5EF4-FFF2-40B4-BE49-F238E27FC236}">
                <a16:creationId xmlns:a16="http://schemas.microsoft.com/office/drawing/2014/main" id="{6C1B8DB6-BB4F-48BB-BA83-99D3FCA65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853420"/>
            <a:ext cx="5772658" cy="3859577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1236240F-BCF8-4B4E-9C03-569FB963AEA3}"/>
              </a:ext>
            </a:extLst>
          </p:cNvPr>
          <p:cNvGrpSpPr/>
          <p:nvPr/>
        </p:nvGrpSpPr>
        <p:grpSpPr>
          <a:xfrm>
            <a:off x="-1" y="4084088"/>
            <a:ext cx="9144001" cy="2773913"/>
            <a:chOff x="-120765" y="4084088"/>
            <a:chExt cx="9144001" cy="2773913"/>
          </a:xfrm>
        </p:grpSpPr>
        <p:sp>
          <p:nvSpPr>
            <p:cNvPr id="34" name="사각형: 둥근 모서리 33">
              <a:extLst>
                <a:ext uri="{FF2B5EF4-FFF2-40B4-BE49-F238E27FC236}">
                  <a16:creationId xmlns:a16="http://schemas.microsoft.com/office/drawing/2014/main" id="{B1CEAF06-71E4-4413-85A0-23229B74A367}"/>
                </a:ext>
              </a:extLst>
            </p:cNvPr>
            <p:cNvSpPr/>
            <p:nvPr/>
          </p:nvSpPr>
          <p:spPr>
            <a:xfrm>
              <a:off x="-120765" y="4084088"/>
              <a:ext cx="9144001" cy="2773913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60000">
                  <a:srgbClr val="3A99B2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id="{E41B9CDE-2C65-4A97-9D2D-D0D22716DE9D}"/>
                </a:ext>
              </a:extLst>
            </p:cNvPr>
            <p:cNvSpPr/>
            <p:nvPr/>
          </p:nvSpPr>
          <p:spPr>
            <a:xfrm>
              <a:off x="547721" y="4486876"/>
              <a:ext cx="3849222" cy="1965960"/>
            </a:xfrm>
            <a:prstGeom prst="roundRect">
              <a:avLst>
                <a:gd name="adj" fmla="val 6435"/>
              </a:avLst>
            </a:prstGeom>
            <a:solidFill>
              <a:schemeClr val="tx1">
                <a:alpha val="20000"/>
              </a:schemeClr>
            </a:solidFill>
            <a:ln w="47625">
              <a:solidFill>
                <a:schemeClr val="bg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9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7C97C524-6024-4442-9CF1-5AC8D09B1AA2}"/>
                </a:ext>
              </a:extLst>
            </p:cNvPr>
            <p:cNvSpPr/>
            <p:nvPr/>
          </p:nvSpPr>
          <p:spPr>
            <a:xfrm>
              <a:off x="4980321" y="4486876"/>
              <a:ext cx="3711290" cy="891776"/>
            </a:xfrm>
            <a:prstGeom prst="roundRect">
              <a:avLst>
                <a:gd name="adj" fmla="val 12016"/>
              </a:avLst>
            </a:prstGeom>
            <a:solidFill>
              <a:schemeClr val="tx1">
                <a:alpha val="20000"/>
              </a:schemeClr>
            </a:solidFill>
            <a:ln w="47625">
              <a:solidFill>
                <a:schemeClr val="bg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90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6E3E8EEB-413D-4BC5-B741-0EE5AD607FD3}"/>
                </a:ext>
              </a:extLst>
            </p:cNvPr>
            <p:cNvSpPr/>
            <p:nvPr/>
          </p:nvSpPr>
          <p:spPr>
            <a:xfrm>
              <a:off x="4980321" y="5561060"/>
              <a:ext cx="3711290" cy="891776"/>
            </a:xfrm>
            <a:prstGeom prst="roundRect">
              <a:avLst>
                <a:gd name="adj" fmla="val 12016"/>
              </a:avLst>
            </a:prstGeom>
            <a:solidFill>
              <a:schemeClr val="tx1">
                <a:alpha val="20000"/>
              </a:schemeClr>
            </a:solidFill>
            <a:ln w="47625">
              <a:solidFill>
                <a:schemeClr val="bg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90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D2CBB85-E2A0-442F-A8A6-5B181575C936}"/>
                </a:ext>
              </a:extLst>
            </p:cNvPr>
            <p:cNvSpPr txBox="1"/>
            <p:nvPr/>
          </p:nvSpPr>
          <p:spPr>
            <a:xfrm>
              <a:off x="1072310" y="4868174"/>
              <a:ext cx="3262432" cy="658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latinLnBrk="1">
                <a:lnSpc>
                  <a:spcPct val="120000"/>
                </a:lnSpc>
                <a:buClr>
                  <a:srgbClr val="9F4AB6"/>
                </a:buClr>
                <a:defRPr/>
              </a:pPr>
              <a:r>
                <a:rPr kumimoji="1" lang="ko-KR" altLang="en-US" sz="1600" b="1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드림앤바이크</a:t>
              </a:r>
              <a:r>
                <a:rPr kumimoji="1" lang="ko-KR" altLang="en-US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 협동조합</a:t>
              </a:r>
              <a:r>
                <a:rPr kumimoji="1" lang="en-US" altLang="ko-KR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* </a:t>
              </a:r>
              <a:r>
                <a:rPr kumimoji="1" lang="ko-KR" altLang="en-US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소속되어</a:t>
              </a:r>
              <a:r>
                <a:rPr kumimoji="1" lang="en-US" altLang="ko-KR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/>
              </a:r>
              <a:br>
                <a:rPr kumimoji="1" lang="en-US" altLang="ko-KR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</a:br>
              <a:r>
                <a:rPr kumimoji="1" lang="ko-KR" altLang="en-US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수원시 </a:t>
              </a:r>
              <a:r>
                <a:rPr kumimoji="1" lang="en-US" altLang="ko-KR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 ‘ </a:t>
              </a:r>
              <a:r>
                <a:rPr kumimoji="1" lang="ko-KR" altLang="en-US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자전거 이동수리센터 </a:t>
              </a:r>
              <a:r>
                <a:rPr kumimoji="1" lang="en-US" altLang="ko-KR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’ </a:t>
              </a:r>
              <a:r>
                <a:rPr kumimoji="1" lang="ko-KR" altLang="en-US" sz="16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rPr>
                <a:t>에서 근무</a:t>
              </a:r>
              <a:endParaRPr kumimoji="1" lang="en-US" altLang="ko-KR" sz="16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9BB852C-A140-420D-914F-54DDE2F85C92}"/>
                </a:ext>
              </a:extLst>
            </p:cNvPr>
            <p:cNvSpPr txBox="1"/>
            <p:nvPr/>
          </p:nvSpPr>
          <p:spPr>
            <a:xfrm>
              <a:off x="5500623" y="4725387"/>
              <a:ext cx="2829621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defTabSz="914400" latinLnBrk="1">
                <a:lnSpc>
                  <a:spcPct val="120000"/>
                </a:lnSpc>
                <a:buClr>
                  <a:srgbClr val="9F4AB6"/>
                </a:buClr>
                <a:defRPr kumimoji="1" sz="1600" b="1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</a:lstStyle>
            <a:p>
              <a:r>
                <a:rPr lang="ko-KR" altLang="en-US" dirty="0"/>
                <a:t>지원고용 </a:t>
              </a:r>
              <a:r>
                <a:rPr lang="ko-KR" altLang="en-US"/>
                <a:t>활용하여 </a:t>
              </a:r>
              <a:r>
                <a:rPr lang="en-US" altLang="ko-KR" dirty="0"/>
                <a:t>3</a:t>
              </a:r>
              <a:r>
                <a:rPr lang="ko-KR" altLang="en-US"/>
                <a:t>주간 현장훈련</a:t>
              </a:r>
              <a:endParaRPr lang="en-US" altLang="ko-KR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FD15ED-B94F-44F8-BA09-1ED0233893D1}"/>
                </a:ext>
              </a:extLst>
            </p:cNvPr>
            <p:cNvSpPr txBox="1"/>
            <p:nvPr/>
          </p:nvSpPr>
          <p:spPr>
            <a:xfrm>
              <a:off x="5505754" y="5799571"/>
              <a:ext cx="30636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defTabSz="914400" latinLnBrk="1">
                <a:lnSpc>
                  <a:spcPct val="120000"/>
                </a:lnSpc>
                <a:buClr>
                  <a:srgbClr val="9F4AB6"/>
                </a:buClr>
                <a:defRPr kumimoji="1" sz="1600" b="1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Arial" panose="020B0604020202020204" pitchFamily="34" charset="0"/>
                </a:defRPr>
              </a:lvl1pPr>
            </a:lstStyle>
            <a:p>
              <a:r>
                <a:rPr lang="ko-KR" altLang="en-US" dirty="0" err="1"/>
                <a:t>잡매니저</a:t>
              </a:r>
              <a:r>
                <a:rPr lang="ko-KR" altLang="en-US" dirty="0"/>
                <a:t> 배치하여 지속적인 고용관리 </a:t>
              </a: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3177800C-2BC8-4478-8B69-D1AEEB27A41A}"/>
                </a:ext>
              </a:extLst>
            </p:cNvPr>
            <p:cNvSpPr/>
            <p:nvPr/>
          </p:nvSpPr>
          <p:spPr>
            <a:xfrm>
              <a:off x="1020705" y="5627355"/>
              <a:ext cx="294407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ko-KR" sz="1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* </a:t>
              </a:r>
              <a:r>
                <a:rPr kumimoji="1" lang="ko-KR" altLang="en-US" sz="1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주민 권익 및 복리증진 사업</a:t>
              </a:r>
              <a:r>
                <a:rPr kumimoji="1" lang="en-US" altLang="ko-KR" sz="1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kumimoji="1" lang="ko-KR" altLang="en-US" sz="1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수행</a:t>
              </a:r>
              <a:r>
                <a:rPr kumimoji="1" lang="en-US" altLang="ko-KR" sz="1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, </a:t>
              </a:r>
              <a:br>
                <a:rPr kumimoji="1" lang="en-US" altLang="ko-KR" sz="1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</a:br>
              <a:r>
                <a:rPr kumimoji="1" lang="en-US" altLang="ko-KR" sz="1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   </a:t>
              </a:r>
              <a:r>
                <a:rPr kumimoji="1" lang="ko-KR" altLang="en-US" sz="1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취약계층 일자리 제공 등 사회적협동조합</a:t>
              </a:r>
              <a:endParaRPr kumimoji="1" lang="en-US" altLang="ko-KR" sz="1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5CB55E1D-6BF9-4BB1-899D-C7E499A59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902" y="4753484"/>
              <a:ext cx="800465" cy="909240"/>
            </a:xfrm>
            <a:custGeom>
              <a:avLst/>
              <a:gdLst>
                <a:gd name="T0" fmla="*/ 1542 w 1542"/>
                <a:gd name="T1" fmla="*/ 487 h 1752"/>
                <a:gd name="T2" fmla="*/ 1542 w 1542"/>
                <a:gd name="T3" fmla="*/ 485 h 1752"/>
                <a:gd name="T4" fmla="*/ 1496 w 1542"/>
                <a:gd name="T5" fmla="*/ 405 h 1752"/>
                <a:gd name="T6" fmla="*/ 1496 w 1542"/>
                <a:gd name="T7" fmla="*/ 405 h 1752"/>
                <a:gd name="T8" fmla="*/ 1496 w 1542"/>
                <a:gd name="T9" fmla="*/ 405 h 1752"/>
                <a:gd name="T10" fmla="*/ 817 w 1542"/>
                <a:gd name="T11" fmla="*/ 13 h 1752"/>
                <a:gd name="T12" fmla="*/ 817 w 1542"/>
                <a:gd name="T13" fmla="*/ 13 h 1752"/>
                <a:gd name="T14" fmla="*/ 771 w 1542"/>
                <a:gd name="T15" fmla="*/ 0 h 1752"/>
                <a:gd name="T16" fmla="*/ 724 w 1542"/>
                <a:gd name="T17" fmla="*/ 13 h 1752"/>
                <a:gd name="T18" fmla="*/ 724 w 1542"/>
                <a:gd name="T19" fmla="*/ 13 h 1752"/>
                <a:gd name="T20" fmla="*/ 724 w 1542"/>
                <a:gd name="T21" fmla="*/ 13 h 1752"/>
                <a:gd name="T22" fmla="*/ 48 w 1542"/>
                <a:gd name="T23" fmla="*/ 403 h 1752"/>
                <a:gd name="T24" fmla="*/ 48 w 1542"/>
                <a:gd name="T25" fmla="*/ 403 h 1752"/>
                <a:gd name="T26" fmla="*/ 0 w 1542"/>
                <a:gd name="T27" fmla="*/ 485 h 1752"/>
                <a:gd name="T28" fmla="*/ 0 w 1542"/>
                <a:gd name="T29" fmla="*/ 486 h 1752"/>
                <a:gd name="T30" fmla="*/ 0 w 1542"/>
                <a:gd name="T31" fmla="*/ 486 h 1752"/>
                <a:gd name="T32" fmla="*/ 0 w 1542"/>
                <a:gd name="T33" fmla="*/ 1267 h 1752"/>
                <a:gd name="T34" fmla="*/ 0 w 1542"/>
                <a:gd name="T35" fmla="*/ 1267 h 1752"/>
                <a:gd name="T36" fmla="*/ 50 w 1542"/>
                <a:gd name="T37" fmla="*/ 1350 h 1752"/>
                <a:gd name="T38" fmla="*/ 50 w 1542"/>
                <a:gd name="T39" fmla="*/ 1350 h 1752"/>
                <a:gd name="T40" fmla="*/ 723 w 1542"/>
                <a:gd name="T41" fmla="*/ 1739 h 1752"/>
                <a:gd name="T42" fmla="*/ 722 w 1542"/>
                <a:gd name="T43" fmla="*/ 1738 h 1752"/>
                <a:gd name="T44" fmla="*/ 722 w 1542"/>
                <a:gd name="T45" fmla="*/ 1738 h 1752"/>
                <a:gd name="T46" fmla="*/ 771 w 1542"/>
                <a:gd name="T47" fmla="*/ 1752 h 1752"/>
                <a:gd name="T48" fmla="*/ 819 w 1542"/>
                <a:gd name="T49" fmla="*/ 1738 h 1752"/>
                <a:gd name="T50" fmla="*/ 820 w 1542"/>
                <a:gd name="T51" fmla="*/ 1738 h 1752"/>
                <a:gd name="T52" fmla="*/ 1492 w 1542"/>
                <a:gd name="T53" fmla="*/ 1350 h 1752"/>
                <a:gd name="T54" fmla="*/ 1542 w 1542"/>
                <a:gd name="T55" fmla="*/ 1267 h 1752"/>
                <a:gd name="T56" fmla="*/ 1542 w 1542"/>
                <a:gd name="T57" fmla="*/ 487 h 1752"/>
                <a:gd name="T58" fmla="*/ 1542 w 1542"/>
                <a:gd name="T59" fmla="*/ 487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2" h="1752">
                  <a:moveTo>
                    <a:pt x="1542" y="487"/>
                  </a:moveTo>
                  <a:cubicBezTo>
                    <a:pt x="1542" y="487"/>
                    <a:pt x="1542" y="486"/>
                    <a:pt x="1542" y="485"/>
                  </a:cubicBezTo>
                  <a:cubicBezTo>
                    <a:pt x="1542" y="451"/>
                    <a:pt x="1524" y="421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04" y="5"/>
                    <a:pt x="788" y="0"/>
                    <a:pt x="771" y="0"/>
                  </a:cubicBezTo>
                  <a:cubicBezTo>
                    <a:pt x="754" y="0"/>
                    <a:pt x="738" y="5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19" y="419"/>
                    <a:pt x="0" y="450"/>
                    <a:pt x="0" y="485"/>
                  </a:cubicBezTo>
                  <a:cubicBezTo>
                    <a:pt x="0" y="485"/>
                    <a:pt x="0" y="485"/>
                    <a:pt x="0" y="486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303"/>
                    <a:pt x="20" y="1335"/>
                    <a:pt x="50" y="1350"/>
                  </a:cubicBezTo>
                  <a:cubicBezTo>
                    <a:pt x="50" y="1350"/>
                    <a:pt x="50" y="1350"/>
                    <a:pt x="50" y="1350"/>
                  </a:cubicBezTo>
                  <a:cubicBezTo>
                    <a:pt x="723" y="1739"/>
                    <a:pt x="723" y="1739"/>
                    <a:pt x="723" y="1739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37" y="1747"/>
                    <a:pt x="753" y="1752"/>
                    <a:pt x="771" y="1752"/>
                  </a:cubicBezTo>
                  <a:cubicBezTo>
                    <a:pt x="789" y="1752"/>
                    <a:pt x="805" y="1747"/>
                    <a:pt x="819" y="1738"/>
                  </a:cubicBezTo>
                  <a:cubicBezTo>
                    <a:pt x="820" y="1738"/>
                    <a:pt x="820" y="1738"/>
                    <a:pt x="820" y="1738"/>
                  </a:cubicBezTo>
                  <a:cubicBezTo>
                    <a:pt x="1492" y="1350"/>
                    <a:pt x="1492" y="1350"/>
                    <a:pt x="1492" y="1350"/>
                  </a:cubicBezTo>
                  <a:cubicBezTo>
                    <a:pt x="1522" y="1334"/>
                    <a:pt x="1542" y="1303"/>
                    <a:pt x="1542" y="1267"/>
                  </a:cubicBezTo>
                  <a:cubicBezTo>
                    <a:pt x="1542" y="487"/>
                    <a:pt x="1542" y="487"/>
                    <a:pt x="1542" y="487"/>
                  </a:cubicBezTo>
                  <a:cubicBezTo>
                    <a:pt x="1542" y="487"/>
                    <a:pt x="1542" y="487"/>
                    <a:pt x="1542" y="4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ko-KR" altLang="en-US" spc="-90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6434D460-9A72-46DD-8978-DE30CF84E54C}"/>
                </a:ext>
              </a:extLst>
            </p:cNvPr>
            <p:cNvGrpSpPr/>
            <p:nvPr/>
          </p:nvGrpSpPr>
          <p:grpSpPr>
            <a:xfrm>
              <a:off x="271845" y="5168654"/>
              <a:ext cx="602508" cy="306024"/>
              <a:chOff x="7667625" y="5135563"/>
              <a:chExt cx="2506663" cy="1273176"/>
            </a:xfrm>
            <a:solidFill>
              <a:srgbClr val="8A8A8A"/>
            </a:solidFill>
          </p:grpSpPr>
          <p:sp>
            <p:nvSpPr>
              <p:cNvPr id="46" name="Freeform 42">
                <a:extLst>
                  <a:ext uri="{FF2B5EF4-FFF2-40B4-BE49-F238E27FC236}">
                    <a16:creationId xmlns:a16="http://schemas.microsoft.com/office/drawing/2014/main" id="{6829B942-99B7-494F-A2B0-335C9A756C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6525" y="6056313"/>
                <a:ext cx="373063" cy="157163"/>
              </a:xfrm>
              <a:custGeom>
                <a:avLst/>
                <a:gdLst>
                  <a:gd name="T0" fmla="*/ 0 w 1976"/>
                  <a:gd name="T1" fmla="*/ 0 h 841"/>
                  <a:gd name="T2" fmla="*/ 1976 w 1976"/>
                  <a:gd name="T3" fmla="*/ 0 h 841"/>
                  <a:gd name="T4" fmla="*/ 1693 w 1976"/>
                  <a:gd name="T5" fmla="*/ 841 h 841"/>
                  <a:gd name="T6" fmla="*/ 387 w 1976"/>
                  <a:gd name="T7" fmla="*/ 841 h 841"/>
                  <a:gd name="T8" fmla="*/ 0 w 1976"/>
                  <a:gd name="T9" fmla="*/ 573 h 841"/>
                  <a:gd name="T10" fmla="*/ 0 w 1976"/>
                  <a:gd name="T11" fmla="*/ 0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6" h="841">
                    <a:moveTo>
                      <a:pt x="0" y="0"/>
                    </a:moveTo>
                    <a:cubicBezTo>
                      <a:pt x="1976" y="0"/>
                      <a:pt x="1976" y="0"/>
                      <a:pt x="1976" y="0"/>
                    </a:cubicBezTo>
                    <a:cubicBezTo>
                      <a:pt x="1798" y="235"/>
                      <a:pt x="1693" y="523"/>
                      <a:pt x="1693" y="841"/>
                    </a:cubicBezTo>
                    <a:cubicBezTo>
                      <a:pt x="387" y="841"/>
                      <a:pt x="387" y="841"/>
                      <a:pt x="387" y="841"/>
                    </a:cubicBezTo>
                    <a:cubicBezTo>
                      <a:pt x="0" y="573"/>
                      <a:pt x="0" y="573"/>
                      <a:pt x="0" y="57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 spc="-9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7" name="Freeform 43">
                <a:extLst>
                  <a:ext uri="{FF2B5EF4-FFF2-40B4-BE49-F238E27FC236}">
                    <a16:creationId xmlns:a16="http://schemas.microsoft.com/office/drawing/2014/main" id="{93B26297-6F23-4975-A9B2-93642C18A4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45463" y="6019801"/>
                <a:ext cx="388938" cy="388938"/>
              </a:xfrm>
              <a:custGeom>
                <a:avLst/>
                <a:gdLst>
                  <a:gd name="T0" fmla="*/ 1034 w 2063"/>
                  <a:gd name="T1" fmla="*/ 0 h 2061"/>
                  <a:gd name="T2" fmla="*/ 0 w 2063"/>
                  <a:gd name="T3" fmla="*/ 1030 h 2061"/>
                  <a:gd name="T4" fmla="*/ 1034 w 2063"/>
                  <a:gd name="T5" fmla="*/ 2061 h 2061"/>
                  <a:gd name="T6" fmla="*/ 2063 w 2063"/>
                  <a:gd name="T7" fmla="*/ 1030 h 2061"/>
                  <a:gd name="T8" fmla="*/ 1034 w 2063"/>
                  <a:gd name="T9" fmla="*/ 0 h 2061"/>
                  <a:gd name="T10" fmla="*/ 1034 w 2063"/>
                  <a:gd name="T11" fmla="*/ 1592 h 2061"/>
                  <a:gd name="T12" fmla="*/ 468 w 2063"/>
                  <a:gd name="T13" fmla="*/ 1029 h 2061"/>
                  <a:gd name="T14" fmla="*/ 1034 w 2063"/>
                  <a:gd name="T15" fmla="*/ 469 h 2061"/>
                  <a:gd name="T16" fmla="*/ 1596 w 2063"/>
                  <a:gd name="T17" fmla="*/ 1029 h 2061"/>
                  <a:gd name="T18" fmla="*/ 1034 w 2063"/>
                  <a:gd name="T19" fmla="*/ 1592 h 20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63" h="2061">
                    <a:moveTo>
                      <a:pt x="1034" y="0"/>
                    </a:moveTo>
                    <a:cubicBezTo>
                      <a:pt x="463" y="0"/>
                      <a:pt x="0" y="462"/>
                      <a:pt x="0" y="1030"/>
                    </a:cubicBezTo>
                    <a:cubicBezTo>
                      <a:pt x="0" y="1601"/>
                      <a:pt x="463" y="2061"/>
                      <a:pt x="1034" y="2061"/>
                    </a:cubicBezTo>
                    <a:cubicBezTo>
                      <a:pt x="1602" y="2061"/>
                      <a:pt x="2063" y="1601"/>
                      <a:pt x="2063" y="1030"/>
                    </a:cubicBezTo>
                    <a:cubicBezTo>
                      <a:pt x="2063" y="462"/>
                      <a:pt x="1602" y="0"/>
                      <a:pt x="1034" y="0"/>
                    </a:cubicBezTo>
                    <a:close/>
                    <a:moveTo>
                      <a:pt x="1034" y="1592"/>
                    </a:moveTo>
                    <a:cubicBezTo>
                      <a:pt x="721" y="1592"/>
                      <a:pt x="468" y="1341"/>
                      <a:pt x="468" y="1029"/>
                    </a:cubicBezTo>
                    <a:cubicBezTo>
                      <a:pt x="468" y="720"/>
                      <a:pt x="721" y="469"/>
                      <a:pt x="1034" y="469"/>
                    </a:cubicBezTo>
                    <a:cubicBezTo>
                      <a:pt x="1343" y="469"/>
                      <a:pt x="1596" y="720"/>
                      <a:pt x="1596" y="1029"/>
                    </a:cubicBezTo>
                    <a:cubicBezTo>
                      <a:pt x="1596" y="1341"/>
                      <a:pt x="1343" y="1592"/>
                      <a:pt x="1034" y="159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 spc="-9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8" name="Freeform 44">
                <a:extLst>
                  <a:ext uri="{FF2B5EF4-FFF2-40B4-BE49-F238E27FC236}">
                    <a16:creationId xmlns:a16="http://schemas.microsoft.com/office/drawing/2014/main" id="{7101572C-3656-418C-9735-A2100300FA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02775" y="6019801"/>
                <a:ext cx="388938" cy="388938"/>
              </a:xfrm>
              <a:custGeom>
                <a:avLst/>
                <a:gdLst>
                  <a:gd name="T0" fmla="*/ 1034 w 2065"/>
                  <a:gd name="T1" fmla="*/ 0 h 2061"/>
                  <a:gd name="T2" fmla="*/ 0 w 2065"/>
                  <a:gd name="T3" fmla="*/ 1029 h 2061"/>
                  <a:gd name="T4" fmla="*/ 1034 w 2065"/>
                  <a:gd name="T5" fmla="*/ 2061 h 2061"/>
                  <a:gd name="T6" fmla="*/ 2065 w 2065"/>
                  <a:gd name="T7" fmla="*/ 1029 h 2061"/>
                  <a:gd name="T8" fmla="*/ 1034 w 2065"/>
                  <a:gd name="T9" fmla="*/ 0 h 2061"/>
                  <a:gd name="T10" fmla="*/ 1034 w 2065"/>
                  <a:gd name="T11" fmla="*/ 1592 h 2061"/>
                  <a:gd name="T12" fmla="*/ 470 w 2065"/>
                  <a:gd name="T13" fmla="*/ 1029 h 2061"/>
                  <a:gd name="T14" fmla="*/ 1034 w 2065"/>
                  <a:gd name="T15" fmla="*/ 469 h 2061"/>
                  <a:gd name="T16" fmla="*/ 1595 w 2065"/>
                  <a:gd name="T17" fmla="*/ 1029 h 2061"/>
                  <a:gd name="T18" fmla="*/ 1034 w 2065"/>
                  <a:gd name="T19" fmla="*/ 1592 h 20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65" h="2061">
                    <a:moveTo>
                      <a:pt x="1034" y="0"/>
                    </a:moveTo>
                    <a:cubicBezTo>
                      <a:pt x="463" y="0"/>
                      <a:pt x="0" y="463"/>
                      <a:pt x="0" y="1029"/>
                    </a:cubicBezTo>
                    <a:cubicBezTo>
                      <a:pt x="0" y="1600"/>
                      <a:pt x="463" y="2061"/>
                      <a:pt x="1034" y="2061"/>
                    </a:cubicBezTo>
                    <a:cubicBezTo>
                      <a:pt x="1602" y="2061"/>
                      <a:pt x="2065" y="1600"/>
                      <a:pt x="2065" y="1029"/>
                    </a:cubicBezTo>
                    <a:cubicBezTo>
                      <a:pt x="2065" y="463"/>
                      <a:pt x="1602" y="0"/>
                      <a:pt x="1034" y="0"/>
                    </a:cubicBezTo>
                    <a:close/>
                    <a:moveTo>
                      <a:pt x="1034" y="1592"/>
                    </a:moveTo>
                    <a:cubicBezTo>
                      <a:pt x="723" y="1592"/>
                      <a:pt x="470" y="1341"/>
                      <a:pt x="470" y="1029"/>
                    </a:cubicBezTo>
                    <a:cubicBezTo>
                      <a:pt x="470" y="720"/>
                      <a:pt x="723" y="469"/>
                      <a:pt x="1034" y="469"/>
                    </a:cubicBezTo>
                    <a:cubicBezTo>
                      <a:pt x="1343" y="469"/>
                      <a:pt x="1595" y="720"/>
                      <a:pt x="1595" y="1029"/>
                    </a:cubicBezTo>
                    <a:cubicBezTo>
                      <a:pt x="1595" y="1341"/>
                      <a:pt x="1343" y="1592"/>
                      <a:pt x="1034" y="159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 spc="-9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9" name="Freeform 45">
                <a:extLst>
                  <a:ext uri="{FF2B5EF4-FFF2-40B4-BE49-F238E27FC236}">
                    <a16:creationId xmlns:a16="http://schemas.microsoft.com/office/drawing/2014/main" id="{48209E4D-3954-482C-A2D7-A2F0A25645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51863" y="5135563"/>
                <a:ext cx="1622425" cy="1079500"/>
              </a:xfrm>
              <a:custGeom>
                <a:avLst/>
                <a:gdLst>
                  <a:gd name="T0" fmla="*/ 8467 w 8602"/>
                  <a:gd name="T1" fmla="*/ 2813 h 5719"/>
                  <a:gd name="T2" fmla="*/ 7720 w 8602"/>
                  <a:gd name="T3" fmla="*/ 564 h 5719"/>
                  <a:gd name="T4" fmla="*/ 6541 w 8602"/>
                  <a:gd name="T5" fmla="*/ 0 h 5719"/>
                  <a:gd name="T6" fmla="*/ 4190 w 8602"/>
                  <a:gd name="T7" fmla="*/ 0 h 5719"/>
                  <a:gd name="T8" fmla="*/ 4190 w 8602"/>
                  <a:gd name="T9" fmla="*/ 4876 h 5719"/>
                  <a:gd name="T10" fmla="*/ 0 w 8602"/>
                  <a:gd name="T11" fmla="*/ 4876 h 5719"/>
                  <a:gd name="T12" fmla="*/ 283 w 8602"/>
                  <a:gd name="T13" fmla="*/ 5719 h 5719"/>
                  <a:gd name="T14" fmla="*/ 4665 w 8602"/>
                  <a:gd name="T15" fmla="*/ 5719 h 5719"/>
                  <a:gd name="T16" fmla="*/ 6073 w 8602"/>
                  <a:gd name="T17" fmla="*/ 4316 h 5719"/>
                  <a:gd name="T18" fmla="*/ 7323 w 8602"/>
                  <a:gd name="T19" fmla="*/ 5084 h 5719"/>
                  <a:gd name="T20" fmla="*/ 7471 w 8602"/>
                  <a:gd name="T21" fmla="*/ 5621 h 5719"/>
                  <a:gd name="T22" fmla="*/ 7478 w 8602"/>
                  <a:gd name="T23" fmla="*/ 5719 h 5719"/>
                  <a:gd name="T24" fmla="*/ 8602 w 8602"/>
                  <a:gd name="T25" fmla="*/ 5719 h 5719"/>
                  <a:gd name="T26" fmla="*/ 8602 w 8602"/>
                  <a:gd name="T27" fmla="*/ 3375 h 5719"/>
                  <a:gd name="T28" fmla="*/ 8467 w 8602"/>
                  <a:gd name="T29" fmla="*/ 2813 h 5719"/>
                  <a:gd name="T30" fmla="*/ 4853 w 8602"/>
                  <a:gd name="T31" fmla="*/ 2813 h 5719"/>
                  <a:gd name="T32" fmla="*/ 4853 w 8602"/>
                  <a:gd name="T33" fmla="*/ 1126 h 5719"/>
                  <a:gd name="T34" fmla="*/ 7345 w 8602"/>
                  <a:gd name="T35" fmla="*/ 1126 h 5719"/>
                  <a:gd name="T36" fmla="*/ 7906 w 8602"/>
                  <a:gd name="T37" fmla="*/ 2813 h 5719"/>
                  <a:gd name="T38" fmla="*/ 4853 w 8602"/>
                  <a:gd name="T39" fmla="*/ 2813 h 5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602" h="5719">
                    <a:moveTo>
                      <a:pt x="8467" y="2813"/>
                    </a:moveTo>
                    <a:cubicBezTo>
                      <a:pt x="7720" y="564"/>
                      <a:pt x="7720" y="564"/>
                      <a:pt x="7720" y="564"/>
                    </a:cubicBezTo>
                    <a:cubicBezTo>
                      <a:pt x="6541" y="0"/>
                      <a:pt x="6541" y="0"/>
                      <a:pt x="6541" y="0"/>
                    </a:cubicBezTo>
                    <a:cubicBezTo>
                      <a:pt x="4190" y="0"/>
                      <a:pt x="4190" y="0"/>
                      <a:pt x="4190" y="0"/>
                    </a:cubicBezTo>
                    <a:cubicBezTo>
                      <a:pt x="4190" y="4876"/>
                      <a:pt x="4190" y="4876"/>
                      <a:pt x="4190" y="4876"/>
                    </a:cubicBezTo>
                    <a:cubicBezTo>
                      <a:pt x="0" y="4876"/>
                      <a:pt x="0" y="4876"/>
                      <a:pt x="0" y="4876"/>
                    </a:cubicBezTo>
                    <a:cubicBezTo>
                      <a:pt x="177" y="5112"/>
                      <a:pt x="283" y="5399"/>
                      <a:pt x="283" y="5719"/>
                    </a:cubicBezTo>
                    <a:cubicBezTo>
                      <a:pt x="4665" y="5719"/>
                      <a:pt x="4665" y="5719"/>
                      <a:pt x="4665" y="5719"/>
                    </a:cubicBezTo>
                    <a:cubicBezTo>
                      <a:pt x="4665" y="4943"/>
                      <a:pt x="5295" y="4316"/>
                      <a:pt x="6073" y="4316"/>
                    </a:cubicBezTo>
                    <a:cubicBezTo>
                      <a:pt x="6618" y="4316"/>
                      <a:pt x="7089" y="4627"/>
                      <a:pt x="7323" y="5084"/>
                    </a:cubicBezTo>
                    <a:cubicBezTo>
                      <a:pt x="7406" y="5244"/>
                      <a:pt x="7461" y="5426"/>
                      <a:pt x="7471" y="5621"/>
                    </a:cubicBezTo>
                    <a:cubicBezTo>
                      <a:pt x="7473" y="5652"/>
                      <a:pt x="7478" y="5684"/>
                      <a:pt x="7478" y="5719"/>
                    </a:cubicBezTo>
                    <a:cubicBezTo>
                      <a:pt x="8602" y="5719"/>
                      <a:pt x="8602" y="5719"/>
                      <a:pt x="8602" y="5719"/>
                    </a:cubicBezTo>
                    <a:cubicBezTo>
                      <a:pt x="8602" y="3375"/>
                      <a:pt x="8602" y="3375"/>
                      <a:pt x="8602" y="3375"/>
                    </a:cubicBezTo>
                    <a:lnTo>
                      <a:pt x="8467" y="2813"/>
                    </a:lnTo>
                    <a:close/>
                    <a:moveTo>
                      <a:pt x="4853" y="2813"/>
                    </a:moveTo>
                    <a:cubicBezTo>
                      <a:pt x="4853" y="1126"/>
                      <a:pt x="4853" y="1126"/>
                      <a:pt x="4853" y="1126"/>
                    </a:cubicBezTo>
                    <a:cubicBezTo>
                      <a:pt x="7345" y="1126"/>
                      <a:pt x="7345" y="1126"/>
                      <a:pt x="7345" y="1126"/>
                    </a:cubicBezTo>
                    <a:cubicBezTo>
                      <a:pt x="7906" y="2813"/>
                      <a:pt x="7906" y="2813"/>
                      <a:pt x="7906" y="2813"/>
                    </a:cubicBezTo>
                    <a:lnTo>
                      <a:pt x="4853" y="28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 spc="-9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0" name="Rectangle 46">
                <a:extLst>
                  <a:ext uri="{FF2B5EF4-FFF2-40B4-BE49-F238E27FC236}">
                    <a16:creationId xmlns:a16="http://schemas.microsoft.com/office/drawing/2014/main" id="{FDAAC0BC-B30E-4D9A-A28C-F5B11F9ED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67625" y="5135563"/>
                <a:ext cx="1603375" cy="8572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 spc="-9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9B7CCB0A-C5C3-4F59-919A-0AA8D4032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768" y="4908908"/>
              <a:ext cx="334633" cy="314819"/>
            </a:xfrm>
            <a:custGeom>
              <a:avLst/>
              <a:gdLst>
                <a:gd name="T0" fmla="*/ 1264 w 1399"/>
                <a:gd name="T1" fmla="*/ 1072 h 1317"/>
                <a:gd name="T2" fmla="*/ 635 w 1399"/>
                <a:gd name="T3" fmla="*/ 443 h 1317"/>
                <a:gd name="T4" fmla="*/ 593 w 1399"/>
                <a:gd name="T5" fmla="*/ 328 h 1317"/>
                <a:gd name="T6" fmla="*/ 509 w 1399"/>
                <a:gd name="T7" fmla="*/ 103 h 1317"/>
                <a:gd name="T8" fmla="*/ 212 w 1399"/>
                <a:gd name="T9" fmla="*/ 34 h 1317"/>
                <a:gd name="T10" fmla="*/ 395 w 1399"/>
                <a:gd name="T11" fmla="*/ 217 h 1317"/>
                <a:gd name="T12" fmla="*/ 217 w 1399"/>
                <a:gd name="T13" fmla="*/ 395 h 1317"/>
                <a:gd name="T14" fmla="*/ 34 w 1399"/>
                <a:gd name="T15" fmla="*/ 212 h 1317"/>
                <a:gd name="T16" fmla="*/ 103 w 1399"/>
                <a:gd name="T17" fmla="*/ 509 h 1317"/>
                <a:gd name="T18" fmla="*/ 328 w 1399"/>
                <a:gd name="T19" fmla="*/ 593 h 1317"/>
                <a:gd name="T20" fmla="*/ 443 w 1399"/>
                <a:gd name="T21" fmla="*/ 635 h 1317"/>
                <a:gd name="T22" fmla="*/ 1073 w 1399"/>
                <a:gd name="T23" fmla="*/ 1264 h 1317"/>
                <a:gd name="T24" fmla="*/ 1264 w 1399"/>
                <a:gd name="T25" fmla="*/ 1264 h 1317"/>
                <a:gd name="T26" fmla="*/ 1264 w 1399"/>
                <a:gd name="T27" fmla="*/ 1072 h 1317"/>
                <a:gd name="T28" fmla="*/ 1162 w 1399"/>
                <a:gd name="T29" fmla="*/ 1216 h 1317"/>
                <a:gd name="T30" fmla="*/ 1106 w 1399"/>
                <a:gd name="T31" fmla="*/ 1160 h 1317"/>
                <a:gd name="T32" fmla="*/ 1162 w 1399"/>
                <a:gd name="T33" fmla="*/ 1104 h 1317"/>
                <a:gd name="T34" fmla="*/ 1218 w 1399"/>
                <a:gd name="T35" fmla="*/ 1160 h 1317"/>
                <a:gd name="T36" fmla="*/ 1162 w 1399"/>
                <a:gd name="T37" fmla="*/ 1216 h 1317"/>
                <a:gd name="T38" fmla="*/ 768 w 1399"/>
                <a:gd name="T39" fmla="*/ 437 h 1317"/>
                <a:gd name="T40" fmla="*/ 1093 w 1399"/>
                <a:gd name="T41" fmla="*/ 113 h 1317"/>
                <a:gd name="T42" fmla="*/ 1333 w 1399"/>
                <a:gd name="T43" fmla="*/ 113 h 1317"/>
                <a:gd name="T44" fmla="*/ 1333 w 1399"/>
                <a:gd name="T45" fmla="*/ 353 h 1317"/>
                <a:gd name="T46" fmla="*/ 1008 w 1399"/>
                <a:gd name="T47" fmla="*/ 677 h 1317"/>
                <a:gd name="T48" fmla="*/ 950 w 1399"/>
                <a:gd name="T49" fmla="*/ 618 h 1317"/>
                <a:gd name="T50" fmla="*/ 1259 w 1399"/>
                <a:gd name="T51" fmla="*/ 309 h 1317"/>
                <a:gd name="T52" fmla="*/ 1259 w 1399"/>
                <a:gd name="T53" fmla="*/ 274 h 1317"/>
                <a:gd name="T54" fmla="*/ 1225 w 1399"/>
                <a:gd name="T55" fmla="*/ 274 h 1317"/>
                <a:gd name="T56" fmla="*/ 915 w 1399"/>
                <a:gd name="T57" fmla="*/ 584 h 1317"/>
                <a:gd name="T58" fmla="*/ 865 w 1399"/>
                <a:gd name="T59" fmla="*/ 534 h 1317"/>
                <a:gd name="T60" fmla="*/ 1174 w 1399"/>
                <a:gd name="T61" fmla="*/ 224 h 1317"/>
                <a:gd name="T62" fmla="*/ 1174 w 1399"/>
                <a:gd name="T63" fmla="*/ 189 h 1317"/>
                <a:gd name="T64" fmla="*/ 1140 w 1399"/>
                <a:gd name="T65" fmla="*/ 189 h 1317"/>
                <a:gd name="T66" fmla="*/ 830 w 1399"/>
                <a:gd name="T67" fmla="*/ 499 h 1317"/>
                <a:gd name="T68" fmla="*/ 768 w 1399"/>
                <a:gd name="T69" fmla="*/ 437 h 1317"/>
                <a:gd name="T70" fmla="*/ 598 w 1399"/>
                <a:gd name="T71" fmla="*/ 928 h 1317"/>
                <a:gd name="T72" fmla="*/ 358 w 1399"/>
                <a:gd name="T73" fmla="*/ 1168 h 1317"/>
                <a:gd name="T74" fmla="*/ 326 w 1399"/>
                <a:gd name="T75" fmla="*/ 1212 h 1317"/>
                <a:gd name="T76" fmla="*/ 309 w 1399"/>
                <a:gd name="T77" fmla="*/ 1245 h 1317"/>
                <a:gd name="T78" fmla="*/ 189 w 1399"/>
                <a:gd name="T79" fmla="*/ 1306 h 1317"/>
                <a:gd name="T80" fmla="*/ 142 w 1399"/>
                <a:gd name="T81" fmla="*/ 1259 h 1317"/>
                <a:gd name="T82" fmla="*/ 201 w 1399"/>
                <a:gd name="T83" fmla="*/ 1137 h 1317"/>
                <a:gd name="T84" fmla="*/ 233 w 1399"/>
                <a:gd name="T85" fmla="*/ 1120 h 1317"/>
                <a:gd name="T86" fmla="*/ 278 w 1399"/>
                <a:gd name="T87" fmla="*/ 1087 h 1317"/>
                <a:gd name="T88" fmla="*/ 517 w 1399"/>
                <a:gd name="T89" fmla="*/ 848 h 1317"/>
                <a:gd name="T90" fmla="*/ 598 w 1399"/>
                <a:gd name="T91" fmla="*/ 928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99" h="1317">
                  <a:moveTo>
                    <a:pt x="1264" y="1072"/>
                  </a:moveTo>
                  <a:cubicBezTo>
                    <a:pt x="635" y="443"/>
                    <a:pt x="635" y="443"/>
                    <a:pt x="635" y="443"/>
                  </a:cubicBezTo>
                  <a:cubicBezTo>
                    <a:pt x="605" y="413"/>
                    <a:pt x="589" y="371"/>
                    <a:pt x="593" y="328"/>
                  </a:cubicBezTo>
                  <a:cubicBezTo>
                    <a:pt x="599" y="247"/>
                    <a:pt x="571" y="165"/>
                    <a:pt x="509" y="103"/>
                  </a:cubicBezTo>
                  <a:cubicBezTo>
                    <a:pt x="429" y="22"/>
                    <a:pt x="313" y="0"/>
                    <a:pt x="212" y="34"/>
                  </a:cubicBezTo>
                  <a:cubicBezTo>
                    <a:pt x="395" y="217"/>
                    <a:pt x="395" y="217"/>
                    <a:pt x="395" y="217"/>
                  </a:cubicBezTo>
                  <a:cubicBezTo>
                    <a:pt x="399" y="289"/>
                    <a:pt x="289" y="399"/>
                    <a:pt x="217" y="395"/>
                  </a:cubicBezTo>
                  <a:cubicBezTo>
                    <a:pt x="34" y="212"/>
                    <a:pt x="34" y="212"/>
                    <a:pt x="34" y="212"/>
                  </a:cubicBezTo>
                  <a:cubicBezTo>
                    <a:pt x="0" y="313"/>
                    <a:pt x="22" y="429"/>
                    <a:pt x="103" y="509"/>
                  </a:cubicBezTo>
                  <a:cubicBezTo>
                    <a:pt x="165" y="571"/>
                    <a:pt x="248" y="599"/>
                    <a:pt x="328" y="593"/>
                  </a:cubicBezTo>
                  <a:cubicBezTo>
                    <a:pt x="371" y="589"/>
                    <a:pt x="413" y="605"/>
                    <a:pt x="443" y="635"/>
                  </a:cubicBezTo>
                  <a:cubicBezTo>
                    <a:pt x="1073" y="1264"/>
                    <a:pt x="1073" y="1264"/>
                    <a:pt x="1073" y="1264"/>
                  </a:cubicBezTo>
                  <a:cubicBezTo>
                    <a:pt x="1126" y="1317"/>
                    <a:pt x="1211" y="1317"/>
                    <a:pt x="1264" y="1264"/>
                  </a:cubicBezTo>
                  <a:cubicBezTo>
                    <a:pt x="1317" y="1211"/>
                    <a:pt x="1317" y="1125"/>
                    <a:pt x="1264" y="1072"/>
                  </a:cubicBezTo>
                  <a:close/>
                  <a:moveTo>
                    <a:pt x="1162" y="1216"/>
                  </a:moveTo>
                  <a:cubicBezTo>
                    <a:pt x="1131" y="1216"/>
                    <a:pt x="1106" y="1191"/>
                    <a:pt x="1106" y="1160"/>
                  </a:cubicBezTo>
                  <a:cubicBezTo>
                    <a:pt x="1106" y="1129"/>
                    <a:pt x="1131" y="1104"/>
                    <a:pt x="1162" y="1104"/>
                  </a:cubicBezTo>
                  <a:cubicBezTo>
                    <a:pt x="1193" y="1104"/>
                    <a:pt x="1218" y="1129"/>
                    <a:pt x="1218" y="1160"/>
                  </a:cubicBezTo>
                  <a:cubicBezTo>
                    <a:pt x="1218" y="1191"/>
                    <a:pt x="1193" y="1216"/>
                    <a:pt x="1162" y="1216"/>
                  </a:cubicBezTo>
                  <a:close/>
                  <a:moveTo>
                    <a:pt x="768" y="437"/>
                  </a:moveTo>
                  <a:cubicBezTo>
                    <a:pt x="1093" y="113"/>
                    <a:pt x="1093" y="113"/>
                    <a:pt x="1093" y="113"/>
                  </a:cubicBezTo>
                  <a:cubicBezTo>
                    <a:pt x="1159" y="46"/>
                    <a:pt x="1266" y="46"/>
                    <a:pt x="1333" y="113"/>
                  </a:cubicBezTo>
                  <a:cubicBezTo>
                    <a:pt x="1399" y="179"/>
                    <a:pt x="1399" y="287"/>
                    <a:pt x="1333" y="353"/>
                  </a:cubicBezTo>
                  <a:cubicBezTo>
                    <a:pt x="1008" y="677"/>
                    <a:pt x="1008" y="677"/>
                    <a:pt x="1008" y="677"/>
                  </a:cubicBezTo>
                  <a:cubicBezTo>
                    <a:pt x="950" y="618"/>
                    <a:pt x="950" y="618"/>
                    <a:pt x="950" y="618"/>
                  </a:cubicBezTo>
                  <a:cubicBezTo>
                    <a:pt x="1259" y="309"/>
                    <a:pt x="1259" y="309"/>
                    <a:pt x="1259" y="309"/>
                  </a:cubicBezTo>
                  <a:cubicBezTo>
                    <a:pt x="1269" y="299"/>
                    <a:pt x="1269" y="284"/>
                    <a:pt x="1259" y="274"/>
                  </a:cubicBezTo>
                  <a:cubicBezTo>
                    <a:pt x="1250" y="265"/>
                    <a:pt x="1234" y="265"/>
                    <a:pt x="1225" y="274"/>
                  </a:cubicBezTo>
                  <a:cubicBezTo>
                    <a:pt x="915" y="584"/>
                    <a:pt x="915" y="584"/>
                    <a:pt x="915" y="584"/>
                  </a:cubicBezTo>
                  <a:cubicBezTo>
                    <a:pt x="865" y="534"/>
                    <a:pt x="865" y="534"/>
                    <a:pt x="865" y="534"/>
                  </a:cubicBezTo>
                  <a:cubicBezTo>
                    <a:pt x="1174" y="224"/>
                    <a:pt x="1174" y="224"/>
                    <a:pt x="1174" y="224"/>
                  </a:cubicBezTo>
                  <a:cubicBezTo>
                    <a:pt x="1184" y="214"/>
                    <a:pt x="1184" y="199"/>
                    <a:pt x="1174" y="189"/>
                  </a:cubicBezTo>
                  <a:cubicBezTo>
                    <a:pt x="1165" y="180"/>
                    <a:pt x="1149" y="180"/>
                    <a:pt x="1140" y="189"/>
                  </a:cubicBezTo>
                  <a:cubicBezTo>
                    <a:pt x="830" y="499"/>
                    <a:pt x="830" y="499"/>
                    <a:pt x="830" y="499"/>
                  </a:cubicBezTo>
                  <a:lnTo>
                    <a:pt x="768" y="437"/>
                  </a:lnTo>
                  <a:close/>
                  <a:moveTo>
                    <a:pt x="598" y="928"/>
                  </a:moveTo>
                  <a:cubicBezTo>
                    <a:pt x="358" y="1168"/>
                    <a:pt x="358" y="1168"/>
                    <a:pt x="358" y="1168"/>
                  </a:cubicBezTo>
                  <a:cubicBezTo>
                    <a:pt x="345" y="1181"/>
                    <a:pt x="334" y="1196"/>
                    <a:pt x="326" y="1212"/>
                  </a:cubicBezTo>
                  <a:cubicBezTo>
                    <a:pt x="309" y="1245"/>
                    <a:pt x="309" y="1245"/>
                    <a:pt x="309" y="1245"/>
                  </a:cubicBezTo>
                  <a:cubicBezTo>
                    <a:pt x="189" y="1306"/>
                    <a:pt x="189" y="1306"/>
                    <a:pt x="189" y="1306"/>
                  </a:cubicBezTo>
                  <a:cubicBezTo>
                    <a:pt x="142" y="1259"/>
                    <a:pt x="142" y="1259"/>
                    <a:pt x="142" y="1259"/>
                  </a:cubicBezTo>
                  <a:cubicBezTo>
                    <a:pt x="201" y="1137"/>
                    <a:pt x="201" y="1137"/>
                    <a:pt x="201" y="1137"/>
                  </a:cubicBezTo>
                  <a:cubicBezTo>
                    <a:pt x="233" y="1120"/>
                    <a:pt x="233" y="1120"/>
                    <a:pt x="233" y="1120"/>
                  </a:cubicBezTo>
                  <a:cubicBezTo>
                    <a:pt x="250" y="1111"/>
                    <a:pt x="265" y="1100"/>
                    <a:pt x="278" y="1087"/>
                  </a:cubicBezTo>
                  <a:cubicBezTo>
                    <a:pt x="517" y="848"/>
                    <a:pt x="517" y="848"/>
                    <a:pt x="517" y="848"/>
                  </a:cubicBezTo>
                  <a:lnTo>
                    <a:pt x="598" y="928"/>
                  </a:lnTo>
                  <a:close/>
                </a:path>
              </a:pathLst>
            </a:custGeom>
            <a:solidFill>
              <a:srgbClr val="8A8A8A"/>
            </a:solidFill>
            <a:ln w="15875" cap="sq">
              <a:noFill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ko-KR" altLang="en-US" spc="-9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6" name="Freeform 5">
              <a:extLst>
                <a:ext uri="{FF2B5EF4-FFF2-40B4-BE49-F238E27FC236}">
                  <a16:creationId xmlns:a16="http://schemas.microsoft.com/office/drawing/2014/main" id="{64A279D3-4023-4F9D-8DBD-2248BAA0B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264" y="5565247"/>
              <a:ext cx="800465" cy="909240"/>
            </a:xfrm>
            <a:custGeom>
              <a:avLst/>
              <a:gdLst>
                <a:gd name="T0" fmla="*/ 1542 w 1542"/>
                <a:gd name="T1" fmla="*/ 487 h 1752"/>
                <a:gd name="T2" fmla="*/ 1542 w 1542"/>
                <a:gd name="T3" fmla="*/ 485 h 1752"/>
                <a:gd name="T4" fmla="*/ 1496 w 1542"/>
                <a:gd name="T5" fmla="*/ 405 h 1752"/>
                <a:gd name="T6" fmla="*/ 1496 w 1542"/>
                <a:gd name="T7" fmla="*/ 405 h 1752"/>
                <a:gd name="T8" fmla="*/ 1496 w 1542"/>
                <a:gd name="T9" fmla="*/ 405 h 1752"/>
                <a:gd name="T10" fmla="*/ 817 w 1542"/>
                <a:gd name="T11" fmla="*/ 13 h 1752"/>
                <a:gd name="T12" fmla="*/ 817 w 1542"/>
                <a:gd name="T13" fmla="*/ 13 h 1752"/>
                <a:gd name="T14" fmla="*/ 771 w 1542"/>
                <a:gd name="T15" fmla="*/ 0 h 1752"/>
                <a:gd name="T16" fmla="*/ 724 w 1542"/>
                <a:gd name="T17" fmla="*/ 13 h 1752"/>
                <a:gd name="T18" fmla="*/ 724 w 1542"/>
                <a:gd name="T19" fmla="*/ 13 h 1752"/>
                <a:gd name="T20" fmla="*/ 724 w 1542"/>
                <a:gd name="T21" fmla="*/ 13 h 1752"/>
                <a:gd name="T22" fmla="*/ 48 w 1542"/>
                <a:gd name="T23" fmla="*/ 403 h 1752"/>
                <a:gd name="T24" fmla="*/ 48 w 1542"/>
                <a:gd name="T25" fmla="*/ 403 h 1752"/>
                <a:gd name="T26" fmla="*/ 0 w 1542"/>
                <a:gd name="T27" fmla="*/ 485 h 1752"/>
                <a:gd name="T28" fmla="*/ 0 w 1542"/>
                <a:gd name="T29" fmla="*/ 486 h 1752"/>
                <a:gd name="T30" fmla="*/ 0 w 1542"/>
                <a:gd name="T31" fmla="*/ 486 h 1752"/>
                <a:gd name="T32" fmla="*/ 0 w 1542"/>
                <a:gd name="T33" fmla="*/ 1267 h 1752"/>
                <a:gd name="T34" fmla="*/ 0 w 1542"/>
                <a:gd name="T35" fmla="*/ 1267 h 1752"/>
                <a:gd name="T36" fmla="*/ 50 w 1542"/>
                <a:gd name="T37" fmla="*/ 1350 h 1752"/>
                <a:gd name="T38" fmla="*/ 50 w 1542"/>
                <a:gd name="T39" fmla="*/ 1350 h 1752"/>
                <a:gd name="T40" fmla="*/ 723 w 1542"/>
                <a:gd name="T41" fmla="*/ 1739 h 1752"/>
                <a:gd name="T42" fmla="*/ 722 w 1542"/>
                <a:gd name="T43" fmla="*/ 1738 h 1752"/>
                <a:gd name="T44" fmla="*/ 722 w 1542"/>
                <a:gd name="T45" fmla="*/ 1738 h 1752"/>
                <a:gd name="T46" fmla="*/ 771 w 1542"/>
                <a:gd name="T47" fmla="*/ 1752 h 1752"/>
                <a:gd name="T48" fmla="*/ 819 w 1542"/>
                <a:gd name="T49" fmla="*/ 1738 h 1752"/>
                <a:gd name="T50" fmla="*/ 820 w 1542"/>
                <a:gd name="T51" fmla="*/ 1738 h 1752"/>
                <a:gd name="T52" fmla="*/ 1492 w 1542"/>
                <a:gd name="T53" fmla="*/ 1350 h 1752"/>
                <a:gd name="T54" fmla="*/ 1542 w 1542"/>
                <a:gd name="T55" fmla="*/ 1267 h 1752"/>
                <a:gd name="T56" fmla="*/ 1542 w 1542"/>
                <a:gd name="T57" fmla="*/ 487 h 1752"/>
                <a:gd name="T58" fmla="*/ 1542 w 1542"/>
                <a:gd name="T59" fmla="*/ 487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2" h="1752">
                  <a:moveTo>
                    <a:pt x="1542" y="487"/>
                  </a:moveTo>
                  <a:cubicBezTo>
                    <a:pt x="1542" y="487"/>
                    <a:pt x="1542" y="486"/>
                    <a:pt x="1542" y="485"/>
                  </a:cubicBezTo>
                  <a:cubicBezTo>
                    <a:pt x="1542" y="451"/>
                    <a:pt x="1524" y="421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04" y="5"/>
                    <a:pt x="788" y="0"/>
                    <a:pt x="771" y="0"/>
                  </a:cubicBezTo>
                  <a:cubicBezTo>
                    <a:pt x="754" y="0"/>
                    <a:pt x="738" y="5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19" y="419"/>
                    <a:pt x="0" y="450"/>
                    <a:pt x="0" y="485"/>
                  </a:cubicBezTo>
                  <a:cubicBezTo>
                    <a:pt x="0" y="485"/>
                    <a:pt x="0" y="485"/>
                    <a:pt x="0" y="486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303"/>
                    <a:pt x="20" y="1335"/>
                    <a:pt x="50" y="1350"/>
                  </a:cubicBezTo>
                  <a:cubicBezTo>
                    <a:pt x="50" y="1350"/>
                    <a:pt x="50" y="1350"/>
                    <a:pt x="50" y="1350"/>
                  </a:cubicBezTo>
                  <a:cubicBezTo>
                    <a:pt x="723" y="1739"/>
                    <a:pt x="723" y="1739"/>
                    <a:pt x="723" y="1739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37" y="1747"/>
                    <a:pt x="753" y="1752"/>
                    <a:pt x="771" y="1752"/>
                  </a:cubicBezTo>
                  <a:cubicBezTo>
                    <a:pt x="789" y="1752"/>
                    <a:pt x="805" y="1747"/>
                    <a:pt x="819" y="1738"/>
                  </a:cubicBezTo>
                  <a:cubicBezTo>
                    <a:pt x="820" y="1738"/>
                    <a:pt x="820" y="1738"/>
                    <a:pt x="820" y="1738"/>
                  </a:cubicBezTo>
                  <a:cubicBezTo>
                    <a:pt x="1492" y="1350"/>
                    <a:pt x="1492" y="1350"/>
                    <a:pt x="1492" y="1350"/>
                  </a:cubicBezTo>
                  <a:cubicBezTo>
                    <a:pt x="1522" y="1334"/>
                    <a:pt x="1542" y="1303"/>
                    <a:pt x="1542" y="1267"/>
                  </a:cubicBezTo>
                  <a:cubicBezTo>
                    <a:pt x="1542" y="487"/>
                    <a:pt x="1542" y="487"/>
                    <a:pt x="1542" y="487"/>
                  </a:cubicBezTo>
                  <a:cubicBezTo>
                    <a:pt x="1542" y="487"/>
                    <a:pt x="1542" y="487"/>
                    <a:pt x="1542" y="4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ko-KR" altLang="en-US" spc="-90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EDDE4F2A-B34B-490E-8847-5DCC1D789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264" y="4482896"/>
              <a:ext cx="800465" cy="909240"/>
            </a:xfrm>
            <a:custGeom>
              <a:avLst/>
              <a:gdLst>
                <a:gd name="T0" fmla="*/ 1542 w 1542"/>
                <a:gd name="T1" fmla="*/ 487 h 1752"/>
                <a:gd name="T2" fmla="*/ 1542 w 1542"/>
                <a:gd name="T3" fmla="*/ 485 h 1752"/>
                <a:gd name="T4" fmla="*/ 1496 w 1542"/>
                <a:gd name="T5" fmla="*/ 405 h 1752"/>
                <a:gd name="T6" fmla="*/ 1496 w 1542"/>
                <a:gd name="T7" fmla="*/ 405 h 1752"/>
                <a:gd name="T8" fmla="*/ 1496 w 1542"/>
                <a:gd name="T9" fmla="*/ 405 h 1752"/>
                <a:gd name="T10" fmla="*/ 817 w 1542"/>
                <a:gd name="T11" fmla="*/ 13 h 1752"/>
                <a:gd name="T12" fmla="*/ 817 w 1542"/>
                <a:gd name="T13" fmla="*/ 13 h 1752"/>
                <a:gd name="T14" fmla="*/ 771 w 1542"/>
                <a:gd name="T15" fmla="*/ 0 h 1752"/>
                <a:gd name="T16" fmla="*/ 724 w 1542"/>
                <a:gd name="T17" fmla="*/ 13 h 1752"/>
                <a:gd name="T18" fmla="*/ 724 w 1542"/>
                <a:gd name="T19" fmla="*/ 13 h 1752"/>
                <a:gd name="T20" fmla="*/ 724 w 1542"/>
                <a:gd name="T21" fmla="*/ 13 h 1752"/>
                <a:gd name="T22" fmla="*/ 48 w 1542"/>
                <a:gd name="T23" fmla="*/ 403 h 1752"/>
                <a:gd name="T24" fmla="*/ 48 w 1542"/>
                <a:gd name="T25" fmla="*/ 403 h 1752"/>
                <a:gd name="T26" fmla="*/ 0 w 1542"/>
                <a:gd name="T27" fmla="*/ 485 h 1752"/>
                <a:gd name="T28" fmla="*/ 0 w 1542"/>
                <a:gd name="T29" fmla="*/ 486 h 1752"/>
                <a:gd name="T30" fmla="*/ 0 w 1542"/>
                <a:gd name="T31" fmla="*/ 486 h 1752"/>
                <a:gd name="T32" fmla="*/ 0 w 1542"/>
                <a:gd name="T33" fmla="*/ 1267 h 1752"/>
                <a:gd name="T34" fmla="*/ 0 w 1542"/>
                <a:gd name="T35" fmla="*/ 1267 h 1752"/>
                <a:gd name="T36" fmla="*/ 50 w 1542"/>
                <a:gd name="T37" fmla="*/ 1350 h 1752"/>
                <a:gd name="T38" fmla="*/ 50 w 1542"/>
                <a:gd name="T39" fmla="*/ 1350 h 1752"/>
                <a:gd name="T40" fmla="*/ 723 w 1542"/>
                <a:gd name="T41" fmla="*/ 1739 h 1752"/>
                <a:gd name="T42" fmla="*/ 722 w 1542"/>
                <a:gd name="T43" fmla="*/ 1738 h 1752"/>
                <a:gd name="T44" fmla="*/ 722 w 1542"/>
                <a:gd name="T45" fmla="*/ 1738 h 1752"/>
                <a:gd name="T46" fmla="*/ 771 w 1542"/>
                <a:gd name="T47" fmla="*/ 1752 h 1752"/>
                <a:gd name="T48" fmla="*/ 819 w 1542"/>
                <a:gd name="T49" fmla="*/ 1738 h 1752"/>
                <a:gd name="T50" fmla="*/ 820 w 1542"/>
                <a:gd name="T51" fmla="*/ 1738 h 1752"/>
                <a:gd name="T52" fmla="*/ 1492 w 1542"/>
                <a:gd name="T53" fmla="*/ 1350 h 1752"/>
                <a:gd name="T54" fmla="*/ 1542 w 1542"/>
                <a:gd name="T55" fmla="*/ 1267 h 1752"/>
                <a:gd name="T56" fmla="*/ 1542 w 1542"/>
                <a:gd name="T57" fmla="*/ 487 h 1752"/>
                <a:gd name="T58" fmla="*/ 1542 w 1542"/>
                <a:gd name="T59" fmla="*/ 487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2" h="1752">
                  <a:moveTo>
                    <a:pt x="1542" y="487"/>
                  </a:moveTo>
                  <a:cubicBezTo>
                    <a:pt x="1542" y="487"/>
                    <a:pt x="1542" y="486"/>
                    <a:pt x="1542" y="485"/>
                  </a:cubicBezTo>
                  <a:cubicBezTo>
                    <a:pt x="1542" y="451"/>
                    <a:pt x="1524" y="421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1496" y="405"/>
                    <a:pt x="1496" y="405"/>
                    <a:pt x="1496" y="405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17" y="13"/>
                    <a:pt x="817" y="13"/>
                    <a:pt x="817" y="13"/>
                  </a:cubicBezTo>
                  <a:cubicBezTo>
                    <a:pt x="804" y="5"/>
                    <a:pt x="788" y="0"/>
                    <a:pt x="771" y="0"/>
                  </a:cubicBezTo>
                  <a:cubicBezTo>
                    <a:pt x="754" y="0"/>
                    <a:pt x="738" y="5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724" y="13"/>
                    <a:pt x="724" y="13"/>
                    <a:pt x="724" y="1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48" y="403"/>
                    <a:pt x="48" y="403"/>
                    <a:pt x="48" y="403"/>
                  </a:cubicBezTo>
                  <a:cubicBezTo>
                    <a:pt x="19" y="419"/>
                    <a:pt x="0" y="450"/>
                    <a:pt x="0" y="485"/>
                  </a:cubicBezTo>
                  <a:cubicBezTo>
                    <a:pt x="0" y="485"/>
                    <a:pt x="0" y="485"/>
                    <a:pt x="0" y="486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0" y="1303"/>
                    <a:pt x="20" y="1335"/>
                    <a:pt x="50" y="1350"/>
                  </a:cubicBezTo>
                  <a:cubicBezTo>
                    <a:pt x="50" y="1350"/>
                    <a:pt x="50" y="1350"/>
                    <a:pt x="50" y="1350"/>
                  </a:cubicBezTo>
                  <a:cubicBezTo>
                    <a:pt x="723" y="1739"/>
                    <a:pt x="723" y="1739"/>
                    <a:pt x="723" y="1739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22" y="1738"/>
                    <a:pt x="722" y="1738"/>
                    <a:pt x="722" y="1738"/>
                  </a:cubicBezTo>
                  <a:cubicBezTo>
                    <a:pt x="737" y="1747"/>
                    <a:pt x="753" y="1752"/>
                    <a:pt x="771" y="1752"/>
                  </a:cubicBezTo>
                  <a:cubicBezTo>
                    <a:pt x="789" y="1752"/>
                    <a:pt x="805" y="1747"/>
                    <a:pt x="819" y="1738"/>
                  </a:cubicBezTo>
                  <a:cubicBezTo>
                    <a:pt x="820" y="1738"/>
                    <a:pt x="820" y="1738"/>
                    <a:pt x="820" y="1738"/>
                  </a:cubicBezTo>
                  <a:cubicBezTo>
                    <a:pt x="1492" y="1350"/>
                    <a:pt x="1492" y="1350"/>
                    <a:pt x="1492" y="1350"/>
                  </a:cubicBezTo>
                  <a:cubicBezTo>
                    <a:pt x="1522" y="1334"/>
                    <a:pt x="1542" y="1303"/>
                    <a:pt x="1542" y="1267"/>
                  </a:cubicBezTo>
                  <a:cubicBezTo>
                    <a:pt x="1542" y="487"/>
                    <a:pt x="1542" y="487"/>
                    <a:pt x="1542" y="487"/>
                  </a:cubicBezTo>
                  <a:cubicBezTo>
                    <a:pt x="1542" y="487"/>
                    <a:pt x="1542" y="487"/>
                    <a:pt x="1542" y="4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ko-KR" altLang="en-US" spc="-90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1049AA9A-5994-4BB0-A95A-76277F475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7071" y="5726127"/>
              <a:ext cx="551728" cy="606142"/>
            </a:xfrm>
            <a:custGeom>
              <a:avLst/>
              <a:gdLst>
                <a:gd name="T0" fmla="*/ 168 w 336"/>
                <a:gd name="T1" fmla="*/ 17 h 370"/>
                <a:gd name="T2" fmla="*/ 171 w 336"/>
                <a:gd name="T3" fmla="*/ 1 h 370"/>
                <a:gd name="T4" fmla="*/ 211 w 336"/>
                <a:gd name="T5" fmla="*/ 31 h 370"/>
                <a:gd name="T6" fmla="*/ 168 w 336"/>
                <a:gd name="T7" fmla="*/ 57 h 370"/>
                <a:gd name="T8" fmla="*/ 25 w 336"/>
                <a:gd name="T9" fmla="*/ 185 h 370"/>
                <a:gd name="T10" fmla="*/ 70 w 336"/>
                <a:gd name="T11" fmla="*/ 321 h 370"/>
                <a:gd name="T12" fmla="*/ 336 w 336"/>
                <a:gd name="T13" fmla="*/ 185 h 370"/>
                <a:gd name="T14" fmla="*/ 252 w 336"/>
                <a:gd name="T15" fmla="*/ 69 h 370"/>
                <a:gd name="T16" fmla="*/ 169 w 336"/>
                <a:gd name="T17" fmla="*/ 328 h 370"/>
                <a:gd name="T18" fmla="*/ 166 w 336"/>
                <a:gd name="T19" fmla="*/ 312 h 370"/>
                <a:gd name="T20" fmla="*/ 126 w 336"/>
                <a:gd name="T21" fmla="*/ 342 h 370"/>
                <a:gd name="T22" fmla="*/ 169 w 336"/>
                <a:gd name="T23" fmla="*/ 368 h 370"/>
                <a:gd name="T24" fmla="*/ 336 w 336"/>
                <a:gd name="T25" fmla="*/ 185 h 370"/>
                <a:gd name="T26" fmla="*/ 98 w 336"/>
                <a:gd name="T27" fmla="*/ 232 h 370"/>
                <a:gd name="T28" fmla="*/ 70 w 336"/>
                <a:gd name="T29" fmla="*/ 202 h 370"/>
                <a:gd name="T30" fmla="*/ 63 w 336"/>
                <a:gd name="T31" fmla="*/ 176 h 370"/>
                <a:gd name="T32" fmla="*/ 86 w 336"/>
                <a:gd name="T33" fmla="*/ 169 h 370"/>
                <a:gd name="T34" fmla="*/ 87 w 336"/>
                <a:gd name="T35" fmla="*/ 127 h 370"/>
                <a:gd name="T36" fmla="*/ 101 w 336"/>
                <a:gd name="T37" fmla="*/ 104 h 370"/>
                <a:gd name="T38" fmla="*/ 122 w 336"/>
                <a:gd name="T39" fmla="*/ 115 h 370"/>
                <a:gd name="T40" fmla="*/ 152 w 336"/>
                <a:gd name="T41" fmla="*/ 86 h 370"/>
                <a:gd name="T42" fmla="*/ 178 w 336"/>
                <a:gd name="T43" fmla="*/ 80 h 370"/>
                <a:gd name="T44" fmla="*/ 185 w 336"/>
                <a:gd name="T45" fmla="*/ 102 h 370"/>
                <a:gd name="T46" fmla="*/ 227 w 336"/>
                <a:gd name="T47" fmla="*/ 104 h 370"/>
                <a:gd name="T48" fmla="*/ 250 w 336"/>
                <a:gd name="T49" fmla="*/ 117 h 370"/>
                <a:gd name="T50" fmla="*/ 239 w 336"/>
                <a:gd name="T51" fmla="*/ 138 h 370"/>
                <a:gd name="T52" fmla="*/ 267 w 336"/>
                <a:gd name="T53" fmla="*/ 169 h 370"/>
                <a:gd name="T54" fmla="*/ 274 w 336"/>
                <a:gd name="T55" fmla="*/ 195 h 370"/>
                <a:gd name="T56" fmla="*/ 252 w 336"/>
                <a:gd name="T57" fmla="*/ 202 h 370"/>
                <a:gd name="T58" fmla="*/ 250 w 336"/>
                <a:gd name="T59" fmla="*/ 243 h 370"/>
                <a:gd name="T60" fmla="*/ 237 w 336"/>
                <a:gd name="T61" fmla="*/ 267 h 370"/>
                <a:gd name="T62" fmla="*/ 216 w 336"/>
                <a:gd name="T63" fmla="*/ 256 h 370"/>
                <a:gd name="T64" fmla="*/ 185 w 336"/>
                <a:gd name="T65" fmla="*/ 284 h 370"/>
                <a:gd name="T66" fmla="*/ 159 w 336"/>
                <a:gd name="T67" fmla="*/ 291 h 370"/>
                <a:gd name="T68" fmla="*/ 152 w 336"/>
                <a:gd name="T69" fmla="*/ 268 h 370"/>
                <a:gd name="T70" fmla="*/ 110 w 336"/>
                <a:gd name="T71" fmla="*/ 267 h 370"/>
                <a:gd name="T72" fmla="*/ 87 w 336"/>
                <a:gd name="T73" fmla="*/ 253 h 370"/>
                <a:gd name="T74" fmla="*/ 113 w 336"/>
                <a:gd name="T75" fmla="*/ 185 h 370"/>
                <a:gd name="T76" fmla="*/ 224 w 336"/>
                <a:gd name="T77" fmla="*/ 185 h 370"/>
                <a:gd name="T78" fmla="*/ 113 w 336"/>
                <a:gd name="T79" fmla="*/ 185 h 370"/>
                <a:gd name="T80" fmla="*/ 173 w 336"/>
                <a:gd name="T81" fmla="*/ 201 h 370"/>
                <a:gd name="T82" fmla="*/ 191 w 336"/>
                <a:gd name="T83" fmla="*/ 156 h 370"/>
                <a:gd name="T84" fmla="*/ 146 w 336"/>
                <a:gd name="T85" fmla="*/ 174 h 370"/>
                <a:gd name="T86" fmla="*/ 146 w 336"/>
                <a:gd name="T87" fmla="*/ 20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36" h="370">
                  <a:moveTo>
                    <a:pt x="0" y="185"/>
                  </a:moveTo>
                  <a:cubicBezTo>
                    <a:pt x="0" y="92"/>
                    <a:pt x="75" y="17"/>
                    <a:pt x="168" y="17"/>
                  </a:cubicBezTo>
                  <a:cubicBezTo>
                    <a:pt x="168" y="2"/>
                    <a:pt x="168" y="2"/>
                    <a:pt x="168" y="2"/>
                  </a:cubicBezTo>
                  <a:cubicBezTo>
                    <a:pt x="168" y="1"/>
                    <a:pt x="170" y="0"/>
                    <a:pt x="171" y="1"/>
                  </a:cubicBezTo>
                  <a:cubicBezTo>
                    <a:pt x="211" y="28"/>
                    <a:pt x="211" y="28"/>
                    <a:pt x="211" y="28"/>
                  </a:cubicBezTo>
                  <a:cubicBezTo>
                    <a:pt x="212" y="29"/>
                    <a:pt x="212" y="30"/>
                    <a:pt x="211" y="31"/>
                  </a:cubicBezTo>
                  <a:cubicBezTo>
                    <a:pt x="171" y="58"/>
                    <a:pt x="171" y="58"/>
                    <a:pt x="171" y="58"/>
                  </a:cubicBezTo>
                  <a:cubicBezTo>
                    <a:pt x="170" y="59"/>
                    <a:pt x="168" y="58"/>
                    <a:pt x="168" y="57"/>
                  </a:cubicBezTo>
                  <a:cubicBezTo>
                    <a:pt x="168" y="42"/>
                    <a:pt x="168" y="42"/>
                    <a:pt x="168" y="42"/>
                  </a:cubicBezTo>
                  <a:cubicBezTo>
                    <a:pt x="89" y="42"/>
                    <a:pt x="25" y="106"/>
                    <a:pt x="25" y="185"/>
                  </a:cubicBezTo>
                  <a:cubicBezTo>
                    <a:pt x="25" y="231"/>
                    <a:pt x="47" y="274"/>
                    <a:pt x="84" y="301"/>
                  </a:cubicBezTo>
                  <a:cubicBezTo>
                    <a:pt x="70" y="321"/>
                    <a:pt x="70" y="321"/>
                    <a:pt x="70" y="321"/>
                  </a:cubicBezTo>
                  <a:cubicBezTo>
                    <a:pt x="26" y="290"/>
                    <a:pt x="0" y="239"/>
                    <a:pt x="0" y="185"/>
                  </a:cubicBezTo>
                  <a:moveTo>
                    <a:pt x="336" y="185"/>
                  </a:moveTo>
                  <a:cubicBezTo>
                    <a:pt x="336" y="132"/>
                    <a:pt x="310" y="80"/>
                    <a:pt x="267" y="49"/>
                  </a:cubicBezTo>
                  <a:cubicBezTo>
                    <a:pt x="252" y="69"/>
                    <a:pt x="252" y="69"/>
                    <a:pt x="252" y="69"/>
                  </a:cubicBezTo>
                  <a:cubicBezTo>
                    <a:pt x="289" y="96"/>
                    <a:pt x="312" y="140"/>
                    <a:pt x="312" y="185"/>
                  </a:cubicBezTo>
                  <a:cubicBezTo>
                    <a:pt x="312" y="264"/>
                    <a:pt x="247" y="328"/>
                    <a:pt x="169" y="328"/>
                  </a:cubicBezTo>
                  <a:cubicBezTo>
                    <a:pt x="169" y="314"/>
                    <a:pt x="169" y="314"/>
                    <a:pt x="169" y="314"/>
                  </a:cubicBezTo>
                  <a:cubicBezTo>
                    <a:pt x="169" y="312"/>
                    <a:pt x="167" y="311"/>
                    <a:pt x="166" y="312"/>
                  </a:cubicBezTo>
                  <a:cubicBezTo>
                    <a:pt x="126" y="339"/>
                    <a:pt x="126" y="339"/>
                    <a:pt x="126" y="339"/>
                  </a:cubicBezTo>
                  <a:cubicBezTo>
                    <a:pt x="125" y="340"/>
                    <a:pt x="125" y="342"/>
                    <a:pt x="126" y="342"/>
                  </a:cubicBezTo>
                  <a:cubicBezTo>
                    <a:pt x="166" y="370"/>
                    <a:pt x="166" y="370"/>
                    <a:pt x="166" y="370"/>
                  </a:cubicBezTo>
                  <a:cubicBezTo>
                    <a:pt x="167" y="370"/>
                    <a:pt x="169" y="370"/>
                    <a:pt x="169" y="368"/>
                  </a:cubicBezTo>
                  <a:cubicBezTo>
                    <a:pt x="169" y="353"/>
                    <a:pt x="169" y="353"/>
                    <a:pt x="169" y="353"/>
                  </a:cubicBezTo>
                  <a:cubicBezTo>
                    <a:pt x="261" y="353"/>
                    <a:pt x="336" y="278"/>
                    <a:pt x="336" y="185"/>
                  </a:cubicBezTo>
                  <a:moveTo>
                    <a:pt x="87" y="243"/>
                  </a:moveTo>
                  <a:cubicBezTo>
                    <a:pt x="98" y="232"/>
                    <a:pt x="98" y="232"/>
                    <a:pt x="98" y="232"/>
                  </a:cubicBezTo>
                  <a:cubicBezTo>
                    <a:pt x="92" y="223"/>
                    <a:pt x="88" y="213"/>
                    <a:pt x="86" y="202"/>
                  </a:cubicBezTo>
                  <a:cubicBezTo>
                    <a:pt x="70" y="202"/>
                    <a:pt x="70" y="202"/>
                    <a:pt x="70" y="202"/>
                  </a:cubicBezTo>
                  <a:cubicBezTo>
                    <a:pt x="66" y="202"/>
                    <a:pt x="63" y="199"/>
                    <a:pt x="63" y="195"/>
                  </a:cubicBezTo>
                  <a:cubicBezTo>
                    <a:pt x="63" y="176"/>
                    <a:pt x="63" y="176"/>
                    <a:pt x="63" y="176"/>
                  </a:cubicBezTo>
                  <a:cubicBezTo>
                    <a:pt x="63" y="172"/>
                    <a:pt x="66" y="169"/>
                    <a:pt x="70" y="169"/>
                  </a:cubicBezTo>
                  <a:cubicBezTo>
                    <a:pt x="86" y="169"/>
                    <a:pt x="86" y="169"/>
                    <a:pt x="86" y="169"/>
                  </a:cubicBezTo>
                  <a:cubicBezTo>
                    <a:pt x="88" y="158"/>
                    <a:pt x="92" y="147"/>
                    <a:pt x="98" y="138"/>
                  </a:cubicBezTo>
                  <a:cubicBezTo>
                    <a:pt x="87" y="127"/>
                    <a:pt x="87" y="127"/>
                    <a:pt x="87" y="127"/>
                  </a:cubicBezTo>
                  <a:cubicBezTo>
                    <a:pt x="84" y="124"/>
                    <a:pt x="84" y="120"/>
                    <a:pt x="87" y="117"/>
                  </a:cubicBezTo>
                  <a:cubicBezTo>
                    <a:pt x="101" y="104"/>
                    <a:pt x="101" y="104"/>
                    <a:pt x="101" y="104"/>
                  </a:cubicBezTo>
                  <a:cubicBezTo>
                    <a:pt x="103" y="101"/>
                    <a:pt x="108" y="101"/>
                    <a:pt x="110" y="104"/>
                  </a:cubicBezTo>
                  <a:cubicBezTo>
                    <a:pt x="122" y="115"/>
                    <a:pt x="122" y="115"/>
                    <a:pt x="122" y="115"/>
                  </a:cubicBezTo>
                  <a:cubicBezTo>
                    <a:pt x="131" y="109"/>
                    <a:pt x="141" y="104"/>
                    <a:pt x="152" y="102"/>
                  </a:cubicBezTo>
                  <a:cubicBezTo>
                    <a:pt x="152" y="86"/>
                    <a:pt x="152" y="86"/>
                    <a:pt x="152" y="86"/>
                  </a:cubicBezTo>
                  <a:cubicBezTo>
                    <a:pt x="152" y="83"/>
                    <a:pt x="155" y="80"/>
                    <a:pt x="159" y="80"/>
                  </a:cubicBezTo>
                  <a:cubicBezTo>
                    <a:pt x="178" y="80"/>
                    <a:pt x="178" y="80"/>
                    <a:pt x="178" y="80"/>
                  </a:cubicBezTo>
                  <a:cubicBezTo>
                    <a:pt x="182" y="80"/>
                    <a:pt x="185" y="83"/>
                    <a:pt x="185" y="86"/>
                  </a:cubicBezTo>
                  <a:cubicBezTo>
                    <a:pt x="185" y="102"/>
                    <a:pt x="185" y="102"/>
                    <a:pt x="185" y="102"/>
                  </a:cubicBezTo>
                  <a:cubicBezTo>
                    <a:pt x="196" y="104"/>
                    <a:pt x="206" y="109"/>
                    <a:pt x="216" y="115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29" y="101"/>
                    <a:pt x="234" y="101"/>
                    <a:pt x="237" y="104"/>
                  </a:cubicBezTo>
                  <a:cubicBezTo>
                    <a:pt x="250" y="117"/>
                    <a:pt x="250" y="117"/>
                    <a:pt x="250" y="117"/>
                  </a:cubicBezTo>
                  <a:cubicBezTo>
                    <a:pt x="253" y="120"/>
                    <a:pt x="253" y="124"/>
                    <a:pt x="250" y="127"/>
                  </a:cubicBezTo>
                  <a:cubicBezTo>
                    <a:pt x="239" y="138"/>
                    <a:pt x="239" y="138"/>
                    <a:pt x="239" y="138"/>
                  </a:cubicBezTo>
                  <a:cubicBezTo>
                    <a:pt x="245" y="147"/>
                    <a:pt x="249" y="158"/>
                    <a:pt x="252" y="169"/>
                  </a:cubicBezTo>
                  <a:cubicBezTo>
                    <a:pt x="267" y="169"/>
                    <a:pt x="267" y="169"/>
                    <a:pt x="267" y="169"/>
                  </a:cubicBezTo>
                  <a:cubicBezTo>
                    <a:pt x="271" y="169"/>
                    <a:pt x="274" y="172"/>
                    <a:pt x="274" y="176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74" y="199"/>
                    <a:pt x="271" y="202"/>
                    <a:pt x="267" y="202"/>
                  </a:cubicBezTo>
                  <a:cubicBezTo>
                    <a:pt x="252" y="202"/>
                    <a:pt x="252" y="202"/>
                    <a:pt x="252" y="202"/>
                  </a:cubicBezTo>
                  <a:cubicBezTo>
                    <a:pt x="249" y="213"/>
                    <a:pt x="245" y="223"/>
                    <a:pt x="239" y="232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3" y="246"/>
                    <a:pt x="253" y="251"/>
                    <a:pt x="250" y="253"/>
                  </a:cubicBezTo>
                  <a:cubicBezTo>
                    <a:pt x="237" y="267"/>
                    <a:pt x="237" y="267"/>
                    <a:pt x="237" y="267"/>
                  </a:cubicBezTo>
                  <a:cubicBezTo>
                    <a:pt x="234" y="269"/>
                    <a:pt x="229" y="269"/>
                    <a:pt x="227" y="267"/>
                  </a:cubicBezTo>
                  <a:cubicBezTo>
                    <a:pt x="216" y="256"/>
                    <a:pt x="216" y="256"/>
                    <a:pt x="216" y="256"/>
                  </a:cubicBezTo>
                  <a:cubicBezTo>
                    <a:pt x="206" y="262"/>
                    <a:pt x="196" y="266"/>
                    <a:pt x="185" y="268"/>
                  </a:cubicBezTo>
                  <a:cubicBezTo>
                    <a:pt x="185" y="284"/>
                    <a:pt x="185" y="284"/>
                    <a:pt x="185" y="284"/>
                  </a:cubicBezTo>
                  <a:cubicBezTo>
                    <a:pt x="185" y="288"/>
                    <a:pt x="182" y="291"/>
                    <a:pt x="178" y="291"/>
                  </a:cubicBezTo>
                  <a:cubicBezTo>
                    <a:pt x="159" y="291"/>
                    <a:pt x="159" y="291"/>
                    <a:pt x="159" y="291"/>
                  </a:cubicBezTo>
                  <a:cubicBezTo>
                    <a:pt x="155" y="291"/>
                    <a:pt x="152" y="288"/>
                    <a:pt x="152" y="284"/>
                  </a:cubicBezTo>
                  <a:cubicBezTo>
                    <a:pt x="152" y="268"/>
                    <a:pt x="152" y="268"/>
                    <a:pt x="152" y="268"/>
                  </a:cubicBezTo>
                  <a:cubicBezTo>
                    <a:pt x="141" y="266"/>
                    <a:pt x="131" y="262"/>
                    <a:pt x="122" y="256"/>
                  </a:cubicBezTo>
                  <a:cubicBezTo>
                    <a:pt x="110" y="267"/>
                    <a:pt x="110" y="267"/>
                    <a:pt x="110" y="267"/>
                  </a:cubicBezTo>
                  <a:cubicBezTo>
                    <a:pt x="108" y="269"/>
                    <a:pt x="103" y="269"/>
                    <a:pt x="101" y="267"/>
                  </a:cubicBezTo>
                  <a:cubicBezTo>
                    <a:pt x="87" y="253"/>
                    <a:pt x="87" y="253"/>
                    <a:pt x="87" y="253"/>
                  </a:cubicBezTo>
                  <a:cubicBezTo>
                    <a:pt x="84" y="250"/>
                    <a:pt x="84" y="246"/>
                    <a:pt x="87" y="243"/>
                  </a:cubicBezTo>
                  <a:moveTo>
                    <a:pt x="113" y="185"/>
                  </a:moveTo>
                  <a:cubicBezTo>
                    <a:pt x="113" y="216"/>
                    <a:pt x="138" y="241"/>
                    <a:pt x="168" y="241"/>
                  </a:cubicBezTo>
                  <a:cubicBezTo>
                    <a:pt x="199" y="241"/>
                    <a:pt x="224" y="216"/>
                    <a:pt x="224" y="185"/>
                  </a:cubicBezTo>
                  <a:cubicBezTo>
                    <a:pt x="224" y="155"/>
                    <a:pt x="199" y="130"/>
                    <a:pt x="168" y="130"/>
                  </a:cubicBezTo>
                  <a:cubicBezTo>
                    <a:pt x="138" y="130"/>
                    <a:pt x="113" y="155"/>
                    <a:pt x="113" y="185"/>
                  </a:cubicBezTo>
                  <a:moveTo>
                    <a:pt x="159" y="214"/>
                  </a:moveTo>
                  <a:cubicBezTo>
                    <a:pt x="173" y="201"/>
                    <a:pt x="173" y="201"/>
                    <a:pt x="173" y="201"/>
                  </a:cubicBezTo>
                  <a:cubicBezTo>
                    <a:pt x="204" y="170"/>
                    <a:pt x="204" y="170"/>
                    <a:pt x="204" y="170"/>
                  </a:cubicBezTo>
                  <a:cubicBezTo>
                    <a:pt x="191" y="156"/>
                    <a:pt x="191" y="156"/>
                    <a:pt x="191" y="156"/>
                  </a:cubicBezTo>
                  <a:cubicBezTo>
                    <a:pt x="159" y="187"/>
                    <a:pt x="159" y="187"/>
                    <a:pt x="159" y="187"/>
                  </a:cubicBezTo>
                  <a:cubicBezTo>
                    <a:pt x="146" y="174"/>
                    <a:pt x="146" y="174"/>
                    <a:pt x="146" y="174"/>
                  </a:cubicBezTo>
                  <a:cubicBezTo>
                    <a:pt x="133" y="187"/>
                    <a:pt x="133" y="187"/>
                    <a:pt x="133" y="187"/>
                  </a:cubicBezTo>
                  <a:cubicBezTo>
                    <a:pt x="146" y="200"/>
                    <a:pt x="146" y="200"/>
                    <a:pt x="146" y="200"/>
                  </a:cubicBezTo>
                  <a:lnTo>
                    <a:pt x="159" y="214"/>
                  </a:ln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90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60" name="그룹 59">
              <a:extLst>
                <a:ext uri="{FF2B5EF4-FFF2-40B4-BE49-F238E27FC236}">
                  <a16:creationId xmlns:a16="http://schemas.microsoft.com/office/drawing/2014/main" id="{F276943A-21AB-42D9-A7A8-8A7FBBDD5B51}"/>
                </a:ext>
              </a:extLst>
            </p:cNvPr>
            <p:cNvGrpSpPr/>
            <p:nvPr/>
          </p:nvGrpSpPr>
          <p:grpSpPr>
            <a:xfrm>
              <a:off x="4709141" y="4635166"/>
              <a:ext cx="572945" cy="580916"/>
              <a:chOff x="-1581961" y="3202278"/>
              <a:chExt cx="797388" cy="808482"/>
            </a:xfrm>
            <a:solidFill>
              <a:srgbClr val="8A8A8A"/>
            </a:solidFill>
          </p:grpSpPr>
          <p:sp>
            <p:nvSpPr>
              <p:cNvPr id="61" name="Freeform 6">
                <a:extLst>
                  <a:ext uri="{FF2B5EF4-FFF2-40B4-BE49-F238E27FC236}">
                    <a16:creationId xmlns:a16="http://schemas.microsoft.com/office/drawing/2014/main" id="{C65DF924-14BF-46BB-BFD7-DEFFEEC8DC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-1581961" y="3305179"/>
                <a:ext cx="797388" cy="705581"/>
              </a:xfrm>
              <a:custGeom>
                <a:avLst/>
                <a:gdLst>
                  <a:gd name="T0" fmla="*/ 2725 w 4169"/>
                  <a:gd name="T1" fmla="*/ 272 h 3689"/>
                  <a:gd name="T2" fmla="*/ 2429 w 4169"/>
                  <a:gd name="T3" fmla="*/ 413 h 3689"/>
                  <a:gd name="T4" fmla="*/ 2199 w 4169"/>
                  <a:gd name="T5" fmla="*/ 641 h 3689"/>
                  <a:gd name="T6" fmla="*/ 2059 w 4169"/>
                  <a:gd name="T7" fmla="*/ 937 h 3689"/>
                  <a:gd name="T8" fmla="*/ 2029 w 4169"/>
                  <a:gd name="T9" fmla="*/ 1275 h 3689"/>
                  <a:gd name="T10" fmla="*/ 2116 w 4169"/>
                  <a:gd name="T11" fmla="*/ 1595 h 3689"/>
                  <a:gd name="T12" fmla="*/ 2366 w 4169"/>
                  <a:gd name="T13" fmla="*/ 1682 h 3689"/>
                  <a:gd name="T14" fmla="*/ 2533 w 4169"/>
                  <a:gd name="T15" fmla="*/ 1789 h 3689"/>
                  <a:gd name="T16" fmla="*/ 2616 w 4169"/>
                  <a:gd name="T17" fmla="*/ 1970 h 3689"/>
                  <a:gd name="T18" fmla="*/ 2685 w 4169"/>
                  <a:gd name="T19" fmla="*/ 2096 h 3689"/>
                  <a:gd name="T20" fmla="*/ 2978 w 4169"/>
                  <a:gd name="T21" fmla="*/ 2142 h 3689"/>
                  <a:gd name="T22" fmla="*/ 3310 w 4169"/>
                  <a:gd name="T23" fmla="*/ 2083 h 3689"/>
                  <a:gd name="T24" fmla="*/ 3591 w 4169"/>
                  <a:gd name="T25" fmla="*/ 1918 h 3689"/>
                  <a:gd name="T26" fmla="*/ 3800 w 4169"/>
                  <a:gd name="T27" fmla="*/ 1670 h 3689"/>
                  <a:gd name="T28" fmla="*/ 3916 w 4169"/>
                  <a:gd name="T29" fmla="*/ 1361 h 3689"/>
                  <a:gd name="T30" fmla="*/ 3916 w 4169"/>
                  <a:gd name="T31" fmla="*/ 1019 h 3689"/>
                  <a:gd name="T32" fmla="*/ 3800 w 4169"/>
                  <a:gd name="T33" fmla="*/ 710 h 3689"/>
                  <a:gd name="T34" fmla="*/ 3591 w 4169"/>
                  <a:gd name="T35" fmla="*/ 463 h 3689"/>
                  <a:gd name="T36" fmla="*/ 3310 w 4169"/>
                  <a:gd name="T37" fmla="*/ 297 h 3689"/>
                  <a:gd name="T38" fmla="*/ 2978 w 4169"/>
                  <a:gd name="T39" fmla="*/ 238 h 3689"/>
                  <a:gd name="T40" fmla="*/ 3264 w 4169"/>
                  <a:gd name="T41" fmla="*/ 35 h 3689"/>
                  <a:gd name="T42" fmla="*/ 3605 w 4169"/>
                  <a:gd name="T43" fmla="*/ 178 h 3689"/>
                  <a:gd name="T44" fmla="*/ 3881 w 4169"/>
                  <a:gd name="T45" fmla="*/ 417 h 3689"/>
                  <a:gd name="T46" fmla="*/ 4075 w 4169"/>
                  <a:gd name="T47" fmla="*/ 727 h 3689"/>
                  <a:gd name="T48" fmla="*/ 4165 w 4169"/>
                  <a:gd name="T49" fmla="*/ 1092 h 3689"/>
                  <a:gd name="T50" fmla="*/ 4134 w 4169"/>
                  <a:gd name="T51" fmla="*/ 1475 h 3689"/>
                  <a:gd name="T52" fmla="*/ 3990 w 4169"/>
                  <a:gd name="T53" fmla="*/ 1816 h 3689"/>
                  <a:gd name="T54" fmla="*/ 3753 w 4169"/>
                  <a:gd name="T55" fmla="*/ 2093 h 3689"/>
                  <a:gd name="T56" fmla="*/ 3441 w 4169"/>
                  <a:gd name="T57" fmla="*/ 2287 h 3689"/>
                  <a:gd name="T58" fmla="*/ 3076 w 4169"/>
                  <a:gd name="T59" fmla="*/ 2376 h 3689"/>
                  <a:gd name="T60" fmla="*/ 2687 w 4169"/>
                  <a:gd name="T61" fmla="*/ 2344 h 3689"/>
                  <a:gd name="T62" fmla="*/ 2437 w 4169"/>
                  <a:gd name="T63" fmla="*/ 2334 h 3689"/>
                  <a:gd name="T64" fmla="*/ 2263 w 4169"/>
                  <a:gd name="T65" fmla="*/ 2380 h 3689"/>
                  <a:gd name="T66" fmla="*/ 1502 w 4169"/>
                  <a:gd name="T67" fmla="*/ 2360 h 3689"/>
                  <a:gd name="T68" fmla="*/ 1307 w 4169"/>
                  <a:gd name="T69" fmla="*/ 3597 h 3689"/>
                  <a:gd name="T70" fmla="*/ 1243 w 4169"/>
                  <a:gd name="T71" fmla="*/ 3677 h 3689"/>
                  <a:gd name="T72" fmla="*/ 91 w 4169"/>
                  <a:gd name="T73" fmla="*/ 3686 h 3689"/>
                  <a:gd name="T74" fmla="*/ 12 w 4169"/>
                  <a:gd name="T75" fmla="*/ 3622 h 3689"/>
                  <a:gd name="T76" fmla="*/ 4 w 4169"/>
                  <a:gd name="T77" fmla="*/ 1355 h 3689"/>
                  <a:gd name="T78" fmla="*/ 86 w 4169"/>
                  <a:gd name="T79" fmla="*/ 1088 h 3689"/>
                  <a:gd name="T80" fmla="*/ 260 w 4169"/>
                  <a:gd name="T81" fmla="*/ 877 h 3689"/>
                  <a:gd name="T82" fmla="*/ 503 w 4169"/>
                  <a:gd name="T83" fmla="*/ 746 h 3689"/>
                  <a:gd name="T84" fmla="*/ 779 w 4169"/>
                  <a:gd name="T85" fmla="*/ 718 h 3689"/>
                  <a:gd name="T86" fmla="*/ 1017 w 4169"/>
                  <a:gd name="T87" fmla="*/ 797 h 3689"/>
                  <a:gd name="T88" fmla="*/ 1202 w 4169"/>
                  <a:gd name="T89" fmla="*/ 969 h 3689"/>
                  <a:gd name="T90" fmla="*/ 1522 w 4169"/>
                  <a:gd name="T91" fmla="*/ 1363 h 3689"/>
                  <a:gd name="T92" fmla="*/ 1816 w 4169"/>
                  <a:gd name="T93" fmla="*/ 1666 h 3689"/>
                  <a:gd name="T94" fmla="*/ 1813 w 4169"/>
                  <a:gd name="T95" fmla="*/ 1437 h 3689"/>
                  <a:gd name="T96" fmla="*/ 1791 w 4169"/>
                  <a:gd name="T97" fmla="*/ 1092 h 3689"/>
                  <a:gd name="T98" fmla="*/ 1881 w 4169"/>
                  <a:gd name="T99" fmla="*/ 727 h 3689"/>
                  <a:gd name="T100" fmla="*/ 2073 w 4169"/>
                  <a:gd name="T101" fmla="*/ 417 h 3689"/>
                  <a:gd name="T102" fmla="*/ 2351 w 4169"/>
                  <a:gd name="T103" fmla="*/ 178 h 3689"/>
                  <a:gd name="T104" fmla="*/ 2692 w 4169"/>
                  <a:gd name="T105" fmla="*/ 35 h 3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169" h="3689">
                    <a:moveTo>
                      <a:pt x="2978" y="238"/>
                    </a:moveTo>
                    <a:lnTo>
                      <a:pt x="2891" y="242"/>
                    </a:lnTo>
                    <a:lnTo>
                      <a:pt x="2807" y="254"/>
                    </a:lnTo>
                    <a:lnTo>
                      <a:pt x="2725" y="272"/>
                    </a:lnTo>
                    <a:lnTo>
                      <a:pt x="2646" y="297"/>
                    </a:lnTo>
                    <a:lnTo>
                      <a:pt x="2570" y="329"/>
                    </a:lnTo>
                    <a:lnTo>
                      <a:pt x="2497" y="368"/>
                    </a:lnTo>
                    <a:lnTo>
                      <a:pt x="2429" y="413"/>
                    </a:lnTo>
                    <a:lnTo>
                      <a:pt x="2365" y="463"/>
                    </a:lnTo>
                    <a:lnTo>
                      <a:pt x="2304" y="518"/>
                    </a:lnTo>
                    <a:lnTo>
                      <a:pt x="2249" y="577"/>
                    </a:lnTo>
                    <a:lnTo>
                      <a:pt x="2199" y="641"/>
                    </a:lnTo>
                    <a:lnTo>
                      <a:pt x="2156" y="710"/>
                    </a:lnTo>
                    <a:lnTo>
                      <a:pt x="2117" y="782"/>
                    </a:lnTo>
                    <a:lnTo>
                      <a:pt x="2084" y="859"/>
                    </a:lnTo>
                    <a:lnTo>
                      <a:pt x="2059" y="937"/>
                    </a:lnTo>
                    <a:lnTo>
                      <a:pt x="2040" y="1019"/>
                    </a:lnTo>
                    <a:lnTo>
                      <a:pt x="2029" y="1104"/>
                    </a:lnTo>
                    <a:lnTo>
                      <a:pt x="2025" y="1189"/>
                    </a:lnTo>
                    <a:lnTo>
                      <a:pt x="2029" y="1275"/>
                    </a:lnTo>
                    <a:lnTo>
                      <a:pt x="2040" y="1360"/>
                    </a:lnTo>
                    <a:lnTo>
                      <a:pt x="2059" y="1441"/>
                    </a:lnTo>
                    <a:lnTo>
                      <a:pt x="2084" y="1519"/>
                    </a:lnTo>
                    <a:lnTo>
                      <a:pt x="2116" y="1595"/>
                    </a:lnTo>
                    <a:lnTo>
                      <a:pt x="2154" y="1666"/>
                    </a:lnTo>
                    <a:lnTo>
                      <a:pt x="2263" y="1666"/>
                    </a:lnTo>
                    <a:lnTo>
                      <a:pt x="2316" y="1670"/>
                    </a:lnTo>
                    <a:lnTo>
                      <a:pt x="2366" y="1682"/>
                    </a:lnTo>
                    <a:lnTo>
                      <a:pt x="2413" y="1700"/>
                    </a:lnTo>
                    <a:lnTo>
                      <a:pt x="2457" y="1724"/>
                    </a:lnTo>
                    <a:lnTo>
                      <a:pt x="2497" y="1753"/>
                    </a:lnTo>
                    <a:lnTo>
                      <a:pt x="2533" y="1789"/>
                    </a:lnTo>
                    <a:lnTo>
                      <a:pt x="2562" y="1829"/>
                    </a:lnTo>
                    <a:lnTo>
                      <a:pt x="2587" y="1873"/>
                    </a:lnTo>
                    <a:lnTo>
                      <a:pt x="2606" y="1920"/>
                    </a:lnTo>
                    <a:lnTo>
                      <a:pt x="2616" y="1970"/>
                    </a:lnTo>
                    <a:lnTo>
                      <a:pt x="2620" y="2023"/>
                    </a:lnTo>
                    <a:lnTo>
                      <a:pt x="2620" y="2047"/>
                    </a:lnTo>
                    <a:lnTo>
                      <a:pt x="2617" y="2070"/>
                    </a:lnTo>
                    <a:lnTo>
                      <a:pt x="2685" y="2096"/>
                    </a:lnTo>
                    <a:lnTo>
                      <a:pt x="2755" y="2115"/>
                    </a:lnTo>
                    <a:lnTo>
                      <a:pt x="2828" y="2130"/>
                    </a:lnTo>
                    <a:lnTo>
                      <a:pt x="2902" y="2139"/>
                    </a:lnTo>
                    <a:lnTo>
                      <a:pt x="2978" y="2142"/>
                    </a:lnTo>
                    <a:lnTo>
                      <a:pt x="3064" y="2138"/>
                    </a:lnTo>
                    <a:lnTo>
                      <a:pt x="3149" y="2126"/>
                    </a:lnTo>
                    <a:lnTo>
                      <a:pt x="3231" y="2109"/>
                    </a:lnTo>
                    <a:lnTo>
                      <a:pt x="3310" y="2083"/>
                    </a:lnTo>
                    <a:lnTo>
                      <a:pt x="3386" y="2051"/>
                    </a:lnTo>
                    <a:lnTo>
                      <a:pt x="3458" y="2012"/>
                    </a:lnTo>
                    <a:lnTo>
                      <a:pt x="3527" y="1968"/>
                    </a:lnTo>
                    <a:lnTo>
                      <a:pt x="3591" y="1918"/>
                    </a:lnTo>
                    <a:lnTo>
                      <a:pt x="3652" y="1862"/>
                    </a:lnTo>
                    <a:lnTo>
                      <a:pt x="3707" y="1803"/>
                    </a:lnTo>
                    <a:lnTo>
                      <a:pt x="3757" y="1738"/>
                    </a:lnTo>
                    <a:lnTo>
                      <a:pt x="3800" y="1670"/>
                    </a:lnTo>
                    <a:lnTo>
                      <a:pt x="3839" y="1598"/>
                    </a:lnTo>
                    <a:lnTo>
                      <a:pt x="3871" y="1521"/>
                    </a:lnTo>
                    <a:lnTo>
                      <a:pt x="3897" y="1443"/>
                    </a:lnTo>
                    <a:lnTo>
                      <a:pt x="3916" y="1361"/>
                    </a:lnTo>
                    <a:lnTo>
                      <a:pt x="3927" y="1277"/>
                    </a:lnTo>
                    <a:lnTo>
                      <a:pt x="3931" y="1189"/>
                    </a:lnTo>
                    <a:lnTo>
                      <a:pt x="3927" y="1104"/>
                    </a:lnTo>
                    <a:lnTo>
                      <a:pt x="3916" y="1019"/>
                    </a:lnTo>
                    <a:lnTo>
                      <a:pt x="3897" y="937"/>
                    </a:lnTo>
                    <a:lnTo>
                      <a:pt x="3871" y="859"/>
                    </a:lnTo>
                    <a:lnTo>
                      <a:pt x="3839" y="782"/>
                    </a:lnTo>
                    <a:lnTo>
                      <a:pt x="3800" y="710"/>
                    </a:lnTo>
                    <a:lnTo>
                      <a:pt x="3757" y="641"/>
                    </a:lnTo>
                    <a:lnTo>
                      <a:pt x="3707" y="577"/>
                    </a:lnTo>
                    <a:lnTo>
                      <a:pt x="3652" y="518"/>
                    </a:lnTo>
                    <a:lnTo>
                      <a:pt x="3591" y="463"/>
                    </a:lnTo>
                    <a:lnTo>
                      <a:pt x="3527" y="413"/>
                    </a:lnTo>
                    <a:lnTo>
                      <a:pt x="3458" y="368"/>
                    </a:lnTo>
                    <a:lnTo>
                      <a:pt x="3386" y="329"/>
                    </a:lnTo>
                    <a:lnTo>
                      <a:pt x="3310" y="297"/>
                    </a:lnTo>
                    <a:lnTo>
                      <a:pt x="3231" y="272"/>
                    </a:lnTo>
                    <a:lnTo>
                      <a:pt x="3149" y="254"/>
                    </a:lnTo>
                    <a:lnTo>
                      <a:pt x="3064" y="242"/>
                    </a:lnTo>
                    <a:lnTo>
                      <a:pt x="2978" y="238"/>
                    </a:lnTo>
                    <a:close/>
                    <a:moveTo>
                      <a:pt x="2978" y="0"/>
                    </a:moveTo>
                    <a:lnTo>
                      <a:pt x="3076" y="4"/>
                    </a:lnTo>
                    <a:lnTo>
                      <a:pt x="3170" y="15"/>
                    </a:lnTo>
                    <a:lnTo>
                      <a:pt x="3264" y="35"/>
                    </a:lnTo>
                    <a:lnTo>
                      <a:pt x="3354" y="60"/>
                    </a:lnTo>
                    <a:lnTo>
                      <a:pt x="3441" y="94"/>
                    </a:lnTo>
                    <a:lnTo>
                      <a:pt x="3525" y="133"/>
                    </a:lnTo>
                    <a:lnTo>
                      <a:pt x="3605" y="178"/>
                    </a:lnTo>
                    <a:lnTo>
                      <a:pt x="3681" y="229"/>
                    </a:lnTo>
                    <a:lnTo>
                      <a:pt x="3753" y="287"/>
                    </a:lnTo>
                    <a:lnTo>
                      <a:pt x="3820" y="349"/>
                    </a:lnTo>
                    <a:lnTo>
                      <a:pt x="3881" y="417"/>
                    </a:lnTo>
                    <a:lnTo>
                      <a:pt x="3939" y="488"/>
                    </a:lnTo>
                    <a:lnTo>
                      <a:pt x="3990" y="564"/>
                    </a:lnTo>
                    <a:lnTo>
                      <a:pt x="4035" y="643"/>
                    </a:lnTo>
                    <a:lnTo>
                      <a:pt x="4075" y="727"/>
                    </a:lnTo>
                    <a:lnTo>
                      <a:pt x="4108" y="814"/>
                    </a:lnTo>
                    <a:lnTo>
                      <a:pt x="4134" y="905"/>
                    </a:lnTo>
                    <a:lnTo>
                      <a:pt x="4153" y="997"/>
                    </a:lnTo>
                    <a:lnTo>
                      <a:pt x="4165" y="1092"/>
                    </a:lnTo>
                    <a:lnTo>
                      <a:pt x="4169" y="1189"/>
                    </a:lnTo>
                    <a:lnTo>
                      <a:pt x="4165" y="1287"/>
                    </a:lnTo>
                    <a:lnTo>
                      <a:pt x="4153" y="1383"/>
                    </a:lnTo>
                    <a:lnTo>
                      <a:pt x="4134" y="1475"/>
                    </a:lnTo>
                    <a:lnTo>
                      <a:pt x="4108" y="1566"/>
                    </a:lnTo>
                    <a:lnTo>
                      <a:pt x="4075" y="1652"/>
                    </a:lnTo>
                    <a:lnTo>
                      <a:pt x="4035" y="1737"/>
                    </a:lnTo>
                    <a:lnTo>
                      <a:pt x="3990" y="1816"/>
                    </a:lnTo>
                    <a:lnTo>
                      <a:pt x="3939" y="1892"/>
                    </a:lnTo>
                    <a:lnTo>
                      <a:pt x="3881" y="1964"/>
                    </a:lnTo>
                    <a:lnTo>
                      <a:pt x="3820" y="2032"/>
                    </a:lnTo>
                    <a:lnTo>
                      <a:pt x="3753" y="2093"/>
                    </a:lnTo>
                    <a:lnTo>
                      <a:pt x="3681" y="2150"/>
                    </a:lnTo>
                    <a:lnTo>
                      <a:pt x="3605" y="2202"/>
                    </a:lnTo>
                    <a:lnTo>
                      <a:pt x="3525" y="2247"/>
                    </a:lnTo>
                    <a:lnTo>
                      <a:pt x="3441" y="2287"/>
                    </a:lnTo>
                    <a:lnTo>
                      <a:pt x="3354" y="2319"/>
                    </a:lnTo>
                    <a:lnTo>
                      <a:pt x="3264" y="2346"/>
                    </a:lnTo>
                    <a:lnTo>
                      <a:pt x="3170" y="2365"/>
                    </a:lnTo>
                    <a:lnTo>
                      <a:pt x="3076" y="2376"/>
                    </a:lnTo>
                    <a:lnTo>
                      <a:pt x="2978" y="2380"/>
                    </a:lnTo>
                    <a:lnTo>
                      <a:pt x="2879" y="2376"/>
                    </a:lnTo>
                    <a:lnTo>
                      <a:pt x="2782" y="2364"/>
                    </a:lnTo>
                    <a:lnTo>
                      <a:pt x="2687" y="2344"/>
                    </a:lnTo>
                    <a:lnTo>
                      <a:pt x="2596" y="2317"/>
                    </a:lnTo>
                    <a:lnTo>
                      <a:pt x="2507" y="2283"/>
                    </a:lnTo>
                    <a:lnTo>
                      <a:pt x="2474" y="2311"/>
                    </a:lnTo>
                    <a:lnTo>
                      <a:pt x="2437" y="2334"/>
                    </a:lnTo>
                    <a:lnTo>
                      <a:pt x="2397" y="2353"/>
                    </a:lnTo>
                    <a:lnTo>
                      <a:pt x="2354" y="2369"/>
                    </a:lnTo>
                    <a:lnTo>
                      <a:pt x="2310" y="2376"/>
                    </a:lnTo>
                    <a:lnTo>
                      <a:pt x="2263" y="2380"/>
                    </a:lnTo>
                    <a:lnTo>
                      <a:pt x="1569" y="2380"/>
                    </a:lnTo>
                    <a:lnTo>
                      <a:pt x="1546" y="2378"/>
                    </a:lnTo>
                    <a:lnTo>
                      <a:pt x="1523" y="2371"/>
                    </a:lnTo>
                    <a:lnTo>
                      <a:pt x="1502" y="2360"/>
                    </a:lnTo>
                    <a:lnTo>
                      <a:pt x="1485" y="2346"/>
                    </a:lnTo>
                    <a:lnTo>
                      <a:pt x="1310" y="2171"/>
                    </a:lnTo>
                    <a:lnTo>
                      <a:pt x="1310" y="3570"/>
                    </a:lnTo>
                    <a:lnTo>
                      <a:pt x="1307" y="3597"/>
                    </a:lnTo>
                    <a:lnTo>
                      <a:pt x="1298" y="3622"/>
                    </a:lnTo>
                    <a:lnTo>
                      <a:pt x="1284" y="3644"/>
                    </a:lnTo>
                    <a:lnTo>
                      <a:pt x="1265" y="3663"/>
                    </a:lnTo>
                    <a:lnTo>
                      <a:pt x="1243" y="3677"/>
                    </a:lnTo>
                    <a:lnTo>
                      <a:pt x="1219" y="3686"/>
                    </a:lnTo>
                    <a:lnTo>
                      <a:pt x="1191" y="3689"/>
                    </a:lnTo>
                    <a:lnTo>
                      <a:pt x="119" y="3689"/>
                    </a:lnTo>
                    <a:lnTo>
                      <a:pt x="91" y="3686"/>
                    </a:lnTo>
                    <a:lnTo>
                      <a:pt x="67" y="3677"/>
                    </a:lnTo>
                    <a:lnTo>
                      <a:pt x="45" y="3663"/>
                    </a:lnTo>
                    <a:lnTo>
                      <a:pt x="26" y="3644"/>
                    </a:lnTo>
                    <a:lnTo>
                      <a:pt x="12" y="3622"/>
                    </a:lnTo>
                    <a:lnTo>
                      <a:pt x="3" y="3597"/>
                    </a:lnTo>
                    <a:lnTo>
                      <a:pt x="0" y="3570"/>
                    </a:lnTo>
                    <a:lnTo>
                      <a:pt x="0" y="1428"/>
                    </a:lnTo>
                    <a:lnTo>
                      <a:pt x="4" y="1355"/>
                    </a:lnTo>
                    <a:lnTo>
                      <a:pt x="14" y="1284"/>
                    </a:lnTo>
                    <a:lnTo>
                      <a:pt x="32" y="1216"/>
                    </a:lnTo>
                    <a:lnTo>
                      <a:pt x="56" y="1150"/>
                    </a:lnTo>
                    <a:lnTo>
                      <a:pt x="86" y="1088"/>
                    </a:lnTo>
                    <a:lnTo>
                      <a:pt x="122" y="1029"/>
                    </a:lnTo>
                    <a:lnTo>
                      <a:pt x="163" y="974"/>
                    </a:lnTo>
                    <a:lnTo>
                      <a:pt x="209" y="923"/>
                    </a:lnTo>
                    <a:lnTo>
                      <a:pt x="260" y="877"/>
                    </a:lnTo>
                    <a:lnTo>
                      <a:pt x="316" y="836"/>
                    </a:lnTo>
                    <a:lnTo>
                      <a:pt x="375" y="800"/>
                    </a:lnTo>
                    <a:lnTo>
                      <a:pt x="436" y="770"/>
                    </a:lnTo>
                    <a:lnTo>
                      <a:pt x="503" y="746"/>
                    </a:lnTo>
                    <a:lnTo>
                      <a:pt x="571" y="728"/>
                    </a:lnTo>
                    <a:lnTo>
                      <a:pt x="642" y="718"/>
                    </a:lnTo>
                    <a:lnTo>
                      <a:pt x="715" y="714"/>
                    </a:lnTo>
                    <a:lnTo>
                      <a:pt x="779" y="718"/>
                    </a:lnTo>
                    <a:lnTo>
                      <a:pt x="842" y="728"/>
                    </a:lnTo>
                    <a:lnTo>
                      <a:pt x="903" y="745"/>
                    </a:lnTo>
                    <a:lnTo>
                      <a:pt x="961" y="768"/>
                    </a:lnTo>
                    <a:lnTo>
                      <a:pt x="1017" y="797"/>
                    </a:lnTo>
                    <a:lnTo>
                      <a:pt x="1070" y="832"/>
                    </a:lnTo>
                    <a:lnTo>
                      <a:pt x="1119" y="872"/>
                    </a:lnTo>
                    <a:lnTo>
                      <a:pt x="1162" y="918"/>
                    </a:lnTo>
                    <a:lnTo>
                      <a:pt x="1202" y="969"/>
                    </a:lnTo>
                    <a:lnTo>
                      <a:pt x="1279" y="1073"/>
                    </a:lnTo>
                    <a:lnTo>
                      <a:pt x="1359" y="1174"/>
                    </a:lnTo>
                    <a:lnTo>
                      <a:pt x="1440" y="1270"/>
                    </a:lnTo>
                    <a:lnTo>
                      <a:pt x="1522" y="1363"/>
                    </a:lnTo>
                    <a:lnTo>
                      <a:pt x="1605" y="1451"/>
                    </a:lnTo>
                    <a:lnTo>
                      <a:pt x="1686" y="1536"/>
                    </a:lnTo>
                    <a:lnTo>
                      <a:pt x="1764" y="1615"/>
                    </a:lnTo>
                    <a:lnTo>
                      <a:pt x="1816" y="1666"/>
                    </a:lnTo>
                    <a:lnTo>
                      <a:pt x="1886" y="1666"/>
                    </a:lnTo>
                    <a:lnTo>
                      <a:pt x="1857" y="1592"/>
                    </a:lnTo>
                    <a:lnTo>
                      <a:pt x="1832" y="1515"/>
                    </a:lnTo>
                    <a:lnTo>
                      <a:pt x="1813" y="1437"/>
                    </a:lnTo>
                    <a:lnTo>
                      <a:pt x="1799" y="1356"/>
                    </a:lnTo>
                    <a:lnTo>
                      <a:pt x="1790" y="1274"/>
                    </a:lnTo>
                    <a:lnTo>
                      <a:pt x="1787" y="1189"/>
                    </a:lnTo>
                    <a:lnTo>
                      <a:pt x="1791" y="1092"/>
                    </a:lnTo>
                    <a:lnTo>
                      <a:pt x="1803" y="997"/>
                    </a:lnTo>
                    <a:lnTo>
                      <a:pt x="1822" y="905"/>
                    </a:lnTo>
                    <a:lnTo>
                      <a:pt x="1848" y="814"/>
                    </a:lnTo>
                    <a:lnTo>
                      <a:pt x="1881" y="727"/>
                    </a:lnTo>
                    <a:lnTo>
                      <a:pt x="1919" y="643"/>
                    </a:lnTo>
                    <a:lnTo>
                      <a:pt x="1966" y="564"/>
                    </a:lnTo>
                    <a:lnTo>
                      <a:pt x="2017" y="488"/>
                    </a:lnTo>
                    <a:lnTo>
                      <a:pt x="2073" y="417"/>
                    </a:lnTo>
                    <a:lnTo>
                      <a:pt x="2136" y="349"/>
                    </a:lnTo>
                    <a:lnTo>
                      <a:pt x="2203" y="287"/>
                    </a:lnTo>
                    <a:lnTo>
                      <a:pt x="2275" y="229"/>
                    </a:lnTo>
                    <a:lnTo>
                      <a:pt x="2351" y="178"/>
                    </a:lnTo>
                    <a:lnTo>
                      <a:pt x="2431" y="133"/>
                    </a:lnTo>
                    <a:lnTo>
                      <a:pt x="2515" y="94"/>
                    </a:lnTo>
                    <a:lnTo>
                      <a:pt x="2602" y="60"/>
                    </a:lnTo>
                    <a:lnTo>
                      <a:pt x="2692" y="35"/>
                    </a:lnTo>
                    <a:lnTo>
                      <a:pt x="2784" y="15"/>
                    </a:lnTo>
                    <a:lnTo>
                      <a:pt x="2881" y="4"/>
                    </a:lnTo>
                    <a:lnTo>
                      <a:pt x="297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pc="-9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2" name="Freeform 7">
                <a:extLst>
                  <a:ext uri="{FF2B5EF4-FFF2-40B4-BE49-F238E27FC236}">
                    <a16:creationId xmlns:a16="http://schemas.microsoft.com/office/drawing/2014/main" id="{28BB0C00-9ABA-4CD9-A90F-B2816F17F1D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-1079314" y="3202278"/>
                <a:ext cx="227798" cy="227416"/>
              </a:xfrm>
              <a:custGeom>
                <a:avLst/>
                <a:gdLst>
                  <a:gd name="T0" fmla="*/ 596 w 1191"/>
                  <a:gd name="T1" fmla="*/ 0 h 1189"/>
                  <a:gd name="T2" fmla="*/ 665 w 1191"/>
                  <a:gd name="T3" fmla="*/ 3 h 1189"/>
                  <a:gd name="T4" fmla="*/ 732 w 1191"/>
                  <a:gd name="T5" fmla="*/ 15 h 1189"/>
                  <a:gd name="T6" fmla="*/ 797 w 1191"/>
                  <a:gd name="T7" fmla="*/ 34 h 1189"/>
                  <a:gd name="T8" fmla="*/ 857 w 1191"/>
                  <a:gd name="T9" fmla="*/ 60 h 1189"/>
                  <a:gd name="T10" fmla="*/ 915 w 1191"/>
                  <a:gd name="T11" fmla="*/ 92 h 1189"/>
                  <a:gd name="T12" fmla="*/ 968 w 1191"/>
                  <a:gd name="T13" fmla="*/ 130 h 1189"/>
                  <a:gd name="T14" fmla="*/ 1016 w 1191"/>
                  <a:gd name="T15" fmla="*/ 174 h 1189"/>
                  <a:gd name="T16" fmla="*/ 1060 w 1191"/>
                  <a:gd name="T17" fmla="*/ 223 h 1189"/>
                  <a:gd name="T18" fmla="*/ 1099 w 1191"/>
                  <a:gd name="T19" fmla="*/ 275 h 1189"/>
                  <a:gd name="T20" fmla="*/ 1131 w 1191"/>
                  <a:gd name="T21" fmla="*/ 333 h 1189"/>
                  <a:gd name="T22" fmla="*/ 1156 w 1191"/>
                  <a:gd name="T23" fmla="*/ 393 h 1189"/>
                  <a:gd name="T24" fmla="*/ 1176 w 1191"/>
                  <a:gd name="T25" fmla="*/ 457 h 1189"/>
                  <a:gd name="T26" fmla="*/ 1187 w 1191"/>
                  <a:gd name="T27" fmla="*/ 525 h 1189"/>
                  <a:gd name="T28" fmla="*/ 1191 w 1191"/>
                  <a:gd name="T29" fmla="*/ 594 h 1189"/>
                  <a:gd name="T30" fmla="*/ 1187 w 1191"/>
                  <a:gd name="T31" fmla="*/ 664 h 1189"/>
                  <a:gd name="T32" fmla="*/ 1176 w 1191"/>
                  <a:gd name="T33" fmla="*/ 730 h 1189"/>
                  <a:gd name="T34" fmla="*/ 1156 w 1191"/>
                  <a:gd name="T35" fmla="*/ 794 h 1189"/>
                  <a:gd name="T36" fmla="*/ 1131 w 1191"/>
                  <a:gd name="T37" fmla="*/ 856 h 1189"/>
                  <a:gd name="T38" fmla="*/ 1099 w 1191"/>
                  <a:gd name="T39" fmla="*/ 912 h 1189"/>
                  <a:gd name="T40" fmla="*/ 1060 w 1191"/>
                  <a:gd name="T41" fmla="*/ 966 h 1189"/>
                  <a:gd name="T42" fmla="*/ 1016 w 1191"/>
                  <a:gd name="T43" fmla="*/ 1015 h 1189"/>
                  <a:gd name="T44" fmla="*/ 968 w 1191"/>
                  <a:gd name="T45" fmla="*/ 1058 h 1189"/>
                  <a:gd name="T46" fmla="*/ 915 w 1191"/>
                  <a:gd name="T47" fmla="*/ 1097 h 1189"/>
                  <a:gd name="T48" fmla="*/ 857 w 1191"/>
                  <a:gd name="T49" fmla="*/ 1129 h 1189"/>
                  <a:gd name="T50" fmla="*/ 797 w 1191"/>
                  <a:gd name="T51" fmla="*/ 1154 h 1189"/>
                  <a:gd name="T52" fmla="*/ 732 w 1191"/>
                  <a:gd name="T53" fmla="*/ 1174 h 1189"/>
                  <a:gd name="T54" fmla="*/ 665 w 1191"/>
                  <a:gd name="T55" fmla="*/ 1185 h 1189"/>
                  <a:gd name="T56" fmla="*/ 596 w 1191"/>
                  <a:gd name="T57" fmla="*/ 1189 h 1189"/>
                  <a:gd name="T58" fmla="*/ 526 w 1191"/>
                  <a:gd name="T59" fmla="*/ 1185 h 1189"/>
                  <a:gd name="T60" fmla="*/ 460 w 1191"/>
                  <a:gd name="T61" fmla="*/ 1174 h 1189"/>
                  <a:gd name="T62" fmla="*/ 395 w 1191"/>
                  <a:gd name="T63" fmla="*/ 1154 h 1189"/>
                  <a:gd name="T64" fmla="*/ 334 w 1191"/>
                  <a:gd name="T65" fmla="*/ 1129 h 1189"/>
                  <a:gd name="T66" fmla="*/ 276 w 1191"/>
                  <a:gd name="T67" fmla="*/ 1097 h 1189"/>
                  <a:gd name="T68" fmla="*/ 224 w 1191"/>
                  <a:gd name="T69" fmla="*/ 1058 h 1189"/>
                  <a:gd name="T70" fmla="*/ 175 w 1191"/>
                  <a:gd name="T71" fmla="*/ 1015 h 1189"/>
                  <a:gd name="T72" fmla="*/ 131 w 1191"/>
                  <a:gd name="T73" fmla="*/ 966 h 1189"/>
                  <a:gd name="T74" fmla="*/ 93 w 1191"/>
                  <a:gd name="T75" fmla="*/ 912 h 1189"/>
                  <a:gd name="T76" fmla="*/ 61 w 1191"/>
                  <a:gd name="T77" fmla="*/ 856 h 1189"/>
                  <a:gd name="T78" fmla="*/ 35 w 1191"/>
                  <a:gd name="T79" fmla="*/ 794 h 1189"/>
                  <a:gd name="T80" fmla="*/ 16 w 1191"/>
                  <a:gd name="T81" fmla="*/ 730 h 1189"/>
                  <a:gd name="T82" fmla="*/ 4 w 1191"/>
                  <a:gd name="T83" fmla="*/ 664 h 1189"/>
                  <a:gd name="T84" fmla="*/ 0 w 1191"/>
                  <a:gd name="T85" fmla="*/ 594 h 1189"/>
                  <a:gd name="T86" fmla="*/ 4 w 1191"/>
                  <a:gd name="T87" fmla="*/ 525 h 1189"/>
                  <a:gd name="T88" fmla="*/ 16 w 1191"/>
                  <a:gd name="T89" fmla="*/ 457 h 1189"/>
                  <a:gd name="T90" fmla="*/ 35 w 1191"/>
                  <a:gd name="T91" fmla="*/ 393 h 1189"/>
                  <a:gd name="T92" fmla="*/ 61 w 1191"/>
                  <a:gd name="T93" fmla="*/ 333 h 1189"/>
                  <a:gd name="T94" fmla="*/ 93 w 1191"/>
                  <a:gd name="T95" fmla="*/ 275 h 1189"/>
                  <a:gd name="T96" fmla="*/ 131 w 1191"/>
                  <a:gd name="T97" fmla="*/ 223 h 1189"/>
                  <a:gd name="T98" fmla="*/ 175 w 1191"/>
                  <a:gd name="T99" fmla="*/ 174 h 1189"/>
                  <a:gd name="T100" fmla="*/ 224 w 1191"/>
                  <a:gd name="T101" fmla="*/ 130 h 1189"/>
                  <a:gd name="T102" fmla="*/ 276 w 1191"/>
                  <a:gd name="T103" fmla="*/ 92 h 1189"/>
                  <a:gd name="T104" fmla="*/ 334 w 1191"/>
                  <a:gd name="T105" fmla="*/ 60 h 1189"/>
                  <a:gd name="T106" fmla="*/ 395 w 1191"/>
                  <a:gd name="T107" fmla="*/ 34 h 1189"/>
                  <a:gd name="T108" fmla="*/ 460 w 1191"/>
                  <a:gd name="T109" fmla="*/ 15 h 1189"/>
                  <a:gd name="T110" fmla="*/ 526 w 1191"/>
                  <a:gd name="T111" fmla="*/ 3 h 1189"/>
                  <a:gd name="T112" fmla="*/ 596 w 1191"/>
                  <a:gd name="T113" fmla="*/ 0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91" h="1189">
                    <a:moveTo>
                      <a:pt x="596" y="0"/>
                    </a:moveTo>
                    <a:lnTo>
                      <a:pt x="665" y="3"/>
                    </a:lnTo>
                    <a:lnTo>
                      <a:pt x="732" y="15"/>
                    </a:lnTo>
                    <a:lnTo>
                      <a:pt x="797" y="34"/>
                    </a:lnTo>
                    <a:lnTo>
                      <a:pt x="857" y="60"/>
                    </a:lnTo>
                    <a:lnTo>
                      <a:pt x="915" y="92"/>
                    </a:lnTo>
                    <a:lnTo>
                      <a:pt x="968" y="130"/>
                    </a:lnTo>
                    <a:lnTo>
                      <a:pt x="1016" y="174"/>
                    </a:lnTo>
                    <a:lnTo>
                      <a:pt x="1060" y="223"/>
                    </a:lnTo>
                    <a:lnTo>
                      <a:pt x="1099" y="275"/>
                    </a:lnTo>
                    <a:lnTo>
                      <a:pt x="1131" y="333"/>
                    </a:lnTo>
                    <a:lnTo>
                      <a:pt x="1156" y="393"/>
                    </a:lnTo>
                    <a:lnTo>
                      <a:pt x="1176" y="457"/>
                    </a:lnTo>
                    <a:lnTo>
                      <a:pt x="1187" y="525"/>
                    </a:lnTo>
                    <a:lnTo>
                      <a:pt x="1191" y="594"/>
                    </a:lnTo>
                    <a:lnTo>
                      <a:pt x="1187" y="664"/>
                    </a:lnTo>
                    <a:lnTo>
                      <a:pt x="1176" y="730"/>
                    </a:lnTo>
                    <a:lnTo>
                      <a:pt x="1156" y="794"/>
                    </a:lnTo>
                    <a:lnTo>
                      <a:pt x="1131" y="856"/>
                    </a:lnTo>
                    <a:lnTo>
                      <a:pt x="1099" y="912"/>
                    </a:lnTo>
                    <a:lnTo>
                      <a:pt x="1060" y="966"/>
                    </a:lnTo>
                    <a:lnTo>
                      <a:pt x="1016" y="1015"/>
                    </a:lnTo>
                    <a:lnTo>
                      <a:pt x="968" y="1058"/>
                    </a:lnTo>
                    <a:lnTo>
                      <a:pt x="915" y="1097"/>
                    </a:lnTo>
                    <a:lnTo>
                      <a:pt x="857" y="1129"/>
                    </a:lnTo>
                    <a:lnTo>
                      <a:pt x="797" y="1154"/>
                    </a:lnTo>
                    <a:lnTo>
                      <a:pt x="732" y="1174"/>
                    </a:lnTo>
                    <a:lnTo>
                      <a:pt x="665" y="1185"/>
                    </a:lnTo>
                    <a:lnTo>
                      <a:pt x="596" y="1189"/>
                    </a:lnTo>
                    <a:lnTo>
                      <a:pt x="526" y="1185"/>
                    </a:lnTo>
                    <a:lnTo>
                      <a:pt x="460" y="1174"/>
                    </a:lnTo>
                    <a:lnTo>
                      <a:pt x="395" y="1154"/>
                    </a:lnTo>
                    <a:lnTo>
                      <a:pt x="334" y="1129"/>
                    </a:lnTo>
                    <a:lnTo>
                      <a:pt x="276" y="1097"/>
                    </a:lnTo>
                    <a:lnTo>
                      <a:pt x="224" y="1058"/>
                    </a:lnTo>
                    <a:lnTo>
                      <a:pt x="175" y="1015"/>
                    </a:lnTo>
                    <a:lnTo>
                      <a:pt x="131" y="966"/>
                    </a:lnTo>
                    <a:lnTo>
                      <a:pt x="93" y="912"/>
                    </a:lnTo>
                    <a:lnTo>
                      <a:pt x="61" y="856"/>
                    </a:lnTo>
                    <a:lnTo>
                      <a:pt x="35" y="794"/>
                    </a:lnTo>
                    <a:lnTo>
                      <a:pt x="16" y="730"/>
                    </a:lnTo>
                    <a:lnTo>
                      <a:pt x="4" y="664"/>
                    </a:lnTo>
                    <a:lnTo>
                      <a:pt x="0" y="594"/>
                    </a:lnTo>
                    <a:lnTo>
                      <a:pt x="4" y="525"/>
                    </a:lnTo>
                    <a:lnTo>
                      <a:pt x="16" y="457"/>
                    </a:lnTo>
                    <a:lnTo>
                      <a:pt x="35" y="393"/>
                    </a:lnTo>
                    <a:lnTo>
                      <a:pt x="61" y="333"/>
                    </a:lnTo>
                    <a:lnTo>
                      <a:pt x="93" y="275"/>
                    </a:lnTo>
                    <a:lnTo>
                      <a:pt x="131" y="223"/>
                    </a:lnTo>
                    <a:lnTo>
                      <a:pt x="175" y="174"/>
                    </a:lnTo>
                    <a:lnTo>
                      <a:pt x="224" y="130"/>
                    </a:lnTo>
                    <a:lnTo>
                      <a:pt x="276" y="92"/>
                    </a:lnTo>
                    <a:lnTo>
                      <a:pt x="334" y="60"/>
                    </a:lnTo>
                    <a:lnTo>
                      <a:pt x="395" y="34"/>
                    </a:lnTo>
                    <a:lnTo>
                      <a:pt x="460" y="15"/>
                    </a:lnTo>
                    <a:lnTo>
                      <a:pt x="526" y="3"/>
                    </a:lnTo>
                    <a:lnTo>
                      <a:pt x="59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pc="-90">
                  <a:solidFill>
                    <a:prstClr val="whit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3A8BD771-FF62-4368-B086-5B4BC68A6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0114" y="4708565"/>
              <a:ext cx="326114" cy="326114"/>
            </a:xfrm>
            <a:custGeom>
              <a:avLst/>
              <a:gdLst>
                <a:gd name="T0" fmla="*/ 0 w 1641"/>
                <a:gd name="T1" fmla="*/ 820 h 1641"/>
                <a:gd name="T2" fmla="*/ 1641 w 1641"/>
                <a:gd name="T3" fmla="*/ 820 h 1641"/>
                <a:gd name="T4" fmla="*/ 1371 w 1641"/>
                <a:gd name="T5" fmla="*/ 532 h 1641"/>
                <a:gd name="T6" fmla="*/ 972 w 1641"/>
                <a:gd name="T7" fmla="*/ 625 h 1641"/>
                <a:gd name="T8" fmla="*/ 1371 w 1641"/>
                <a:gd name="T9" fmla="*/ 532 h 1641"/>
                <a:gd name="T10" fmla="*/ 1010 w 1641"/>
                <a:gd name="T11" fmla="*/ 228 h 1641"/>
                <a:gd name="T12" fmla="*/ 824 w 1641"/>
                <a:gd name="T13" fmla="*/ 573 h 1641"/>
                <a:gd name="T14" fmla="*/ 633 w 1641"/>
                <a:gd name="T15" fmla="*/ 227 h 1641"/>
                <a:gd name="T16" fmla="*/ 716 w 1641"/>
                <a:gd name="T17" fmla="*/ 813 h 1641"/>
                <a:gd name="T18" fmla="*/ 931 w 1641"/>
                <a:gd name="T19" fmla="*/ 813 h 1641"/>
                <a:gd name="T20" fmla="*/ 716 w 1641"/>
                <a:gd name="T21" fmla="*/ 813 h 1641"/>
                <a:gd name="T22" fmla="*/ 677 w 1641"/>
                <a:gd name="T23" fmla="*/ 624 h 1641"/>
                <a:gd name="T24" fmla="*/ 270 w 1641"/>
                <a:gd name="T25" fmla="*/ 529 h 1641"/>
                <a:gd name="T26" fmla="*/ 224 w 1641"/>
                <a:gd name="T27" fmla="*/ 999 h 1641"/>
                <a:gd name="T28" fmla="*/ 230 w 1641"/>
                <a:gd name="T29" fmla="*/ 623 h 1641"/>
                <a:gd name="T30" fmla="*/ 586 w 1641"/>
                <a:gd name="T31" fmla="*/ 785 h 1641"/>
                <a:gd name="T32" fmla="*/ 587 w 1641"/>
                <a:gd name="T33" fmla="*/ 845 h 1641"/>
                <a:gd name="T34" fmla="*/ 224 w 1641"/>
                <a:gd name="T35" fmla="*/ 999 h 1641"/>
                <a:gd name="T36" fmla="*/ 626 w 1641"/>
                <a:gd name="T37" fmla="*/ 961 h 1641"/>
                <a:gd name="T38" fmla="*/ 675 w 1641"/>
                <a:gd name="T39" fmla="*/ 1000 h 1641"/>
                <a:gd name="T40" fmla="*/ 545 w 1641"/>
                <a:gd name="T41" fmla="*/ 1379 h 1641"/>
                <a:gd name="T42" fmla="*/ 820 w 1641"/>
                <a:gd name="T43" fmla="*/ 1443 h 1641"/>
                <a:gd name="T44" fmla="*/ 785 w 1641"/>
                <a:gd name="T45" fmla="*/ 1051 h 1641"/>
                <a:gd name="T46" fmla="*/ 824 w 1641"/>
                <a:gd name="T47" fmla="*/ 1052 h 1641"/>
                <a:gd name="T48" fmla="*/ 856 w 1641"/>
                <a:gd name="T49" fmla="*/ 1061 h 1641"/>
                <a:gd name="T50" fmla="*/ 820 w 1641"/>
                <a:gd name="T51" fmla="*/ 1443 h 1641"/>
                <a:gd name="T52" fmla="*/ 969 w 1641"/>
                <a:gd name="T53" fmla="*/ 1010 h 1641"/>
                <a:gd name="T54" fmla="*/ 1009 w 1641"/>
                <a:gd name="T55" fmla="*/ 965 h 1641"/>
                <a:gd name="T56" fmla="*/ 1378 w 1641"/>
                <a:gd name="T57" fmla="*/ 1096 h 1641"/>
                <a:gd name="T58" fmla="*/ 1060 w 1641"/>
                <a:gd name="T59" fmla="*/ 853 h 1641"/>
                <a:gd name="T60" fmla="*/ 1062 w 1641"/>
                <a:gd name="T61" fmla="*/ 790 h 1641"/>
                <a:gd name="T62" fmla="*/ 1443 w 1641"/>
                <a:gd name="T63" fmla="*/ 820 h 1641"/>
                <a:gd name="T64" fmla="*/ 1060 w 1641"/>
                <a:gd name="T65" fmla="*/ 853 h 1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1" h="1641">
                  <a:moveTo>
                    <a:pt x="820" y="0"/>
                  </a:moveTo>
                  <a:cubicBezTo>
                    <a:pt x="368" y="0"/>
                    <a:pt x="0" y="368"/>
                    <a:pt x="0" y="820"/>
                  </a:cubicBezTo>
                  <a:cubicBezTo>
                    <a:pt x="0" y="1273"/>
                    <a:pt x="368" y="1641"/>
                    <a:pt x="820" y="1641"/>
                  </a:cubicBezTo>
                  <a:cubicBezTo>
                    <a:pt x="1273" y="1641"/>
                    <a:pt x="1641" y="1273"/>
                    <a:pt x="1641" y="820"/>
                  </a:cubicBezTo>
                  <a:cubicBezTo>
                    <a:pt x="1641" y="368"/>
                    <a:pt x="1273" y="0"/>
                    <a:pt x="820" y="0"/>
                  </a:cubicBezTo>
                  <a:close/>
                  <a:moveTo>
                    <a:pt x="1371" y="532"/>
                  </a:moveTo>
                  <a:cubicBezTo>
                    <a:pt x="1018" y="674"/>
                    <a:pt x="1018" y="674"/>
                    <a:pt x="1018" y="674"/>
                  </a:cubicBezTo>
                  <a:cubicBezTo>
                    <a:pt x="1005" y="656"/>
                    <a:pt x="989" y="639"/>
                    <a:pt x="972" y="625"/>
                  </a:cubicBezTo>
                  <a:cubicBezTo>
                    <a:pt x="1105" y="267"/>
                    <a:pt x="1105" y="267"/>
                    <a:pt x="1105" y="267"/>
                  </a:cubicBezTo>
                  <a:cubicBezTo>
                    <a:pt x="1219" y="326"/>
                    <a:pt x="1312" y="418"/>
                    <a:pt x="1371" y="532"/>
                  </a:cubicBezTo>
                  <a:close/>
                  <a:moveTo>
                    <a:pt x="820" y="198"/>
                  </a:moveTo>
                  <a:cubicBezTo>
                    <a:pt x="886" y="198"/>
                    <a:pt x="950" y="208"/>
                    <a:pt x="1010" y="228"/>
                  </a:cubicBezTo>
                  <a:cubicBezTo>
                    <a:pt x="858" y="576"/>
                    <a:pt x="858" y="576"/>
                    <a:pt x="858" y="576"/>
                  </a:cubicBezTo>
                  <a:cubicBezTo>
                    <a:pt x="847" y="575"/>
                    <a:pt x="836" y="573"/>
                    <a:pt x="824" y="573"/>
                  </a:cubicBezTo>
                  <a:cubicBezTo>
                    <a:pt x="812" y="573"/>
                    <a:pt x="801" y="575"/>
                    <a:pt x="790" y="576"/>
                  </a:cubicBezTo>
                  <a:cubicBezTo>
                    <a:pt x="633" y="227"/>
                    <a:pt x="633" y="227"/>
                    <a:pt x="633" y="227"/>
                  </a:cubicBezTo>
                  <a:cubicBezTo>
                    <a:pt x="692" y="208"/>
                    <a:pt x="755" y="198"/>
                    <a:pt x="820" y="198"/>
                  </a:cubicBezTo>
                  <a:close/>
                  <a:moveTo>
                    <a:pt x="716" y="813"/>
                  </a:moveTo>
                  <a:cubicBezTo>
                    <a:pt x="716" y="754"/>
                    <a:pt x="764" y="706"/>
                    <a:pt x="824" y="706"/>
                  </a:cubicBezTo>
                  <a:cubicBezTo>
                    <a:pt x="883" y="706"/>
                    <a:pt x="931" y="754"/>
                    <a:pt x="931" y="813"/>
                  </a:cubicBezTo>
                  <a:cubicBezTo>
                    <a:pt x="931" y="872"/>
                    <a:pt x="883" y="920"/>
                    <a:pt x="824" y="920"/>
                  </a:cubicBezTo>
                  <a:cubicBezTo>
                    <a:pt x="764" y="920"/>
                    <a:pt x="716" y="872"/>
                    <a:pt x="716" y="813"/>
                  </a:cubicBezTo>
                  <a:close/>
                  <a:moveTo>
                    <a:pt x="539" y="265"/>
                  </a:moveTo>
                  <a:cubicBezTo>
                    <a:pt x="677" y="624"/>
                    <a:pt x="677" y="624"/>
                    <a:pt x="677" y="624"/>
                  </a:cubicBezTo>
                  <a:cubicBezTo>
                    <a:pt x="660" y="638"/>
                    <a:pt x="645" y="653"/>
                    <a:pt x="632" y="670"/>
                  </a:cubicBezTo>
                  <a:cubicBezTo>
                    <a:pt x="270" y="529"/>
                    <a:pt x="270" y="529"/>
                    <a:pt x="270" y="529"/>
                  </a:cubicBezTo>
                  <a:cubicBezTo>
                    <a:pt x="330" y="416"/>
                    <a:pt x="424" y="324"/>
                    <a:pt x="539" y="265"/>
                  </a:cubicBezTo>
                  <a:close/>
                  <a:moveTo>
                    <a:pt x="224" y="999"/>
                  </a:moveTo>
                  <a:cubicBezTo>
                    <a:pt x="207" y="942"/>
                    <a:pt x="198" y="882"/>
                    <a:pt x="198" y="820"/>
                  </a:cubicBezTo>
                  <a:cubicBezTo>
                    <a:pt x="198" y="751"/>
                    <a:pt x="209" y="685"/>
                    <a:pt x="230" y="623"/>
                  </a:cubicBezTo>
                  <a:cubicBezTo>
                    <a:pt x="584" y="785"/>
                    <a:pt x="584" y="785"/>
                    <a:pt x="584" y="785"/>
                  </a:cubicBezTo>
                  <a:cubicBezTo>
                    <a:pt x="585" y="785"/>
                    <a:pt x="586" y="785"/>
                    <a:pt x="586" y="785"/>
                  </a:cubicBezTo>
                  <a:cubicBezTo>
                    <a:pt x="585" y="794"/>
                    <a:pt x="584" y="803"/>
                    <a:pt x="584" y="813"/>
                  </a:cubicBezTo>
                  <a:cubicBezTo>
                    <a:pt x="584" y="824"/>
                    <a:pt x="585" y="834"/>
                    <a:pt x="587" y="845"/>
                  </a:cubicBezTo>
                  <a:cubicBezTo>
                    <a:pt x="585" y="845"/>
                    <a:pt x="582" y="845"/>
                    <a:pt x="580" y="846"/>
                  </a:cubicBezTo>
                  <a:lnTo>
                    <a:pt x="224" y="999"/>
                  </a:lnTo>
                  <a:close/>
                  <a:moveTo>
                    <a:pt x="261" y="1094"/>
                  </a:moveTo>
                  <a:cubicBezTo>
                    <a:pt x="626" y="961"/>
                    <a:pt x="626" y="961"/>
                    <a:pt x="626" y="961"/>
                  </a:cubicBezTo>
                  <a:cubicBezTo>
                    <a:pt x="629" y="960"/>
                    <a:pt x="631" y="958"/>
                    <a:pt x="632" y="956"/>
                  </a:cubicBezTo>
                  <a:cubicBezTo>
                    <a:pt x="645" y="973"/>
                    <a:pt x="659" y="987"/>
                    <a:pt x="675" y="1000"/>
                  </a:cubicBezTo>
                  <a:cubicBezTo>
                    <a:pt x="673" y="1002"/>
                    <a:pt x="670" y="1005"/>
                    <a:pt x="669" y="1008"/>
                  </a:cubicBezTo>
                  <a:cubicBezTo>
                    <a:pt x="545" y="1379"/>
                    <a:pt x="545" y="1379"/>
                    <a:pt x="545" y="1379"/>
                  </a:cubicBezTo>
                  <a:cubicBezTo>
                    <a:pt x="422" y="1318"/>
                    <a:pt x="322" y="1217"/>
                    <a:pt x="261" y="1094"/>
                  </a:cubicBezTo>
                  <a:close/>
                  <a:moveTo>
                    <a:pt x="820" y="1443"/>
                  </a:moveTo>
                  <a:cubicBezTo>
                    <a:pt x="758" y="1443"/>
                    <a:pt x="697" y="1434"/>
                    <a:pt x="640" y="1416"/>
                  </a:cubicBezTo>
                  <a:cubicBezTo>
                    <a:pt x="785" y="1051"/>
                    <a:pt x="785" y="1051"/>
                    <a:pt x="785" y="1051"/>
                  </a:cubicBezTo>
                  <a:cubicBezTo>
                    <a:pt x="786" y="1050"/>
                    <a:pt x="786" y="1050"/>
                    <a:pt x="786" y="1049"/>
                  </a:cubicBezTo>
                  <a:cubicBezTo>
                    <a:pt x="798" y="1051"/>
                    <a:pt x="811" y="1052"/>
                    <a:pt x="824" y="1052"/>
                  </a:cubicBezTo>
                  <a:cubicBezTo>
                    <a:pt x="834" y="1052"/>
                    <a:pt x="845" y="1051"/>
                    <a:pt x="855" y="1050"/>
                  </a:cubicBezTo>
                  <a:cubicBezTo>
                    <a:pt x="854" y="1054"/>
                    <a:pt x="854" y="1058"/>
                    <a:pt x="856" y="1061"/>
                  </a:cubicBezTo>
                  <a:cubicBezTo>
                    <a:pt x="1026" y="1408"/>
                    <a:pt x="1026" y="1408"/>
                    <a:pt x="1026" y="1408"/>
                  </a:cubicBezTo>
                  <a:cubicBezTo>
                    <a:pt x="961" y="1430"/>
                    <a:pt x="892" y="1443"/>
                    <a:pt x="820" y="1443"/>
                  </a:cubicBezTo>
                  <a:close/>
                  <a:moveTo>
                    <a:pt x="1119" y="1366"/>
                  </a:moveTo>
                  <a:cubicBezTo>
                    <a:pt x="969" y="1010"/>
                    <a:pt x="969" y="1010"/>
                    <a:pt x="969" y="1010"/>
                  </a:cubicBezTo>
                  <a:cubicBezTo>
                    <a:pt x="968" y="1008"/>
                    <a:pt x="967" y="1007"/>
                    <a:pt x="966" y="1005"/>
                  </a:cubicBezTo>
                  <a:cubicBezTo>
                    <a:pt x="981" y="994"/>
                    <a:pt x="996" y="980"/>
                    <a:pt x="1009" y="965"/>
                  </a:cubicBezTo>
                  <a:cubicBezTo>
                    <a:pt x="1010" y="966"/>
                    <a:pt x="1012" y="967"/>
                    <a:pt x="1014" y="968"/>
                  </a:cubicBezTo>
                  <a:cubicBezTo>
                    <a:pt x="1378" y="1096"/>
                    <a:pt x="1378" y="1096"/>
                    <a:pt x="1378" y="1096"/>
                  </a:cubicBezTo>
                  <a:cubicBezTo>
                    <a:pt x="1321" y="1210"/>
                    <a:pt x="1231" y="1305"/>
                    <a:pt x="1119" y="1366"/>
                  </a:cubicBezTo>
                  <a:close/>
                  <a:moveTo>
                    <a:pt x="1060" y="853"/>
                  </a:moveTo>
                  <a:cubicBezTo>
                    <a:pt x="1062" y="840"/>
                    <a:pt x="1063" y="827"/>
                    <a:pt x="1063" y="813"/>
                  </a:cubicBezTo>
                  <a:cubicBezTo>
                    <a:pt x="1063" y="805"/>
                    <a:pt x="1063" y="797"/>
                    <a:pt x="1062" y="790"/>
                  </a:cubicBezTo>
                  <a:cubicBezTo>
                    <a:pt x="1411" y="626"/>
                    <a:pt x="1411" y="626"/>
                    <a:pt x="1411" y="626"/>
                  </a:cubicBezTo>
                  <a:cubicBezTo>
                    <a:pt x="1432" y="687"/>
                    <a:pt x="1443" y="752"/>
                    <a:pt x="1443" y="820"/>
                  </a:cubicBezTo>
                  <a:cubicBezTo>
                    <a:pt x="1443" y="883"/>
                    <a:pt x="1433" y="944"/>
                    <a:pt x="1416" y="1001"/>
                  </a:cubicBezTo>
                  <a:lnTo>
                    <a:pt x="1060" y="853"/>
                  </a:lnTo>
                  <a:close/>
                </a:path>
              </a:pathLst>
            </a:custGeom>
            <a:solidFill>
              <a:srgbClr val="8A8A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ko-KR" altLang="en-US" spc="-9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6327F9A9-64EC-446A-A39B-7826A7EA6C01}"/>
              </a:ext>
            </a:extLst>
          </p:cNvPr>
          <p:cNvSpPr/>
          <p:nvPr/>
        </p:nvSpPr>
        <p:spPr>
          <a:xfrm>
            <a:off x="328273" y="173154"/>
            <a:ext cx="5325176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4AB6"/>
              </a:buClr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자전거정비사</a:t>
            </a:r>
            <a:r>
              <a:rPr kumimoji="1" lang="en-US" altLang="ko-KR" sz="2800" b="1" i="0" u="none" strike="noStrike" kern="1200" cap="none" spc="-8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, </a:t>
            </a:r>
            <a:r>
              <a:rPr kumimoji="1" lang="ko-KR" altLang="en-US" sz="2800" b="1" i="0" u="none" strike="noStrike" kern="1200" cap="none" spc="-30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어떻게 일하고 있나요</a:t>
            </a:r>
            <a:r>
              <a:rPr kumimoji="1" lang="en-US" altLang="ko-KR" sz="2800" b="1" i="0" u="none" strike="noStrike" kern="1200" cap="none" spc="-30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?</a:t>
            </a:r>
            <a:endParaRPr kumimoji="1" lang="ko-KR" altLang="en-US" sz="2800" b="1" i="0" u="none" strike="noStrike" kern="1200" cap="none" spc="-300" normalizeH="0" baseline="0" noProof="0" dirty="0">
              <a:ln>
                <a:solidFill>
                  <a:srgbClr val="307ABE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5317030C-CBA5-4917-BFC6-359DE506F9BB}"/>
              </a:ext>
            </a:extLst>
          </p:cNvPr>
          <p:cNvGrpSpPr/>
          <p:nvPr/>
        </p:nvGrpSpPr>
        <p:grpSpPr>
          <a:xfrm>
            <a:off x="5397469" y="1102293"/>
            <a:ext cx="3172896" cy="2646316"/>
            <a:chOff x="5397469" y="1127693"/>
            <a:chExt cx="3172896" cy="2646316"/>
          </a:xfrm>
        </p:grpSpPr>
        <p:sp>
          <p:nvSpPr>
            <p:cNvPr id="43" name="자유형: 도형 42">
              <a:extLst>
                <a:ext uri="{FF2B5EF4-FFF2-40B4-BE49-F238E27FC236}">
                  <a16:creationId xmlns:a16="http://schemas.microsoft.com/office/drawing/2014/main" id="{A0F390C1-47CE-4F00-9789-07B07F589C92}"/>
                </a:ext>
              </a:extLst>
            </p:cNvPr>
            <p:cNvSpPr/>
            <p:nvPr/>
          </p:nvSpPr>
          <p:spPr>
            <a:xfrm>
              <a:off x="7337841" y="1182652"/>
              <a:ext cx="1232524" cy="1232524"/>
            </a:xfrm>
            <a:custGeom>
              <a:avLst/>
              <a:gdLst>
                <a:gd name="connsiteX0" fmla="*/ 833274 w 1666548"/>
                <a:gd name="connsiteY0" fmla="*/ 225241 h 1666548"/>
                <a:gd name="connsiteX1" fmla="*/ 225241 w 1666548"/>
                <a:gd name="connsiteY1" fmla="*/ 833274 h 1666548"/>
                <a:gd name="connsiteX2" fmla="*/ 833274 w 1666548"/>
                <a:gd name="connsiteY2" fmla="*/ 1441307 h 1666548"/>
                <a:gd name="connsiteX3" fmla="*/ 1441307 w 1666548"/>
                <a:gd name="connsiteY3" fmla="*/ 833274 h 1666548"/>
                <a:gd name="connsiteX4" fmla="*/ 833274 w 1666548"/>
                <a:gd name="connsiteY4" fmla="*/ 225241 h 1666548"/>
                <a:gd name="connsiteX5" fmla="*/ 833274 w 1666548"/>
                <a:gd name="connsiteY5" fmla="*/ 0 h 1666548"/>
                <a:gd name="connsiteX6" fmla="*/ 1666548 w 1666548"/>
                <a:gd name="connsiteY6" fmla="*/ 833274 h 1666548"/>
                <a:gd name="connsiteX7" fmla="*/ 833274 w 1666548"/>
                <a:gd name="connsiteY7" fmla="*/ 1666548 h 1666548"/>
                <a:gd name="connsiteX8" fmla="*/ 0 w 1666548"/>
                <a:gd name="connsiteY8" fmla="*/ 833274 h 1666548"/>
                <a:gd name="connsiteX9" fmla="*/ 833274 w 1666548"/>
                <a:gd name="connsiteY9" fmla="*/ 0 h 166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6548" h="1666548">
                  <a:moveTo>
                    <a:pt x="833274" y="225241"/>
                  </a:moveTo>
                  <a:cubicBezTo>
                    <a:pt x="497467" y="225241"/>
                    <a:pt x="225241" y="497467"/>
                    <a:pt x="225241" y="833274"/>
                  </a:cubicBezTo>
                  <a:cubicBezTo>
                    <a:pt x="225241" y="1169081"/>
                    <a:pt x="497467" y="1441307"/>
                    <a:pt x="833274" y="1441307"/>
                  </a:cubicBezTo>
                  <a:cubicBezTo>
                    <a:pt x="1169081" y="1441307"/>
                    <a:pt x="1441307" y="1169081"/>
                    <a:pt x="1441307" y="833274"/>
                  </a:cubicBezTo>
                  <a:cubicBezTo>
                    <a:pt x="1441307" y="497467"/>
                    <a:pt x="1169081" y="225241"/>
                    <a:pt x="833274" y="225241"/>
                  </a:cubicBezTo>
                  <a:close/>
                  <a:moveTo>
                    <a:pt x="833274" y="0"/>
                  </a:moveTo>
                  <a:cubicBezTo>
                    <a:pt x="1293479" y="0"/>
                    <a:pt x="1666548" y="373069"/>
                    <a:pt x="1666548" y="833274"/>
                  </a:cubicBezTo>
                  <a:cubicBezTo>
                    <a:pt x="1666548" y="1293479"/>
                    <a:pt x="1293479" y="1666548"/>
                    <a:pt x="833274" y="1666548"/>
                  </a:cubicBezTo>
                  <a:cubicBezTo>
                    <a:pt x="373069" y="1666548"/>
                    <a:pt x="0" y="1293479"/>
                    <a:pt x="0" y="833274"/>
                  </a:cubicBezTo>
                  <a:cubicBezTo>
                    <a:pt x="0" y="373069"/>
                    <a:pt x="373069" y="0"/>
                    <a:pt x="833274" y="0"/>
                  </a:cubicBezTo>
                  <a:close/>
                </a:path>
              </a:pathLst>
            </a:custGeom>
            <a:solidFill>
              <a:srgbClr val="3A8ABC">
                <a:alpha val="49000"/>
              </a:srgbClr>
            </a:solidFill>
            <a:ln w="317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gdings" panose="05000000000000000000" pitchFamily="2" charset="2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700820FD-F5C0-4AD1-9E48-E3DB119EBB36}"/>
                </a:ext>
              </a:extLst>
            </p:cNvPr>
            <p:cNvGrpSpPr/>
            <p:nvPr/>
          </p:nvGrpSpPr>
          <p:grpSpPr>
            <a:xfrm>
              <a:off x="5397469" y="1127693"/>
              <a:ext cx="2644003" cy="2646316"/>
              <a:chOff x="711672" y="1394976"/>
              <a:chExt cx="2833926" cy="2836405"/>
            </a:xfrm>
          </p:grpSpPr>
          <p:pic>
            <p:nvPicPr>
              <p:cNvPr id="64" name="그림 63">
                <a:extLst>
                  <a:ext uri="{FF2B5EF4-FFF2-40B4-BE49-F238E27FC236}">
                    <a16:creationId xmlns:a16="http://schemas.microsoft.com/office/drawing/2014/main" id="{C0C1CA64-BAD2-4704-B52B-F59453092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rot="5400000">
                <a:off x="867198" y="1441528"/>
                <a:ext cx="2678400" cy="2678400"/>
              </a:xfrm>
              <a:prstGeom prst="ellipse">
                <a:avLst/>
              </a:prstGeom>
              <a:ln w="50800">
                <a:solidFill>
                  <a:schemeClr val="bg1"/>
                </a:solidFill>
              </a:ln>
              <a:effectLst>
                <a:outerShdw dist="88900" dir="2700000" algn="tl" rotWithShape="0">
                  <a:schemeClr val="accent1">
                    <a:alpha val="60000"/>
                  </a:schemeClr>
                </a:outerShdw>
              </a:effectLst>
            </p:spPr>
          </p:pic>
          <p:sp>
            <p:nvSpPr>
              <p:cNvPr id="67" name="타원 66">
                <a:extLst>
                  <a:ext uri="{FF2B5EF4-FFF2-40B4-BE49-F238E27FC236}">
                    <a16:creationId xmlns:a16="http://schemas.microsoft.com/office/drawing/2014/main" id="{C2E65B19-4B83-4AA5-911C-73E3749EC4C5}"/>
                  </a:ext>
                </a:extLst>
              </p:cNvPr>
              <p:cNvSpPr/>
              <p:nvPr/>
            </p:nvSpPr>
            <p:spPr>
              <a:xfrm>
                <a:off x="759689" y="1394976"/>
                <a:ext cx="2689194" cy="2689194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8" name="타원 67">
                <a:extLst>
                  <a:ext uri="{FF2B5EF4-FFF2-40B4-BE49-F238E27FC236}">
                    <a16:creationId xmlns:a16="http://schemas.microsoft.com/office/drawing/2014/main" id="{52374356-74C5-4F4E-9A61-2FE98745DEA2}"/>
                  </a:ext>
                </a:extLst>
              </p:cNvPr>
              <p:cNvSpPr/>
              <p:nvPr/>
            </p:nvSpPr>
            <p:spPr>
              <a:xfrm>
                <a:off x="711672" y="1542185"/>
                <a:ext cx="2689196" cy="2689196"/>
              </a:xfrm>
              <a:prstGeom prst="ellipse">
                <a:avLst/>
              </a:prstGeom>
              <a:noFill/>
              <a:ln>
                <a:solidFill>
                  <a:schemeClr val="accent1">
                    <a:alpha val="4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pic>
        <p:nvPicPr>
          <p:cNvPr id="65" name="그림 64">
            <a:extLst>
              <a:ext uri="{FF2B5EF4-FFF2-40B4-BE49-F238E27FC236}">
                <a16:creationId xmlns:a16="http://schemas.microsoft.com/office/drawing/2014/main" id="{B1506859-7C72-4683-91CF-B7506D6D23A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74990" y="2865908"/>
            <a:ext cx="1358833" cy="1358833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dist="50800" dir="2700000" algn="tl" rotWithShape="0">
              <a:schemeClr val="accent1">
                <a:alpha val="60000"/>
              </a:schemeClr>
            </a:outerShdw>
          </a:effectLst>
        </p:spPr>
      </p:pic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222EF968-1CE0-4305-AA9F-D6E361BEBD8A}"/>
              </a:ext>
            </a:extLst>
          </p:cNvPr>
          <p:cNvSpPr/>
          <p:nvPr/>
        </p:nvSpPr>
        <p:spPr>
          <a:xfrm>
            <a:off x="6306324" y="196073"/>
            <a:ext cx="2480488" cy="476828"/>
          </a:xfrm>
          <a:prstGeom prst="roundRect">
            <a:avLst/>
          </a:prstGeom>
          <a:solidFill>
            <a:schemeClr val="accent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A9BCE2-24DE-4456-BC5C-9A056B111593}"/>
              </a:ext>
            </a:extLst>
          </p:cNvPr>
          <p:cNvSpPr txBox="1"/>
          <p:nvPr/>
        </p:nvSpPr>
        <p:spPr>
          <a:xfrm>
            <a:off x="6456384" y="251597"/>
            <a:ext cx="223522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defTabSz="914400" latinLnBrk="1">
              <a:buClr>
                <a:srgbClr val="9F4AB6"/>
              </a:buClr>
              <a:defRPr kumimoji="1" sz="2800" b="1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pPr lvl="0">
              <a:defRPr/>
            </a:pP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추천</a:t>
            </a:r>
            <a:r>
              <a:rPr lang="en-US" altLang="ko-KR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! </a:t>
            </a:r>
            <a:r>
              <a:rPr lang="ko-KR" altLang="en-US" sz="180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장애인 유망직종</a:t>
            </a:r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4850C6F2-E275-402B-96AF-811ED4271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016" y="6384925"/>
            <a:ext cx="2057400" cy="365125"/>
          </a:xfrm>
        </p:spPr>
        <p:txBody>
          <a:bodyPr/>
          <a:lstStyle/>
          <a:p>
            <a:fld id="{01E412EE-F5AB-41EB-AC78-7DFE8A5815F1}" type="slidenum">
              <a:rPr lang="ko-KR" altLang="en-US" smtClean="0">
                <a:solidFill>
                  <a:schemeClr val="bg1"/>
                </a:solidFill>
              </a:rPr>
              <a:t>95</a:t>
            </a:fld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66" name="그림 65">
            <a:extLst>
              <a:ext uri="{FF2B5EF4-FFF2-40B4-BE49-F238E27FC236}">
                <a16:creationId xmlns:a16="http://schemas.microsoft.com/office/drawing/2014/main" id="{D2C1949B-C9A3-4ED1-8E56-9DFE53C0E94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40371" y="2329720"/>
            <a:ext cx="1853733" cy="1853733"/>
          </a:xfrm>
          <a:prstGeom prst="ellipse">
            <a:avLst/>
          </a:prstGeom>
          <a:ln w="31750">
            <a:solidFill>
              <a:schemeClr val="bg1"/>
            </a:solidFill>
          </a:ln>
          <a:effectLst>
            <a:outerShdw dist="88900" dir="2700000" algn="tl" rotWithShape="0">
              <a:schemeClr val="accent1">
                <a:alpha val="6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129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그림 104">
            <a:extLst>
              <a:ext uri="{FF2B5EF4-FFF2-40B4-BE49-F238E27FC236}">
                <a16:creationId xmlns:a16="http://schemas.microsoft.com/office/drawing/2014/main" id="{497E6BF2-35D2-42AF-B982-A91A07811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58000"/>
          </a:xfrm>
          <a:prstGeom prst="rect">
            <a:avLst/>
          </a:prstGeom>
        </p:spPr>
      </p:pic>
      <p:grpSp>
        <p:nvGrpSpPr>
          <p:cNvPr id="133" name="그룹 132">
            <a:extLst>
              <a:ext uri="{FF2B5EF4-FFF2-40B4-BE49-F238E27FC236}">
                <a16:creationId xmlns:a16="http://schemas.microsoft.com/office/drawing/2014/main" id="{1C96C545-B244-4B68-8B68-2DD3E6F9AE3D}"/>
              </a:ext>
            </a:extLst>
          </p:cNvPr>
          <p:cNvGrpSpPr/>
          <p:nvPr/>
        </p:nvGrpSpPr>
        <p:grpSpPr>
          <a:xfrm>
            <a:off x="1473200" y="546100"/>
            <a:ext cx="6108700" cy="5928604"/>
            <a:chOff x="1473200" y="546100"/>
            <a:chExt cx="6108700" cy="5928604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30FFDD2D-4DAA-44F3-8A8F-EF96F9DBE4A2}"/>
                </a:ext>
              </a:extLst>
            </p:cNvPr>
            <p:cNvSpPr/>
            <p:nvPr/>
          </p:nvSpPr>
          <p:spPr>
            <a:xfrm>
              <a:off x="1473200" y="673161"/>
              <a:ext cx="5765800" cy="5765800"/>
            </a:xfrm>
            <a:prstGeom prst="ellipse">
              <a:avLst/>
            </a:prstGeom>
            <a:noFill/>
            <a:ln w="73025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EF08395C-281C-459F-98BF-193654C9A47F}"/>
                </a:ext>
              </a:extLst>
            </p:cNvPr>
            <p:cNvSpPr/>
            <p:nvPr/>
          </p:nvSpPr>
          <p:spPr>
            <a:xfrm>
              <a:off x="1689100" y="708904"/>
              <a:ext cx="5765800" cy="57658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99E867CF-CC1F-4AEE-9060-FF3C212135C3}"/>
                </a:ext>
              </a:extLst>
            </p:cNvPr>
            <p:cNvSpPr/>
            <p:nvPr/>
          </p:nvSpPr>
          <p:spPr>
            <a:xfrm>
              <a:off x="1689100" y="546100"/>
              <a:ext cx="5765800" cy="57658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FE4B37BB-D3DF-4F29-B45E-3D32D7DA2C8D}"/>
                </a:ext>
              </a:extLst>
            </p:cNvPr>
            <p:cNvSpPr/>
            <p:nvPr/>
          </p:nvSpPr>
          <p:spPr>
            <a:xfrm>
              <a:off x="1816100" y="708904"/>
              <a:ext cx="5765800" cy="5765800"/>
            </a:xfrm>
            <a:prstGeom prst="ellipse">
              <a:avLst/>
            </a:prstGeom>
            <a:noFill/>
            <a:ln>
              <a:solidFill>
                <a:schemeClr val="bg1">
                  <a:alpha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</p:grpSp>
      <p:pic>
        <p:nvPicPr>
          <p:cNvPr id="16" name="그림 15">
            <a:extLst>
              <a:ext uri="{FF2B5EF4-FFF2-40B4-BE49-F238E27FC236}">
                <a16:creationId xmlns:a16="http://schemas.microsoft.com/office/drawing/2014/main" id="{9E08E699-6E7A-4BC0-927A-74F2350BE6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837" y="305804"/>
            <a:ext cx="1454816" cy="379517"/>
          </a:xfrm>
          <a:prstGeom prst="rect">
            <a:avLst/>
          </a:prstGeom>
        </p:spPr>
      </p:pic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84D5A096-4E84-41E6-A854-7A8C0076A2ED}"/>
              </a:ext>
            </a:extLst>
          </p:cNvPr>
          <p:cNvGrpSpPr/>
          <p:nvPr/>
        </p:nvGrpSpPr>
        <p:grpSpPr>
          <a:xfrm>
            <a:off x="2441858" y="667287"/>
            <a:ext cx="1155700" cy="1155700"/>
            <a:chOff x="2441858" y="667287"/>
            <a:chExt cx="1155700" cy="1155700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063BE46F-0EB5-4FAB-A46D-009E483FB9C4}"/>
                </a:ext>
              </a:extLst>
            </p:cNvPr>
            <p:cNvSpPr/>
            <p:nvPr/>
          </p:nvSpPr>
          <p:spPr>
            <a:xfrm>
              <a:off x="2441858" y="667287"/>
              <a:ext cx="1155700" cy="1155700"/>
            </a:xfrm>
            <a:prstGeom prst="ellipse">
              <a:avLst/>
            </a:prstGeom>
            <a:solidFill>
              <a:srgbClr val="65BBDD"/>
            </a:solidFill>
            <a:ln>
              <a:noFill/>
            </a:ln>
            <a:effectLst>
              <a:outerShdw blurRad="762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74" name="그룹 73">
              <a:extLst>
                <a:ext uri="{FF2B5EF4-FFF2-40B4-BE49-F238E27FC236}">
                  <a16:creationId xmlns:a16="http://schemas.microsoft.com/office/drawing/2014/main" id="{FD280B3B-D570-4FFB-8090-35C08EB98148}"/>
                </a:ext>
              </a:extLst>
            </p:cNvPr>
            <p:cNvGrpSpPr/>
            <p:nvPr/>
          </p:nvGrpSpPr>
          <p:grpSpPr>
            <a:xfrm>
              <a:off x="2584888" y="875238"/>
              <a:ext cx="869640" cy="674829"/>
              <a:chOff x="2126456" y="1531144"/>
              <a:chExt cx="4889697" cy="3794341"/>
            </a:xfrm>
          </p:grpSpPr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5C1105A4-56D3-4062-A5FE-E15D0FF7EEA7}"/>
                  </a:ext>
                </a:extLst>
              </p:cNvPr>
              <p:cNvSpPr/>
              <p:nvPr/>
            </p:nvSpPr>
            <p:spPr>
              <a:xfrm>
                <a:off x="2270176" y="2503951"/>
                <a:ext cx="1400175" cy="1885950"/>
              </a:xfrm>
              <a:custGeom>
                <a:avLst/>
                <a:gdLst>
                  <a:gd name="connsiteX0" fmla="*/ 703738 w 1400175"/>
                  <a:gd name="connsiteY0" fmla="*/ 7144 h 1885950"/>
                  <a:gd name="connsiteX1" fmla="*/ 11661 w 1400175"/>
                  <a:gd name="connsiteY1" fmla="*/ 1648082 h 1885950"/>
                  <a:gd name="connsiteX2" fmla="*/ 47742 w 1400175"/>
                  <a:gd name="connsiteY2" fmla="*/ 1711043 h 1885950"/>
                  <a:gd name="connsiteX3" fmla="*/ 703738 w 1400175"/>
                  <a:gd name="connsiteY3" fmla="*/ 1885502 h 1885950"/>
                  <a:gd name="connsiteX4" fmla="*/ 1359734 w 1400175"/>
                  <a:gd name="connsiteY4" fmla="*/ 1711043 h 1885950"/>
                  <a:gd name="connsiteX5" fmla="*/ 1395815 w 1400175"/>
                  <a:gd name="connsiteY5" fmla="*/ 1648082 h 1885950"/>
                  <a:gd name="connsiteX6" fmla="*/ 703738 w 1400175"/>
                  <a:gd name="connsiteY6" fmla="*/ 7144 h 1885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0175" h="1885950">
                    <a:moveTo>
                      <a:pt x="703738" y="7144"/>
                    </a:moveTo>
                    <a:cubicBezTo>
                      <a:pt x="-78664" y="7144"/>
                      <a:pt x="8089" y="958596"/>
                      <a:pt x="11661" y="1648082"/>
                    </a:cubicBezTo>
                    <a:cubicBezTo>
                      <a:pt x="11794" y="1674124"/>
                      <a:pt x="25434" y="1697593"/>
                      <a:pt x="47742" y="1711043"/>
                    </a:cubicBezTo>
                    <a:cubicBezTo>
                      <a:pt x="134438" y="1763306"/>
                      <a:pt x="372544" y="1885502"/>
                      <a:pt x="703738" y="1885502"/>
                    </a:cubicBezTo>
                    <a:cubicBezTo>
                      <a:pt x="1034932" y="1885502"/>
                      <a:pt x="1273038" y="1763306"/>
                      <a:pt x="1359734" y="1711043"/>
                    </a:cubicBezTo>
                    <a:cubicBezTo>
                      <a:pt x="1382032" y="1697593"/>
                      <a:pt x="1395682" y="1674124"/>
                      <a:pt x="1395815" y="1648082"/>
                    </a:cubicBezTo>
                    <a:cubicBezTo>
                      <a:pt x="1399387" y="958596"/>
                      <a:pt x="1486141" y="7144"/>
                      <a:pt x="703738" y="7144"/>
                    </a:cubicBezTo>
                    <a:close/>
                  </a:path>
                </a:pathLst>
              </a:custGeom>
              <a:solidFill>
                <a:srgbClr val="694B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EF3B76BE-57ED-4501-8553-5170B2D136FD}"/>
                  </a:ext>
                </a:extLst>
              </p:cNvPr>
              <p:cNvSpPr/>
              <p:nvPr/>
            </p:nvSpPr>
            <p:spPr>
              <a:xfrm>
                <a:off x="2270232" y="2505913"/>
                <a:ext cx="904875" cy="1885950"/>
              </a:xfrm>
              <a:custGeom>
                <a:avLst/>
                <a:gdLst>
                  <a:gd name="connsiteX0" fmla="*/ 653277 w 904875"/>
                  <a:gd name="connsiteY0" fmla="*/ 7144 h 1885950"/>
                  <a:gd name="connsiteX1" fmla="*/ 11606 w 904875"/>
                  <a:gd name="connsiteY1" fmla="*/ 1646120 h 1885950"/>
                  <a:gd name="connsiteX2" fmla="*/ 47687 w 904875"/>
                  <a:gd name="connsiteY2" fmla="*/ 1709080 h 1885950"/>
                  <a:gd name="connsiteX3" fmla="*/ 703683 w 904875"/>
                  <a:gd name="connsiteY3" fmla="*/ 1883540 h 1885950"/>
                  <a:gd name="connsiteX4" fmla="*/ 901412 w 904875"/>
                  <a:gd name="connsiteY4" fmla="*/ 499481 h 1885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4875" h="1885950">
                    <a:moveTo>
                      <a:pt x="653277" y="7144"/>
                    </a:moveTo>
                    <a:cubicBezTo>
                      <a:pt x="-74386" y="47939"/>
                      <a:pt x="8120" y="971979"/>
                      <a:pt x="11606" y="1646120"/>
                    </a:cubicBezTo>
                    <a:cubicBezTo>
                      <a:pt x="11739" y="1672162"/>
                      <a:pt x="25379" y="1695641"/>
                      <a:pt x="47687" y="1709080"/>
                    </a:cubicBezTo>
                    <a:cubicBezTo>
                      <a:pt x="134383" y="1761344"/>
                      <a:pt x="372489" y="1883540"/>
                      <a:pt x="703683" y="1883540"/>
                    </a:cubicBezTo>
                    <a:lnTo>
                      <a:pt x="901412" y="499481"/>
                    </a:lnTo>
                  </a:path>
                </a:pathLst>
              </a:custGeom>
              <a:solidFill>
                <a:srgbClr val="5A414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30" name="자유형: 도형 29">
                <a:extLst>
                  <a:ext uri="{FF2B5EF4-FFF2-40B4-BE49-F238E27FC236}">
                    <a16:creationId xmlns:a16="http://schemas.microsoft.com/office/drawing/2014/main" id="{5CFEAF86-64C3-4CAB-8B3B-3C603E1E9296}"/>
                  </a:ext>
                </a:extLst>
              </p:cNvPr>
              <p:cNvSpPr/>
              <p:nvPr/>
            </p:nvSpPr>
            <p:spPr>
              <a:xfrm>
                <a:off x="2491007" y="2503951"/>
                <a:ext cx="1181100" cy="1885950"/>
              </a:xfrm>
              <a:custGeom>
                <a:avLst/>
                <a:gdLst>
                  <a:gd name="connsiteX0" fmla="*/ 482908 w 1181100"/>
                  <a:gd name="connsiteY0" fmla="*/ 7144 h 1885950"/>
                  <a:gd name="connsiteX1" fmla="*/ 7144 w 1181100"/>
                  <a:gd name="connsiteY1" fmla="*/ 544697 h 1885950"/>
                  <a:gd name="connsiteX2" fmla="*/ 680638 w 1181100"/>
                  <a:gd name="connsiteY2" fmla="*/ 501444 h 1885950"/>
                  <a:gd name="connsiteX3" fmla="*/ 482908 w 1181100"/>
                  <a:gd name="connsiteY3" fmla="*/ 1885502 h 1885950"/>
                  <a:gd name="connsiteX4" fmla="*/ 1138904 w 1181100"/>
                  <a:gd name="connsiteY4" fmla="*/ 1711043 h 1885950"/>
                  <a:gd name="connsiteX5" fmla="*/ 1174985 w 1181100"/>
                  <a:gd name="connsiteY5" fmla="*/ 1648082 h 1885950"/>
                  <a:gd name="connsiteX6" fmla="*/ 482908 w 1181100"/>
                  <a:gd name="connsiteY6" fmla="*/ 7144 h 1885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1100" h="1885950">
                    <a:moveTo>
                      <a:pt x="482908" y="7144"/>
                    </a:moveTo>
                    <a:cubicBezTo>
                      <a:pt x="38033" y="7144"/>
                      <a:pt x="7144" y="544697"/>
                      <a:pt x="7144" y="544697"/>
                    </a:cubicBezTo>
                    <a:cubicBezTo>
                      <a:pt x="263566" y="501444"/>
                      <a:pt x="421129" y="609571"/>
                      <a:pt x="680638" y="501444"/>
                    </a:cubicBezTo>
                    <a:lnTo>
                      <a:pt x="482908" y="1885502"/>
                    </a:lnTo>
                    <a:cubicBezTo>
                      <a:pt x="814111" y="1885502"/>
                      <a:pt x="1052208" y="1763306"/>
                      <a:pt x="1138904" y="1711043"/>
                    </a:cubicBezTo>
                    <a:cubicBezTo>
                      <a:pt x="1161202" y="1697593"/>
                      <a:pt x="1174852" y="1674124"/>
                      <a:pt x="1174985" y="1648082"/>
                    </a:cubicBezTo>
                    <a:cubicBezTo>
                      <a:pt x="1178557" y="958596"/>
                      <a:pt x="1265311" y="7144"/>
                      <a:pt x="482908" y="7144"/>
                    </a:cubicBezTo>
                    <a:close/>
                  </a:path>
                </a:pathLst>
              </a:custGeom>
              <a:solidFill>
                <a:srgbClr val="694B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727114BB-168A-49B5-B4EA-BFCF1EB9ECCD}"/>
                  </a:ext>
                </a:extLst>
              </p:cNvPr>
              <p:cNvSpPr/>
              <p:nvPr/>
            </p:nvSpPr>
            <p:spPr>
              <a:xfrm>
                <a:off x="3237580" y="2557653"/>
                <a:ext cx="438150" cy="1800225"/>
              </a:xfrm>
              <a:custGeom>
                <a:avLst/>
                <a:gdLst>
                  <a:gd name="connsiteX0" fmla="*/ 428412 w 438150"/>
                  <a:gd name="connsiteY0" fmla="*/ 1594380 h 1800225"/>
                  <a:gd name="connsiteX1" fmla="*/ 17094 w 438150"/>
                  <a:gd name="connsiteY1" fmla="*/ 7144 h 1800225"/>
                  <a:gd name="connsiteX2" fmla="*/ 32915 w 438150"/>
                  <a:gd name="connsiteY2" fmla="*/ 250012 h 1800225"/>
                  <a:gd name="connsiteX3" fmla="*/ 329495 w 438150"/>
                  <a:gd name="connsiteY3" fmla="*/ 596027 h 1800225"/>
                  <a:gd name="connsiteX4" fmla="*/ 45030 w 438150"/>
                  <a:gd name="connsiteY4" fmla="*/ 1795444 h 1800225"/>
                  <a:gd name="connsiteX5" fmla="*/ 45030 w 438150"/>
                  <a:gd name="connsiteY5" fmla="*/ 1795444 h 1800225"/>
                  <a:gd name="connsiteX6" fmla="*/ 392331 w 438150"/>
                  <a:gd name="connsiteY6" fmla="*/ 1657341 h 1800225"/>
                  <a:gd name="connsiteX7" fmla="*/ 428412 w 438150"/>
                  <a:gd name="connsiteY7" fmla="*/ 1594380 h 1800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8150" h="1800225">
                    <a:moveTo>
                      <a:pt x="428412" y="1594380"/>
                    </a:moveTo>
                    <a:cubicBezTo>
                      <a:pt x="431479" y="1001916"/>
                      <a:pt x="495439" y="216579"/>
                      <a:pt x="17094" y="7144"/>
                    </a:cubicBezTo>
                    <a:cubicBezTo>
                      <a:pt x="8750" y="50483"/>
                      <a:pt x="-6366" y="171478"/>
                      <a:pt x="32915" y="250012"/>
                    </a:cubicBezTo>
                    <a:cubicBezTo>
                      <a:pt x="131775" y="447742"/>
                      <a:pt x="230644" y="447742"/>
                      <a:pt x="329495" y="596027"/>
                    </a:cubicBezTo>
                    <a:cubicBezTo>
                      <a:pt x="428355" y="1139761"/>
                      <a:pt x="140604" y="1716872"/>
                      <a:pt x="45030" y="1795444"/>
                    </a:cubicBezTo>
                    <a:lnTo>
                      <a:pt x="45030" y="1795444"/>
                    </a:lnTo>
                    <a:cubicBezTo>
                      <a:pt x="214366" y="1755172"/>
                      <a:pt x="335752" y="1691440"/>
                      <a:pt x="392331" y="1657341"/>
                    </a:cubicBezTo>
                    <a:cubicBezTo>
                      <a:pt x="414629" y="1643901"/>
                      <a:pt x="428278" y="1620422"/>
                      <a:pt x="428412" y="1594380"/>
                    </a:cubicBezTo>
                    <a:close/>
                  </a:path>
                </a:pathLst>
              </a:custGeom>
              <a:solidFill>
                <a:srgbClr val="7855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32" name="자유형: 도형 31">
                <a:extLst>
                  <a:ext uri="{FF2B5EF4-FFF2-40B4-BE49-F238E27FC236}">
                    <a16:creationId xmlns:a16="http://schemas.microsoft.com/office/drawing/2014/main" id="{8CAEC462-A6EA-4D1E-91B1-D340041D6530}"/>
                  </a:ext>
                </a:extLst>
              </p:cNvPr>
              <p:cNvSpPr/>
              <p:nvPr/>
            </p:nvSpPr>
            <p:spPr>
              <a:xfrm>
                <a:off x="2126456" y="3900364"/>
                <a:ext cx="1685925" cy="838200"/>
              </a:xfrm>
              <a:custGeom>
                <a:avLst/>
                <a:gdLst>
                  <a:gd name="connsiteX0" fmla="*/ 1596523 w 1685925"/>
                  <a:gd name="connsiteY0" fmla="*/ 401631 h 838200"/>
                  <a:gd name="connsiteX1" fmla="*/ 1155449 w 1685925"/>
                  <a:gd name="connsiteY1" fmla="*/ 217856 h 838200"/>
                  <a:gd name="connsiteX2" fmla="*/ 1094613 w 1685925"/>
                  <a:gd name="connsiteY2" fmla="*/ 126597 h 838200"/>
                  <a:gd name="connsiteX3" fmla="*/ 1094613 w 1685925"/>
                  <a:gd name="connsiteY3" fmla="*/ 7144 h 838200"/>
                  <a:gd name="connsiteX4" fmla="*/ 600313 w 1685925"/>
                  <a:gd name="connsiteY4" fmla="*/ 7144 h 838200"/>
                  <a:gd name="connsiteX5" fmla="*/ 600313 w 1685925"/>
                  <a:gd name="connsiteY5" fmla="*/ 126597 h 838200"/>
                  <a:gd name="connsiteX6" fmla="*/ 539477 w 1685925"/>
                  <a:gd name="connsiteY6" fmla="*/ 217856 h 838200"/>
                  <a:gd name="connsiteX7" fmla="*/ 98403 w 1685925"/>
                  <a:gd name="connsiteY7" fmla="*/ 401631 h 838200"/>
                  <a:gd name="connsiteX8" fmla="*/ 7144 w 1685925"/>
                  <a:gd name="connsiteY8" fmla="*/ 538524 h 838200"/>
                  <a:gd name="connsiteX9" fmla="*/ 7144 w 1685925"/>
                  <a:gd name="connsiteY9" fmla="*/ 736254 h 838200"/>
                  <a:gd name="connsiteX10" fmla="*/ 106004 w 1685925"/>
                  <a:gd name="connsiteY10" fmla="*/ 835114 h 838200"/>
                  <a:gd name="connsiteX11" fmla="*/ 1588913 w 1685925"/>
                  <a:gd name="connsiteY11" fmla="*/ 835114 h 838200"/>
                  <a:gd name="connsiteX12" fmla="*/ 1687773 w 1685925"/>
                  <a:gd name="connsiteY12" fmla="*/ 736254 h 838200"/>
                  <a:gd name="connsiteX13" fmla="*/ 1687773 w 1685925"/>
                  <a:gd name="connsiteY13" fmla="*/ 538524 h 838200"/>
                  <a:gd name="connsiteX14" fmla="*/ 1596523 w 1685925"/>
                  <a:gd name="connsiteY14" fmla="*/ 401631 h 83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85925" h="838200">
                    <a:moveTo>
                      <a:pt x="1596523" y="401631"/>
                    </a:moveTo>
                    <a:lnTo>
                      <a:pt x="1155449" y="217856"/>
                    </a:lnTo>
                    <a:cubicBezTo>
                      <a:pt x="1118616" y="202511"/>
                      <a:pt x="1094613" y="166516"/>
                      <a:pt x="1094613" y="126597"/>
                    </a:cubicBezTo>
                    <a:lnTo>
                      <a:pt x="1094613" y="7144"/>
                    </a:lnTo>
                    <a:lnTo>
                      <a:pt x="600313" y="7144"/>
                    </a:lnTo>
                    <a:lnTo>
                      <a:pt x="600313" y="126597"/>
                    </a:lnTo>
                    <a:cubicBezTo>
                      <a:pt x="600313" y="166516"/>
                      <a:pt x="576310" y="202511"/>
                      <a:pt x="539477" y="217856"/>
                    </a:cubicBezTo>
                    <a:lnTo>
                      <a:pt x="98403" y="401631"/>
                    </a:lnTo>
                    <a:cubicBezTo>
                      <a:pt x="43139" y="424663"/>
                      <a:pt x="7144" y="478660"/>
                      <a:pt x="7144" y="538524"/>
                    </a:cubicBezTo>
                    <a:lnTo>
                      <a:pt x="7144" y="736254"/>
                    </a:lnTo>
                    <a:cubicBezTo>
                      <a:pt x="7144" y="790851"/>
                      <a:pt x="51406" y="835114"/>
                      <a:pt x="106004" y="835114"/>
                    </a:cubicBezTo>
                    <a:lnTo>
                      <a:pt x="1588913" y="835114"/>
                    </a:lnTo>
                    <a:cubicBezTo>
                      <a:pt x="1643510" y="835114"/>
                      <a:pt x="1687773" y="790851"/>
                      <a:pt x="1687773" y="736254"/>
                    </a:cubicBezTo>
                    <a:lnTo>
                      <a:pt x="1687773" y="538524"/>
                    </a:lnTo>
                    <a:cubicBezTo>
                      <a:pt x="1687783" y="478660"/>
                      <a:pt x="1651787" y="424663"/>
                      <a:pt x="1596523" y="401631"/>
                    </a:cubicBezTo>
                    <a:close/>
                  </a:path>
                </a:pathLst>
              </a:custGeom>
              <a:solidFill>
                <a:srgbClr val="E6AF7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33" name="자유형: 도형 32">
                <a:extLst>
                  <a:ext uri="{FF2B5EF4-FFF2-40B4-BE49-F238E27FC236}">
                    <a16:creationId xmlns:a16="http://schemas.microsoft.com/office/drawing/2014/main" id="{9B2EC3BD-5DF8-473F-9BB3-7838D15A28AA}"/>
                  </a:ext>
                </a:extLst>
              </p:cNvPr>
              <p:cNvSpPr/>
              <p:nvPr/>
            </p:nvSpPr>
            <p:spPr>
              <a:xfrm>
                <a:off x="2126456" y="4117153"/>
                <a:ext cx="1685925" cy="619125"/>
              </a:xfrm>
              <a:custGeom>
                <a:avLst/>
                <a:gdLst>
                  <a:gd name="connsiteX0" fmla="*/ 1596523 w 1685925"/>
                  <a:gd name="connsiteY0" fmla="*/ 184842 h 619125"/>
                  <a:gd name="connsiteX1" fmla="*/ 1170061 w 1685925"/>
                  <a:gd name="connsiteY1" fmla="*/ 7144 h 619125"/>
                  <a:gd name="connsiteX2" fmla="*/ 847458 w 1685925"/>
                  <a:gd name="connsiteY2" fmla="*/ 146380 h 619125"/>
                  <a:gd name="connsiteX3" fmla="*/ 524856 w 1685925"/>
                  <a:gd name="connsiteY3" fmla="*/ 7153 h 619125"/>
                  <a:gd name="connsiteX4" fmla="*/ 98403 w 1685925"/>
                  <a:gd name="connsiteY4" fmla="*/ 184852 h 619125"/>
                  <a:gd name="connsiteX5" fmla="*/ 7144 w 1685925"/>
                  <a:gd name="connsiteY5" fmla="*/ 321735 h 619125"/>
                  <a:gd name="connsiteX6" fmla="*/ 7144 w 1685925"/>
                  <a:gd name="connsiteY6" fmla="*/ 519465 h 619125"/>
                  <a:gd name="connsiteX7" fmla="*/ 106004 w 1685925"/>
                  <a:gd name="connsiteY7" fmla="*/ 618325 h 619125"/>
                  <a:gd name="connsiteX8" fmla="*/ 1588913 w 1685925"/>
                  <a:gd name="connsiteY8" fmla="*/ 618325 h 619125"/>
                  <a:gd name="connsiteX9" fmla="*/ 1687773 w 1685925"/>
                  <a:gd name="connsiteY9" fmla="*/ 519465 h 619125"/>
                  <a:gd name="connsiteX10" fmla="*/ 1687773 w 1685925"/>
                  <a:gd name="connsiteY10" fmla="*/ 321735 h 619125"/>
                  <a:gd name="connsiteX11" fmla="*/ 1596523 w 1685925"/>
                  <a:gd name="connsiteY11" fmla="*/ 184842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85925" h="619125">
                    <a:moveTo>
                      <a:pt x="1596523" y="184842"/>
                    </a:moveTo>
                    <a:lnTo>
                      <a:pt x="1170061" y="7144"/>
                    </a:lnTo>
                    <a:lnTo>
                      <a:pt x="847458" y="146380"/>
                    </a:lnTo>
                    <a:lnTo>
                      <a:pt x="524856" y="7153"/>
                    </a:lnTo>
                    <a:lnTo>
                      <a:pt x="98403" y="184852"/>
                    </a:lnTo>
                    <a:cubicBezTo>
                      <a:pt x="43139" y="207874"/>
                      <a:pt x="7144" y="261871"/>
                      <a:pt x="7144" y="321735"/>
                    </a:cubicBezTo>
                    <a:lnTo>
                      <a:pt x="7144" y="519465"/>
                    </a:lnTo>
                    <a:cubicBezTo>
                      <a:pt x="7144" y="574062"/>
                      <a:pt x="51406" y="618325"/>
                      <a:pt x="106004" y="618325"/>
                    </a:cubicBezTo>
                    <a:lnTo>
                      <a:pt x="1588913" y="618325"/>
                    </a:lnTo>
                    <a:cubicBezTo>
                      <a:pt x="1643510" y="618325"/>
                      <a:pt x="1687773" y="574062"/>
                      <a:pt x="1687773" y="519465"/>
                    </a:cubicBezTo>
                    <a:lnTo>
                      <a:pt x="1687773" y="321735"/>
                    </a:lnTo>
                    <a:cubicBezTo>
                      <a:pt x="1687783" y="261871"/>
                      <a:pt x="1651787" y="207874"/>
                      <a:pt x="1596523" y="184842"/>
                    </a:cubicBezTo>
                    <a:close/>
                  </a:path>
                </a:pathLst>
              </a:custGeom>
              <a:solidFill>
                <a:srgbClr val="EFF2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34" name="자유형: 도형 33">
                <a:extLst>
                  <a:ext uri="{FF2B5EF4-FFF2-40B4-BE49-F238E27FC236}">
                    <a16:creationId xmlns:a16="http://schemas.microsoft.com/office/drawing/2014/main" id="{04473680-175C-4289-9C88-13E14FB65E89}"/>
                  </a:ext>
                </a:extLst>
              </p:cNvPr>
              <p:cNvSpPr/>
              <p:nvPr/>
            </p:nvSpPr>
            <p:spPr>
              <a:xfrm>
                <a:off x="2589905" y="3900364"/>
                <a:ext cx="638175" cy="276225"/>
              </a:xfrm>
              <a:custGeom>
                <a:avLst/>
                <a:gdLst>
                  <a:gd name="connsiteX0" fmla="*/ 631165 w 638175"/>
                  <a:gd name="connsiteY0" fmla="*/ 7144 h 276225"/>
                  <a:gd name="connsiteX1" fmla="*/ 136865 w 638175"/>
                  <a:gd name="connsiteY1" fmla="*/ 7144 h 276225"/>
                  <a:gd name="connsiteX2" fmla="*/ 136865 w 638175"/>
                  <a:gd name="connsiteY2" fmla="*/ 126597 h 276225"/>
                  <a:gd name="connsiteX3" fmla="*/ 76029 w 638175"/>
                  <a:gd name="connsiteY3" fmla="*/ 217856 h 276225"/>
                  <a:gd name="connsiteX4" fmla="*/ 7144 w 638175"/>
                  <a:gd name="connsiteY4" fmla="*/ 246564 h 276225"/>
                  <a:gd name="connsiteX5" fmla="*/ 631165 w 638175"/>
                  <a:gd name="connsiteY5" fmla="*/ 7144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175" h="276225">
                    <a:moveTo>
                      <a:pt x="631165" y="7144"/>
                    </a:moveTo>
                    <a:lnTo>
                      <a:pt x="136865" y="7144"/>
                    </a:lnTo>
                    <a:lnTo>
                      <a:pt x="136865" y="126597"/>
                    </a:lnTo>
                    <a:cubicBezTo>
                      <a:pt x="136865" y="166516"/>
                      <a:pt x="112862" y="202511"/>
                      <a:pt x="76029" y="217856"/>
                    </a:cubicBezTo>
                    <a:lnTo>
                      <a:pt x="7144" y="246564"/>
                    </a:lnTo>
                    <a:cubicBezTo>
                      <a:pt x="534305" y="380981"/>
                      <a:pt x="631165" y="7144"/>
                      <a:pt x="631165" y="7144"/>
                    </a:cubicBezTo>
                    <a:close/>
                  </a:path>
                </a:pathLst>
              </a:custGeom>
              <a:solidFill>
                <a:srgbClr val="D29B6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35" name="자유형: 도형 34">
                <a:extLst>
                  <a:ext uri="{FF2B5EF4-FFF2-40B4-BE49-F238E27FC236}">
                    <a16:creationId xmlns:a16="http://schemas.microsoft.com/office/drawing/2014/main" id="{0CEC387E-1D24-4AF9-9E0E-39E55E0060D5}"/>
                  </a:ext>
                </a:extLst>
              </p:cNvPr>
              <p:cNvSpPr/>
              <p:nvPr/>
            </p:nvSpPr>
            <p:spPr>
              <a:xfrm>
                <a:off x="2126456" y="4328255"/>
                <a:ext cx="304800" cy="409575"/>
              </a:xfrm>
              <a:custGeom>
                <a:avLst/>
                <a:gdLst>
                  <a:gd name="connsiteX0" fmla="*/ 248069 w 304800"/>
                  <a:gd name="connsiteY0" fmla="*/ 164963 h 409575"/>
                  <a:gd name="connsiteX1" fmla="*/ 49663 w 304800"/>
                  <a:gd name="connsiteY1" fmla="*/ 7144 h 409575"/>
                  <a:gd name="connsiteX2" fmla="*/ 7144 w 304800"/>
                  <a:gd name="connsiteY2" fmla="*/ 110633 h 409575"/>
                  <a:gd name="connsiteX3" fmla="*/ 7144 w 304800"/>
                  <a:gd name="connsiteY3" fmla="*/ 308362 h 409575"/>
                  <a:gd name="connsiteX4" fmla="*/ 106004 w 304800"/>
                  <a:gd name="connsiteY4" fmla="*/ 407222 h 409575"/>
                  <a:gd name="connsiteX5" fmla="*/ 303733 w 304800"/>
                  <a:gd name="connsiteY5" fmla="*/ 407222 h 409575"/>
                  <a:gd name="connsiteX6" fmla="*/ 303733 w 304800"/>
                  <a:gd name="connsiteY6" fmla="*/ 280768 h 409575"/>
                  <a:gd name="connsiteX7" fmla="*/ 248069 w 304800"/>
                  <a:gd name="connsiteY7" fmla="*/ 164963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409575">
                    <a:moveTo>
                      <a:pt x="248069" y="164963"/>
                    </a:moveTo>
                    <a:lnTo>
                      <a:pt x="49663" y="7144"/>
                    </a:lnTo>
                    <a:cubicBezTo>
                      <a:pt x="23079" y="34328"/>
                      <a:pt x="7144" y="71095"/>
                      <a:pt x="7144" y="110633"/>
                    </a:cubicBezTo>
                    <a:lnTo>
                      <a:pt x="7144" y="308362"/>
                    </a:lnTo>
                    <a:cubicBezTo>
                      <a:pt x="7144" y="362960"/>
                      <a:pt x="51406" y="407222"/>
                      <a:pt x="106004" y="407222"/>
                    </a:cubicBezTo>
                    <a:lnTo>
                      <a:pt x="303733" y="407222"/>
                    </a:lnTo>
                    <a:lnTo>
                      <a:pt x="303733" y="280768"/>
                    </a:lnTo>
                    <a:cubicBezTo>
                      <a:pt x="303724" y="235715"/>
                      <a:pt x="283254" y="193110"/>
                      <a:pt x="248069" y="164963"/>
                    </a:cubicBezTo>
                    <a:close/>
                  </a:path>
                </a:pathLst>
              </a:custGeom>
              <a:solidFill>
                <a:srgbClr val="E4EA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36" name="자유형: 도형 35">
                <a:extLst>
                  <a:ext uri="{FF2B5EF4-FFF2-40B4-BE49-F238E27FC236}">
                    <a16:creationId xmlns:a16="http://schemas.microsoft.com/office/drawing/2014/main" id="{5B78E206-EEF5-4A76-BF34-27EC54B8022A}"/>
                  </a:ext>
                </a:extLst>
              </p:cNvPr>
              <p:cNvSpPr/>
              <p:nvPr/>
            </p:nvSpPr>
            <p:spPr>
              <a:xfrm>
                <a:off x="3510505" y="4328865"/>
                <a:ext cx="304800" cy="409575"/>
              </a:xfrm>
              <a:custGeom>
                <a:avLst/>
                <a:gdLst>
                  <a:gd name="connsiteX0" fmla="*/ 303733 w 304800"/>
                  <a:gd name="connsiteY0" fmla="*/ 307743 h 409575"/>
                  <a:gd name="connsiteX1" fmla="*/ 303733 w 304800"/>
                  <a:gd name="connsiteY1" fmla="*/ 110014 h 409575"/>
                  <a:gd name="connsiteX2" fmla="*/ 261852 w 304800"/>
                  <a:gd name="connsiteY2" fmla="*/ 7144 h 409575"/>
                  <a:gd name="connsiteX3" fmla="*/ 62798 w 304800"/>
                  <a:gd name="connsiteY3" fmla="*/ 164344 h 409575"/>
                  <a:gd name="connsiteX4" fmla="*/ 7144 w 304800"/>
                  <a:gd name="connsiteY4" fmla="*/ 280140 h 409575"/>
                  <a:gd name="connsiteX5" fmla="*/ 7144 w 304800"/>
                  <a:gd name="connsiteY5" fmla="*/ 406584 h 409575"/>
                  <a:gd name="connsiteX6" fmla="*/ 204873 w 304800"/>
                  <a:gd name="connsiteY6" fmla="*/ 406584 h 409575"/>
                  <a:gd name="connsiteX7" fmla="*/ 303733 w 304800"/>
                  <a:gd name="connsiteY7" fmla="*/ 307743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409575">
                    <a:moveTo>
                      <a:pt x="303733" y="307743"/>
                    </a:moveTo>
                    <a:lnTo>
                      <a:pt x="303733" y="110014"/>
                    </a:lnTo>
                    <a:cubicBezTo>
                      <a:pt x="303733" y="70780"/>
                      <a:pt x="288065" y="34271"/>
                      <a:pt x="261852" y="7144"/>
                    </a:cubicBezTo>
                    <a:lnTo>
                      <a:pt x="62798" y="164344"/>
                    </a:lnTo>
                    <a:cubicBezTo>
                      <a:pt x="27622" y="192481"/>
                      <a:pt x="7144" y="235087"/>
                      <a:pt x="7144" y="280140"/>
                    </a:cubicBezTo>
                    <a:lnTo>
                      <a:pt x="7144" y="406584"/>
                    </a:lnTo>
                    <a:lnTo>
                      <a:pt x="204873" y="406584"/>
                    </a:lnTo>
                    <a:cubicBezTo>
                      <a:pt x="259471" y="406603"/>
                      <a:pt x="303733" y="362341"/>
                      <a:pt x="303733" y="307743"/>
                    </a:cubicBezTo>
                    <a:close/>
                  </a:path>
                </a:pathLst>
              </a:custGeom>
              <a:solidFill>
                <a:srgbClr val="E4EA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37" name="자유형: 도형 36">
                <a:extLst>
                  <a:ext uri="{FF2B5EF4-FFF2-40B4-BE49-F238E27FC236}">
                    <a16:creationId xmlns:a16="http://schemas.microsoft.com/office/drawing/2014/main" id="{051CC000-2292-468A-B0C0-BCEC765C4539}"/>
                  </a:ext>
                </a:extLst>
              </p:cNvPr>
              <p:cNvSpPr/>
              <p:nvPr/>
            </p:nvSpPr>
            <p:spPr>
              <a:xfrm>
                <a:off x="2917346" y="4256504"/>
                <a:ext cx="104775" cy="381000"/>
              </a:xfrm>
              <a:custGeom>
                <a:avLst/>
                <a:gdLst>
                  <a:gd name="connsiteX0" fmla="*/ 63989 w 104775"/>
                  <a:gd name="connsiteY0" fmla="*/ 380104 h 381000"/>
                  <a:gd name="connsiteX1" fmla="*/ 49159 w 104775"/>
                  <a:gd name="connsiteY1" fmla="*/ 380104 h 381000"/>
                  <a:gd name="connsiteX2" fmla="*/ 7144 w 104775"/>
                  <a:gd name="connsiteY2" fmla="*/ 338090 h 381000"/>
                  <a:gd name="connsiteX3" fmla="*/ 7144 w 104775"/>
                  <a:gd name="connsiteY3" fmla="*/ 7144 h 381000"/>
                  <a:gd name="connsiteX4" fmla="*/ 106004 w 104775"/>
                  <a:gd name="connsiteY4" fmla="*/ 7144 h 381000"/>
                  <a:gd name="connsiteX5" fmla="*/ 106004 w 104775"/>
                  <a:gd name="connsiteY5" fmla="*/ 338080 h 381000"/>
                  <a:gd name="connsiteX6" fmla="*/ 63989 w 104775"/>
                  <a:gd name="connsiteY6" fmla="*/ 380104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75" h="381000">
                    <a:moveTo>
                      <a:pt x="63989" y="380104"/>
                    </a:moveTo>
                    <a:lnTo>
                      <a:pt x="49159" y="380104"/>
                    </a:lnTo>
                    <a:cubicBezTo>
                      <a:pt x="25956" y="380104"/>
                      <a:pt x="7144" y="361293"/>
                      <a:pt x="7144" y="338090"/>
                    </a:cubicBezTo>
                    <a:lnTo>
                      <a:pt x="7144" y="7144"/>
                    </a:lnTo>
                    <a:lnTo>
                      <a:pt x="106004" y="7144"/>
                    </a:lnTo>
                    <a:lnTo>
                      <a:pt x="106004" y="338080"/>
                    </a:lnTo>
                    <a:cubicBezTo>
                      <a:pt x="106004" y="361293"/>
                      <a:pt x="87192" y="380104"/>
                      <a:pt x="63989" y="380104"/>
                    </a:cubicBezTo>
                    <a:close/>
                  </a:path>
                </a:pathLst>
              </a:custGeom>
              <a:solidFill>
                <a:srgbClr val="E4EA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38" name="자유형: 도형 37">
                <a:extLst>
                  <a:ext uri="{FF2B5EF4-FFF2-40B4-BE49-F238E27FC236}">
                    <a16:creationId xmlns:a16="http://schemas.microsoft.com/office/drawing/2014/main" id="{94BBDBCF-06A7-477A-8EE0-78885B21DFA2}"/>
                  </a:ext>
                </a:extLst>
              </p:cNvPr>
              <p:cNvSpPr/>
              <p:nvPr/>
            </p:nvSpPr>
            <p:spPr>
              <a:xfrm>
                <a:off x="2571331" y="4036306"/>
                <a:ext cx="409575" cy="371475"/>
              </a:xfrm>
              <a:custGeom>
                <a:avLst/>
                <a:gdLst>
                  <a:gd name="connsiteX0" fmla="*/ 402584 w 409575"/>
                  <a:gd name="connsiteY0" fmla="*/ 227236 h 371475"/>
                  <a:gd name="connsiteX1" fmla="*/ 119672 w 409575"/>
                  <a:gd name="connsiteY1" fmla="*/ 15057 h 371475"/>
                  <a:gd name="connsiteX2" fmla="*/ 63046 w 409575"/>
                  <a:gd name="connsiteY2" fmla="*/ 24754 h 371475"/>
                  <a:gd name="connsiteX3" fmla="*/ 7144 w 409575"/>
                  <a:gd name="connsiteY3" fmla="*/ 108602 h 371475"/>
                  <a:gd name="connsiteX4" fmla="*/ 180594 w 409575"/>
                  <a:gd name="connsiteY4" fmla="*/ 351433 h 371475"/>
                  <a:gd name="connsiteX5" fmla="*/ 237477 w 409575"/>
                  <a:gd name="connsiteY5" fmla="*/ 359329 h 371475"/>
                  <a:gd name="connsiteX6" fmla="*/ 402584 w 409575"/>
                  <a:gd name="connsiteY6" fmla="*/ 227236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9575" h="371475">
                    <a:moveTo>
                      <a:pt x="402584" y="227236"/>
                    </a:moveTo>
                    <a:lnTo>
                      <a:pt x="119672" y="15057"/>
                    </a:lnTo>
                    <a:cubicBezTo>
                      <a:pt x="101508" y="1437"/>
                      <a:pt x="75638" y="5866"/>
                      <a:pt x="63046" y="24754"/>
                    </a:cubicBezTo>
                    <a:lnTo>
                      <a:pt x="7144" y="108602"/>
                    </a:lnTo>
                    <a:lnTo>
                      <a:pt x="180594" y="351433"/>
                    </a:lnTo>
                    <a:cubicBezTo>
                      <a:pt x="193777" y="369892"/>
                      <a:pt x="219761" y="373502"/>
                      <a:pt x="237477" y="359329"/>
                    </a:cubicBezTo>
                    <a:lnTo>
                      <a:pt x="402584" y="227236"/>
                    </a:lnTo>
                    <a:close/>
                  </a:path>
                </a:pathLst>
              </a:custGeom>
              <a:solidFill>
                <a:srgbClr val="E4EA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39" name="자유형: 도형 38">
                <a:extLst>
                  <a:ext uri="{FF2B5EF4-FFF2-40B4-BE49-F238E27FC236}">
                    <a16:creationId xmlns:a16="http://schemas.microsoft.com/office/drawing/2014/main" id="{C09C84FE-233C-4A4E-A2DB-E85EF1B375A7}"/>
                  </a:ext>
                </a:extLst>
              </p:cNvPr>
              <p:cNvSpPr/>
              <p:nvPr/>
            </p:nvSpPr>
            <p:spPr>
              <a:xfrm>
                <a:off x="2966771" y="4036306"/>
                <a:ext cx="409575" cy="371475"/>
              </a:xfrm>
              <a:custGeom>
                <a:avLst/>
                <a:gdLst>
                  <a:gd name="connsiteX0" fmla="*/ 7144 w 409575"/>
                  <a:gd name="connsiteY0" fmla="*/ 227236 h 371475"/>
                  <a:gd name="connsiteX1" fmla="*/ 290055 w 409575"/>
                  <a:gd name="connsiteY1" fmla="*/ 15057 h 371475"/>
                  <a:gd name="connsiteX2" fmla="*/ 346681 w 409575"/>
                  <a:gd name="connsiteY2" fmla="*/ 24754 h 371475"/>
                  <a:gd name="connsiteX3" fmla="*/ 402584 w 409575"/>
                  <a:gd name="connsiteY3" fmla="*/ 108602 h 371475"/>
                  <a:gd name="connsiteX4" fmla="*/ 229133 w 409575"/>
                  <a:gd name="connsiteY4" fmla="*/ 351433 h 371475"/>
                  <a:gd name="connsiteX5" fmla="*/ 172250 w 409575"/>
                  <a:gd name="connsiteY5" fmla="*/ 359329 h 371475"/>
                  <a:gd name="connsiteX6" fmla="*/ 7144 w 409575"/>
                  <a:gd name="connsiteY6" fmla="*/ 227236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9575" h="371475">
                    <a:moveTo>
                      <a:pt x="7144" y="227236"/>
                    </a:moveTo>
                    <a:lnTo>
                      <a:pt x="290055" y="15057"/>
                    </a:lnTo>
                    <a:cubicBezTo>
                      <a:pt x="308220" y="1437"/>
                      <a:pt x="334089" y="5866"/>
                      <a:pt x="346681" y="24754"/>
                    </a:cubicBezTo>
                    <a:lnTo>
                      <a:pt x="402584" y="108602"/>
                    </a:lnTo>
                    <a:lnTo>
                      <a:pt x="229133" y="351433"/>
                    </a:lnTo>
                    <a:cubicBezTo>
                      <a:pt x="215951" y="369892"/>
                      <a:pt x="189967" y="373502"/>
                      <a:pt x="172250" y="359329"/>
                    </a:cubicBezTo>
                    <a:lnTo>
                      <a:pt x="7144" y="227236"/>
                    </a:lnTo>
                    <a:close/>
                  </a:path>
                </a:pathLst>
              </a:custGeom>
              <a:solidFill>
                <a:srgbClr val="E4EA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40" name="자유형: 도형 39">
                <a:extLst>
                  <a:ext uri="{FF2B5EF4-FFF2-40B4-BE49-F238E27FC236}">
                    <a16:creationId xmlns:a16="http://schemas.microsoft.com/office/drawing/2014/main" id="{83863001-706C-4BE1-86C0-670385FC65FD}"/>
                  </a:ext>
                </a:extLst>
              </p:cNvPr>
              <p:cNvSpPr/>
              <p:nvPr/>
            </p:nvSpPr>
            <p:spPr>
              <a:xfrm>
                <a:off x="2481739" y="2948835"/>
                <a:ext cx="990600" cy="1076325"/>
              </a:xfrm>
              <a:custGeom>
                <a:avLst/>
                <a:gdLst>
                  <a:gd name="connsiteX0" fmla="*/ 739331 w 990600"/>
                  <a:gd name="connsiteY0" fmla="*/ 7144 h 1076325"/>
                  <a:gd name="connsiteX1" fmla="*/ 7144 w 990600"/>
                  <a:gd name="connsiteY1" fmla="*/ 451999 h 1076325"/>
                  <a:gd name="connsiteX2" fmla="*/ 37833 w 990600"/>
                  <a:gd name="connsiteY2" fmla="*/ 743283 h 1076325"/>
                  <a:gd name="connsiteX3" fmla="*/ 138713 w 990600"/>
                  <a:gd name="connsiteY3" fmla="*/ 898226 h 1076325"/>
                  <a:gd name="connsiteX4" fmla="*/ 420157 w 990600"/>
                  <a:gd name="connsiteY4" fmla="*/ 1054579 h 1076325"/>
                  <a:gd name="connsiteX5" fmla="*/ 564185 w 990600"/>
                  <a:gd name="connsiteY5" fmla="*/ 1054579 h 1076325"/>
                  <a:gd name="connsiteX6" fmla="*/ 845630 w 990600"/>
                  <a:gd name="connsiteY6" fmla="*/ 898226 h 1076325"/>
                  <a:gd name="connsiteX7" fmla="*/ 946509 w 990600"/>
                  <a:gd name="connsiteY7" fmla="*/ 743283 h 1076325"/>
                  <a:gd name="connsiteX8" fmla="*/ 981942 w 990600"/>
                  <a:gd name="connsiteY8" fmla="*/ 397335 h 1076325"/>
                  <a:gd name="connsiteX9" fmla="*/ 984171 w 990600"/>
                  <a:gd name="connsiteY9" fmla="*/ 323336 h 1076325"/>
                  <a:gd name="connsiteX10" fmla="*/ 739331 w 990600"/>
                  <a:gd name="connsiteY10" fmla="*/ 7144 h 1076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90600" h="1076325">
                    <a:moveTo>
                      <a:pt x="739331" y="7144"/>
                    </a:moveTo>
                    <a:cubicBezTo>
                      <a:pt x="492176" y="254289"/>
                      <a:pt x="7144" y="56559"/>
                      <a:pt x="7144" y="451999"/>
                    </a:cubicBezTo>
                    <a:lnTo>
                      <a:pt x="37833" y="743283"/>
                    </a:lnTo>
                    <a:cubicBezTo>
                      <a:pt x="43758" y="808444"/>
                      <a:pt x="81534" y="866451"/>
                      <a:pt x="138713" y="898226"/>
                    </a:cubicBezTo>
                    <a:lnTo>
                      <a:pt x="420157" y="1054579"/>
                    </a:lnTo>
                    <a:cubicBezTo>
                      <a:pt x="464944" y="1079459"/>
                      <a:pt x="519398" y="1079459"/>
                      <a:pt x="564185" y="1054579"/>
                    </a:cubicBezTo>
                    <a:lnTo>
                      <a:pt x="845630" y="898226"/>
                    </a:lnTo>
                    <a:cubicBezTo>
                      <a:pt x="902827" y="866451"/>
                      <a:pt x="940594" y="808434"/>
                      <a:pt x="946509" y="743283"/>
                    </a:cubicBezTo>
                    <a:lnTo>
                      <a:pt x="981942" y="397335"/>
                    </a:lnTo>
                    <a:cubicBezTo>
                      <a:pt x="984466" y="372742"/>
                      <a:pt x="984999" y="348005"/>
                      <a:pt x="984171" y="323336"/>
                    </a:cubicBezTo>
                    <a:cubicBezTo>
                      <a:pt x="965692" y="197510"/>
                      <a:pt x="788756" y="105994"/>
                      <a:pt x="739331" y="7144"/>
                    </a:cubicBezTo>
                    <a:close/>
                  </a:path>
                </a:pathLst>
              </a:custGeom>
              <a:solidFill>
                <a:srgbClr val="F0C08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41" name="자유형: 도형 40">
                <a:extLst>
                  <a:ext uri="{FF2B5EF4-FFF2-40B4-BE49-F238E27FC236}">
                    <a16:creationId xmlns:a16="http://schemas.microsoft.com/office/drawing/2014/main" id="{C9A24899-6A66-418F-BCDE-E44C61A8FC0E}"/>
                  </a:ext>
                </a:extLst>
              </p:cNvPr>
              <p:cNvSpPr/>
              <p:nvPr/>
            </p:nvSpPr>
            <p:spPr>
              <a:xfrm>
                <a:off x="2481739" y="2948807"/>
                <a:ext cx="771525" cy="1076325"/>
              </a:xfrm>
              <a:custGeom>
                <a:avLst/>
                <a:gdLst>
                  <a:gd name="connsiteX0" fmla="*/ 7144 w 771525"/>
                  <a:gd name="connsiteY0" fmla="*/ 452028 h 1076325"/>
                  <a:gd name="connsiteX1" fmla="*/ 37833 w 771525"/>
                  <a:gd name="connsiteY1" fmla="*/ 743312 h 1076325"/>
                  <a:gd name="connsiteX2" fmla="*/ 138713 w 771525"/>
                  <a:gd name="connsiteY2" fmla="*/ 898255 h 1076325"/>
                  <a:gd name="connsiteX3" fmla="*/ 420157 w 771525"/>
                  <a:gd name="connsiteY3" fmla="*/ 1054608 h 1076325"/>
                  <a:gd name="connsiteX4" fmla="*/ 520808 w 771525"/>
                  <a:gd name="connsiteY4" fmla="*/ 1069648 h 1076325"/>
                  <a:gd name="connsiteX5" fmla="*/ 520808 w 771525"/>
                  <a:gd name="connsiteY5" fmla="*/ 1069648 h 1076325"/>
                  <a:gd name="connsiteX6" fmla="*/ 294456 w 771525"/>
                  <a:gd name="connsiteY6" fmla="*/ 798033 h 1076325"/>
                  <a:gd name="connsiteX7" fmla="*/ 263566 w 771525"/>
                  <a:gd name="connsiteY7" fmla="*/ 311963 h 1076325"/>
                  <a:gd name="connsiteX8" fmla="*/ 765810 w 771525"/>
                  <a:gd name="connsiteY8" fmla="*/ 46958 h 1076325"/>
                  <a:gd name="connsiteX9" fmla="*/ 752056 w 771525"/>
                  <a:gd name="connsiteY9" fmla="*/ 28432 h 1076325"/>
                  <a:gd name="connsiteX10" fmla="*/ 750970 w 771525"/>
                  <a:gd name="connsiteY10" fmla="*/ 26927 h 1076325"/>
                  <a:gd name="connsiteX11" fmla="*/ 739321 w 771525"/>
                  <a:gd name="connsiteY11" fmla="*/ 7144 h 1076325"/>
                  <a:gd name="connsiteX12" fmla="*/ 7144 w 771525"/>
                  <a:gd name="connsiteY12" fmla="*/ 452028 h 1076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1525" h="1076325">
                    <a:moveTo>
                      <a:pt x="7144" y="452028"/>
                    </a:moveTo>
                    <a:lnTo>
                      <a:pt x="37833" y="743312"/>
                    </a:lnTo>
                    <a:cubicBezTo>
                      <a:pt x="43758" y="808472"/>
                      <a:pt x="81534" y="866480"/>
                      <a:pt x="138713" y="898255"/>
                    </a:cubicBezTo>
                    <a:lnTo>
                      <a:pt x="420157" y="1054608"/>
                    </a:lnTo>
                    <a:cubicBezTo>
                      <a:pt x="451237" y="1071877"/>
                      <a:pt x="486880" y="1076344"/>
                      <a:pt x="520808" y="1069648"/>
                    </a:cubicBezTo>
                    <a:lnTo>
                      <a:pt x="520808" y="1069648"/>
                    </a:lnTo>
                    <a:cubicBezTo>
                      <a:pt x="520808" y="1069648"/>
                      <a:pt x="378914" y="1026643"/>
                      <a:pt x="294456" y="798033"/>
                    </a:cubicBezTo>
                    <a:cubicBezTo>
                      <a:pt x="268586" y="728005"/>
                      <a:pt x="232667" y="357273"/>
                      <a:pt x="263566" y="311963"/>
                    </a:cubicBezTo>
                    <a:cubicBezTo>
                      <a:pt x="324641" y="222409"/>
                      <a:pt x="665188" y="213103"/>
                      <a:pt x="765810" y="46958"/>
                    </a:cubicBezTo>
                    <a:cubicBezTo>
                      <a:pt x="760838" y="40796"/>
                      <a:pt x="756247" y="34614"/>
                      <a:pt x="752056" y="28432"/>
                    </a:cubicBezTo>
                    <a:cubicBezTo>
                      <a:pt x="751723" y="27937"/>
                      <a:pt x="751313" y="27432"/>
                      <a:pt x="750970" y="26927"/>
                    </a:cubicBezTo>
                    <a:cubicBezTo>
                      <a:pt x="746598" y="20355"/>
                      <a:pt x="742636" y="13764"/>
                      <a:pt x="739321" y="7144"/>
                    </a:cubicBezTo>
                    <a:cubicBezTo>
                      <a:pt x="492176" y="254317"/>
                      <a:pt x="7144" y="56588"/>
                      <a:pt x="7144" y="452028"/>
                    </a:cubicBezTo>
                    <a:close/>
                  </a:path>
                </a:pathLst>
              </a:custGeom>
              <a:solidFill>
                <a:srgbClr val="E6AF7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DE0524BA-D900-4AB3-AA5E-58EC24D246D3}"/>
                  </a:ext>
                </a:extLst>
              </p:cNvPr>
              <p:cNvSpPr/>
              <p:nvPr/>
            </p:nvSpPr>
            <p:spPr>
              <a:xfrm>
                <a:off x="3115066" y="4629464"/>
                <a:ext cx="304800" cy="104775"/>
              </a:xfrm>
              <a:custGeom>
                <a:avLst/>
                <a:gdLst>
                  <a:gd name="connsiteX0" fmla="*/ 219694 w 304800"/>
                  <a:gd name="connsiteY0" fmla="*/ 7144 h 104775"/>
                  <a:gd name="connsiteX1" fmla="*/ 91173 w 304800"/>
                  <a:gd name="connsiteY1" fmla="*/ 7144 h 104775"/>
                  <a:gd name="connsiteX2" fmla="*/ 7144 w 304800"/>
                  <a:gd name="connsiteY2" fmla="*/ 91174 h 104775"/>
                  <a:gd name="connsiteX3" fmla="*/ 7144 w 304800"/>
                  <a:gd name="connsiteY3" fmla="*/ 106004 h 104775"/>
                  <a:gd name="connsiteX4" fmla="*/ 303724 w 304800"/>
                  <a:gd name="connsiteY4" fmla="*/ 106004 h 104775"/>
                  <a:gd name="connsiteX5" fmla="*/ 303724 w 304800"/>
                  <a:gd name="connsiteY5" fmla="*/ 91174 h 104775"/>
                  <a:gd name="connsiteX6" fmla="*/ 219694 w 304800"/>
                  <a:gd name="connsiteY6" fmla="*/ 7144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800" h="104775">
                    <a:moveTo>
                      <a:pt x="219694" y="7144"/>
                    </a:moveTo>
                    <a:lnTo>
                      <a:pt x="91173" y="7144"/>
                    </a:lnTo>
                    <a:cubicBezTo>
                      <a:pt x="44767" y="7144"/>
                      <a:pt x="7144" y="44768"/>
                      <a:pt x="7144" y="91174"/>
                    </a:cubicBezTo>
                    <a:lnTo>
                      <a:pt x="7144" y="106004"/>
                    </a:lnTo>
                    <a:lnTo>
                      <a:pt x="303724" y="106004"/>
                    </a:lnTo>
                    <a:lnTo>
                      <a:pt x="303724" y="91174"/>
                    </a:lnTo>
                    <a:cubicBezTo>
                      <a:pt x="303724" y="44758"/>
                      <a:pt x="266100" y="7144"/>
                      <a:pt x="219694" y="7144"/>
                    </a:cubicBezTo>
                    <a:close/>
                  </a:path>
                </a:pathLst>
              </a:custGeom>
              <a:solidFill>
                <a:srgbClr val="E4EA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43" name="자유형: 도형 42">
                <a:extLst>
                  <a:ext uri="{FF2B5EF4-FFF2-40B4-BE49-F238E27FC236}">
                    <a16:creationId xmlns:a16="http://schemas.microsoft.com/office/drawing/2014/main" id="{01AAC24B-3799-43D0-8F1A-EC9EE7D4BE97}"/>
                  </a:ext>
                </a:extLst>
              </p:cNvPr>
              <p:cNvSpPr/>
              <p:nvPr/>
            </p:nvSpPr>
            <p:spPr>
              <a:xfrm>
                <a:off x="5645820" y="3793541"/>
                <a:ext cx="704850" cy="590550"/>
              </a:xfrm>
              <a:custGeom>
                <a:avLst/>
                <a:gdLst>
                  <a:gd name="connsiteX0" fmla="*/ 705260 w 704850"/>
                  <a:gd name="connsiteY0" fmla="*/ 278625 h 590550"/>
                  <a:gd name="connsiteX1" fmla="*/ 705260 w 704850"/>
                  <a:gd name="connsiteY1" fmla="*/ 7144 h 590550"/>
                  <a:gd name="connsiteX2" fmla="*/ 7144 w 704850"/>
                  <a:gd name="connsiteY2" fmla="*/ 7144 h 590550"/>
                  <a:gd name="connsiteX3" fmla="*/ 7144 w 704850"/>
                  <a:gd name="connsiteY3" fmla="*/ 278625 h 590550"/>
                  <a:gd name="connsiteX4" fmla="*/ 356197 w 704850"/>
                  <a:gd name="connsiteY4" fmla="*/ 588902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850" h="590550">
                    <a:moveTo>
                      <a:pt x="705260" y="278625"/>
                    </a:moveTo>
                    <a:lnTo>
                      <a:pt x="705260" y="7144"/>
                    </a:lnTo>
                    <a:lnTo>
                      <a:pt x="7144" y="7144"/>
                    </a:lnTo>
                    <a:lnTo>
                      <a:pt x="7144" y="278625"/>
                    </a:lnTo>
                    <a:lnTo>
                      <a:pt x="356197" y="588902"/>
                    </a:lnTo>
                    <a:close/>
                  </a:path>
                </a:pathLst>
              </a:custGeom>
              <a:solidFill>
                <a:srgbClr val="E6AF7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44" name="자유형: 도형 43">
                <a:extLst>
                  <a:ext uri="{FF2B5EF4-FFF2-40B4-BE49-F238E27FC236}">
                    <a16:creationId xmlns:a16="http://schemas.microsoft.com/office/drawing/2014/main" id="{D7E0147B-D410-4695-8E04-E8284BF45CE3}"/>
                  </a:ext>
                </a:extLst>
              </p:cNvPr>
              <p:cNvSpPr/>
              <p:nvPr/>
            </p:nvSpPr>
            <p:spPr>
              <a:xfrm>
                <a:off x="4986499" y="4060031"/>
                <a:ext cx="2028825" cy="676275"/>
              </a:xfrm>
              <a:custGeom>
                <a:avLst/>
                <a:gdLst>
                  <a:gd name="connsiteX0" fmla="*/ 1904295 w 2028825"/>
                  <a:gd name="connsiteY0" fmla="*/ 139132 h 676275"/>
                  <a:gd name="connsiteX1" fmla="*/ 1424378 w 2028825"/>
                  <a:gd name="connsiteY1" fmla="*/ 26213 h 676275"/>
                  <a:gd name="connsiteX2" fmla="*/ 1404233 w 2028825"/>
                  <a:gd name="connsiteY2" fmla="*/ 18107 h 676275"/>
                  <a:gd name="connsiteX3" fmla="*/ 1015517 w 2028825"/>
                  <a:gd name="connsiteY3" fmla="*/ 244859 h 676275"/>
                  <a:gd name="connsiteX4" fmla="*/ 641966 w 2028825"/>
                  <a:gd name="connsiteY4" fmla="*/ 7144 h 676275"/>
                  <a:gd name="connsiteX5" fmla="*/ 606666 w 2028825"/>
                  <a:gd name="connsiteY5" fmla="*/ 26222 h 676275"/>
                  <a:gd name="connsiteX6" fmla="*/ 126749 w 2028825"/>
                  <a:gd name="connsiteY6" fmla="*/ 139141 h 676275"/>
                  <a:gd name="connsiteX7" fmla="*/ 7144 w 2028825"/>
                  <a:gd name="connsiteY7" fmla="*/ 290160 h 676275"/>
                  <a:gd name="connsiteX8" fmla="*/ 7144 w 2028825"/>
                  <a:gd name="connsiteY8" fmla="*/ 593912 h 676275"/>
                  <a:gd name="connsiteX9" fmla="*/ 84715 w 2028825"/>
                  <a:gd name="connsiteY9" fmla="*/ 671484 h 676275"/>
                  <a:gd name="connsiteX10" fmla="*/ 1946348 w 2028825"/>
                  <a:gd name="connsiteY10" fmla="*/ 671484 h 676275"/>
                  <a:gd name="connsiteX11" fmla="*/ 2023920 w 2028825"/>
                  <a:gd name="connsiteY11" fmla="*/ 593912 h 676275"/>
                  <a:gd name="connsiteX12" fmla="*/ 2023920 w 2028825"/>
                  <a:gd name="connsiteY12" fmla="*/ 290160 h 676275"/>
                  <a:gd name="connsiteX13" fmla="*/ 1904295 w 2028825"/>
                  <a:gd name="connsiteY13" fmla="*/ 139132 h 676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28825" h="676275">
                    <a:moveTo>
                      <a:pt x="1904295" y="139132"/>
                    </a:moveTo>
                    <a:lnTo>
                      <a:pt x="1424378" y="26213"/>
                    </a:lnTo>
                    <a:cubicBezTo>
                      <a:pt x="1417130" y="24508"/>
                      <a:pt x="1410462" y="21612"/>
                      <a:pt x="1404233" y="18107"/>
                    </a:cubicBezTo>
                    <a:lnTo>
                      <a:pt x="1015517" y="244859"/>
                    </a:lnTo>
                    <a:lnTo>
                      <a:pt x="641966" y="7144"/>
                    </a:lnTo>
                    <a:cubicBezTo>
                      <a:pt x="632288" y="16250"/>
                      <a:pt x="620297" y="23012"/>
                      <a:pt x="606666" y="26222"/>
                    </a:cubicBezTo>
                    <a:lnTo>
                      <a:pt x="126749" y="139141"/>
                    </a:lnTo>
                    <a:cubicBezTo>
                      <a:pt x="56664" y="155629"/>
                      <a:pt x="7144" y="218161"/>
                      <a:pt x="7144" y="290160"/>
                    </a:cubicBezTo>
                    <a:lnTo>
                      <a:pt x="7144" y="593912"/>
                    </a:lnTo>
                    <a:cubicBezTo>
                      <a:pt x="7144" y="636746"/>
                      <a:pt x="41872" y="671484"/>
                      <a:pt x="84715" y="671484"/>
                    </a:cubicBezTo>
                    <a:lnTo>
                      <a:pt x="1946348" y="671484"/>
                    </a:lnTo>
                    <a:cubicBezTo>
                      <a:pt x="1989182" y="671484"/>
                      <a:pt x="2023920" y="636756"/>
                      <a:pt x="2023920" y="593912"/>
                    </a:cubicBezTo>
                    <a:lnTo>
                      <a:pt x="2023920" y="290160"/>
                    </a:lnTo>
                    <a:cubicBezTo>
                      <a:pt x="2023901" y="218151"/>
                      <a:pt x="1974371" y="155620"/>
                      <a:pt x="1904295" y="139132"/>
                    </a:cubicBezTo>
                    <a:close/>
                  </a:path>
                </a:pathLst>
              </a:custGeom>
              <a:solidFill>
                <a:srgbClr val="EFF2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45" name="자유형: 도형 44">
                <a:extLst>
                  <a:ext uri="{FF2B5EF4-FFF2-40B4-BE49-F238E27FC236}">
                    <a16:creationId xmlns:a16="http://schemas.microsoft.com/office/drawing/2014/main" id="{D048BA84-DBB2-4B93-8693-325A147CE1DA}"/>
                  </a:ext>
                </a:extLst>
              </p:cNvPr>
              <p:cNvSpPr/>
              <p:nvPr/>
            </p:nvSpPr>
            <p:spPr>
              <a:xfrm>
                <a:off x="5645820" y="3793541"/>
                <a:ext cx="704850" cy="333375"/>
              </a:xfrm>
              <a:custGeom>
                <a:avLst/>
                <a:gdLst>
                  <a:gd name="connsiteX0" fmla="*/ 7144 w 704850"/>
                  <a:gd name="connsiteY0" fmla="*/ 7144 h 333375"/>
                  <a:gd name="connsiteX1" fmla="*/ 7144 w 704850"/>
                  <a:gd name="connsiteY1" fmla="*/ 293589 h 333375"/>
                  <a:gd name="connsiteX2" fmla="*/ 705260 w 704850"/>
                  <a:gd name="connsiteY2" fmla="*/ 55512 h 333375"/>
                  <a:gd name="connsiteX3" fmla="*/ 705260 w 704850"/>
                  <a:gd name="connsiteY3" fmla="*/ 7144 h 333375"/>
                  <a:gd name="connsiteX4" fmla="*/ 7144 w 704850"/>
                  <a:gd name="connsiteY4" fmla="*/ 7144 h 333375"/>
                  <a:gd name="connsiteX5" fmla="*/ 7144 w 704850"/>
                  <a:gd name="connsiteY5" fmla="*/ 7144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4850" h="333375">
                    <a:moveTo>
                      <a:pt x="7144" y="7144"/>
                    </a:moveTo>
                    <a:lnTo>
                      <a:pt x="7144" y="293589"/>
                    </a:lnTo>
                    <a:cubicBezTo>
                      <a:pt x="446865" y="452009"/>
                      <a:pt x="705260" y="55512"/>
                      <a:pt x="705260" y="55512"/>
                    </a:cubicBezTo>
                    <a:lnTo>
                      <a:pt x="705260" y="7144"/>
                    </a:lnTo>
                    <a:lnTo>
                      <a:pt x="7144" y="714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D29B6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46" name="자유형: 도형 45">
                <a:extLst>
                  <a:ext uri="{FF2B5EF4-FFF2-40B4-BE49-F238E27FC236}">
                    <a16:creationId xmlns:a16="http://schemas.microsoft.com/office/drawing/2014/main" id="{FADA98C2-AFC0-4C0B-8101-E56ECC583B8E}"/>
                  </a:ext>
                </a:extLst>
              </p:cNvPr>
              <p:cNvSpPr/>
              <p:nvPr/>
            </p:nvSpPr>
            <p:spPr>
              <a:xfrm>
                <a:off x="5490686" y="2901505"/>
                <a:ext cx="1019175" cy="1095375"/>
              </a:xfrm>
              <a:custGeom>
                <a:avLst/>
                <a:gdLst>
                  <a:gd name="connsiteX0" fmla="*/ 7144 w 1019175"/>
                  <a:gd name="connsiteY0" fmla="*/ 7144 h 1095375"/>
                  <a:gd name="connsiteX1" fmla="*/ 40948 w 1019175"/>
                  <a:gd name="connsiteY1" fmla="*/ 750694 h 1095375"/>
                  <a:gd name="connsiteX2" fmla="*/ 133788 w 1019175"/>
                  <a:gd name="connsiteY2" fmla="*/ 926287 h 1095375"/>
                  <a:gd name="connsiteX3" fmla="*/ 294151 w 1019175"/>
                  <a:gd name="connsiteY3" fmla="*/ 1046559 h 1095375"/>
                  <a:gd name="connsiteX4" fmla="*/ 433768 w 1019175"/>
                  <a:gd name="connsiteY4" fmla="*/ 1093099 h 1095375"/>
                  <a:gd name="connsiteX5" fmla="*/ 588902 w 1019175"/>
                  <a:gd name="connsiteY5" fmla="*/ 1093099 h 1095375"/>
                  <a:gd name="connsiteX6" fmla="*/ 728520 w 1019175"/>
                  <a:gd name="connsiteY6" fmla="*/ 1046559 h 1095375"/>
                  <a:gd name="connsiteX7" fmla="*/ 888882 w 1019175"/>
                  <a:gd name="connsiteY7" fmla="*/ 926287 h 1095375"/>
                  <a:gd name="connsiteX8" fmla="*/ 981723 w 1019175"/>
                  <a:gd name="connsiteY8" fmla="*/ 750694 h 1095375"/>
                  <a:gd name="connsiteX9" fmla="*/ 1015527 w 1019175"/>
                  <a:gd name="connsiteY9" fmla="*/ 7144 h 1095375"/>
                  <a:gd name="connsiteX10" fmla="*/ 7144 w 1019175"/>
                  <a:gd name="connsiteY10" fmla="*/ 7144 h 1095375"/>
                  <a:gd name="connsiteX11" fmla="*/ 7144 w 1019175"/>
                  <a:gd name="connsiteY11" fmla="*/ 7144 h 109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19175" h="1095375">
                    <a:moveTo>
                      <a:pt x="7144" y="7144"/>
                    </a:moveTo>
                    <a:lnTo>
                      <a:pt x="40948" y="750694"/>
                    </a:lnTo>
                    <a:cubicBezTo>
                      <a:pt x="44110" y="820160"/>
                      <a:pt x="78162" y="884568"/>
                      <a:pt x="133788" y="926287"/>
                    </a:cubicBezTo>
                    <a:lnTo>
                      <a:pt x="294151" y="1046559"/>
                    </a:lnTo>
                    <a:cubicBezTo>
                      <a:pt x="334432" y="1076773"/>
                      <a:pt x="383429" y="1093099"/>
                      <a:pt x="433768" y="1093099"/>
                    </a:cubicBezTo>
                    <a:lnTo>
                      <a:pt x="588902" y="1093099"/>
                    </a:lnTo>
                    <a:cubicBezTo>
                      <a:pt x="639251" y="1093099"/>
                      <a:pt x="688248" y="1076763"/>
                      <a:pt x="728520" y="1046559"/>
                    </a:cubicBezTo>
                    <a:lnTo>
                      <a:pt x="888882" y="926287"/>
                    </a:lnTo>
                    <a:cubicBezTo>
                      <a:pt x="944508" y="884568"/>
                      <a:pt x="978570" y="820150"/>
                      <a:pt x="981723" y="750694"/>
                    </a:cubicBezTo>
                    <a:lnTo>
                      <a:pt x="1015527" y="7144"/>
                    </a:lnTo>
                    <a:lnTo>
                      <a:pt x="7144" y="714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0C08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47" name="자유형: 도형 46">
                <a:extLst>
                  <a:ext uri="{FF2B5EF4-FFF2-40B4-BE49-F238E27FC236}">
                    <a16:creationId xmlns:a16="http://schemas.microsoft.com/office/drawing/2014/main" id="{B06233FE-4CE7-49A5-B83C-8C46F32E4C7D}"/>
                  </a:ext>
                </a:extLst>
              </p:cNvPr>
              <p:cNvSpPr/>
              <p:nvPr/>
            </p:nvSpPr>
            <p:spPr>
              <a:xfrm>
                <a:off x="5490686" y="2901505"/>
                <a:ext cx="838200" cy="1095375"/>
              </a:xfrm>
              <a:custGeom>
                <a:avLst/>
                <a:gdLst>
                  <a:gd name="connsiteX0" fmla="*/ 394983 w 838200"/>
                  <a:gd name="connsiteY0" fmla="*/ 162277 h 1095375"/>
                  <a:gd name="connsiteX1" fmla="*/ 838019 w 838200"/>
                  <a:gd name="connsiteY1" fmla="*/ 7144 h 1095375"/>
                  <a:gd name="connsiteX2" fmla="*/ 7144 w 838200"/>
                  <a:gd name="connsiteY2" fmla="*/ 7144 h 1095375"/>
                  <a:gd name="connsiteX3" fmla="*/ 40938 w 838200"/>
                  <a:gd name="connsiteY3" fmla="*/ 750694 h 1095375"/>
                  <a:gd name="connsiteX4" fmla="*/ 133778 w 838200"/>
                  <a:gd name="connsiteY4" fmla="*/ 926287 h 1095375"/>
                  <a:gd name="connsiteX5" fmla="*/ 294141 w 838200"/>
                  <a:gd name="connsiteY5" fmla="*/ 1046559 h 1095375"/>
                  <a:gd name="connsiteX6" fmla="*/ 433759 w 838200"/>
                  <a:gd name="connsiteY6" fmla="*/ 1093099 h 1095375"/>
                  <a:gd name="connsiteX7" fmla="*/ 511330 w 838200"/>
                  <a:gd name="connsiteY7" fmla="*/ 1093099 h 1095375"/>
                  <a:gd name="connsiteX8" fmla="*/ 278625 w 838200"/>
                  <a:gd name="connsiteY8" fmla="*/ 744036 h 1095375"/>
                  <a:gd name="connsiteX9" fmla="*/ 278625 w 838200"/>
                  <a:gd name="connsiteY9" fmla="*/ 278625 h 1095375"/>
                  <a:gd name="connsiteX10" fmla="*/ 394983 w 838200"/>
                  <a:gd name="connsiteY10" fmla="*/ 162277 h 109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8200" h="1095375">
                    <a:moveTo>
                      <a:pt x="394983" y="162277"/>
                    </a:moveTo>
                    <a:cubicBezTo>
                      <a:pt x="550116" y="162277"/>
                      <a:pt x="782821" y="123501"/>
                      <a:pt x="838019" y="7144"/>
                    </a:cubicBezTo>
                    <a:lnTo>
                      <a:pt x="7144" y="7144"/>
                    </a:lnTo>
                    <a:lnTo>
                      <a:pt x="40938" y="750694"/>
                    </a:lnTo>
                    <a:cubicBezTo>
                      <a:pt x="44101" y="820160"/>
                      <a:pt x="78153" y="884568"/>
                      <a:pt x="133778" y="926287"/>
                    </a:cubicBezTo>
                    <a:lnTo>
                      <a:pt x="294141" y="1046559"/>
                    </a:lnTo>
                    <a:cubicBezTo>
                      <a:pt x="334423" y="1076773"/>
                      <a:pt x="383419" y="1093099"/>
                      <a:pt x="433759" y="1093099"/>
                    </a:cubicBezTo>
                    <a:lnTo>
                      <a:pt x="511330" y="1093099"/>
                    </a:lnTo>
                    <a:cubicBezTo>
                      <a:pt x="433759" y="1093099"/>
                      <a:pt x="278625" y="937965"/>
                      <a:pt x="278625" y="744036"/>
                    </a:cubicBezTo>
                    <a:cubicBezTo>
                      <a:pt x="278625" y="649196"/>
                      <a:pt x="278625" y="394983"/>
                      <a:pt x="278625" y="278625"/>
                    </a:cubicBezTo>
                    <a:cubicBezTo>
                      <a:pt x="278625" y="239849"/>
                      <a:pt x="317411" y="162277"/>
                      <a:pt x="394983" y="162277"/>
                    </a:cubicBezTo>
                    <a:close/>
                  </a:path>
                </a:pathLst>
              </a:custGeom>
              <a:solidFill>
                <a:srgbClr val="E6AF7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48" name="자유형: 도형 47">
                <a:extLst>
                  <a:ext uri="{FF2B5EF4-FFF2-40B4-BE49-F238E27FC236}">
                    <a16:creationId xmlns:a16="http://schemas.microsoft.com/office/drawing/2014/main" id="{18D3BAF7-83D0-40DA-AF81-F5DA613A7B5E}"/>
                  </a:ext>
                </a:extLst>
              </p:cNvPr>
              <p:cNvSpPr/>
              <p:nvPr/>
            </p:nvSpPr>
            <p:spPr>
              <a:xfrm>
                <a:off x="6654203" y="4246883"/>
                <a:ext cx="361950" cy="485775"/>
              </a:xfrm>
              <a:custGeom>
                <a:avLst/>
                <a:gdLst>
                  <a:gd name="connsiteX0" fmla="*/ 71466 w 361950"/>
                  <a:gd name="connsiteY0" fmla="*/ 232905 h 485775"/>
                  <a:gd name="connsiteX1" fmla="*/ 322783 w 361950"/>
                  <a:gd name="connsiteY1" fmla="*/ 7144 h 485775"/>
                  <a:gd name="connsiteX2" fmla="*/ 356197 w 361950"/>
                  <a:gd name="connsiteY2" fmla="*/ 103289 h 485775"/>
                  <a:gd name="connsiteX3" fmla="*/ 356197 w 361950"/>
                  <a:gd name="connsiteY3" fmla="*/ 407041 h 485775"/>
                  <a:gd name="connsiteX4" fmla="*/ 278625 w 361950"/>
                  <a:gd name="connsiteY4" fmla="*/ 484613 h 485775"/>
                  <a:gd name="connsiteX5" fmla="*/ 7144 w 361950"/>
                  <a:gd name="connsiteY5" fmla="*/ 484613 h 485775"/>
                  <a:gd name="connsiteX6" fmla="*/ 7144 w 361950"/>
                  <a:gd name="connsiteY6" fmla="*/ 377171 h 485775"/>
                  <a:gd name="connsiteX7" fmla="*/ 71466 w 361950"/>
                  <a:gd name="connsiteY7" fmla="*/ 232905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485775">
                    <a:moveTo>
                      <a:pt x="71466" y="232905"/>
                    </a:moveTo>
                    <a:lnTo>
                      <a:pt x="322783" y="7144"/>
                    </a:lnTo>
                    <a:cubicBezTo>
                      <a:pt x="343843" y="33814"/>
                      <a:pt x="356197" y="67361"/>
                      <a:pt x="356197" y="103289"/>
                    </a:cubicBezTo>
                    <a:lnTo>
                      <a:pt x="356197" y="407041"/>
                    </a:lnTo>
                    <a:cubicBezTo>
                      <a:pt x="356197" y="449875"/>
                      <a:pt x="321469" y="484613"/>
                      <a:pt x="278625" y="484613"/>
                    </a:cubicBezTo>
                    <a:lnTo>
                      <a:pt x="7144" y="484613"/>
                    </a:lnTo>
                    <a:lnTo>
                      <a:pt x="7144" y="377171"/>
                    </a:lnTo>
                    <a:cubicBezTo>
                      <a:pt x="7144" y="322136"/>
                      <a:pt x="30518" y="269691"/>
                      <a:pt x="71466" y="232905"/>
                    </a:cubicBezTo>
                    <a:close/>
                  </a:path>
                </a:pathLst>
              </a:custGeom>
              <a:solidFill>
                <a:srgbClr val="E4EA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49" name="자유형: 도형 48">
                <a:extLst>
                  <a:ext uri="{FF2B5EF4-FFF2-40B4-BE49-F238E27FC236}">
                    <a16:creationId xmlns:a16="http://schemas.microsoft.com/office/drawing/2014/main" id="{8ED3A97F-C5FE-4D99-84B8-9A6A4488CF1E}"/>
                  </a:ext>
                </a:extLst>
              </p:cNvPr>
              <p:cNvSpPr/>
              <p:nvPr/>
            </p:nvSpPr>
            <p:spPr>
              <a:xfrm>
                <a:off x="5897909" y="4375299"/>
                <a:ext cx="200025" cy="361950"/>
              </a:xfrm>
              <a:custGeom>
                <a:avLst/>
                <a:gdLst>
                  <a:gd name="connsiteX0" fmla="*/ 201073 w 200025"/>
                  <a:gd name="connsiteY0" fmla="*/ 356197 h 361950"/>
                  <a:gd name="connsiteX1" fmla="*/ 7144 w 200025"/>
                  <a:gd name="connsiteY1" fmla="*/ 356197 h 361950"/>
                  <a:gd name="connsiteX2" fmla="*/ 31394 w 200025"/>
                  <a:gd name="connsiteY2" fmla="*/ 7144 h 361950"/>
                  <a:gd name="connsiteX3" fmla="*/ 176832 w 200025"/>
                  <a:gd name="connsiteY3" fmla="*/ 7144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5" h="361950">
                    <a:moveTo>
                      <a:pt x="201073" y="356197"/>
                    </a:moveTo>
                    <a:lnTo>
                      <a:pt x="7144" y="356197"/>
                    </a:lnTo>
                    <a:lnTo>
                      <a:pt x="31394" y="7144"/>
                    </a:lnTo>
                    <a:lnTo>
                      <a:pt x="176832" y="7144"/>
                    </a:lnTo>
                    <a:close/>
                  </a:path>
                </a:pathLst>
              </a:custGeom>
              <a:solidFill>
                <a:srgbClr val="5B5D6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50" name="자유형: 도형 49">
                <a:extLst>
                  <a:ext uri="{FF2B5EF4-FFF2-40B4-BE49-F238E27FC236}">
                    <a16:creationId xmlns:a16="http://schemas.microsoft.com/office/drawing/2014/main" id="{2DB597A5-38A9-427E-AB47-B32619908D23}"/>
                  </a:ext>
                </a:extLst>
              </p:cNvPr>
              <p:cNvSpPr/>
              <p:nvPr/>
            </p:nvSpPr>
            <p:spPr>
              <a:xfrm>
                <a:off x="5897909" y="4297727"/>
                <a:ext cx="200025" cy="123825"/>
              </a:xfrm>
              <a:custGeom>
                <a:avLst/>
                <a:gdLst>
                  <a:gd name="connsiteX0" fmla="*/ 201073 w 200025"/>
                  <a:gd name="connsiteY0" fmla="*/ 7144 h 123825"/>
                  <a:gd name="connsiteX1" fmla="*/ 7144 w 200025"/>
                  <a:gd name="connsiteY1" fmla="*/ 7144 h 123825"/>
                  <a:gd name="connsiteX2" fmla="*/ 7144 w 200025"/>
                  <a:gd name="connsiteY2" fmla="*/ 29547 h 123825"/>
                  <a:gd name="connsiteX3" fmla="*/ 101089 w 200025"/>
                  <a:gd name="connsiteY3" fmla="*/ 123492 h 123825"/>
                  <a:gd name="connsiteX4" fmla="*/ 107109 w 200025"/>
                  <a:gd name="connsiteY4" fmla="*/ 123492 h 123825"/>
                  <a:gd name="connsiteX5" fmla="*/ 201054 w 200025"/>
                  <a:gd name="connsiteY5" fmla="*/ 29547 h 123825"/>
                  <a:gd name="connsiteX6" fmla="*/ 201054 w 200025"/>
                  <a:gd name="connsiteY6" fmla="*/ 7144 h 123825"/>
                  <a:gd name="connsiteX7" fmla="*/ 201073 w 200025"/>
                  <a:gd name="connsiteY7" fmla="*/ 7144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0025" h="123825">
                    <a:moveTo>
                      <a:pt x="201073" y="7144"/>
                    </a:moveTo>
                    <a:lnTo>
                      <a:pt x="7144" y="7144"/>
                    </a:lnTo>
                    <a:lnTo>
                      <a:pt x="7144" y="29547"/>
                    </a:lnTo>
                    <a:cubicBezTo>
                      <a:pt x="7144" y="81439"/>
                      <a:pt x="49206" y="123492"/>
                      <a:pt x="101089" y="123492"/>
                    </a:cubicBezTo>
                    <a:lnTo>
                      <a:pt x="107109" y="123492"/>
                    </a:lnTo>
                    <a:cubicBezTo>
                      <a:pt x="159001" y="123492"/>
                      <a:pt x="201054" y="81429"/>
                      <a:pt x="201054" y="29547"/>
                    </a:cubicBezTo>
                    <a:lnTo>
                      <a:pt x="201054" y="7144"/>
                    </a:lnTo>
                    <a:lnTo>
                      <a:pt x="201073" y="7144"/>
                    </a:lnTo>
                    <a:close/>
                  </a:path>
                </a:pathLst>
              </a:custGeom>
              <a:solidFill>
                <a:srgbClr val="51526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51" name="자유형: 도형 50">
                <a:extLst>
                  <a:ext uri="{FF2B5EF4-FFF2-40B4-BE49-F238E27FC236}">
                    <a16:creationId xmlns:a16="http://schemas.microsoft.com/office/drawing/2014/main" id="{81C3A6C5-B436-47BD-8241-140877E13D34}"/>
                  </a:ext>
                </a:extLst>
              </p:cNvPr>
              <p:cNvSpPr/>
              <p:nvPr/>
            </p:nvSpPr>
            <p:spPr>
              <a:xfrm>
                <a:off x="5529453" y="3968729"/>
                <a:ext cx="476250" cy="504825"/>
              </a:xfrm>
              <a:custGeom>
                <a:avLst/>
                <a:gdLst>
                  <a:gd name="connsiteX0" fmla="*/ 118053 w 476250"/>
                  <a:gd name="connsiteY0" fmla="*/ 17103 h 504825"/>
                  <a:gd name="connsiteX1" fmla="*/ 472554 w 476250"/>
                  <a:gd name="connsiteY1" fmla="*/ 336152 h 504825"/>
                  <a:gd name="connsiteX2" fmla="*/ 250755 w 476250"/>
                  <a:gd name="connsiteY2" fmla="*/ 487286 h 504825"/>
                  <a:gd name="connsiteX3" fmla="*/ 173698 w 476250"/>
                  <a:gd name="connsiteY3" fmla="*/ 469864 h 504825"/>
                  <a:gd name="connsiteX4" fmla="*/ 7144 w 476250"/>
                  <a:gd name="connsiteY4" fmla="*/ 103457 h 504825"/>
                  <a:gd name="connsiteX5" fmla="*/ 59836 w 476250"/>
                  <a:gd name="connsiteY5" fmla="*/ 24428 h 504825"/>
                  <a:gd name="connsiteX6" fmla="*/ 118053 w 476250"/>
                  <a:gd name="connsiteY6" fmla="*/ 17103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0" h="504825">
                    <a:moveTo>
                      <a:pt x="118053" y="17103"/>
                    </a:moveTo>
                    <a:lnTo>
                      <a:pt x="472554" y="336152"/>
                    </a:lnTo>
                    <a:cubicBezTo>
                      <a:pt x="472554" y="336152"/>
                      <a:pt x="373275" y="386264"/>
                      <a:pt x="250755" y="487286"/>
                    </a:cubicBezTo>
                    <a:cubicBezTo>
                      <a:pt x="225485" y="508126"/>
                      <a:pt x="187252" y="499678"/>
                      <a:pt x="173698" y="469864"/>
                    </a:cubicBezTo>
                    <a:lnTo>
                      <a:pt x="7144" y="103457"/>
                    </a:lnTo>
                    <a:lnTo>
                      <a:pt x="59836" y="24428"/>
                    </a:lnTo>
                    <a:cubicBezTo>
                      <a:pt x="72962" y="4739"/>
                      <a:pt x="100479" y="1282"/>
                      <a:pt x="118053" y="17103"/>
                    </a:cubicBezTo>
                    <a:close/>
                  </a:path>
                </a:pathLst>
              </a:custGeom>
              <a:solidFill>
                <a:srgbClr val="E4EA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52" name="자유형: 도형 51">
                <a:extLst>
                  <a:ext uri="{FF2B5EF4-FFF2-40B4-BE49-F238E27FC236}">
                    <a16:creationId xmlns:a16="http://schemas.microsoft.com/office/drawing/2014/main" id="{EF24542A-787C-43FB-ABC2-11FB2D038D94}"/>
                  </a:ext>
                </a:extLst>
              </p:cNvPr>
              <p:cNvSpPr/>
              <p:nvPr/>
            </p:nvSpPr>
            <p:spPr>
              <a:xfrm>
                <a:off x="5994873" y="3968729"/>
                <a:ext cx="476250" cy="504825"/>
              </a:xfrm>
              <a:custGeom>
                <a:avLst/>
                <a:gdLst>
                  <a:gd name="connsiteX0" fmla="*/ 361645 w 476250"/>
                  <a:gd name="connsiteY0" fmla="*/ 17103 h 504825"/>
                  <a:gd name="connsiteX1" fmla="*/ 7144 w 476250"/>
                  <a:gd name="connsiteY1" fmla="*/ 336152 h 504825"/>
                  <a:gd name="connsiteX2" fmla="*/ 228943 w 476250"/>
                  <a:gd name="connsiteY2" fmla="*/ 487286 h 504825"/>
                  <a:gd name="connsiteX3" fmla="*/ 306000 w 476250"/>
                  <a:gd name="connsiteY3" fmla="*/ 469864 h 504825"/>
                  <a:gd name="connsiteX4" fmla="*/ 472554 w 476250"/>
                  <a:gd name="connsiteY4" fmla="*/ 103457 h 504825"/>
                  <a:gd name="connsiteX5" fmla="*/ 419862 w 476250"/>
                  <a:gd name="connsiteY5" fmla="*/ 24428 h 504825"/>
                  <a:gd name="connsiteX6" fmla="*/ 361645 w 476250"/>
                  <a:gd name="connsiteY6" fmla="*/ 17103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0" h="504825">
                    <a:moveTo>
                      <a:pt x="361645" y="17103"/>
                    </a:moveTo>
                    <a:lnTo>
                      <a:pt x="7144" y="336152"/>
                    </a:lnTo>
                    <a:cubicBezTo>
                      <a:pt x="7144" y="336152"/>
                      <a:pt x="106423" y="386264"/>
                      <a:pt x="228943" y="487286"/>
                    </a:cubicBezTo>
                    <a:cubicBezTo>
                      <a:pt x="254213" y="508126"/>
                      <a:pt x="292446" y="499678"/>
                      <a:pt x="306000" y="469864"/>
                    </a:cubicBezTo>
                    <a:lnTo>
                      <a:pt x="472554" y="103457"/>
                    </a:lnTo>
                    <a:lnTo>
                      <a:pt x="419862" y="24428"/>
                    </a:lnTo>
                    <a:cubicBezTo>
                      <a:pt x="406746" y="4739"/>
                      <a:pt x="379228" y="1282"/>
                      <a:pt x="361645" y="17103"/>
                    </a:cubicBezTo>
                    <a:close/>
                  </a:path>
                </a:pathLst>
              </a:custGeom>
              <a:solidFill>
                <a:srgbClr val="E4EA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53" name="자유형: 도형 52">
                <a:extLst>
                  <a:ext uri="{FF2B5EF4-FFF2-40B4-BE49-F238E27FC236}">
                    <a16:creationId xmlns:a16="http://schemas.microsoft.com/office/drawing/2014/main" id="{7083537C-8596-4C70-BA18-BFAFCD196054}"/>
                  </a:ext>
                </a:extLst>
              </p:cNvPr>
              <p:cNvSpPr/>
              <p:nvPr/>
            </p:nvSpPr>
            <p:spPr>
              <a:xfrm>
                <a:off x="6229998" y="2620466"/>
                <a:ext cx="390525" cy="790575"/>
              </a:xfrm>
              <a:custGeom>
                <a:avLst/>
                <a:gdLst>
                  <a:gd name="connsiteX0" fmla="*/ 7144 w 390525"/>
                  <a:gd name="connsiteY0" fmla="*/ 31237 h 790575"/>
                  <a:gd name="connsiteX1" fmla="*/ 43510 w 390525"/>
                  <a:gd name="connsiteY1" fmla="*/ 288183 h 790575"/>
                  <a:gd name="connsiteX2" fmla="*/ 236849 w 390525"/>
                  <a:gd name="connsiteY2" fmla="*/ 656239 h 790575"/>
                  <a:gd name="connsiteX3" fmla="*/ 249107 w 390525"/>
                  <a:gd name="connsiteY3" fmla="*/ 694139 h 790575"/>
                  <a:gd name="connsiteX4" fmla="*/ 312439 w 390525"/>
                  <a:gd name="connsiteY4" fmla="*/ 792370 h 790575"/>
                  <a:gd name="connsiteX5" fmla="*/ 390011 w 390525"/>
                  <a:gd name="connsiteY5" fmla="*/ 520889 h 790575"/>
                  <a:gd name="connsiteX6" fmla="*/ 7144 w 390525"/>
                  <a:gd name="connsiteY6" fmla="*/ 31237 h 79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0525" h="790575">
                    <a:moveTo>
                      <a:pt x="7144" y="31237"/>
                    </a:moveTo>
                    <a:lnTo>
                      <a:pt x="43510" y="288183"/>
                    </a:lnTo>
                    <a:cubicBezTo>
                      <a:pt x="209483" y="321378"/>
                      <a:pt x="233401" y="581839"/>
                      <a:pt x="236849" y="656239"/>
                    </a:cubicBezTo>
                    <a:cubicBezTo>
                      <a:pt x="237477" y="669736"/>
                      <a:pt x="241783" y="682785"/>
                      <a:pt x="249107" y="694139"/>
                    </a:cubicBezTo>
                    <a:lnTo>
                      <a:pt x="312439" y="792370"/>
                    </a:lnTo>
                    <a:cubicBezTo>
                      <a:pt x="312439" y="792370"/>
                      <a:pt x="290760" y="629959"/>
                      <a:pt x="390011" y="520889"/>
                    </a:cubicBezTo>
                    <a:cubicBezTo>
                      <a:pt x="390001" y="520889"/>
                      <a:pt x="424072" y="-123897"/>
                      <a:pt x="7144" y="31237"/>
                    </a:cubicBezTo>
                    <a:close/>
                  </a:path>
                </a:pathLst>
              </a:custGeom>
              <a:solidFill>
                <a:srgbClr val="7855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54" name="자유형: 도형 53">
                <a:extLst>
                  <a:ext uri="{FF2B5EF4-FFF2-40B4-BE49-F238E27FC236}">
                    <a16:creationId xmlns:a16="http://schemas.microsoft.com/office/drawing/2014/main" id="{29AF15A8-C6E0-46BB-95F0-09C6C402E9DE}"/>
                  </a:ext>
                </a:extLst>
              </p:cNvPr>
              <p:cNvSpPr/>
              <p:nvPr/>
            </p:nvSpPr>
            <p:spPr>
              <a:xfrm>
                <a:off x="6415856" y="3289354"/>
                <a:ext cx="171450" cy="323850"/>
              </a:xfrm>
              <a:custGeom>
                <a:avLst/>
                <a:gdLst>
                  <a:gd name="connsiteX0" fmla="*/ 165481 w 171450"/>
                  <a:gd name="connsiteY0" fmla="*/ 106899 h 323850"/>
                  <a:gd name="connsiteX1" fmla="*/ 121676 w 171450"/>
                  <a:gd name="connsiteY1" fmla="*/ 282092 h 323850"/>
                  <a:gd name="connsiteX2" fmla="*/ 76441 w 171450"/>
                  <a:gd name="connsiteY2" fmla="*/ 317411 h 323850"/>
                  <a:gd name="connsiteX3" fmla="*/ 76441 w 171450"/>
                  <a:gd name="connsiteY3" fmla="*/ 317411 h 323850"/>
                  <a:gd name="connsiteX4" fmla="*/ 30169 w 171450"/>
                  <a:gd name="connsiteY4" fmla="*/ 276568 h 323850"/>
                  <a:gd name="connsiteX5" fmla="*/ 7776 w 171450"/>
                  <a:gd name="connsiteY5" fmla="*/ 97384 h 323850"/>
                  <a:gd name="connsiteX6" fmla="*/ 87433 w 171450"/>
                  <a:gd name="connsiteY6" fmla="*/ 7144 h 323850"/>
                  <a:gd name="connsiteX7" fmla="*/ 87595 w 171450"/>
                  <a:gd name="connsiteY7" fmla="*/ 7144 h 323850"/>
                  <a:gd name="connsiteX8" fmla="*/ 165481 w 171450"/>
                  <a:gd name="connsiteY8" fmla="*/ 106899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450" h="323850">
                    <a:moveTo>
                      <a:pt x="165481" y="106899"/>
                    </a:moveTo>
                    <a:lnTo>
                      <a:pt x="121676" y="282092"/>
                    </a:lnTo>
                    <a:cubicBezTo>
                      <a:pt x="116485" y="302847"/>
                      <a:pt x="97835" y="317411"/>
                      <a:pt x="76441" y="317411"/>
                    </a:cubicBezTo>
                    <a:lnTo>
                      <a:pt x="76441" y="317411"/>
                    </a:lnTo>
                    <a:cubicBezTo>
                      <a:pt x="52924" y="317411"/>
                      <a:pt x="33093" y="299904"/>
                      <a:pt x="30169" y="276568"/>
                    </a:cubicBezTo>
                    <a:lnTo>
                      <a:pt x="7776" y="97384"/>
                    </a:lnTo>
                    <a:cubicBezTo>
                      <a:pt x="1785" y="49463"/>
                      <a:pt x="39151" y="7144"/>
                      <a:pt x="87433" y="7144"/>
                    </a:cubicBezTo>
                    <a:lnTo>
                      <a:pt x="87595" y="7144"/>
                    </a:lnTo>
                    <a:cubicBezTo>
                      <a:pt x="139830" y="7134"/>
                      <a:pt x="178149" y="56226"/>
                      <a:pt x="165481" y="106899"/>
                    </a:cubicBezTo>
                    <a:close/>
                  </a:path>
                </a:pathLst>
              </a:custGeom>
              <a:solidFill>
                <a:srgbClr val="F0C08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55" name="자유형: 도형 54">
                <a:extLst>
                  <a:ext uri="{FF2B5EF4-FFF2-40B4-BE49-F238E27FC236}">
                    <a16:creationId xmlns:a16="http://schemas.microsoft.com/office/drawing/2014/main" id="{90404322-E4E1-459B-A7B2-823167F14E5E}"/>
                  </a:ext>
                </a:extLst>
              </p:cNvPr>
              <p:cNvSpPr/>
              <p:nvPr/>
            </p:nvSpPr>
            <p:spPr>
              <a:xfrm>
                <a:off x="5370731" y="2474771"/>
                <a:ext cx="1057275" cy="942975"/>
              </a:xfrm>
              <a:custGeom>
                <a:avLst/>
                <a:gdLst>
                  <a:gd name="connsiteX0" fmla="*/ 164256 w 1057275"/>
                  <a:gd name="connsiteY0" fmla="*/ 107447 h 942975"/>
                  <a:gd name="connsiteX1" fmla="*/ 221625 w 1057275"/>
                  <a:gd name="connsiteY1" fmla="*/ 146632 h 942975"/>
                  <a:gd name="connsiteX2" fmla="*/ 10732 w 1057275"/>
                  <a:gd name="connsiteY2" fmla="*/ 666583 h 942975"/>
                  <a:gd name="connsiteX3" fmla="*/ 88304 w 1057275"/>
                  <a:gd name="connsiteY3" fmla="*/ 938065 h 942975"/>
                  <a:gd name="connsiteX4" fmla="*/ 165875 w 1057275"/>
                  <a:gd name="connsiteY4" fmla="*/ 860493 h 942975"/>
                  <a:gd name="connsiteX5" fmla="*/ 282233 w 1057275"/>
                  <a:gd name="connsiteY5" fmla="*/ 550226 h 942975"/>
                  <a:gd name="connsiteX6" fmla="*/ 657946 w 1057275"/>
                  <a:gd name="connsiteY6" fmla="*/ 511450 h 942975"/>
                  <a:gd name="connsiteX7" fmla="*/ 1057911 w 1057275"/>
                  <a:gd name="connsiteY7" fmla="*/ 239968 h 942975"/>
                  <a:gd name="connsiteX8" fmla="*/ 631295 w 1057275"/>
                  <a:gd name="connsiteY8" fmla="*/ 7263 h 942975"/>
                  <a:gd name="connsiteX9" fmla="*/ 164256 w 1057275"/>
                  <a:gd name="connsiteY9" fmla="*/ 107447 h 94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7275" h="942975">
                    <a:moveTo>
                      <a:pt x="164256" y="107447"/>
                    </a:moveTo>
                    <a:lnTo>
                      <a:pt x="221625" y="146632"/>
                    </a:lnTo>
                    <a:cubicBezTo>
                      <a:pt x="-37741" y="338133"/>
                      <a:pt x="10732" y="666583"/>
                      <a:pt x="10732" y="666583"/>
                    </a:cubicBezTo>
                    <a:cubicBezTo>
                      <a:pt x="88304" y="744155"/>
                      <a:pt x="88304" y="938065"/>
                      <a:pt x="88304" y="938065"/>
                    </a:cubicBezTo>
                    <a:lnTo>
                      <a:pt x="165875" y="860493"/>
                    </a:lnTo>
                    <a:cubicBezTo>
                      <a:pt x="165875" y="860493"/>
                      <a:pt x="135938" y="636418"/>
                      <a:pt x="282233" y="550226"/>
                    </a:cubicBezTo>
                    <a:cubicBezTo>
                      <a:pt x="417974" y="470235"/>
                      <a:pt x="536750" y="511450"/>
                      <a:pt x="657946" y="511450"/>
                    </a:cubicBezTo>
                    <a:cubicBezTo>
                      <a:pt x="982758" y="511450"/>
                      <a:pt x="1073665" y="389034"/>
                      <a:pt x="1057911" y="239968"/>
                    </a:cubicBezTo>
                    <a:cubicBezTo>
                      <a:pt x="1049757" y="162825"/>
                      <a:pt x="931819" y="2157"/>
                      <a:pt x="631295" y="7263"/>
                    </a:cubicBezTo>
                    <a:cubicBezTo>
                      <a:pt x="509994" y="9320"/>
                      <a:pt x="282233" y="46048"/>
                      <a:pt x="164256" y="107447"/>
                    </a:cubicBezTo>
                    <a:close/>
                  </a:path>
                </a:pathLst>
              </a:custGeom>
              <a:solidFill>
                <a:srgbClr val="694B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56" name="자유형: 도형 55">
                <a:extLst>
                  <a:ext uri="{FF2B5EF4-FFF2-40B4-BE49-F238E27FC236}">
                    <a16:creationId xmlns:a16="http://schemas.microsoft.com/office/drawing/2014/main" id="{04468702-A106-4A89-BCE3-5BE06C49269A}"/>
                  </a:ext>
                </a:extLst>
              </p:cNvPr>
              <p:cNvSpPr/>
              <p:nvPr/>
            </p:nvSpPr>
            <p:spPr>
              <a:xfrm>
                <a:off x="5370731" y="2614260"/>
                <a:ext cx="800100" cy="800100"/>
              </a:xfrm>
              <a:custGeom>
                <a:avLst/>
                <a:gdLst>
                  <a:gd name="connsiteX0" fmla="*/ 141634 w 800100"/>
                  <a:gd name="connsiteY0" fmla="*/ 338023 h 800100"/>
                  <a:gd name="connsiteX1" fmla="*/ 221625 w 800100"/>
                  <a:gd name="connsiteY1" fmla="*/ 7144 h 800100"/>
                  <a:gd name="connsiteX2" fmla="*/ 10732 w 800100"/>
                  <a:gd name="connsiteY2" fmla="*/ 527094 h 800100"/>
                  <a:gd name="connsiteX3" fmla="*/ 88304 w 800100"/>
                  <a:gd name="connsiteY3" fmla="*/ 798576 h 800100"/>
                  <a:gd name="connsiteX4" fmla="*/ 165875 w 800100"/>
                  <a:gd name="connsiteY4" fmla="*/ 721004 h 800100"/>
                  <a:gd name="connsiteX5" fmla="*/ 282223 w 800100"/>
                  <a:gd name="connsiteY5" fmla="*/ 410737 h 800100"/>
                  <a:gd name="connsiteX6" fmla="*/ 657937 w 800100"/>
                  <a:gd name="connsiteY6" fmla="*/ 371961 h 800100"/>
                  <a:gd name="connsiteX7" fmla="*/ 797802 w 800100"/>
                  <a:gd name="connsiteY7" fmla="*/ 362360 h 800100"/>
                  <a:gd name="connsiteX8" fmla="*/ 141634 w 800100"/>
                  <a:gd name="connsiteY8" fmla="*/ 338023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100" h="800100">
                    <a:moveTo>
                      <a:pt x="141634" y="338023"/>
                    </a:moveTo>
                    <a:cubicBezTo>
                      <a:pt x="141634" y="338023"/>
                      <a:pt x="100429" y="175612"/>
                      <a:pt x="221625" y="7144"/>
                    </a:cubicBezTo>
                    <a:cubicBezTo>
                      <a:pt x="-37741" y="198644"/>
                      <a:pt x="10732" y="527094"/>
                      <a:pt x="10732" y="527094"/>
                    </a:cubicBezTo>
                    <a:cubicBezTo>
                      <a:pt x="88304" y="604666"/>
                      <a:pt x="88304" y="798576"/>
                      <a:pt x="88304" y="798576"/>
                    </a:cubicBezTo>
                    <a:lnTo>
                      <a:pt x="165875" y="721004"/>
                    </a:lnTo>
                    <a:cubicBezTo>
                      <a:pt x="165875" y="721004"/>
                      <a:pt x="135938" y="496929"/>
                      <a:pt x="282223" y="410737"/>
                    </a:cubicBezTo>
                    <a:cubicBezTo>
                      <a:pt x="417964" y="330746"/>
                      <a:pt x="536741" y="371961"/>
                      <a:pt x="657937" y="371961"/>
                    </a:cubicBezTo>
                    <a:cubicBezTo>
                      <a:pt x="710762" y="371961"/>
                      <a:pt x="756797" y="368417"/>
                      <a:pt x="797802" y="362360"/>
                    </a:cubicBezTo>
                    <a:cubicBezTo>
                      <a:pt x="547656" y="370751"/>
                      <a:pt x="400200" y="181280"/>
                      <a:pt x="141634" y="338023"/>
                    </a:cubicBezTo>
                    <a:close/>
                  </a:path>
                </a:pathLst>
              </a:custGeom>
              <a:solidFill>
                <a:srgbClr val="5A414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57" name="자유형: 도형 56">
                <a:extLst>
                  <a:ext uri="{FF2B5EF4-FFF2-40B4-BE49-F238E27FC236}">
                    <a16:creationId xmlns:a16="http://schemas.microsoft.com/office/drawing/2014/main" id="{1BE9D351-3827-44A7-A222-63ED35B67337}"/>
                  </a:ext>
                </a:extLst>
              </p:cNvPr>
              <p:cNvSpPr/>
              <p:nvPr/>
            </p:nvSpPr>
            <p:spPr>
              <a:xfrm>
                <a:off x="5413107" y="3289354"/>
                <a:ext cx="171450" cy="323850"/>
              </a:xfrm>
              <a:custGeom>
                <a:avLst/>
                <a:gdLst>
                  <a:gd name="connsiteX0" fmla="*/ 9580 w 171450"/>
                  <a:gd name="connsiteY0" fmla="*/ 106899 h 323850"/>
                  <a:gd name="connsiteX1" fmla="*/ 53385 w 171450"/>
                  <a:gd name="connsiteY1" fmla="*/ 282092 h 323850"/>
                  <a:gd name="connsiteX2" fmla="*/ 98629 w 171450"/>
                  <a:gd name="connsiteY2" fmla="*/ 317411 h 323850"/>
                  <a:gd name="connsiteX3" fmla="*/ 98629 w 171450"/>
                  <a:gd name="connsiteY3" fmla="*/ 317411 h 323850"/>
                  <a:gd name="connsiteX4" fmla="*/ 144902 w 171450"/>
                  <a:gd name="connsiteY4" fmla="*/ 276568 h 323850"/>
                  <a:gd name="connsiteX5" fmla="*/ 167295 w 171450"/>
                  <a:gd name="connsiteY5" fmla="*/ 97384 h 323850"/>
                  <a:gd name="connsiteX6" fmla="*/ 87628 w 171450"/>
                  <a:gd name="connsiteY6" fmla="*/ 7144 h 323850"/>
                  <a:gd name="connsiteX7" fmla="*/ 87466 w 171450"/>
                  <a:gd name="connsiteY7" fmla="*/ 7144 h 323850"/>
                  <a:gd name="connsiteX8" fmla="*/ 9580 w 171450"/>
                  <a:gd name="connsiteY8" fmla="*/ 106899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450" h="323850">
                    <a:moveTo>
                      <a:pt x="9580" y="106899"/>
                    </a:moveTo>
                    <a:lnTo>
                      <a:pt x="53385" y="282092"/>
                    </a:lnTo>
                    <a:cubicBezTo>
                      <a:pt x="58576" y="302847"/>
                      <a:pt x="77226" y="317411"/>
                      <a:pt x="98629" y="317411"/>
                    </a:cubicBezTo>
                    <a:lnTo>
                      <a:pt x="98629" y="317411"/>
                    </a:lnTo>
                    <a:cubicBezTo>
                      <a:pt x="122146" y="317411"/>
                      <a:pt x="141977" y="299904"/>
                      <a:pt x="144902" y="276568"/>
                    </a:cubicBezTo>
                    <a:lnTo>
                      <a:pt x="167295" y="97384"/>
                    </a:lnTo>
                    <a:cubicBezTo>
                      <a:pt x="173286" y="49463"/>
                      <a:pt x="135920" y="7144"/>
                      <a:pt x="87628" y="7144"/>
                    </a:cubicBezTo>
                    <a:lnTo>
                      <a:pt x="87466" y="7144"/>
                    </a:lnTo>
                    <a:cubicBezTo>
                      <a:pt x="35250" y="7134"/>
                      <a:pt x="-3088" y="56226"/>
                      <a:pt x="9580" y="106899"/>
                    </a:cubicBezTo>
                    <a:close/>
                  </a:path>
                </a:pathLst>
              </a:custGeom>
              <a:solidFill>
                <a:srgbClr val="E6AF7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58" name="자유형: 도형 57">
                <a:extLst>
                  <a:ext uri="{FF2B5EF4-FFF2-40B4-BE49-F238E27FC236}">
                    <a16:creationId xmlns:a16="http://schemas.microsoft.com/office/drawing/2014/main" id="{C2DED489-EF8C-4C9F-A3C6-E7354FA77124}"/>
                  </a:ext>
                </a:extLst>
              </p:cNvPr>
              <p:cNvSpPr/>
              <p:nvPr/>
            </p:nvSpPr>
            <p:spPr>
              <a:xfrm>
                <a:off x="6188783" y="4646790"/>
                <a:ext cx="361950" cy="85725"/>
              </a:xfrm>
              <a:custGeom>
                <a:avLst/>
                <a:gdLst>
                  <a:gd name="connsiteX0" fmla="*/ 278644 w 361950"/>
                  <a:gd name="connsiteY0" fmla="*/ 7144 h 85725"/>
                  <a:gd name="connsiteX1" fmla="*/ 84715 w 361950"/>
                  <a:gd name="connsiteY1" fmla="*/ 7144 h 85725"/>
                  <a:gd name="connsiteX2" fmla="*/ 7144 w 361950"/>
                  <a:gd name="connsiteY2" fmla="*/ 84715 h 85725"/>
                  <a:gd name="connsiteX3" fmla="*/ 7144 w 361950"/>
                  <a:gd name="connsiteY3" fmla="*/ 84715 h 85725"/>
                  <a:gd name="connsiteX4" fmla="*/ 356197 w 361950"/>
                  <a:gd name="connsiteY4" fmla="*/ 84715 h 85725"/>
                  <a:gd name="connsiteX5" fmla="*/ 356197 w 361950"/>
                  <a:gd name="connsiteY5" fmla="*/ 84715 h 85725"/>
                  <a:gd name="connsiteX6" fmla="*/ 278644 w 361950"/>
                  <a:gd name="connsiteY6" fmla="*/ 714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950" h="85725">
                    <a:moveTo>
                      <a:pt x="278644" y="7144"/>
                    </a:moveTo>
                    <a:lnTo>
                      <a:pt x="84715" y="7144"/>
                    </a:lnTo>
                    <a:cubicBezTo>
                      <a:pt x="41881" y="7144"/>
                      <a:pt x="7144" y="41872"/>
                      <a:pt x="7144" y="84715"/>
                    </a:cubicBezTo>
                    <a:lnTo>
                      <a:pt x="7144" y="84715"/>
                    </a:lnTo>
                    <a:lnTo>
                      <a:pt x="356197" y="84715"/>
                    </a:lnTo>
                    <a:lnTo>
                      <a:pt x="356197" y="84715"/>
                    </a:lnTo>
                    <a:cubicBezTo>
                      <a:pt x="356206" y="41872"/>
                      <a:pt x="321478" y="7144"/>
                      <a:pt x="278644" y="7144"/>
                    </a:cubicBezTo>
                    <a:close/>
                  </a:path>
                </a:pathLst>
              </a:custGeom>
              <a:solidFill>
                <a:srgbClr val="E4EA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59" name="자유형: 도형 58">
                <a:extLst>
                  <a:ext uri="{FF2B5EF4-FFF2-40B4-BE49-F238E27FC236}">
                    <a16:creationId xmlns:a16="http://schemas.microsoft.com/office/drawing/2014/main" id="{0B7F65EC-5389-42E9-8361-247BB36F41AE}"/>
                  </a:ext>
                </a:extLst>
              </p:cNvPr>
              <p:cNvSpPr/>
              <p:nvPr/>
            </p:nvSpPr>
            <p:spPr>
              <a:xfrm>
                <a:off x="3382122" y="1531144"/>
                <a:ext cx="2381250" cy="3200400"/>
              </a:xfrm>
              <a:custGeom>
                <a:avLst/>
                <a:gdLst>
                  <a:gd name="connsiteX0" fmla="*/ 1191354 w 2381250"/>
                  <a:gd name="connsiteY0" fmla="*/ 7144 h 3200400"/>
                  <a:gd name="connsiteX1" fmla="*/ 14826 w 2381250"/>
                  <a:gd name="connsiteY1" fmla="*/ 2796740 h 3200400"/>
                  <a:gd name="connsiteX2" fmla="*/ 76157 w 2381250"/>
                  <a:gd name="connsiteY2" fmla="*/ 2903773 h 3200400"/>
                  <a:gd name="connsiteX3" fmla="*/ 1191354 w 2381250"/>
                  <a:gd name="connsiteY3" fmla="*/ 3200352 h 3200400"/>
                  <a:gd name="connsiteX4" fmla="*/ 2306550 w 2381250"/>
                  <a:gd name="connsiteY4" fmla="*/ 2903773 h 3200400"/>
                  <a:gd name="connsiteX5" fmla="*/ 2367882 w 2381250"/>
                  <a:gd name="connsiteY5" fmla="*/ 2796740 h 3200400"/>
                  <a:gd name="connsiteX6" fmla="*/ 1191354 w 2381250"/>
                  <a:gd name="connsiteY6" fmla="*/ 7144 h 320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1250" h="3200400">
                    <a:moveTo>
                      <a:pt x="1191354" y="7144"/>
                    </a:moveTo>
                    <a:cubicBezTo>
                      <a:pt x="-138736" y="7144"/>
                      <a:pt x="8749" y="1624622"/>
                      <a:pt x="14826" y="2796740"/>
                    </a:cubicBezTo>
                    <a:cubicBezTo>
                      <a:pt x="15054" y="2841003"/>
                      <a:pt x="38238" y="2880922"/>
                      <a:pt x="76157" y="2903773"/>
                    </a:cubicBezTo>
                    <a:cubicBezTo>
                      <a:pt x="223547" y="2992622"/>
                      <a:pt x="628322" y="3200352"/>
                      <a:pt x="1191354" y="3200352"/>
                    </a:cubicBezTo>
                    <a:cubicBezTo>
                      <a:pt x="1754386" y="3200352"/>
                      <a:pt x="2159161" y="2992622"/>
                      <a:pt x="2306550" y="2903773"/>
                    </a:cubicBezTo>
                    <a:cubicBezTo>
                      <a:pt x="2344460" y="2880913"/>
                      <a:pt x="2367653" y="2841003"/>
                      <a:pt x="2367882" y="2796740"/>
                    </a:cubicBezTo>
                    <a:cubicBezTo>
                      <a:pt x="2373959" y="1624613"/>
                      <a:pt x="2521444" y="7144"/>
                      <a:pt x="1191354" y="7144"/>
                    </a:cubicBezTo>
                    <a:close/>
                  </a:path>
                </a:pathLst>
              </a:custGeom>
              <a:solidFill>
                <a:srgbClr val="694B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0" name="자유형: 도형 59">
                <a:extLst>
                  <a:ext uri="{FF2B5EF4-FFF2-40B4-BE49-F238E27FC236}">
                    <a16:creationId xmlns:a16="http://schemas.microsoft.com/office/drawing/2014/main" id="{F4437E6E-EC56-4F88-8E67-66A0C3588FA7}"/>
                  </a:ext>
                </a:extLst>
              </p:cNvPr>
              <p:cNvSpPr/>
              <p:nvPr/>
            </p:nvSpPr>
            <p:spPr>
              <a:xfrm>
                <a:off x="3382211" y="1534468"/>
                <a:ext cx="1533525" cy="3200400"/>
              </a:xfrm>
              <a:custGeom>
                <a:avLst/>
                <a:gdLst>
                  <a:gd name="connsiteX0" fmla="*/ 1105560 w 1533525"/>
                  <a:gd name="connsiteY0" fmla="*/ 7144 h 3200400"/>
                  <a:gd name="connsiteX1" fmla="*/ 14737 w 1533525"/>
                  <a:gd name="connsiteY1" fmla="*/ 2793406 h 3200400"/>
                  <a:gd name="connsiteX2" fmla="*/ 76069 w 1533525"/>
                  <a:gd name="connsiteY2" fmla="*/ 2900439 h 3200400"/>
                  <a:gd name="connsiteX3" fmla="*/ 1191266 w 1533525"/>
                  <a:gd name="connsiteY3" fmla="*/ 3197019 h 3200400"/>
                  <a:gd name="connsiteX4" fmla="*/ 1527393 w 1533525"/>
                  <a:gd name="connsiteY4" fmla="*/ 844125 h 320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3525" h="3200400">
                    <a:moveTo>
                      <a:pt x="1105560" y="7144"/>
                    </a:moveTo>
                    <a:cubicBezTo>
                      <a:pt x="-131462" y="76495"/>
                      <a:pt x="8794" y="1647368"/>
                      <a:pt x="14737" y="2793406"/>
                    </a:cubicBezTo>
                    <a:cubicBezTo>
                      <a:pt x="14966" y="2837669"/>
                      <a:pt x="38150" y="2877588"/>
                      <a:pt x="76069" y="2900439"/>
                    </a:cubicBezTo>
                    <a:cubicBezTo>
                      <a:pt x="223459" y="2989288"/>
                      <a:pt x="628233" y="3197019"/>
                      <a:pt x="1191266" y="3197019"/>
                    </a:cubicBezTo>
                    <a:lnTo>
                      <a:pt x="1527393" y="844125"/>
                    </a:lnTo>
                  </a:path>
                </a:pathLst>
              </a:custGeom>
              <a:solidFill>
                <a:srgbClr val="5A414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1" name="자유형: 도형 60">
                <a:extLst>
                  <a:ext uri="{FF2B5EF4-FFF2-40B4-BE49-F238E27FC236}">
                    <a16:creationId xmlns:a16="http://schemas.microsoft.com/office/drawing/2014/main" id="{3A0F5FDF-DB85-4D65-83C9-B5C75E4FEFD9}"/>
                  </a:ext>
                </a:extLst>
              </p:cNvPr>
              <p:cNvSpPr/>
              <p:nvPr/>
            </p:nvSpPr>
            <p:spPr>
              <a:xfrm>
                <a:off x="3757527" y="1531144"/>
                <a:ext cx="2000250" cy="3200400"/>
              </a:xfrm>
              <a:custGeom>
                <a:avLst/>
                <a:gdLst>
                  <a:gd name="connsiteX0" fmla="*/ 815950 w 2000250"/>
                  <a:gd name="connsiteY0" fmla="*/ 7144 h 3200400"/>
                  <a:gd name="connsiteX1" fmla="*/ 7144 w 2000250"/>
                  <a:gd name="connsiteY1" fmla="*/ 920991 h 3200400"/>
                  <a:gd name="connsiteX2" fmla="*/ 1152077 w 2000250"/>
                  <a:gd name="connsiteY2" fmla="*/ 847468 h 3200400"/>
                  <a:gd name="connsiteX3" fmla="*/ 815950 w 2000250"/>
                  <a:gd name="connsiteY3" fmla="*/ 3200362 h 3200400"/>
                  <a:gd name="connsiteX4" fmla="*/ 1931146 w 2000250"/>
                  <a:gd name="connsiteY4" fmla="*/ 2903782 h 3200400"/>
                  <a:gd name="connsiteX5" fmla="*/ 1992478 w 2000250"/>
                  <a:gd name="connsiteY5" fmla="*/ 2796750 h 3200400"/>
                  <a:gd name="connsiteX6" fmla="*/ 815950 w 2000250"/>
                  <a:gd name="connsiteY6" fmla="*/ 7144 h 320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0250" h="3200400">
                    <a:moveTo>
                      <a:pt x="815950" y="7144"/>
                    </a:moveTo>
                    <a:cubicBezTo>
                      <a:pt x="59665" y="7144"/>
                      <a:pt x="7144" y="920991"/>
                      <a:pt x="7144" y="920991"/>
                    </a:cubicBezTo>
                    <a:cubicBezTo>
                      <a:pt x="443055" y="847468"/>
                      <a:pt x="710908" y="1031281"/>
                      <a:pt x="1152077" y="847468"/>
                    </a:cubicBezTo>
                    <a:lnTo>
                      <a:pt x="815950" y="3200362"/>
                    </a:lnTo>
                    <a:cubicBezTo>
                      <a:pt x="1378982" y="3200362"/>
                      <a:pt x="1783756" y="2992631"/>
                      <a:pt x="1931146" y="2903782"/>
                    </a:cubicBezTo>
                    <a:cubicBezTo>
                      <a:pt x="1969056" y="2880922"/>
                      <a:pt x="1992249" y="2841012"/>
                      <a:pt x="1992478" y="2796750"/>
                    </a:cubicBezTo>
                    <a:cubicBezTo>
                      <a:pt x="1998555" y="1624613"/>
                      <a:pt x="2146040" y="7144"/>
                      <a:pt x="815950" y="7144"/>
                    </a:cubicBezTo>
                    <a:close/>
                  </a:path>
                </a:pathLst>
              </a:custGeom>
              <a:solidFill>
                <a:srgbClr val="694B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2" name="자유형: 도형 61">
                <a:extLst>
                  <a:ext uri="{FF2B5EF4-FFF2-40B4-BE49-F238E27FC236}">
                    <a16:creationId xmlns:a16="http://schemas.microsoft.com/office/drawing/2014/main" id="{32C8A6CF-A50C-43D9-8095-6D6684D8A8EE}"/>
                  </a:ext>
                </a:extLst>
              </p:cNvPr>
              <p:cNvSpPr/>
              <p:nvPr/>
            </p:nvSpPr>
            <p:spPr>
              <a:xfrm>
                <a:off x="5026723" y="1622450"/>
                <a:ext cx="733425" cy="3048000"/>
              </a:xfrm>
              <a:custGeom>
                <a:avLst/>
                <a:gdLst>
                  <a:gd name="connsiteX0" fmla="*/ 723281 w 733425"/>
                  <a:gd name="connsiteY0" fmla="*/ 2705443 h 3048000"/>
                  <a:gd name="connsiteX1" fmla="*/ 24051 w 733425"/>
                  <a:gd name="connsiteY1" fmla="*/ 7144 h 3048000"/>
                  <a:gd name="connsiteX2" fmla="*/ 50940 w 733425"/>
                  <a:gd name="connsiteY2" fmla="*/ 420033 h 3048000"/>
                  <a:gd name="connsiteX3" fmla="*/ 555127 w 733425"/>
                  <a:gd name="connsiteY3" fmla="*/ 1008259 h 3048000"/>
                  <a:gd name="connsiteX4" fmla="*/ 71533 w 733425"/>
                  <a:gd name="connsiteY4" fmla="*/ 3047257 h 3048000"/>
                  <a:gd name="connsiteX5" fmla="*/ 71533 w 733425"/>
                  <a:gd name="connsiteY5" fmla="*/ 3047257 h 3048000"/>
                  <a:gd name="connsiteX6" fmla="*/ 661940 w 733425"/>
                  <a:gd name="connsiteY6" fmla="*/ 2812476 h 3048000"/>
                  <a:gd name="connsiteX7" fmla="*/ 723281 w 733425"/>
                  <a:gd name="connsiteY7" fmla="*/ 2705443 h 304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3425" h="3048000">
                    <a:moveTo>
                      <a:pt x="723281" y="2705443"/>
                    </a:moveTo>
                    <a:cubicBezTo>
                      <a:pt x="728501" y="1698250"/>
                      <a:pt x="837219" y="363188"/>
                      <a:pt x="24051" y="7144"/>
                    </a:cubicBezTo>
                    <a:cubicBezTo>
                      <a:pt x="9868" y="80829"/>
                      <a:pt x="-15811" y="286522"/>
                      <a:pt x="50940" y="420033"/>
                    </a:cubicBezTo>
                    <a:cubicBezTo>
                      <a:pt x="219009" y="756161"/>
                      <a:pt x="387068" y="756161"/>
                      <a:pt x="555127" y="1008259"/>
                    </a:cubicBezTo>
                    <a:cubicBezTo>
                      <a:pt x="723186" y="1932613"/>
                      <a:pt x="234001" y="2913707"/>
                      <a:pt x="71533" y="3047257"/>
                    </a:cubicBezTo>
                    <a:lnTo>
                      <a:pt x="71533" y="3047257"/>
                    </a:lnTo>
                    <a:cubicBezTo>
                      <a:pt x="359398" y="2978792"/>
                      <a:pt x="565757" y="2870454"/>
                      <a:pt x="661940" y="2812476"/>
                    </a:cubicBezTo>
                    <a:cubicBezTo>
                      <a:pt x="699859" y="2789616"/>
                      <a:pt x="723053" y="2749706"/>
                      <a:pt x="723281" y="2705443"/>
                    </a:cubicBezTo>
                    <a:close/>
                  </a:path>
                </a:pathLst>
              </a:custGeom>
              <a:solidFill>
                <a:srgbClr val="7855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3" name="자유형: 도형 62">
                <a:extLst>
                  <a:ext uri="{FF2B5EF4-FFF2-40B4-BE49-F238E27FC236}">
                    <a16:creationId xmlns:a16="http://schemas.microsoft.com/office/drawing/2014/main" id="{D74F6895-9C94-4533-B631-85D8C5FA7606}"/>
                  </a:ext>
                </a:extLst>
              </p:cNvPr>
              <p:cNvSpPr/>
              <p:nvPr/>
            </p:nvSpPr>
            <p:spPr>
              <a:xfrm>
                <a:off x="3137792" y="3905040"/>
                <a:ext cx="2867025" cy="1419225"/>
              </a:xfrm>
              <a:custGeom>
                <a:avLst/>
                <a:gdLst>
                  <a:gd name="connsiteX0" fmla="*/ 2709091 w 2867025"/>
                  <a:gd name="connsiteY0" fmla="*/ 677789 h 1419225"/>
                  <a:gd name="connsiteX1" fmla="*/ 1959264 w 2867025"/>
                  <a:gd name="connsiteY1" fmla="*/ 365360 h 1419225"/>
                  <a:gd name="connsiteX2" fmla="*/ 1855841 w 2867025"/>
                  <a:gd name="connsiteY2" fmla="*/ 210217 h 1419225"/>
                  <a:gd name="connsiteX3" fmla="*/ 1855841 w 2867025"/>
                  <a:gd name="connsiteY3" fmla="*/ 7144 h 1419225"/>
                  <a:gd name="connsiteX4" fmla="*/ 1015527 w 2867025"/>
                  <a:gd name="connsiteY4" fmla="*/ 7144 h 1419225"/>
                  <a:gd name="connsiteX5" fmla="*/ 1015527 w 2867025"/>
                  <a:gd name="connsiteY5" fmla="*/ 210217 h 1419225"/>
                  <a:gd name="connsiteX6" fmla="*/ 912105 w 2867025"/>
                  <a:gd name="connsiteY6" fmla="*/ 365360 h 1419225"/>
                  <a:gd name="connsiteX7" fmla="*/ 162277 w 2867025"/>
                  <a:gd name="connsiteY7" fmla="*/ 677789 h 1419225"/>
                  <a:gd name="connsiteX8" fmla="*/ 7144 w 2867025"/>
                  <a:gd name="connsiteY8" fmla="*/ 910495 h 1419225"/>
                  <a:gd name="connsiteX9" fmla="*/ 7144 w 2867025"/>
                  <a:gd name="connsiteY9" fmla="*/ 1246623 h 1419225"/>
                  <a:gd name="connsiteX10" fmla="*/ 175203 w 2867025"/>
                  <a:gd name="connsiteY10" fmla="*/ 1414691 h 1419225"/>
                  <a:gd name="connsiteX11" fmla="*/ 2696156 w 2867025"/>
                  <a:gd name="connsiteY11" fmla="*/ 1414691 h 1419225"/>
                  <a:gd name="connsiteX12" fmla="*/ 2864215 w 2867025"/>
                  <a:gd name="connsiteY12" fmla="*/ 1246623 h 1419225"/>
                  <a:gd name="connsiteX13" fmla="*/ 2864215 w 2867025"/>
                  <a:gd name="connsiteY13" fmla="*/ 910495 h 1419225"/>
                  <a:gd name="connsiteX14" fmla="*/ 2709091 w 2867025"/>
                  <a:gd name="connsiteY14" fmla="*/ 677789 h 1419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867025" h="1419225">
                    <a:moveTo>
                      <a:pt x="2709091" y="677789"/>
                    </a:moveTo>
                    <a:lnTo>
                      <a:pt x="1959264" y="365360"/>
                    </a:lnTo>
                    <a:cubicBezTo>
                      <a:pt x="1896637" y="339271"/>
                      <a:pt x="1855841" y="278073"/>
                      <a:pt x="1855841" y="210217"/>
                    </a:cubicBezTo>
                    <a:lnTo>
                      <a:pt x="1855841" y="7144"/>
                    </a:lnTo>
                    <a:lnTo>
                      <a:pt x="1015527" y="7144"/>
                    </a:lnTo>
                    <a:lnTo>
                      <a:pt x="1015527" y="210217"/>
                    </a:lnTo>
                    <a:cubicBezTo>
                      <a:pt x="1015527" y="278063"/>
                      <a:pt x="974731" y="339262"/>
                      <a:pt x="912105" y="365360"/>
                    </a:cubicBezTo>
                    <a:lnTo>
                      <a:pt x="162277" y="677789"/>
                    </a:lnTo>
                    <a:cubicBezTo>
                      <a:pt x="68342" y="716928"/>
                      <a:pt x="7144" y="808720"/>
                      <a:pt x="7144" y="910495"/>
                    </a:cubicBezTo>
                    <a:lnTo>
                      <a:pt x="7144" y="1246623"/>
                    </a:lnTo>
                    <a:cubicBezTo>
                      <a:pt x="7144" y="1339434"/>
                      <a:pt x="82391" y="1414691"/>
                      <a:pt x="175203" y="1414691"/>
                    </a:cubicBezTo>
                    <a:lnTo>
                      <a:pt x="2696156" y="1414691"/>
                    </a:lnTo>
                    <a:cubicBezTo>
                      <a:pt x="2788968" y="1414691"/>
                      <a:pt x="2864215" y="1339444"/>
                      <a:pt x="2864215" y="1246623"/>
                    </a:cubicBezTo>
                    <a:lnTo>
                      <a:pt x="2864215" y="910495"/>
                    </a:lnTo>
                    <a:cubicBezTo>
                      <a:pt x="2864225" y="808711"/>
                      <a:pt x="2803027" y="716928"/>
                      <a:pt x="2709091" y="677789"/>
                    </a:cubicBezTo>
                    <a:close/>
                  </a:path>
                </a:pathLst>
              </a:custGeom>
              <a:solidFill>
                <a:srgbClr val="E6AF7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4" name="자유형: 도형 63">
                <a:extLst>
                  <a:ext uri="{FF2B5EF4-FFF2-40B4-BE49-F238E27FC236}">
                    <a16:creationId xmlns:a16="http://schemas.microsoft.com/office/drawing/2014/main" id="{306B9DFE-A3DA-44EC-ABB6-28FE2DEFA978}"/>
                  </a:ext>
                </a:extLst>
              </p:cNvPr>
              <p:cNvSpPr/>
              <p:nvPr/>
            </p:nvSpPr>
            <p:spPr>
              <a:xfrm>
                <a:off x="3137792" y="4273610"/>
                <a:ext cx="2867025" cy="1047750"/>
              </a:xfrm>
              <a:custGeom>
                <a:avLst/>
                <a:gdLst>
                  <a:gd name="connsiteX0" fmla="*/ 2709091 w 2867025"/>
                  <a:gd name="connsiteY0" fmla="*/ 309220 h 1047750"/>
                  <a:gd name="connsiteX1" fmla="*/ 1984105 w 2867025"/>
                  <a:gd name="connsiteY1" fmla="*/ 7144 h 1047750"/>
                  <a:gd name="connsiteX2" fmla="*/ 1435684 w 2867025"/>
                  <a:gd name="connsiteY2" fmla="*/ 243830 h 1047750"/>
                  <a:gd name="connsiteX3" fmla="*/ 887263 w 2867025"/>
                  <a:gd name="connsiteY3" fmla="*/ 7144 h 1047750"/>
                  <a:gd name="connsiteX4" fmla="*/ 162277 w 2867025"/>
                  <a:gd name="connsiteY4" fmla="*/ 309220 h 1047750"/>
                  <a:gd name="connsiteX5" fmla="*/ 7144 w 2867025"/>
                  <a:gd name="connsiteY5" fmla="*/ 541925 h 1047750"/>
                  <a:gd name="connsiteX6" fmla="*/ 7144 w 2867025"/>
                  <a:gd name="connsiteY6" fmla="*/ 878053 h 1047750"/>
                  <a:gd name="connsiteX7" fmla="*/ 175203 w 2867025"/>
                  <a:gd name="connsiteY7" fmla="*/ 1046121 h 1047750"/>
                  <a:gd name="connsiteX8" fmla="*/ 2696156 w 2867025"/>
                  <a:gd name="connsiteY8" fmla="*/ 1046121 h 1047750"/>
                  <a:gd name="connsiteX9" fmla="*/ 2864215 w 2867025"/>
                  <a:gd name="connsiteY9" fmla="*/ 878053 h 1047750"/>
                  <a:gd name="connsiteX10" fmla="*/ 2864215 w 2867025"/>
                  <a:gd name="connsiteY10" fmla="*/ 541925 h 1047750"/>
                  <a:gd name="connsiteX11" fmla="*/ 2709091 w 2867025"/>
                  <a:gd name="connsiteY11" fmla="*/ 309220 h 1047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67025" h="1047750">
                    <a:moveTo>
                      <a:pt x="2709091" y="309220"/>
                    </a:moveTo>
                    <a:lnTo>
                      <a:pt x="1984105" y="7144"/>
                    </a:lnTo>
                    <a:lnTo>
                      <a:pt x="1435684" y="243830"/>
                    </a:lnTo>
                    <a:lnTo>
                      <a:pt x="887263" y="7144"/>
                    </a:lnTo>
                    <a:lnTo>
                      <a:pt x="162277" y="309220"/>
                    </a:lnTo>
                    <a:cubicBezTo>
                      <a:pt x="68342" y="348358"/>
                      <a:pt x="7144" y="440150"/>
                      <a:pt x="7144" y="541925"/>
                    </a:cubicBezTo>
                    <a:lnTo>
                      <a:pt x="7144" y="878053"/>
                    </a:lnTo>
                    <a:cubicBezTo>
                      <a:pt x="7144" y="970864"/>
                      <a:pt x="82391" y="1046121"/>
                      <a:pt x="175203" y="1046121"/>
                    </a:cubicBezTo>
                    <a:lnTo>
                      <a:pt x="2696156" y="1046121"/>
                    </a:lnTo>
                    <a:cubicBezTo>
                      <a:pt x="2788968" y="1046121"/>
                      <a:pt x="2864215" y="970874"/>
                      <a:pt x="2864215" y="878053"/>
                    </a:cubicBezTo>
                    <a:lnTo>
                      <a:pt x="2864215" y="541925"/>
                    </a:lnTo>
                    <a:cubicBezTo>
                      <a:pt x="2864225" y="440141"/>
                      <a:pt x="2803027" y="348358"/>
                      <a:pt x="2709091" y="309220"/>
                    </a:cubicBezTo>
                    <a:close/>
                  </a:path>
                </a:pathLst>
              </a:custGeom>
              <a:solidFill>
                <a:srgbClr val="ECF8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5" name="자유형: 도형 64">
                <a:extLst>
                  <a:ext uri="{FF2B5EF4-FFF2-40B4-BE49-F238E27FC236}">
                    <a16:creationId xmlns:a16="http://schemas.microsoft.com/office/drawing/2014/main" id="{111BE2F0-BE70-40D1-A878-7D2390AB087C}"/>
                  </a:ext>
                </a:extLst>
              </p:cNvPr>
              <p:cNvSpPr/>
              <p:nvPr/>
            </p:nvSpPr>
            <p:spPr>
              <a:xfrm>
                <a:off x="3925643" y="3905040"/>
                <a:ext cx="1066800" cy="466725"/>
              </a:xfrm>
              <a:custGeom>
                <a:avLst/>
                <a:gdLst>
                  <a:gd name="connsiteX0" fmla="*/ 1067991 w 1066800"/>
                  <a:gd name="connsiteY0" fmla="*/ 7144 h 466725"/>
                  <a:gd name="connsiteX1" fmla="*/ 227676 w 1066800"/>
                  <a:gd name="connsiteY1" fmla="*/ 7144 h 466725"/>
                  <a:gd name="connsiteX2" fmla="*/ 227676 w 1066800"/>
                  <a:gd name="connsiteY2" fmla="*/ 210217 h 466725"/>
                  <a:gd name="connsiteX3" fmla="*/ 124254 w 1066800"/>
                  <a:gd name="connsiteY3" fmla="*/ 365360 h 466725"/>
                  <a:gd name="connsiteX4" fmla="*/ 7144 w 1066800"/>
                  <a:gd name="connsiteY4" fmla="*/ 414166 h 466725"/>
                  <a:gd name="connsiteX5" fmla="*/ 1067991 w 1066800"/>
                  <a:gd name="connsiteY5" fmla="*/ 7144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6800" h="466725">
                    <a:moveTo>
                      <a:pt x="1067991" y="7144"/>
                    </a:moveTo>
                    <a:lnTo>
                      <a:pt x="227676" y="7144"/>
                    </a:lnTo>
                    <a:lnTo>
                      <a:pt x="227676" y="210217"/>
                    </a:lnTo>
                    <a:cubicBezTo>
                      <a:pt x="227676" y="278063"/>
                      <a:pt x="186880" y="339262"/>
                      <a:pt x="124254" y="365360"/>
                    </a:cubicBezTo>
                    <a:lnTo>
                      <a:pt x="7144" y="414166"/>
                    </a:lnTo>
                    <a:cubicBezTo>
                      <a:pt x="903322" y="642661"/>
                      <a:pt x="1067991" y="7144"/>
                      <a:pt x="1067991" y="7144"/>
                    </a:cubicBezTo>
                    <a:close/>
                  </a:path>
                </a:pathLst>
              </a:custGeom>
              <a:solidFill>
                <a:srgbClr val="D29B6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6" name="자유형: 도형 65">
                <a:extLst>
                  <a:ext uri="{FF2B5EF4-FFF2-40B4-BE49-F238E27FC236}">
                    <a16:creationId xmlns:a16="http://schemas.microsoft.com/office/drawing/2014/main" id="{BDFA2209-D817-4AFD-83EB-F0A6F484F13A}"/>
                  </a:ext>
                </a:extLst>
              </p:cNvPr>
              <p:cNvSpPr/>
              <p:nvPr/>
            </p:nvSpPr>
            <p:spPr>
              <a:xfrm>
                <a:off x="3137811" y="4632465"/>
                <a:ext cx="514350" cy="685800"/>
              </a:xfrm>
              <a:custGeom>
                <a:avLst/>
                <a:gdLst>
                  <a:gd name="connsiteX0" fmla="*/ 416709 w 514350"/>
                  <a:gd name="connsiteY0" fmla="*/ 275435 h 685800"/>
                  <a:gd name="connsiteX1" fmla="*/ 79419 w 514350"/>
                  <a:gd name="connsiteY1" fmla="*/ 7144 h 685800"/>
                  <a:gd name="connsiteX2" fmla="*/ 7144 w 514350"/>
                  <a:gd name="connsiteY2" fmla="*/ 183061 h 685800"/>
                  <a:gd name="connsiteX3" fmla="*/ 7144 w 514350"/>
                  <a:gd name="connsiteY3" fmla="*/ 519189 h 685800"/>
                  <a:gd name="connsiteX4" fmla="*/ 175203 w 514350"/>
                  <a:gd name="connsiteY4" fmla="*/ 687248 h 685800"/>
                  <a:gd name="connsiteX5" fmla="*/ 511331 w 514350"/>
                  <a:gd name="connsiteY5" fmla="*/ 687248 h 685800"/>
                  <a:gd name="connsiteX6" fmla="*/ 511331 w 514350"/>
                  <a:gd name="connsiteY6" fmla="*/ 472288 h 685800"/>
                  <a:gd name="connsiteX7" fmla="*/ 416709 w 514350"/>
                  <a:gd name="connsiteY7" fmla="*/ 275435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4350" h="685800">
                    <a:moveTo>
                      <a:pt x="416709" y="275435"/>
                    </a:moveTo>
                    <a:lnTo>
                      <a:pt x="79419" y="7144"/>
                    </a:lnTo>
                    <a:cubicBezTo>
                      <a:pt x="34233" y="53359"/>
                      <a:pt x="7144" y="115853"/>
                      <a:pt x="7144" y="183061"/>
                    </a:cubicBezTo>
                    <a:lnTo>
                      <a:pt x="7144" y="519189"/>
                    </a:lnTo>
                    <a:cubicBezTo>
                      <a:pt x="7144" y="612000"/>
                      <a:pt x="82391" y="687248"/>
                      <a:pt x="175203" y="687248"/>
                    </a:cubicBezTo>
                    <a:lnTo>
                      <a:pt x="511331" y="687248"/>
                    </a:lnTo>
                    <a:lnTo>
                      <a:pt x="511331" y="472288"/>
                    </a:lnTo>
                    <a:cubicBezTo>
                      <a:pt x="511312" y="395707"/>
                      <a:pt x="476507" y="323279"/>
                      <a:pt x="416709" y="275435"/>
                    </a:cubicBezTo>
                    <a:close/>
                  </a:path>
                </a:pathLst>
              </a:custGeom>
              <a:solidFill>
                <a:srgbClr val="BADEF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7" name="자유형: 도형 66">
                <a:extLst>
                  <a:ext uri="{FF2B5EF4-FFF2-40B4-BE49-F238E27FC236}">
                    <a16:creationId xmlns:a16="http://schemas.microsoft.com/office/drawing/2014/main" id="{7CE2B6D4-F805-4DBB-9DC5-0383EFEC3071}"/>
                  </a:ext>
                </a:extLst>
              </p:cNvPr>
              <p:cNvSpPr/>
              <p:nvPr/>
            </p:nvSpPr>
            <p:spPr>
              <a:xfrm>
                <a:off x="5490677" y="4633513"/>
                <a:ext cx="514350" cy="685800"/>
              </a:xfrm>
              <a:custGeom>
                <a:avLst/>
                <a:gdLst>
                  <a:gd name="connsiteX0" fmla="*/ 511340 w 514350"/>
                  <a:gd name="connsiteY0" fmla="*/ 518141 h 685800"/>
                  <a:gd name="connsiteX1" fmla="*/ 511340 w 514350"/>
                  <a:gd name="connsiteY1" fmla="*/ 182013 h 685800"/>
                  <a:gd name="connsiteX2" fmla="*/ 440141 w 514350"/>
                  <a:gd name="connsiteY2" fmla="*/ 7144 h 685800"/>
                  <a:gd name="connsiteX3" fmla="*/ 101755 w 514350"/>
                  <a:gd name="connsiteY3" fmla="*/ 274387 h 685800"/>
                  <a:gd name="connsiteX4" fmla="*/ 7144 w 514350"/>
                  <a:gd name="connsiteY4" fmla="*/ 471240 h 685800"/>
                  <a:gd name="connsiteX5" fmla="*/ 7144 w 514350"/>
                  <a:gd name="connsiteY5" fmla="*/ 686200 h 685800"/>
                  <a:gd name="connsiteX6" fmla="*/ 343272 w 514350"/>
                  <a:gd name="connsiteY6" fmla="*/ 686200 h 685800"/>
                  <a:gd name="connsiteX7" fmla="*/ 511340 w 514350"/>
                  <a:gd name="connsiteY7" fmla="*/ 518141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4350" h="685800">
                    <a:moveTo>
                      <a:pt x="511340" y="518141"/>
                    </a:moveTo>
                    <a:lnTo>
                      <a:pt x="511340" y="182013"/>
                    </a:lnTo>
                    <a:cubicBezTo>
                      <a:pt x="511340" y="115319"/>
                      <a:pt x="484699" y="53254"/>
                      <a:pt x="440141" y="7144"/>
                    </a:cubicBezTo>
                    <a:lnTo>
                      <a:pt x="101755" y="274387"/>
                    </a:lnTo>
                    <a:cubicBezTo>
                      <a:pt x="41958" y="322231"/>
                      <a:pt x="7144" y="394659"/>
                      <a:pt x="7144" y="471240"/>
                    </a:cubicBezTo>
                    <a:lnTo>
                      <a:pt x="7144" y="686200"/>
                    </a:lnTo>
                    <a:lnTo>
                      <a:pt x="343272" y="686200"/>
                    </a:lnTo>
                    <a:cubicBezTo>
                      <a:pt x="436093" y="686210"/>
                      <a:pt x="511340" y="610962"/>
                      <a:pt x="511340" y="518141"/>
                    </a:cubicBezTo>
                    <a:close/>
                  </a:path>
                </a:pathLst>
              </a:custGeom>
              <a:solidFill>
                <a:srgbClr val="BADEF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8" name="자유형: 도형 67">
                <a:extLst>
                  <a:ext uri="{FF2B5EF4-FFF2-40B4-BE49-F238E27FC236}">
                    <a16:creationId xmlns:a16="http://schemas.microsoft.com/office/drawing/2014/main" id="{B525A551-93F3-4596-BB5E-EB0C3624A15B}"/>
                  </a:ext>
                </a:extLst>
              </p:cNvPr>
              <p:cNvSpPr/>
              <p:nvPr/>
            </p:nvSpPr>
            <p:spPr>
              <a:xfrm>
                <a:off x="4482303" y="4510487"/>
                <a:ext cx="180975" cy="647700"/>
              </a:xfrm>
              <a:custGeom>
                <a:avLst/>
                <a:gdLst>
                  <a:gd name="connsiteX0" fmla="*/ 91173 w 180975"/>
                  <a:gd name="connsiteY0" fmla="*/ 641166 h 647700"/>
                  <a:gd name="connsiteX1" fmla="*/ 91173 w 180975"/>
                  <a:gd name="connsiteY1" fmla="*/ 641166 h 647700"/>
                  <a:gd name="connsiteX2" fmla="*/ 7144 w 180975"/>
                  <a:gd name="connsiteY2" fmla="*/ 557136 h 647700"/>
                  <a:gd name="connsiteX3" fmla="*/ 7144 w 180975"/>
                  <a:gd name="connsiteY3" fmla="*/ 7144 h 647700"/>
                  <a:gd name="connsiteX4" fmla="*/ 175203 w 180975"/>
                  <a:gd name="connsiteY4" fmla="*/ 7144 h 647700"/>
                  <a:gd name="connsiteX5" fmla="*/ 175203 w 180975"/>
                  <a:gd name="connsiteY5" fmla="*/ 557146 h 647700"/>
                  <a:gd name="connsiteX6" fmla="*/ 91173 w 180975"/>
                  <a:gd name="connsiteY6" fmla="*/ 641166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975" h="647700">
                    <a:moveTo>
                      <a:pt x="91173" y="641166"/>
                    </a:moveTo>
                    <a:lnTo>
                      <a:pt x="91173" y="641166"/>
                    </a:lnTo>
                    <a:cubicBezTo>
                      <a:pt x="44768" y="641166"/>
                      <a:pt x="7144" y="603542"/>
                      <a:pt x="7144" y="557136"/>
                    </a:cubicBezTo>
                    <a:lnTo>
                      <a:pt x="7144" y="7144"/>
                    </a:lnTo>
                    <a:lnTo>
                      <a:pt x="175203" y="7144"/>
                    </a:lnTo>
                    <a:lnTo>
                      <a:pt x="175203" y="557146"/>
                    </a:lnTo>
                    <a:cubicBezTo>
                      <a:pt x="175203" y="603552"/>
                      <a:pt x="137579" y="641166"/>
                      <a:pt x="91173" y="641166"/>
                    </a:cubicBezTo>
                    <a:close/>
                  </a:path>
                </a:pathLst>
              </a:custGeom>
              <a:solidFill>
                <a:srgbClr val="BADEF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69" name="자유형: 도형 68">
                <a:extLst>
                  <a:ext uri="{FF2B5EF4-FFF2-40B4-BE49-F238E27FC236}">
                    <a16:creationId xmlns:a16="http://schemas.microsoft.com/office/drawing/2014/main" id="{40E863B6-FF64-4F62-A14F-43B10A3F7D54}"/>
                  </a:ext>
                </a:extLst>
              </p:cNvPr>
              <p:cNvSpPr/>
              <p:nvPr/>
            </p:nvSpPr>
            <p:spPr>
              <a:xfrm>
                <a:off x="3894077" y="4136124"/>
                <a:ext cx="685800" cy="619125"/>
              </a:xfrm>
              <a:custGeom>
                <a:avLst/>
                <a:gdLst>
                  <a:gd name="connsiteX0" fmla="*/ 679399 w 685800"/>
                  <a:gd name="connsiteY0" fmla="*/ 381316 h 619125"/>
                  <a:gd name="connsiteX1" fmla="*/ 198444 w 685800"/>
                  <a:gd name="connsiteY1" fmla="*/ 20595 h 619125"/>
                  <a:gd name="connsiteX2" fmla="*/ 102175 w 685800"/>
                  <a:gd name="connsiteY2" fmla="*/ 37083 h 619125"/>
                  <a:gd name="connsiteX3" fmla="*/ 7144 w 685800"/>
                  <a:gd name="connsiteY3" fmla="*/ 179634 h 619125"/>
                  <a:gd name="connsiteX4" fmla="*/ 302009 w 685800"/>
                  <a:gd name="connsiteY4" fmla="*/ 592438 h 619125"/>
                  <a:gd name="connsiteX5" fmla="*/ 398707 w 685800"/>
                  <a:gd name="connsiteY5" fmla="*/ 605859 h 619125"/>
                  <a:gd name="connsiteX6" fmla="*/ 679399 w 685800"/>
                  <a:gd name="connsiteY6" fmla="*/ 381316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5800" h="619125">
                    <a:moveTo>
                      <a:pt x="679399" y="381316"/>
                    </a:moveTo>
                    <a:lnTo>
                      <a:pt x="198444" y="20595"/>
                    </a:lnTo>
                    <a:cubicBezTo>
                      <a:pt x="167573" y="-2560"/>
                      <a:pt x="123577" y="4974"/>
                      <a:pt x="102175" y="37083"/>
                    </a:cubicBezTo>
                    <a:lnTo>
                      <a:pt x="7144" y="179634"/>
                    </a:lnTo>
                    <a:lnTo>
                      <a:pt x="302009" y="592438"/>
                    </a:lnTo>
                    <a:cubicBezTo>
                      <a:pt x="324421" y="623823"/>
                      <a:pt x="368598" y="629948"/>
                      <a:pt x="398707" y="605859"/>
                    </a:cubicBezTo>
                    <a:lnTo>
                      <a:pt x="679399" y="381316"/>
                    </a:lnTo>
                    <a:close/>
                  </a:path>
                </a:pathLst>
              </a:custGeom>
              <a:solidFill>
                <a:srgbClr val="BADEF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70" name="자유형: 도형 69">
                <a:extLst>
                  <a:ext uri="{FF2B5EF4-FFF2-40B4-BE49-F238E27FC236}">
                    <a16:creationId xmlns:a16="http://schemas.microsoft.com/office/drawing/2014/main" id="{EB63CCB7-7FDB-45E0-ADD8-0DA5B059F5D1}"/>
                  </a:ext>
                </a:extLst>
              </p:cNvPr>
              <p:cNvSpPr/>
              <p:nvPr/>
            </p:nvSpPr>
            <p:spPr>
              <a:xfrm>
                <a:off x="4566333" y="4136124"/>
                <a:ext cx="685800" cy="619125"/>
              </a:xfrm>
              <a:custGeom>
                <a:avLst/>
                <a:gdLst>
                  <a:gd name="connsiteX0" fmla="*/ 7144 w 685800"/>
                  <a:gd name="connsiteY0" fmla="*/ 381316 h 619125"/>
                  <a:gd name="connsiteX1" fmla="*/ 488099 w 685800"/>
                  <a:gd name="connsiteY1" fmla="*/ 20595 h 619125"/>
                  <a:gd name="connsiteX2" fmla="*/ 584368 w 685800"/>
                  <a:gd name="connsiteY2" fmla="*/ 37083 h 619125"/>
                  <a:gd name="connsiteX3" fmla="*/ 679399 w 685800"/>
                  <a:gd name="connsiteY3" fmla="*/ 179634 h 619125"/>
                  <a:gd name="connsiteX4" fmla="*/ 384534 w 685800"/>
                  <a:gd name="connsiteY4" fmla="*/ 592438 h 619125"/>
                  <a:gd name="connsiteX5" fmla="*/ 287836 w 685800"/>
                  <a:gd name="connsiteY5" fmla="*/ 605859 h 619125"/>
                  <a:gd name="connsiteX6" fmla="*/ 7144 w 685800"/>
                  <a:gd name="connsiteY6" fmla="*/ 381316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5800" h="619125">
                    <a:moveTo>
                      <a:pt x="7144" y="381316"/>
                    </a:moveTo>
                    <a:lnTo>
                      <a:pt x="488099" y="20595"/>
                    </a:lnTo>
                    <a:cubicBezTo>
                      <a:pt x="518970" y="-2560"/>
                      <a:pt x="562966" y="4974"/>
                      <a:pt x="584368" y="37083"/>
                    </a:cubicBezTo>
                    <a:lnTo>
                      <a:pt x="679399" y="179634"/>
                    </a:lnTo>
                    <a:lnTo>
                      <a:pt x="384534" y="592438"/>
                    </a:lnTo>
                    <a:cubicBezTo>
                      <a:pt x="362122" y="623823"/>
                      <a:pt x="317945" y="629948"/>
                      <a:pt x="287836" y="605859"/>
                    </a:cubicBezTo>
                    <a:lnTo>
                      <a:pt x="7144" y="381316"/>
                    </a:lnTo>
                    <a:close/>
                  </a:path>
                </a:pathLst>
              </a:custGeom>
              <a:solidFill>
                <a:srgbClr val="BADEF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71" name="자유형: 도형 70">
                <a:extLst>
                  <a:ext uri="{FF2B5EF4-FFF2-40B4-BE49-F238E27FC236}">
                    <a16:creationId xmlns:a16="http://schemas.microsoft.com/office/drawing/2014/main" id="{032E58B0-0C91-48F0-A7C3-18A60902D956}"/>
                  </a:ext>
                </a:extLst>
              </p:cNvPr>
              <p:cNvSpPr/>
              <p:nvPr/>
            </p:nvSpPr>
            <p:spPr>
              <a:xfrm>
                <a:off x="3741772" y="2287429"/>
                <a:ext cx="1666875" cy="1819275"/>
              </a:xfrm>
              <a:custGeom>
                <a:avLst/>
                <a:gdLst>
                  <a:gd name="connsiteX0" fmla="*/ 1251861 w 1666875"/>
                  <a:gd name="connsiteY0" fmla="*/ 7144 h 1819275"/>
                  <a:gd name="connsiteX1" fmla="*/ 7144 w 1666875"/>
                  <a:gd name="connsiteY1" fmla="*/ 763429 h 1819275"/>
                  <a:gd name="connsiteX2" fmla="*/ 59331 w 1666875"/>
                  <a:gd name="connsiteY2" fmla="*/ 1258624 h 1819275"/>
                  <a:gd name="connsiteX3" fmla="*/ 230838 w 1666875"/>
                  <a:gd name="connsiteY3" fmla="*/ 1522019 h 1819275"/>
                  <a:gd name="connsiteX4" fmla="*/ 709289 w 1666875"/>
                  <a:gd name="connsiteY4" fmla="*/ 1787823 h 1819275"/>
                  <a:gd name="connsiteX5" fmla="*/ 954148 w 1666875"/>
                  <a:gd name="connsiteY5" fmla="*/ 1787823 h 1819275"/>
                  <a:gd name="connsiteX6" fmla="*/ 1432598 w 1666875"/>
                  <a:gd name="connsiteY6" fmla="*/ 1522019 h 1819275"/>
                  <a:gd name="connsiteX7" fmla="*/ 1604105 w 1666875"/>
                  <a:gd name="connsiteY7" fmla="*/ 1258624 h 1819275"/>
                  <a:gd name="connsiteX8" fmla="*/ 1664341 w 1666875"/>
                  <a:gd name="connsiteY8" fmla="*/ 670503 h 1819275"/>
                  <a:gd name="connsiteX9" fmla="*/ 1668123 w 1666875"/>
                  <a:gd name="connsiteY9" fmla="*/ 544697 h 1819275"/>
                  <a:gd name="connsiteX10" fmla="*/ 1251861 w 1666875"/>
                  <a:gd name="connsiteY10" fmla="*/ 7144 h 1819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66875" h="1819275">
                    <a:moveTo>
                      <a:pt x="1251861" y="7144"/>
                    </a:moveTo>
                    <a:cubicBezTo>
                      <a:pt x="831704" y="427301"/>
                      <a:pt x="7144" y="91173"/>
                      <a:pt x="7144" y="763429"/>
                    </a:cubicBezTo>
                    <a:lnTo>
                      <a:pt x="59331" y="1258624"/>
                    </a:lnTo>
                    <a:cubicBezTo>
                      <a:pt x="69390" y="1369390"/>
                      <a:pt x="133617" y="1468012"/>
                      <a:pt x="230838" y="1522019"/>
                    </a:cubicBezTo>
                    <a:lnTo>
                      <a:pt x="709289" y="1787823"/>
                    </a:lnTo>
                    <a:cubicBezTo>
                      <a:pt x="785431" y="1830124"/>
                      <a:pt x="878005" y="1830124"/>
                      <a:pt x="954148" y="1787823"/>
                    </a:cubicBezTo>
                    <a:lnTo>
                      <a:pt x="1432598" y="1522019"/>
                    </a:lnTo>
                    <a:cubicBezTo>
                      <a:pt x="1529820" y="1467993"/>
                      <a:pt x="1594037" y="1369381"/>
                      <a:pt x="1604105" y="1258624"/>
                    </a:cubicBezTo>
                    <a:lnTo>
                      <a:pt x="1664341" y="670503"/>
                    </a:lnTo>
                    <a:cubicBezTo>
                      <a:pt x="1668628" y="628707"/>
                      <a:pt x="1669542" y="586654"/>
                      <a:pt x="1668123" y="544697"/>
                    </a:cubicBezTo>
                    <a:cubicBezTo>
                      <a:pt x="1636662" y="330794"/>
                      <a:pt x="1335891" y="175203"/>
                      <a:pt x="1251861" y="7144"/>
                    </a:cubicBezTo>
                    <a:close/>
                  </a:path>
                </a:pathLst>
              </a:custGeom>
              <a:solidFill>
                <a:srgbClr val="F0C08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72" name="자유형: 도형 71">
                <a:extLst>
                  <a:ext uri="{FF2B5EF4-FFF2-40B4-BE49-F238E27FC236}">
                    <a16:creationId xmlns:a16="http://schemas.microsoft.com/office/drawing/2014/main" id="{6158042C-C2AA-4731-B605-50BA58A7001A}"/>
                  </a:ext>
                </a:extLst>
              </p:cNvPr>
              <p:cNvSpPr/>
              <p:nvPr/>
            </p:nvSpPr>
            <p:spPr>
              <a:xfrm>
                <a:off x="3741772" y="2287429"/>
                <a:ext cx="1295400" cy="1819275"/>
              </a:xfrm>
              <a:custGeom>
                <a:avLst/>
                <a:gdLst>
                  <a:gd name="connsiteX0" fmla="*/ 7144 w 1295400"/>
                  <a:gd name="connsiteY0" fmla="*/ 763429 h 1819275"/>
                  <a:gd name="connsiteX1" fmla="*/ 59331 w 1295400"/>
                  <a:gd name="connsiteY1" fmla="*/ 1258624 h 1819275"/>
                  <a:gd name="connsiteX2" fmla="*/ 230838 w 1295400"/>
                  <a:gd name="connsiteY2" fmla="*/ 1522019 h 1819275"/>
                  <a:gd name="connsiteX3" fmla="*/ 709289 w 1295400"/>
                  <a:gd name="connsiteY3" fmla="*/ 1787823 h 1819275"/>
                  <a:gd name="connsiteX4" fmla="*/ 880386 w 1295400"/>
                  <a:gd name="connsiteY4" fmla="*/ 1813398 h 1819275"/>
                  <a:gd name="connsiteX5" fmla="*/ 880386 w 1295400"/>
                  <a:gd name="connsiteY5" fmla="*/ 1813398 h 1819275"/>
                  <a:gd name="connsiteX6" fmla="*/ 495595 w 1295400"/>
                  <a:gd name="connsiteY6" fmla="*/ 1351655 h 1819275"/>
                  <a:gd name="connsiteX7" fmla="*/ 443074 w 1295400"/>
                  <a:gd name="connsiteY7" fmla="*/ 525342 h 1819275"/>
                  <a:gd name="connsiteX8" fmla="*/ 1296905 w 1295400"/>
                  <a:gd name="connsiteY8" fmla="*/ 74828 h 1819275"/>
                  <a:gd name="connsiteX9" fmla="*/ 1273521 w 1295400"/>
                  <a:gd name="connsiteY9" fmla="*/ 43320 h 1819275"/>
                  <a:gd name="connsiteX10" fmla="*/ 1271683 w 1295400"/>
                  <a:gd name="connsiteY10" fmla="*/ 40767 h 1819275"/>
                  <a:gd name="connsiteX11" fmla="*/ 1251880 w 1295400"/>
                  <a:gd name="connsiteY11" fmla="*/ 7144 h 1819275"/>
                  <a:gd name="connsiteX12" fmla="*/ 7144 w 1295400"/>
                  <a:gd name="connsiteY12" fmla="*/ 763429 h 1819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95400" h="1819275">
                    <a:moveTo>
                      <a:pt x="7144" y="763429"/>
                    </a:moveTo>
                    <a:lnTo>
                      <a:pt x="59331" y="1258624"/>
                    </a:lnTo>
                    <a:cubicBezTo>
                      <a:pt x="69390" y="1369390"/>
                      <a:pt x="133617" y="1468012"/>
                      <a:pt x="230838" y="1522019"/>
                    </a:cubicBezTo>
                    <a:lnTo>
                      <a:pt x="709289" y="1787823"/>
                    </a:lnTo>
                    <a:cubicBezTo>
                      <a:pt x="762124" y="1817170"/>
                      <a:pt x="822712" y="1824781"/>
                      <a:pt x="880386" y="1813398"/>
                    </a:cubicBezTo>
                    <a:lnTo>
                      <a:pt x="880386" y="1813398"/>
                    </a:lnTo>
                    <a:cubicBezTo>
                      <a:pt x="880386" y="1813398"/>
                      <a:pt x="639156" y="1740303"/>
                      <a:pt x="495595" y="1351655"/>
                    </a:cubicBezTo>
                    <a:cubicBezTo>
                      <a:pt x="451618" y="1232592"/>
                      <a:pt x="390554" y="602371"/>
                      <a:pt x="443074" y="525342"/>
                    </a:cubicBezTo>
                    <a:cubicBezTo>
                      <a:pt x="546887" y="373085"/>
                      <a:pt x="1125836" y="357273"/>
                      <a:pt x="1296905" y="74828"/>
                    </a:cubicBezTo>
                    <a:cubicBezTo>
                      <a:pt x="1288447" y="64341"/>
                      <a:pt x="1280646" y="53845"/>
                      <a:pt x="1273521" y="43320"/>
                    </a:cubicBezTo>
                    <a:cubicBezTo>
                      <a:pt x="1272940" y="42472"/>
                      <a:pt x="1272254" y="41615"/>
                      <a:pt x="1271683" y="40767"/>
                    </a:cubicBezTo>
                    <a:cubicBezTo>
                      <a:pt x="1264253" y="29604"/>
                      <a:pt x="1257510" y="18402"/>
                      <a:pt x="1251880" y="7144"/>
                    </a:cubicBezTo>
                    <a:cubicBezTo>
                      <a:pt x="831704" y="427301"/>
                      <a:pt x="7144" y="91173"/>
                      <a:pt x="7144" y="763429"/>
                    </a:cubicBezTo>
                    <a:close/>
                  </a:path>
                </a:pathLst>
              </a:custGeom>
              <a:solidFill>
                <a:srgbClr val="E6AF7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73" name="자유형: 도형 72">
                <a:extLst>
                  <a:ext uri="{FF2B5EF4-FFF2-40B4-BE49-F238E27FC236}">
                    <a16:creationId xmlns:a16="http://schemas.microsoft.com/office/drawing/2014/main" id="{509C1E2C-0BF9-4F39-A772-0A50F302F110}"/>
                  </a:ext>
                </a:extLst>
              </p:cNvPr>
              <p:cNvSpPr/>
              <p:nvPr/>
            </p:nvSpPr>
            <p:spPr>
              <a:xfrm>
                <a:off x="4818431" y="5144510"/>
                <a:ext cx="514350" cy="180975"/>
              </a:xfrm>
              <a:custGeom>
                <a:avLst/>
                <a:gdLst>
                  <a:gd name="connsiteX0" fmla="*/ 427301 w 514350"/>
                  <a:gd name="connsiteY0" fmla="*/ 7144 h 180975"/>
                  <a:gd name="connsiteX1" fmla="*/ 91173 w 514350"/>
                  <a:gd name="connsiteY1" fmla="*/ 7144 h 180975"/>
                  <a:gd name="connsiteX2" fmla="*/ 7144 w 514350"/>
                  <a:gd name="connsiteY2" fmla="*/ 91174 h 180975"/>
                  <a:gd name="connsiteX3" fmla="*/ 7144 w 514350"/>
                  <a:gd name="connsiteY3" fmla="*/ 175203 h 180975"/>
                  <a:gd name="connsiteX4" fmla="*/ 511330 w 514350"/>
                  <a:gd name="connsiteY4" fmla="*/ 175203 h 180975"/>
                  <a:gd name="connsiteX5" fmla="*/ 511330 w 514350"/>
                  <a:gd name="connsiteY5" fmla="*/ 91174 h 180975"/>
                  <a:gd name="connsiteX6" fmla="*/ 427301 w 514350"/>
                  <a:gd name="connsiteY6" fmla="*/ 714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350" h="180975">
                    <a:moveTo>
                      <a:pt x="427301" y="7144"/>
                    </a:moveTo>
                    <a:lnTo>
                      <a:pt x="91173" y="7144"/>
                    </a:lnTo>
                    <a:cubicBezTo>
                      <a:pt x="44767" y="7144"/>
                      <a:pt x="7144" y="44768"/>
                      <a:pt x="7144" y="91174"/>
                    </a:cubicBezTo>
                    <a:lnTo>
                      <a:pt x="7144" y="175203"/>
                    </a:lnTo>
                    <a:lnTo>
                      <a:pt x="511330" y="175203"/>
                    </a:lnTo>
                    <a:lnTo>
                      <a:pt x="511330" y="91174"/>
                    </a:lnTo>
                    <a:cubicBezTo>
                      <a:pt x="511330" y="44768"/>
                      <a:pt x="473707" y="7144"/>
                      <a:pt x="427301" y="7144"/>
                    </a:cubicBezTo>
                    <a:close/>
                  </a:path>
                </a:pathLst>
              </a:custGeom>
              <a:solidFill>
                <a:srgbClr val="BADEF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grpSp>
        <p:nvGrpSpPr>
          <p:cNvPr id="131" name="그룹 130">
            <a:extLst>
              <a:ext uri="{FF2B5EF4-FFF2-40B4-BE49-F238E27FC236}">
                <a16:creationId xmlns:a16="http://schemas.microsoft.com/office/drawing/2014/main" id="{77255300-D20D-4946-8E5D-201E52B93E39}"/>
              </a:ext>
            </a:extLst>
          </p:cNvPr>
          <p:cNvGrpSpPr/>
          <p:nvPr/>
        </p:nvGrpSpPr>
        <p:grpSpPr>
          <a:xfrm>
            <a:off x="6604136" y="4113723"/>
            <a:ext cx="1155700" cy="1155700"/>
            <a:chOff x="6604136" y="4113723"/>
            <a:chExt cx="1155700" cy="1155700"/>
          </a:xfrm>
        </p:grpSpPr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D951098A-657B-4937-9B00-A14DCC894A0D}"/>
                </a:ext>
              </a:extLst>
            </p:cNvPr>
            <p:cNvSpPr/>
            <p:nvPr/>
          </p:nvSpPr>
          <p:spPr>
            <a:xfrm>
              <a:off x="6604136" y="4113723"/>
              <a:ext cx="1155700" cy="1155700"/>
            </a:xfrm>
            <a:prstGeom prst="ellipse">
              <a:avLst/>
            </a:prstGeom>
            <a:solidFill>
              <a:srgbClr val="8FB760"/>
            </a:solidFill>
            <a:ln>
              <a:noFill/>
            </a:ln>
            <a:effectLst>
              <a:outerShdw blurRad="762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77" name="그래픽 75">
              <a:extLst>
                <a:ext uri="{FF2B5EF4-FFF2-40B4-BE49-F238E27FC236}">
                  <a16:creationId xmlns:a16="http://schemas.microsoft.com/office/drawing/2014/main" id="{934194D8-8FD4-4181-A473-A24B63BA1525}"/>
                </a:ext>
              </a:extLst>
            </p:cNvPr>
            <p:cNvGrpSpPr/>
            <p:nvPr/>
          </p:nvGrpSpPr>
          <p:grpSpPr>
            <a:xfrm>
              <a:off x="6832598" y="4350535"/>
              <a:ext cx="681113" cy="681113"/>
              <a:chOff x="1328737" y="185737"/>
              <a:chExt cx="6486525" cy="6486525"/>
            </a:xfrm>
          </p:grpSpPr>
          <p:sp>
            <p:nvSpPr>
              <p:cNvPr id="78" name="자유형: 도형 77">
                <a:extLst>
                  <a:ext uri="{FF2B5EF4-FFF2-40B4-BE49-F238E27FC236}">
                    <a16:creationId xmlns:a16="http://schemas.microsoft.com/office/drawing/2014/main" id="{BADAD51C-9385-473C-8228-FADD13FF12EF}"/>
                  </a:ext>
                </a:extLst>
              </p:cNvPr>
              <p:cNvSpPr/>
              <p:nvPr/>
            </p:nvSpPr>
            <p:spPr>
              <a:xfrm>
                <a:off x="2534104" y="179421"/>
                <a:ext cx="4066747" cy="6486525"/>
              </a:xfrm>
              <a:custGeom>
                <a:avLst/>
                <a:gdLst>
                  <a:gd name="connsiteX0" fmla="*/ 4063153 w 4066747"/>
                  <a:gd name="connsiteY0" fmla="*/ 126361 h 6486525"/>
                  <a:gd name="connsiteX1" fmla="*/ 4063153 w 4066747"/>
                  <a:gd name="connsiteY1" fmla="*/ 6475833 h 6486525"/>
                  <a:gd name="connsiteX2" fmla="*/ 12638 w 4066747"/>
                  <a:gd name="connsiteY2" fmla="*/ 6475833 h 6486525"/>
                  <a:gd name="connsiteX3" fmla="*/ 12638 w 4066747"/>
                  <a:gd name="connsiteY3" fmla="*/ 126361 h 6486525"/>
                  <a:gd name="connsiteX4" fmla="*/ 126115 w 4066747"/>
                  <a:gd name="connsiteY4" fmla="*/ 12663 h 6486525"/>
                  <a:gd name="connsiteX5" fmla="*/ 3949627 w 4066747"/>
                  <a:gd name="connsiteY5" fmla="*/ 12663 h 6486525"/>
                  <a:gd name="connsiteX6" fmla="*/ 4063153 w 4066747"/>
                  <a:gd name="connsiteY6" fmla="*/ 126361 h 648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66747" h="6486525">
                    <a:moveTo>
                      <a:pt x="4063153" y="126361"/>
                    </a:moveTo>
                    <a:lnTo>
                      <a:pt x="4063153" y="6475833"/>
                    </a:lnTo>
                    <a:lnTo>
                      <a:pt x="12638" y="6475833"/>
                    </a:lnTo>
                    <a:lnTo>
                      <a:pt x="12638" y="126361"/>
                    </a:lnTo>
                    <a:cubicBezTo>
                      <a:pt x="12638" y="63587"/>
                      <a:pt x="63463" y="12663"/>
                      <a:pt x="126115" y="12663"/>
                    </a:cubicBezTo>
                    <a:lnTo>
                      <a:pt x="3949627" y="12663"/>
                    </a:lnTo>
                    <a:cubicBezTo>
                      <a:pt x="4012329" y="12663"/>
                      <a:pt x="4063153" y="63587"/>
                      <a:pt x="4063153" y="126361"/>
                    </a:cubicBezTo>
                    <a:close/>
                  </a:path>
                </a:pathLst>
              </a:custGeom>
              <a:solidFill>
                <a:srgbClr val="D2D2D7"/>
              </a:solidFill>
              <a:ln w="12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79" name="자유형: 도형 78">
                <a:extLst>
                  <a:ext uri="{FF2B5EF4-FFF2-40B4-BE49-F238E27FC236}">
                    <a16:creationId xmlns:a16="http://schemas.microsoft.com/office/drawing/2014/main" id="{39BDD003-77F9-4953-B4C9-0040B1262830}"/>
                  </a:ext>
                </a:extLst>
              </p:cNvPr>
              <p:cNvSpPr/>
              <p:nvPr/>
            </p:nvSpPr>
            <p:spPr>
              <a:xfrm>
                <a:off x="2930010" y="179421"/>
                <a:ext cx="3674008" cy="6486525"/>
              </a:xfrm>
              <a:custGeom>
                <a:avLst/>
                <a:gdLst>
                  <a:gd name="connsiteX0" fmla="*/ 3667247 w 3674008"/>
                  <a:gd name="connsiteY0" fmla="*/ 126361 h 6486525"/>
                  <a:gd name="connsiteX1" fmla="*/ 3667247 w 3674008"/>
                  <a:gd name="connsiteY1" fmla="*/ 6475833 h 6486525"/>
                  <a:gd name="connsiteX2" fmla="*/ 12638 w 3674008"/>
                  <a:gd name="connsiteY2" fmla="*/ 6475833 h 6486525"/>
                  <a:gd name="connsiteX3" fmla="*/ 12638 w 3674008"/>
                  <a:gd name="connsiteY3" fmla="*/ 126361 h 6486525"/>
                  <a:gd name="connsiteX4" fmla="*/ 126164 w 3674008"/>
                  <a:gd name="connsiteY4" fmla="*/ 12663 h 6486525"/>
                  <a:gd name="connsiteX5" fmla="*/ 3553721 w 3674008"/>
                  <a:gd name="connsiteY5" fmla="*/ 12663 h 6486525"/>
                  <a:gd name="connsiteX6" fmla="*/ 3667247 w 3674008"/>
                  <a:gd name="connsiteY6" fmla="*/ 126361 h 648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74008" h="6486525">
                    <a:moveTo>
                      <a:pt x="3667247" y="126361"/>
                    </a:moveTo>
                    <a:lnTo>
                      <a:pt x="3667247" y="6475833"/>
                    </a:lnTo>
                    <a:lnTo>
                      <a:pt x="12638" y="6475833"/>
                    </a:lnTo>
                    <a:lnTo>
                      <a:pt x="12638" y="126361"/>
                    </a:lnTo>
                    <a:cubicBezTo>
                      <a:pt x="12638" y="63587"/>
                      <a:pt x="63463" y="12663"/>
                      <a:pt x="126164" y="12663"/>
                    </a:cubicBezTo>
                    <a:lnTo>
                      <a:pt x="3553721" y="12663"/>
                    </a:lnTo>
                    <a:cubicBezTo>
                      <a:pt x="3616423" y="12663"/>
                      <a:pt x="3667247" y="63587"/>
                      <a:pt x="3667247" y="126361"/>
                    </a:cubicBezTo>
                    <a:close/>
                  </a:path>
                </a:pathLst>
              </a:custGeom>
              <a:solidFill>
                <a:srgbClr val="EBEBF0"/>
              </a:solidFill>
              <a:ln w="12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80" name="자유형: 도형 79">
                <a:extLst>
                  <a:ext uri="{FF2B5EF4-FFF2-40B4-BE49-F238E27FC236}">
                    <a16:creationId xmlns:a16="http://schemas.microsoft.com/office/drawing/2014/main" id="{5800CF47-89CD-447E-AB47-667396589774}"/>
                  </a:ext>
                </a:extLst>
              </p:cNvPr>
              <p:cNvSpPr/>
              <p:nvPr/>
            </p:nvSpPr>
            <p:spPr>
              <a:xfrm>
                <a:off x="5857451" y="1123710"/>
                <a:ext cx="1963694" cy="4722089"/>
              </a:xfrm>
              <a:custGeom>
                <a:avLst/>
                <a:gdLst>
                  <a:gd name="connsiteX0" fmla="*/ 242647 w 1963694"/>
                  <a:gd name="connsiteY0" fmla="*/ 3457102 h 4722088"/>
                  <a:gd name="connsiteX1" fmla="*/ 426892 w 1963694"/>
                  <a:gd name="connsiteY1" fmla="*/ 4714630 h 4722088"/>
                  <a:gd name="connsiteX2" fmla="*/ 426892 w 1963694"/>
                  <a:gd name="connsiteY2" fmla="*/ 4714779 h 4722088"/>
                  <a:gd name="connsiteX3" fmla="*/ 1567794 w 1963694"/>
                  <a:gd name="connsiteY3" fmla="*/ 4714382 h 4722088"/>
                  <a:gd name="connsiteX4" fmla="*/ 1567794 w 1963694"/>
                  <a:gd name="connsiteY4" fmla="*/ 3693921 h 4722088"/>
                  <a:gd name="connsiteX5" fmla="*/ 1843246 w 1963694"/>
                  <a:gd name="connsiteY5" fmla="*/ 2881518 h 4722088"/>
                  <a:gd name="connsiteX6" fmla="*/ 1956327 w 1963694"/>
                  <a:gd name="connsiteY6" fmla="*/ 2388295 h 4722088"/>
                  <a:gd name="connsiteX7" fmla="*/ 1813553 w 1963694"/>
                  <a:gd name="connsiteY7" fmla="*/ 1592950 h 4722088"/>
                  <a:gd name="connsiteX8" fmla="*/ 1104436 w 1963694"/>
                  <a:gd name="connsiteY8" fmla="*/ 189840 h 4722088"/>
                  <a:gd name="connsiteX9" fmla="*/ 1101565 w 1963694"/>
                  <a:gd name="connsiteY9" fmla="*/ 184287 h 4722088"/>
                  <a:gd name="connsiteX10" fmla="*/ 691258 w 1963694"/>
                  <a:gd name="connsiteY10" fmla="*/ 36424 h 4722088"/>
                  <a:gd name="connsiteX11" fmla="*/ 615739 w 1963694"/>
                  <a:gd name="connsiteY11" fmla="*/ 79563 h 4722088"/>
                  <a:gd name="connsiteX12" fmla="*/ 510973 w 1963694"/>
                  <a:gd name="connsiteY12" fmla="*/ 462856 h 4722088"/>
                  <a:gd name="connsiteX13" fmla="*/ 937363 w 1963694"/>
                  <a:gd name="connsiteY13" fmla="*/ 1570439 h 4722088"/>
                  <a:gd name="connsiteX14" fmla="*/ 1038072 w 1963694"/>
                  <a:gd name="connsiteY14" fmla="*/ 1956954 h 4722088"/>
                  <a:gd name="connsiteX15" fmla="*/ 1079494 w 1963694"/>
                  <a:gd name="connsiteY15" fmla="*/ 2307224 h 4722088"/>
                  <a:gd name="connsiteX16" fmla="*/ 1079642 w 1963694"/>
                  <a:gd name="connsiteY16" fmla="*/ 2313719 h 4722088"/>
                  <a:gd name="connsiteX17" fmla="*/ 909650 w 1963694"/>
                  <a:gd name="connsiteY17" fmla="*/ 2483648 h 4722088"/>
                  <a:gd name="connsiteX18" fmla="*/ 739806 w 1963694"/>
                  <a:gd name="connsiteY18" fmla="*/ 2313571 h 4722088"/>
                  <a:gd name="connsiteX19" fmla="*/ 739806 w 1963694"/>
                  <a:gd name="connsiteY19" fmla="*/ 2187426 h 4722088"/>
                  <a:gd name="connsiteX20" fmla="*/ 394824 w 1963694"/>
                  <a:gd name="connsiteY20" fmla="*/ 1734565 h 4722088"/>
                  <a:gd name="connsiteX21" fmla="*/ 160596 w 1963694"/>
                  <a:gd name="connsiteY21" fmla="*/ 1910692 h 4722088"/>
                  <a:gd name="connsiteX22" fmla="*/ 19257 w 1963694"/>
                  <a:gd name="connsiteY22" fmla="*/ 2774415 h 4722088"/>
                  <a:gd name="connsiteX23" fmla="*/ 242647 w 1963694"/>
                  <a:gd name="connsiteY23" fmla="*/ 3457102 h 4722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963694" h="4722088">
                    <a:moveTo>
                      <a:pt x="242647" y="3457102"/>
                    </a:moveTo>
                    <a:cubicBezTo>
                      <a:pt x="481280" y="3709391"/>
                      <a:pt x="416747" y="4232118"/>
                      <a:pt x="426892" y="4714630"/>
                    </a:cubicBezTo>
                    <a:lnTo>
                      <a:pt x="426892" y="4714779"/>
                    </a:lnTo>
                    <a:lnTo>
                      <a:pt x="1567794" y="4714382"/>
                    </a:lnTo>
                    <a:lnTo>
                      <a:pt x="1567794" y="3693921"/>
                    </a:lnTo>
                    <a:cubicBezTo>
                      <a:pt x="1567794" y="3439004"/>
                      <a:pt x="1650044" y="3309537"/>
                      <a:pt x="1843246" y="2881518"/>
                    </a:cubicBezTo>
                    <a:cubicBezTo>
                      <a:pt x="1925446" y="2699591"/>
                      <a:pt x="1950240" y="2539580"/>
                      <a:pt x="1956327" y="2388295"/>
                    </a:cubicBezTo>
                    <a:cubicBezTo>
                      <a:pt x="1967412" y="2116172"/>
                      <a:pt x="1915697" y="1845239"/>
                      <a:pt x="1813553" y="1592950"/>
                    </a:cubicBezTo>
                    <a:lnTo>
                      <a:pt x="1104436" y="189840"/>
                    </a:lnTo>
                    <a:cubicBezTo>
                      <a:pt x="1104040" y="189047"/>
                      <a:pt x="1104584" y="190088"/>
                      <a:pt x="1101565" y="184287"/>
                    </a:cubicBezTo>
                    <a:cubicBezTo>
                      <a:pt x="1023572" y="39895"/>
                      <a:pt x="846701" y="-26499"/>
                      <a:pt x="691258" y="36424"/>
                    </a:cubicBezTo>
                    <a:cubicBezTo>
                      <a:pt x="663644" y="47680"/>
                      <a:pt x="638306" y="62208"/>
                      <a:pt x="615739" y="79563"/>
                    </a:cubicBezTo>
                    <a:cubicBezTo>
                      <a:pt x="501867" y="166932"/>
                      <a:pt x="454754" y="323621"/>
                      <a:pt x="510973" y="462856"/>
                    </a:cubicBezTo>
                    <a:lnTo>
                      <a:pt x="937363" y="1570439"/>
                    </a:lnTo>
                    <a:cubicBezTo>
                      <a:pt x="975915" y="1670402"/>
                      <a:pt x="1012487" y="1830562"/>
                      <a:pt x="1038072" y="1956954"/>
                    </a:cubicBezTo>
                    <a:cubicBezTo>
                      <a:pt x="1061430" y="2072389"/>
                      <a:pt x="1075287" y="2189558"/>
                      <a:pt x="1079494" y="2307224"/>
                    </a:cubicBezTo>
                    <a:cubicBezTo>
                      <a:pt x="1079642" y="2309356"/>
                      <a:pt x="1079642" y="2311488"/>
                      <a:pt x="1079642" y="2313719"/>
                    </a:cubicBezTo>
                    <a:cubicBezTo>
                      <a:pt x="1079642" y="2407187"/>
                      <a:pt x="1003876" y="2483648"/>
                      <a:pt x="909650" y="2483648"/>
                    </a:cubicBezTo>
                    <a:cubicBezTo>
                      <a:pt x="815820" y="2483648"/>
                      <a:pt x="739806" y="2407584"/>
                      <a:pt x="739806" y="2313571"/>
                    </a:cubicBezTo>
                    <a:lnTo>
                      <a:pt x="739806" y="2187426"/>
                    </a:lnTo>
                    <a:cubicBezTo>
                      <a:pt x="739806" y="1975846"/>
                      <a:pt x="599408" y="1787026"/>
                      <a:pt x="394824" y="1734565"/>
                    </a:cubicBezTo>
                    <a:cubicBezTo>
                      <a:pt x="227900" y="1691823"/>
                      <a:pt x="176679" y="1781770"/>
                      <a:pt x="160596" y="1910692"/>
                    </a:cubicBezTo>
                    <a:lnTo>
                      <a:pt x="19257" y="2774415"/>
                    </a:lnTo>
                    <a:cubicBezTo>
                      <a:pt x="-32903" y="3191326"/>
                      <a:pt x="240272" y="3453135"/>
                      <a:pt x="242647" y="3457102"/>
                    </a:cubicBezTo>
                    <a:close/>
                  </a:path>
                </a:pathLst>
              </a:custGeom>
              <a:solidFill>
                <a:srgbClr val="F2BB88"/>
              </a:solidFill>
              <a:ln w="12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81" name="자유형: 도형 80">
                <a:extLst>
                  <a:ext uri="{FF2B5EF4-FFF2-40B4-BE49-F238E27FC236}">
                    <a16:creationId xmlns:a16="http://schemas.microsoft.com/office/drawing/2014/main" id="{DFA82135-D00E-4559-9AD0-7B48F7AE357A}"/>
                  </a:ext>
                </a:extLst>
              </p:cNvPr>
              <p:cNvSpPr/>
              <p:nvPr/>
            </p:nvSpPr>
            <p:spPr>
              <a:xfrm>
                <a:off x="5857451" y="1190610"/>
                <a:ext cx="1570955" cy="4658620"/>
              </a:xfrm>
              <a:custGeom>
                <a:avLst/>
                <a:gdLst>
                  <a:gd name="connsiteX0" fmla="*/ 19257 w 1570955"/>
                  <a:gd name="connsiteY0" fmla="*/ 2707514 h 4658619"/>
                  <a:gd name="connsiteX1" fmla="*/ 242647 w 1570955"/>
                  <a:gd name="connsiteY1" fmla="*/ 3390202 h 4658619"/>
                  <a:gd name="connsiteX2" fmla="*/ 426892 w 1570955"/>
                  <a:gd name="connsiteY2" fmla="*/ 4647730 h 4658619"/>
                  <a:gd name="connsiteX3" fmla="*/ 1171888 w 1570955"/>
                  <a:gd name="connsiteY3" fmla="*/ 4647482 h 4658619"/>
                  <a:gd name="connsiteX4" fmla="*/ 1171888 w 1570955"/>
                  <a:gd name="connsiteY4" fmla="*/ 3627020 h 4658619"/>
                  <a:gd name="connsiteX5" fmla="*/ 1447290 w 1570955"/>
                  <a:gd name="connsiteY5" fmla="*/ 2814618 h 4658619"/>
                  <a:gd name="connsiteX6" fmla="*/ 1560421 w 1570955"/>
                  <a:gd name="connsiteY6" fmla="*/ 2321395 h 4658619"/>
                  <a:gd name="connsiteX7" fmla="*/ 1417597 w 1570955"/>
                  <a:gd name="connsiteY7" fmla="*/ 1526050 h 4658619"/>
                  <a:gd name="connsiteX8" fmla="*/ 708530 w 1570955"/>
                  <a:gd name="connsiteY8" fmla="*/ 122940 h 4658619"/>
                  <a:gd name="connsiteX9" fmla="*/ 705610 w 1570955"/>
                  <a:gd name="connsiteY9" fmla="*/ 117387 h 4658619"/>
                  <a:gd name="connsiteX10" fmla="*/ 615739 w 1570955"/>
                  <a:gd name="connsiteY10" fmla="*/ 12663 h 4658619"/>
                  <a:gd name="connsiteX11" fmla="*/ 510973 w 1570955"/>
                  <a:gd name="connsiteY11" fmla="*/ 395956 h 4658619"/>
                  <a:gd name="connsiteX12" fmla="*/ 937363 w 1570955"/>
                  <a:gd name="connsiteY12" fmla="*/ 1503538 h 4658619"/>
                  <a:gd name="connsiteX13" fmla="*/ 1038072 w 1570955"/>
                  <a:gd name="connsiteY13" fmla="*/ 1890054 h 4658619"/>
                  <a:gd name="connsiteX14" fmla="*/ 1079494 w 1570955"/>
                  <a:gd name="connsiteY14" fmla="*/ 2240323 h 4658619"/>
                  <a:gd name="connsiteX15" fmla="*/ 1079642 w 1570955"/>
                  <a:gd name="connsiteY15" fmla="*/ 2246819 h 4658619"/>
                  <a:gd name="connsiteX16" fmla="*/ 909650 w 1570955"/>
                  <a:gd name="connsiteY16" fmla="*/ 2416747 h 4658619"/>
                  <a:gd name="connsiteX17" fmla="*/ 739806 w 1570955"/>
                  <a:gd name="connsiteY17" fmla="*/ 2246670 h 4658619"/>
                  <a:gd name="connsiteX18" fmla="*/ 739806 w 1570955"/>
                  <a:gd name="connsiteY18" fmla="*/ 2120526 h 4658619"/>
                  <a:gd name="connsiteX19" fmla="*/ 394824 w 1570955"/>
                  <a:gd name="connsiteY19" fmla="*/ 1667665 h 4658619"/>
                  <a:gd name="connsiteX20" fmla="*/ 160596 w 1570955"/>
                  <a:gd name="connsiteY20" fmla="*/ 1843791 h 4658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70955" h="4658619">
                    <a:moveTo>
                      <a:pt x="19257" y="2707514"/>
                    </a:moveTo>
                    <a:cubicBezTo>
                      <a:pt x="-32903" y="3124426"/>
                      <a:pt x="240272" y="3386235"/>
                      <a:pt x="242647" y="3390202"/>
                    </a:cubicBezTo>
                    <a:cubicBezTo>
                      <a:pt x="481280" y="3642491"/>
                      <a:pt x="416747" y="4165217"/>
                      <a:pt x="426892" y="4647730"/>
                    </a:cubicBezTo>
                    <a:lnTo>
                      <a:pt x="1171888" y="4647482"/>
                    </a:lnTo>
                    <a:lnTo>
                      <a:pt x="1171888" y="3627020"/>
                    </a:lnTo>
                    <a:cubicBezTo>
                      <a:pt x="1171888" y="3372103"/>
                      <a:pt x="1254088" y="3242637"/>
                      <a:pt x="1447290" y="2814618"/>
                    </a:cubicBezTo>
                    <a:cubicBezTo>
                      <a:pt x="1529540" y="2632690"/>
                      <a:pt x="1554334" y="2472679"/>
                      <a:pt x="1560421" y="2321395"/>
                    </a:cubicBezTo>
                    <a:cubicBezTo>
                      <a:pt x="1571506" y="2049272"/>
                      <a:pt x="1519741" y="1778339"/>
                      <a:pt x="1417597" y="1526050"/>
                    </a:cubicBezTo>
                    <a:lnTo>
                      <a:pt x="708530" y="122940"/>
                    </a:lnTo>
                    <a:cubicBezTo>
                      <a:pt x="708134" y="122147"/>
                      <a:pt x="708678" y="123188"/>
                      <a:pt x="705610" y="117387"/>
                    </a:cubicBezTo>
                    <a:cubicBezTo>
                      <a:pt x="683043" y="75438"/>
                      <a:pt x="652064" y="40133"/>
                      <a:pt x="615739" y="12663"/>
                    </a:cubicBezTo>
                    <a:cubicBezTo>
                      <a:pt x="501867" y="100032"/>
                      <a:pt x="454754" y="256721"/>
                      <a:pt x="510973" y="395956"/>
                    </a:cubicBezTo>
                    <a:lnTo>
                      <a:pt x="937363" y="1503538"/>
                    </a:lnTo>
                    <a:cubicBezTo>
                      <a:pt x="975915" y="1603502"/>
                      <a:pt x="1012487" y="1763662"/>
                      <a:pt x="1038072" y="1890054"/>
                    </a:cubicBezTo>
                    <a:cubicBezTo>
                      <a:pt x="1061430" y="2005488"/>
                      <a:pt x="1075287" y="2122658"/>
                      <a:pt x="1079494" y="2240323"/>
                    </a:cubicBezTo>
                    <a:cubicBezTo>
                      <a:pt x="1079642" y="2242455"/>
                      <a:pt x="1079642" y="2244588"/>
                      <a:pt x="1079642" y="2246819"/>
                    </a:cubicBezTo>
                    <a:cubicBezTo>
                      <a:pt x="1079642" y="2340287"/>
                      <a:pt x="1003876" y="2416747"/>
                      <a:pt x="909650" y="2416747"/>
                    </a:cubicBezTo>
                    <a:cubicBezTo>
                      <a:pt x="815820" y="2416747"/>
                      <a:pt x="739806" y="2340684"/>
                      <a:pt x="739806" y="2246670"/>
                    </a:cubicBezTo>
                    <a:lnTo>
                      <a:pt x="739806" y="2120526"/>
                    </a:lnTo>
                    <a:cubicBezTo>
                      <a:pt x="739806" y="1908946"/>
                      <a:pt x="599408" y="1720126"/>
                      <a:pt x="394824" y="1667665"/>
                    </a:cubicBezTo>
                    <a:cubicBezTo>
                      <a:pt x="227900" y="1624923"/>
                      <a:pt x="176679" y="1714870"/>
                      <a:pt x="160596" y="1843791"/>
                    </a:cubicBezTo>
                    <a:close/>
                  </a:path>
                </a:pathLst>
              </a:custGeom>
              <a:solidFill>
                <a:srgbClr val="F2D1A5"/>
              </a:solidFill>
              <a:ln w="12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82" name="자유형: 도형 81">
                <a:extLst>
                  <a:ext uri="{FF2B5EF4-FFF2-40B4-BE49-F238E27FC236}">
                    <a16:creationId xmlns:a16="http://schemas.microsoft.com/office/drawing/2014/main" id="{E577C29E-D67D-48F3-BCBF-DCB2AFBF54BE}"/>
                  </a:ext>
                </a:extLst>
              </p:cNvPr>
              <p:cNvSpPr/>
              <p:nvPr/>
            </p:nvSpPr>
            <p:spPr>
              <a:xfrm>
                <a:off x="5897178" y="5643600"/>
                <a:ext cx="1887680" cy="1015503"/>
              </a:xfrm>
              <a:custGeom>
                <a:avLst/>
                <a:gdLst>
                  <a:gd name="connsiteX0" fmla="*/ 1884630 w 1887680"/>
                  <a:gd name="connsiteY0" fmla="*/ 125717 h 1015502"/>
                  <a:gd name="connsiteX1" fmla="*/ 1884630 w 1887680"/>
                  <a:gd name="connsiteY1" fmla="*/ 898600 h 1015502"/>
                  <a:gd name="connsiteX2" fmla="*/ 1771946 w 1887680"/>
                  <a:gd name="connsiteY2" fmla="*/ 1011654 h 1015502"/>
                  <a:gd name="connsiteX3" fmla="*/ 125471 w 1887680"/>
                  <a:gd name="connsiteY3" fmla="*/ 1011654 h 1015502"/>
                  <a:gd name="connsiteX4" fmla="*/ 12638 w 1887680"/>
                  <a:gd name="connsiteY4" fmla="*/ 898600 h 1015502"/>
                  <a:gd name="connsiteX5" fmla="*/ 12638 w 1887680"/>
                  <a:gd name="connsiteY5" fmla="*/ 125717 h 1015502"/>
                  <a:gd name="connsiteX6" fmla="*/ 125471 w 1887680"/>
                  <a:gd name="connsiteY6" fmla="*/ 12663 h 1015502"/>
                  <a:gd name="connsiteX7" fmla="*/ 1771946 w 1887680"/>
                  <a:gd name="connsiteY7" fmla="*/ 12663 h 1015502"/>
                  <a:gd name="connsiteX8" fmla="*/ 1884630 w 1887680"/>
                  <a:gd name="connsiteY8" fmla="*/ 125717 h 1015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7680" h="1015502">
                    <a:moveTo>
                      <a:pt x="1884630" y="125717"/>
                    </a:moveTo>
                    <a:lnTo>
                      <a:pt x="1884630" y="898600"/>
                    </a:lnTo>
                    <a:cubicBezTo>
                      <a:pt x="1884630" y="961028"/>
                      <a:pt x="1834103" y="1011654"/>
                      <a:pt x="1771946" y="1011654"/>
                    </a:cubicBezTo>
                    <a:lnTo>
                      <a:pt x="125471" y="1011654"/>
                    </a:lnTo>
                    <a:cubicBezTo>
                      <a:pt x="63166" y="1011654"/>
                      <a:pt x="12638" y="961028"/>
                      <a:pt x="12638" y="898600"/>
                    </a:cubicBezTo>
                    <a:lnTo>
                      <a:pt x="12638" y="125717"/>
                    </a:lnTo>
                    <a:cubicBezTo>
                      <a:pt x="12638" y="63289"/>
                      <a:pt x="63166" y="12663"/>
                      <a:pt x="125471" y="12663"/>
                    </a:cubicBezTo>
                    <a:lnTo>
                      <a:pt x="1771946" y="12663"/>
                    </a:lnTo>
                    <a:cubicBezTo>
                      <a:pt x="1834103" y="12663"/>
                      <a:pt x="1884630" y="63289"/>
                      <a:pt x="1884630" y="125717"/>
                    </a:cubicBezTo>
                    <a:close/>
                  </a:path>
                </a:pathLst>
              </a:custGeom>
              <a:solidFill>
                <a:srgbClr val="919196"/>
              </a:solidFill>
              <a:ln w="12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83" name="자유형: 도형 82">
                <a:extLst>
                  <a:ext uri="{FF2B5EF4-FFF2-40B4-BE49-F238E27FC236}">
                    <a16:creationId xmlns:a16="http://schemas.microsoft.com/office/drawing/2014/main" id="{379B533D-FC8C-48DE-93DF-21D59225A335}"/>
                  </a:ext>
                </a:extLst>
              </p:cNvPr>
              <p:cNvSpPr/>
              <p:nvPr/>
            </p:nvSpPr>
            <p:spPr>
              <a:xfrm>
                <a:off x="1316107" y="1123710"/>
                <a:ext cx="1963694" cy="4722089"/>
              </a:xfrm>
              <a:custGeom>
                <a:avLst/>
                <a:gdLst>
                  <a:gd name="connsiteX0" fmla="*/ 1727794 w 1963694"/>
                  <a:gd name="connsiteY0" fmla="*/ 3457102 h 4722088"/>
                  <a:gd name="connsiteX1" fmla="*/ 1543549 w 1963694"/>
                  <a:gd name="connsiteY1" fmla="*/ 4714630 h 4722088"/>
                  <a:gd name="connsiteX2" fmla="*/ 1543549 w 1963694"/>
                  <a:gd name="connsiteY2" fmla="*/ 4714779 h 4722088"/>
                  <a:gd name="connsiteX3" fmla="*/ 402647 w 1963694"/>
                  <a:gd name="connsiteY3" fmla="*/ 4714382 h 4722088"/>
                  <a:gd name="connsiteX4" fmla="*/ 402647 w 1963694"/>
                  <a:gd name="connsiteY4" fmla="*/ 3693921 h 4722088"/>
                  <a:gd name="connsiteX5" fmla="*/ 127195 w 1963694"/>
                  <a:gd name="connsiteY5" fmla="*/ 2881518 h 4722088"/>
                  <a:gd name="connsiteX6" fmla="*/ 14114 w 1963694"/>
                  <a:gd name="connsiteY6" fmla="*/ 2388295 h 4722088"/>
                  <a:gd name="connsiteX7" fmla="*/ 156888 w 1963694"/>
                  <a:gd name="connsiteY7" fmla="*/ 1592950 h 4722088"/>
                  <a:gd name="connsiteX8" fmla="*/ 866005 w 1963694"/>
                  <a:gd name="connsiteY8" fmla="*/ 189840 h 4722088"/>
                  <a:gd name="connsiteX9" fmla="*/ 868875 w 1963694"/>
                  <a:gd name="connsiteY9" fmla="*/ 184287 h 4722088"/>
                  <a:gd name="connsiteX10" fmla="*/ 1279183 w 1963694"/>
                  <a:gd name="connsiteY10" fmla="*/ 36424 h 4722088"/>
                  <a:gd name="connsiteX11" fmla="*/ 1354702 w 1963694"/>
                  <a:gd name="connsiteY11" fmla="*/ 79563 h 4722088"/>
                  <a:gd name="connsiteX12" fmla="*/ 1459468 w 1963694"/>
                  <a:gd name="connsiteY12" fmla="*/ 462856 h 4722088"/>
                  <a:gd name="connsiteX13" fmla="*/ 1033078 w 1963694"/>
                  <a:gd name="connsiteY13" fmla="*/ 1570439 h 4722088"/>
                  <a:gd name="connsiteX14" fmla="*/ 932369 w 1963694"/>
                  <a:gd name="connsiteY14" fmla="*/ 1956954 h 4722088"/>
                  <a:gd name="connsiteX15" fmla="*/ 890947 w 1963694"/>
                  <a:gd name="connsiteY15" fmla="*/ 2307224 h 4722088"/>
                  <a:gd name="connsiteX16" fmla="*/ 890799 w 1963694"/>
                  <a:gd name="connsiteY16" fmla="*/ 2313719 h 4722088"/>
                  <a:gd name="connsiteX17" fmla="*/ 1060791 w 1963694"/>
                  <a:gd name="connsiteY17" fmla="*/ 2483648 h 4722088"/>
                  <a:gd name="connsiteX18" fmla="*/ 1230635 w 1963694"/>
                  <a:gd name="connsiteY18" fmla="*/ 2313571 h 4722088"/>
                  <a:gd name="connsiteX19" fmla="*/ 1230635 w 1963694"/>
                  <a:gd name="connsiteY19" fmla="*/ 2187426 h 4722088"/>
                  <a:gd name="connsiteX20" fmla="*/ 1575617 w 1963694"/>
                  <a:gd name="connsiteY20" fmla="*/ 1734565 h 4722088"/>
                  <a:gd name="connsiteX21" fmla="*/ 1809845 w 1963694"/>
                  <a:gd name="connsiteY21" fmla="*/ 1910692 h 4722088"/>
                  <a:gd name="connsiteX22" fmla="*/ 1951184 w 1963694"/>
                  <a:gd name="connsiteY22" fmla="*/ 2774415 h 4722088"/>
                  <a:gd name="connsiteX23" fmla="*/ 1727794 w 1963694"/>
                  <a:gd name="connsiteY23" fmla="*/ 3457102 h 4722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963694" h="4722088">
                    <a:moveTo>
                      <a:pt x="1727794" y="3457102"/>
                    </a:moveTo>
                    <a:cubicBezTo>
                      <a:pt x="1489161" y="3709391"/>
                      <a:pt x="1553694" y="4232118"/>
                      <a:pt x="1543549" y="4714630"/>
                    </a:cubicBezTo>
                    <a:lnTo>
                      <a:pt x="1543549" y="4714779"/>
                    </a:lnTo>
                    <a:lnTo>
                      <a:pt x="402647" y="4714382"/>
                    </a:lnTo>
                    <a:lnTo>
                      <a:pt x="402647" y="3693921"/>
                    </a:lnTo>
                    <a:cubicBezTo>
                      <a:pt x="402647" y="3439004"/>
                      <a:pt x="320397" y="3309537"/>
                      <a:pt x="127195" y="2881518"/>
                    </a:cubicBezTo>
                    <a:cubicBezTo>
                      <a:pt x="44995" y="2699591"/>
                      <a:pt x="20152" y="2539580"/>
                      <a:pt x="14114" y="2388295"/>
                    </a:cubicBezTo>
                    <a:cubicBezTo>
                      <a:pt x="3029" y="2116172"/>
                      <a:pt x="54744" y="1845239"/>
                      <a:pt x="156888" y="1592950"/>
                    </a:cubicBezTo>
                    <a:lnTo>
                      <a:pt x="866005" y="189840"/>
                    </a:lnTo>
                    <a:cubicBezTo>
                      <a:pt x="866401" y="189047"/>
                      <a:pt x="865857" y="190088"/>
                      <a:pt x="868875" y="184287"/>
                    </a:cubicBezTo>
                    <a:cubicBezTo>
                      <a:pt x="946869" y="39895"/>
                      <a:pt x="1123740" y="-26499"/>
                      <a:pt x="1279183" y="36424"/>
                    </a:cubicBezTo>
                    <a:cubicBezTo>
                      <a:pt x="1306797" y="47680"/>
                      <a:pt x="1332135" y="62208"/>
                      <a:pt x="1354702" y="79563"/>
                    </a:cubicBezTo>
                    <a:cubicBezTo>
                      <a:pt x="1468574" y="166932"/>
                      <a:pt x="1515687" y="323621"/>
                      <a:pt x="1459468" y="462856"/>
                    </a:cubicBezTo>
                    <a:lnTo>
                      <a:pt x="1033078" y="1570439"/>
                    </a:lnTo>
                    <a:cubicBezTo>
                      <a:pt x="994526" y="1670402"/>
                      <a:pt x="957954" y="1830562"/>
                      <a:pt x="932369" y="1956954"/>
                    </a:cubicBezTo>
                    <a:cubicBezTo>
                      <a:pt x="909010" y="2072389"/>
                      <a:pt x="895154" y="2189558"/>
                      <a:pt x="890947" y="2307224"/>
                    </a:cubicBezTo>
                    <a:cubicBezTo>
                      <a:pt x="890799" y="2309356"/>
                      <a:pt x="890799" y="2311488"/>
                      <a:pt x="890799" y="2313719"/>
                    </a:cubicBezTo>
                    <a:cubicBezTo>
                      <a:pt x="890799" y="2407187"/>
                      <a:pt x="966565" y="2483648"/>
                      <a:pt x="1060791" y="2483648"/>
                    </a:cubicBezTo>
                    <a:cubicBezTo>
                      <a:pt x="1154621" y="2483648"/>
                      <a:pt x="1230635" y="2407584"/>
                      <a:pt x="1230635" y="2313571"/>
                    </a:cubicBezTo>
                    <a:lnTo>
                      <a:pt x="1230635" y="2187426"/>
                    </a:lnTo>
                    <a:cubicBezTo>
                      <a:pt x="1230635" y="1975846"/>
                      <a:pt x="1371033" y="1787026"/>
                      <a:pt x="1575617" y="1734565"/>
                    </a:cubicBezTo>
                    <a:cubicBezTo>
                      <a:pt x="1742541" y="1691823"/>
                      <a:pt x="1793762" y="1781770"/>
                      <a:pt x="1809845" y="1910692"/>
                    </a:cubicBezTo>
                    <a:lnTo>
                      <a:pt x="1951184" y="2774415"/>
                    </a:lnTo>
                    <a:cubicBezTo>
                      <a:pt x="2003344" y="3191326"/>
                      <a:pt x="1730169" y="3453135"/>
                      <a:pt x="1727794" y="3457102"/>
                    </a:cubicBezTo>
                    <a:close/>
                  </a:path>
                </a:pathLst>
              </a:custGeom>
              <a:solidFill>
                <a:srgbClr val="F2BB88"/>
              </a:solidFill>
              <a:ln w="12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84" name="자유형: 도형 83">
                <a:extLst>
                  <a:ext uri="{FF2B5EF4-FFF2-40B4-BE49-F238E27FC236}">
                    <a16:creationId xmlns:a16="http://schemas.microsoft.com/office/drawing/2014/main" id="{30530B75-20D8-47C4-A477-53C1E58AA9C2}"/>
                  </a:ext>
                </a:extLst>
              </p:cNvPr>
              <p:cNvSpPr/>
              <p:nvPr/>
            </p:nvSpPr>
            <p:spPr>
              <a:xfrm>
                <a:off x="1712013" y="1190610"/>
                <a:ext cx="1570955" cy="4658620"/>
              </a:xfrm>
              <a:custGeom>
                <a:avLst/>
                <a:gdLst>
                  <a:gd name="connsiteX0" fmla="*/ 1555278 w 1570955"/>
                  <a:gd name="connsiteY0" fmla="*/ 2707514 h 4658619"/>
                  <a:gd name="connsiteX1" fmla="*/ 1331888 w 1570955"/>
                  <a:gd name="connsiteY1" fmla="*/ 3390202 h 4658619"/>
                  <a:gd name="connsiteX2" fmla="*/ 1147643 w 1570955"/>
                  <a:gd name="connsiteY2" fmla="*/ 4647730 h 4658619"/>
                  <a:gd name="connsiteX3" fmla="*/ 402647 w 1570955"/>
                  <a:gd name="connsiteY3" fmla="*/ 4647482 h 4658619"/>
                  <a:gd name="connsiteX4" fmla="*/ 402647 w 1570955"/>
                  <a:gd name="connsiteY4" fmla="*/ 3627020 h 4658619"/>
                  <a:gd name="connsiteX5" fmla="*/ 127195 w 1570955"/>
                  <a:gd name="connsiteY5" fmla="*/ 2814618 h 4658619"/>
                  <a:gd name="connsiteX6" fmla="*/ 14114 w 1570955"/>
                  <a:gd name="connsiteY6" fmla="*/ 2321395 h 4658619"/>
                  <a:gd name="connsiteX7" fmla="*/ 156888 w 1570955"/>
                  <a:gd name="connsiteY7" fmla="*/ 1526050 h 4658619"/>
                  <a:gd name="connsiteX8" fmla="*/ 866005 w 1570955"/>
                  <a:gd name="connsiteY8" fmla="*/ 122940 h 4658619"/>
                  <a:gd name="connsiteX9" fmla="*/ 868925 w 1570955"/>
                  <a:gd name="connsiteY9" fmla="*/ 117387 h 4658619"/>
                  <a:gd name="connsiteX10" fmla="*/ 958796 w 1570955"/>
                  <a:gd name="connsiteY10" fmla="*/ 12663 h 4658619"/>
                  <a:gd name="connsiteX11" fmla="*/ 1063562 w 1570955"/>
                  <a:gd name="connsiteY11" fmla="*/ 395956 h 4658619"/>
                  <a:gd name="connsiteX12" fmla="*/ 637171 w 1570955"/>
                  <a:gd name="connsiteY12" fmla="*/ 1503538 h 4658619"/>
                  <a:gd name="connsiteX13" fmla="*/ 536463 w 1570955"/>
                  <a:gd name="connsiteY13" fmla="*/ 1890054 h 4658619"/>
                  <a:gd name="connsiteX14" fmla="*/ 495041 w 1570955"/>
                  <a:gd name="connsiteY14" fmla="*/ 2240323 h 4658619"/>
                  <a:gd name="connsiteX15" fmla="*/ 494893 w 1570955"/>
                  <a:gd name="connsiteY15" fmla="*/ 2246819 h 4658619"/>
                  <a:gd name="connsiteX16" fmla="*/ 664885 w 1570955"/>
                  <a:gd name="connsiteY16" fmla="*/ 2416747 h 4658619"/>
                  <a:gd name="connsiteX17" fmla="*/ 834729 w 1570955"/>
                  <a:gd name="connsiteY17" fmla="*/ 2246670 h 4658619"/>
                  <a:gd name="connsiteX18" fmla="*/ 834729 w 1570955"/>
                  <a:gd name="connsiteY18" fmla="*/ 2120526 h 4658619"/>
                  <a:gd name="connsiteX19" fmla="*/ 1179711 w 1570955"/>
                  <a:gd name="connsiteY19" fmla="*/ 1667665 h 4658619"/>
                  <a:gd name="connsiteX20" fmla="*/ 1413939 w 1570955"/>
                  <a:gd name="connsiteY20" fmla="*/ 1843791 h 4658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70955" h="4658619">
                    <a:moveTo>
                      <a:pt x="1555278" y="2707514"/>
                    </a:moveTo>
                    <a:cubicBezTo>
                      <a:pt x="1607438" y="3124426"/>
                      <a:pt x="1334263" y="3386235"/>
                      <a:pt x="1331888" y="3390202"/>
                    </a:cubicBezTo>
                    <a:cubicBezTo>
                      <a:pt x="1093255" y="3642491"/>
                      <a:pt x="1157788" y="4165217"/>
                      <a:pt x="1147643" y="4647730"/>
                    </a:cubicBezTo>
                    <a:lnTo>
                      <a:pt x="402647" y="4647482"/>
                    </a:lnTo>
                    <a:lnTo>
                      <a:pt x="402647" y="3627020"/>
                    </a:lnTo>
                    <a:cubicBezTo>
                      <a:pt x="402647" y="3372103"/>
                      <a:pt x="320447" y="3242637"/>
                      <a:pt x="127195" y="2814618"/>
                    </a:cubicBezTo>
                    <a:cubicBezTo>
                      <a:pt x="44995" y="2632690"/>
                      <a:pt x="20201" y="2472679"/>
                      <a:pt x="14114" y="2321395"/>
                    </a:cubicBezTo>
                    <a:cubicBezTo>
                      <a:pt x="3029" y="2049272"/>
                      <a:pt x="54744" y="1778339"/>
                      <a:pt x="156888" y="1526050"/>
                    </a:cubicBezTo>
                    <a:lnTo>
                      <a:pt x="866005" y="122940"/>
                    </a:lnTo>
                    <a:cubicBezTo>
                      <a:pt x="866401" y="122147"/>
                      <a:pt x="865857" y="123188"/>
                      <a:pt x="868925" y="117387"/>
                    </a:cubicBezTo>
                    <a:cubicBezTo>
                      <a:pt x="891492" y="75438"/>
                      <a:pt x="922471" y="40133"/>
                      <a:pt x="958796" y="12663"/>
                    </a:cubicBezTo>
                    <a:cubicBezTo>
                      <a:pt x="1072668" y="100032"/>
                      <a:pt x="1119781" y="256721"/>
                      <a:pt x="1063562" y="395956"/>
                    </a:cubicBezTo>
                    <a:lnTo>
                      <a:pt x="637171" y="1503538"/>
                    </a:lnTo>
                    <a:cubicBezTo>
                      <a:pt x="598620" y="1603502"/>
                      <a:pt x="562048" y="1763662"/>
                      <a:pt x="536463" y="1890054"/>
                    </a:cubicBezTo>
                    <a:cubicBezTo>
                      <a:pt x="513104" y="2005488"/>
                      <a:pt x="499248" y="2122658"/>
                      <a:pt x="495041" y="2240323"/>
                    </a:cubicBezTo>
                    <a:cubicBezTo>
                      <a:pt x="494893" y="2242455"/>
                      <a:pt x="494893" y="2244588"/>
                      <a:pt x="494893" y="2246819"/>
                    </a:cubicBezTo>
                    <a:cubicBezTo>
                      <a:pt x="494893" y="2340287"/>
                      <a:pt x="570659" y="2416747"/>
                      <a:pt x="664885" y="2416747"/>
                    </a:cubicBezTo>
                    <a:cubicBezTo>
                      <a:pt x="758715" y="2416747"/>
                      <a:pt x="834729" y="2340684"/>
                      <a:pt x="834729" y="2246670"/>
                    </a:cubicBezTo>
                    <a:lnTo>
                      <a:pt x="834729" y="2120526"/>
                    </a:lnTo>
                    <a:cubicBezTo>
                      <a:pt x="834729" y="1908946"/>
                      <a:pt x="975127" y="1720126"/>
                      <a:pt x="1179711" y="1667665"/>
                    </a:cubicBezTo>
                    <a:cubicBezTo>
                      <a:pt x="1346635" y="1624923"/>
                      <a:pt x="1397856" y="1714870"/>
                      <a:pt x="1413939" y="1843791"/>
                    </a:cubicBezTo>
                    <a:close/>
                  </a:path>
                </a:pathLst>
              </a:custGeom>
              <a:solidFill>
                <a:srgbClr val="F2D1A5"/>
              </a:solidFill>
              <a:ln w="12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85" name="자유형: 도형 84">
                <a:extLst>
                  <a:ext uri="{FF2B5EF4-FFF2-40B4-BE49-F238E27FC236}">
                    <a16:creationId xmlns:a16="http://schemas.microsoft.com/office/drawing/2014/main" id="{FBE1B3E5-3C45-4637-9F93-D90114588AAA}"/>
                  </a:ext>
                </a:extLst>
              </p:cNvPr>
              <p:cNvSpPr/>
              <p:nvPr/>
            </p:nvSpPr>
            <p:spPr>
              <a:xfrm>
                <a:off x="1349504" y="5643600"/>
                <a:ext cx="1887680" cy="1015503"/>
              </a:xfrm>
              <a:custGeom>
                <a:avLst/>
                <a:gdLst>
                  <a:gd name="connsiteX0" fmla="*/ 1884680 w 1887680"/>
                  <a:gd name="connsiteY0" fmla="*/ 125717 h 1015502"/>
                  <a:gd name="connsiteX1" fmla="*/ 1884680 w 1887680"/>
                  <a:gd name="connsiteY1" fmla="*/ 898600 h 1015502"/>
                  <a:gd name="connsiteX2" fmla="*/ 1771847 w 1887680"/>
                  <a:gd name="connsiteY2" fmla="*/ 1011654 h 1015502"/>
                  <a:gd name="connsiteX3" fmla="*/ 125372 w 1887680"/>
                  <a:gd name="connsiteY3" fmla="*/ 1011654 h 1015502"/>
                  <a:gd name="connsiteX4" fmla="*/ 12638 w 1887680"/>
                  <a:gd name="connsiteY4" fmla="*/ 898600 h 1015502"/>
                  <a:gd name="connsiteX5" fmla="*/ 12638 w 1887680"/>
                  <a:gd name="connsiteY5" fmla="*/ 125717 h 1015502"/>
                  <a:gd name="connsiteX6" fmla="*/ 125372 w 1887680"/>
                  <a:gd name="connsiteY6" fmla="*/ 12663 h 1015502"/>
                  <a:gd name="connsiteX7" fmla="*/ 1771847 w 1887680"/>
                  <a:gd name="connsiteY7" fmla="*/ 12663 h 1015502"/>
                  <a:gd name="connsiteX8" fmla="*/ 1884680 w 1887680"/>
                  <a:gd name="connsiteY8" fmla="*/ 125717 h 1015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7680" h="1015502">
                    <a:moveTo>
                      <a:pt x="1884680" y="125717"/>
                    </a:moveTo>
                    <a:lnTo>
                      <a:pt x="1884680" y="898600"/>
                    </a:lnTo>
                    <a:cubicBezTo>
                      <a:pt x="1884680" y="961028"/>
                      <a:pt x="1834152" y="1011654"/>
                      <a:pt x="1771847" y="1011654"/>
                    </a:cubicBezTo>
                    <a:lnTo>
                      <a:pt x="125372" y="1011654"/>
                    </a:lnTo>
                    <a:cubicBezTo>
                      <a:pt x="63215" y="1011654"/>
                      <a:pt x="12638" y="961028"/>
                      <a:pt x="12638" y="898600"/>
                    </a:cubicBezTo>
                    <a:lnTo>
                      <a:pt x="12638" y="125717"/>
                    </a:lnTo>
                    <a:cubicBezTo>
                      <a:pt x="12638" y="63289"/>
                      <a:pt x="63215" y="12663"/>
                      <a:pt x="125372" y="12663"/>
                    </a:cubicBezTo>
                    <a:lnTo>
                      <a:pt x="1771847" y="12663"/>
                    </a:lnTo>
                    <a:cubicBezTo>
                      <a:pt x="1834152" y="12663"/>
                      <a:pt x="1884680" y="63289"/>
                      <a:pt x="1884680" y="125717"/>
                    </a:cubicBezTo>
                    <a:close/>
                  </a:path>
                </a:pathLst>
              </a:custGeom>
              <a:solidFill>
                <a:srgbClr val="919196"/>
              </a:solidFill>
              <a:ln w="12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86" name="자유형: 도형 85">
                <a:extLst>
                  <a:ext uri="{FF2B5EF4-FFF2-40B4-BE49-F238E27FC236}">
                    <a16:creationId xmlns:a16="http://schemas.microsoft.com/office/drawing/2014/main" id="{2D75E82F-D280-4D22-8D8D-DB31AB8AE0D8}"/>
                  </a:ext>
                </a:extLst>
              </p:cNvPr>
              <p:cNvSpPr/>
              <p:nvPr/>
            </p:nvSpPr>
            <p:spPr>
              <a:xfrm>
                <a:off x="6359051" y="5643600"/>
                <a:ext cx="1431596" cy="698158"/>
              </a:xfrm>
              <a:custGeom>
                <a:avLst/>
                <a:gdLst>
                  <a:gd name="connsiteX0" fmla="*/ 1422757 w 1431596"/>
                  <a:gd name="connsiteY0" fmla="*/ 125717 h 698158"/>
                  <a:gd name="connsiteX1" fmla="*/ 1422757 w 1431596"/>
                  <a:gd name="connsiteY1" fmla="*/ 694309 h 698158"/>
                  <a:gd name="connsiteX2" fmla="*/ 125471 w 1431596"/>
                  <a:gd name="connsiteY2" fmla="*/ 694309 h 698158"/>
                  <a:gd name="connsiteX3" fmla="*/ 12638 w 1431596"/>
                  <a:gd name="connsiteY3" fmla="*/ 581255 h 698158"/>
                  <a:gd name="connsiteX4" fmla="*/ 12638 w 1431596"/>
                  <a:gd name="connsiteY4" fmla="*/ 12663 h 698158"/>
                  <a:gd name="connsiteX5" fmla="*/ 1310072 w 1431596"/>
                  <a:gd name="connsiteY5" fmla="*/ 12663 h 698158"/>
                  <a:gd name="connsiteX6" fmla="*/ 1422757 w 1431596"/>
                  <a:gd name="connsiteY6" fmla="*/ 125717 h 698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31596" h="698158">
                    <a:moveTo>
                      <a:pt x="1422757" y="125717"/>
                    </a:moveTo>
                    <a:lnTo>
                      <a:pt x="1422757" y="694309"/>
                    </a:lnTo>
                    <a:lnTo>
                      <a:pt x="125471" y="694309"/>
                    </a:lnTo>
                    <a:cubicBezTo>
                      <a:pt x="63215" y="694309"/>
                      <a:pt x="12638" y="643683"/>
                      <a:pt x="12638" y="581255"/>
                    </a:cubicBezTo>
                    <a:lnTo>
                      <a:pt x="12638" y="12663"/>
                    </a:lnTo>
                    <a:lnTo>
                      <a:pt x="1310072" y="12663"/>
                    </a:lnTo>
                    <a:cubicBezTo>
                      <a:pt x="1372229" y="12663"/>
                      <a:pt x="1422757" y="63289"/>
                      <a:pt x="1422757" y="125717"/>
                    </a:cubicBezTo>
                    <a:close/>
                  </a:path>
                </a:pathLst>
              </a:custGeom>
              <a:solidFill>
                <a:srgbClr val="B9B9BE"/>
              </a:solidFill>
              <a:ln w="12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87" name="자유형: 도형 86">
                <a:extLst>
                  <a:ext uri="{FF2B5EF4-FFF2-40B4-BE49-F238E27FC236}">
                    <a16:creationId xmlns:a16="http://schemas.microsoft.com/office/drawing/2014/main" id="{36EBEBDF-173F-4B05-A0EC-C57CCC06EEE6}"/>
                  </a:ext>
                </a:extLst>
              </p:cNvPr>
              <p:cNvSpPr/>
              <p:nvPr/>
            </p:nvSpPr>
            <p:spPr>
              <a:xfrm>
                <a:off x="1811427" y="5643600"/>
                <a:ext cx="1431596" cy="698158"/>
              </a:xfrm>
              <a:custGeom>
                <a:avLst/>
                <a:gdLst>
                  <a:gd name="connsiteX0" fmla="*/ 1422757 w 1431596"/>
                  <a:gd name="connsiteY0" fmla="*/ 125717 h 698158"/>
                  <a:gd name="connsiteX1" fmla="*/ 1422757 w 1431596"/>
                  <a:gd name="connsiteY1" fmla="*/ 694309 h 698158"/>
                  <a:gd name="connsiteX2" fmla="*/ 125323 w 1431596"/>
                  <a:gd name="connsiteY2" fmla="*/ 694309 h 698158"/>
                  <a:gd name="connsiteX3" fmla="*/ 12638 w 1431596"/>
                  <a:gd name="connsiteY3" fmla="*/ 581255 h 698158"/>
                  <a:gd name="connsiteX4" fmla="*/ 12638 w 1431596"/>
                  <a:gd name="connsiteY4" fmla="*/ 12663 h 698158"/>
                  <a:gd name="connsiteX5" fmla="*/ 1309923 w 1431596"/>
                  <a:gd name="connsiteY5" fmla="*/ 12663 h 698158"/>
                  <a:gd name="connsiteX6" fmla="*/ 1422757 w 1431596"/>
                  <a:gd name="connsiteY6" fmla="*/ 125717 h 698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31596" h="698158">
                    <a:moveTo>
                      <a:pt x="1422757" y="125717"/>
                    </a:moveTo>
                    <a:lnTo>
                      <a:pt x="1422757" y="694309"/>
                    </a:lnTo>
                    <a:lnTo>
                      <a:pt x="125323" y="694309"/>
                    </a:lnTo>
                    <a:cubicBezTo>
                      <a:pt x="63166" y="694309"/>
                      <a:pt x="12638" y="643683"/>
                      <a:pt x="12638" y="581255"/>
                    </a:cubicBezTo>
                    <a:lnTo>
                      <a:pt x="12638" y="12663"/>
                    </a:lnTo>
                    <a:lnTo>
                      <a:pt x="1309923" y="12663"/>
                    </a:lnTo>
                    <a:cubicBezTo>
                      <a:pt x="1372229" y="12663"/>
                      <a:pt x="1422757" y="63289"/>
                      <a:pt x="1422757" y="125717"/>
                    </a:cubicBezTo>
                    <a:close/>
                  </a:path>
                </a:pathLst>
              </a:custGeom>
              <a:solidFill>
                <a:srgbClr val="B9B9BE"/>
              </a:solidFill>
              <a:ln w="12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88" name="자유형: 도형 87">
                <a:extLst>
                  <a:ext uri="{FF2B5EF4-FFF2-40B4-BE49-F238E27FC236}">
                    <a16:creationId xmlns:a16="http://schemas.microsoft.com/office/drawing/2014/main" id="{4D926ACD-AF40-430E-B169-F3B60ED94FA6}"/>
                  </a:ext>
                </a:extLst>
              </p:cNvPr>
              <p:cNvSpPr/>
              <p:nvPr/>
            </p:nvSpPr>
            <p:spPr>
              <a:xfrm>
                <a:off x="2995483" y="585672"/>
                <a:ext cx="1165547" cy="215794"/>
              </a:xfrm>
              <a:custGeom>
                <a:avLst/>
                <a:gdLst>
                  <a:gd name="connsiteX0" fmla="*/ 111615 w 1165547"/>
                  <a:gd name="connsiteY0" fmla="*/ 211003 h 215794"/>
                  <a:gd name="connsiteX1" fmla="*/ 1057434 w 1165547"/>
                  <a:gd name="connsiteY1" fmla="*/ 211003 h 215794"/>
                  <a:gd name="connsiteX2" fmla="*/ 1156411 w 1165547"/>
                  <a:gd name="connsiteY2" fmla="*/ 111833 h 215794"/>
                  <a:gd name="connsiteX3" fmla="*/ 1057434 w 1165547"/>
                  <a:gd name="connsiteY3" fmla="*/ 12663 h 215794"/>
                  <a:gd name="connsiteX4" fmla="*/ 111615 w 1165547"/>
                  <a:gd name="connsiteY4" fmla="*/ 12663 h 215794"/>
                  <a:gd name="connsiteX5" fmla="*/ 12638 w 1165547"/>
                  <a:gd name="connsiteY5" fmla="*/ 111833 h 215794"/>
                  <a:gd name="connsiteX6" fmla="*/ 111615 w 1165547"/>
                  <a:gd name="connsiteY6" fmla="*/ 211003 h 215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5547" h="215794">
                    <a:moveTo>
                      <a:pt x="111615" y="211003"/>
                    </a:moveTo>
                    <a:lnTo>
                      <a:pt x="1057434" y="211003"/>
                    </a:lnTo>
                    <a:cubicBezTo>
                      <a:pt x="1112069" y="211003"/>
                      <a:pt x="1156411" y="166625"/>
                      <a:pt x="1156411" y="111833"/>
                    </a:cubicBezTo>
                    <a:cubicBezTo>
                      <a:pt x="1156411" y="57041"/>
                      <a:pt x="1112069" y="12663"/>
                      <a:pt x="1057434" y="12663"/>
                    </a:cubicBezTo>
                    <a:lnTo>
                      <a:pt x="111615" y="12663"/>
                    </a:lnTo>
                    <a:cubicBezTo>
                      <a:pt x="56930" y="12663"/>
                      <a:pt x="12638" y="57041"/>
                      <a:pt x="12638" y="111833"/>
                    </a:cubicBezTo>
                    <a:cubicBezTo>
                      <a:pt x="12638" y="166625"/>
                      <a:pt x="56930" y="211003"/>
                      <a:pt x="111615" y="211003"/>
                    </a:cubicBezTo>
                    <a:close/>
                  </a:path>
                </a:pathLst>
              </a:custGeom>
              <a:solidFill>
                <a:srgbClr val="6990D7"/>
              </a:solidFill>
              <a:ln w="12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89" name="자유형: 도형 88">
                <a:extLst>
                  <a:ext uri="{FF2B5EF4-FFF2-40B4-BE49-F238E27FC236}">
                    <a16:creationId xmlns:a16="http://schemas.microsoft.com/office/drawing/2014/main" id="{25711231-43F6-4476-841E-875ADB7AAAF2}"/>
                  </a:ext>
                </a:extLst>
              </p:cNvPr>
              <p:cNvSpPr/>
              <p:nvPr/>
            </p:nvSpPr>
            <p:spPr>
              <a:xfrm>
                <a:off x="2995483" y="1294094"/>
                <a:ext cx="1165547" cy="215794"/>
              </a:xfrm>
              <a:custGeom>
                <a:avLst/>
                <a:gdLst>
                  <a:gd name="connsiteX0" fmla="*/ 111615 w 1165547"/>
                  <a:gd name="connsiteY0" fmla="*/ 211003 h 215794"/>
                  <a:gd name="connsiteX1" fmla="*/ 1057434 w 1165547"/>
                  <a:gd name="connsiteY1" fmla="*/ 211003 h 215794"/>
                  <a:gd name="connsiteX2" fmla="*/ 1156411 w 1165547"/>
                  <a:gd name="connsiteY2" fmla="*/ 111833 h 215794"/>
                  <a:gd name="connsiteX3" fmla="*/ 1057434 w 1165547"/>
                  <a:gd name="connsiteY3" fmla="*/ 12663 h 215794"/>
                  <a:gd name="connsiteX4" fmla="*/ 111615 w 1165547"/>
                  <a:gd name="connsiteY4" fmla="*/ 12663 h 215794"/>
                  <a:gd name="connsiteX5" fmla="*/ 12638 w 1165547"/>
                  <a:gd name="connsiteY5" fmla="*/ 111833 h 215794"/>
                  <a:gd name="connsiteX6" fmla="*/ 111615 w 1165547"/>
                  <a:gd name="connsiteY6" fmla="*/ 211003 h 215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5547" h="215794">
                    <a:moveTo>
                      <a:pt x="111615" y="211003"/>
                    </a:moveTo>
                    <a:lnTo>
                      <a:pt x="1057434" y="211003"/>
                    </a:lnTo>
                    <a:cubicBezTo>
                      <a:pt x="1112069" y="211003"/>
                      <a:pt x="1156411" y="166575"/>
                      <a:pt x="1156411" y="111833"/>
                    </a:cubicBezTo>
                    <a:cubicBezTo>
                      <a:pt x="1156411" y="57041"/>
                      <a:pt x="1112069" y="12663"/>
                      <a:pt x="1057434" y="12663"/>
                    </a:cubicBezTo>
                    <a:lnTo>
                      <a:pt x="111615" y="12663"/>
                    </a:lnTo>
                    <a:cubicBezTo>
                      <a:pt x="56930" y="12663"/>
                      <a:pt x="12638" y="57041"/>
                      <a:pt x="12638" y="111833"/>
                    </a:cubicBezTo>
                    <a:cubicBezTo>
                      <a:pt x="12638" y="166575"/>
                      <a:pt x="56930" y="211003"/>
                      <a:pt x="111615" y="211003"/>
                    </a:cubicBezTo>
                    <a:close/>
                  </a:path>
                </a:pathLst>
              </a:custGeom>
              <a:solidFill>
                <a:srgbClr val="6990D7"/>
              </a:solidFill>
              <a:ln w="12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90" name="자유형: 도형 89">
                <a:extLst>
                  <a:ext uri="{FF2B5EF4-FFF2-40B4-BE49-F238E27FC236}">
                    <a16:creationId xmlns:a16="http://schemas.microsoft.com/office/drawing/2014/main" id="{9E487B92-A99E-4D77-B0E4-F668248746FC}"/>
                  </a:ext>
                </a:extLst>
              </p:cNvPr>
              <p:cNvSpPr/>
              <p:nvPr/>
            </p:nvSpPr>
            <p:spPr>
              <a:xfrm>
                <a:off x="2995483" y="2002517"/>
                <a:ext cx="1165547" cy="215794"/>
              </a:xfrm>
              <a:custGeom>
                <a:avLst/>
                <a:gdLst>
                  <a:gd name="connsiteX0" fmla="*/ 1156361 w 1165547"/>
                  <a:gd name="connsiteY0" fmla="*/ 111833 h 215794"/>
                  <a:gd name="connsiteX1" fmla="*/ 1057385 w 1165547"/>
                  <a:gd name="connsiteY1" fmla="*/ 12663 h 215794"/>
                  <a:gd name="connsiteX2" fmla="*/ 111615 w 1165547"/>
                  <a:gd name="connsiteY2" fmla="*/ 12663 h 215794"/>
                  <a:gd name="connsiteX3" fmla="*/ 12638 w 1165547"/>
                  <a:gd name="connsiteY3" fmla="*/ 111833 h 215794"/>
                  <a:gd name="connsiteX4" fmla="*/ 111615 w 1165547"/>
                  <a:gd name="connsiteY4" fmla="*/ 211003 h 215794"/>
                  <a:gd name="connsiteX5" fmla="*/ 1057385 w 1165547"/>
                  <a:gd name="connsiteY5" fmla="*/ 211003 h 215794"/>
                  <a:gd name="connsiteX6" fmla="*/ 1156361 w 1165547"/>
                  <a:gd name="connsiteY6" fmla="*/ 111833 h 215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5547" h="215794">
                    <a:moveTo>
                      <a:pt x="1156361" y="111833"/>
                    </a:moveTo>
                    <a:cubicBezTo>
                      <a:pt x="1156361" y="57041"/>
                      <a:pt x="1112069" y="12663"/>
                      <a:pt x="1057385" y="12663"/>
                    </a:cubicBezTo>
                    <a:lnTo>
                      <a:pt x="111615" y="12663"/>
                    </a:lnTo>
                    <a:cubicBezTo>
                      <a:pt x="56930" y="12663"/>
                      <a:pt x="12638" y="57041"/>
                      <a:pt x="12638" y="111833"/>
                    </a:cubicBezTo>
                    <a:cubicBezTo>
                      <a:pt x="12638" y="166575"/>
                      <a:pt x="56930" y="211003"/>
                      <a:pt x="111615" y="211003"/>
                    </a:cubicBezTo>
                    <a:lnTo>
                      <a:pt x="1057385" y="211003"/>
                    </a:lnTo>
                    <a:cubicBezTo>
                      <a:pt x="1112069" y="211003"/>
                      <a:pt x="1156361" y="166575"/>
                      <a:pt x="1156361" y="111833"/>
                    </a:cubicBezTo>
                    <a:close/>
                  </a:path>
                </a:pathLst>
              </a:custGeom>
              <a:solidFill>
                <a:srgbClr val="6990D7"/>
              </a:solidFill>
              <a:ln w="12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91" name="자유형: 도형 90">
                <a:extLst>
                  <a:ext uri="{FF2B5EF4-FFF2-40B4-BE49-F238E27FC236}">
                    <a16:creationId xmlns:a16="http://schemas.microsoft.com/office/drawing/2014/main" id="{ECB38A2B-B463-4367-BB1D-02E03C7701BA}"/>
                  </a:ext>
                </a:extLst>
              </p:cNvPr>
              <p:cNvSpPr/>
              <p:nvPr/>
            </p:nvSpPr>
            <p:spPr>
              <a:xfrm>
                <a:off x="3425307" y="2603110"/>
                <a:ext cx="2293088" cy="215794"/>
              </a:xfrm>
              <a:custGeom>
                <a:avLst/>
                <a:gdLst>
                  <a:gd name="connsiteX0" fmla="*/ 108478 w 2293087"/>
                  <a:gd name="connsiteY0" fmla="*/ 207910 h 215794"/>
                  <a:gd name="connsiteX1" fmla="*/ 2184857 w 2293087"/>
                  <a:gd name="connsiteY1" fmla="*/ 207910 h 215794"/>
                  <a:gd name="connsiteX2" fmla="*/ 2283834 w 2293087"/>
                  <a:gd name="connsiteY2" fmla="*/ 108691 h 215794"/>
                  <a:gd name="connsiteX3" fmla="*/ 2184857 w 2293087"/>
                  <a:gd name="connsiteY3" fmla="*/ 9520 h 215794"/>
                  <a:gd name="connsiteX4" fmla="*/ 108478 w 2293087"/>
                  <a:gd name="connsiteY4" fmla="*/ 9520 h 215794"/>
                  <a:gd name="connsiteX5" fmla="*/ 9502 w 2293087"/>
                  <a:gd name="connsiteY5" fmla="*/ 108691 h 215794"/>
                  <a:gd name="connsiteX6" fmla="*/ 108478 w 2293087"/>
                  <a:gd name="connsiteY6" fmla="*/ 207910 h 215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93087" h="215794">
                    <a:moveTo>
                      <a:pt x="108478" y="207910"/>
                    </a:moveTo>
                    <a:lnTo>
                      <a:pt x="2184857" y="207910"/>
                    </a:lnTo>
                    <a:cubicBezTo>
                      <a:pt x="2239542" y="207910"/>
                      <a:pt x="2283834" y="163482"/>
                      <a:pt x="2283834" y="108691"/>
                    </a:cubicBezTo>
                    <a:cubicBezTo>
                      <a:pt x="2283834" y="53949"/>
                      <a:pt x="2239542" y="9520"/>
                      <a:pt x="2184857" y="9520"/>
                    </a:cubicBezTo>
                    <a:lnTo>
                      <a:pt x="108478" y="9520"/>
                    </a:lnTo>
                    <a:cubicBezTo>
                      <a:pt x="53843" y="9520"/>
                      <a:pt x="9502" y="53949"/>
                      <a:pt x="9502" y="108691"/>
                    </a:cubicBezTo>
                    <a:cubicBezTo>
                      <a:pt x="9502" y="163482"/>
                      <a:pt x="53843" y="207910"/>
                      <a:pt x="108478" y="207910"/>
                    </a:cubicBezTo>
                    <a:close/>
                  </a:path>
                </a:pathLst>
              </a:custGeom>
              <a:solidFill>
                <a:srgbClr val="7D828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92" name="자유형: 도형 91">
                <a:extLst>
                  <a:ext uri="{FF2B5EF4-FFF2-40B4-BE49-F238E27FC236}">
                    <a16:creationId xmlns:a16="http://schemas.microsoft.com/office/drawing/2014/main" id="{415D4510-3410-4A7D-A844-B4F75C25DA2B}"/>
                  </a:ext>
                </a:extLst>
              </p:cNvPr>
              <p:cNvSpPr/>
              <p:nvPr/>
            </p:nvSpPr>
            <p:spPr>
              <a:xfrm>
                <a:off x="3484643" y="3180033"/>
                <a:ext cx="2166398" cy="215794"/>
              </a:xfrm>
              <a:custGeom>
                <a:avLst/>
                <a:gdLst>
                  <a:gd name="connsiteX0" fmla="*/ 2165161 w 2166397"/>
                  <a:gd name="connsiteY0" fmla="*/ 108691 h 215794"/>
                  <a:gd name="connsiteX1" fmla="*/ 2066184 w 2166397"/>
                  <a:gd name="connsiteY1" fmla="*/ 9520 h 215794"/>
                  <a:gd name="connsiteX2" fmla="*/ 108528 w 2166397"/>
                  <a:gd name="connsiteY2" fmla="*/ 9520 h 215794"/>
                  <a:gd name="connsiteX3" fmla="*/ 9502 w 2166397"/>
                  <a:gd name="connsiteY3" fmla="*/ 108691 h 215794"/>
                  <a:gd name="connsiteX4" fmla="*/ 108528 w 2166397"/>
                  <a:gd name="connsiteY4" fmla="*/ 207861 h 215794"/>
                  <a:gd name="connsiteX5" fmla="*/ 2066184 w 2166397"/>
                  <a:gd name="connsiteY5" fmla="*/ 207861 h 215794"/>
                  <a:gd name="connsiteX6" fmla="*/ 2165161 w 2166397"/>
                  <a:gd name="connsiteY6" fmla="*/ 108691 h 215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6397" h="215794">
                    <a:moveTo>
                      <a:pt x="2165161" y="108691"/>
                    </a:moveTo>
                    <a:cubicBezTo>
                      <a:pt x="2165161" y="53949"/>
                      <a:pt x="2120869" y="9520"/>
                      <a:pt x="2066184" y="9520"/>
                    </a:cubicBezTo>
                    <a:lnTo>
                      <a:pt x="108528" y="9520"/>
                    </a:lnTo>
                    <a:cubicBezTo>
                      <a:pt x="53843" y="9520"/>
                      <a:pt x="9502" y="53949"/>
                      <a:pt x="9502" y="108691"/>
                    </a:cubicBezTo>
                    <a:cubicBezTo>
                      <a:pt x="9502" y="163482"/>
                      <a:pt x="53843" y="207861"/>
                      <a:pt x="108528" y="207861"/>
                    </a:cubicBezTo>
                    <a:lnTo>
                      <a:pt x="2066184" y="207861"/>
                    </a:lnTo>
                    <a:cubicBezTo>
                      <a:pt x="2120869" y="207861"/>
                      <a:pt x="2165161" y="163482"/>
                      <a:pt x="2165161" y="108691"/>
                    </a:cubicBezTo>
                    <a:close/>
                  </a:path>
                </a:pathLst>
              </a:custGeom>
              <a:solidFill>
                <a:srgbClr val="7D828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93" name="자유형: 도형 92">
                <a:extLst>
                  <a:ext uri="{FF2B5EF4-FFF2-40B4-BE49-F238E27FC236}">
                    <a16:creationId xmlns:a16="http://schemas.microsoft.com/office/drawing/2014/main" id="{3A23F907-F575-4416-B18D-54A867C00675}"/>
                  </a:ext>
                </a:extLst>
              </p:cNvPr>
              <p:cNvSpPr/>
              <p:nvPr/>
            </p:nvSpPr>
            <p:spPr>
              <a:xfrm>
                <a:off x="3546306" y="3756955"/>
                <a:ext cx="2039708" cy="215794"/>
              </a:xfrm>
              <a:custGeom>
                <a:avLst/>
                <a:gdLst>
                  <a:gd name="connsiteX0" fmla="*/ 108478 w 2039708"/>
                  <a:gd name="connsiteY0" fmla="*/ 9520 h 215794"/>
                  <a:gd name="connsiteX1" fmla="*/ 9502 w 2039708"/>
                  <a:gd name="connsiteY1" fmla="*/ 108691 h 215794"/>
                  <a:gd name="connsiteX2" fmla="*/ 108478 w 2039708"/>
                  <a:gd name="connsiteY2" fmla="*/ 207861 h 215794"/>
                  <a:gd name="connsiteX3" fmla="*/ 1942909 w 2039708"/>
                  <a:gd name="connsiteY3" fmla="*/ 207861 h 215794"/>
                  <a:gd name="connsiteX4" fmla="*/ 2041886 w 2039708"/>
                  <a:gd name="connsiteY4" fmla="*/ 108691 h 215794"/>
                  <a:gd name="connsiteX5" fmla="*/ 1942909 w 2039708"/>
                  <a:gd name="connsiteY5" fmla="*/ 9520 h 215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9708" h="215794">
                    <a:moveTo>
                      <a:pt x="108478" y="9520"/>
                    </a:moveTo>
                    <a:cubicBezTo>
                      <a:pt x="53794" y="9520"/>
                      <a:pt x="9502" y="53949"/>
                      <a:pt x="9502" y="108691"/>
                    </a:cubicBezTo>
                    <a:cubicBezTo>
                      <a:pt x="9502" y="163482"/>
                      <a:pt x="53794" y="207861"/>
                      <a:pt x="108478" y="207861"/>
                    </a:cubicBezTo>
                    <a:lnTo>
                      <a:pt x="1942909" y="207861"/>
                    </a:lnTo>
                    <a:cubicBezTo>
                      <a:pt x="1997544" y="207861"/>
                      <a:pt x="2041886" y="163482"/>
                      <a:pt x="2041886" y="108691"/>
                    </a:cubicBezTo>
                    <a:cubicBezTo>
                      <a:pt x="2041886" y="53949"/>
                      <a:pt x="1997544" y="9520"/>
                      <a:pt x="1942909" y="9520"/>
                    </a:cubicBezTo>
                    <a:close/>
                  </a:path>
                </a:pathLst>
              </a:custGeom>
              <a:solidFill>
                <a:srgbClr val="7D828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94" name="자유형: 도형 93">
                <a:extLst>
                  <a:ext uri="{FF2B5EF4-FFF2-40B4-BE49-F238E27FC236}">
                    <a16:creationId xmlns:a16="http://schemas.microsoft.com/office/drawing/2014/main" id="{5F915B08-9C91-48B4-884C-01A441E97EAA}"/>
                  </a:ext>
                </a:extLst>
              </p:cNvPr>
              <p:cNvSpPr/>
              <p:nvPr/>
            </p:nvSpPr>
            <p:spPr>
              <a:xfrm>
                <a:off x="3416449" y="4333878"/>
                <a:ext cx="2305757" cy="215794"/>
              </a:xfrm>
              <a:custGeom>
                <a:avLst/>
                <a:gdLst>
                  <a:gd name="connsiteX0" fmla="*/ 108478 w 2305756"/>
                  <a:gd name="connsiteY0" fmla="*/ 207861 h 215794"/>
                  <a:gd name="connsiteX1" fmla="*/ 2202624 w 2305756"/>
                  <a:gd name="connsiteY1" fmla="*/ 207861 h 215794"/>
                  <a:gd name="connsiteX2" fmla="*/ 2301600 w 2305756"/>
                  <a:gd name="connsiteY2" fmla="*/ 108691 h 215794"/>
                  <a:gd name="connsiteX3" fmla="*/ 2202624 w 2305756"/>
                  <a:gd name="connsiteY3" fmla="*/ 9520 h 215794"/>
                  <a:gd name="connsiteX4" fmla="*/ 108478 w 2305756"/>
                  <a:gd name="connsiteY4" fmla="*/ 9520 h 215794"/>
                  <a:gd name="connsiteX5" fmla="*/ 9502 w 2305756"/>
                  <a:gd name="connsiteY5" fmla="*/ 108691 h 215794"/>
                  <a:gd name="connsiteX6" fmla="*/ 108478 w 2305756"/>
                  <a:gd name="connsiteY6" fmla="*/ 207861 h 215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756" h="215794">
                    <a:moveTo>
                      <a:pt x="108478" y="207861"/>
                    </a:moveTo>
                    <a:lnTo>
                      <a:pt x="2202624" y="207861"/>
                    </a:lnTo>
                    <a:cubicBezTo>
                      <a:pt x="2257259" y="207861"/>
                      <a:pt x="2301600" y="163482"/>
                      <a:pt x="2301600" y="108691"/>
                    </a:cubicBezTo>
                    <a:cubicBezTo>
                      <a:pt x="2301600" y="53949"/>
                      <a:pt x="2257259" y="9520"/>
                      <a:pt x="2202624" y="9520"/>
                    </a:cubicBezTo>
                    <a:lnTo>
                      <a:pt x="108478" y="9520"/>
                    </a:lnTo>
                    <a:cubicBezTo>
                      <a:pt x="53794" y="9520"/>
                      <a:pt x="9502" y="53949"/>
                      <a:pt x="9502" y="108691"/>
                    </a:cubicBezTo>
                    <a:cubicBezTo>
                      <a:pt x="9502" y="163482"/>
                      <a:pt x="53794" y="207861"/>
                      <a:pt x="108478" y="207861"/>
                    </a:cubicBezTo>
                    <a:close/>
                  </a:path>
                </a:pathLst>
              </a:custGeom>
              <a:solidFill>
                <a:srgbClr val="7D828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95" name="자유형: 도형 94">
                <a:extLst>
                  <a:ext uri="{FF2B5EF4-FFF2-40B4-BE49-F238E27FC236}">
                    <a16:creationId xmlns:a16="http://schemas.microsoft.com/office/drawing/2014/main" id="{BD21A86E-0D01-4265-8D77-BBBAD3EA1B25}"/>
                  </a:ext>
                </a:extLst>
              </p:cNvPr>
              <p:cNvSpPr/>
              <p:nvPr/>
            </p:nvSpPr>
            <p:spPr>
              <a:xfrm>
                <a:off x="4058806" y="4910801"/>
                <a:ext cx="1887680" cy="215794"/>
              </a:xfrm>
              <a:custGeom>
                <a:avLst/>
                <a:gdLst>
                  <a:gd name="connsiteX0" fmla="*/ 1784497 w 1887680"/>
                  <a:gd name="connsiteY0" fmla="*/ 9520 h 215794"/>
                  <a:gd name="connsiteX1" fmla="*/ 108478 w 1887680"/>
                  <a:gd name="connsiteY1" fmla="*/ 9520 h 215794"/>
                  <a:gd name="connsiteX2" fmla="*/ 9502 w 1887680"/>
                  <a:gd name="connsiteY2" fmla="*/ 108691 h 215794"/>
                  <a:gd name="connsiteX3" fmla="*/ 108478 w 1887680"/>
                  <a:gd name="connsiteY3" fmla="*/ 207861 h 215794"/>
                  <a:gd name="connsiteX4" fmla="*/ 1784497 w 1887680"/>
                  <a:gd name="connsiteY4" fmla="*/ 207861 h 215794"/>
                  <a:gd name="connsiteX5" fmla="*/ 1883474 w 1887680"/>
                  <a:gd name="connsiteY5" fmla="*/ 108691 h 215794"/>
                  <a:gd name="connsiteX6" fmla="*/ 1784497 w 1887680"/>
                  <a:gd name="connsiteY6" fmla="*/ 9520 h 215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7680" h="215794">
                    <a:moveTo>
                      <a:pt x="1784497" y="9520"/>
                    </a:moveTo>
                    <a:lnTo>
                      <a:pt x="108478" y="9520"/>
                    </a:lnTo>
                    <a:cubicBezTo>
                      <a:pt x="53794" y="9520"/>
                      <a:pt x="9502" y="53949"/>
                      <a:pt x="9502" y="108691"/>
                    </a:cubicBezTo>
                    <a:cubicBezTo>
                      <a:pt x="9502" y="163482"/>
                      <a:pt x="53794" y="207861"/>
                      <a:pt x="108478" y="207861"/>
                    </a:cubicBezTo>
                    <a:lnTo>
                      <a:pt x="1784497" y="207861"/>
                    </a:lnTo>
                    <a:cubicBezTo>
                      <a:pt x="1839182" y="207861"/>
                      <a:pt x="1883474" y="163482"/>
                      <a:pt x="1883474" y="108691"/>
                    </a:cubicBezTo>
                    <a:cubicBezTo>
                      <a:pt x="1883474" y="53949"/>
                      <a:pt x="1839182" y="9520"/>
                      <a:pt x="1784497" y="9520"/>
                    </a:cubicBezTo>
                    <a:close/>
                  </a:path>
                </a:pathLst>
              </a:custGeom>
              <a:solidFill>
                <a:srgbClr val="7D828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96" name="자유형: 도형 95">
                <a:extLst>
                  <a:ext uri="{FF2B5EF4-FFF2-40B4-BE49-F238E27FC236}">
                    <a16:creationId xmlns:a16="http://schemas.microsoft.com/office/drawing/2014/main" id="{DB0C50E1-EE22-490C-B15B-871C144C401A}"/>
                  </a:ext>
                </a:extLst>
              </p:cNvPr>
              <p:cNvSpPr/>
              <p:nvPr/>
            </p:nvSpPr>
            <p:spPr>
              <a:xfrm>
                <a:off x="3192168" y="4910801"/>
                <a:ext cx="684126" cy="215794"/>
              </a:xfrm>
              <a:custGeom>
                <a:avLst/>
                <a:gdLst>
                  <a:gd name="connsiteX0" fmla="*/ 678187 w 684125"/>
                  <a:gd name="connsiteY0" fmla="*/ 108691 h 215794"/>
                  <a:gd name="connsiteX1" fmla="*/ 579161 w 684125"/>
                  <a:gd name="connsiteY1" fmla="*/ 9520 h 215794"/>
                  <a:gd name="connsiteX2" fmla="*/ 108478 w 684125"/>
                  <a:gd name="connsiteY2" fmla="*/ 9520 h 215794"/>
                  <a:gd name="connsiteX3" fmla="*/ 9502 w 684125"/>
                  <a:gd name="connsiteY3" fmla="*/ 108691 h 215794"/>
                  <a:gd name="connsiteX4" fmla="*/ 108478 w 684125"/>
                  <a:gd name="connsiteY4" fmla="*/ 207861 h 215794"/>
                  <a:gd name="connsiteX5" fmla="*/ 579161 w 684125"/>
                  <a:gd name="connsiteY5" fmla="*/ 207861 h 215794"/>
                  <a:gd name="connsiteX6" fmla="*/ 678187 w 684125"/>
                  <a:gd name="connsiteY6" fmla="*/ 108691 h 215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4125" h="215794">
                    <a:moveTo>
                      <a:pt x="678187" y="108691"/>
                    </a:moveTo>
                    <a:cubicBezTo>
                      <a:pt x="678187" y="53949"/>
                      <a:pt x="633846" y="9520"/>
                      <a:pt x="579161" y="9520"/>
                    </a:cubicBezTo>
                    <a:lnTo>
                      <a:pt x="108478" y="9520"/>
                    </a:lnTo>
                    <a:cubicBezTo>
                      <a:pt x="53794" y="9520"/>
                      <a:pt x="9502" y="53949"/>
                      <a:pt x="9502" y="108691"/>
                    </a:cubicBezTo>
                    <a:cubicBezTo>
                      <a:pt x="9502" y="163482"/>
                      <a:pt x="53794" y="207861"/>
                      <a:pt x="108478" y="207861"/>
                    </a:cubicBezTo>
                    <a:lnTo>
                      <a:pt x="579161" y="207861"/>
                    </a:lnTo>
                    <a:cubicBezTo>
                      <a:pt x="633846" y="207861"/>
                      <a:pt x="678187" y="163482"/>
                      <a:pt x="678187" y="108691"/>
                    </a:cubicBezTo>
                    <a:close/>
                  </a:path>
                </a:pathLst>
              </a:custGeom>
              <a:solidFill>
                <a:srgbClr val="7D828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97" name="자유형: 도형 96">
                <a:extLst>
                  <a:ext uri="{FF2B5EF4-FFF2-40B4-BE49-F238E27FC236}">
                    <a16:creationId xmlns:a16="http://schemas.microsoft.com/office/drawing/2014/main" id="{671D967F-76F6-4EE4-AC5A-AB0420B17CB6}"/>
                  </a:ext>
                </a:extLst>
              </p:cNvPr>
              <p:cNvSpPr/>
              <p:nvPr/>
            </p:nvSpPr>
            <p:spPr>
              <a:xfrm>
                <a:off x="3416449" y="5487723"/>
                <a:ext cx="2305757" cy="215794"/>
              </a:xfrm>
              <a:custGeom>
                <a:avLst/>
                <a:gdLst>
                  <a:gd name="connsiteX0" fmla="*/ 2202624 w 2305756"/>
                  <a:gd name="connsiteY0" fmla="*/ 9520 h 215794"/>
                  <a:gd name="connsiteX1" fmla="*/ 108478 w 2305756"/>
                  <a:gd name="connsiteY1" fmla="*/ 9520 h 215794"/>
                  <a:gd name="connsiteX2" fmla="*/ 9502 w 2305756"/>
                  <a:gd name="connsiteY2" fmla="*/ 108691 h 215794"/>
                  <a:gd name="connsiteX3" fmla="*/ 108478 w 2305756"/>
                  <a:gd name="connsiteY3" fmla="*/ 207861 h 215794"/>
                  <a:gd name="connsiteX4" fmla="*/ 2202624 w 2305756"/>
                  <a:gd name="connsiteY4" fmla="*/ 207861 h 215794"/>
                  <a:gd name="connsiteX5" fmla="*/ 2301600 w 2305756"/>
                  <a:gd name="connsiteY5" fmla="*/ 108691 h 215794"/>
                  <a:gd name="connsiteX6" fmla="*/ 2202624 w 2305756"/>
                  <a:gd name="connsiteY6" fmla="*/ 9520 h 215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756" h="215794">
                    <a:moveTo>
                      <a:pt x="2202624" y="9520"/>
                    </a:moveTo>
                    <a:lnTo>
                      <a:pt x="108478" y="9520"/>
                    </a:lnTo>
                    <a:cubicBezTo>
                      <a:pt x="53794" y="9520"/>
                      <a:pt x="9502" y="53899"/>
                      <a:pt x="9502" y="108691"/>
                    </a:cubicBezTo>
                    <a:cubicBezTo>
                      <a:pt x="9502" y="163482"/>
                      <a:pt x="53794" y="207861"/>
                      <a:pt x="108478" y="207861"/>
                    </a:cubicBezTo>
                    <a:lnTo>
                      <a:pt x="2202624" y="207861"/>
                    </a:lnTo>
                    <a:cubicBezTo>
                      <a:pt x="2257259" y="207861"/>
                      <a:pt x="2301600" y="163482"/>
                      <a:pt x="2301600" y="108691"/>
                    </a:cubicBezTo>
                    <a:cubicBezTo>
                      <a:pt x="2301600" y="53899"/>
                      <a:pt x="2257259" y="9520"/>
                      <a:pt x="2202624" y="9520"/>
                    </a:cubicBezTo>
                    <a:close/>
                  </a:path>
                </a:pathLst>
              </a:custGeom>
              <a:solidFill>
                <a:srgbClr val="7D828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98" name="자유형: 도형 97">
                <a:extLst>
                  <a:ext uri="{FF2B5EF4-FFF2-40B4-BE49-F238E27FC236}">
                    <a16:creationId xmlns:a16="http://schemas.microsoft.com/office/drawing/2014/main" id="{2E3C27B6-7EA2-4E07-956E-13E6E98094FA}"/>
                  </a:ext>
                </a:extLst>
              </p:cNvPr>
              <p:cNvSpPr/>
              <p:nvPr/>
            </p:nvSpPr>
            <p:spPr>
              <a:xfrm>
                <a:off x="3574861" y="6064646"/>
                <a:ext cx="1989032" cy="215794"/>
              </a:xfrm>
              <a:custGeom>
                <a:avLst/>
                <a:gdLst>
                  <a:gd name="connsiteX0" fmla="*/ 1885750 w 1989032"/>
                  <a:gd name="connsiteY0" fmla="*/ 9520 h 215794"/>
                  <a:gd name="connsiteX1" fmla="*/ 108528 w 1989032"/>
                  <a:gd name="connsiteY1" fmla="*/ 9520 h 215794"/>
                  <a:gd name="connsiteX2" fmla="*/ 9502 w 1989032"/>
                  <a:gd name="connsiteY2" fmla="*/ 108691 h 215794"/>
                  <a:gd name="connsiteX3" fmla="*/ 108528 w 1989032"/>
                  <a:gd name="connsiteY3" fmla="*/ 207861 h 215794"/>
                  <a:gd name="connsiteX4" fmla="*/ 1885750 w 1989032"/>
                  <a:gd name="connsiteY4" fmla="*/ 207861 h 215794"/>
                  <a:gd name="connsiteX5" fmla="*/ 1984727 w 1989032"/>
                  <a:gd name="connsiteY5" fmla="*/ 108691 h 215794"/>
                  <a:gd name="connsiteX6" fmla="*/ 1885750 w 1989032"/>
                  <a:gd name="connsiteY6" fmla="*/ 9520 h 215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9032" h="215794">
                    <a:moveTo>
                      <a:pt x="1885750" y="9520"/>
                    </a:moveTo>
                    <a:lnTo>
                      <a:pt x="108528" y="9520"/>
                    </a:lnTo>
                    <a:cubicBezTo>
                      <a:pt x="53843" y="9520"/>
                      <a:pt x="9502" y="53899"/>
                      <a:pt x="9502" y="108691"/>
                    </a:cubicBezTo>
                    <a:cubicBezTo>
                      <a:pt x="9502" y="163482"/>
                      <a:pt x="53843" y="207861"/>
                      <a:pt x="108528" y="207861"/>
                    </a:cubicBezTo>
                    <a:lnTo>
                      <a:pt x="1885750" y="207861"/>
                    </a:lnTo>
                    <a:cubicBezTo>
                      <a:pt x="1940385" y="207861"/>
                      <a:pt x="1984727" y="163482"/>
                      <a:pt x="1984727" y="108691"/>
                    </a:cubicBezTo>
                    <a:cubicBezTo>
                      <a:pt x="1984727" y="53899"/>
                      <a:pt x="1940385" y="9520"/>
                      <a:pt x="1885750" y="9520"/>
                    </a:cubicBezTo>
                    <a:close/>
                  </a:path>
                </a:pathLst>
              </a:custGeom>
              <a:solidFill>
                <a:srgbClr val="7D828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99" name="자유형: 도형 98">
                <a:extLst>
                  <a:ext uri="{FF2B5EF4-FFF2-40B4-BE49-F238E27FC236}">
                    <a16:creationId xmlns:a16="http://schemas.microsoft.com/office/drawing/2014/main" id="{9AD192DA-3F87-4473-A8FA-7690FD5FD5DF}"/>
                  </a:ext>
                </a:extLst>
              </p:cNvPr>
              <p:cNvSpPr/>
              <p:nvPr/>
            </p:nvSpPr>
            <p:spPr>
              <a:xfrm>
                <a:off x="4488593" y="677503"/>
                <a:ext cx="1469603" cy="1447092"/>
              </a:xfrm>
              <a:custGeom>
                <a:avLst/>
                <a:gdLst>
                  <a:gd name="connsiteX0" fmla="*/ 1352335 w 1469603"/>
                  <a:gd name="connsiteY0" fmla="*/ 1440763 h 1447091"/>
                  <a:gd name="connsiteX1" fmla="*/ 124630 w 1469603"/>
                  <a:gd name="connsiteY1" fmla="*/ 1440763 h 1447091"/>
                  <a:gd name="connsiteX2" fmla="*/ 12638 w 1469603"/>
                  <a:gd name="connsiteY2" fmla="*/ 1328552 h 1447091"/>
                  <a:gd name="connsiteX3" fmla="*/ 12638 w 1469603"/>
                  <a:gd name="connsiteY3" fmla="*/ 124874 h 1447091"/>
                  <a:gd name="connsiteX4" fmla="*/ 124630 w 1469603"/>
                  <a:gd name="connsiteY4" fmla="*/ 12663 h 1447091"/>
                  <a:gd name="connsiteX5" fmla="*/ 1352335 w 1469603"/>
                  <a:gd name="connsiteY5" fmla="*/ 12663 h 1447091"/>
                  <a:gd name="connsiteX6" fmla="*/ 1464327 w 1469603"/>
                  <a:gd name="connsiteY6" fmla="*/ 124874 h 1447091"/>
                  <a:gd name="connsiteX7" fmla="*/ 1464327 w 1469603"/>
                  <a:gd name="connsiteY7" fmla="*/ 1328552 h 1447091"/>
                  <a:gd name="connsiteX8" fmla="*/ 1352335 w 1469603"/>
                  <a:gd name="connsiteY8" fmla="*/ 1440763 h 144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9603" h="1447091">
                    <a:moveTo>
                      <a:pt x="1352335" y="1440763"/>
                    </a:moveTo>
                    <a:lnTo>
                      <a:pt x="124630" y="1440763"/>
                    </a:lnTo>
                    <a:cubicBezTo>
                      <a:pt x="62770" y="1440763"/>
                      <a:pt x="12638" y="1390534"/>
                      <a:pt x="12638" y="1328552"/>
                    </a:cubicBezTo>
                    <a:lnTo>
                      <a:pt x="12638" y="124874"/>
                    </a:lnTo>
                    <a:cubicBezTo>
                      <a:pt x="12638" y="62893"/>
                      <a:pt x="62770" y="12663"/>
                      <a:pt x="124630" y="12663"/>
                    </a:cubicBezTo>
                    <a:lnTo>
                      <a:pt x="1352335" y="12663"/>
                    </a:lnTo>
                    <a:cubicBezTo>
                      <a:pt x="1414195" y="12663"/>
                      <a:pt x="1464327" y="62893"/>
                      <a:pt x="1464327" y="124874"/>
                    </a:cubicBezTo>
                    <a:lnTo>
                      <a:pt x="1464327" y="1328552"/>
                    </a:lnTo>
                    <a:cubicBezTo>
                      <a:pt x="1464327" y="1390534"/>
                      <a:pt x="1414195" y="1440763"/>
                      <a:pt x="1352335" y="1440763"/>
                    </a:cubicBezTo>
                    <a:close/>
                  </a:path>
                </a:pathLst>
              </a:custGeom>
              <a:solidFill>
                <a:srgbClr val="35E298"/>
              </a:solidFill>
              <a:ln w="12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00" name="자유형: 도형 99">
                <a:extLst>
                  <a:ext uri="{FF2B5EF4-FFF2-40B4-BE49-F238E27FC236}">
                    <a16:creationId xmlns:a16="http://schemas.microsoft.com/office/drawing/2014/main" id="{E9862080-CF26-40EE-9D03-FCF773B610DD}"/>
                  </a:ext>
                </a:extLst>
              </p:cNvPr>
              <p:cNvSpPr/>
              <p:nvPr/>
            </p:nvSpPr>
            <p:spPr>
              <a:xfrm>
                <a:off x="4612858" y="1076416"/>
                <a:ext cx="1216223" cy="1053584"/>
              </a:xfrm>
              <a:custGeom>
                <a:avLst/>
                <a:gdLst>
                  <a:gd name="connsiteX0" fmla="*/ 783269 w 1216223"/>
                  <a:gd name="connsiteY0" fmla="*/ 565785 h 1053584"/>
                  <a:gd name="connsiteX1" fmla="*/ 740017 w 1216223"/>
                  <a:gd name="connsiteY1" fmla="*/ 565785 h 1053584"/>
                  <a:gd name="connsiteX2" fmla="*/ 904565 w 1216223"/>
                  <a:gd name="connsiteY2" fmla="*/ 303529 h 1053584"/>
                  <a:gd name="connsiteX3" fmla="*/ 614217 w 1216223"/>
                  <a:gd name="connsiteY3" fmla="*/ 12663 h 1053584"/>
                  <a:gd name="connsiteX4" fmla="*/ 323870 w 1216223"/>
                  <a:gd name="connsiteY4" fmla="*/ 303529 h 1053584"/>
                  <a:gd name="connsiteX5" fmla="*/ 488418 w 1216223"/>
                  <a:gd name="connsiteY5" fmla="*/ 565785 h 1053584"/>
                  <a:gd name="connsiteX6" fmla="*/ 445165 w 1216223"/>
                  <a:gd name="connsiteY6" fmla="*/ 565785 h 1053584"/>
                  <a:gd name="connsiteX7" fmla="*/ 12638 w 1216223"/>
                  <a:gd name="connsiteY7" fmla="*/ 999158 h 1053584"/>
                  <a:gd name="connsiteX8" fmla="*/ 12638 w 1216223"/>
                  <a:gd name="connsiteY8" fmla="*/ 1041851 h 1053584"/>
                  <a:gd name="connsiteX9" fmla="*/ 1215797 w 1216223"/>
                  <a:gd name="connsiteY9" fmla="*/ 1041851 h 1053584"/>
                  <a:gd name="connsiteX10" fmla="*/ 1215797 w 1216223"/>
                  <a:gd name="connsiteY10" fmla="*/ 999158 h 1053584"/>
                  <a:gd name="connsiteX11" fmla="*/ 783269 w 1216223"/>
                  <a:gd name="connsiteY11" fmla="*/ 565785 h 1053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6223" h="1053584">
                    <a:moveTo>
                      <a:pt x="783269" y="565785"/>
                    </a:moveTo>
                    <a:lnTo>
                      <a:pt x="740017" y="565785"/>
                    </a:lnTo>
                    <a:cubicBezTo>
                      <a:pt x="837360" y="518828"/>
                      <a:pt x="904565" y="419062"/>
                      <a:pt x="904565" y="303529"/>
                    </a:cubicBezTo>
                    <a:cubicBezTo>
                      <a:pt x="904565" y="142873"/>
                      <a:pt x="774559" y="12663"/>
                      <a:pt x="614217" y="12663"/>
                    </a:cubicBezTo>
                    <a:cubicBezTo>
                      <a:pt x="453875" y="12663"/>
                      <a:pt x="323870" y="142873"/>
                      <a:pt x="323870" y="303529"/>
                    </a:cubicBezTo>
                    <a:cubicBezTo>
                      <a:pt x="323870" y="419062"/>
                      <a:pt x="391075" y="518828"/>
                      <a:pt x="488418" y="565785"/>
                    </a:cubicBezTo>
                    <a:lnTo>
                      <a:pt x="445165" y="565785"/>
                    </a:lnTo>
                    <a:cubicBezTo>
                      <a:pt x="206286" y="565785"/>
                      <a:pt x="12638" y="759811"/>
                      <a:pt x="12638" y="999158"/>
                    </a:cubicBezTo>
                    <a:lnTo>
                      <a:pt x="12638" y="1041851"/>
                    </a:lnTo>
                    <a:lnTo>
                      <a:pt x="1215797" y="1041851"/>
                    </a:lnTo>
                    <a:lnTo>
                      <a:pt x="1215797" y="999158"/>
                    </a:lnTo>
                    <a:cubicBezTo>
                      <a:pt x="1215797" y="759811"/>
                      <a:pt x="1022149" y="565785"/>
                      <a:pt x="783269" y="565785"/>
                    </a:cubicBezTo>
                    <a:close/>
                  </a:path>
                </a:pathLst>
              </a:custGeom>
              <a:solidFill>
                <a:srgbClr val="169B62"/>
              </a:solidFill>
              <a:ln w="12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sp>
        <p:nvSpPr>
          <p:cNvPr id="4" name="직사각형 3">
            <a:extLst>
              <a:ext uri="{FF2B5EF4-FFF2-40B4-BE49-F238E27FC236}">
                <a16:creationId xmlns:a16="http://schemas.microsoft.com/office/drawing/2014/main" id="{047A23D9-29B9-4325-9DE1-F46B83C3A80C}"/>
              </a:ext>
            </a:extLst>
          </p:cNvPr>
          <p:cNvSpPr/>
          <p:nvPr/>
        </p:nvSpPr>
        <p:spPr>
          <a:xfrm>
            <a:off x="3768885" y="5078614"/>
            <a:ext cx="15792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600" b="0" i="0" u="none" strike="noStrike" kern="1200" cap="none" spc="-15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77800" sx="102000" sy="102000" algn="ctr" rotWithShape="0">
                    <a:prstClr val="black">
                      <a:alpha val="28000"/>
                    </a:prstClr>
                  </a:outerShdw>
                </a:effectLst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감사합니다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C66CFAF-0BDC-49A4-86E0-EF50192D2219}"/>
              </a:ext>
            </a:extLst>
          </p:cNvPr>
          <p:cNvSpPr/>
          <p:nvPr/>
        </p:nvSpPr>
        <p:spPr>
          <a:xfrm>
            <a:off x="2153853" y="2332428"/>
            <a:ext cx="46551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-15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77800" sx="102000" sy="102000" algn="ctr" rotWithShape="0">
                    <a:prstClr val="black">
                      <a:alpha val="28000"/>
                    </a:prstClr>
                  </a:outerShdw>
                </a:effectLst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기업의 사회적 가치 실현의 첫걸음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025960BA-D196-45A8-A6E8-EEB6CDED87E1}"/>
              </a:ext>
            </a:extLst>
          </p:cNvPr>
          <p:cNvSpPr/>
          <p:nvPr/>
        </p:nvSpPr>
        <p:spPr>
          <a:xfrm>
            <a:off x="2746294" y="3894933"/>
            <a:ext cx="3391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-150" normalizeH="0" baseline="0" noProof="0" dirty="0">
                <a:ln>
                  <a:solidFill>
                    <a:srgbClr val="307ABE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77800" sx="102000" sy="102000" algn="ctr" rotWithShape="0">
                    <a:prstClr val="black">
                      <a:alpha val="28000"/>
                    </a:prstClr>
                  </a:outerShdw>
                </a:effectLst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함께 하면 길이 보입니다</a:t>
            </a:r>
          </a:p>
        </p:txBody>
      </p:sp>
      <p:grpSp>
        <p:nvGrpSpPr>
          <p:cNvPr id="130" name="그룹 129">
            <a:extLst>
              <a:ext uri="{FF2B5EF4-FFF2-40B4-BE49-F238E27FC236}">
                <a16:creationId xmlns:a16="http://schemas.microsoft.com/office/drawing/2014/main" id="{D285373D-0424-48F9-95F1-A8362813F728}"/>
              </a:ext>
            </a:extLst>
          </p:cNvPr>
          <p:cNvGrpSpPr/>
          <p:nvPr/>
        </p:nvGrpSpPr>
        <p:grpSpPr>
          <a:xfrm>
            <a:off x="1836902" y="4980505"/>
            <a:ext cx="1155700" cy="1155700"/>
            <a:chOff x="1836902" y="4980505"/>
            <a:chExt cx="1155700" cy="1155700"/>
          </a:xfrm>
        </p:grpSpPr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A395D906-6697-4125-BC0F-10904B4634FE}"/>
                </a:ext>
              </a:extLst>
            </p:cNvPr>
            <p:cNvSpPr/>
            <p:nvPr/>
          </p:nvSpPr>
          <p:spPr>
            <a:xfrm>
              <a:off x="1836902" y="4980505"/>
              <a:ext cx="1155700" cy="1155700"/>
            </a:xfrm>
            <a:prstGeom prst="ellipse">
              <a:avLst/>
            </a:prstGeom>
            <a:solidFill>
              <a:srgbClr val="61C2E7"/>
            </a:solidFill>
            <a:ln>
              <a:noFill/>
            </a:ln>
            <a:effectLst>
              <a:outerShdw blurRad="762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grpSp>
          <p:nvGrpSpPr>
            <p:cNvPr id="129" name="그룹 128">
              <a:extLst>
                <a:ext uri="{FF2B5EF4-FFF2-40B4-BE49-F238E27FC236}">
                  <a16:creationId xmlns:a16="http://schemas.microsoft.com/office/drawing/2014/main" id="{B662B476-B11E-4089-986E-F27D666D2FC1}"/>
                </a:ext>
              </a:extLst>
            </p:cNvPr>
            <p:cNvGrpSpPr/>
            <p:nvPr/>
          </p:nvGrpSpPr>
          <p:grpSpPr>
            <a:xfrm>
              <a:off x="2037156" y="5200849"/>
              <a:ext cx="741624" cy="797324"/>
              <a:chOff x="1306549" y="163500"/>
              <a:chExt cx="6072522" cy="6528598"/>
            </a:xfrm>
          </p:grpSpPr>
          <p:sp>
            <p:nvSpPr>
              <p:cNvPr id="114" name="자유형: 도형 113">
                <a:extLst>
                  <a:ext uri="{FF2B5EF4-FFF2-40B4-BE49-F238E27FC236}">
                    <a16:creationId xmlns:a16="http://schemas.microsoft.com/office/drawing/2014/main" id="{52211069-07E5-485E-94D2-CE267706B250}"/>
                  </a:ext>
                </a:extLst>
              </p:cNvPr>
              <p:cNvSpPr/>
              <p:nvPr/>
            </p:nvSpPr>
            <p:spPr>
              <a:xfrm>
                <a:off x="3437717" y="1958248"/>
                <a:ext cx="1778868" cy="1359564"/>
              </a:xfrm>
              <a:custGeom>
                <a:avLst/>
                <a:gdLst>
                  <a:gd name="connsiteX0" fmla="*/ 1778180 w 1778868"/>
                  <a:gd name="connsiteY0" fmla="*/ 349231 h 1359563"/>
                  <a:gd name="connsiteX1" fmla="*/ 1134333 w 1778868"/>
                  <a:gd name="connsiteY1" fmla="*/ 12715 h 1359563"/>
                  <a:gd name="connsiteX2" fmla="*/ 685694 w 1778868"/>
                  <a:gd name="connsiteY2" fmla="*/ 12715 h 1359563"/>
                  <a:gd name="connsiteX3" fmla="*/ 41847 w 1778868"/>
                  <a:gd name="connsiteY3" fmla="*/ 349231 h 1359563"/>
                  <a:gd name="connsiteX4" fmla="*/ 12712 w 1778868"/>
                  <a:gd name="connsiteY4" fmla="*/ 1358728 h 1359563"/>
                  <a:gd name="connsiteX5" fmla="*/ 1695192 w 1778868"/>
                  <a:gd name="connsiteY5" fmla="*/ 1358728 h 135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78868" h="1359563">
                    <a:moveTo>
                      <a:pt x="1778180" y="349231"/>
                    </a:moveTo>
                    <a:cubicBezTo>
                      <a:pt x="1632058" y="137891"/>
                      <a:pt x="1391236" y="12070"/>
                      <a:pt x="1134333" y="12715"/>
                    </a:cubicBezTo>
                    <a:lnTo>
                      <a:pt x="685694" y="12715"/>
                    </a:lnTo>
                    <a:cubicBezTo>
                      <a:pt x="428741" y="12070"/>
                      <a:pt x="187969" y="137891"/>
                      <a:pt x="41847" y="349231"/>
                    </a:cubicBezTo>
                    <a:lnTo>
                      <a:pt x="12712" y="1358728"/>
                    </a:lnTo>
                    <a:lnTo>
                      <a:pt x="1695192" y="1358728"/>
                    </a:lnTo>
                    <a:close/>
                  </a:path>
                </a:pathLst>
              </a:custGeom>
              <a:solidFill>
                <a:srgbClr val="955BA5"/>
              </a:solidFill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15" name="자유형: 도형 114">
                <a:extLst>
                  <a:ext uri="{FF2B5EF4-FFF2-40B4-BE49-F238E27FC236}">
                    <a16:creationId xmlns:a16="http://schemas.microsoft.com/office/drawing/2014/main" id="{3136956A-6B5C-4117-835F-9F188E9679E7}"/>
                  </a:ext>
                </a:extLst>
              </p:cNvPr>
              <p:cNvSpPr/>
              <p:nvPr/>
            </p:nvSpPr>
            <p:spPr>
              <a:xfrm>
                <a:off x="1306549" y="1958248"/>
                <a:ext cx="1893224" cy="1359564"/>
              </a:xfrm>
              <a:custGeom>
                <a:avLst/>
                <a:gdLst>
                  <a:gd name="connsiteX0" fmla="*/ 1890351 w 1893223"/>
                  <a:gd name="connsiteY0" fmla="*/ 349231 h 1359563"/>
                  <a:gd name="connsiteX1" fmla="*/ 1246554 w 1893223"/>
                  <a:gd name="connsiteY1" fmla="*/ 12715 h 1359563"/>
                  <a:gd name="connsiteX2" fmla="*/ 797866 w 1893223"/>
                  <a:gd name="connsiteY2" fmla="*/ 12715 h 1359563"/>
                  <a:gd name="connsiteX3" fmla="*/ 12712 w 1893223"/>
                  <a:gd name="connsiteY3" fmla="*/ 797869 h 1359563"/>
                  <a:gd name="connsiteX4" fmla="*/ 12712 w 1893223"/>
                  <a:gd name="connsiteY4" fmla="*/ 1134385 h 1359563"/>
                  <a:gd name="connsiteX5" fmla="*/ 237056 w 1893223"/>
                  <a:gd name="connsiteY5" fmla="*/ 1358728 h 1359563"/>
                  <a:gd name="connsiteX6" fmla="*/ 1022210 w 1893223"/>
                  <a:gd name="connsiteY6" fmla="*/ 1358728 h 135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3223" h="1359563">
                    <a:moveTo>
                      <a:pt x="1890351" y="349231"/>
                    </a:moveTo>
                    <a:cubicBezTo>
                      <a:pt x="1744230" y="137891"/>
                      <a:pt x="1503458" y="12070"/>
                      <a:pt x="1246554" y="12715"/>
                    </a:cubicBezTo>
                    <a:lnTo>
                      <a:pt x="797866" y="12715"/>
                    </a:lnTo>
                    <a:cubicBezTo>
                      <a:pt x="364267" y="12715"/>
                      <a:pt x="12712" y="364270"/>
                      <a:pt x="12712" y="797869"/>
                    </a:cubicBezTo>
                    <a:lnTo>
                      <a:pt x="12712" y="1134385"/>
                    </a:lnTo>
                    <a:cubicBezTo>
                      <a:pt x="13109" y="1258121"/>
                      <a:pt x="113320" y="1358331"/>
                      <a:pt x="237056" y="1358728"/>
                    </a:cubicBezTo>
                    <a:lnTo>
                      <a:pt x="1022210" y="1358728"/>
                    </a:lnTo>
                    <a:close/>
                  </a:path>
                </a:pathLst>
              </a:custGeom>
              <a:solidFill>
                <a:srgbClr val="955BA5"/>
              </a:solidFill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16" name="자유형: 도형 115">
                <a:extLst>
                  <a:ext uri="{FF2B5EF4-FFF2-40B4-BE49-F238E27FC236}">
                    <a16:creationId xmlns:a16="http://schemas.microsoft.com/office/drawing/2014/main" id="{EF142A1B-58F6-4477-B2A8-EA32A7D62F8D}"/>
                  </a:ext>
                </a:extLst>
              </p:cNvPr>
              <p:cNvSpPr/>
              <p:nvPr/>
            </p:nvSpPr>
            <p:spPr>
              <a:xfrm>
                <a:off x="5485847" y="1958248"/>
                <a:ext cx="1893224" cy="1359564"/>
              </a:xfrm>
              <a:custGeom>
                <a:avLst/>
                <a:gdLst>
                  <a:gd name="connsiteX0" fmla="*/ 880854 w 1893223"/>
                  <a:gd name="connsiteY0" fmla="*/ 1358728 h 1359563"/>
                  <a:gd name="connsiteX1" fmla="*/ 1666008 w 1893223"/>
                  <a:gd name="connsiteY1" fmla="*/ 1358728 h 1359563"/>
                  <a:gd name="connsiteX2" fmla="*/ 1890351 w 1893223"/>
                  <a:gd name="connsiteY2" fmla="*/ 1134385 h 1359563"/>
                  <a:gd name="connsiteX3" fmla="*/ 1890351 w 1893223"/>
                  <a:gd name="connsiteY3" fmla="*/ 797869 h 1359563"/>
                  <a:gd name="connsiteX4" fmla="*/ 1105198 w 1893223"/>
                  <a:gd name="connsiteY4" fmla="*/ 12715 h 1359563"/>
                  <a:gd name="connsiteX5" fmla="*/ 656510 w 1893223"/>
                  <a:gd name="connsiteY5" fmla="*/ 12715 h 1359563"/>
                  <a:gd name="connsiteX6" fmla="*/ 12712 w 1893223"/>
                  <a:gd name="connsiteY6" fmla="*/ 349231 h 135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3223" h="1359563">
                    <a:moveTo>
                      <a:pt x="880854" y="1358728"/>
                    </a:moveTo>
                    <a:lnTo>
                      <a:pt x="1666008" y="1358728"/>
                    </a:lnTo>
                    <a:cubicBezTo>
                      <a:pt x="1789744" y="1358331"/>
                      <a:pt x="1889954" y="1258121"/>
                      <a:pt x="1890351" y="1134385"/>
                    </a:cubicBezTo>
                    <a:lnTo>
                      <a:pt x="1890351" y="797869"/>
                    </a:lnTo>
                    <a:cubicBezTo>
                      <a:pt x="1890351" y="364270"/>
                      <a:pt x="1538797" y="12715"/>
                      <a:pt x="1105198" y="12715"/>
                    </a:cubicBezTo>
                    <a:lnTo>
                      <a:pt x="656510" y="12715"/>
                    </a:lnTo>
                    <a:cubicBezTo>
                      <a:pt x="399606" y="12070"/>
                      <a:pt x="158834" y="137891"/>
                      <a:pt x="12712" y="349231"/>
                    </a:cubicBezTo>
                    <a:close/>
                  </a:path>
                </a:pathLst>
              </a:custGeom>
              <a:solidFill>
                <a:srgbClr val="955BA5"/>
              </a:solidFill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17" name="자유형: 도형 116">
                <a:extLst>
                  <a:ext uri="{FF2B5EF4-FFF2-40B4-BE49-F238E27FC236}">
                    <a16:creationId xmlns:a16="http://schemas.microsoft.com/office/drawing/2014/main" id="{CA925DE1-A808-4A03-8436-040FB7B47CAF}"/>
                  </a:ext>
                </a:extLst>
              </p:cNvPr>
              <p:cNvSpPr/>
              <p:nvPr/>
            </p:nvSpPr>
            <p:spPr>
              <a:xfrm>
                <a:off x="1642582" y="163553"/>
                <a:ext cx="1321445" cy="1359564"/>
              </a:xfrm>
              <a:custGeom>
                <a:avLst/>
                <a:gdLst>
                  <a:gd name="connsiteX0" fmla="*/ 1321041 w 1321444"/>
                  <a:gd name="connsiteY0" fmla="*/ 463679 h 1359563"/>
                  <a:gd name="connsiteX1" fmla="*/ 523230 w 1321444"/>
                  <a:gd name="connsiteY1" fmla="*/ 32760 h 1359563"/>
                  <a:gd name="connsiteX2" fmla="*/ 20492 w 1321444"/>
                  <a:gd name="connsiteY2" fmla="*/ 787340 h 1359563"/>
                  <a:gd name="connsiteX3" fmla="*/ 725438 w 1321444"/>
                  <a:gd name="connsiteY3" fmla="*/ 1357630 h 1359563"/>
                  <a:gd name="connsiteX4" fmla="*/ 1060812 w 1321444"/>
                  <a:gd name="connsiteY4" fmla="*/ 1244366 h 135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1444" h="1359563">
                    <a:moveTo>
                      <a:pt x="1321041" y="463679"/>
                    </a:moveTo>
                    <a:cubicBezTo>
                      <a:pt x="1206288" y="135552"/>
                      <a:pt x="860540" y="-51220"/>
                      <a:pt x="523230" y="32760"/>
                    </a:cubicBezTo>
                    <a:cubicBezTo>
                      <a:pt x="185920" y="116691"/>
                      <a:pt x="-31971" y="443727"/>
                      <a:pt x="20492" y="787340"/>
                    </a:cubicBezTo>
                    <a:cubicBezTo>
                      <a:pt x="72905" y="1131003"/>
                      <a:pt x="378449" y="1378129"/>
                      <a:pt x="725438" y="1357630"/>
                    </a:cubicBezTo>
                    <a:cubicBezTo>
                      <a:pt x="845551" y="1351525"/>
                      <a:pt x="961594" y="1312315"/>
                      <a:pt x="1060812" y="1244366"/>
                    </a:cubicBezTo>
                    <a:close/>
                  </a:path>
                </a:pathLst>
              </a:custGeom>
              <a:solidFill>
                <a:srgbClr val="F09372"/>
              </a:solidFill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18" name="자유형: 도형 117">
                <a:extLst>
                  <a:ext uri="{FF2B5EF4-FFF2-40B4-BE49-F238E27FC236}">
                    <a16:creationId xmlns:a16="http://schemas.microsoft.com/office/drawing/2014/main" id="{7E7AC88A-7B74-43C3-A118-CCEEEE6A2B04}"/>
                  </a:ext>
                </a:extLst>
              </p:cNvPr>
              <p:cNvSpPr/>
              <p:nvPr/>
            </p:nvSpPr>
            <p:spPr>
              <a:xfrm>
                <a:off x="3700179" y="163500"/>
                <a:ext cx="1283326" cy="1359564"/>
              </a:xfrm>
              <a:custGeom>
                <a:avLst/>
                <a:gdLst>
                  <a:gd name="connsiteX0" fmla="*/ 1282390 w 1283326"/>
                  <a:gd name="connsiteY0" fmla="*/ 463733 h 1359563"/>
                  <a:gd name="connsiteX1" fmla="*/ 647526 w 1283326"/>
                  <a:gd name="connsiteY1" fmla="*/ 12712 h 1359563"/>
                  <a:gd name="connsiteX2" fmla="*/ 12712 w 1283326"/>
                  <a:gd name="connsiteY2" fmla="*/ 463733 h 1359563"/>
                  <a:gd name="connsiteX3" fmla="*/ 272941 w 1283326"/>
                  <a:gd name="connsiteY3" fmla="*/ 1244420 h 1359563"/>
                  <a:gd name="connsiteX4" fmla="*/ 686786 w 1283326"/>
                  <a:gd name="connsiteY4" fmla="*/ 1357684 h 1359563"/>
                  <a:gd name="connsiteX5" fmla="*/ 1022161 w 1283326"/>
                  <a:gd name="connsiteY5" fmla="*/ 1244420 h 135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3326" h="1359563">
                    <a:moveTo>
                      <a:pt x="1282390" y="463733"/>
                    </a:moveTo>
                    <a:cubicBezTo>
                      <a:pt x="1188284" y="193677"/>
                      <a:pt x="933565" y="12712"/>
                      <a:pt x="647526" y="12712"/>
                    </a:cubicBezTo>
                    <a:cubicBezTo>
                      <a:pt x="361537" y="12712"/>
                      <a:pt x="106818" y="193677"/>
                      <a:pt x="12712" y="463733"/>
                    </a:cubicBezTo>
                    <a:lnTo>
                      <a:pt x="272941" y="1244420"/>
                    </a:lnTo>
                    <a:cubicBezTo>
                      <a:pt x="394593" y="1326812"/>
                      <a:pt x="540119" y="1366618"/>
                      <a:pt x="686786" y="1357684"/>
                    </a:cubicBezTo>
                    <a:cubicBezTo>
                      <a:pt x="806900" y="1351579"/>
                      <a:pt x="922993" y="1312368"/>
                      <a:pt x="1022161" y="1244420"/>
                    </a:cubicBezTo>
                    <a:close/>
                  </a:path>
                </a:pathLst>
              </a:custGeom>
              <a:solidFill>
                <a:srgbClr val="F09372"/>
              </a:solidFill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19" name="자유형: 도형 118">
                <a:extLst>
                  <a:ext uri="{FF2B5EF4-FFF2-40B4-BE49-F238E27FC236}">
                    <a16:creationId xmlns:a16="http://schemas.microsoft.com/office/drawing/2014/main" id="{6F0A3F4A-DF03-4B60-B1DE-25D77EEB30B9}"/>
                  </a:ext>
                </a:extLst>
              </p:cNvPr>
              <p:cNvSpPr/>
              <p:nvPr/>
            </p:nvSpPr>
            <p:spPr>
              <a:xfrm>
                <a:off x="5719125" y="163528"/>
                <a:ext cx="1321445" cy="1359564"/>
              </a:xfrm>
              <a:custGeom>
                <a:avLst/>
                <a:gdLst>
                  <a:gd name="connsiteX0" fmla="*/ 272941 w 1321444"/>
                  <a:gd name="connsiteY0" fmla="*/ 1244391 h 1359563"/>
                  <a:gd name="connsiteX1" fmla="*/ 686836 w 1321444"/>
                  <a:gd name="connsiteY1" fmla="*/ 1357655 h 1359563"/>
                  <a:gd name="connsiteX2" fmla="*/ 1319168 w 1321444"/>
                  <a:gd name="connsiteY2" fmla="*/ 735299 h 1359563"/>
                  <a:gd name="connsiteX3" fmla="*/ 784962 w 1321444"/>
                  <a:gd name="connsiteY3" fmla="*/ 26879 h 1359563"/>
                  <a:gd name="connsiteX4" fmla="*/ 12712 w 1321444"/>
                  <a:gd name="connsiteY4" fmla="*/ 463704 h 135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1444" h="1359563">
                    <a:moveTo>
                      <a:pt x="272941" y="1244391"/>
                    </a:moveTo>
                    <a:cubicBezTo>
                      <a:pt x="394643" y="1326783"/>
                      <a:pt x="540169" y="1366589"/>
                      <a:pt x="686836" y="1357655"/>
                    </a:cubicBezTo>
                    <a:cubicBezTo>
                      <a:pt x="1023898" y="1338199"/>
                      <a:pt x="1294351" y="1072014"/>
                      <a:pt x="1319168" y="735299"/>
                    </a:cubicBezTo>
                    <a:cubicBezTo>
                      <a:pt x="1344034" y="398585"/>
                      <a:pt x="1115521" y="95622"/>
                      <a:pt x="784962" y="26879"/>
                    </a:cubicBezTo>
                    <a:cubicBezTo>
                      <a:pt x="454451" y="-41814"/>
                      <a:pt x="124140" y="145007"/>
                      <a:pt x="12712" y="463704"/>
                    </a:cubicBezTo>
                    <a:close/>
                  </a:path>
                </a:pathLst>
              </a:custGeom>
              <a:solidFill>
                <a:srgbClr val="F09372"/>
              </a:solidFill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20" name="자유형: 도형 119">
                <a:extLst>
                  <a:ext uri="{FF2B5EF4-FFF2-40B4-BE49-F238E27FC236}">
                    <a16:creationId xmlns:a16="http://schemas.microsoft.com/office/drawing/2014/main" id="{6FF5FFFC-6869-43CE-A34F-7F9085999FAD}"/>
                  </a:ext>
                </a:extLst>
              </p:cNvPr>
              <p:cNvSpPr/>
              <p:nvPr/>
            </p:nvSpPr>
            <p:spPr>
              <a:xfrm>
                <a:off x="2652487" y="500233"/>
                <a:ext cx="1359564" cy="1359564"/>
              </a:xfrm>
              <a:custGeom>
                <a:avLst/>
                <a:gdLst>
                  <a:gd name="connsiteX0" fmla="*/ 1357561 w 1359563"/>
                  <a:gd name="connsiteY0" fmla="*/ 646366 h 1359563"/>
                  <a:gd name="connsiteX1" fmla="*/ 725080 w 1359563"/>
                  <a:gd name="connsiteY1" fmla="*/ 1357516 h 1359563"/>
                  <a:gd name="connsiteX2" fmla="*/ 13880 w 1359563"/>
                  <a:gd name="connsiteY2" fmla="*/ 725035 h 1359563"/>
                  <a:gd name="connsiteX3" fmla="*/ 646410 w 1359563"/>
                  <a:gd name="connsiteY3" fmla="*/ 13885 h 1359563"/>
                  <a:gd name="connsiteX4" fmla="*/ 1357561 w 1359563"/>
                  <a:gd name="connsiteY4" fmla="*/ 646366 h 135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9563" h="1359563">
                    <a:moveTo>
                      <a:pt x="1357561" y="646366"/>
                    </a:moveTo>
                    <a:cubicBezTo>
                      <a:pt x="1379300" y="1017377"/>
                      <a:pt x="1096140" y="1335826"/>
                      <a:pt x="725080" y="1357516"/>
                    </a:cubicBezTo>
                    <a:cubicBezTo>
                      <a:pt x="354019" y="1379256"/>
                      <a:pt x="35619" y="1096096"/>
                      <a:pt x="13880" y="725035"/>
                    </a:cubicBezTo>
                    <a:cubicBezTo>
                      <a:pt x="-7810" y="354024"/>
                      <a:pt x="275350" y="35575"/>
                      <a:pt x="646410" y="13885"/>
                    </a:cubicBezTo>
                    <a:cubicBezTo>
                      <a:pt x="1017422" y="-7855"/>
                      <a:pt x="1335821" y="275305"/>
                      <a:pt x="1357561" y="646366"/>
                    </a:cubicBezTo>
                    <a:close/>
                  </a:path>
                </a:pathLst>
              </a:custGeom>
              <a:solidFill>
                <a:srgbClr val="FDD7AD"/>
              </a:solidFill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21" name="자유형: 도형 120">
                <a:extLst>
                  <a:ext uri="{FF2B5EF4-FFF2-40B4-BE49-F238E27FC236}">
                    <a16:creationId xmlns:a16="http://schemas.microsoft.com/office/drawing/2014/main" id="{25F62A01-B3B2-45A8-B360-9DE42CB1733F}"/>
                  </a:ext>
                </a:extLst>
              </p:cNvPr>
              <p:cNvSpPr/>
              <p:nvPr/>
            </p:nvSpPr>
            <p:spPr>
              <a:xfrm>
                <a:off x="4671483" y="500138"/>
                <a:ext cx="1359564" cy="1359564"/>
              </a:xfrm>
              <a:custGeom>
                <a:avLst/>
                <a:gdLst>
                  <a:gd name="connsiteX0" fmla="*/ 1357561 w 1359563"/>
                  <a:gd name="connsiteY0" fmla="*/ 646410 h 1359563"/>
                  <a:gd name="connsiteX1" fmla="*/ 725080 w 1359563"/>
                  <a:gd name="connsiteY1" fmla="*/ 1357561 h 1359563"/>
                  <a:gd name="connsiteX2" fmla="*/ 13880 w 1359563"/>
                  <a:gd name="connsiteY2" fmla="*/ 725080 h 1359563"/>
                  <a:gd name="connsiteX3" fmla="*/ 646410 w 1359563"/>
                  <a:gd name="connsiteY3" fmla="*/ 13880 h 1359563"/>
                  <a:gd name="connsiteX4" fmla="*/ 1357561 w 1359563"/>
                  <a:gd name="connsiteY4" fmla="*/ 646410 h 135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9563" h="1359563">
                    <a:moveTo>
                      <a:pt x="1357561" y="646410"/>
                    </a:moveTo>
                    <a:cubicBezTo>
                      <a:pt x="1379300" y="1017422"/>
                      <a:pt x="1096140" y="1335871"/>
                      <a:pt x="725080" y="1357561"/>
                    </a:cubicBezTo>
                    <a:cubicBezTo>
                      <a:pt x="354019" y="1379300"/>
                      <a:pt x="35619" y="1096140"/>
                      <a:pt x="13880" y="725080"/>
                    </a:cubicBezTo>
                    <a:cubicBezTo>
                      <a:pt x="-7810" y="354068"/>
                      <a:pt x="275350" y="35619"/>
                      <a:pt x="646410" y="13880"/>
                    </a:cubicBezTo>
                    <a:cubicBezTo>
                      <a:pt x="1017422" y="-7810"/>
                      <a:pt x="1335821" y="275350"/>
                      <a:pt x="1357561" y="646410"/>
                    </a:cubicBezTo>
                    <a:close/>
                  </a:path>
                </a:pathLst>
              </a:custGeom>
              <a:solidFill>
                <a:srgbClr val="FDD7AD"/>
              </a:solidFill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22" name="자유형: 도형 121">
                <a:extLst>
                  <a:ext uri="{FF2B5EF4-FFF2-40B4-BE49-F238E27FC236}">
                    <a16:creationId xmlns:a16="http://schemas.microsoft.com/office/drawing/2014/main" id="{6EC1D53F-29FB-4F7C-B06F-345563E8AEEA}"/>
                  </a:ext>
                </a:extLst>
              </p:cNvPr>
              <p:cNvSpPr/>
              <p:nvPr/>
            </p:nvSpPr>
            <p:spPr>
              <a:xfrm>
                <a:off x="4334993" y="2294766"/>
                <a:ext cx="2032992" cy="1359564"/>
              </a:xfrm>
              <a:custGeom>
                <a:avLst/>
                <a:gdLst>
                  <a:gd name="connsiteX0" fmla="*/ 797916 w 2032992"/>
                  <a:gd name="connsiteY0" fmla="*/ 12712 h 1359563"/>
                  <a:gd name="connsiteX1" fmla="*/ 1246554 w 2032992"/>
                  <a:gd name="connsiteY1" fmla="*/ 12712 h 1359563"/>
                  <a:gd name="connsiteX2" fmla="*/ 2031708 w 2032992"/>
                  <a:gd name="connsiteY2" fmla="*/ 797866 h 1359563"/>
                  <a:gd name="connsiteX3" fmla="*/ 2031708 w 2032992"/>
                  <a:gd name="connsiteY3" fmla="*/ 1134333 h 1359563"/>
                  <a:gd name="connsiteX4" fmla="*/ 1807364 w 2032992"/>
                  <a:gd name="connsiteY4" fmla="*/ 1358676 h 1359563"/>
                  <a:gd name="connsiteX5" fmla="*/ 237056 w 2032992"/>
                  <a:gd name="connsiteY5" fmla="*/ 1358676 h 1359563"/>
                  <a:gd name="connsiteX6" fmla="*/ 12712 w 2032992"/>
                  <a:gd name="connsiteY6" fmla="*/ 1134333 h 1359563"/>
                  <a:gd name="connsiteX7" fmla="*/ 12712 w 2032992"/>
                  <a:gd name="connsiteY7" fmla="*/ 797866 h 1359563"/>
                  <a:gd name="connsiteX8" fmla="*/ 797916 w 2032992"/>
                  <a:gd name="connsiteY8" fmla="*/ 12712 h 135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2992" h="1359563">
                    <a:moveTo>
                      <a:pt x="797916" y="12712"/>
                    </a:moveTo>
                    <a:lnTo>
                      <a:pt x="1246554" y="12712"/>
                    </a:lnTo>
                    <a:cubicBezTo>
                      <a:pt x="1680203" y="12712"/>
                      <a:pt x="2031708" y="364218"/>
                      <a:pt x="2031708" y="797866"/>
                    </a:cubicBezTo>
                    <a:lnTo>
                      <a:pt x="2031708" y="1134333"/>
                    </a:lnTo>
                    <a:cubicBezTo>
                      <a:pt x="2031708" y="1258268"/>
                      <a:pt x="1931250" y="1358676"/>
                      <a:pt x="1807364" y="1358676"/>
                    </a:cubicBezTo>
                    <a:lnTo>
                      <a:pt x="237056" y="1358676"/>
                    </a:lnTo>
                    <a:cubicBezTo>
                      <a:pt x="113171" y="1358676"/>
                      <a:pt x="12712" y="1258268"/>
                      <a:pt x="12712" y="1134333"/>
                    </a:cubicBezTo>
                    <a:lnTo>
                      <a:pt x="12712" y="797866"/>
                    </a:lnTo>
                    <a:cubicBezTo>
                      <a:pt x="12712" y="364218"/>
                      <a:pt x="364267" y="12712"/>
                      <a:pt x="797916" y="12712"/>
                    </a:cubicBezTo>
                    <a:close/>
                  </a:path>
                </a:pathLst>
              </a:custGeom>
              <a:solidFill>
                <a:srgbClr val="4FBA6F"/>
              </a:solidFill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23" name="자유형: 도형 122">
                <a:extLst>
                  <a:ext uri="{FF2B5EF4-FFF2-40B4-BE49-F238E27FC236}">
                    <a16:creationId xmlns:a16="http://schemas.microsoft.com/office/drawing/2014/main" id="{BB4906C3-4637-4B18-BA39-38D2BEEEB753}"/>
                  </a:ext>
                </a:extLst>
              </p:cNvPr>
              <p:cNvSpPr/>
              <p:nvPr/>
            </p:nvSpPr>
            <p:spPr>
              <a:xfrm>
                <a:off x="2316047" y="2294766"/>
                <a:ext cx="2032992" cy="1359564"/>
              </a:xfrm>
              <a:custGeom>
                <a:avLst/>
                <a:gdLst>
                  <a:gd name="connsiteX0" fmla="*/ 1358676 w 2032992"/>
                  <a:gd name="connsiteY0" fmla="*/ 1358676 h 1359563"/>
                  <a:gd name="connsiteX1" fmla="*/ 1807364 w 2032992"/>
                  <a:gd name="connsiteY1" fmla="*/ 1358676 h 1359563"/>
                  <a:gd name="connsiteX2" fmla="*/ 2031658 w 2032992"/>
                  <a:gd name="connsiteY2" fmla="*/ 1134333 h 1359563"/>
                  <a:gd name="connsiteX3" fmla="*/ 2031658 w 2032992"/>
                  <a:gd name="connsiteY3" fmla="*/ 797866 h 1359563"/>
                  <a:gd name="connsiteX4" fmla="*/ 1246504 w 2032992"/>
                  <a:gd name="connsiteY4" fmla="*/ 12712 h 1359563"/>
                  <a:gd name="connsiteX5" fmla="*/ 797866 w 2032992"/>
                  <a:gd name="connsiteY5" fmla="*/ 12712 h 1359563"/>
                  <a:gd name="connsiteX6" fmla="*/ 12712 w 2032992"/>
                  <a:gd name="connsiteY6" fmla="*/ 797866 h 1359563"/>
                  <a:gd name="connsiteX7" fmla="*/ 12712 w 2032992"/>
                  <a:gd name="connsiteY7" fmla="*/ 1134333 h 1359563"/>
                  <a:gd name="connsiteX8" fmla="*/ 237056 w 2032992"/>
                  <a:gd name="connsiteY8" fmla="*/ 1358676 h 135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2992" h="1359563">
                    <a:moveTo>
                      <a:pt x="1358676" y="1358676"/>
                    </a:moveTo>
                    <a:lnTo>
                      <a:pt x="1807364" y="1358676"/>
                    </a:lnTo>
                    <a:cubicBezTo>
                      <a:pt x="1931101" y="1358329"/>
                      <a:pt x="2031311" y="1258119"/>
                      <a:pt x="2031658" y="1134333"/>
                    </a:cubicBezTo>
                    <a:lnTo>
                      <a:pt x="2031658" y="797866"/>
                    </a:lnTo>
                    <a:cubicBezTo>
                      <a:pt x="2031658" y="364218"/>
                      <a:pt x="1680153" y="12712"/>
                      <a:pt x="1246504" y="12712"/>
                    </a:cubicBezTo>
                    <a:lnTo>
                      <a:pt x="797866" y="12712"/>
                    </a:lnTo>
                    <a:cubicBezTo>
                      <a:pt x="364218" y="12712"/>
                      <a:pt x="12712" y="364218"/>
                      <a:pt x="12712" y="797866"/>
                    </a:cubicBezTo>
                    <a:lnTo>
                      <a:pt x="12712" y="1134333"/>
                    </a:lnTo>
                    <a:cubicBezTo>
                      <a:pt x="13060" y="1258119"/>
                      <a:pt x="113320" y="1358329"/>
                      <a:pt x="237056" y="1358676"/>
                    </a:cubicBezTo>
                    <a:close/>
                  </a:path>
                </a:pathLst>
              </a:custGeom>
              <a:solidFill>
                <a:srgbClr val="4FBA6F"/>
              </a:solidFill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24" name="자유형: 도형 123">
                <a:extLst>
                  <a:ext uri="{FF2B5EF4-FFF2-40B4-BE49-F238E27FC236}">
                    <a16:creationId xmlns:a16="http://schemas.microsoft.com/office/drawing/2014/main" id="{C4D61302-B42C-45DD-B06D-0DBCFD87C839}"/>
                  </a:ext>
                </a:extLst>
              </p:cNvPr>
              <p:cNvSpPr/>
              <p:nvPr/>
            </p:nvSpPr>
            <p:spPr>
              <a:xfrm>
                <a:off x="2324324" y="2854825"/>
                <a:ext cx="3036782" cy="3837273"/>
              </a:xfrm>
              <a:custGeom>
                <a:avLst/>
                <a:gdLst>
                  <a:gd name="connsiteX0" fmla="*/ 1771045 w 3036782"/>
                  <a:gd name="connsiteY0" fmla="*/ 3827061 h 3837272"/>
                  <a:gd name="connsiteX1" fmla="*/ 973631 w 3036782"/>
                  <a:gd name="connsiteY1" fmla="*/ 3417783 h 3837272"/>
                  <a:gd name="connsiteX2" fmla="*/ 366166 w 3036782"/>
                  <a:gd name="connsiteY2" fmla="*/ 2674569 h 3837272"/>
                  <a:gd name="connsiteX3" fmla="*/ 103157 w 3036782"/>
                  <a:gd name="connsiteY3" fmla="*/ 2411561 h 3837272"/>
                  <a:gd name="connsiteX4" fmla="*/ 77099 w 3036782"/>
                  <a:gd name="connsiteY4" fmla="*/ 2016874 h 3837272"/>
                  <a:gd name="connsiteX5" fmla="*/ 289333 w 3036782"/>
                  <a:gd name="connsiteY5" fmla="*/ 1920287 h 3837272"/>
                  <a:gd name="connsiteX6" fmla="*/ 486726 w 3036782"/>
                  <a:gd name="connsiteY6" fmla="*/ 2002133 h 3837272"/>
                  <a:gd name="connsiteX7" fmla="*/ 598103 w 3036782"/>
                  <a:gd name="connsiteY7" fmla="*/ 2113561 h 3837272"/>
                  <a:gd name="connsiteX8" fmla="*/ 720351 w 3036782"/>
                  <a:gd name="connsiteY8" fmla="*/ 2137832 h 3837272"/>
                  <a:gd name="connsiteX9" fmla="*/ 789590 w 3036782"/>
                  <a:gd name="connsiteY9" fmla="*/ 2034246 h 3837272"/>
                  <a:gd name="connsiteX10" fmla="*/ 789590 w 3036782"/>
                  <a:gd name="connsiteY10" fmla="*/ 311811 h 3837272"/>
                  <a:gd name="connsiteX11" fmla="*/ 1049471 w 3036782"/>
                  <a:gd name="connsiteY11" fmla="*/ 13464 h 3837272"/>
                  <a:gd name="connsiteX12" fmla="*/ 1261159 w 3036782"/>
                  <a:gd name="connsiteY12" fmla="*/ 87964 h 3837272"/>
                  <a:gd name="connsiteX13" fmla="*/ 1350400 w 3036782"/>
                  <a:gd name="connsiteY13" fmla="*/ 293894 h 3837272"/>
                  <a:gd name="connsiteX14" fmla="*/ 1350400 w 3036782"/>
                  <a:gd name="connsiteY14" fmla="*/ 1415514 h 3837272"/>
                  <a:gd name="connsiteX15" fmla="*/ 1630830 w 3036782"/>
                  <a:gd name="connsiteY15" fmla="*/ 1135134 h 3837272"/>
                  <a:gd name="connsiteX16" fmla="*/ 1911259 w 3036782"/>
                  <a:gd name="connsiteY16" fmla="*/ 1415514 h 3837272"/>
                  <a:gd name="connsiteX17" fmla="*/ 1911259 w 3036782"/>
                  <a:gd name="connsiteY17" fmla="*/ 1527686 h 3837272"/>
                  <a:gd name="connsiteX18" fmla="*/ 2191640 w 3036782"/>
                  <a:gd name="connsiteY18" fmla="*/ 1247306 h 3837272"/>
                  <a:gd name="connsiteX19" fmla="*/ 2472070 w 3036782"/>
                  <a:gd name="connsiteY19" fmla="*/ 1527686 h 3837272"/>
                  <a:gd name="connsiteX20" fmla="*/ 2472070 w 3036782"/>
                  <a:gd name="connsiteY20" fmla="*/ 1639858 h 3837272"/>
                  <a:gd name="connsiteX21" fmla="*/ 2752499 w 3036782"/>
                  <a:gd name="connsiteY21" fmla="*/ 1359428 h 3837272"/>
                  <a:gd name="connsiteX22" fmla="*/ 3032880 w 3036782"/>
                  <a:gd name="connsiteY22" fmla="*/ 1639858 h 3837272"/>
                  <a:gd name="connsiteX23" fmla="*/ 3032880 w 3036782"/>
                  <a:gd name="connsiteY23" fmla="*/ 2845656 h 3837272"/>
                  <a:gd name="connsiteX24" fmla="*/ 2745451 w 3036782"/>
                  <a:gd name="connsiteY24" fmla="*/ 3539633 h 3837272"/>
                  <a:gd name="connsiteX25" fmla="*/ 2051425 w 3036782"/>
                  <a:gd name="connsiteY25" fmla="*/ 3827061 h 3837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036782" h="3837272">
                    <a:moveTo>
                      <a:pt x="1771045" y="3827061"/>
                    </a:moveTo>
                    <a:cubicBezTo>
                      <a:pt x="1454829" y="3827161"/>
                      <a:pt x="1157921" y="3674786"/>
                      <a:pt x="973631" y="3417783"/>
                    </a:cubicBezTo>
                    <a:cubicBezTo>
                      <a:pt x="791525" y="3154080"/>
                      <a:pt x="588375" y="2905564"/>
                      <a:pt x="366166" y="2674569"/>
                    </a:cubicBezTo>
                    <a:lnTo>
                      <a:pt x="103157" y="2411561"/>
                    </a:lnTo>
                    <a:cubicBezTo>
                      <a:pt x="-6583" y="2306635"/>
                      <a:pt x="-17899" y="2135251"/>
                      <a:pt x="77099" y="2016874"/>
                    </a:cubicBezTo>
                    <a:cubicBezTo>
                      <a:pt x="130406" y="1955279"/>
                      <a:pt x="207884" y="1919990"/>
                      <a:pt x="289333" y="1920287"/>
                    </a:cubicBezTo>
                    <a:cubicBezTo>
                      <a:pt x="363485" y="1919841"/>
                      <a:pt x="434660" y="1949373"/>
                      <a:pt x="486726" y="2002133"/>
                    </a:cubicBezTo>
                    <a:lnTo>
                      <a:pt x="598103" y="2113561"/>
                    </a:lnTo>
                    <a:cubicBezTo>
                      <a:pt x="630216" y="2145624"/>
                      <a:pt x="678460" y="2155203"/>
                      <a:pt x="720351" y="2137832"/>
                    </a:cubicBezTo>
                    <a:cubicBezTo>
                      <a:pt x="762242" y="2120460"/>
                      <a:pt x="789590" y="2079611"/>
                      <a:pt x="789590" y="2034246"/>
                    </a:cubicBezTo>
                    <a:lnTo>
                      <a:pt x="789590" y="311811"/>
                    </a:lnTo>
                    <a:cubicBezTo>
                      <a:pt x="785569" y="159982"/>
                      <a:pt x="898486" y="30339"/>
                      <a:pt x="1049471" y="13464"/>
                    </a:cubicBezTo>
                    <a:cubicBezTo>
                      <a:pt x="1127346" y="7756"/>
                      <a:pt x="1204030" y="34757"/>
                      <a:pt x="1261159" y="87964"/>
                    </a:cubicBezTo>
                    <a:cubicBezTo>
                      <a:pt x="1318287" y="141171"/>
                      <a:pt x="1350648" y="215820"/>
                      <a:pt x="1350400" y="293894"/>
                    </a:cubicBezTo>
                    <a:lnTo>
                      <a:pt x="1350400" y="1415514"/>
                    </a:lnTo>
                    <a:cubicBezTo>
                      <a:pt x="1350400" y="1260657"/>
                      <a:pt x="1475973" y="1135134"/>
                      <a:pt x="1630830" y="1135134"/>
                    </a:cubicBezTo>
                    <a:cubicBezTo>
                      <a:pt x="1785686" y="1135134"/>
                      <a:pt x="1911259" y="1260657"/>
                      <a:pt x="1911259" y="1415514"/>
                    </a:cubicBezTo>
                    <a:lnTo>
                      <a:pt x="1911259" y="1527686"/>
                    </a:lnTo>
                    <a:cubicBezTo>
                      <a:pt x="1911259" y="1372829"/>
                      <a:pt x="2036783" y="1247306"/>
                      <a:pt x="2191640" y="1247306"/>
                    </a:cubicBezTo>
                    <a:cubicBezTo>
                      <a:pt x="2346546" y="1247306"/>
                      <a:pt x="2472070" y="1372829"/>
                      <a:pt x="2472070" y="1527686"/>
                    </a:cubicBezTo>
                    <a:lnTo>
                      <a:pt x="2472070" y="1639858"/>
                    </a:lnTo>
                    <a:cubicBezTo>
                      <a:pt x="2472070" y="1485001"/>
                      <a:pt x="2597593" y="1359428"/>
                      <a:pt x="2752499" y="1359428"/>
                    </a:cubicBezTo>
                    <a:cubicBezTo>
                      <a:pt x="2907356" y="1359428"/>
                      <a:pt x="3032880" y="1485001"/>
                      <a:pt x="3032880" y="1639858"/>
                    </a:cubicBezTo>
                    <a:lnTo>
                      <a:pt x="3032880" y="2845656"/>
                    </a:lnTo>
                    <a:cubicBezTo>
                      <a:pt x="3032880" y="3105935"/>
                      <a:pt x="2929493" y="3355592"/>
                      <a:pt x="2745451" y="3539633"/>
                    </a:cubicBezTo>
                    <a:cubicBezTo>
                      <a:pt x="2561360" y="3723675"/>
                      <a:pt x="2311753" y="3827061"/>
                      <a:pt x="2051425" y="3827061"/>
                    </a:cubicBezTo>
                    <a:close/>
                  </a:path>
                </a:pathLst>
              </a:custGeom>
              <a:solidFill>
                <a:srgbClr val="FDD7AD"/>
              </a:solidFill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25" name="자유형: 도형 124">
                <a:extLst>
                  <a:ext uri="{FF2B5EF4-FFF2-40B4-BE49-F238E27FC236}">
                    <a16:creationId xmlns:a16="http://schemas.microsoft.com/office/drawing/2014/main" id="{EF8A4EF1-F4A9-45E0-B507-F242D2409C31}"/>
                  </a:ext>
                </a:extLst>
              </p:cNvPr>
              <p:cNvSpPr/>
              <p:nvPr/>
            </p:nvSpPr>
            <p:spPr>
              <a:xfrm>
                <a:off x="3889538" y="6111547"/>
                <a:ext cx="686135" cy="241418"/>
              </a:xfrm>
              <a:custGeom>
                <a:avLst/>
                <a:gdLst>
                  <a:gd name="connsiteX0" fmla="*/ 570340 w 686134"/>
                  <a:gd name="connsiteY0" fmla="*/ 233874 h 241417"/>
                  <a:gd name="connsiteX1" fmla="*/ 121702 w 686134"/>
                  <a:gd name="connsiteY1" fmla="*/ 233874 h 241417"/>
                  <a:gd name="connsiteX2" fmla="*/ 9530 w 686134"/>
                  <a:gd name="connsiteY2" fmla="*/ 121702 h 241417"/>
                  <a:gd name="connsiteX3" fmla="*/ 121702 w 686134"/>
                  <a:gd name="connsiteY3" fmla="*/ 9530 h 241417"/>
                  <a:gd name="connsiteX4" fmla="*/ 570340 w 686134"/>
                  <a:gd name="connsiteY4" fmla="*/ 9530 h 241417"/>
                  <a:gd name="connsiteX5" fmla="*/ 682512 w 686134"/>
                  <a:gd name="connsiteY5" fmla="*/ 121702 h 241417"/>
                  <a:gd name="connsiteX6" fmla="*/ 570340 w 686134"/>
                  <a:gd name="connsiteY6" fmla="*/ 233874 h 241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6134" h="241417">
                    <a:moveTo>
                      <a:pt x="570340" y="233874"/>
                    </a:moveTo>
                    <a:lnTo>
                      <a:pt x="121702" y="233874"/>
                    </a:lnTo>
                    <a:cubicBezTo>
                      <a:pt x="59759" y="233874"/>
                      <a:pt x="9530" y="183644"/>
                      <a:pt x="9530" y="121702"/>
                    </a:cubicBezTo>
                    <a:cubicBezTo>
                      <a:pt x="9530" y="59759"/>
                      <a:pt x="59759" y="9530"/>
                      <a:pt x="121702" y="9530"/>
                    </a:cubicBezTo>
                    <a:lnTo>
                      <a:pt x="570340" y="9530"/>
                    </a:lnTo>
                    <a:cubicBezTo>
                      <a:pt x="632282" y="9530"/>
                      <a:pt x="682512" y="59759"/>
                      <a:pt x="682512" y="121702"/>
                    </a:cubicBezTo>
                    <a:cubicBezTo>
                      <a:pt x="682512" y="183644"/>
                      <a:pt x="632282" y="233874"/>
                      <a:pt x="570340" y="233874"/>
                    </a:cubicBezTo>
                    <a:close/>
                  </a:path>
                </a:pathLst>
              </a:custGeom>
              <a:solidFill>
                <a:srgbClr val="F0937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26" name="자유형: 도형 125">
                <a:extLst>
                  <a:ext uri="{FF2B5EF4-FFF2-40B4-BE49-F238E27FC236}">
                    <a16:creationId xmlns:a16="http://schemas.microsoft.com/office/drawing/2014/main" id="{C2E8D9DA-30E1-4583-8404-3C0F0A9EC3D0}"/>
                  </a:ext>
                </a:extLst>
              </p:cNvPr>
              <p:cNvSpPr/>
              <p:nvPr/>
            </p:nvSpPr>
            <p:spPr>
              <a:xfrm>
                <a:off x="3553022" y="4316895"/>
                <a:ext cx="241418" cy="800491"/>
              </a:xfrm>
              <a:custGeom>
                <a:avLst/>
                <a:gdLst>
                  <a:gd name="connsiteX0" fmla="*/ 121702 w 241417"/>
                  <a:gd name="connsiteY0" fmla="*/ 794684 h 800490"/>
                  <a:gd name="connsiteX1" fmla="*/ 9530 w 241417"/>
                  <a:gd name="connsiteY1" fmla="*/ 682512 h 800490"/>
                  <a:gd name="connsiteX2" fmla="*/ 9530 w 241417"/>
                  <a:gd name="connsiteY2" fmla="*/ 121702 h 800490"/>
                  <a:gd name="connsiteX3" fmla="*/ 121702 w 241417"/>
                  <a:gd name="connsiteY3" fmla="*/ 9530 h 800490"/>
                  <a:gd name="connsiteX4" fmla="*/ 233874 w 241417"/>
                  <a:gd name="connsiteY4" fmla="*/ 121702 h 800490"/>
                  <a:gd name="connsiteX5" fmla="*/ 233874 w 241417"/>
                  <a:gd name="connsiteY5" fmla="*/ 682512 h 800490"/>
                  <a:gd name="connsiteX6" fmla="*/ 121702 w 241417"/>
                  <a:gd name="connsiteY6" fmla="*/ 794684 h 800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417" h="800490">
                    <a:moveTo>
                      <a:pt x="121702" y="794684"/>
                    </a:moveTo>
                    <a:cubicBezTo>
                      <a:pt x="59759" y="794684"/>
                      <a:pt x="9530" y="744504"/>
                      <a:pt x="9530" y="682512"/>
                    </a:cubicBezTo>
                    <a:lnTo>
                      <a:pt x="9530" y="121702"/>
                    </a:lnTo>
                    <a:cubicBezTo>
                      <a:pt x="9530" y="59759"/>
                      <a:pt x="59759" y="9530"/>
                      <a:pt x="121702" y="9530"/>
                    </a:cubicBezTo>
                    <a:cubicBezTo>
                      <a:pt x="183644" y="9530"/>
                      <a:pt x="233874" y="59759"/>
                      <a:pt x="233874" y="121702"/>
                    </a:cubicBezTo>
                    <a:lnTo>
                      <a:pt x="233874" y="682512"/>
                    </a:lnTo>
                    <a:cubicBezTo>
                      <a:pt x="233874" y="744504"/>
                      <a:pt x="183644" y="794684"/>
                      <a:pt x="121702" y="794684"/>
                    </a:cubicBezTo>
                    <a:close/>
                  </a:path>
                </a:pathLst>
              </a:custGeom>
              <a:solidFill>
                <a:srgbClr val="F0937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27" name="자유형: 도형 126">
                <a:extLst>
                  <a:ext uri="{FF2B5EF4-FFF2-40B4-BE49-F238E27FC236}">
                    <a16:creationId xmlns:a16="http://schemas.microsoft.com/office/drawing/2014/main" id="{2B3255DA-0974-491F-9856-F05D97A23F81}"/>
                  </a:ext>
                </a:extLst>
              </p:cNvPr>
              <p:cNvSpPr/>
              <p:nvPr/>
            </p:nvSpPr>
            <p:spPr>
              <a:xfrm>
                <a:off x="4113881" y="4316895"/>
                <a:ext cx="241418" cy="800491"/>
              </a:xfrm>
              <a:custGeom>
                <a:avLst/>
                <a:gdLst>
                  <a:gd name="connsiteX0" fmla="*/ 121702 w 241417"/>
                  <a:gd name="connsiteY0" fmla="*/ 794684 h 800490"/>
                  <a:gd name="connsiteX1" fmla="*/ 9530 w 241417"/>
                  <a:gd name="connsiteY1" fmla="*/ 682512 h 800490"/>
                  <a:gd name="connsiteX2" fmla="*/ 9530 w 241417"/>
                  <a:gd name="connsiteY2" fmla="*/ 121702 h 800490"/>
                  <a:gd name="connsiteX3" fmla="*/ 121702 w 241417"/>
                  <a:gd name="connsiteY3" fmla="*/ 9530 h 800490"/>
                  <a:gd name="connsiteX4" fmla="*/ 233824 w 241417"/>
                  <a:gd name="connsiteY4" fmla="*/ 121702 h 800490"/>
                  <a:gd name="connsiteX5" fmla="*/ 233824 w 241417"/>
                  <a:gd name="connsiteY5" fmla="*/ 682512 h 800490"/>
                  <a:gd name="connsiteX6" fmla="*/ 121702 w 241417"/>
                  <a:gd name="connsiteY6" fmla="*/ 794684 h 800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417" h="800490">
                    <a:moveTo>
                      <a:pt x="121702" y="794684"/>
                    </a:moveTo>
                    <a:cubicBezTo>
                      <a:pt x="59759" y="794684"/>
                      <a:pt x="9530" y="744504"/>
                      <a:pt x="9530" y="682512"/>
                    </a:cubicBezTo>
                    <a:lnTo>
                      <a:pt x="9530" y="121702"/>
                    </a:lnTo>
                    <a:cubicBezTo>
                      <a:pt x="9530" y="59759"/>
                      <a:pt x="59759" y="9530"/>
                      <a:pt x="121702" y="9530"/>
                    </a:cubicBezTo>
                    <a:cubicBezTo>
                      <a:pt x="183644" y="9530"/>
                      <a:pt x="233824" y="59759"/>
                      <a:pt x="233824" y="121702"/>
                    </a:cubicBezTo>
                    <a:lnTo>
                      <a:pt x="233824" y="682512"/>
                    </a:lnTo>
                    <a:cubicBezTo>
                      <a:pt x="233824" y="744504"/>
                      <a:pt x="183644" y="794684"/>
                      <a:pt x="121702" y="794684"/>
                    </a:cubicBezTo>
                    <a:close/>
                  </a:path>
                </a:pathLst>
              </a:custGeom>
              <a:solidFill>
                <a:srgbClr val="F0937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sp>
            <p:nvSpPr>
              <p:cNvPr id="128" name="자유형: 도형 127">
                <a:extLst>
                  <a:ext uri="{FF2B5EF4-FFF2-40B4-BE49-F238E27FC236}">
                    <a16:creationId xmlns:a16="http://schemas.microsoft.com/office/drawing/2014/main" id="{8FD23460-FF75-4A89-8608-84924607D873}"/>
                  </a:ext>
                </a:extLst>
              </p:cNvPr>
              <p:cNvSpPr/>
              <p:nvPr/>
            </p:nvSpPr>
            <p:spPr>
              <a:xfrm>
                <a:off x="4674691" y="4429067"/>
                <a:ext cx="241418" cy="686135"/>
              </a:xfrm>
              <a:custGeom>
                <a:avLst/>
                <a:gdLst>
                  <a:gd name="connsiteX0" fmla="*/ 121702 w 241417"/>
                  <a:gd name="connsiteY0" fmla="*/ 682512 h 686134"/>
                  <a:gd name="connsiteX1" fmla="*/ 9530 w 241417"/>
                  <a:gd name="connsiteY1" fmla="*/ 570340 h 686134"/>
                  <a:gd name="connsiteX2" fmla="*/ 9530 w 241417"/>
                  <a:gd name="connsiteY2" fmla="*/ 121702 h 686134"/>
                  <a:gd name="connsiteX3" fmla="*/ 121702 w 241417"/>
                  <a:gd name="connsiteY3" fmla="*/ 9530 h 686134"/>
                  <a:gd name="connsiteX4" fmla="*/ 233874 w 241417"/>
                  <a:gd name="connsiteY4" fmla="*/ 121702 h 686134"/>
                  <a:gd name="connsiteX5" fmla="*/ 233874 w 241417"/>
                  <a:gd name="connsiteY5" fmla="*/ 570340 h 686134"/>
                  <a:gd name="connsiteX6" fmla="*/ 121702 w 241417"/>
                  <a:gd name="connsiteY6" fmla="*/ 682512 h 686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417" h="686134">
                    <a:moveTo>
                      <a:pt x="121702" y="682512"/>
                    </a:moveTo>
                    <a:cubicBezTo>
                      <a:pt x="59759" y="682512"/>
                      <a:pt x="9530" y="632332"/>
                      <a:pt x="9530" y="570340"/>
                    </a:cubicBezTo>
                    <a:lnTo>
                      <a:pt x="9530" y="121702"/>
                    </a:lnTo>
                    <a:cubicBezTo>
                      <a:pt x="9530" y="59759"/>
                      <a:pt x="59759" y="9530"/>
                      <a:pt x="121702" y="9530"/>
                    </a:cubicBezTo>
                    <a:cubicBezTo>
                      <a:pt x="183644" y="9530"/>
                      <a:pt x="233874" y="59759"/>
                      <a:pt x="233874" y="121702"/>
                    </a:cubicBezTo>
                    <a:lnTo>
                      <a:pt x="233874" y="570340"/>
                    </a:lnTo>
                    <a:cubicBezTo>
                      <a:pt x="233874" y="632332"/>
                      <a:pt x="183644" y="682512"/>
                      <a:pt x="121702" y="682512"/>
                    </a:cubicBezTo>
                    <a:close/>
                  </a:path>
                </a:pathLst>
              </a:custGeom>
              <a:solidFill>
                <a:srgbClr val="F0937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</p:grpSp>
      </p:grpSp>
      <p:grpSp>
        <p:nvGrpSpPr>
          <p:cNvPr id="134" name="그룹 133">
            <a:extLst>
              <a:ext uri="{FF2B5EF4-FFF2-40B4-BE49-F238E27FC236}">
                <a16:creationId xmlns:a16="http://schemas.microsoft.com/office/drawing/2014/main" id="{BB3885FA-8D44-4B2A-AE48-25DABED5B370}"/>
              </a:ext>
            </a:extLst>
          </p:cNvPr>
          <p:cNvGrpSpPr/>
          <p:nvPr/>
        </p:nvGrpSpPr>
        <p:grpSpPr>
          <a:xfrm>
            <a:off x="2607231" y="2868569"/>
            <a:ext cx="3798673" cy="901224"/>
            <a:chOff x="2607231" y="2868569"/>
            <a:chExt cx="3798673" cy="901224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A0FC0C3E-3B13-4A18-8921-846263A59A53}"/>
                </a:ext>
              </a:extLst>
            </p:cNvPr>
            <p:cNvSpPr/>
            <p:nvPr/>
          </p:nvSpPr>
          <p:spPr>
            <a:xfrm>
              <a:off x="3027772" y="3000352"/>
              <a:ext cx="293477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4400" b="1" i="0" u="none" strike="noStrike" kern="1200" cap="none" spc="-8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20000"/>
                      </a:prstClr>
                    </a:outerShdw>
                  </a:effectLst>
                  <a:uLnTx/>
                  <a:uFillTx/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+mn-cs"/>
                </a:rPr>
                <a:t>장애인 고용</a:t>
              </a:r>
              <a:endParaRPr kumimoji="0" lang="en-US" altLang="ko-KR" sz="4400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endParaRPr>
            </a:p>
          </p:txBody>
        </p:sp>
        <p:pic>
          <p:nvPicPr>
            <p:cNvPr id="106" name="그림 105">
              <a:extLst>
                <a:ext uri="{FF2B5EF4-FFF2-40B4-BE49-F238E27FC236}">
                  <a16:creationId xmlns:a16="http://schemas.microsoft.com/office/drawing/2014/main" id="{A06626B4-A83F-46C3-ABC1-D534961D77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599" t="14003" r="80656" b="57740"/>
            <a:stretch/>
          </p:blipFill>
          <p:spPr>
            <a:xfrm>
              <a:off x="2607231" y="2868569"/>
              <a:ext cx="503735" cy="501299"/>
            </a:xfrm>
            <a:prstGeom prst="rect">
              <a:avLst/>
            </a:prstGeom>
          </p:spPr>
        </p:pic>
        <p:pic>
          <p:nvPicPr>
            <p:cNvPr id="132" name="그림 131">
              <a:extLst>
                <a:ext uri="{FF2B5EF4-FFF2-40B4-BE49-F238E27FC236}">
                  <a16:creationId xmlns:a16="http://schemas.microsoft.com/office/drawing/2014/main" id="{8366F332-2000-49D5-8BD5-31D4F912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8705" t="14003" r="7799" b="57740"/>
            <a:stretch/>
          </p:blipFill>
          <p:spPr>
            <a:xfrm>
              <a:off x="5773195" y="2868569"/>
              <a:ext cx="632709" cy="5012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164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15385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</p:bldLst>
  </p:timing>
</p:sld>
</file>

<file path=ppt/theme/theme1.xml><?xml version="1.0" encoding="utf-8"?>
<a:theme xmlns:a="http://schemas.openxmlformats.org/drawingml/2006/main" name="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07ABE"/>
      </a:accent1>
      <a:accent2>
        <a:srgbClr val="43B3A8"/>
      </a:accent2>
      <a:accent3>
        <a:srgbClr val="5FC355"/>
      </a:accent3>
      <a:accent4>
        <a:srgbClr val="A279B3"/>
      </a:accent4>
      <a:accent5>
        <a:srgbClr val="ED7D31"/>
      </a:accent5>
      <a:accent6>
        <a:srgbClr val="FFC000"/>
      </a:accent6>
      <a:hlink>
        <a:srgbClr val="954F72"/>
      </a:hlink>
      <a:folHlink>
        <a:srgbClr val="00B050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07ABE"/>
      </a:accent1>
      <a:accent2>
        <a:srgbClr val="43B3A8"/>
      </a:accent2>
      <a:accent3>
        <a:srgbClr val="5FC355"/>
      </a:accent3>
      <a:accent4>
        <a:srgbClr val="A279B3"/>
      </a:accent4>
      <a:accent5>
        <a:srgbClr val="ED7D31"/>
      </a:accent5>
      <a:accent6>
        <a:srgbClr val="FFC000"/>
      </a:accent6>
      <a:hlink>
        <a:srgbClr val="954F72"/>
      </a:hlink>
      <a:folHlink>
        <a:srgbClr val="00B050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5113</Words>
  <Application>Microsoft Office PowerPoint</Application>
  <PresentationFormat>화면 슬라이드 쇼(4:3)</PresentationFormat>
  <Paragraphs>1527</Paragraphs>
  <Slides>96</Slides>
  <Notes>69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96</vt:i4>
      </vt:variant>
    </vt:vector>
  </HeadingPairs>
  <TitlesOfParts>
    <vt:vector size="105" baseType="lpstr">
      <vt:lpstr>나눔바른고딕</vt:lpstr>
      <vt:lpstr>나눔명조 ExtraBold</vt:lpstr>
      <vt:lpstr>나눔고딕 ExtraBold</vt:lpstr>
      <vt:lpstr>맑은 고딕</vt:lpstr>
      <vt:lpstr>Wingdings</vt:lpstr>
      <vt:lpstr>Arial</vt:lpstr>
      <vt:lpstr>디자인 사용자 지정</vt:lpstr>
      <vt:lpstr>2_디자인 사용자 지정</vt:lpstr>
      <vt:lpstr>1_디자인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2019-03-14T02:52:48Z</dcterms:created>
  <dcterms:modified xsi:type="dcterms:W3CDTF">2020-10-23T06:31:35Z</dcterms:modified>
</cp:coreProperties>
</file>